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2" r:id="rId6"/>
    <p:sldId id="266" r:id="rId7"/>
    <p:sldId id="269" r:id="rId8"/>
    <p:sldId id="264" r:id="rId9"/>
    <p:sldId id="283" r:id="rId10"/>
    <p:sldId id="276" r:id="rId11"/>
    <p:sldId id="277" r:id="rId12"/>
    <p:sldId id="279" r:id="rId13"/>
    <p:sldId id="284" r:id="rId14"/>
    <p:sldId id="281" r:id="rId15"/>
    <p:sldId id="282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gleb\&#1044;&#1080;&#1087;&#1083;&#1086;&#1084;\Solver\result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/Users\gleb\&#1044;&#1080;&#1087;&#1083;&#1086;&#1084;\Solver\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83311954426751"/>
          <c:y val="5.0656228413539027E-2"/>
          <c:w val="0.7867887128144071"/>
          <c:h val="0.79413627867089964"/>
        </c:manualLayout>
      </c:layout>
      <c:scatterChart>
        <c:scatterStyle val="lineMarker"/>
        <c:varyColors val="0"/>
        <c:ser>
          <c:idx val="0"/>
          <c:order val="0"/>
          <c:tx>
            <c:v>траектрия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0">
                <a:solidFill>
                  <a:schemeClr val="tx1"/>
                </a:solidFill>
              </a:ln>
              <a:effectLst/>
            </c:spPr>
          </c:marker>
          <c:xVal>
            <c:numRef>
              <c:f>'Погрешность 3 метра'!$U$2:$U$100</c:f>
              <c:numCache>
                <c:formatCode>General</c:formatCode>
                <c:ptCount val="99"/>
                <c:pt idx="0">
                  <c:v>18705.906799005581</c:v>
                </c:pt>
                <c:pt idx="1">
                  <c:v>18707.504721754525</c:v>
                </c:pt>
                <c:pt idx="2">
                  <c:v>18707.905083205562</c:v>
                </c:pt>
                <c:pt idx="3">
                  <c:v>18710.699778374463</c:v>
                </c:pt>
                <c:pt idx="4">
                  <c:v>18713.093967070246</c:v>
                </c:pt>
                <c:pt idx="5">
                  <c:v>18715.76841717057</c:v>
                </c:pt>
                <c:pt idx="6">
                  <c:v>18715.490391554129</c:v>
                </c:pt>
                <c:pt idx="7">
                  <c:v>18716.11989194241</c:v>
                </c:pt>
                <c:pt idx="8">
                  <c:v>18718.682819519294</c:v>
                </c:pt>
                <c:pt idx="9">
                  <c:v>18720.278639344317</c:v>
                </c:pt>
                <c:pt idx="10">
                  <c:v>18719.641546767958</c:v>
                </c:pt>
                <c:pt idx="11">
                  <c:v>18723.469490827199</c:v>
                </c:pt>
                <c:pt idx="12">
                  <c:v>18725.064522544209</c:v>
                </c:pt>
                <c:pt idx="13">
                  <c:v>18725.596616971714</c:v>
                </c:pt>
                <c:pt idx="14">
                  <c:v>18729.253064571411</c:v>
                </c:pt>
                <c:pt idx="15">
                  <c:v>18732.198316864866</c:v>
                </c:pt>
                <c:pt idx="16">
                  <c:v>18729.328103128333</c:v>
                </c:pt>
                <c:pt idx="17">
                  <c:v>18733.035742067419</c:v>
                </c:pt>
                <c:pt idx="18">
                  <c:v>18734.629198366496</c:v>
                </c:pt>
                <c:pt idx="19">
                  <c:v>18737.765624351414</c:v>
                </c:pt>
                <c:pt idx="20">
                  <c:v>18737.815323595285</c:v>
                </c:pt>
                <c:pt idx="21">
                  <c:v>18741.810232561147</c:v>
                </c:pt>
                <c:pt idx="22">
                  <c:v>18741.000399194989</c:v>
                </c:pt>
                <c:pt idx="23">
                  <c:v>18742.714715801649</c:v>
                </c:pt>
                <c:pt idx="24">
                  <c:v>18744.997928641191</c:v>
                </c:pt>
                <c:pt idx="25">
                  <c:v>18745.776045056049</c:v>
                </c:pt>
                <c:pt idx="26">
                  <c:v>18747.367402450709</c:v>
                </c:pt>
                <c:pt idx="27">
                  <c:v>18748.958497614964</c:v>
                </c:pt>
                <c:pt idx="28">
                  <c:v>18752.66820490087</c:v>
                </c:pt>
                <c:pt idx="29">
                  <c:v>18754.455470146928</c:v>
                </c:pt>
                <c:pt idx="30">
                  <c:v>18753.414744631689</c:v>
                </c:pt>
                <c:pt idx="31">
                  <c:v>18753.111311824276</c:v>
                </c:pt>
                <c:pt idx="32">
                  <c:v>18759.158130176242</c:v>
                </c:pt>
                <c:pt idx="33">
                  <c:v>18758.499563410605</c:v>
                </c:pt>
                <c:pt idx="34">
                  <c:v>18760.088823786195</c:v>
                </c:pt>
                <c:pt idx="35">
                  <c:v>18761.677822166759</c:v>
                </c:pt>
                <c:pt idx="36">
                  <c:v>18766.123436330774</c:v>
                </c:pt>
                <c:pt idx="37">
                  <c:v>18763.741909579625</c:v>
                </c:pt>
                <c:pt idx="38">
                  <c:v>18766.443245632221</c:v>
                </c:pt>
                <c:pt idx="39">
                  <c:v>18768.031196326545</c:v>
                </c:pt>
                <c:pt idx="40">
                  <c:v>18772.182699239798</c:v>
                </c:pt>
                <c:pt idx="41">
                  <c:v>18768.634209725245</c:v>
                </c:pt>
                <c:pt idx="42">
                  <c:v>18772.793477438056</c:v>
                </c:pt>
                <c:pt idx="43">
                  <c:v>18772.870096698502</c:v>
                </c:pt>
                <c:pt idx="44">
                  <c:v>18775.967022662964</c:v>
                </c:pt>
                <c:pt idx="45">
                  <c:v>18777.55340270856</c:v>
                </c:pt>
                <c:pt idx="46">
                  <c:v>18779.826819398659</c:v>
                </c:pt>
                <c:pt idx="47">
                  <c:v>18781.347380183735</c:v>
                </c:pt>
                <c:pt idx="48">
                  <c:v>18782.310972929721</c:v>
                </c:pt>
                <c:pt idx="49">
                  <c:v>18783.896306462575</c:v>
                </c:pt>
                <c:pt idx="50">
                  <c:v>18785.48137844048</c:v>
                </c:pt>
                <c:pt idx="51">
                  <c:v>18787.066188892699</c:v>
                </c:pt>
                <c:pt idx="52">
                  <c:v>18788.650737848493</c:v>
                </c:pt>
                <c:pt idx="53">
                  <c:v>18788.511040522557</c:v>
                </c:pt>
                <c:pt idx="54">
                  <c:v>18791.81905138792</c:v>
                </c:pt>
                <c:pt idx="55">
                  <c:v>18793.40281603007</c:v>
                </c:pt>
                <c:pt idx="56">
                  <c:v>18796.747529375054</c:v>
                </c:pt>
                <c:pt idx="57">
                  <c:v>18795.439211015553</c:v>
                </c:pt>
                <c:pt idx="58">
                  <c:v>18797.417415294007</c:v>
                </c:pt>
                <c:pt idx="59">
                  <c:v>18798.877003635891</c:v>
                </c:pt>
                <c:pt idx="60">
                  <c:v>18801.317719134306</c:v>
                </c:pt>
                <c:pt idx="61">
                  <c:v>18805.68127524828</c:v>
                </c:pt>
                <c:pt idx="62">
                  <c:v>18804.481851538399</c:v>
                </c:pt>
                <c:pt idx="63">
                  <c:v>18805.857506128097</c:v>
                </c:pt>
                <c:pt idx="64">
                  <c:v>18807.644939242811</c:v>
                </c:pt>
                <c:pt idx="65">
                  <c:v>18809.226091405599</c:v>
                </c:pt>
                <c:pt idx="66">
                  <c:v>18810.80698248099</c:v>
                </c:pt>
                <c:pt idx="67">
                  <c:v>18812.387612498151</c:v>
                </c:pt>
                <c:pt idx="68">
                  <c:v>18816.692960165354</c:v>
                </c:pt>
                <c:pt idx="69">
                  <c:v>18814.704951000527</c:v>
                </c:pt>
                <c:pt idx="70">
                  <c:v>18817.127936491786</c:v>
                </c:pt>
                <c:pt idx="71">
                  <c:v>18818.707522567511</c:v>
                </c:pt>
                <c:pt idx="72">
                  <c:v>18820.286847730702</c:v>
                </c:pt>
                <c:pt idx="73">
                  <c:v>18819.257636351122</c:v>
                </c:pt>
                <c:pt idx="74">
                  <c:v>18823.444715435959</c:v>
                </c:pt>
                <c:pt idx="75">
                  <c:v>18823.751062246662</c:v>
                </c:pt>
                <c:pt idx="76">
                  <c:v>18823.986310744018</c:v>
                </c:pt>
                <c:pt idx="77">
                  <c:v>18828.17956087759</c:v>
                </c:pt>
                <c:pt idx="78">
                  <c:v>18829.75732117685</c:v>
                </c:pt>
                <c:pt idx="79">
                  <c:v>18828.61009423478</c:v>
                </c:pt>
                <c:pt idx="80">
                  <c:v>18835.741066140745</c:v>
                </c:pt>
                <c:pt idx="81">
                  <c:v>18834.489037937754</c:v>
                </c:pt>
                <c:pt idx="82">
                  <c:v>18836.06575557599</c:v>
                </c:pt>
                <c:pt idx="83">
                  <c:v>18837.642212621598</c:v>
                </c:pt>
                <c:pt idx="84">
                  <c:v>18839.218409103629</c:v>
                </c:pt>
                <c:pt idx="85">
                  <c:v>18840.794345051119</c:v>
                </c:pt>
                <c:pt idx="86">
                  <c:v>18841.338660876612</c:v>
                </c:pt>
                <c:pt idx="87">
                  <c:v>18843.945435458561</c:v>
                </c:pt>
                <c:pt idx="88">
                  <c:v>18842.535513584291</c:v>
                </c:pt>
                <c:pt idx="89">
                  <c:v>18847.480391606154</c:v>
                </c:pt>
                <c:pt idx="90">
                  <c:v>18848.670117786067</c:v>
                </c:pt>
                <c:pt idx="91">
                  <c:v>18852.57281333701</c:v>
                </c:pt>
                <c:pt idx="92">
                  <c:v>18851.818604153621</c:v>
                </c:pt>
                <c:pt idx="93">
                  <c:v>18853.392456869118</c:v>
                </c:pt>
                <c:pt idx="94">
                  <c:v>18854.96604931106</c:v>
                </c:pt>
                <c:pt idx="95">
                  <c:v>18857.089304231438</c:v>
                </c:pt>
                <c:pt idx="96">
                  <c:v>18858.456274283919</c:v>
                </c:pt>
                <c:pt idx="97">
                  <c:v>18857.605005427398</c:v>
                </c:pt>
                <c:pt idx="98">
                  <c:v>18864.059188535615</c:v>
                </c:pt>
              </c:numCache>
            </c:numRef>
          </c:xVal>
          <c:yVal>
            <c:numRef>
              <c:f>'Погрешность 3 метра'!$V$2:$V$100</c:f>
              <c:numCache>
                <c:formatCode>General</c:formatCode>
                <c:ptCount val="99"/>
                <c:pt idx="0">
                  <c:v>1823.1107467543038</c:v>
                </c:pt>
                <c:pt idx="1">
                  <c:v>1821.4794239739908</c:v>
                </c:pt>
                <c:pt idx="2">
                  <c:v>1822.2608489739748</c:v>
                </c:pt>
                <c:pt idx="3">
                  <c:v>1818.2155339740523</c:v>
                </c:pt>
                <c:pt idx="4">
                  <c:v>1819.385862602308</c:v>
                </c:pt>
                <c:pt idx="5">
                  <c:v>1816.9391489728148</c:v>
                </c:pt>
                <c:pt idx="6">
                  <c:v>1813.3165890867012</c:v>
                </c:pt>
                <c:pt idx="7">
                  <c:v>1811.783676415291</c:v>
                </c:pt>
                <c:pt idx="8">
                  <c:v>1810.0485535119592</c:v>
                </c:pt>
                <c:pt idx="9">
                  <c:v>1808.4139142718118</c:v>
                </c:pt>
                <c:pt idx="10">
                  <c:v>1808.2471859177851</c:v>
                </c:pt>
                <c:pt idx="11">
                  <c:v>1805.1433932896068</c:v>
                </c:pt>
                <c:pt idx="12">
                  <c:v>1803.5075117090053</c:v>
                </c:pt>
                <c:pt idx="13">
                  <c:v>1800.4525258282572</c:v>
                </c:pt>
                <c:pt idx="14">
                  <c:v>1797.4444778213017</c:v>
                </c:pt>
                <c:pt idx="15">
                  <c:v>1796.1300063413519</c:v>
                </c:pt>
                <c:pt idx="16">
                  <c:v>1794.9118777161482</c:v>
                </c:pt>
                <c:pt idx="17">
                  <c:v>1795.3218961402131</c:v>
                </c:pt>
                <c:pt idx="18">
                  <c:v>1793.6835320584196</c:v>
                </c:pt>
                <c:pt idx="19">
                  <c:v>1790.4856746342712</c:v>
                </c:pt>
                <c:pt idx="20">
                  <c:v>1790.4055635726684</c:v>
                </c:pt>
                <c:pt idx="21">
                  <c:v>1790.0668324460339</c:v>
                </c:pt>
                <c:pt idx="22">
                  <c:v>1787.125941862261</c:v>
                </c:pt>
                <c:pt idx="23">
                  <c:v>1786.6763382421607</c:v>
                </c:pt>
                <c:pt idx="24">
                  <c:v>1786.4068226636573</c:v>
                </c:pt>
                <c:pt idx="25">
                  <c:v>1782.2034109133106</c:v>
                </c:pt>
                <c:pt idx="26">
                  <c:v>1780.5617413510558</c:v>
                </c:pt>
                <c:pt idx="27">
                  <c:v>1778.9196589670632</c:v>
                </c:pt>
                <c:pt idx="28">
                  <c:v>1775.624903389019</c:v>
                </c:pt>
                <c:pt idx="29">
                  <c:v>1775.7291367134367</c:v>
                </c:pt>
                <c:pt idx="30">
                  <c:v>1772.5572415519189</c:v>
                </c:pt>
                <c:pt idx="31">
                  <c:v>1770.568137076734</c:v>
                </c:pt>
                <c:pt idx="32">
                  <c:v>1770.2656006696072</c:v>
                </c:pt>
                <c:pt idx="33">
                  <c:v>1769.0584999281029</c:v>
                </c:pt>
                <c:pt idx="34">
                  <c:v>1767.413530052705</c:v>
                </c:pt>
                <c:pt idx="35">
                  <c:v>1765.7681480015058</c:v>
                </c:pt>
                <c:pt idx="36">
                  <c:v>1766.8585657858412</c:v>
                </c:pt>
                <c:pt idx="37">
                  <c:v>1760.6697180507199</c:v>
                </c:pt>
                <c:pt idx="38">
                  <c:v>1760.8295296005722</c:v>
                </c:pt>
                <c:pt idx="39">
                  <c:v>1759.1824996536338</c:v>
                </c:pt>
                <c:pt idx="40">
                  <c:v>1754.7520563814501</c:v>
                </c:pt>
                <c:pt idx="41">
                  <c:v>1754.5803033192399</c:v>
                </c:pt>
                <c:pt idx="42">
                  <c:v>1754.238939503412</c:v>
                </c:pt>
                <c:pt idx="43">
                  <c:v>1755.541113614194</c:v>
                </c:pt>
                <c:pt idx="44">
                  <c:v>1750.9411749529108</c:v>
                </c:pt>
                <c:pt idx="45">
                  <c:v>1749.291675584805</c:v>
                </c:pt>
                <c:pt idx="46">
                  <c:v>1748.2601337912031</c:v>
                </c:pt>
                <c:pt idx="47">
                  <c:v>1745.6239458136617</c:v>
                </c:pt>
                <c:pt idx="48">
                  <c:v>1744.3407100780769</c:v>
                </c:pt>
                <c:pt idx="49">
                  <c:v>1742.689566044206</c:v>
                </c:pt>
                <c:pt idx="50">
                  <c:v>1741.0380110457752</c:v>
                </c:pt>
                <c:pt idx="51">
                  <c:v>1739.3860451635401</c:v>
                </c:pt>
                <c:pt idx="52">
                  <c:v>1737.7336684782531</c:v>
                </c:pt>
                <c:pt idx="53">
                  <c:v>1738.1706185889777</c:v>
                </c:pt>
                <c:pt idx="54">
                  <c:v>1734.4276830215483</c:v>
                </c:pt>
                <c:pt idx="55">
                  <c:v>1732.7740744116409</c:v>
                </c:pt>
                <c:pt idx="56">
                  <c:v>1728.6387898491439</c:v>
                </c:pt>
                <c:pt idx="57">
                  <c:v>1730.049170176467</c:v>
                </c:pt>
                <c:pt idx="58">
                  <c:v>1728.5259742896681</c:v>
                </c:pt>
                <c:pt idx="59">
                  <c:v>1727.4564404751909</c:v>
                </c:pt>
                <c:pt idx="60">
                  <c:v>1724.4998757768431</c:v>
                </c:pt>
                <c:pt idx="61">
                  <c:v>1721.7577092308741</c:v>
                </c:pt>
                <c:pt idx="62">
                  <c:v>1721.1873252239538</c:v>
                </c:pt>
                <c:pt idx="63">
                  <c:v>1722.181170364262</c:v>
                </c:pt>
                <c:pt idx="64">
                  <c:v>1717.8731350121977</c:v>
                </c:pt>
                <c:pt idx="65">
                  <c:v>1716.215425236147</c:v>
                </c:pt>
                <c:pt idx="66">
                  <c:v>1714.5573057876622</c:v>
                </c:pt>
                <c:pt idx="67">
                  <c:v>1712.8987767475051</c:v>
                </c:pt>
                <c:pt idx="68">
                  <c:v>1710.3839831534378</c:v>
                </c:pt>
                <c:pt idx="69">
                  <c:v>1710.6536160014618</c:v>
                </c:pt>
                <c:pt idx="70">
                  <c:v>1707.920732884631</c:v>
                </c:pt>
                <c:pt idx="71">
                  <c:v>1706.260566285418</c:v>
                </c:pt>
                <c:pt idx="72">
                  <c:v>1704.5999904983498</c:v>
                </c:pt>
                <c:pt idx="73">
                  <c:v>1703.8004102004218</c:v>
                </c:pt>
                <c:pt idx="74">
                  <c:v>1701.2776116837103</c:v>
                </c:pt>
                <c:pt idx="75">
                  <c:v>1702.081000304702</c:v>
                </c:pt>
                <c:pt idx="76">
                  <c:v>1700.3596525177691</c:v>
                </c:pt>
                <c:pt idx="77">
                  <c:v>1696.2909765719767</c:v>
                </c:pt>
                <c:pt idx="78">
                  <c:v>1694.6279473538589</c:v>
                </c:pt>
                <c:pt idx="79">
                  <c:v>1693.348809891977</c:v>
                </c:pt>
                <c:pt idx="80">
                  <c:v>1688.5943673077991</c:v>
                </c:pt>
                <c:pt idx="81">
                  <c:v>1689.6364082876237</c:v>
                </c:pt>
                <c:pt idx="82">
                  <c:v>1687.9717450641469</c:v>
                </c:pt>
                <c:pt idx="83">
                  <c:v>1686.3066735412522</c:v>
                </c:pt>
                <c:pt idx="84">
                  <c:v>1684.641193799707</c:v>
                </c:pt>
                <c:pt idx="85">
                  <c:v>1682.9753059202844</c:v>
                </c:pt>
                <c:pt idx="86">
                  <c:v>1681.3254812869441</c:v>
                </c:pt>
                <c:pt idx="87">
                  <c:v>1679.6423060708785</c:v>
                </c:pt>
                <c:pt idx="88">
                  <c:v>1678.826828672697</c:v>
                </c:pt>
                <c:pt idx="89">
                  <c:v>1673.5733917342179</c:v>
                </c:pt>
                <c:pt idx="90">
                  <c:v>1674.639747281944</c:v>
                </c:pt>
                <c:pt idx="91">
                  <c:v>1670.0814354976908</c:v>
                </c:pt>
                <c:pt idx="92">
                  <c:v>1671.302669688436</c:v>
                </c:pt>
                <c:pt idx="93">
                  <c:v>1669.6335196137341</c:v>
                </c:pt>
                <c:pt idx="94">
                  <c:v>1667.963962128096</c:v>
                </c:pt>
                <c:pt idx="95">
                  <c:v>1668.2467894855433</c:v>
                </c:pt>
                <c:pt idx="96">
                  <c:v>1661.9582075033002</c:v>
                </c:pt>
                <c:pt idx="97">
                  <c:v>1660.967756675341</c:v>
                </c:pt>
                <c:pt idx="98">
                  <c:v>1663.9455117519744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6C6-1A4A-B85F-7CD61B12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520768"/>
        <c:axId val="129522688"/>
      </c:scatterChart>
      <c:valAx>
        <c:axId val="129520768"/>
        <c:scaling>
          <c:orientation val="minMax"/>
          <c:max val="18800"/>
          <c:min val="187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0753151470101301"/>
              <c:y val="0.9009668921479219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9522688"/>
        <c:crosses val="autoZero"/>
        <c:crossBetween val="midCat"/>
        <c:majorUnit val="20"/>
      </c:valAx>
      <c:valAx>
        <c:axId val="129522688"/>
        <c:scaling>
          <c:orientation val="minMax"/>
          <c:min val="17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endParaRPr lang="ru-RU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2.8703987410277384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9520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3388466843992"/>
          <c:y val="5.0022737608003652E-2"/>
          <c:w val="0.78607383842317313"/>
          <c:h val="0.79671074539966258"/>
        </c:manualLayout>
      </c:layout>
      <c:scatterChart>
        <c:scatterStyle val="lineMarker"/>
        <c:varyColors val="0"/>
        <c:ser>
          <c:idx val="0"/>
          <c:order val="0"/>
          <c:tx>
            <c:v>траект</c:v>
          </c:tx>
          <c:spPr>
            <a:ln w="190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'Погрешность 3 метра'!$U$2:$U$100</c:f>
              <c:numCache>
                <c:formatCode>General</c:formatCode>
                <c:ptCount val="99"/>
                <c:pt idx="0">
                  <c:v>18705.906799005581</c:v>
                </c:pt>
                <c:pt idx="1">
                  <c:v>18707.504721754525</c:v>
                </c:pt>
                <c:pt idx="2">
                  <c:v>18707.905083205562</c:v>
                </c:pt>
                <c:pt idx="3">
                  <c:v>18710.699778374463</c:v>
                </c:pt>
                <c:pt idx="4">
                  <c:v>18713.093967070246</c:v>
                </c:pt>
                <c:pt idx="5">
                  <c:v>18715.76841717057</c:v>
                </c:pt>
                <c:pt idx="6">
                  <c:v>18715.490391554129</c:v>
                </c:pt>
                <c:pt idx="7">
                  <c:v>18716.11989194241</c:v>
                </c:pt>
                <c:pt idx="8">
                  <c:v>18718.682819519294</c:v>
                </c:pt>
                <c:pt idx="9">
                  <c:v>18720.278639344317</c:v>
                </c:pt>
                <c:pt idx="10">
                  <c:v>18719.641546767958</c:v>
                </c:pt>
                <c:pt idx="11">
                  <c:v>18723.469490827199</c:v>
                </c:pt>
                <c:pt idx="12">
                  <c:v>18725.064522544209</c:v>
                </c:pt>
                <c:pt idx="13">
                  <c:v>18725.596616971714</c:v>
                </c:pt>
                <c:pt idx="14">
                  <c:v>18729.253064571411</c:v>
                </c:pt>
                <c:pt idx="15">
                  <c:v>18732.198316864866</c:v>
                </c:pt>
                <c:pt idx="16">
                  <c:v>18729.328103128333</c:v>
                </c:pt>
                <c:pt idx="17">
                  <c:v>18733.035742067419</c:v>
                </c:pt>
                <c:pt idx="18">
                  <c:v>18734.629198366496</c:v>
                </c:pt>
                <c:pt idx="19">
                  <c:v>18737.765624351414</c:v>
                </c:pt>
                <c:pt idx="20">
                  <c:v>18737.815323595285</c:v>
                </c:pt>
                <c:pt idx="21">
                  <c:v>18741.810232561147</c:v>
                </c:pt>
                <c:pt idx="22">
                  <c:v>18741.000399194989</c:v>
                </c:pt>
                <c:pt idx="23">
                  <c:v>18742.714715801649</c:v>
                </c:pt>
                <c:pt idx="24">
                  <c:v>18744.997928641191</c:v>
                </c:pt>
                <c:pt idx="25">
                  <c:v>18745.776045056049</c:v>
                </c:pt>
                <c:pt idx="26">
                  <c:v>18747.367402450709</c:v>
                </c:pt>
                <c:pt idx="27">
                  <c:v>18748.958497614964</c:v>
                </c:pt>
                <c:pt idx="28">
                  <c:v>18752.66820490087</c:v>
                </c:pt>
                <c:pt idx="29">
                  <c:v>18754.455470146928</c:v>
                </c:pt>
                <c:pt idx="30">
                  <c:v>18753.414744631689</c:v>
                </c:pt>
                <c:pt idx="31">
                  <c:v>18753.111311824276</c:v>
                </c:pt>
                <c:pt idx="32">
                  <c:v>18759.158130176242</c:v>
                </c:pt>
                <c:pt idx="33">
                  <c:v>18758.499563410605</c:v>
                </c:pt>
                <c:pt idx="34">
                  <c:v>18760.088823786195</c:v>
                </c:pt>
                <c:pt idx="35">
                  <c:v>18761.677822166759</c:v>
                </c:pt>
                <c:pt idx="36">
                  <c:v>18766.123436330774</c:v>
                </c:pt>
                <c:pt idx="37">
                  <c:v>18763.741909579625</c:v>
                </c:pt>
                <c:pt idx="38">
                  <c:v>18766.443245632221</c:v>
                </c:pt>
                <c:pt idx="39">
                  <c:v>18768.031196326545</c:v>
                </c:pt>
                <c:pt idx="40">
                  <c:v>18772.182699239798</c:v>
                </c:pt>
                <c:pt idx="41">
                  <c:v>18768.634209725245</c:v>
                </c:pt>
                <c:pt idx="42">
                  <c:v>18772.793477438056</c:v>
                </c:pt>
                <c:pt idx="43">
                  <c:v>18772.870096698502</c:v>
                </c:pt>
                <c:pt idx="44">
                  <c:v>18775.967022662964</c:v>
                </c:pt>
                <c:pt idx="45">
                  <c:v>18777.55340270856</c:v>
                </c:pt>
                <c:pt idx="46">
                  <c:v>18779.826819398659</c:v>
                </c:pt>
                <c:pt idx="47">
                  <c:v>18781.347380183735</c:v>
                </c:pt>
                <c:pt idx="48">
                  <c:v>18782.310972929721</c:v>
                </c:pt>
                <c:pt idx="49">
                  <c:v>18783.896306462575</c:v>
                </c:pt>
                <c:pt idx="50">
                  <c:v>18785.48137844048</c:v>
                </c:pt>
                <c:pt idx="51">
                  <c:v>18787.066188892699</c:v>
                </c:pt>
                <c:pt idx="52">
                  <c:v>18788.650737848493</c:v>
                </c:pt>
                <c:pt idx="53">
                  <c:v>18788.511040522557</c:v>
                </c:pt>
                <c:pt idx="54">
                  <c:v>18791.81905138792</c:v>
                </c:pt>
                <c:pt idx="55">
                  <c:v>18793.40281603007</c:v>
                </c:pt>
                <c:pt idx="56">
                  <c:v>18796.747529375054</c:v>
                </c:pt>
                <c:pt idx="57">
                  <c:v>18795.439211015553</c:v>
                </c:pt>
                <c:pt idx="58">
                  <c:v>18797.417415294007</c:v>
                </c:pt>
                <c:pt idx="59">
                  <c:v>18798.877003635891</c:v>
                </c:pt>
                <c:pt idx="60">
                  <c:v>18801.317719134306</c:v>
                </c:pt>
                <c:pt idx="61">
                  <c:v>18805.68127524828</c:v>
                </c:pt>
                <c:pt idx="62">
                  <c:v>18804.481851538399</c:v>
                </c:pt>
                <c:pt idx="63">
                  <c:v>18805.857506128097</c:v>
                </c:pt>
                <c:pt idx="64">
                  <c:v>18807.644939242811</c:v>
                </c:pt>
                <c:pt idx="65">
                  <c:v>18809.226091405599</c:v>
                </c:pt>
                <c:pt idx="66">
                  <c:v>18810.80698248099</c:v>
                </c:pt>
                <c:pt idx="67">
                  <c:v>18812.387612498151</c:v>
                </c:pt>
                <c:pt idx="68">
                  <c:v>18816.692960165354</c:v>
                </c:pt>
                <c:pt idx="69">
                  <c:v>18814.704951000527</c:v>
                </c:pt>
                <c:pt idx="70">
                  <c:v>18817.127936491786</c:v>
                </c:pt>
                <c:pt idx="71">
                  <c:v>18818.707522567511</c:v>
                </c:pt>
                <c:pt idx="72">
                  <c:v>18820.286847730702</c:v>
                </c:pt>
                <c:pt idx="73">
                  <c:v>18819.257636351122</c:v>
                </c:pt>
                <c:pt idx="74">
                  <c:v>18823.444715435959</c:v>
                </c:pt>
                <c:pt idx="75">
                  <c:v>18823.751062246662</c:v>
                </c:pt>
                <c:pt idx="76">
                  <c:v>18823.986310744018</c:v>
                </c:pt>
                <c:pt idx="77">
                  <c:v>18828.17956087759</c:v>
                </c:pt>
                <c:pt idx="78">
                  <c:v>18829.75732117685</c:v>
                </c:pt>
                <c:pt idx="79">
                  <c:v>18828.61009423478</c:v>
                </c:pt>
                <c:pt idx="80">
                  <c:v>18835.741066140745</c:v>
                </c:pt>
                <c:pt idx="81">
                  <c:v>18834.489037937754</c:v>
                </c:pt>
                <c:pt idx="82">
                  <c:v>18836.06575557599</c:v>
                </c:pt>
                <c:pt idx="83">
                  <c:v>18837.642212621598</c:v>
                </c:pt>
                <c:pt idx="84">
                  <c:v>18839.218409103629</c:v>
                </c:pt>
                <c:pt idx="85">
                  <c:v>18840.794345051119</c:v>
                </c:pt>
                <c:pt idx="86">
                  <c:v>18841.338660876612</c:v>
                </c:pt>
                <c:pt idx="87">
                  <c:v>18843.945435458561</c:v>
                </c:pt>
                <c:pt idx="88">
                  <c:v>18842.535513584291</c:v>
                </c:pt>
                <c:pt idx="89">
                  <c:v>18847.480391606154</c:v>
                </c:pt>
                <c:pt idx="90">
                  <c:v>18848.670117786067</c:v>
                </c:pt>
                <c:pt idx="91">
                  <c:v>18852.57281333701</c:v>
                </c:pt>
                <c:pt idx="92">
                  <c:v>18851.818604153621</c:v>
                </c:pt>
                <c:pt idx="93">
                  <c:v>18853.392456869118</c:v>
                </c:pt>
                <c:pt idx="94">
                  <c:v>18854.96604931106</c:v>
                </c:pt>
                <c:pt idx="95">
                  <c:v>18857.089304231438</c:v>
                </c:pt>
                <c:pt idx="96">
                  <c:v>18858.456274283919</c:v>
                </c:pt>
                <c:pt idx="97">
                  <c:v>18857.605005427398</c:v>
                </c:pt>
                <c:pt idx="98">
                  <c:v>18864.059188535615</c:v>
                </c:pt>
              </c:numCache>
            </c:numRef>
          </c:xVal>
          <c:yVal>
            <c:numRef>
              <c:f>'Погрешность 3 метра'!$V$2:$V$100</c:f>
              <c:numCache>
                <c:formatCode>General</c:formatCode>
                <c:ptCount val="99"/>
                <c:pt idx="0">
                  <c:v>1823.1107467543038</c:v>
                </c:pt>
                <c:pt idx="1">
                  <c:v>1821.4794239739908</c:v>
                </c:pt>
                <c:pt idx="2">
                  <c:v>1822.2608489739748</c:v>
                </c:pt>
                <c:pt idx="3">
                  <c:v>1818.2155339740523</c:v>
                </c:pt>
                <c:pt idx="4">
                  <c:v>1819.385862602308</c:v>
                </c:pt>
                <c:pt idx="5">
                  <c:v>1816.9391489728148</c:v>
                </c:pt>
                <c:pt idx="6">
                  <c:v>1813.3165890867012</c:v>
                </c:pt>
                <c:pt idx="7">
                  <c:v>1811.783676415291</c:v>
                </c:pt>
                <c:pt idx="8">
                  <c:v>1810.0485535119592</c:v>
                </c:pt>
                <c:pt idx="9">
                  <c:v>1808.4139142718118</c:v>
                </c:pt>
                <c:pt idx="10">
                  <c:v>1808.2471859177851</c:v>
                </c:pt>
                <c:pt idx="11">
                  <c:v>1805.1433932896068</c:v>
                </c:pt>
                <c:pt idx="12">
                  <c:v>1803.5075117090053</c:v>
                </c:pt>
                <c:pt idx="13">
                  <c:v>1800.4525258282572</c:v>
                </c:pt>
                <c:pt idx="14">
                  <c:v>1797.4444778213017</c:v>
                </c:pt>
                <c:pt idx="15">
                  <c:v>1796.1300063413519</c:v>
                </c:pt>
                <c:pt idx="16">
                  <c:v>1794.9118777161482</c:v>
                </c:pt>
                <c:pt idx="17">
                  <c:v>1795.3218961402131</c:v>
                </c:pt>
                <c:pt idx="18">
                  <c:v>1793.6835320584196</c:v>
                </c:pt>
                <c:pt idx="19">
                  <c:v>1790.4856746342712</c:v>
                </c:pt>
                <c:pt idx="20">
                  <c:v>1790.4055635726684</c:v>
                </c:pt>
                <c:pt idx="21">
                  <c:v>1790.0668324460339</c:v>
                </c:pt>
                <c:pt idx="22">
                  <c:v>1787.125941862261</c:v>
                </c:pt>
                <c:pt idx="23">
                  <c:v>1786.6763382421607</c:v>
                </c:pt>
                <c:pt idx="24">
                  <c:v>1786.4068226636573</c:v>
                </c:pt>
                <c:pt idx="25">
                  <c:v>1782.2034109133106</c:v>
                </c:pt>
                <c:pt idx="26">
                  <c:v>1780.5617413510558</c:v>
                </c:pt>
                <c:pt idx="27">
                  <c:v>1778.9196589670632</c:v>
                </c:pt>
                <c:pt idx="28">
                  <c:v>1775.624903389019</c:v>
                </c:pt>
                <c:pt idx="29">
                  <c:v>1775.7291367134367</c:v>
                </c:pt>
                <c:pt idx="30">
                  <c:v>1772.5572415519189</c:v>
                </c:pt>
                <c:pt idx="31">
                  <c:v>1770.568137076734</c:v>
                </c:pt>
                <c:pt idx="32">
                  <c:v>1770.2656006696072</c:v>
                </c:pt>
                <c:pt idx="33">
                  <c:v>1769.0584999281029</c:v>
                </c:pt>
                <c:pt idx="34">
                  <c:v>1767.413530052705</c:v>
                </c:pt>
                <c:pt idx="35">
                  <c:v>1765.7681480015058</c:v>
                </c:pt>
                <c:pt idx="36">
                  <c:v>1766.8585657858412</c:v>
                </c:pt>
                <c:pt idx="37">
                  <c:v>1760.6697180507199</c:v>
                </c:pt>
                <c:pt idx="38">
                  <c:v>1760.8295296005722</c:v>
                </c:pt>
                <c:pt idx="39">
                  <c:v>1759.1824996536338</c:v>
                </c:pt>
                <c:pt idx="40">
                  <c:v>1754.7520563814501</c:v>
                </c:pt>
                <c:pt idx="41">
                  <c:v>1754.5803033192399</c:v>
                </c:pt>
                <c:pt idx="42">
                  <c:v>1754.238939503412</c:v>
                </c:pt>
                <c:pt idx="43">
                  <c:v>1755.541113614194</c:v>
                </c:pt>
                <c:pt idx="44">
                  <c:v>1750.9411749529108</c:v>
                </c:pt>
                <c:pt idx="45">
                  <c:v>1749.291675584805</c:v>
                </c:pt>
                <c:pt idx="46">
                  <c:v>1748.2601337912031</c:v>
                </c:pt>
                <c:pt idx="47">
                  <c:v>1745.6239458136617</c:v>
                </c:pt>
                <c:pt idx="48">
                  <c:v>1744.3407100780769</c:v>
                </c:pt>
                <c:pt idx="49">
                  <c:v>1742.689566044206</c:v>
                </c:pt>
                <c:pt idx="50">
                  <c:v>1741.0380110457752</c:v>
                </c:pt>
                <c:pt idx="51">
                  <c:v>1739.3860451635401</c:v>
                </c:pt>
                <c:pt idx="52">
                  <c:v>1737.7336684782531</c:v>
                </c:pt>
                <c:pt idx="53">
                  <c:v>1738.1706185889777</c:v>
                </c:pt>
                <c:pt idx="54">
                  <c:v>1734.4276830215483</c:v>
                </c:pt>
                <c:pt idx="55">
                  <c:v>1732.7740744116409</c:v>
                </c:pt>
                <c:pt idx="56">
                  <c:v>1728.6387898491439</c:v>
                </c:pt>
                <c:pt idx="57">
                  <c:v>1730.049170176467</c:v>
                </c:pt>
                <c:pt idx="58">
                  <c:v>1728.5259742896681</c:v>
                </c:pt>
                <c:pt idx="59">
                  <c:v>1727.4564404751909</c:v>
                </c:pt>
                <c:pt idx="60">
                  <c:v>1724.4998757768431</c:v>
                </c:pt>
                <c:pt idx="61">
                  <c:v>1721.7577092308741</c:v>
                </c:pt>
                <c:pt idx="62">
                  <c:v>1721.1873252239538</c:v>
                </c:pt>
                <c:pt idx="63">
                  <c:v>1722.181170364262</c:v>
                </c:pt>
                <c:pt idx="64">
                  <c:v>1717.8731350121977</c:v>
                </c:pt>
                <c:pt idx="65">
                  <c:v>1716.215425236147</c:v>
                </c:pt>
                <c:pt idx="66">
                  <c:v>1714.5573057876622</c:v>
                </c:pt>
                <c:pt idx="67">
                  <c:v>1712.8987767475051</c:v>
                </c:pt>
                <c:pt idx="68">
                  <c:v>1710.3839831534378</c:v>
                </c:pt>
                <c:pt idx="69">
                  <c:v>1710.6536160014618</c:v>
                </c:pt>
                <c:pt idx="70">
                  <c:v>1707.920732884631</c:v>
                </c:pt>
                <c:pt idx="71">
                  <c:v>1706.260566285418</c:v>
                </c:pt>
                <c:pt idx="72">
                  <c:v>1704.5999904983498</c:v>
                </c:pt>
                <c:pt idx="73">
                  <c:v>1703.8004102004218</c:v>
                </c:pt>
                <c:pt idx="74">
                  <c:v>1701.2776116837103</c:v>
                </c:pt>
                <c:pt idx="75">
                  <c:v>1702.081000304702</c:v>
                </c:pt>
                <c:pt idx="76">
                  <c:v>1700.3596525177691</c:v>
                </c:pt>
                <c:pt idx="77">
                  <c:v>1696.2909765719767</c:v>
                </c:pt>
                <c:pt idx="78">
                  <c:v>1694.6279473538589</c:v>
                </c:pt>
                <c:pt idx="79">
                  <c:v>1693.348809891977</c:v>
                </c:pt>
                <c:pt idx="80">
                  <c:v>1688.5943673077991</c:v>
                </c:pt>
                <c:pt idx="81">
                  <c:v>1689.6364082876237</c:v>
                </c:pt>
                <c:pt idx="82">
                  <c:v>1687.9717450641469</c:v>
                </c:pt>
                <c:pt idx="83">
                  <c:v>1686.3066735412522</c:v>
                </c:pt>
                <c:pt idx="84">
                  <c:v>1684.641193799707</c:v>
                </c:pt>
                <c:pt idx="85">
                  <c:v>1682.9753059202844</c:v>
                </c:pt>
                <c:pt idx="86">
                  <c:v>1681.3254812869441</c:v>
                </c:pt>
                <c:pt idx="87">
                  <c:v>1679.6423060708785</c:v>
                </c:pt>
                <c:pt idx="88">
                  <c:v>1678.826828672697</c:v>
                </c:pt>
                <c:pt idx="89">
                  <c:v>1673.5733917342179</c:v>
                </c:pt>
                <c:pt idx="90">
                  <c:v>1674.639747281944</c:v>
                </c:pt>
                <c:pt idx="91">
                  <c:v>1670.0814354976908</c:v>
                </c:pt>
                <c:pt idx="92">
                  <c:v>1671.302669688436</c:v>
                </c:pt>
                <c:pt idx="93">
                  <c:v>1669.6335196137341</c:v>
                </c:pt>
                <c:pt idx="94">
                  <c:v>1667.963962128096</c:v>
                </c:pt>
                <c:pt idx="95">
                  <c:v>1668.2467894855433</c:v>
                </c:pt>
                <c:pt idx="96">
                  <c:v>1661.9582075033002</c:v>
                </c:pt>
                <c:pt idx="97">
                  <c:v>1660.967756675341</c:v>
                </c:pt>
                <c:pt idx="98">
                  <c:v>1663.9455117519744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0A-1B41-9510-27D22515E31F}"/>
            </c:ext>
          </c:extLst>
        </c:ser>
        <c:ser>
          <c:idx val="1"/>
          <c:order val="1"/>
          <c:tx>
            <c:v>аппрокс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'Погрешность 3 метра'!$A$2:$A$100</c:f>
              <c:numCache>
                <c:formatCode>General</c:formatCode>
                <c:ptCount val="99"/>
                <c:pt idx="0">
                  <c:v>18706.168789992389</c:v>
                </c:pt>
                <c:pt idx="1">
                  <c:v>18707.764022273521</c:v>
                </c:pt>
                <c:pt idx="2">
                  <c:v>18709.359005666727</c:v>
                </c:pt>
                <c:pt idx="3">
                  <c:v>18710.95374017203</c:v>
                </c:pt>
                <c:pt idx="4">
                  <c:v>18712.548225789404</c:v>
                </c:pt>
                <c:pt idx="5">
                  <c:v>18714.142462518859</c:v>
                </c:pt>
                <c:pt idx="6">
                  <c:v>18715.736450360386</c:v>
                </c:pt>
                <c:pt idx="7">
                  <c:v>18717.330189314009</c:v>
                </c:pt>
                <c:pt idx="8">
                  <c:v>18718.923679379695</c:v>
                </c:pt>
                <c:pt idx="9">
                  <c:v>18720.516920557475</c:v>
                </c:pt>
                <c:pt idx="10">
                  <c:v>18722.109912847332</c:v>
                </c:pt>
                <c:pt idx="11">
                  <c:v>18723.702656249265</c:v>
                </c:pt>
                <c:pt idx="12">
                  <c:v>18725.295150763297</c:v>
                </c:pt>
                <c:pt idx="13">
                  <c:v>18726.887396389386</c:v>
                </c:pt>
                <c:pt idx="14">
                  <c:v>18728.47939312756</c:v>
                </c:pt>
                <c:pt idx="15">
                  <c:v>18730.071140977816</c:v>
                </c:pt>
                <c:pt idx="16">
                  <c:v>18731.662639940154</c:v>
                </c:pt>
                <c:pt idx="17">
                  <c:v>18733.253890014585</c:v>
                </c:pt>
                <c:pt idx="18">
                  <c:v>18734.844891201083</c:v>
                </c:pt>
                <c:pt idx="19">
                  <c:v>18736.435643499659</c:v>
                </c:pt>
                <c:pt idx="20">
                  <c:v>18738.02614691031</c:v>
                </c:pt>
                <c:pt idx="21">
                  <c:v>18739.61640143305</c:v>
                </c:pt>
                <c:pt idx="22">
                  <c:v>18741.206407067875</c:v>
                </c:pt>
                <c:pt idx="23">
                  <c:v>18742.796163814775</c:v>
                </c:pt>
                <c:pt idx="24">
                  <c:v>18744.38567167375</c:v>
                </c:pt>
                <c:pt idx="25">
                  <c:v>18745.974930644814</c:v>
                </c:pt>
                <c:pt idx="26">
                  <c:v>18747.563940727949</c:v>
                </c:pt>
                <c:pt idx="27">
                  <c:v>18749.152701923165</c:v>
                </c:pt>
                <c:pt idx="28">
                  <c:v>18750.741214230471</c:v>
                </c:pt>
                <c:pt idx="29">
                  <c:v>18752.329477649855</c:v>
                </c:pt>
                <c:pt idx="30">
                  <c:v>18753.917492181321</c:v>
                </c:pt>
                <c:pt idx="31">
                  <c:v>18755.505257824858</c:v>
                </c:pt>
                <c:pt idx="32">
                  <c:v>18757.09277458048</c:v>
                </c:pt>
                <c:pt idx="33">
                  <c:v>18758.680042448177</c:v>
                </c:pt>
                <c:pt idx="34">
                  <c:v>18760.26706142797</c:v>
                </c:pt>
                <c:pt idx="35">
                  <c:v>18761.853831519831</c:v>
                </c:pt>
                <c:pt idx="36">
                  <c:v>18763.440352723774</c:v>
                </c:pt>
                <c:pt idx="37">
                  <c:v>18765.026625039805</c:v>
                </c:pt>
                <c:pt idx="38">
                  <c:v>18766.612648467893</c:v>
                </c:pt>
                <c:pt idx="39">
                  <c:v>18768.198423008089</c:v>
                </c:pt>
                <c:pt idx="40">
                  <c:v>18769.783948660355</c:v>
                </c:pt>
                <c:pt idx="41">
                  <c:v>18771.369225424689</c:v>
                </c:pt>
                <c:pt idx="42">
                  <c:v>18772.954253301115</c:v>
                </c:pt>
                <c:pt idx="43">
                  <c:v>18774.539032289616</c:v>
                </c:pt>
                <c:pt idx="44">
                  <c:v>18776.123562390207</c:v>
                </c:pt>
                <c:pt idx="45">
                  <c:v>18777.707843602882</c:v>
                </c:pt>
                <c:pt idx="46">
                  <c:v>18779.291875927625</c:v>
                </c:pt>
                <c:pt idx="47">
                  <c:v>18780.87565936445</c:v>
                </c:pt>
                <c:pt idx="48">
                  <c:v>18782.459193913353</c:v>
                </c:pt>
                <c:pt idx="49">
                  <c:v>18784.042479574335</c:v>
                </c:pt>
                <c:pt idx="50">
                  <c:v>18785.625516347402</c:v>
                </c:pt>
                <c:pt idx="51">
                  <c:v>18787.208304232554</c:v>
                </c:pt>
                <c:pt idx="52">
                  <c:v>18788.790843229785</c:v>
                </c:pt>
                <c:pt idx="53">
                  <c:v>18790.37313333909</c:v>
                </c:pt>
                <c:pt idx="54">
                  <c:v>18791.955174560484</c:v>
                </c:pt>
                <c:pt idx="55">
                  <c:v>18793.536966893942</c:v>
                </c:pt>
                <c:pt idx="56">
                  <c:v>18795.118510339493</c:v>
                </c:pt>
                <c:pt idx="57">
                  <c:v>18796.699804897122</c:v>
                </c:pt>
                <c:pt idx="58">
                  <c:v>18798.280850566829</c:v>
                </c:pt>
                <c:pt idx="59">
                  <c:v>18799.861647348618</c:v>
                </c:pt>
                <c:pt idx="60">
                  <c:v>18801.442195242496</c:v>
                </c:pt>
                <c:pt idx="61">
                  <c:v>18803.022494248442</c:v>
                </c:pt>
                <c:pt idx="62">
                  <c:v>18804.602544366462</c:v>
                </c:pt>
                <c:pt idx="63">
                  <c:v>18806.182345596575</c:v>
                </c:pt>
                <c:pt idx="64">
                  <c:v>18807.76189793877</c:v>
                </c:pt>
                <c:pt idx="65">
                  <c:v>18809.34120139305</c:v>
                </c:pt>
                <c:pt idx="66">
                  <c:v>18810.920255959401</c:v>
                </c:pt>
                <c:pt idx="67">
                  <c:v>18812.499061637827</c:v>
                </c:pt>
                <c:pt idx="68">
                  <c:v>18814.077618428335</c:v>
                </c:pt>
                <c:pt idx="69">
                  <c:v>18815.655926330917</c:v>
                </c:pt>
                <c:pt idx="70">
                  <c:v>18817.2339853456</c:v>
                </c:pt>
                <c:pt idx="71">
                  <c:v>18818.811795472357</c:v>
                </c:pt>
                <c:pt idx="72">
                  <c:v>18820.389356711192</c:v>
                </c:pt>
                <c:pt idx="73">
                  <c:v>18821.966669062109</c:v>
                </c:pt>
                <c:pt idx="74">
                  <c:v>18823.5437325251</c:v>
                </c:pt>
                <c:pt idx="75">
                  <c:v>18825.120547100163</c:v>
                </c:pt>
                <c:pt idx="76">
                  <c:v>18826.697112787326</c:v>
                </c:pt>
                <c:pt idx="77">
                  <c:v>18828.273429586556</c:v>
                </c:pt>
                <c:pt idx="78">
                  <c:v>18829.849497497868</c:v>
                </c:pt>
                <c:pt idx="79">
                  <c:v>18831.425316521269</c:v>
                </c:pt>
                <c:pt idx="80">
                  <c:v>18833.00088665674</c:v>
                </c:pt>
                <c:pt idx="81">
                  <c:v>18834.576207904302</c:v>
                </c:pt>
                <c:pt idx="82">
                  <c:v>18836.15128026393</c:v>
                </c:pt>
                <c:pt idx="83">
                  <c:v>18837.726103735655</c:v>
                </c:pt>
                <c:pt idx="84">
                  <c:v>18839.300678319447</c:v>
                </c:pt>
                <c:pt idx="85">
                  <c:v>18840.875004015317</c:v>
                </c:pt>
                <c:pt idx="86">
                  <c:v>18842.449080823284</c:v>
                </c:pt>
                <c:pt idx="87">
                  <c:v>18844.022908743322</c:v>
                </c:pt>
                <c:pt idx="88">
                  <c:v>18845.59648777543</c:v>
                </c:pt>
                <c:pt idx="89">
                  <c:v>18847.169817919625</c:v>
                </c:pt>
                <c:pt idx="90">
                  <c:v>18848.742899175915</c:v>
                </c:pt>
                <c:pt idx="91">
                  <c:v>18850.31573154427</c:v>
                </c:pt>
                <c:pt idx="92">
                  <c:v>18851.888315024713</c:v>
                </c:pt>
                <c:pt idx="93">
                  <c:v>18853.460649617231</c:v>
                </c:pt>
                <c:pt idx="94">
                  <c:v>18855.03273532182</c:v>
                </c:pt>
                <c:pt idx="95">
                  <c:v>18856.604572138502</c:v>
                </c:pt>
                <c:pt idx="96">
                  <c:v>18858.176160067265</c:v>
                </c:pt>
                <c:pt idx="97">
                  <c:v>18859.747499108104</c:v>
                </c:pt>
                <c:pt idx="98">
                  <c:v>18861.31858926102</c:v>
                </c:pt>
              </c:numCache>
            </c:numRef>
          </c:xVal>
          <c:yVal>
            <c:numRef>
              <c:f>'Погрешность 3 метра'!$B$2:$B$100</c:f>
              <c:numCache>
                <c:formatCode>General</c:formatCode>
                <c:ptCount val="99"/>
                <c:pt idx="0">
                  <c:v>1823.8425674875623</c:v>
                </c:pt>
                <c:pt idx="1">
                  <c:v>1822.2027980553817</c:v>
                </c:pt>
                <c:pt idx="2">
                  <c:v>1820.5626546184867</c:v>
                </c:pt>
                <c:pt idx="3">
                  <c:v>1818.9221371768758</c:v>
                </c:pt>
                <c:pt idx="4">
                  <c:v>1817.2812457305499</c:v>
                </c:pt>
                <c:pt idx="5">
                  <c:v>1815.6399802795088</c:v>
                </c:pt>
                <c:pt idx="6">
                  <c:v>1813.9983408237529</c:v>
                </c:pt>
                <c:pt idx="7">
                  <c:v>1812.356327363281</c:v>
                </c:pt>
                <c:pt idx="8">
                  <c:v>1810.7139398980937</c:v>
                </c:pt>
                <c:pt idx="9">
                  <c:v>1809.0711784281909</c:v>
                </c:pt>
                <c:pt idx="10">
                  <c:v>1807.428042953574</c:v>
                </c:pt>
                <c:pt idx="11">
                  <c:v>1805.784533474241</c:v>
                </c:pt>
                <c:pt idx="12">
                  <c:v>1804.1406499901921</c:v>
                </c:pt>
                <c:pt idx="13">
                  <c:v>1802.4963925014279</c:v>
                </c:pt>
                <c:pt idx="14">
                  <c:v>1800.8517610079491</c:v>
                </c:pt>
                <c:pt idx="15">
                  <c:v>1799.2067555097553</c:v>
                </c:pt>
                <c:pt idx="16">
                  <c:v>1797.5613760068447</c:v>
                </c:pt>
                <c:pt idx="17">
                  <c:v>1795.9156224992203</c:v>
                </c:pt>
                <c:pt idx="18">
                  <c:v>1794.2694949868799</c:v>
                </c:pt>
                <c:pt idx="19">
                  <c:v>1792.622993469824</c:v>
                </c:pt>
                <c:pt idx="20">
                  <c:v>1790.9761179480531</c:v>
                </c:pt>
                <c:pt idx="21">
                  <c:v>1789.3288684215672</c:v>
                </c:pt>
                <c:pt idx="22">
                  <c:v>1787.6812448903645</c:v>
                </c:pt>
                <c:pt idx="23">
                  <c:v>1786.0332473544477</c:v>
                </c:pt>
                <c:pt idx="24">
                  <c:v>1784.3848758138156</c:v>
                </c:pt>
                <c:pt idx="25">
                  <c:v>1782.7361302684678</c:v>
                </c:pt>
                <c:pt idx="26">
                  <c:v>1781.0870107184048</c:v>
                </c:pt>
                <c:pt idx="27">
                  <c:v>1779.4375171636275</c:v>
                </c:pt>
                <c:pt idx="28">
                  <c:v>1777.7876496041331</c:v>
                </c:pt>
                <c:pt idx="29">
                  <c:v>1776.1374080399235</c:v>
                </c:pt>
                <c:pt idx="30">
                  <c:v>1774.4867924710002</c:v>
                </c:pt>
                <c:pt idx="31">
                  <c:v>1772.8358028973598</c:v>
                </c:pt>
                <c:pt idx="32">
                  <c:v>1771.1844393190045</c:v>
                </c:pt>
                <c:pt idx="33">
                  <c:v>1769.532701735935</c:v>
                </c:pt>
                <c:pt idx="34">
                  <c:v>1767.8805901481501</c:v>
                </c:pt>
                <c:pt idx="35">
                  <c:v>1766.228104555649</c:v>
                </c:pt>
                <c:pt idx="36">
                  <c:v>1764.5752449584318</c:v>
                </c:pt>
                <c:pt idx="37">
                  <c:v>1762.9220113565009</c:v>
                </c:pt>
                <c:pt idx="38">
                  <c:v>1761.2684037498541</c:v>
                </c:pt>
                <c:pt idx="39">
                  <c:v>1759.6144221384916</c:v>
                </c:pt>
                <c:pt idx="40">
                  <c:v>1757.9600665224141</c:v>
                </c:pt>
                <c:pt idx="41">
                  <c:v>1756.305336901622</c:v>
                </c:pt>
                <c:pt idx="42">
                  <c:v>1754.6502332761127</c:v>
                </c:pt>
                <c:pt idx="43">
                  <c:v>1752.9947556458901</c:v>
                </c:pt>
                <c:pt idx="44">
                  <c:v>1751.3389040109507</c:v>
                </c:pt>
                <c:pt idx="45">
                  <c:v>1749.682678371297</c:v>
                </c:pt>
                <c:pt idx="46">
                  <c:v>1748.0260787269269</c:v>
                </c:pt>
                <c:pt idx="47">
                  <c:v>1746.3691050778427</c:v>
                </c:pt>
                <c:pt idx="48">
                  <c:v>1744.7117574240422</c:v>
                </c:pt>
                <c:pt idx="49">
                  <c:v>1743.054035765527</c:v>
                </c:pt>
                <c:pt idx="50">
                  <c:v>1741.395940102296</c:v>
                </c:pt>
                <c:pt idx="51">
                  <c:v>1739.7374704343499</c:v>
                </c:pt>
                <c:pt idx="52">
                  <c:v>1738.0786267616893</c:v>
                </c:pt>
                <c:pt idx="53">
                  <c:v>1736.4194090843121</c:v>
                </c:pt>
                <c:pt idx="54">
                  <c:v>1734.7598174022203</c:v>
                </c:pt>
                <c:pt idx="55">
                  <c:v>1733.0998517154119</c:v>
                </c:pt>
                <c:pt idx="56">
                  <c:v>1731.4395120238901</c:v>
                </c:pt>
                <c:pt idx="57">
                  <c:v>1729.7787983276521</c:v>
                </c:pt>
                <c:pt idx="58">
                  <c:v>1728.117710626698</c:v>
                </c:pt>
                <c:pt idx="59">
                  <c:v>1726.45624892103</c:v>
                </c:pt>
                <c:pt idx="60">
                  <c:v>1724.7944132106447</c:v>
                </c:pt>
                <c:pt idx="61">
                  <c:v>1723.1322034955458</c:v>
                </c:pt>
                <c:pt idx="62">
                  <c:v>1721.4696197757312</c:v>
                </c:pt>
                <c:pt idx="63">
                  <c:v>1719.8066620512022</c:v>
                </c:pt>
                <c:pt idx="64">
                  <c:v>1718.1433303219555</c:v>
                </c:pt>
                <c:pt idx="65">
                  <c:v>1716.479624587995</c:v>
                </c:pt>
                <c:pt idx="66">
                  <c:v>1714.8155448493187</c:v>
                </c:pt>
                <c:pt idx="67">
                  <c:v>1713.1510911059279</c:v>
                </c:pt>
                <c:pt idx="68">
                  <c:v>1711.4862633578221</c:v>
                </c:pt>
                <c:pt idx="69">
                  <c:v>1709.8210616050001</c:v>
                </c:pt>
                <c:pt idx="70">
                  <c:v>1708.1554858474617</c:v>
                </c:pt>
                <c:pt idx="71">
                  <c:v>1706.4895360852101</c:v>
                </c:pt>
                <c:pt idx="72">
                  <c:v>1704.8232123182418</c:v>
                </c:pt>
                <c:pt idx="73">
                  <c:v>1703.156514546559</c:v>
                </c:pt>
                <c:pt idx="74">
                  <c:v>1701.4894427701599</c:v>
                </c:pt>
                <c:pt idx="75">
                  <c:v>1699.8219969890458</c:v>
                </c:pt>
                <c:pt idx="76">
                  <c:v>1698.1541772032167</c:v>
                </c:pt>
                <c:pt idx="77">
                  <c:v>1696.4859834126723</c:v>
                </c:pt>
                <c:pt idx="78">
                  <c:v>1694.8174156174118</c:v>
                </c:pt>
                <c:pt idx="79">
                  <c:v>1693.1484738174368</c:v>
                </c:pt>
                <c:pt idx="80">
                  <c:v>1691.4791580127469</c:v>
                </c:pt>
                <c:pt idx="81">
                  <c:v>1689.8094682033407</c:v>
                </c:pt>
                <c:pt idx="82">
                  <c:v>1688.1394043892199</c:v>
                </c:pt>
                <c:pt idx="83">
                  <c:v>1686.4689665703829</c:v>
                </c:pt>
                <c:pt idx="84">
                  <c:v>1684.798154746831</c:v>
                </c:pt>
                <c:pt idx="85">
                  <c:v>1683.126968918564</c:v>
                </c:pt>
                <c:pt idx="86">
                  <c:v>1681.4554090855822</c:v>
                </c:pt>
                <c:pt idx="87">
                  <c:v>1679.7834752478839</c:v>
                </c:pt>
                <c:pt idx="88">
                  <c:v>1678.111167405471</c:v>
                </c:pt>
                <c:pt idx="89">
                  <c:v>1676.4384855583419</c:v>
                </c:pt>
                <c:pt idx="90">
                  <c:v>1674.765429706498</c:v>
                </c:pt>
                <c:pt idx="91">
                  <c:v>1673.0919998499387</c:v>
                </c:pt>
                <c:pt idx="92">
                  <c:v>1671.4181959886653</c:v>
                </c:pt>
                <c:pt idx="93">
                  <c:v>1669.744018122675</c:v>
                </c:pt>
                <c:pt idx="94">
                  <c:v>1668.0694662519697</c:v>
                </c:pt>
                <c:pt idx="95">
                  <c:v>1666.3945403765497</c:v>
                </c:pt>
                <c:pt idx="96">
                  <c:v>1664.7192404964137</c:v>
                </c:pt>
                <c:pt idx="97">
                  <c:v>1663.0435666115629</c:v>
                </c:pt>
                <c:pt idx="98">
                  <c:v>1661.367518721996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0A-1B41-9510-27D22515E3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938432"/>
        <c:axId val="135940352"/>
      </c:scatterChart>
      <c:valAx>
        <c:axId val="135938432"/>
        <c:scaling>
          <c:orientation val="minMax"/>
          <c:max val="18800"/>
          <c:min val="187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2007423003390298"/>
              <c:y val="0.9022053689400693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940352"/>
        <c:crosses val="autoZero"/>
        <c:crossBetween val="midCat"/>
      </c:valAx>
      <c:valAx>
        <c:axId val="135940352"/>
        <c:scaling>
          <c:orientation val="minMax"/>
          <c:min val="17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4.5285437546773097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938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76643051197555"/>
          <c:y val="5.0656228413539027E-2"/>
          <c:w val="0.78485540184669911"/>
          <c:h val="0.81255672536673162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'Погрешность 3 метра'!$N$2:$N$7099</c:f>
              <c:numCache>
                <c:formatCode>General</c:formatCode>
                <c:ptCount val="7098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  <c:pt idx="9">
                  <c:v>61.848789149583048</c:v>
                </c:pt>
                <c:pt idx="10">
                  <c:v>68.701517009526228</c:v>
                </c:pt>
                <c:pt idx="11">
                  <c:v>75.550389531218173</c:v>
                </c:pt>
                <c:pt idx="12">
                  <c:v>82.395411225454765</c:v>
                </c:pt>
                <c:pt idx="13">
                  <c:v>89.236586595185713</c:v>
                </c:pt>
                <c:pt idx="14">
                  <c:v>96.073920135532532</c:v>
                </c:pt>
                <c:pt idx="15">
                  <c:v>102.90741633380678</c:v>
                </c:pt>
                <c:pt idx="16">
                  <c:v>109.73707966952821</c:v>
                </c:pt>
                <c:pt idx="17">
                  <c:v>116.56291461444242</c:v>
                </c:pt>
                <c:pt idx="18">
                  <c:v>123.38492563253941</c:v>
                </c:pt>
                <c:pt idx="19">
                  <c:v>130.2031171800709</c:v>
                </c:pt>
                <c:pt idx="20">
                  <c:v>137.01749370556868</c:v>
                </c:pt>
                <c:pt idx="21">
                  <c:v>143.82805964986198</c:v>
                </c:pt>
                <c:pt idx="22">
                  <c:v>150.6348194460958</c:v>
                </c:pt>
                <c:pt idx="23">
                  <c:v>157.43777751974778</c:v>
                </c:pt>
                <c:pt idx="24">
                  <c:v>164.2369382886468</c:v>
                </c:pt>
                <c:pt idx="25">
                  <c:v>171.03230616298995</c:v>
                </c:pt>
                <c:pt idx="26">
                  <c:v>177.8238855453601</c:v>
                </c:pt>
                <c:pt idx="27">
                  <c:v>184.61168083074398</c:v>
                </c:pt>
                <c:pt idx="28">
                  <c:v>191.39569640654901</c:v>
                </c:pt>
                <c:pt idx="29">
                  <c:v>198.17593665262072</c:v>
                </c:pt>
                <c:pt idx="30">
                  <c:v>204.95240594126074</c:v>
                </c:pt>
                <c:pt idx="31">
                  <c:v>211.72510863724321</c:v>
                </c:pt>
                <c:pt idx="32">
                  <c:v>218.49404909783291</c:v>
                </c:pt>
                <c:pt idx="33">
                  <c:v>225.25923167280197</c:v>
                </c:pt>
                <c:pt idx="34">
                  <c:v>232.02066070444687</c:v>
                </c:pt>
                <c:pt idx="35">
                  <c:v>238.77834052760613</c:v>
                </c:pt>
                <c:pt idx="36">
                  <c:v>245.5322754696767</c:v>
                </c:pt>
                <c:pt idx="37">
                  <c:v>252.28246985063166</c:v>
                </c:pt>
                <c:pt idx="38">
                  <c:v>259.02892798303628</c:v>
                </c:pt>
                <c:pt idx="39">
                  <c:v>265.77165417206612</c:v>
                </c:pt>
                <c:pt idx="40">
                  <c:v>272.51065271552272</c:v>
                </c:pt>
                <c:pt idx="41">
                  <c:v>279.24592790385157</c:v>
                </c:pt>
                <c:pt idx="42">
                  <c:v>285.97748402015725</c:v>
                </c:pt>
                <c:pt idx="43">
                  <c:v>292.70532534022192</c:v>
                </c:pt>
                <c:pt idx="44">
                  <c:v>299.4294561325213</c:v>
                </c:pt>
                <c:pt idx="45">
                  <c:v>306.14988065824076</c:v>
                </c:pt>
                <c:pt idx="46">
                  <c:v>312.86660317129235</c:v>
                </c:pt>
                <c:pt idx="47">
                  <c:v>319.57962791833188</c:v>
                </c:pt>
                <c:pt idx="48">
                  <c:v>326.28895913877426</c:v>
                </c:pt>
                <c:pt idx="49">
                  <c:v>332.99460106481098</c:v>
                </c:pt>
                <c:pt idx="50">
                  <c:v>339.69655792142561</c:v>
                </c:pt>
                <c:pt idx="51">
                  <c:v>346.39483392641108</c:v>
                </c:pt>
                <c:pt idx="52">
                  <c:v>353.08943329038482</c:v>
                </c:pt>
                <c:pt idx="53">
                  <c:v>359.78036021680668</c:v>
                </c:pt>
                <c:pt idx="54">
                  <c:v>366.46761890199281</c:v>
                </c:pt>
                <c:pt idx="55">
                  <c:v>373.15121353513439</c:v>
                </c:pt>
                <c:pt idx="56">
                  <c:v>379.83114829831175</c:v>
                </c:pt>
                <c:pt idx="57">
                  <c:v>386.50742736651148</c:v>
                </c:pt>
                <c:pt idx="58">
                  <c:v>393.18005490764182</c:v>
                </c:pt>
                <c:pt idx="59">
                  <c:v>399.84903508254939</c:v>
                </c:pt>
                <c:pt idx="60">
                  <c:v>406.51437204503446</c:v>
                </c:pt>
                <c:pt idx="61">
                  <c:v>413.17606994186713</c:v>
                </c:pt>
                <c:pt idx="62">
                  <c:v>419.83413291280294</c:v>
                </c:pt>
                <c:pt idx="63">
                  <c:v>426.48856509059914</c:v>
                </c:pt>
                <c:pt idx="64">
                  <c:v>433.13937060103001</c:v>
                </c:pt>
                <c:pt idx="65">
                  <c:v>439.7865535629025</c:v>
                </c:pt>
                <c:pt idx="66">
                  <c:v>446.43011808807245</c:v>
                </c:pt>
                <c:pt idx="67">
                  <c:v>453.07006828145973</c:v>
                </c:pt>
                <c:pt idx="68">
                  <c:v>459.70640824106385</c:v>
                </c:pt>
                <c:pt idx="69">
                  <c:v>466.33914205797936</c:v>
                </c:pt>
                <c:pt idx="70">
                  <c:v>472.96827381641236</c:v>
                </c:pt>
                <c:pt idx="71">
                  <c:v>479.59380759369412</c:v>
                </c:pt>
                <c:pt idx="72">
                  <c:v>486.21574746029819</c:v>
                </c:pt>
                <c:pt idx="73">
                  <c:v>492.83409747985502</c:v>
                </c:pt>
                <c:pt idx="74">
                  <c:v>499.44886170916703</c:v>
                </c:pt>
                <c:pt idx="75">
                  <c:v>506.06004419822426</c:v>
                </c:pt>
                <c:pt idx="76">
                  <c:v>512.66764899021985</c:v>
                </c:pt>
                <c:pt idx="77">
                  <c:v>519.27168012156471</c:v>
                </c:pt>
                <c:pt idx="78">
                  <c:v>525.87214162190241</c:v>
                </c:pt>
                <c:pt idx="79">
                  <c:v>532.46903751412572</c:v>
                </c:pt>
                <c:pt idx="80">
                  <c:v>539.06237181438951</c:v>
                </c:pt>
                <c:pt idx="81">
                  <c:v>545.65214853212808</c:v>
                </c:pt>
                <c:pt idx="82">
                  <c:v>552.2383716700682</c:v>
                </c:pt>
                <c:pt idx="83">
                  <c:v>558.82104522424436</c:v>
                </c:pt>
                <c:pt idx="84">
                  <c:v>565.40017318401567</c:v>
                </c:pt>
                <c:pt idx="85">
                  <c:v>571.97575953207854</c:v>
                </c:pt>
                <c:pt idx="86">
                  <c:v>578.54780824448119</c:v>
                </c:pt>
                <c:pt idx="87">
                  <c:v>585.11632329064059</c:v>
                </c:pt>
                <c:pt idx="88">
                  <c:v>591.68130863335568</c:v>
                </c:pt>
                <c:pt idx="89">
                  <c:v>598.24276822882143</c:v>
                </c:pt>
                <c:pt idx="90">
                  <c:v>604.80070602664568</c:v>
                </c:pt>
                <c:pt idx="91">
                  <c:v>611.35512596986143</c:v>
                </c:pt>
                <c:pt idx="92">
                  <c:v>617.90603199494331</c:v>
                </c:pt>
                <c:pt idx="93">
                  <c:v>624.45342803182064</c:v>
                </c:pt>
                <c:pt idx="94">
                  <c:v>630.9973180038927</c:v>
                </c:pt>
                <c:pt idx="95">
                  <c:v>637.5377058280427</c:v>
                </c:pt>
                <c:pt idx="96">
                  <c:v>644.074595414653</c:v>
                </c:pt>
                <c:pt idx="97">
                  <c:v>650.60799066761831</c:v>
                </c:pt>
                <c:pt idx="98">
                  <c:v>657.1378954843608</c:v>
                </c:pt>
                <c:pt idx="99">
                  <c:v>663.66431375584489</c:v>
                </c:pt>
                <c:pt idx="100">
                  <c:v>670.18724936658998</c:v>
                </c:pt>
                <c:pt idx="101">
                  <c:v>676.70670619468558</c:v>
                </c:pt>
                <c:pt idx="102">
                  <c:v>683.22268811180584</c:v>
                </c:pt>
                <c:pt idx="103">
                  <c:v>689.7351989832232</c:v>
                </c:pt>
                <c:pt idx="104">
                  <c:v>696.2442426678225</c:v>
                </c:pt>
                <c:pt idx="105">
                  <c:v>702.74982301811417</c:v>
                </c:pt>
                <c:pt idx="106">
                  <c:v>709.25194388025011</c:v>
                </c:pt>
                <c:pt idx="107">
                  <c:v>715.7506090940368</c:v>
                </c:pt>
                <c:pt idx="108">
                  <c:v>722.24582249294838</c:v>
                </c:pt>
                <c:pt idx="109">
                  <c:v>728.73758790414195</c:v>
                </c:pt>
                <c:pt idx="110">
                  <c:v>735.2259091484699</c:v>
                </c:pt>
                <c:pt idx="111">
                  <c:v>741.71079004049545</c:v>
                </c:pt>
                <c:pt idx="112">
                  <c:v>748.19223438850463</c:v>
                </c:pt>
                <c:pt idx="113">
                  <c:v>754.67024599452225</c:v>
                </c:pt>
                <c:pt idx="114">
                  <c:v>761.14482865432308</c:v>
                </c:pt>
                <c:pt idx="115">
                  <c:v>767.61598615744754</c:v>
                </c:pt>
                <c:pt idx="116">
                  <c:v>774.08372228721385</c:v>
                </c:pt>
                <c:pt idx="117">
                  <c:v>780.54804082073304</c:v>
                </c:pt>
                <c:pt idx="118">
                  <c:v>787.00894552892169</c:v>
                </c:pt>
                <c:pt idx="119">
                  <c:v>793.46644017651454</c:v>
                </c:pt>
                <c:pt idx="120">
                  <c:v>799.92052852208042</c:v>
                </c:pt>
                <c:pt idx="121">
                  <c:v>806.37121431803348</c:v>
                </c:pt>
                <c:pt idx="122">
                  <c:v>812.81850131064755</c:v>
                </c:pt>
                <c:pt idx="123">
                  <c:v>819.26239324006883</c:v>
                </c:pt>
                <c:pt idx="124">
                  <c:v>825.7028938403306</c:v>
                </c:pt>
                <c:pt idx="125">
                  <c:v>832.1400068393649</c:v>
                </c:pt>
                <c:pt idx="126">
                  <c:v>838.57373595901754</c:v>
                </c:pt>
                <c:pt idx="127">
                  <c:v>845.00408491505857</c:v>
                </c:pt>
                <c:pt idx="128">
                  <c:v>851.4310574171991</c:v>
                </c:pt>
                <c:pt idx="129">
                  <c:v>857.85465716910176</c:v>
                </c:pt>
                <c:pt idx="130">
                  <c:v>864.2748878683949</c:v>
                </c:pt>
                <c:pt idx="131">
                  <c:v>870.69175320668467</c:v>
                </c:pt>
                <c:pt idx="132">
                  <c:v>877.10525686956976</c:v>
                </c:pt>
                <c:pt idx="133">
                  <c:v>883.51540253665348</c:v>
                </c:pt>
                <c:pt idx="134">
                  <c:v>889.92219388155536</c:v>
                </c:pt>
                <c:pt idx="135">
                  <c:v>896.32563457192782</c:v>
                </c:pt>
                <c:pt idx="136">
                  <c:v>902.72572826946464</c:v>
                </c:pt>
                <c:pt idx="137">
                  <c:v>909.12247862991683</c:v>
                </c:pt>
                <c:pt idx="138">
                  <c:v>915.51588930310459</c:v>
                </c:pt>
                <c:pt idx="139">
                  <c:v>921.90596393292947</c:v>
                </c:pt>
                <c:pt idx="140">
                  <c:v>928.29270615738903</c:v>
                </c:pt>
                <c:pt idx="141">
                  <c:v>934.67611960858687</c:v>
                </c:pt>
                <c:pt idx="142">
                  <c:v>941.05620791274748</c:v>
                </c:pt>
                <c:pt idx="143">
                  <c:v>947.43297469022832</c:v>
                </c:pt>
                <c:pt idx="144">
                  <c:v>953.80642355553232</c:v>
                </c:pt>
                <c:pt idx="145">
                  <c:v>960.17655811731981</c:v>
                </c:pt>
                <c:pt idx="146">
                  <c:v>966.54338197842264</c:v>
                </c:pt>
                <c:pt idx="147">
                  <c:v>972.9068987358545</c:v>
                </c:pt>
                <c:pt idx="148">
                  <c:v>979.2671119808266</c:v>
                </c:pt>
                <c:pt idx="149">
                  <c:v>985.62402529875715</c:v>
                </c:pt>
                <c:pt idx="150">
                  <c:v>991.97764226928484</c:v>
                </c:pt>
                <c:pt idx="151">
                  <c:v>998.32796646628151</c:v>
                </c:pt>
                <c:pt idx="152">
                  <c:v>1004.6750014578653</c:v>
                </c:pt>
                <c:pt idx="153">
                  <c:v>1011.018750806409</c:v>
                </c:pt>
                <c:pt idx="154">
                  <c:v>1017.3592180685589</c:v>
                </c:pt>
                <c:pt idx="155">
                  <c:v>1023.696406795242</c:v>
                </c:pt>
                <c:pt idx="156">
                  <c:v>1030.0303205316789</c:v>
                </c:pt>
                <c:pt idx="157">
                  <c:v>1036.3609628173976</c:v>
                </c:pt>
                <c:pt idx="158">
                  <c:v>1042.6883371862471</c:v>
                </c:pt>
                <c:pt idx="159">
                  <c:v>1049.0124471664017</c:v>
                </c:pt>
                <c:pt idx="160">
                  <c:v>1055.3332962803847</c:v>
                </c:pt>
                <c:pt idx="161">
                  <c:v>1061.650888045072</c:v>
                </c:pt>
                <c:pt idx="162">
                  <c:v>1067.9652259717052</c:v>
                </c:pt>
                <c:pt idx="163">
                  <c:v>1074.2763135659059</c:v>
                </c:pt>
                <c:pt idx="164">
                  <c:v>1080.5841543276899</c:v>
                </c:pt>
                <c:pt idx="165">
                  <c:v>1086.8887517514722</c:v>
                </c:pt>
                <c:pt idx="166">
                  <c:v>1093.1901093260828</c:v>
                </c:pt>
                <c:pt idx="167">
                  <c:v>1099.4882305347817</c:v>
                </c:pt>
                <c:pt idx="168">
                  <c:v>1105.7831188552648</c:v>
                </c:pt>
                <c:pt idx="169">
                  <c:v>1112.07477775968</c:v>
                </c:pt>
                <c:pt idx="170">
                  <c:v>1118.3632107146357</c:v>
                </c:pt>
                <c:pt idx="171">
                  <c:v>1124.648421181216</c:v>
                </c:pt>
                <c:pt idx="172">
                  <c:v>1130.9304126149907</c:v>
                </c:pt>
                <c:pt idx="173">
                  <c:v>1137.209188466026</c:v>
                </c:pt>
                <c:pt idx="174">
                  <c:v>1143.484752178897</c:v>
                </c:pt>
                <c:pt idx="175">
                  <c:v>1149.7571071927023</c:v>
                </c:pt>
                <c:pt idx="176">
                  <c:v>1156.0262569410681</c:v>
                </c:pt>
                <c:pt idx="177">
                  <c:v>1162.2922048521689</c:v>
                </c:pt>
                <c:pt idx="178">
                  <c:v>1168.554954348733</c:v>
                </c:pt>
                <c:pt idx="179">
                  <c:v>1174.8145088480528</c:v>
                </c:pt>
                <c:pt idx="180">
                  <c:v>1181.0708717620053</c:v>
                </c:pt>
                <c:pt idx="181">
                  <c:v>1187.3240464970518</c:v>
                </c:pt>
                <c:pt idx="182">
                  <c:v>1193.5740364542569</c:v>
                </c:pt>
                <c:pt idx="183">
                  <c:v>1199.8208450292971</c:v>
                </c:pt>
                <c:pt idx="184">
                  <c:v>1206.0644756124748</c:v>
                </c:pt>
                <c:pt idx="185">
                  <c:v>1212.3049315887249</c:v>
                </c:pt>
                <c:pt idx="186">
                  <c:v>1218.5422163376318</c:v>
                </c:pt>
                <c:pt idx="187">
                  <c:v>1224.7763332334348</c:v>
                </c:pt>
                <c:pt idx="188">
                  <c:v>1231.0072856450461</c:v>
                </c:pt>
                <c:pt idx="189">
                  <c:v>1237.235076936053</c:v>
                </c:pt>
                <c:pt idx="190">
                  <c:v>1243.4597104647382</c:v>
                </c:pt>
                <c:pt idx="191">
                  <c:v>1249.6811895840858</c:v>
                </c:pt>
                <c:pt idx="192">
                  <c:v>1255.8995176417952</c:v>
                </c:pt>
                <c:pt idx="193">
                  <c:v>1262.1146979802872</c:v>
                </c:pt>
                <c:pt idx="194">
                  <c:v>1268.3267339367219</c:v>
                </c:pt>
                <c:pt idx="195">
                  <c:v>1274.535628843003</c:v>
                </c:pt>
                <c:pt idx="196">
                  <c:v>1280.7413860257959</c:v>
                </c:pt>
                <c:pt idx="197">
                  <c:v>1286.9440088065307</c:v>
                </c:pt>
                <c:pt idx="198">
                  <c:v>1293.1435005014218</c:v>
                </c:pt>
                <c:pt idx="199">
                  <c:v>1299.339864421471</c:v>
                </c:pt>
                <c:pt idx="200">
                  <c:v>1305.5331038724817</c:v>
                </c:pt>
                <c:pt idx="201">
                  <c:v>1311.7232221550719</c:v>
                </c:pt>
                <c:pt idx="202">
                  <c:v>1317.910222564682</c:v>
                </c:pt>
                <c:pt idx="203">
                  <c:v>1324.0941083915848</c:v>
                </c:pt>
                <c:pt idx="204">
                  <c:v>1330.2748829208999</c:v>
                </c:pt>
                <c:pt idx="205">
                  <c:v>1336.4525494326019</c:v>
                </c:pt>
                <c:pt idx="206">
                  <c:v>1342.6271112015329</c:v>
                </c:pt>
                <c:pt idx="207">
                  <c:v>1348.7985714974102</c:v>
                </c:pt>
                <c:pt idx="208">
                  <c:v>1354.966933584838</c:v>
                </c:pt>
                <c:pt idx="209">
                  <c:v>1361.1322007233218</c:v>
                </c:pt>
                <c:pt idx="210">
                  <c:v>1367.294376167275</c:v>
                </c:pt>
                <c:pt idx="211">
                  <c:v>1373.4534631660281</c:v>
                </c:pt>
                <c:pt idx="212">
                  <c:v>1379.6094649638437</c:v>
                </c:pt>
                <c:pt idx="213">
                  <c:v>1385.7623847999257</c:v>
                </c:pt>
                <c:pt idx="214">
                  <c:v>1391.912225908427</c:v>
                </c:pt>
                <c:pt idx="215">
                  <c:v>1398.0589915184637</c:v>
                </c:pt>
                <c:pt idx="216">
                  <c:v>1404.202684854122</c:v>
                </c:pt>
                <c:pt idx="217">
                  <c:v>1410.3433091344727</c:v>
                </c:pt>
                <c:pt idx="218">
                  <c:v>1416.4808675735781</c:v>
                </c:pt>
                <c:pt idx="219">
                  <c:v>1422.6153633805031</c:v>
                </c:pt>
                <c:pt idx="220">
                  <c:v>1428.7467997593269</c:v>
                </c:pt>
                <c:pt idx="221">
                  <c:v>1434.8751799091519</c:v>
                </c:pt>
                <c:pt idx="222">
                  <c:v>1441.0005070241161</c:v>
                </c:pt>
                <c:pt idx="223">
                  <c:v>1447.1227842933977</c:v>
                </c:pt>
                <c:pt idx="224">
                  <c:v>1453.2420149012339</c:v>
                </c:pt>
                <c:pt idx="225">
                  <c:v>1459.3582020269248</c:v>
                </c:pt>
                <c:pt idx="226">
                  <c:v>1465.4713488448456</c:v>
                </c:pt>
                <c:pt idx="227">
                  <c:v>1471.5814585244557</c:v>
                </c:pt>
                <c:pt idx="228">
                  <c:v>1477.6885342303096</c:v>
                </c:pt>
                <c:pt idx="229">
                  <c:v>1483.7925791220691</c:v>
                </c:pt>
                <c:pt idx="230">
                  <c:v>1489.8935963545077</c:v>
                </c:pt>
                <c:pt idx="231">
                  <c:v>1495.991589077528</c:v>
                </c:pt>
                <c:pt idx="232">
                  <c:v>1502.0865604361661</c:v>
                </c:pt>
                <c:pt idx="233">
                  <c:v>1508.1785135706029</c:v>
                </c:pt>
                <c:pt idx="234">
                  <c:v>1514.267451616176</c:v>
                </c:pt>
                <c:pt idx="235">
                  <c:v>1520.353377703387</c:v>
                </c:pt>
                <c:pt idx="236">
                  <c:v>1526.4362949579129</c:v>
                </c:pt>
                <c:pt idx="237">
                  <c:v>1532.5162065006159</c:v>
                </c:pt>
                <c:pt idx="238">
                  <c:v>1538.593115447555</c:v>
                </c:pt>
                <c:pt idx="239">
                  <c:v>1544.6670249099898</c:v>
                </c:pt>
                <c:pt idx="240">
                  <c:v>1550.737937994398</c:v>
                </c:pt>
                <c:pt idx="241">
                  <c:v>1556.8058578024811</c:v>
                </c:pt>
                <c:pt idx="242">
                  <c:v>1562.8707874311731</c:v>
                </c:pt>
                <c:pt idx="243">
                  <c:v>1568.9327299726519</c:v>
                </c:pt>
                <c:pt idx="244">
                  <c:v>1574.9916885143518</c:v>
                </c:pt>
                <c:pt idx="245">
                  <c:v>1581.047666138968</c:v>
                </c:pt>
                <c:pt idx="246">
                  <c:v>1587.1006659244672</c:v>
                </c:pt>
                <c:pt idx="247">
                  <c:v>1593.1506909441021</c:v>
                </c:pt>
                <c:pt idx="248">
                  <c:v>1599.1977442664147</c:v>
                </c:pt>
                <c:pt idx="249">
                  <c:v>1605.241828955252</c:v>
                </c:pt>
                <c:pt idx="250">
                  <c:v>1611.2829480697678</c:v>
                </c:pt>
                <c:pt idx="251">
                  <c:v>1617.3211046644408</c:v>
                </c:pt>
                <c:pt idx="252">
                  <c:v>1623.3563017890772</c:v>
                </c:pt>
                <c:pt idx="253">
                  <c:v>1629.3885424888249</c:v>
                </c:pt>
                <c:pt idx="254">
                  <c:v>1635.4178298041802</c:v>
                </c:pt>
                <c:pt idx="255">
                  <c:v>1641.4441667709989</c:v>
                </c:pt>
                <c:pt idx="256">
                  <c:v>1647.4675564205045</c:v>
                </c:pt>
                <c:pt idx="257">
                  <c:v>1653.4880017792973</c:v>
                </c:pt>
                <c:pt idx="258">
                  <c:v>1659.5055058693661</c:v>
                </c:pt>
                <c:pt idx="259">
                  <c:v>1665.5200717080952</c:v>
                </c:pt>
                <c:pt idx="260">
                  <c:v>1671.531702308273</c:v>
                </c:pt>
                <c:pt idx="261">
                  <c:v>1677.5404006781068</c:v>
                </c:pt>
                <c:pt idx="262">
                  <c:v>1683.5461698212252</c:v>
                </c:pt>
                <c:pt idx="263">
                  <c:v>1689.5490127366891</c:v>
                </c:pt>
                <c:pt idx="264">
                  <c:v>1695.5489324190048</c:v>
                </c:pt>
                <c:pt idx="265">
                  <c:v>1701.54593185813</c:v>
                </c:pt>
                <c:pt idx="266">
                  <c:v>1707.5400140394818</c:v>
                </c:pt>
                <c:pt idx="267">
                  <c:v>1713.5311819439489</c:v>
                </c:pt>
                <c:pt idx="268">
                  <c:v>1719.5194385478997</c:v>
                </c:pt>
                <c:pt idx="269">
                  <c:v>1725.5047868231891</c:v>
                </c:pt>
                <c:pt idx="270">
                  <c:v>1731.4872297371719</c:v>
                </c:pt>
                <c:pt idx="271">
                  <c:v>1737.4667702527081</c:v>
                </c:pt>
                <c:pt idx="272">
                  <c:v>1743.4434113281741</c:v>
                </c:pt>
                <c:pt idx="273">
                  <c:v>1749.4171559174702</c:v>
                </c:pt>
                <c:pt idx="274">
                  <c:v>1755.3880069700308</c:v>
                </c:pt>
                <c:pt idx="275">
                  <c:v>1761.3559674308342</c:v>
                </c:pt>
                <c:pt idx="276">
                  <c:v>1767.3210402404088</c:v>
                </c:pt>
                <c:pt idx="277">
                  <c:v>1773.2832283348425</c:v>
                </c:pt>
                <c:pt idx="278">
                  <c:v>1779.2425346457969</c:v>
                </c:pt>
                <c:pt idx="279">
                  <c:v>1785.1989621005071</c:v>
                </c:pt>
                <c:pt idx="280">
                  <c:v>1791.1525136217981</c:v>
                </c:pt>
                <c:pt idx="281">
                  <c:v>1797.1031921280908</c:v>
                </c:pt>
                <c:pt idx="282">
                  <c:v>1803.0510005334097</c:v>
                </c:pt>
                <c:pt idx="283">
                  <c:v>1808.9959417473951</c:v>
                </c:pt>
                <c:pt idx="284">
                  <c:v>1814.9380186753067</c:v>
                </c:pt>
                <c:pt idx="285">
                  <c:v>1820.8772342180384</c:v>
                </c:pt>
                <c:pt idx="286">
                  <c:v>1826.813591272125</c:v>
                </c:pt>
                <c:pt idx="287">
                  <c:v>1832.7470927297443</c:v>
                </c:pt>
                <c:pt idx="288">
                  <c:v>1838.6777414787371</c:v>
                </c:pt>
                <c:pt idx="289">
                  <c:v>1844.6055404026069</c:v>
                </c:pt>
                <c:pt idx="290">
                  <c:v>1850.530492380534</c:v>
                </c:pt>
                <c:pt idx="291">
                  <c:v>1856.4526002873808</c:v>
                </c:pt>
                <c:pt idx="292">
                  <c:v>1862.371866993702</c:v>
                </c:pt>
                <c:pt idx="293">
                  <c:v>1868.2882953657522</c:v>
                </c:pt>
                <c:pt idx="294">
                  <c:v>1874.201888265495</c:v>
                </c:pt>
                <c:pt idx="295">
                  <c:v>1880.1126485506127</c:v>
                </c:pt>
                <c:pt idx="296">
                  <c:v>1886.0205790745131</c:v>
                </c:pt>
                <c:pt idx="297">
                  <c:v>1891.9256826863382</c:v>
                </c:pt>
                <c:pt idx="298">
                  <c:v>1897.8279622309728</c:v>
                </c:pt>
                <c:pt idx="299">
                  <c:v>1903.7274205490537</c:v>
                </c:pt>
                <c:pt idx="300">
                  <c:v>1909.6240604769787</c:v>
                </c:pt>
                <c:pt idx="301">
                  <c:v>1915.517884846912</c:v>
                </c:pt>
                <c:pt idx="302">
                  <c:v>1921.4088964867944</c:v>
                </c:pt>
                <c:pt idx="303">
                  <c:v>1927.297098220354</c:v>
                </c:pt>
                <c:pt idx="304">
                  <c:v>1933.1824928671106</c:v>
                </c:pt>
                <c:pt idx="305">
                  <c:v>1939.0650832423869</c:v>
                </c:pt>
                <c:pt idx="306">
                  <c:v>1944.944872157314</c:v>
                </c:pt>
                <c:pt idx="307">
                  <c:v>1950.8218624188437</c:v>
                </c:pt>
                <c:pt idx="308">
                  <c:v>1956.696056829752</c:v>
                </c:pt>
                <c:pt idx="309">
                  <c:v>1962.567458188651</c:v>
                </c:pt>
                <c:pt idx="310">
                  <c:v>1968.4360692899961</c:v>
                </c:pt>
                <c:pt idx="311">
                  <c:v>1974.301892924093</c:v>
                </c:pt>
                <c:pt idx="312">
                  <c:v>1980.1649318771088</c:v>
                </c:pt>
                <c:pt idx="313">
                  <c:v>1986.025188931078</c:v>
                </c:pt>
                <c:pt idx="314">
                  <c:v>1991.8826668639067</c:v>
                </c:pt>
                <c:pt idx="315">
                  <c:v>1997.7373684493909</c:v>
                </c:pt>
                <c:pt idx="316">
                  <c:v>2003.5892964572149</c:v>
                </c:pt>
                <c:pt idx="317">
                  <c:v>2009.4384536529642</c:v>
                </c:pt>
                <c:pt idx="318">
                  <c:v>2015.2848427981328</c:v>
                </c:pt>
                <c:pt idx="319">
                  <c:v>2021.1284666501299</c:v>
                </c:pt>
                <c:pt idx="320">
                  <c:v>2026.9693279622902</c:v>
                </c:pt>
                <c:pt idx="321">
                  <c:v>2032.8074294838791</c:v>
                </c:pt>
                <c:pt idx="322">
                  <c:v>2038.6427739601043</c:v>
                </c:pt>
                <c:pt idx="323">
                  <c:v>2044.4753641321201</c:v>
                </c:pt>
                <c:pt idx="324">
                  <c:v>2050.3052027370372</c:v>
                </c:pt>
                <c:pt idx="325">
                  <c:v>2056.1322925079312</c:v>
                </c:pt>
                <c:pt idx="326">
                  <c:v>2061.9566361738484</c:v>
                </c:pt>
                <c:pt idx="327">
                  <c:v>2067.7782364598147</c:v>
                </c:pt>
                <c:pt idx="328">
                  <c:v>2073.5970960868472</c:v>
                </c:pt>
                <c:pt idx="329">
                  <c:v>2079.4132177719539</c:v>
                </c:pt>
                <c:pt idx="330">
                  <c:v>2085.2266042281485</c:v>
                </c:pt>
                <c:pt idx="331">
                  <c:v>2091.0372581644569</c:v>
                </c:pt>
                <c:pt idx="332">
                  <c:v>2096.8451822859224</c:v>
                </c:pt>
                <c:pt idx="333">
                  <c:v>2102.6503792936151</c:v>
                </c:pt>
                <c:pt idx="334">
                  <c:v>2108.45285188464</c:v>
                </c:pt>
                <c:pt idx="335">
                  <c:v>2114.2526027521458</c:v>
                </c:pt>
                <c:pt idx="336">
                  <c:v>2120.0496345853285</c:v>
                </c:pt>
                <c:pt idx="337">
                  <c:v>2125.8439500694444</c:v>
                </c:pt>
                <c:pt idx="338">
                  <c:v>2131.6355518858122</c:v>
                </c:pt>
                <c:pt idx="339">
                  <c:v>2137.4244427118256</c:v>
                </c:pt>
                <c:pt idx="340">
                  <c:v>2143.2106252209605</c:v>
                </c:pt>
                <c:pt idx="341">
                  <c:v>2148.9941020827796</c:v>
                </c:pt>
                <c:pt idx="342">
                  <c:v>2154.7748759629376</c:v>
                </c:pt>
                <c:pt idx="343">
                  <c:v>2160.552949523199</c:v>
                </c:pt>
                <c:pt idx="344">
                  <c:v>2166.3283254214357</c:v>
                </c:pt>
                <c:pt idx="345">
                  <c:v>2172.1010063116391</c:v>
                </c:pt>
                <c:pt idx="346">
                  <c:v>2177.8709948439273</c:v>
                </c:pt>
                <c:pt idx="347">
                  <c:v>2183.63829366455</c:v>
                </c:pt>
                <c:pt idx="348">
                  <c:v>2189.4029054159005</c:v>
                </c:pt>
                <c:pt idx="349">
                  <c:v>2195.164832736521</c:v>
                </c:pt>
                <c:pt idx="350">
                  <c:v>2200.9240782611059</c:v>
                </c:pt>
                <c:pt idx="351">
                  <c:v>2206.6806446205155</c:v>
                </c:pt>
                <c:pt idx="352">
                  <c:v>2212.4345344417843</c:v>
                </c:pt>
                <c:pt idx="353">
                  <c:v>2218.1857503481178</c:v>
                </c:pt>
                <c:pt idx="354">
                  <c:v>2223.9342949589131</c:v>
                </c:pt>
                <c:pt idx="355">
                  <c:v>2229.6801708897592</c:v>
                </c:pt>
                <c:pt idx="356">
                  <c:v>2235.4233807524429</c:v>
                </c:pt>
                <c:pt idx="357">
                  <c:v>2241.1639271549616</c:v>
                </c:pt>
                <c:pt idx="358">
                  <c:v>2246.9018127015297</c:v>
                </c:pt>
                <c:pt idx="359">
                  <c:v>2252.6370399925763</c:v>
                </c:pt>
                <c:pt idx="360">
                  <c:v>2258.3696116247665</c:v>
                </c:pt>
                <c:pt idx="361">
                  <c:v>2264.099530191002</c:v>
                </c:pt>
                <c:pt idx="362">
                  <c:v>2269.8267982804273</c:v>
                </c:pt>
                <c:pt idx="363">
                  <c:v>2275.5514184784374</c:v>
                </c:pt>
                <c:pt idx="364">
                  <c:v>2281.2733933666859</c:v>
                </c:pt>
                <c:pt idx="365">
                  <c:v>2286.992725523095</c:v>
                </c:pt>
                <c:pt idx="366">
                  <c:v>2292.7094175218567</c:v>
                </c:pt>
                <c:pt idx="367">
                  <c:v>2298.4234719334445</c:v>
                </c:pt>
                <c:pt idx="368">
                  <c:v>2304.1348913246184</c:v>
                </c:pt>
                <c:pt idx="369">
                  <c:v>2309.8436782584345</c:v>
                </c:pt>
                <c:pt idx="370">
                  <c:v>2315.5498352942468</c:v>
                </c:pt>
                <c:pt idx="371">
                  <c:v>2321.2533649877232</c:v>
                </c:pt>
                <c:pt idx="372">
                  <c:v>2326.9542698908408</c:v>
                </c:pt>
                <c:pt idx="373">
                  <c:v>2332.6525525519055</c:v>
                </c:pt>
                <c:pt idx="374">
                  <c:v>2338.3482155155471</c:v>
                </c:pt>
                <c:pt idx="375">
                  <c:v>2344.0412613227377</c:v>
                </c:pt>
                <c:pt idx="376">
                  <c:v>2349.7316925107893</c:v>
                </c:pt>
                <c:pt idx="377">
                  <c:v>2355.4195116133665</c:v>
                </c:pt>
                <c:pt idx="378">
                  <c:v>2361.1047211604896</c:v>
                </c:pt>
                <c:pt idx="379">
                  <c:v>2366.7873236785485</c:v>
                </c:pt>
                <c:pt idx="380">
                  <c:v>2372.4673216902961</c:v>
                </c:pt>
                <c:pt idx="381">
                  <c:v>2378.1447177148707</c:v>
                </c:pt>
                <c:pt idx="382">
                  <c:v>2383.8195142677955</c:v>
                </c:pt>
                <c:pt idx="383">
                  <c:v>2389.4917138609826</c:v>
                </c:pt>
                <c:pt idx="384">
                  <c:v>2395.1613190027451</c:v>
                </c:pt>
                <c:pt idx="385">
                  <c:v>2400.8283321978029</c:v>
                </c:pt>
                <c:pt idx="386">
                  <c:v>2406.4927559472885</c:v>
                </c:pt>
                <c:pt idx="387">
                  <c:v>2412.1545927487518</c:v>
                </c:pt>
                <c:pt idx="388">
                  <c:v>2417.8138450961728</c:v>
                </c:pt>
                <c:pt idx="389">
                  <c:v>2423.4705154799635</c:v>
                </c:pt>
                <c:pt idx="390">
                  <c:v>2429.1246063869708</c:v>
                </c:pt>
                <c:pt idx="391">
                  <c:v>2434.7761203004984</c:v>
                </c:pt>
                <c:pt idx="392">
                  <c:v>2440.4250597002942</c:v>
                </c:pt>
                <c:pt idx="393">
                  <c:v>2446.0714270625713</c:v>
                </c:pt>
                <c:pt idx="394">
                  <c:v>2451.7152248600091</c:v>
                </c:pt>
                <c:pt idx="395">
                  <c:v>2457.35645556176</c:v>
                </c:pt>
                <c:pt idx="396">
                  <c:v>2462.9951216334566</c:v>
                </c:pt>
                <c:pt idx="397">
                  <c:v>2468.6312255372186</c:v>
                </c:pt>
                <c:pt idx="398">
                  <c:v>2474.2647697316584</c:v>
                </c:pt>
                <c:pt idx="399">
                  <c:v>2479.895756671895</c:v>
                </c:pt>
                <c:pt idx="400">
                  <c:v>2485.524188809542</c:v>
                </c:pt>
                <c:pt idx="401">
                  <c:v>2491.1500685927367</c:v>
                </c:pt>
                <c:pt idx="402">
                  <c:v>2496.773398466134</c:v>
                </c:pt>
                <c:pt idx="403">
                  <c:v>2502.3941808709155</c:v>
                </c:pt>
                <c:pt idx="404">
                  <c:v>2508.0124182447912</c:v>
                </c:pt>
                <c:pt idx="405">
                  <c:v>2513.6281130220182</c:v>
                </c:pt>
                <c:pt idx="406">
                  <c:v>2519.2412676333961</c:v>
                </c:pt>
                <c:pt idx="407">
                  <c:v>2524.8518845062763</c:v>
                </c:pt>
                <c:pt idx="408">
                  <c:v>2530.4599660645722</c:v>
                </c:pt>
                <c:pt idx="409">
                  <c:v>2536.0655147287589</c:v>
                </c:pt>
                <c:pt idx="410">
                  <c:v>2541.66853291589</c:v>
                </c:pt>
                <c:pt idx="411">
                  <c:v>2547.2690230395901</c:v>
                </c:pt>
                <c:pt idx="412">
                  <c:v>2552.866987510075</c:v>
                </c:pt>
                <c:pt idx="413">
                  <c:v>2558.462428734148</c:v>
                </c:pt>
                <c:pt idx="414">
                  <c:v>2564.0553491152132</c:v>
                </c:pt>
                <c:pt idx="415">
                  <c:v>2569.6457510532759</c:v>
                </c:pt>
                <c:pt idx="416">
                  <c:v>2575.2336369449554</c:v>
                </c:pt>
                <c:pt idx="417">
                  <c:v>2580.8190091834845</c:v>
                </c:pt>
                <c:pt idx="418">
                  <c:v>2586.4018701587215</c:v>
                </c:pt>
                <c:pt idx="419">
                  <c:v>2591.9822222571552</c:v>
                </c:pt>
                <c:pt idx="420">
                  <c:v>2597.5600678619057</c:v>
                </c:pt>
                <c:pt idx="421">
                  <c:v>2603.1354093527416</c:v>
                </c:pt>
                <c:pt idx="422">
                  <c:v>2608.7082491060751</c:v>
                </c:pt>
                <c:pt idx="423">
                  <c:v>2614.2785894949761</c:v>
                </c:pt>
                <c:pt idx="424">
                  <c:v>2619.8464328891746</c:v>
                </c:pt>
                <c:pt idx="425">
                  <c:v>2625.4117816550652</c:v>
                </c:pt>
                <c:pt idx="426">
                  <c:v>2630.9746381557197</c:v>
                </c:pt>
                <c:pt idx="427">
                  <c:v>2636.53500475089</c:v>
                </c:pt>
                <c:pt idx="428">
                  <c:v>2642.0928837970087</c:v>
                </c:pt>
                <c:pt idx="429">
                  <c:v>2647.6482776472067</c:v>
                </c:pt>
                <c:pt idx="430">
                  <c:v>2653.2011886513092</c:v>
                </c:pt>
                <c:pt idx="431">
                  <c:v>2658.7516191558457</c:v>
                </c:pt>
                <c:pt idx="432">
                  <c:v>2664.2995715040593</c:v>
                </c:pt>
                <c:pt idx="433">
                  <c:v>2669.8450480359061</c:v>
                </c:pt>
                <c:pt idx="434">
                  <c:v>2675.3880510880658</c:v>
                </c:pt>
                <c:pt idx="435">
                  <c:v>2680.9285829939499</c:v>
                </c:pt>
                <c:pt idx="436">
                  <c:v>2686.4666460837016</c:v>
                </c:pt>
                <c:pt idx="437">
                  <c:v>2692.0022426842052</c:v>
                </c:pt>
                <c:pt idx="438">
                  <c:v>2697.5353751190928</c:v>
                </c:pt>
                <c:pt idx="439">
                  <c:v>2703.0660457087492</c:v>
                </c:pt>
                <c:pt idx="440">
                  <c:v>2708.5942567703205</c:v>
                </c:pt>
                <c:pt idx="441">
                  <c:v>2714.120010617713</c:v>
                </c:pt>
                <c:pt idx="442">
                  <c:v>2719.643309561608</c:v>
                </c:pt>
                <c:pt idx="443">
                  <c:v>2725.1641559094628</c:v>
                </c:pt>
                <c:pt idx="444">
                  <c:v>2730.6825519655181</c:v>
                </c:pt>
                <c:pt idx="445">
                  <c:v>2736.1985000308009</c:v>
                </c:pt>
                <c:pt idx="446">
                  <c:v>2741.7120024031378</c:v>
                </c:pt>
                <c:pt idx="447">
                  <c:v>2747.2230613771517</c:v>
                </c:pt>
                <c:pt idx="448">
                  <c:v>2752.7316792442753</c:v>
                </c:pt>
                <c:pt idx="449">
                  <c:v>2758.2378582927508</c:v>
                </c:pt>
                <c:pt idx="450">
                  <c:v>2763.7416008076416</c:v>
                </c:pt>
                <c:pt idx="451">
                  <c:v>2769.2429090708365</c:v>
                </c:pt>
                <c:pt idx="452">
                  <c:v>2774.7417853610505</c:v>
                </c:pt>
                <c:pt idx="453">
                  <c:v>2780.2382319538374</c:v>
                </c:pt>
                <c:pt idx="454">
                  <c:v>2785.732251121593</c:v>
                </c:pt>
                <c:pt idx="455">
                  <c:v>2791.2238451335588</c:v>
                </c:pt>
                <c:pt idx="456">
                  <c:v>2796.7130162558324</c:v>
                </c:pt>
                <c:pt idx="457">
                  <c:v>2802.199766751367</c:v>
                </c:pt>
                <c:pt idx="458">
                  <c:v>2807.6840988799859</c:v>
                </c:pt>
                <c:pt idx="459">
                  <c:v>2813.1660148983792</c:v>
                </c:pt>
                <c:pt idx="460">
                  <c:v>2818.6455170601153</c:v>
                </c:pt>
                <c:pt idx="461">
                  <c:v>2824.1226076156436</c:v>
                </c:pt>
                <c:pt idx="462">
                  <c:v>2829.5972888123028</c:v>
                </c:pt>
                <c:pt idx="463">
                  <c:v>2835.0695628943263</c:v>
                </c:pt>
                <c:pt idx="464">
                  <c:v>2840.5394321028443</c:v>
                </c:pt>
                <c:pt idx="465">
                  <c:v>2846.0068986758938</c:v>
                </c:pt>
                <c:pt idx="466">
                  <c:v>2851.4719648484224</c:v>
                </c:pt>
                <c:pt idx="467">
                  <c:v>2856.9346328522934</c:v>
                </c:pt>
                <c:pt idx="468">
                  <c:v>2862.394904916292</c:v>
                </c:pt>
                <c:pt idx="469">
                  <c:v>2867.8527832661343</c:v>
                </c:pt>
                <c:pt idx="470">
                  <c:v>2873.3082701244648</c:v>
                </c:pt>
                <c:pt idx="471">
                  <c:v>2878.7613677108707</c:v>
                </c:pt>
                <c:pt idx="472">
                  <c:v>2884.212078241882</c:v>
                </c:pt>
                <c:pt idx="473">
                  <c:v>2889.66040393098</c:v>
                </c:pt>
                <c:pt idx="474">
                  <c:v>2895.1063469885994</c:v>
                </c:pt>
                <c:pt idx="475">
                  <c:v>2900.5499096221388</c:v>
                </c:pt>
                <c:pt idx="476">
                  <c:v>2905.9910940359623</c:v>
                </c:pt>
                <c:pt idx="477">
                  <c:v>2911.4299024314064</c:v>
                </c:pt>
                <c:pt idx="478">
                  <c:v>2916.8663370067843</c:v>
                </c:pt>
                <c:pt idx="479">
                  <c:v>2922.3003999573953</c:v>
                </c:pt>
                <c:pt idx="480">
                  <c:v>2927.7320934755253</c:v>
                </c:pt>
                <c:pt idx="481">
                  <c:v>2933.1614197504541</c:v>
                </c:pt>
                <c:pt idx="482">
                  <c:v>2938.5883809684624</c:v>
                </c:pt>
                <c:pt idx="483">
                  <c:v>2944.0129793128381</c:v>
                </c:pt>
                <c:pt idx="484">
                  <c:v>2949.4352169638755</c:v>
                </c:pt>
                <c:pt idx="485">
                  <c:v>2954.8550960988855</c:v>
                </c:pt>
                <c:pt idx="486">
                  <c:v>2960.2726188922052</c:v>
                </c:pt>
                <c:pt idx="487">
                  <c:v>2965.6877875151931</c:v>
                </c:pt>
                <c:pt idx="488">
                  <c:v>2971.100604136243</c:v>
                </c:pt>
                <c:pt idx="489">
                  <c:v>2976.5110709207852</c:v>
                </c:pt>
                <c:pt idx="490">
                  <c:v>2981.9191900312949</c:v>
                </c:pt>
                <c:pt idx="491">
                  <c:v>2987.3249636272908</c:v>
                </c:pt>
                <c:pt idx="492">
                  <c:v>2992.7283938653532</c:v>
                </c:pt>
                <c:pt idx="493">
                  <c:v>2998.1294828991131</c:v>
                </c:pt>
                <c:pt idx="494">
                  <c:v>3003.5282328792723</c:v>
                </c:pt>
                <c:pt idx="495">
                  <c:v>3008.924645953598</c:v>
                </c:pt>
                <c:pt idx="496">
                  <c:v>3014.3187242669351</c:v>
                </c:pt>
                <c:pt idx="497">
                  <c:v>3019.7104699612064</c:v>
                </c:pt>
                <c:pt idx="498">
                  <c:v>3025.0998851754239</c:v>
                </c:pt>
                <c:pt idx="499">
                  <c:v>3030.4869720456868</c:v>
                </c:pt>
                <c:pt idx="500">
                  <c:v>3035.8717327051918</c:v>
                </c:pt>
                <c:pt idx="501">
                  <c:v>3041.2541692842351</c:v>
                </c:pt>
                <c:pt idx="502">
                  <c:v>3046.6342839102217</c:v>
                </c:pt>
                <c:pt idx="503">
                  <c:v>3052.0120787076689</c:v>
                </c:pt>
                <c:pt idx="504">
                  <c:v>3057.3875557982078</c:v>
                </c:pt>
                <c:pt idx="505">
                  <c:v>3062.7607173005954</c:v>
                </c:pt>
                <c:pt idx="506">
                  <c:v>3068.1315653307111</c:v>
                </c:pt>
                <c:pt idx="507">
                  <c:v>3073.5001020015716</c:v>
                </c:pt>
                <c:pt idx="508">
                  <c:v>3078.8663294233265</c:v>
                </c:pt>
                <c:pt idx="509">
                  <c:v>3084.2302497032724</c:v>
                </c:pt>
                <c:pt idx="510">
                  <c:v>3089.591864945854</c:v>
                </c:pt>
                <c:pt idx="511">
                  <c:v>3094.9511772526639</c:v>
                </c:pt>
                <c:pt idx="512">
                  <c:v>3100.3081887224557</c:v>
                </c:pt>
                <c:pt idx="513">
                  <c:v>3105.6629014511477</c:v>
                </c:pt>
                <c:pt idx="514">
                  <c:v>3111.0153175318269</c:v>
                </c:pt>
                <c:pt idx="515">
                  <c:v>3116.3654390547458</c:v>
                </c:pt>
                <c:pt idx="516">
                  <c:v>3121.7132681073467</c:v>
                </c:pt>
                <c:pt idx="517">
                  <c:v>3127.0588067742492</c:v>
                </c:pt>
                <c:pt idx="518">
                  <c:v>3132.4020571372594</c:v>
                </c:pt>
                <c:pt idx="519">
                  <c:v>3137.7430212753811</c:v>
                </c:pt>
                <c:pt idx="520">
                  <c:v>3143.0817012648149</c:v>
                </c:pt>
                <c:pt idx="521">
                  <c:v>3148.4180991789649</c:v>
                </c:pt>
                <c:pt idx="522">
                  <c:v>3153.7522170884445</c:v>
                </c:pt>
                <c:pt idx="523">
                  <c:v>3159.084057061079</c:v>
                </c:pt>
                <c:pt idx="524">
                  <c:v>3164.4136211619125</c:v>
                </c:pt>
                <c:pt idx="525">
                  <c:v>3169.7409114532156</c:v>
                </c:pt>
                <c:pt idx="526">
                  <c:v>3175.0659299944818</c:v>
                </c:pt>
                <c:pt idx="527">
                  <c:v>3180.3886788424429</c:v>
                </c:pt>
                <c:pt idx="528">
                  <c:v>3185.7091600510657</c:v>
                </c:pt>
                <c:pt idx="529">
                  <c:v>3191.0273756715615</c:v>
                </c:pt>
                <c:pt idx="530">
                  <c:v>3196.3433277523905</c:v>
                </c:pt>
                <c:pt idx="531">
                  <c:v>3201.6570183392623</c:v>
                </c:pt>
                <c:pt idx="532">
                  <c:v>3206.9684494751486</c:v>
                </c:pt>
                <c:pt idx="533">
                  <c:v>3212.2776232002834</c:v>
                </c:pt>
                <c:pt idx="534">
                  <c:v>3217.584541552163</c:v>
                </c:pt>
                <c:pt idx="535">
                  <c:v>3222.8892065655637</c:v>
                </c:pt>
                <c:pt idx="536">
                  <c:v>3228.1916202725333</c:v>
                </c:pt>
                <c:pt idx="537">
                  <c:v>3233.4917847024035</c:v>
                </c:pt>
                <c:pt idx="538">
                  <c:v>3238.7897018817939</c:v>
                </c:pt>
                <c:pt idx="539">
                  <c:v>3244.0853738346154</c:v>
                </c:pt>
                <c:pt idx="540">
                  <c:v>3249.3788025820745</c:v>
                </c:pt>
                <c:pt idx="541">
                  <c:v>3254.6699901426764</c:v>
                </c:pt>
                <c:pt idx="542">
                  <c:v>3259.9589385322415</c:v>
                </c:pt>
                <c:pt idx="543">
                  <c:v>3265.2456497638891</c:v>
                </c:pt>
                <c:pt idx="544">
                  <c:v>3270.5301258480645</c:v>
                </c:pt>
                <c:pt idx="545">
                  <c:v>3275.8123687925245</c:v>
                </c:pt>
                <c:pt idx="546">
                  <c:v>3281.092380602357</c:v>
                </c:pt>
                <c:pt idx="547">
                  <c:v>3286.3701632799789</c:v>
                </c:pt>
                <c:pt idx="548">
                  <c:v>3291.645718825137</c:v>
                </c:pt>
                <c:pt idx="549">
                  <c:v>3296.9190492349253</c:v>
                </c:pt>
                <c:pt idx="550">
                  <c:v>3302.1901565037733</c:v>
                </c:pt>
                <c:pt idx="551">
                  <c:v>3307.4590426234645</c:v>
                </c:pt>
                <c:pt idx="552">
                  <c:v>3312.7257095831342</c:v>
                </c:pt>
                <c:pt idx="553">
                  <c:v>3317.9901593692744</c:v>
                </c:pt>
                <c:pt idx="554">
                  <c:v>3323.2523939657408</c:v>
                </c:pt>
                <c:pt idx="555">
                  <c:v>3328.5124153537568</c:v>
                </c:pt>
                <c:pt idx="556">
                  <c:v>3333.7702255119166</c:v>
                </c:pt>
                <c:pt idx="557">
                  <c:v>3339.0258264161907</c:v>
                </c:pt>
                <c:pt idx="558">
                  <c:v>3344.2792200399308</c:v>
                </c:pt>
                <c:pt idx="559">
                  <c:v>3349.5304083538749</c:v>
                </c:pt>
                <c:pt idx="560">
                  <c:v>3354.779393326151</c:v>
                </c:pt>
                <c:pt idx="561">
                  <c:v>3360.0261769222802</c:v>
                </c:pt>
                <c:pt idx="562">
                  <c:v>3365.2707611051856</c:v>
                </c:pt>
                <c:pt idx="563">
                  <c:v>3370.513147835195</c:v>
                </c:pt>
                <c:pt idx="564">
                  <c:v>3375.7533390700373</c:v>
                </c:pt>
                <c:pt idx="565">
                  <c:v>3380.9913367648646</c:v>
                </c:pt>
                <c:pt idx="566">
                  <c:v>3386.2271428722397</c:v>
                </c:pt>
                <c:pt idx="567">
                  <c:v>3391.4607593421492</c:v>
                </c:pt>
                <c:pt idx="568">
                  <c:v>3396.6921881220073</c:v>
                </c:pt>
                <c:pt idx="569">
                  <c:v>3401.9214311566589</c:v>
                </c:pt>
                <c:pt idx="570">
                  <c:v>3407.1484903883838</c:v>
                </c:pt>
                <c:pt idx="571">
                  <c:v>3412.3733677569012</c:v>
                </c:pt>
                <c:pt idx="572">
                  <c:v>3417.5960651993755</c:v>
                </c:pt>
                <c:pt idx="573">
                  <c:v>3422.8165846504221</c:v>
                </c:pt>
                <c:pt idx="574">
                  <c:v>3428.034928042106</c:v>
                </c:pt>
                <c:pt idx="575">
                  <c:v>3433.2510973039534</c:v>
                </c:pt>
                <c:pt idx="576">
                  <c:v>3438.465094362949</c:v>
                </c:pt>
                <c:pt idx="577">
                  <c:v>3443.676921143549</c:v>
                </c:pt>
                <c:pt idx="578">
                  <c:v>3448.8865795676775</c:v>
                </c:pt>
                <c:pt idx="579">
                  <c:v>3454.0940715547349</c:v>
                </c:pt>
                <c:pt idx="580">
                  <c:v>3459.2993990216005</c:v>
                </c:pt>
                <c:pt idx="581">
                  <c:v>3464.502563882641</c:v>
                </c:pt>
                <c:pt idx="582">
                  <c:v>3469.7035680497065</c:v>
                </c:pt>
                <c:pt idx="583">
                  <c:v>3474.9024134321471</c:v>
                </c:pt>
                <c:pt idx="584">
                  <c:v>3480.0991019368034</c:v>
                </c:pt>
                <c:pt idx="585">
                  <c:v>3485.2936354680196</c:v>
                </c:pt>
                <c:pt idx="586">
                  <c:v>3490.4860159276504</c:v>
                </c:pt>
                <c:pt idx="587">
                  <c:v>3495.6762452150556</c:v>
                </c:pt>
                <c:pt idx="588">
                  <c:v>3500.8643252271131</c:v>
                </c:pt>
                <c:pt idx="589">
                  <c:v>3506.0502578582164</c:v>
                </c:pt>
                <c:pt idx="590">
                  <c:v>3511.2340450002848</c:v>
                </c:pt>
                <c:pt idx="591">
                  <c:v>3516.4156885427651</c:v>
                </c:pt>
                <c:pt idx="592">
                  <c:v>3521.5951903726345</c:v>
                </c:pt>
                <c:pt idx="593">
                  <c:v>3526.7725523744075</c:v>
                </c:pt>
                <c:pt idx="594">
                  <c:v>3531.9477764301396</c:v>
                </c:pt>
                <c:pt idx="595">
                  <c:v>3537.1208644194276</c:v>
                </c:pt>
                <c:pt idx="596">
                  <c:v>3542.2918182194244</c:v>
                </c:pt>
                <c:pt idx="597">
                  <c:v>3547.4606397048256</c:v>
                </c:pt>
                <c:pt idx="598">
                  <c:v>3552.627330747895</c:v>
                </c:pt>
                <c:pt idx="599">
                  <c:v>3557.7918932184493</c:v>
                </c:pt>
                <c:pt idx="600">
                  <c:v>3562.9543289838753</c:v>
                </c:pt>
                <c:pt idx="601">
                  <c:v>3568.1146399091281</c:v>
                </c:pt>
                <c:pt idx="602">
                  <c:v>3573.2728278567388</c:v>
                </c:pt>
                <c:pt idx="603">
                  <c:v>3578.4288946868155</c:v>
                </c:pt>
                <c:pt idx="604">
                  <c:v>3583.5828422570489</c:v>
                </c:pt>
                <c:pt idx="605">
                  <c:v>3588.7346724227154</c:v>
                </c:pt>
                <c:pt idx="606">
                  <c:v>3593.8843870366859</c:v>
                </c:pt>
                <c:pt idx="607">
                  <c:v>3599.0319879494205</c:v>
                </c:pt>
                <c:pt idx="608">
                  <c:v>3604.1774770089819</c:v>
                </c:pt>
                <c:pt idx="609">
                  <c:v>3609.3208560610369</c:v>
                </c:pt>
                <c:pt idx="610">
                  <c:v>3614.4621269488571</c:v>
                </c:pt>
                <c:pt idx="611">
                  <c:v>3619.601291513326</c:v>
                </c:pt>
                <c:pt idx="612">
                  <c:v>3624.738351592945</c:v>
                </c:pt>
                <c:pt idx="613">
                  <c:v>3629.873309023832</c:v>
                </c:pt>
                <c:pt idx="614">
                  <c:v>3635.0061656397297</c:v>
                </c:pt>
                <c:pt idx="615">
                  <c:v>3640.1369232720103</c:v>
                </c:pt>
                <c:pt idx="616">
                  <c:v>3645.2655837496736</c:v>
                </c:pt>
                <c:pt idx="617">
                  <c:v>3650.3921488993606</c:v>
                </c:pt>
                <c:pt idx="618">
                  <c:v>3655.5166205453461</c:v>
                </c:pt>
                <c:pt idx="619">
                  <c:v>3660.6390005095554</c:v>
                </c:pt>
                <c:pt idx="620">
                  <c:v>3665.759290611556</c:v>
                </c:pt>
                <c:pt idx="621">
                  <c:v>3670.8774926685724</c:v>
                </c:pt>
                <c:pt idx="622">
                  <c:v>3675.9936084954811</c:v>
                </c:pt>
                <c:pt idx="623">
                  <c:v>3681.1076399048206</c:v>
                </c:pt>
                <c:pt idx="624">
                  <c:v>3686.2195887067924</c:v>
                </c:pt>
                <c:pt idx="625">
                  <c:v>3691.3294567092685</c:v>
                </c:pt>
                <c:pt idx="626">
                  <c:v>3696.4372457177865</c:v>
                </c:pt>
                <c:pt idx="627">
                  <c:v>3701.5429575355697</c:v>
                </c:pt>
                <c:pt idx="628">
                  <c:v>3706.64659396351</c:v>
                </c:pt>
                <c:pt idx="629">
                  <c:v>3711.7481568001945</c:v>
                </c:pt>
                <c:pt idx="630">
                  <c:v>3716.8476478418879</c:v>
                </c:pt>
                <c:pt idx="631">
                  <c:v>3721.9450688825555</c:v>
                </c:pt>
                <c:pt idx="632">
                  <c:v>3727.0404217138494</c:v>
                </c:pt>
                <c:pt idx="633">
                  <c:v>3732.1337081251299</c:v>
                </c:pt>
                <c:pt idx="634">
                  <c:v>3737.2249299034547</c:v>
                </c:pt>
                <c:pt idx="635">
                  <c:v>3742.3140888335925</c:v>
                </c:pt>
                <c:pt idx="636">
                  <c:v>3747.4011866980172</c:v>
                </c:pt>
                <c:pt idx="637">
                  <c:v>3752.4862252769258</c:v>
                </c:pt>
                <c:pt idx="638">
                  <c:v>3757.5692063482311</c:v>
                </c:pt>
                <c:pt idx="639">
                  <c:v>3762.6501316875665</c:v>
                </c:pt>
                <c:pt idx="640">
                  <c:v>3767.729003068293</c:v>
                </c:pt>
                <c:pt idx="641">
                  <c:v>3772.8058222615055</c:v>
                </c:pt>
                <c:pt idx="642">
                  <c:v>3777.8805910360302</c:v>
                </c:pt>
                <c:pt idx="643">
                  <c:v>3782.9533111584324</c:v>
                </c:pt>
                <c:pt idx="644">
                  <c:v>3788.023984393019</c:v>
                </c:pt>
                <c:pt idx="645">
                  <c:v>3793.0926125018436</c:v>
                </c:pt>
                <c:pt idx="646">
                  <c:v>3798.1591972447086</c:v>
                </c:pt>
                <c:pt idx="647">
                  <c:v>3803.2237403791701</c:v>
                </c:pt>
                <c:pt idx="648">
                  <c:v>3808.2862436605415</c:v>
                </c:pt>
                <c:pt idx="649">
                  <c:v>3813.3467088419002</c:v>
                </c:pt>
                <c:pt idx="650">
                  <c:v>3818.405137674084</c:v>
                </c:pt>
                <c:pt idx="651">
                  <c:v>3823.4615319056993</c:v>
                </c:pt>
                <c:pt idx="652">
                  <c:v>3828.5158932831305</c:v>
                </c:pt>
                <c:pt idx="653">
                  <c:v>3833.568223550531</c:v>
                </c:pt>
                <c:pt idx="654">
                  <c:v>3838.6185244498388</c:v>
                </c:pt>
                <c:pt idx="655">
                  <c:v>3843.6667977207753</c:v>
                </c:pt>
                <c:pt idx="656">
                  <c:v>3848.7130451008475</c:v>
                </c:pt>
                <c:pt idx="657">
                  <c:v>3853.7572683253538</c:v>
                </c:pt>
                <c:pt idx="658">
                  <c:v>3858.7994691273884</c:v>
                </c:pt>
                <c:pt idx="659">
                  <c:v>3863.8396492378429</c:v>
                </c:pt>
                <c:pt idx="660">
                  <c:v>3868.8778103854124</c:v>
                </c:pt>
                <c:pt idx="661">
                  <c:v>3873.9139542965968</c:v>
                </c:pt>
                <c:pt idx="662">
                  <c:v>3878.9480826957047</c:v>
                </c:pt>
                <c:pt idx="663">
                  <c:v>3883.9801973048602</c:v>
                </c:pt>
                <c:pt idx="664">
                  <c:v>3889.0102998440029</c:v>
                </c:pt>
                <c:pt idx="665">
                  <c:v>3894.0383920308955</c:v>
                </c:pt>
                <c:pt idx="666">
                  <c:v>3899.064475581119</c:v>
                </c:pt>
                <c:pt idx="667">
                  <c:v>3904.0885522080885</c:v>
                </c:pt>
                <c:pt idx="668">
                  <c:v>3909.1106236230466</c:v>
                </c:pt>
                <c:pt idx="669">
                  <c:v>3914.1306915350751</c:v>
                </c:pt>
                <c:pt idx="670">
                  <c:v>3919.1487576510899</c:v>
                </c:pt>
                <c:pt idx="671">
                  <c:v>3924.1648236758515</c:v>
                </c:pt>
                <c:pt idx="672">
                  <c:v>3929.1788913119676</c:v>
                </c:pt>
                <c:pt idx="673">
                  <c:v>3934.1909622598941</c:v>
                </c:pt>
                <c:pt idx="674">
                  <c:v>3939.2010382179392</c:v>
                </c:pt>
                <c:pt idx="675">
                  <c:v>3944.2091208822694</c:v>
                </c:pt>
                <c:pt idx="676">
                  <c:v>3949.215211946911</c:v>
                </c:pt>
                <c:pt idx="677">
                  <c:v>3954.2193131037543</c:v>
                </c:pt>
                <c:pt idx="678">
                  <c:v>3959.2214260425571</c:v>
                </c:pt>
                <c:pt idx="679">
                  <c:v>3964.221552450947</c:v>
                </c:pt>
                <c:pt idx="680">
                  <c:v>3969.219694014429</c:v>
                </c:pt>
                <c:pt idx="681">
                  <c:v>3974.2158524163819</c:v>
                </c:pt>
                <c:pt idx="682">
                  <c:v>3979.2100293380718</c:v>
                </c:pt>
                <c:pt idx="683">
                  <c:v>3984.2022264586444</c:v>
                </c:pt>
                <c:pt idx="684">
                  <c:v>3989.1924454551386</c:v>
                </c:pt>
                <c:pt idx="685">
                  <c:v>3994.1806880024815</c:v>
                </c:pt>
                <c:pt idx="686">
                  <c:v>3999.166955773499</c:v>
                </c:pt>
                <c:pt idx="687">
                  <c:v>4004.1512504389152</c:v>
                </c:pt>
                <c:pt idx="688">
                  <c:v>4009.1335736673554</c:v>
                </c:pt>
                <c:pt idx="689">
                  <c:v>4014.1139271253519</c:v>
                </c:pt>
                <c:pt idx="690">
                  <c:v>4019.0923124773499</c:v>
                </c:pt>
                <c:pt idx="691">
                  <c:v>4024.0687313857015</c:v>
                </c:pt>
                <c:pt idx="692">
                  <c:v>4029.0431855106808</c:v>
                </c:pt>
                <c:pt idx="693">
                  <c:v>4034.0156765104798</c:v>
                </c:pt>
                <c:pt idx="694">
                  <c:v>4038.986206041212</c:v>
                </c:pt>
                <c:pt idx="695">
                  <c:v>4043.9547757569208</c:v>
                </c:pt>
                <c:pt idx="696">
                  <c:v>4048.9213873095796</c:v>
                </c:pt>
                <c:pt idx="697">
                  <c:v>4053.8860423490928</c:v>
                </c:pt>
                <c:pt idx="698">
                  <c:v>4058.848742523307</c:v>
                </c:pt>
                <c:pt idx="699">
                  <c:v>4063.8094894780024</c:v>
                </c:pt>
                <c:pt idx="700">
                  <c:v>4068.7682848569093</c:v>
                </c:pt>
                <c:pt idx="701">
                  <c:v>4073.7251303017042</c:v>
                </c:pt>
                <c:pt idx="702">
                  <c:v>4078.6800274520106</c:v>
                </c:pt>
                <c:pt idx="703">
                  <c:v>4083.6329779454104</c:v>
                </c:pt>
                <c:pt idx="704">
                  <c:v>4088.583983417439</c:v>
                </c:pt>
                <c:pt idx="705">
                  <c:v>4093.5330455015983</c:v>
                </c:pt>
                <c:pt idx="706">
                  <c:v>4098.4801658293491</c:v>
                </c:pt>
                <c:pt idx="707">
                  <c:v>4103.4253460301215</c:v>
                </c:pt>
                <c:pt idx="708">
                  <c:v>4108.3685877313183</c:v>
                </c:pt>
                <c:pt idx="709">
                  <c:v>4113.3098925583145</c:v>
                </c:pt>
                <c:pt idx="710">
                  <c:v>4118.2492621344609</c:v>
                </c:pt>
                <c:pt idx="711">
                  <c:v>4123.1866980810955</c:v>
                </c:pt>
                <c:pt idx="712">
                  <c:v>4128.1222020175346</c:v>
                </c:pt>
                <c:pt idx="713">
                  <c:v>4133.0557755610826</c:v>
                </c:pt>
                <c:pt idx="714">
                  <c:v>4137.9874203270365</c:v>
                </c:pt>
                <c:pt idx="715">
                  <c:v>4142.91713792869</c:v>
                </c:pt>
                <c:pt idx="716">
                  <c:v>4147.844929977332</c:v>
                </c:pt>
                <c:pt idx="717">
                  <c:v>4152.7707980822452</c:v>
                </c:pt>
                <c:pt idx="718">
                  <c:v>4157.6947438507304</c:v>
                </c:pt>
                <c:pt idx="719">
                  <c:v>4162.6167688880814</c:v>
                </c:pt>
                <c:pt idx="720">
                  <c:v>4167.5368747976127</c:v>
                </c:pt>
                <c:pt idx="721">
                  <c:v>4172.4550631806469</c:v>
                </c:pt>
                <c:pt idx="722">
                  <c:v>4177.3713356365261</c:v>
                </c:pt>
                <c:pt idx="723">
                  <c:v>4182.2856937626138</c:v>
                </c:pt>
                <c:pt idx="724">
                  <c:v>4187.1981391542931</c:v>
                </c:pt>
                <c:pt idx="725">
                  <c:v>4192.1086734049786</c:v>
                </c:pt>
                <c:pt idx="726">
                  <c:v>4197.0172981061087</c:v>
                </c:pt>
                <c:pt idx="727">
                  <c:v>4201.9240148471627</c:v>
                </c:pt>
                <c:pt idx="728">
                  <c:v>4206.8288252156517</c:v>
                </c:pt>
                <c:pt idx="729">
                  <c:v>4211.7317307971234</c:v>
                </c:pt>
                <c:pt idx="730">
                  <c:v>4216.6327331751781</c:v>
                </c:pt>
                <c:pt idx="731">
                  <c:v>4221.5318339314499</c:v>
                </c:pt>
                <c:pt idx="732">
                  <c:v>4226.4290346456328</c:v>
                </c:pt>
                <c:pt idx="733">
                  <c:v>4231.3243368954654</c:v>
                </c:pt>
                <c:pt idx="734">
                  <c:v>4236.2177422567447</c:v>
                </c:pt>
                <c:pt idx="735">
                  <c:v>4241.1092523033303</c:v>
                </c:pt>
                <c:pt idx="736">
                  <c:v>4245.9988686071374</c:v>
                </c:pt>
                <c:pt idx="737">
                  <c:v>4250.8865927381476</c:v>
                </c:pt>
                <c:pt idx="738">
                  <c:v>4255.7724262644151</c:v>
                </c:pt>
                <c:pt idx="739">
                  <c:v>4260.65637075206</c:v>
                </c:pt>
                <c:pt idx="740">
                  <c:v>4265.5384277652774</c:v>
                </c:pt>
                <c:pt idx="741">
                  <c:v>4270.4185988663439</c:v>
                </c:pt>
                <c:pt idx="742">
                  <c:v>4275.2968856156158</c:v>
                </c:pt>
                <c:pt idx="743">
                  <c:v>4280.1732895715304</c:v>
                </c:pt>
                <c:pt idx="744">
                  <c:v>4285.0478122906079</c:v>
                </c:pt>
                <c:pt idx="745">
                  <c:v>4289.9204553274712</c:v>
                </c:pt>
                <c:pt idx="746">
                  <c:v>4294.791220234828</c:v>
                </c:pt>
                <c:pt idx="747">
                  <c:v>4299.6601085634802</c:v>
                </c:pt>
                <c:pt idx="748">
                  <c:v>4304.5271218623311</c:v>
                </c:pt>
                <c:pt idx="749">
                  <c:v>4309.3922616783912</c:v>
                </c:pt>
                <c:pt idx="750">
                  <c:v>4314.255529556769</c:v>
                </c:pt>
                <c:pt idx="751">
                  <c:v>4319.1169270406845</c:v>
                </c:pt>
                <c:pt idx="752">
                  <c:v>4323.9764556714708</c:v>
                </c:pt>
                <c:pt idx="753">
                  <c:v>4328.8341169885744</c:v>
                </c:pt>
                <c:pt idx="754">
                  <c:v>4333.6899125295604</c:v>
                </c:pt>
                <c:pt idx="755">
                  <c:v>4338.5438438301098</c:v>
                </c:pt>
                <c:pt idx="756">
                  <c:v>4343.3959124240346</c:v>
                </c:pt>
                <c:pt idx="757">
                  <c:v>4348.2461198432693</c:v>
                </c:pt>
                <c:pt idx="758">
                  <c:v>4353.0944676178769</c:v>
                </c:pt>
                <c:pt idx="759">
                  <c:v>4357.9409572760524</c:v>
                </c:pt>
                <c:pt idx="760">
                  <c:v>4362.7855903441359</c:v>
                </c:pt>
                <c:pt idx="761">
                  <c:v>4367.6283683465945</c:v>
                </c:pt>
                <c:pt idx="762">
                  <c:v>4372.469292806044</c:v>
                </c:pt>
                <c:pt idx="763">
                  <c:v>4377.3083652432406</c:v>
                </c:pt>
                <c:pt idx="764">
                  <c:v>4382.1455871770941</c:v>
                </c:pt>
                <c:pt idx="765">
                  <c:v>4386.9809601246579</c:v>
                </c:pt>
                <c:pt idx="766">
                  <c:v>4391.814485601145</c:v>
                </c:pt>
                <c:pt idx="767">
                  <c:v>4396.6461651199234</c:v>
                </c:pt>
                <c:pt idx="768">
                  <c:v>4401.4760001925133</c:v>
                </c:pt>
                <c:pt idx="769">
                  <c:v>4406.3039923286124</c:v>
                </c:pt>
                <c:pt idx="770">
                  <c:v>4411.1301430360727</c:v>
                </c:pt>
                <c:pt idx="771">
                  <c:v>4415.9544538209166</c:v>
                </c:pt>
                <c:pt idx="772">
                  <c:v>4420.77692618734</c:v>
                </c:pt>
                <c:pt idx="773">
                  <c:v>4425.5975616377109</c:v>
                </c:pt>
                <c:pt idx="774">
                  <c:v>4430.4163616725755</c:v>
                </c:pt>
                <c:pt idx="775">
                  <c:v>4435.23332779066</c:v>
                </c:pt>
                <c:pt idx="776">
                  <c:v>4440.0484614888783</c:v>
                </c:pt>
                <c:pt idx="777">
                  <c:v>4444.8617642623203</c:v>
                </c:pt>
                <c:pt idx="778">
                  <c:v>4449.673237604271</c:v>
                </c:pt>
                <c:pt idx="779">
                  <c:v>4454.4828830062088</c:v>
                </c:pt>
                <c:pt idx="780">
                  <c:v>4459.2907019578033</c:v>
                </c:pt>
                <c:pt idx="781">
                  <c:v>4464.0966959469224</c:v>
                </c:pt>
                <c:pt idx="782">
                  <c:v>4468.9008664596395</c:v>
                </c:pt>
                <c:pt idx="783">
                  <c:v>4473.703214980218</c:v>
                </c:pt>
                <c:pt idx="784">
                  <c:v>4478.5037429911417</c:v>
                </c:pt>
                <c:pt idx="785">
                  <c:v>4483.3024519730998</c:v>
                </c:pt>
                <c:pt idx="786">
                  <c:v>4488.0993434049851</c:v>
                </c:pt>
                <c:pt idx="787">
                  <c:v>4492.8944187639154</c:v>
                </c:pt>
                <c:pt idx="788">
                  <c:v>4497.6876795252219</c:v>
                </c:pt>
                <c:pt idx="789">
                  <c:v>4502.4791271624536</c:v>
                </c:pt>
                <c:pt idx="790">
                  <c:v>4507.26876314739</c:v>
                </c:pt>
                <c:pt idx="791">
                  <c:v>4512.0565889500294</c:v>
                </c:pt>
                <c:pt idx="792">
                  <c:v>4516.8426060386018</c:v>
                </c:pt>
                <c:pt idx="793">
                  <c:v>4521.6268158795683</c:v>
                </c:pt>
                <c:pt idx="794">
                  <c:v>4526.4092199376246</c:v>
                </c:pt>
                <c:pt idx="795">
                  <c:v>4531.1898196757083</c:v>
                </c:pt>
                <c:pt idx="796">
                  <c:v>4535.9686165549883</c:v>
                </c:pt>
                <c:pt idx="797">
                  <c:v>4540.7456120348816</c:v>
                </c:pt>
                <c:pt idx="798">
                  <c:v>4545.5208075730525</c:v>
                </c:pt>
                <c:pt idx="799">
                  <c:v>4550.2942046254093</c:v>
                </c:pt>
                <c:pt idx="800">
                  <c:v>4555.0658046461131</c:v>
                </c:pt>
                <c:pt idx="801">
                  <c:v>4559.8356090875832</c:v>
                </c:pt>
                <c:pt idx="802">
                  <c:v>4564.6036194004892</c:v>
                </c:pt>
                <c:pt idx="803">
                  <c:v>4569.3698370337634</c:v>
                </c:pt>
                <c:pt idx="804">
                  <c:v>4574.1342634346029</c:v>
                </c:pt>
                <c:pt idx="805">
                  <c:v>4578.8969000484631</c:v>
                </c:pt>
                <c:pt idx="806">
                  <c:v>4583.6577483190731</c:v>
                </c:pt>
                <c:pt idx="807">
                  <c:v>4588.4168096884323</c:v>
                </c:pt>
                <c:pt idx="808">
                  <c:v>4593.1740855968092</c:v>
                </c:pt>
                <c:pt idx="809">
                  <c:v>4597.9295774827515</c:v>
                </c:pt>
                <c:pt idx="810">
                  <c:v>4602.6832867830844</c:v>
                </c:pt>
                <c:pt idx="811">
                  <c:v>4607.4352149329134</c:v>
                </c:pt>
                <c:pt idx="812">
                  <c:v>4612.1853633656347</c:v>
                </c:pt>
                <c:pt idx="813">
                  <c:v>4616.9337335129194</c:v>
                </c:pt>
                <c:pt idx="814">
                  <c:v>4621.6803268047424</c:v>
                </c:pt>
                <c:pt idx="815">
                  <c:v>4626.4251446693588</c:v>
                </c:pt>
                <c:pt idx="816">
                  <c:v>4631.1681885333219</c:v>
                </c:pt>
                <c:pt idx="817">
                  <c:v>4635.9094598214842</c:v>
                </c:pt>
                <c:pt idx="818">
                  <c:v>4640.6489599570032</c:v>
                </c:pt>
                <c:pt idx="819">
                  <c:v>4645.3866903613316</c:v>
                </c:pt>
                <c:pt idx="820">
                  <c:v>4650.122652454228</c:v>
                </c:pt>
                <c:pt idx="821">
                  <c:v>4654.8568476537621</c:v>
                </c:pt>
                <c:pt idx="822">
                  <c:v>4659.5892773763144</c:v>
                </c:pt>
                <c:pt idx="823">
                  <c:v>4664.3199430365821</c:v>
                </c:pt>
                <c:pt idx="824">
                  <c:v>4669.0488460475717</c:v>
                </c:pt>
                <c:pt idx="825">
                  <c:v>4673.7759878206116</c:v>
                </c:pt>
                <c:pt idx="826">
                  <c:v>4678.5013697653594</c:v>
                </c:pt>
                <c:pt idx="827">
                  <c:v>4683.2249932897794</c:v>
                </c:pt>
                <c:pt idx="828">
                  <c:v>4687.9468598001768</c:v>
                </c:pt>
                <c:pt idx="829">
                  <c:v>4692.6669707011843</c:v>
                </c:pt>
                <c:pt idx="830">
                  <c:v>4697.3853273957611</c:v>
                </c:pt>
                <c:pt idx="831">
                  <c:v>4702.1019312852095</c:v>
                </c:pt>
                <c:pt idx="832">
                  <c:v>4706.8167837691581</c:v>
                </c:pt>
                <c:pt idx="833">
                  <c:v>4711.5298862455838</c:v>
                </c:pt>
                <c:pt idx="834">
                  <c:v>4716.241240110804</c:v>
                </c:pt>
                <c:pt idx="835">
                  <c:v>4720.9508467594806</c:v>
                </c:pt>
                <c:pt idx="836">
                  <c:v>4725.6587075846201</c:v>
                </c:pt>
                <c:pt idx="837">
                  <c:v>4730.3648239775857</c:v>
                </c:pt>
                <c:pt idx="838">
                  <c:v>4735.0691973280836</c:v>
                </c:pt>
                <c:pt idx="839">
                  <c:v>4739.7718290241901</c:v>
                </c:pt>
                <c:pt idx="840">
                  <c:v>4744.4727204523233</c:v>
                </c:pt>
                <c:pt idx="841">
                  <c:v>4749.1718729972717</c:v>
                </c:pt>
                <c:pt idx="842">
                  <c:v>4753.8692880421841</c:v>
                </c:pt>
                <c:pt idx="843">
                  <c:v>4758.5649669685745</c:v>
                </c:pt>
                <c:pt idx="844">
                  <c:v>4763.2589111563248</c:v>
                </c:pt>
                <c:pt idx="845">
                  <c:v>4767.9511219836904</c:v>
                </c:pt>
                <c:pt idx="846">
                  <c:v>4772.6416008272927</c:v>
                </c:pt>
                <c:pt idx="847">
                  <c:v>4777.3303490621356</c:v>
                </c:pt>
                <c:pt idx="848">
                  <c:v>4782.0173680616017</c:v>
                </c:pt>
                <c:pt idx="849">
                  <c:v>4786.7026591974491</c:v>
                </c:pt>
                <c:pt idx="850">
                  <c:v>4791.3862238398224</c:v>
                </c:pt>
                <c:pt idx="851">
                  <c:v>4796.068063357252</c:v>
                </c:pt>
                <c:pt idx="852">
                  <c:v>4800.7481791166538</c:v>
                </c:pt>
                <c:pt idx="853">
                  <c:v>4805.4265724833404</c:v>
                </c:pt>
                <c:pt idx="854">
                  <c:v>4810.1032448210108</c:v>
                </c:pt>
                <c:pt idx="855">
                  <c:v>4814.7781974917625</c:v>
                </c:pt>
                <c:pt idx="856">
                  <c:v>4819.4514318560932</c:v>
                </c:pt>
                <c:pt idx="857">
                  <c:v>4824.1229492729008</c:v>
                </c:pt>
                <c:pt idx="858">
                  <c:v>4828.7927510994805</c:v>
                </c:pt>
                <c:pt idx="859">
                  <c:v>4833.4608386915415</c:v>
                </c:pt>
                <c:pt idx="860">
                  <c:v>4838.1272134031979</c:v>
                </c:pt>
                <c:pt idx="861">
                  <c:v>4842.7918765869708</c:v>
                </c:pt>
                <c:pt idx="862">
                  <c:v>4847.4548295938002</c:v>
                </c:pt>
                <c:pt idx="863">
                  <c:v>4852.1160737730388</c:v>
                </c:pt>
                <c:pt idx="864">
                  <c:v>4856.775610472454</c:v>
                </c:pt>
                <c:pt idx="865">
                  <c:v>4861.4334410382407</c:v>
                </c:pt>
                <c:pt idx="866">
                  <c:v>4866.0895668150133</c:v>
                </c:pt>
                <c:pt idx="867">
                  <c:v>4870.7439891458089</c:v>
                </c:pt>
                <c:pt idx="868">
                  <c:v>4875.3967093720948</c:v>
                </c:pt>
                <c:pt idx="869">
                  <c:v>4880.0477288337688</c:v>
                </c:pt>
                <c:pt idx="870">
                  <c:v>4884.6970488691604</c:v>
                </c:pt>
                <c:pt idx="871">
                  <c:v>4889.3446708150313</c:v>
                </c:pt>
                <c:pt idx="872">
                  <c:v>4893.9905960065862</c:v>
                </c:pt>
                <c:pt idx="873">
                  <c:v>4898.6348257774671</c:v>
                </c:pt>
                <c:pt idx="874">
                  <c:v>4903.2773614597554</c:v>
                </c:pt>
                <c:pt idx="875">
                  <c:v>4907.9182043839801</c:v>
                </c:pt>
                <c:pt idx="876">
                  <c:v>4912.5573558791166</c:v>
                </c:pt>
                <c:pt idx="877">
                  <c:v>4917.1948172725897</c:v>
                </c:pt>
                <c:pt idx="878">
                  <c:v>4921.8305898902763</c:v>
                </c:pt>
                <c:pt idx="879">
                  <c:v>4926.4646750565053</c:v>
                </c:pt>
                <c:pt idx="880">
                  <c:v>4931.0970740940647</c:v>
                </c:pt>
                <c:pt idx="881">
                  <c:v>4935.7277883241986</c:v>
                </c:pt>
                <c:pt idx="882">
                  <c:v>4940.3568190666165</c:v>
                </c:pt>
                <c:pt idx="883">
                  <c:v>4944.9841676394863</c:v>
                </c:pt>
                <c:pt idx="884">
                  <c:v>4949.6098353594443</c:v>
                </c:pt>
                <c:pt idx="885">
                  <c:v>4954.2338235415964</c:v>
                </c:pt>
                <c:pt idx="886">
                  <c:v>4958.8561334995193</c:v>
                </c:pt>
                <c:pt idx="887">
                  <c:v>4963.4767665452537</c:v>
                </c:pt>
                <c:pt idx="888">
                  <c:v>4968.0957239893314</c:v>
                </c:pt>
                <c:pt idx="889">
                  <c:v>4972.7130071407473</c:v>
                </c:pt>
                <c:pt idx="890">
                  <c:v>4977.3286173069873</c:v>
                </c:pt>
                <c:pt idx="891">
                  <c:v>4981.9425557940103</c:v>
                </c:pt>
                <c:pt idx="892">
                  <c:v>4986.5548239062673</c:v>
                </c:pt>
                <c:pt idx="893">
                  <c:v>4991.1654229466903</c:v>
                </c:pt>
                <c:pt idx="894">
                  <c:v>4995.7743542167036</c:v>
                </c:pt>
                <c:pt idx="895">
                  <c:v>5000.3816190162252</c:v>
                </c:pt>
                <c:pt idx="896">
                  <c:v>5004.9872186436605</c:v>
                </c:pt>
                <c:pt idx="897">
                  <c:v>5009.5911543959173</c:v>
                </c:pt>
                <c:pt idx="898">
                  <c:v>5014.1934275683971</c:v>
                </c:pt>
                <c:pt idx="899">
                  <c:v>5018.7940394550051</c:v>
                </c:pt>
                <c:pt idx="900">
                  <c:v>5023.3929913481479</c:v>
                </c:pt>
                <c:pt idx="901">
                  <c:v>5027.9902845387405</c:v>
                </c:pt>
                <c:pt idx="902">
                  <c:v>5032.585920316199</c:v>
                </c:pt>
                <c:pt idx="903">
                  <c:v>5037.1798999684561</c:v>
                </c:pt>
                <c:pt idx="904">
                  <c:v>5041.7722247819538</c:v>
                </c:pt>
                <c:pt idx="905">
                  <c:v>5046.3628960416445</c:v>
                </c:pt>
                <c:pt idx="906">
                  <c:v>5050.9519150310025</c:v>
                </c:pt>
                <c:pt idx="907">
                  <c:v>5055.5392830320225</c:v>
                </c:pt>
                <c:pt idx="908">
                  <c:v>5060.1250013252165</c:v>
                </c:pt>
                <c:pt idx="909">
                  <c:v>5064.7090711896171</c:v>
                </c:pt>
                <c:pt idx="910">
                  <c:v>5069.2914939027869</c:v>
                </c:pt>
                <c:pt idx="911">
                  <c:v>5073.8722707408169</c:v>
                </c:pt>
                <c:pt idx="912">
                  <c:v>5078.4514029783231</c:v>
                </c:pt>
                <c:pt idx="913">
                  <c:v>5083.0288918884617</c:v>
                </c:pt>
                <c:pt idx="914">
                  <c:v>5087.6047387429135</c:v>
                </c:pt>
                <c:pt idx="915">
                  <c:v>5092.1789448119071</c:v>
                </c:pt>
                <c:pt idx="916">
                  <c:v>5096.7515113641984</c:v>
                </c:pt>
                <c:pt idx="917">
                  <c:v>5101.322439667093</c:v>
                </c:pt>
                <c:pt idx="918">
                  <c:v>5105.8917309864337</c:v>
                </c:pt>
                <c:pt idx="919">
                  <c:v>5110.4593865866163</c:v>
                </c:pt>
                <c:pt idx="920">
                  <c:v>5115.025407730579</c:v>
                </c:pt>
                <c:pt idx="921">
                  <c:v>5119.5897956798108</c:v>
                </c:pt>
                <c:pt idx="922">
                  <c:v>5124.1525516943511</c:v>
                </c:pt>
                <c:pt idx="923">
                  <c:v>5128.7136770327961</c:v>
                </c:pt>
                <c:pt idx="924">
                  <c:v>5133.2731729522984</c:v>
                </c:pt>
                <c:pt idx="925">
                  <c:v>5137.8310407085701</c:v>
                </c:pt>
                <c:pt idx="926">
                  <c:v>5142.3872815558825</c:v>
                </c:pt>
                <c:pt idx="927">
                  <c:v>5146.9418967470647</c:v>
                </c:pt>
                <c:pt idx="928">
                  <c:v>5151.4948875335213</c:v>
                </c:pt>
                <c:pt idx="929">
                  <c:v>5156.0462551652208</c:v>
                </c:pt>
                <c:pt idx="930">
                  <c:v>5160.596000890695</c:v>
                </c:pt>
                <c:pt idx="931">
                  <c:v>5165.1441259570556</c:v>
                </c:pt>
                <c:pt idx="932">
                  <c:v>5169.6906316099821</c:v>
                </c:pt>
                <c:pt idx="933">
                  <c:v>5174.2355190937305</c:v>
                </c:pt>
                <c:pt idx="934">
                  <c:v>5178.778789651139</c:v>
                </c:pt>
                <c:pt idx="935">
                  <c:v>5183.3204445236252</c:v>
                </c:pt>
                <c:pt idx="936">
                  <c:v>5187.8604849511839</c:v>
                </c:pt>
                <c:pt idx="937">
                  <c:v>5192.398912172398</c:v>
                </c:pt>
                <c:pt idx="938">
                  <c:v>5196.9357274244376</c:v>
                </c:pt>
                <c:pt idx="939">
                  <c:v>5201.4709319430613</c:v>
                </c:pt>
                <c:pt idx="940">
                  <c:v>5206.0045269626189</c:v>
                </c:pt>
                <c:pt idx="941">
                  <c:v>5210.5365137160479</c:v>
                </c:pt>
                <c:pt idx="942">
                  <c:v>5215.0668934348887</c:v>
                </c:pt>
                <c:pt idx="943">
                  <c:v>5219.5956673492719</c:v>
                </c:pt>
                <c:pt idx="944">
                  <c:v>5224.122836687935</c:v>
                </c:pt>
                <c:pt idx="945">
                  <c:v>5228.6484026782064</c:v>
                </c:pt>
                <c:pt idx="946">
                  <c:v>5233.1723665460295</c:v>
                </c:pt>
                <c:pt idx="947">
                  <c:v>5237.6947295159443</c:v>
                </c:pt>
                <c:pt idx="948">
                  <c:v>5242.2154928110995</c:v>
                </c:pt>
                <c:pt idx="949">
                  <c:v>5246.73465765326</c:v>
                </c:pt>
                <c:pt idx="950">
                  <c:v>5251.2522252627987</c:v>
                </c:pt>
                <c:pt idx="951">
                  <c:v>5255.7681968586958</c:v>
                </c:pt>
                <c:pt idx="952">
                  <c:v>5260.2825736585573</c:v>
                </c:pt>
                <c:pt idx="953">
                  <c:v>5264.7953568786015</c:v>
                </c:pt>
                <c:pt idx="954">
                  <c:v>5269.3065477336704</c:v>
                </c:pt>
                <c:pt idx="955">
                  <c:v>5273.8161474372255</c:v>
                </c:pt>
                <c:pt idx="956">
                  <c:v>5278.3241572013494</c:v>
                </c:pt>
                <c:pt idx="957">
                  <c:v>5282.8305782367579</c:v>
                </c:pt>
                <c:pt idx="958">
                  <c:v>5287.3354117527915</c:v>
                </c:pt>
                <c:pt idx="959">
                  <c:v>5291.8386589574175</c:v>
                </c:pt>
                <c:pt idx="960">
                  <c:v>5296.3403210572433</c:v>
                </c:pt>
                <c:pt idx="961">
                  <c:v>5300.8403992575013</c:v>
                </c:pt>
                <c:pt idx="962">
                  <c:v>5305.3388947620688</c:v>
                </c:pt>
                <c:pt idx="963">
                  <c:v>5309.8358087734578</c:v>
                </c:pt>
                <c:pt idx="964">
                  <c:v>5314.3311424928188</c:v>
                </c:pt>
                <c:pt idx="965">
                  <c:v>5318.8248971199464</c:v>
                </c:pt>
                <c:pt idx="966">
                  <c:v>5323.3170738532826</c:v>
                </c:pt>
                <c:pt idx="967">
                  <c:v>5327.8076738899108</c:v>
                </c:pt>
                <c:pt idx="968">
                  <c:v>5332.2966984255663</c:v>
                </c:pt>
                <c:pt idx="969">
                  <c:v>5336.7841486546304</c:v>
                </c:pt>
                <c:pt idx="970">
                  <c:v>5341.2700257701445</c:v>
                </c:pt>
                <c:pt idx="971">
                  <c:v>5345.7543309638004</c:v>
                </c:pt>
                <c:pt idx="972">
                  <c:v>5350.237065425943</c:v>
                </c:pt>
                <c:pt idx="973">
                  <c:v>5354.7182303455802</c:v>
                </c:pt>
                <c:pt idx="974">
                  <c:v>5359.1978269103793</c:v>
                </c:pt>
                <c:pt idx="975">
                  <c:v>5363.6758563066687</c:v>
                </c:pt>
                <c:pt idx="976">
                  <c:v>5368.1523197194438</c:v>
                </c:pt>
                <c:pt idx="977">
                  <c:v>5372.6272183323608</c:v>
                </c:pt>
                <c:pt idx="978">
                  <c:v>5377.1005533277512</c:v>
                </c:pt>
                <c:pt idx="979">
                  <c:v>5381.5723258866128</c:v>
                </c:pt>
                <c:pt idx="980">
                  <c:v>5386.0425371886176</c:v>
                </c:pt>
                <c:pt idx="981">
                  <c:v>5390.5111884121088</c:v>
                </c:pt>
                <c:pt idx="982">
                  <c:v>5394.9782807341062</c:v>
                </c:pt>
                <c:pt idx="983">
                  <c:v>5399.4438153303117</c:v>
                </c:pt>
                <c:pt idx="984">
                  <c:v>5403.9077933751087</c:v>
                </c:pt>
                <c:pt idx="985">
                  <c:v>5408.3702160415514</c:v>
                </c:pt>
                <c:pt idx="986">
                  <c:v>5412.8310845013893</c:v>
                </c:pt>
                <c:pt idx="987">
                  <c:v>5417.2903999250502</c:v>
                </c:pt>
                <c:pt idx="988">
                  <c:v>5421.7481634816586</c:v>
                </c:pt>
                <c:pt idx="989">
                  <c:v>5426.2043763390166</c:v>
                </c:pt>
                <c:pt idx="990">
                  <c:v>5430.659039663632</c:v>
                </c:pt>
                <c:pt idx="991">
                  <c:v>5435.1121546206923</c:v>
                </c:pt>
                <c:pt idx="992">
                  <c:v>5439.5637223740905</c:v>
                </c:pt>
                <c:pt idx="993">
                  <c:v>5444.0137440864146</c:v>
                </c:pt>
                <c:pt idx="994">
                  <c:v>5448.4622209189511</c:v>
                </c:pt>
                <c:pt idx="995">
                  <c:v>5452.9091540316849</c:v>
                </c:pt>
                <c:pt idx="996">
                  <c:v>5457.3545445833115</c:v>
                </c:pt>
                <c:pt idx="997">
                  <c:v>5461.7983937312201</c:v>
                </c:pt>
                <c:pt idx="998">
                  <c:v>5466.2407026315195</c:v>
                </c:pt>
                <c:pt idx="999">
                  <c:v>5470.6814724390206</c:v>
                </c:pt>
                <c:pt idx="1000">
                  <c:v>5475.1207043072445</c:v>
                </c:pt>
                <c:pt idx="1001">
                  <c:v>5479.5583993884275</c:v>
                </c:pt>
                <c:pt idx="1002">
                  <c:v>5483.9945588335177</c:v>
                </c:pt>
                <c:pt idx="1003">
                  <c:v>5488.4291837921837</c:v>
                </c:pt>
                <c:pt idx="1004">
                  <c:v>5492.86227541281</c:v>
                </c:pt>
                <c:pt idx="1005">
                  <c:v>5497.2938348424968</c:v>
                </c:pt>
                <c:pt idx="1006">
                  <c:v>5501.7238632270764</c:v>
                </c:pt>
                <c:pt idx="1007">
                  <c:v>5506.1523617110961</c:v>
                </c:pt>
                <c:pt idx="1008">
                  <c:v>5510.5793314378325</c:v>
                </c:pt>
                <c:pt idx="1009">
                  <c:v>5515.0047735492908</c:v>
                </c:pt>
                <c:pt idx="1010">
                  <c:v>5519.4286891862048</c:v>
                </c:pt>
                <c:pt idx="1011">
                  <c:v>5523.8510794880394</c:v>
                </c:pt>
                <c:pt idx="1012">
                  <c:v>5528.2719455929882</c:v>
                </c:pt>
                <c:pt idx="1013">
                  <c:v>5532.6912886379914</c:v>
                </c:pt>
                <c:pt idx="1014">
                  <c:v>5537.1091097587123</c:v>
                </c:pt>
                <c:pt idx="1015">
                  <c:v>5541.5254100895627</c:v>
                </c:pt>
                <c:pt idx="1016">
                  <c:v>5545.9401907636911</c:v>
                </c:pt>
                <c:pt idx="1017">
                  <c:v>5550.3534529129893</c:v>
                </c:pt>
                <c:pt idx="1018">
                  <c:v>5554.7651976680945</c:v>
                </c:pt>
                <c:pt idx="1019">
                  <c:v>5559.1754261583865</c:v>
                </c:pt>
                <c:pt idx="1020">
                  <c:v>5563.5841395119951</c:v>
                </c:pt>
                <c:pt idx="1021">
                  <c:v>5567.9913388557998</c:v>
                </c:pt>
                <c:pt idx="1022">
                  <c:v>5572.3970253154312</c:v>
                </c:pt>
                <c:pt idx="1023">
                  <c:v>5576.8012000152758</c:v>
                </c:pt>
                <c:pt idx="1024">
                  <c:v>5581.2038640784704</c:v>
                </c:pt>
                <c:pt idx="1025">
                  <c:v>5585.6050186269094</c:v>
                </c:pt>
                <c:pt idx="1026">
                  <c:v>5590.0046647812533</c:v>
                </c:pt>
                <c:pt idx="1027">
                  <c:v>5594.4028036609125</c:v>
                </c:pt>
                <c:pt idx="1028">
                  <c:v>5598.799436384068</c:v>
                </c:pt>
                <c:pt idx="1029">
                  <c:v>5603.1945640676622</c:v>
                </c:pt>
                <c:pt idx="1030">
                  <c:v>5607.5881878273976</c:v>
                </c:pt>
                <c:pt idx="1031">
                  <c:v>5611.9803087777555</c:v>
                </c:pt>
                <c:pt idx="1032">
                  <c:v>5616.3709280319799</c:v>
                </c:pt>
                <c:pt idx="1033">
                  <c:v>5620.7600467020848</c:v>
                </c:pt>
                <c:pt idx="1034">
                  <c:v>5625.1476658988622</c:v>
                </c:pt>
                <c:pt idx="1035">
                  <c:v>5629.533786731874</c:v>
                </c:pt>
                <c:pt idx="1036">
                  <c:v>5633.9184103094631</c:v>
                </c:pt>
                <c:pt idx="1037">
                  <c:v>5638.3015377387492</c:v>
                </c:pt>
                <c:pt idx="1038">
                  <c:v>5642.6831701256297</c:v>
                </c:pt>
                <c:pt idx="1039">
                  <c:v>5647.063308574785</c:v>
                </c:pt>
                <c:pt idx="1040">
                  <c:v>5651.4419541896814</c:v>
                </c:pt>
                <c:pt idx="1041">
                  <c:v>5655.8191080725701</c:v>
                </c:pt>
                <c:pt idx="1042">
                  <c:v>5660.1947713244845</c:v>
                </c:pt>
                <c:pt idx="1043">
                  <c:v>5664.5689450452564</c:v>
                </c:pt>
                <c:pt idx="1044">
                  <c:v>5668.9416303334974</c:v>
                </c:pt>
                <c:pt idx="1045">
                  <c:v>5673.312828286621</c:v>
                </c:pt>
                <c:pt idx="1046">
                  <c:v>5677.6825400008283</c:v>
                </c:pt>
                <c:pt idx="1047">
                  <c:v>5682.0507665711184</c:v>
                </c:pt>
                <c:pt idx="1048">
                  <c:v>5686.4175090912877</c:v>
                </c:pt>
                <c:pt idx="1049">
                  <c:v>5690.782768653934</c:v>
                </c:pt>
                <c:pt idx="1050">
                  <c:v>5695.1465463504537</c:v>
                </c:pt>
                <c:pt idx="1051">
                  <c:v>5699.5088432710445</c:v>
                </c:pt>
                <c:pt idx="1052">
                  <c:v>5703.869660504718</c:v>
                </c:pt>
                <c:pt idx="1053">
                  <c:v>5708.2289991392745</c:v>
                </c:pt>
                <c:pt idx="1054">
                  <c:v>5712.5868602613418</c:v>
                </c:pt>
                <c:pt idx="1055">
                  <c:v>5716.9432449563419</c:v>
                </c:pt>
                <c:pt idx="1056">
                  <c:v>5721.298154308517</c:v>
                </c:pt>
                <c:pt idx="1057">
                  <c:v>5725.6515894009217</c:v>
                </c:pt>
                <c:pt idx="1058">
                  <c:v>5730.0035513154171</c:v>
                </c:pt>
                <c:pt idx="1059">
                  <c:v>5734.3540411326921</c:v>
                </c:pt>
                <c:pt idx="1060">
                  <c:v>5738.7030599322461</c:v>
                </c:pt>
                <c:pt idx="1061">
                  <c:v>5743.0506087924041</c:v>
                </c:pt>
                <c:pt idx="1062">
                  <c:v>5747.3966887903071</c:v>
                </c:pt>
                <c:pt idx="1063">
                  <c:v>5751.74130100192</c:v>
                </c:pt>
                <c:pt idx="1064">
                  <c:v>5756.0844465020346</c:v>
                </c:pt>
                <c:pt idx="1065">
                  <c:v>5760.4261263642729</c:v>
                </c:pt>
                <c:pt idx="1066">
                  <c:v>5764.7663416610758</c:v>
                </c:pt>
                <c:pt idx="1067">
                  <c:v>5769.1050934637233</c:v>
                </c:pt>
                <c:pt idx="1068">
                  <c:v>5773.442382842316</c:v>
                </c:pt>
                <c:pt idx="1069">
                  <c:v>5777.7782108658039</c:v>
                </c:pt>
                <c:pt idx="1070">
                  <c:v>5782.1125786019602</c:v>
                </c:pt>
                <c:pt idx="1071">
                  <c:v>5786.4454871173912</c:v>
                </c:pt>
                <c:pt idx="1072">
                  <c:v>5790.7769374775553</c:v>
                </c:pt>
                <c:pt idx="1073">
                  <c:v>5795.1069307467405</c:v>
                </c:pt>
                <c:pt idx="1074">
                  <c:v>5799.4354679880753</c:v>
                </c:pt>
                <c:pt idx="1075">
                  <c:v>5803.7625502635419</c:v>
                </c:pt>
                <c:pt idx="1076">
                  <c:v>5808.0881786339532</c:v>
                </c:pt>
                <c:pt idx="1077">
                  <c:v>5812.4123541589806</c:v>
                </c:pt>
                <c:pt idx="1078">
                  <c:v>5816.7350778971349</c:v>
                </c:pt>
                <c:pt idx="1079">
                  <c:v>5821.0563509057856</c:v>
                </c:pt>
                <c:pt idx="1080">
                  <c:v>5825.3761742411452</c:v>
                </c:pt>
                <c:pt idx="1081">
                  <c:v>5829.6945489582831</c:v>
                </c:pt>
                <c:pt idx="1082">
                  <c:v>5834.0114761111245</c:v>
                </c:pt>
                <c:pt idx="1083">
                  <c:v>5838.3269567524467</c:v>
                </c:pt>
                <c:pt idx="1084">
                  <c:v>5842.6409919338885</c:v>
                </c:pt>
                <c:pt idx="1085">
                  <c:v>5846.9535827059481</c:v>
                </c:pt>
                <c:pt idx="1086">
                  <c:v>5851.2647301179841</c:v>
                </c:pt>
                <c:pt idx="1087">
                  <c:v>5855.5744352182164</c:v>
                </c:pt>
                <c:pt idx="1088">
                  <c:v>5859.8826990537355</c:v>
                </c:pt>
                <c:pt idx="1089">
                  <c:v>5864.1895226704855</c:v>
                </c:pt>
                <c:pt idx="1090">
                  <c:v>5868.4949071132887</c:v>
                </c:pt>
                <c:pt idx="1091">
                  <c:v>5872.7988534258357</c:v>
                </c:pt>
                <c:pt idx="1092">
                  <c:v>5877.1013626506847</c:v>
                </c:pt>
                <c:pt idx="1093">
                  <c:v>5881.4024358292645</c:v>
                </c:pt>
                <c:pt idx="1094">
                  <c:v>5885.7020740018879</c:v>
                </c:pt>
                <c:pt idx="1095">
                  <c:v>5890.0002782077281</c:v>
                </c:pt>
                <c:pt idx="1096">
                  <c:v>5894.2970494848478</c:v>
                </c:pt>
                <c:pt idx="1097">
                  <c:v>5898.5923888701827</c:v>
                </c:pt>
                <c:pt idx="1098">
                  <c:v>5902.8862973995519</c:v>
                </c:pt>
                <c:pt idx="1099">
                  <c:v>5907.1787761076548</c:v>
                </c:pt>
                <c:pt idx="1100">
                  <c:v>5911.4698260280729</c:v>
                </c:pt>
                <c:pt idx="1101">
                  <c:v>5915.7594481932756</c:v>
                </c:pt>
                <c:pt idx="1102">
                  <c:v>5920.0476436346171</c:v>
                </c:pt>
                <c:pt idx="1103">
                  <c:v>5924.3344133823393</c:v>
                </c:pt>
                <c:pt idx="1104">
                  <c:v>5928.6197584655793</c:v>
                </c:pt>
                <c:pt idx="1105">
                  <c:v>5932.9036799123542</c:v>
                </c:pt>
                <c:pt idx="1106">
                  <c:v>5937.1861787495882</c:v>
                </c:pt>
                <c:pt idx="1107">
                  <c:v>5941.4672560030876</c:v>
                </c:pt>
                <c:pt idx="1108">
                  <c:v>5945.7469126975611</c:v>
                </c:pt>
                <c:pt idx="1109">
                  <c:v>5950.0251498566158</c:v>
                </c:pt>
                <c:pt idx="1110">
                  <c:v>5954.3019685027539</c:v>
                </c:pt>
                <c:pt idx="1111">
                  <c:v>5958.5773696573806</c:v>
                </c:pt>
                <c:pt idx="1112">
                  <c:v>5962.8513543408026</c:v>
                </c:pt>
                <c:pt idx="1113">
                  <c:v>5967.1239235722333</c:v>
                </c:pt>
                <c:pt idx="1114">
                  <c:v>5971.3950783697865</c:v>
                </c:pt>
                <c:pt idx="1115">
                  <c:v>5975.6648197504855</c:v>
                </c:pt>
                <c:pt idx="1116">
                  <c:v>5979.9331487302607</c:v>
                </c:pt>
                <c:pt idx="1117">
                  <c:v>5984.2000663239587</c:v>
                </c:pt>
                <c:pt idx="1118">
                  <c:v>5988.4655735453252</c:v>
                </c:pt>
                <c:pt idx="1119">
                  <c:v>5992.7296714070326</c:v>
                </c:pt>
                <c:pt idx="1120">
                  <c:v>5996.9923609206526</c:v>
                </c:pt>
                <c:pt idx="1121">
                  <c:v>6001.2536430966902</c:v>
                </c:pt>
                <c:pt idx="1122">
                  <c:v>6005.5135189445537</c:v>
                </c:pt>
                <c:pt idx="1123">
                  <c:v>6009.7719894725806</c:v>
                </c:pt>
                <c:pt idx="1124">
                  <c:v>6014.0290556880182</c:v>
                </c:pt>
                <c:pt idx="1125">
                  <c:v>6018.284718597045</c:v>
                </c:pt>
                <c:pt idx="1126">
                  <c:v>6022.5389792047617</c:v>
                </c:pt>
                <c:pt idx="1127">
                  <c:v>6026.7918385151906</c:v>
                </c:pt>
                <c:pt idx="1128">
                  <c:v>6031.0432975312797</c:v>
                </c:pt>
                <c:pt idx="1129">
                  <c:v>6035.29335725491</c:v>
                </c:pt>
                <c:pt idx="1130">
                  <c:v>6039.5420186868914</c:v>
                </c:pt>
                <c:pt idx="1131">
                  <c:v>6043.7892828269605</c:v>
                </c:pt>
                <c:pt idx="1132">
                  <c:v>6048.0351506737916</c:v>
                </c:pt>
                <c:pt idx="1133">
                  <c:v>6052.2796232249875</c:v>
                </c:pt>
                <c:pt idx="1134">
                  <c:v>6056.5227014770926</c:v>
                </c:pt>
                <c:pt idx="1135">
                  <c:v>6060.7643864255815</c:v>
                </c:pt>
                <c:pt idx="1136">
                  <c:v>6065.0046790648748</c:v>
                </c:pt>
                <c:pt idx="1137">
                  <c:v>6069.2435803883254</c:v>
                </c:pt>
                <c:pt idx="1138">
                  <c:v>6073.4810913882366</c:v>
                </c:pt>
                <c:pt idx="1139">
                  <c:v>6077.7172130558483</c:v>
                </c:pt>
                <c:pt idx="1140">
                  <c:v>6081.9519463813422</c:v>
                </c:pt>
                <c:pt idx="1141">
                  <c:v>6086.1852923538554</c:v>
                </c:pt>
                <c:pt idx="1142">
                  <c:v>6090.4172519614594</c:v>
                </c:pt>
                <c:pt idx="1143">
                  <c:v>6094.6478261911889</c:v>
                </c:pt>
                <c:pt idx="1144">
                  <c:v>6098.8770160290169</c:v>
                </c:pt>
                <c:pt idx="1145">
                  <c:v>6103.1048224598762</c:v>
                </c:pt>
                <c:pt idx="1146">
                  <c:v>6107.3312464676492</c:v>
                </c:pt>
                <c:pt idx="1147">
                  <c:v>6111.5562890351666</c:v>
                </c:pt>
                <c:pt idx="1148">
                  <c:v>6115.7799511442272</c:v>
                </c:pt>
                <c:pt idx="1149">
                  <c:v>6120.0022337755863</c:v>
                </c:pt>
                <c:pt idx="1150">
                  <c:v>6124.2231379089426</c:v>
                </c:pt>
                <c:pt idx="1151">
                  <c:v>6128.4426645229778</c:v>
                </c:pt>
                <c:pt idx="1152">
                  <c:v>6132.6608145953142</c:v>
                </c:pt>
                <c:pt idx="1153">
                  <c:v>6136.8775891025507</c:v>
                </c:pt>
                <c:pt idx="1154">
                  <c:v>6141.0929890202497</c:v>
                </c:pt>
                <c:pt idx="1155">
                  <c:v>6145.3070153229319</c:v>
                </c:pt>
                <c:pt idx="1156">
                  <c:v>6149.5196689840977</c:v>
                </c:pt>
                <c:pt idx="1157">
                  <c:v>6153.7309509762017</c:v>
                </c:pt>
                <c:pt idx="1158">
                  <c:v>6157.9408622706824</c:v>
                </c:pt>
                <c:pt idx="1159">
                  <c:v>6162.1494038379442</c:v>
                </c:pt>
                <c:pt idx="1160">
                  <c:v>6166.3565766473639</c:v>
                </c:pt>
                <c:pt idx="1161">
                  <c:v>6170.5623816672933</c:v>
                </c:pt>
                <c:pt idx="1162">
                  <c:v>6174.7668198650626</c:v>
                </c:pt>
                <c:pt idx="1163">
                  <c:v>6178.9698922069774</c:v>
                </c:pt>
                <c:pt idx="1164">
                  <c:v>6183.1715996583234</c:v>
                </c:pt>
                <c:pt idx="1165">
                  <c:v>6187.3719431833642</c:v>
                </c:pt>
                <c:pt idx="1166">
                  <c:v>6191.5709237453502</c:v>
                </c:pt>
                <c:pt idx="1167">
                  <c:v>6195.7685423065095</c:v>
                </c:pt>
                <c:pt idx="1168">
                  <c:v>6199.9647998280589</c:v>
                </c:pt>
                <c:pt idx="1169">
                  <c:v>6204.1596972701973</c:v>
                </c:pt>
                <c:pt idx="1170">
                  <c:v>6208.3532355921134</c:v>
                </c:pt>
                <c:pt idx="1171">
                  <c:v>6212.5454157519835</c:v>
                </c:pt>
                <c:pt idx="1172">
                  <c:v>6216.7362387069752</c:v>
                </c:pt>
                <c:pt idx="1173">
                  <c:v>6220.9257054132477</c:v>
                </c:pt>
                <c:pt idx="1174">
                  <c:v>6225.1138168259495</c:v>
                </c:pt>
                <c:pt idx="1175">
                  <c:v>6229.3005738992288</c:v>
                </c:pt>
                <c:pt idx="1176">
                  <c:v>6233.4859775862233</c:v>
                </c:pt>
                <c:pt idx="1177">
                  <c:v>6237.6700288390775</c:v>
                </c:pt>
                <c:pt idx="1178">
                  <c:v>6241.852728608922</c:v>
                </c:pt>
                <c:pt idx="1179">
                  <c:v>6246.0340778458931</c:v>
                </c:pt>
                <c:pt idx="1180">
                  <c:v>6250.2140774991331</c:v>
                </c:pt>
                <c:pt idx="1181">
                  <c:v>6254.3927285167783</c:v>
                </c:pt>
                <c:pt idx="1182">
                  <c:v>6258.5700318459722</c:v>
                </c:pt>
                <c:pt idx="1183">
                  <c:v>6262.7459884328646</c:v>
                </c:pt>
                <c:pt idx="1184">
                  <c:v>6266.9205992226125</c:v>
                </c:pt>
                <c:pt idx="1185">
                  <c:v>6271.0938651593788</c:v>
                </c:pt>
                <c:pt idx="1186">
                  <c:v>6275.265787186333</c:v>
                </c:pt>
                <c:pt idx="1187">
                  <c:v>6279.4363662456635</c:v>
                </c:pt>
                <c:pt idx="1188">
                  <c:v>6283.6056032785646</c:v>
                </c:pt>
                <c:pt idx="1189">
                  <c:v>6287.7734992252417</c:v>
                </c:pt>
                <c:pt idx="1190">
                  <c:v>6291.9400550249211</c:v>
                </c:pt>
                <c:pt idx="1191">
                  <c:v>6296.1052716158465</c:v>
                </c:pt>
                <c:pt idx="1192">
                  <c:v>6300.2691499352677</c:v>
                </c:pt>
                <c:pt idx="1193">
                  <c:v>6304.4316909194622</c:v>
                </c:pt>
                <c:pt idx="1194">
                  <c:v>6308.5928955037316</c:v>
                </c:pt>
                <c:pt idx="1195">
                  <c:v>6312.7527646223871</c:v>
                </c:pt>
                <c:pt idx="1196">
                  <c:v>6316.9112992087694</c:v>
                </c:pt>
                <c:pt idx="1197">
                  <c:v>6321.0685001952452</c:v>
                </c:pt>
                <c:pt idx="1198">
                  <c:v>6325.2243685132034</c:v>
                </c:pt>
                <c:pt idx="1199">
                  <c:v>6329.3789050930582</c:v>
                </c:pt>
                <c:pt idx="1200">
                  <c:v>6333.5321108642574</c:v>
                </c:pt>
                <c:pt idx="1201">
                  <c:v>6337.6839867552717</c:v>
                </c:pt>
                <c:pt idx="1202">
                  <c:v>6341.8345336936072</c:v>
                </c:pt>
                <c:pt idx="1203">
                  <c:v>6345.9837526057981</c:v>
                </c:pt>
                <c:pt idx="1204">
                  <c:v>6350.1316444174208</c:v>
                </c:pt>
                <c:pt idx="1205">
                  <c:v>6354.2782100530703</c:v>
                </c:pt>
                <c:pt idx="1206">
                  <c:v>6358.4234504363922</c:v>
                </c:pt>
                <c:pt idx="1207">
                  <c:v>6362.5673664900669</c:v>
                </c:pt>
                <c:pt idx="1208">
                  <c:v>6366.7099591358046</c:v>
                </c:pt>
                <c:pt idx="1209">
                  <c:v>6370.851229294366</c:v>
                </c:pt>
                <c:pt idx="1210">
                  <c:v>6374.9911778855449</c:v>
                </c:pt>
                <c:pt idx="1211">
                  <c:v>6379.1298058281836</c:v>
                </c:pt>
                <c:pt idx="1212">
                  <c:v>6383.2671140401644</c:v>
                </c:pt>
                <c:pt idx="1213">
                  <c:v>6387.4031034384179</c:v>
                </c:pt>
                <c:pt idx="1214">
                  <c:v>6391.5377749389163</c:v>
                </c:pt>
                <c:pt idx="1215">
                  <c:v>6395.6711294566876</c:v>
                </c:pt>
                <c:pt idx="1216">
                  <c:v>6399.8031679057949</c:v>
                </c:pt>
                <c:pt idx="1217">
                  <c:v>6403.9338911993664</c:v>
                </c:pt>
                <c:pt idx="1218">
                  <c:v>6408.0633002495742</c:v>
                </c:pt>
                <c:pt idx="1219">
                  <c:v>6412.1913959676458</c:v>
                </c:pt>
                <c:pt idx="1220">
                  <c:v>6416.3181792638607</c:v>
                </c:pt>
                <c:pt idx="1221">
                  <c:v>6420.4436510475507</c:v>
                </c:pt>
                <c:pt idx="1222">
                  <c:v>6424.567812227112</c:v>
                </c:pt>
                <c:pt idx="1223">
                  <c:v>6428.6906637099983</c:v>
                </c:pt>
                <c:pt idx="1224">
                  <c:v>6432.8122064027102</c:v>
                </c:pt>
                <c:pt idx="1225">
                  <c:v>6436.9324412108217</c:v>
                </c:pt>
                <c:pt idx="1226">
                  <c:v>6441.0513690389671</c:v>
                </c:pt>
                <c:pt idx="1227">
                  <c:v>6445.1689907908376</c:v>
                </c:pt>
                <c:pt idx="1228">
                  <c:v>6449.2853073691913</c:v>
                </c:pt>
                <c:pt idx="1229">
                  <c:v>6453.4003196758576</c:v>
                </c:pt>
                <c:pt idx="1230">
                  <c:v>6457.514028611723</c:v>
                </c:pt>
                <c:pt idx="1231">
                  <c:v>6461.6264350767478</c:v>
                </c:pt>
                <c:pt idx="1232">
                  <c:v>6465.7375399699586</c:v>
                </c:pt>
                <c:pt idx="1233">
                  <c:v>6469.8473441894557</c:v>
                </c:pt>
                <c:pt idx="1234">
                  <c:v>6473.9558486324104</c:v>
                </c:pt>
                <c:pt idx="1235">
                  <c:v>6478.0630541950677</c:v>
                </c:pt>
                <c:pt idx="1236">
                  <c:v>6482.1689617727434</c:v>
                </c:pt>
                <c:pt idx="1237">
                  <c:v>6486.2735722598281</c:v>
                </c:pt>
                <c:pt idx="1238">
                  <c:v>6490.3768865497977</c:v>
                </c:pt>
                <c:pt idx="1239">
                  <c:v>6494.4789055351948</c:v>
                </c:pt>
                <c:pt idx="1240">
                  <c:v>6498.5796301076534</c:v>
                </c:pt>
                <c:pt idx="1241">
                  <c:v>6502.6790611578763</c:v>
                </c:pt>
                <c:pt idx="1242">
                  <c:v>6506.777199575653</c:v>
                </c:pt>
                <c:pt idx="1243">
                  <c:v>6510.8740462498581</c:v>
                </c:pt>
                <c:pt idx="1244">
                  <c:v>6514.9696020684487</c:v>
                </c:pt>
                <c:pt idx="1245">
                  <c:v>6519.0638679184631</c:v>
                </c:pt>
                <c:pt idx="1246">
                  <c:v>6523.1568446860365</c:v>
                </c:pt>
                <c:pt idx="1247">
                  <c:v>6527.2485332563783</c:v>
                </c:pt>
                <c:pt idx="1248">
                  <c:v>6531.3389345137994</c:v>
                </c:pt>
                <c:pt idx="1249">
                  <c:v>6535.4280493416909</c:v>
                </c:pt>
                <c:pt idx="1250">
                  <c:v>6539.5158786225438</c:v>
                </c:pt>
                <c:pt idx="1251">
                  <c:v>6543.6024232379368</c:v>
                </c:pt>
                <c:pt idx="1252">
                  <c:v>6547.6876840685436</c:v>
                </c:pt>
                <c:pt idx="1253">
                  <c:v>6551.771661994132</c:v>
                </c:pt>
                <c:pt idx="1254">
                  <c:v>6555.8543578935696</c:v>
                </c:pt>
                <c:pt idx="1255">
                  <c:v>6559.935772644817</c:v>
                </c:pt>
                <c:pt idx="1256">
                  <c:v>6564.0159071249391</c:v>
                </c:pt>
                <c:pt idx="1257">
                  <c:v>6568.0947622100939</c:v>
                </c:pt>
                <c:pt idx="1258">
                  <c:v>6572.1723387755483</c:v>
                </c:pt>
                <c:pt idx="1259">
                  <c:v>6576.2486376956622</c:v>
                </c:pt>
                <c:pt idx="1260">
                  <c:v>6580.323659843908</c:v>
                </c:pt>
                <c:pt idx="1261">
                  <c:v>6584.3974060928558</c:v>
                </c:pt>
                <c:pt idx="1262">
                  <c:v>6588.4698773141863</c:v>
                </c:pt>
                <c:pt idx="1263">
                  <c:v>6592.5410743786897</c:v>
                </c:pt>
                <c:pt idx="1264">
                  <c:v>6596.6109981562549</c:v>
                </c:pt>
                <c:pt idx="1265">
                  <c:v>6600.6796495158897</c:v>
                </c:pt>
                <c:pt idx="1266">
                  <c:v>6604.7470293257038</c:v>
                </c:pt>
                <c:pt idx="1267">
                  <c:v>6608.8131384529315</c:v>
                </c:pt>
                <c:pt idx="1268">
                  <c:v>6612.8779777639047</c:v>
                </c:pt>
                <c:pt idx="1269">
                  <c:v>6616.9415481240821</c:v>
                </c:pt>
                <c:pt idx="1270">
                  <c:v>6621.0038503980322</c:v>
                </c:pt>
                <c:pt idx="1271">
                  <c:v>6625.064885449443</c:v>
                </c:pt>
                <c:pt idx="1272">
                  <c:v>6629.1246541411147</c:v>
                </c:pt>
                <c:pt idx="1273">
                  <c:v>6633.1831573349673</c:v>
                </c:pt>
                <c:pt idx="1274">
                  <c:v>6637.2403958920477</c:v>
                </c:pt>
                <c:pt idx="1275">
                  <c:v>6641.2963706725213</c:v>
                </c:pt>
                <c:pt idx="1276">
                  <c:v>6645.3510825356707</c:v>
                </c:pt>
                <c:pt idx="1277">
                  <c:v>6649.4045323399041</c:v>
                </c:pt>
                <c:pt idx="1278">
                  <c:v>6653.4567209427605</c:v>
                </c:pt>
                <c:pt idx="1279">
                  <c:v>6657.5076492008984</c:v>
                </c:pt>
                <c:pt idx="1280">
                  <c:v>6661.5573179701014</c:v>
                </c:pt>
                <c:pt idx="1281">
                  <c:v>6665.6057281052936</c:v>
                </c:pt>
                <c:pt idx="1282">
                  <c:v>6669.6528804605123</c:v>
                </c:pt>
                <c:pt idx="1283">
                  <c:v>6673.6987758889345</c:v>
                </c:pt>
                <c:pt idx="1284">
                  <c:v>6677.7434152428687</c:v>
                </c:pt>
                <c:pt idx="1285">
                  <c:v>6681.7867993737555</c:v>
                </c:pt>
                <c:pt idx="1286">
                  <c:v>6685.828929132168</c:v>
                </c:pt>
                <c:pt idx="1287">
                  <c:v>6689.8698053678136</c:v>
                </c:pt>
                <c:pt idx="1288">
                  <c:v>6693.9094289295372</c:v>
                </c:pt>
                <c:pt idx="1289">
                  <c:v>6697.9478006653226</c:v>
                </c:pt>
                <c:pt idx="1290">
                  <c:v>6701.9849214222904</c:v>
                </c:pt>
                <c:pt idx="1291">
                  <c:v>6706.0207920467019</c:v>
                </c:pt>
                <c:pt idx="1292">
                  <c:v>6710.0554133839578</c:v>
                </c:pt>
                <c:pt idx="1293">
                  <c:v>6714.0887862785985</c:v>
                </c:pt>
                <c:pt idx="1294">
                  <c:v>6718.1209115743168</c:v>
                </c:pt>
                <c:pt idx="1295">
                  <c:v>6722.1517901139377</c:v>
                </c:pt>
                <c:pt idx="1296">
                  <c:v>6726.1814227394389</c:v>
                </c:pt>
                <c:pt idx="1297">
                  <c:v>6730.2098102919408</c:v>
                </c:pt>
                <c:pt idx="1298">
                  <c:v>6734.2369536117149</c:v>
                </c:pt>
                <c:pt idx="1299">
                  <c:v>6738.2628535381791</c:v>
                </c:pt>
                <c:pt idx="1300">
                  <c:v>6742.2875109099004</c:v>
                </c:pt>
                <c:pt idx="1301">
                  <c:v>6746.3109265646026</c:v>
                </c:pt>
                <c:pt idx="1302">
                  <c:v>6750.333101339148</c:v>
                </c:pt>
                <c:pt idx="1303">
                  <c:v>6754.3540360695688</c:v>
                </c:pt>
                <c:pt idx="1304">
                  <c:v>6758.3737315910357</c:v>
                </c:pt>
                <c:pt idx="1305">
                  <c:v>6762.3921887378892</c:v>
                </c:pt>
                <c:pt idx="1306">
                  <c:v>6766.4094083436139</c:v>
                </c:pt>
                <c:pt idx="1307">
                  <c:v>6770.4253912408622</c:v>
                </c:pt>
                <c:pt idx="1308">
                  <c:v>6774.4401382614378</c:v>
                </c:pt>
                <c:pt idx="1309">
                  <c:v>6778.4536502363035</c:v>
                </c:pt>
                <c:pt idx="1310">
                  <c:v>6782.465927995594</c:v>
                </c:pt>
                <c:pt idx="1311">
                  <c:v>6786.4769723685904</c:v>
                </c:pt>
                <c:pt idx="1312">
                  <c:v>6790.4867841837495</c:v>
                </c:pt>
                <c:pt idx="1313">
                  <c:v>6794.4953642686842</c:v>
                </c:pt>
                <c:pt idx="1314">
                  <c:v>6798.5027134501779</c:v>
                </c:pt>
                <c:pt idx="1315">
                  <c:v>6802.5088325541747</c:v>
                </c:pt>
                <c:pt idx="1316">
                  <c:v>6806.5137224057935</c:v>
                </c:pt>
                <c:pt idx="1317">
                  <c:v>6810.517383829314</c:v>
                </c:pt>
                <c:pt idx="1318">
                  <c:v>6814.5198176481927</c:v>
                </c:pt>
                <c:pt idx="1319">
                  <c:v>6818.5210246850547</c:v>
                </c:pt>
                <c:pt idx="1320">
                  <c:v>6822.5210057616896</c:v>
                </c:pt>
                <c:pt idx="1321">
                  <c:v>6826.5197616990672</c:v>
                </c:pt>
                <c:pt idx="1322">
                  <c:v>6830.5172933173308</c:v>
                </c:pt>
                <c:pt idx="1323">
                  <c:v>6834.5136014358004</c:v>
                </c:pt>
                <c:pt idx="1324">
                  <c:v>6838.5086868729632</c:v>
                </c:pt>
                <c:pt idx="1325">
                  <c:v>6842.5025504464948</c:v>
                </c:pt>
                <c:pt idx="1326">
                  <c:v>6846.4951929732415</c:v>
                </c:pt>
                <c:pt idx="1327">
                  <c:v>6850.4866152692312</c:v>
                </c:pt>
                <c:pt idx="1328">
                  <c:v>6854.476818149672</c:v>
                </c:pt>
                <c:pt idx="1329">
                  <c:v>6858.4658024289547</c:v>
                </c:pt>
                <c:pt idx="1330">
                  <c:v>6862.4535689206496</c:v>
                </c:pt>
                <c:pt idx="1331">
                  <c:v>6866.4401184375129</c:v>
                </c:pt>
                <c:pt idx="1332">
                  <c:v>6870.4254517914851</c:v>
                </c:pt>
                <c:pt idx="1333">
                  <c:v>6874.4095697936928</c:v>
                </c:pt>
                <c:pt idx="1334">
                  <c:v>6878.3924732544465</c:v>
                </c:pt>
                <c:pt idx="1335">
                  <c:v>6882.3741629832475</c:v>
                </c:pt>
                <c:pt idx="1336">
                  <c:v>6886.3546397887858</c:v>
                </c:pt>
                <c:pt idx="1337">
                  <c:v>6890.3339044789391</c:v>
                </c:pt>
                <c:pt idx="1338">
                  <c:v>6894.3119578607784</c:v>
                </c:pt>
                <c:pt idx="1339">
                  <c:v>6898.2888007405627</c:v>
                </c:pt>
                <c:pt idx="1340">
                  <c:v>6902.2644339237522</c:v>
                </c:pt>
                <c:pt idx="1341">
                  <c:v>6906.2388582149906</c:v>
                </c:pt>
                <c:pt idx="1342">
                  <c:v>6910.2120744181284</c:v>
                </c:pt>
                <c:pt idx="1343">
                  <c:v>6914.1840833361975</c:v>
                </c:pt>
                <c:pt idx="1344">
                  <c:v>6918.1548857714424</c:v>
                </c:pt>
                <c:pt idx="1345">
                  <c:v>6922.1244825252952</c:v>
                </c:pt>
                <c:pt idx="1346">
                  <c:v>6926.0928743983923</c:v>
                </c:pt>
                <c:pt idx="1347">
                  <c:v>6930.0600621905687</c:v>
                </c:pt>
                <c:pt idx="1348">
                  <c:v>6934.0260467008602</c:v>
                </c:pt>
                <c:pt idx="1349">
                  <c:v>6937.9908287275057</c:v>
                </c:pt>
                <c:pt idx="1350">
                  <c:v>6941.9544090679492</c:v>
                </c:pt>
                <c:pt idx="1351">
                  <c:v>6945.9167885188335</c:v>
                </c:pt>
                <c:pt idx="1352">
                  <c:v>6949.8779678760166</c:v>
                </c:pt>
                <c:pt idx="1353">
                  <c:v>6953.8379479345522</c:v>
                </c:pt>
                <c:pt idx="1354">
                  <c:v>6957.796729488713</c:v>
                </c:pt>
                <c:pt idx="1355">
                  <c:v>6961.754313331965</c:v>
                </c:pt>
                <c:pt idx="1356">
                  <c:v>6965.7107002569992</c:v>
                </c:pt>
                <c:pt idx="1357">
                  <c:v>6969.6658910557089</c:v>
                </c:pt>
                <c:pt idx="1358">
                  <c:v>6973.6198865191973</c:v>
                </c:pt>
                <c:pt idx="1359">
                  <c:v>6977.5726874377851</c:v>
                </c:pt>
                <c:pt idx="1360">
                  <c:v>6981.5242946010094</c:v>
                </c:pt>
                <c:pt idx="1361">
                  <c:v>6985.4747087976075</c:v>
                </c:pt>
                <c:pt idx="1362">
                  <c:v>6989.4239308155529</c:v>
                </c:pt>
                <c:pt idx="1363">
                  <c:v>6993.3719614420206</c:v>
                </c:pt>
                <c:pt idx="1364">
                  <c:v>6997.3188014634061</c:v>
                </c:pt>
                <c:pt idx="1365">
                  <c:v>7001.2644516653272</c:v>
                </c:pt>
                <c:pt idx="1366">
                  <c:v>7005.208912832617</c:v>
                </c:pt>
                <c:pt idx="1367">
                  <c:v>7009.1521857493353</c:v>
                </c:pt>
                <c:pt idx="1368">
                  <c:v>7013.0942711987582</c:v>
                </c:pt>
                <c:pt idx="1369">
                  <c:v>7017.0351699633848</c:v>
                </c:pt>
                <c:pt idx="1370">
                  <c:v>7020.9748828249376</c:v>
                </c:pt>
                <c:pt idx="1371">
                  <c:v>7024.9134105643716</c:v>
                </c:pt>
                <c:pt idx="1372">
                  <c:v>7028.8507539618558</c:v>
                </c:pt>
                <c:pt idx="1373">
                  <c:v>7032.7869137967928</c:v>
                </c:pt>
                <c:pt idx="1374">
                  <c:v>7036.7218908478108</c:v>
                </c:pt>
                <c:pt idx="1375">
                  <c:v>7040.6556858927652</c:v>
                </c:pt>
                <c:pt idx="1376">
                  <c:v>7044.5882997087456</c:v>
                </c:pt>
                <c:pt idx="1377">
                  <c:v>7048.5197330720684</c:v>
                </c:pt>
                <c:pt idx="1378">
                  <c:v>7052.4499867582826</c:v>
                </c:pt>
                <c:pt idx="1379">
                  <c:v>7056.3790615421694</c:v>
                </c:pt>
                <c:pt idx="1380">
                  <c:v>7060.3069581977434</c:v>
                </c:pt>
                <c:pt idx="1381">
                  <c:v>7064.2336774982532</c:v>
                </c:pt>
                <c:pt idx="1382">
                  <c:v>7068.1592202161883</c:v>
                </c:pt>
                <c:pt idx="1383">
                  <c:v>7072.083587123263</c:v>
                </c:pt>
                <c:pt idx="1384">
                  <c:v>7076.0067789904415</c:v>
                </c:pt>
                <c:pt idx="1385">
                  <c:v>7079.9287965879212</c:v>
                </c:pt>
                <c:pt idx="1386">
                  <c:v>7083.8496406851355</c:v>
                </c:pt>
                <c:pt idx="1387">
                  <c:v>7087.7693120507611</c:v>
                </c:pt>
                <c:pt idx="1388">
                  <c:v>7091.6878114527199</c:v>
                </c:pt>
                <c:pt idx="1389">
                  <c:v>7095.6051396581706</c:v>
                </c:pt>
                <c:pt idx="1390">
                  <c:v>7099.5212974335154</c:v>
                </c:pt>
                <c:pt idx="1391">
                  <c:v>7103.4362855444033</c:v>
                </c:pt>
                <c:pt idx="1392">
                  <c:v>7107.3501047557329</c:v>
                </c:pt>
                <c:pt idx="1393">
                  <c:v>7111.2627558316335</c:v>
                </c:pt>
                <c:pt idx="1394">
                  <c:v>7115.1742395355013</c:v>
                </c:pt>
                <c:pt idx="1395">
                  <c:v>7119.084556629964</c:v>
                </c:pt>
                <c:pt idx="1396">
                  <c:v>7122.9937078769071</c:v>
                </c:pt>
                <c:pt idx="1397">
                  <c:v>7126.9016940374686</c:v>
                </c:pt>
                <c:pt idx="1398">
                  <c:v>7130.8085158720232</c:v>
                </c:pt>
                <c:pt idx="1399">
                  <c:v>7134.7141741402174</c:v>
                </c:pt>
                <c:pt idx="1400">
                  <c:v>7138.6186696009345</c:v>
                </c:pt>
                <c:pt idx="1401">
                  <c:v>7142.5220030123173</c:v>
                </c:pt>
                <c:pt idx="1402">
                  <c:v>7146.4241751317622</c:v>
                </c:pt>
                <c:pt idx="1403">
                  <c:v>7150.3251867159288</c:v>
                </c:pt>
                <c:pt idx="1404">
                  <c:v>7154.2250385207199</c:v>
                </c:pt>
                <c:pt idx="1405">
                  <c:v>7158.1237313013053</c:v>
                </c:pt>
                <c:pt idx="1406">
                  <c:v>7162.0212658121136</c:v>
                </c:pt>
                <c:pt idx="1407">
                  <c:v>7165.9176428068249</c:v>
                </c:pt>
                <c:pt idx="1408">
                  <c:v>7169.8128630383908</c:v>
                </c:pt>
                <c:pt idx="1409">
                  <c:v>7173.7069272590124</c:v>
                </c:pt>
                <c:pt idx="1410">
                  <c:v>7177.5998362201626</c:v>
                </c:pt>
                <c:pt idx="1411">
                  <c:v>7181.4915906725719</c:v>
                </c:pt>
                <c:pt idx="1412">
                  <c:v>7185.3821913662387</c:v>
                </c:pt>
                <c:pt idx="1413">
                  <c:v>7189.2716390504211</c:v>
                </c:pt>
                <c:pt idx="1414">
                  <c:v>7193.1599344736505</c:v>
                </c:pt>
                <c:pt idx="1415">
                  <c:v>7197.0470783837145</c:v>
                </c:pt>
                <c:pt idx="1416">
                  <c:v>7200.9330715276819</c:v>
                </c:pt>
                <c:pt idx="1417">
                  <c:v>7204.8179146518823</c:v>
                </c:pt>
                <c:pt idx="1418">
                  <c:v>7208.7016085019141</c:v>
                </c:pt>
                <c:pt idx="1419">
                  <c:v>7212.5841538226477</c:v>
                </c:pt>
                <c:pt idx="1420">
                  <c:v>7216.4655513582275</c:v>
                </c:pt>
                <c:pt idx="1421">
                  <c:v>7220.3458018520687</c:v>
                </c:pt>
                <c:pt idx="1422">
                  <c:v>7224.2249060468575</c:v>
                </c:pt>
                <c:pt idx="1423">
                  <c:v>7228.1028646845589</c:v>
                </c:pt>
                <c:pt idx="1424">
                  <c:v>7231.9796785064063</c:v>
                </c:pt>
                <c:pt idx="1425">
                  <c:v>7235.8553482529187</c:v>
                </c:pt>
                <c:pt idx="1426">
                  <c:v>7239.7298746638844</c:v>
                </c:pt>
                <c:pt idx="1427">
                  <c:v>7243.6032584783698</c:v>
                </c:pt>
                <c:pt idx="1428">
                  <c:v>7247.4755004347235</c:v>
                </c:pt>
                <c:pt idx="1429">
                  <c:v>7251.3466012705767</c:v>
                </c:pt>
                <c:pt idx="1430">
                  <c:v>7255.216561722832</c:v>
                </c:pt>
                <c:pt idx="1431">
                  <c:v>7259.085382527679</c:v>
                </c:pt>
                <c:pt idx="1432">
                  <c:v>7262.9530644205934</c:v>
                </c:pt>
                <c:pt idx="1433">
                  <c:v>7266.819608136323</c:v>
                </c:pt>
                <c:pt idx="1434">
                  <c:v>7270.685014408914</c:v>
                </c:pt>
                <c:pt idx="1435">
                  <c:v>7274.5492839716853</c:v>
                </c:pt>
                <c:pt idx="1436">
                  <c:v>7278.4124175572515</c:v>
                </c:pt>
                <c:pt idx="1437">
                  <c:v>7282.2744158975047</c:v>
                </c:pt>
                <c:pt idx="1438">
                  <c:v>7286.1352797236368</c:v>
                </c:pt>
                <c:pt idx="1439">
                  <c:v>7289.9950097661149</c:v>
                </c:pt>
                <c:pt idx="1440">
                  <c:v>7293.8536067547066</c:v>
                </c:pt>
                <c:pt idx="1441">
                  <c:v>7297.7110714184628</c:v>
                </c:pt>
                <c:pt idx="1442">
                  <c:v>7301.5674044857305</c:v>
                </c:pt>
                <c:pt idx="1443">
                  <c:v>7305.4226066841438</c:v>
                </c:pt>
                <c:pt idx="1444">
                  <c:v>7309.2766787406345</c:v>
                </c:pt>
                <c:pt idx="1445">
                  <c:v>7313.1296213814321</c:v>
                </c:pt>
                <c:pt idx="1446">
                  <c:v>7316.9814353320462</c:v>
                </c:pt>
                <c:pt idx="1447">
                  <c:v>7320.8321213173022</c:v>
                </c:pt>
                <c:pt idx="1448">
                  <c:v>7324.6816800613051</c:v>
                </c:pt>
                <c:pt idx="1449">
                  <c:v>7328.5301122874644</c:v>
                </c:pt>
                <c:pt idx="1450">
                  <c:v>7332.3774187184908</c:v>
                </c:pt>
                <c:pt idx="1451">
                  <c:v>7336.2236000763914</c:v>
                </c:pt>
                <c:pt idx="1452">
                  <c:v>7340.0686570824691</c:v>
                </c:pt>
                <c:pt idx="1453">
                  <c:v>7343.9125904573366</c:v>
                </c:pt>
                <c:pt idx="1454">
                  <c:v>7347.7554009209007</c:v>
                </c:pt>
                <c:pt idx="1455">
                  <c:v>7351.5970891923771</c:v>
                </c:pt>
                <c:pt idx="1456">
                  <c:v>7355.4376559902785</c:v>
                </c:pt>
                <c:pt idx="1457">
                  <c:v>7359.2771020324317</c:v>
                </c:pt>
                <c:pt idx="1458">
                  <c:v>7363.1154280359615</c:v>
                </c:pt>
                <c:pt idx="1459">
                  <c:v>7366.952634717295</c:v>
                </c:pt>
                <c:pt idx="1460">
                  <c:v>7370.7887227921747</c:v>
                </c:pt>
                <c:pt idx="1461">
                  <c:v>7374.6236929756524</c:v>
                </c:pt>
                <c:pt idx="1462">
                  <c:v>7378.457545982079</c:v>
                </c:pt>
                <c:pt idx="1463">
                  <c:v>7382.2902825251249</c:v>
                </c:pt>
                <c:pt idx="1464">
                  <c:v>7386.1219033177658</c:v>
                </c:pt>
                <c:pt idx="1465">
                  <c:v>7389.952409072288</c:v>
                </c:pt>
                <c:pt idx="1466">
                  <c:v>7393.7818005002919</c:v>
                </c:pt>
                <c:pt idx="1467">
                  <c:v>7397.6100783126931</c:v>
                </c:pt>
                <c:pt idx="1468">
                  <c:v>7401.4372432197188</c:v>
                </c:pt>
                <c:pt idx="1469">
                  <c:v>7405.2632959309103</c:v>
                </c:pt>
                <c:pt idx="1470">
                  <c:v>7409.088237155127</c:v>
                </c:pt>
                <c:pt idx="1471">
                  <c:v>7412.9120676005405</c:v>
                </c:pt>
                <c:pt idx="1472">
                  <c:v>7416.734787974643</c:v>
                </c:pt>
                <c:pt idx="1473">
                  <c:v>7420.5563989842485</c:v>
                </c:pt>
                <c:pt idx="1474">
                  <c:v>7424.376901335484</c:v>
                </c:pt>
                <c:pt idx="1475">
                  <c:v>7428.1962957337983</c:v>
                </c:pt>
                <c:pt idx="1476">
                  <c:v>7432.0145828839577</c:v>
                </c:pt>
                <c:pt idx="1477">
                  <c:v>7435.8317634900577</c:v>
                </c:pt>
                <c:pt idx="1478">
                  <c:v>7439.6478382555097</c:v>
                </c:pt>
                <c:pt idx="1479">
                  <c:v>7443.462807883051</c:v>
                </c:pt>
                <c:pt idx="1480">
                  <c:v>7447.2766730747435</c:v>
                </c:pt>
                <c:pt idx="1481">
                  <c:v>7451.0894345319739</c:v>
                </c:pt>
                <c:pt idx="1482">
                  <c:v>7454.9010929554506</c:v>
                </c:pt>
                <c:pt idx="1483">
                  <c:v>7458.7116490452145</c:v>
                </c:pt>
                <c:pt idx="1484">
                  <c:v>7462.5211035006314</c:v>
                </c:pt>
                <c:pt idx="1485">
                  <c:v>7466.3294570203907</c:v>
                </c:pt>
                <c:pt idx="1486">
                  <c:v>7470.1367103025195</c:v>
                </c:pt>
                <c:pt idx="1487">
                  <c:v>7473.9428640443721</c:v>
                </c:pt>
                <c:pt idx="1488">
                  <c:v>7477.7479189426276</c:v>
                </c:pt>
                <c:pt idx="1489">
                  <c:v>7481.5518756933052</c:v>
                </c:pt>
                <c:pt idx="1490">
                  <c:v>7485.3547349917508</c:v>
                </c:pt>
                <c:pt idx="1491">
                  <c:v>7489.1564975326437</c:v>
                </c:pt>
                <c:pt idx="1492">
                  <c:v>7492.9571640100003</c:v>
                </c:pt>
                <c:pt idx="1493">
                  <c:v>7496.7567351171656</c:v>
                </c:pt>
                <c:pt idx="1494">
                  <c:v>7500.5552115468336</c:v>
                </c:pt>
                <c:pt idx="1495">
                  <c:v>7504.3525939910187</c:v>
                </c:pt>
                <c:pt idx="1496">
                  <c:v>7508.1488831410816</c:v>
                </c:pt>
                <c:pt idx="1497">
                  <c:v>7511.9440796877216</c:v>
                </c:pt>
                <c:pt idx="1498">
                  <c:v>7515.7381843209705</c:v>
                </c:pt>
                <c:pt idx="1499">
                  <c:v>7519.5311977302063</c:v>
                </c:pt>
                <c:pt idx="1500">
                  <c:v>7523.3231206041482</c:v>
                </c:pt>
                <c:pt idx="1501">
                  <c:v>7527.1139536308483</c:v>
                </c:pt>
                <c:pt idx="1502">
                  <c:v>7530.9036974977098</c:v>
                </c:pt>
                <c:pt idx="1503">
                  <c:v>7534.692352891474</c:v>
                </c:pt>
                <c:pt idx="1504">
                  <c:v>7538.4799204982273</c:v>
                </c:pt>
                <c:pt idx="1505">
                  <c:v>7542.2664010034023</c:v>
                </c:pt>
                <c:pt idx="1506">
                  <c:v>7546.051795091772</c:v>
                </c:pt>
                <c:pt idx="1507">
                  <c:v>7549.8361034474628</c:v>
                </c:pt>
                <c:pt idx="1508">
                  <c:v>7553.619326753942</c:v>
                </c:pt>
                <c:pt idx="1509">
                  <c:v>7557.4014656940235</c:v>
                </c:pt>
                <c:pt idx="1510">
                  <c:v>7561.182520949882</c:v>
                </c:pt>
                <c:pt idx="1511">
                  <c:v>7564.9624932030247</c:v>
                </c:pt>
                <c:pt idx="1512">
                  <c:v>7568.7413831343192</c:v>
                </c:pt>
                <c:pt idx="1513">
                  <c:v>7572.5191914239867</c:v>
                </c:pt>
                <c:pt idx="1514">
                  <c:v>7576.2959187515871</c:v>
                </c:pt>
                <c:pt idx="1515">
                  <c:v>7580.0715657960445</c:v>
                </c:pt>
                <c:pt idx="1516">
                  <c:v>7583.8461332356374</c:v>
                </c:pt>
                <c:pt idx="1517">
                  <c:v>7587.6196217479874</c:v>
                </c:pt>
                <c:pt idx="1518">
                  <c:v>7591.3920320100788</c:v>
                </c:pt>
                <c:pt idx="1519">
                  <c:v>7595.1633646982518</c:v>
                </c:pt>
                <c:pt idx="1520">
                  <c:v>7598.9336204882002</c:v>
                </c:pt>
                <c:pt idx="1521">
                  <c:v>7602.7028000549799</c:v>
                </c:pt>
                <c:pt idx="1522">
                  <c:v>7606.4709040729977</c:v>
                </c:pt>
                <c:pt idx="1523">
                  <c:v>7610.2379332160217</c:v>
                </c:pt>
                <c:pt idx="1524">
                  <c:v>7614.0038881571863</c:v>
                </c:pt>
                <c:pt idx="1525">
                  <c:v>7617.7687695689765</c:v>
                </c:pt>
                <c:pt idx="1526">
                  <c:v>7621.5325781232441</c:v>
                </c:pt>
                <c:pt idx="1527">
                  <c:v>7625.2953144912026</c:v>
                </c:pt>
                <c:pt idx="1528">
                  <c:v>7629.0569793434233</c:v>
                </c:pt>
                <c:pt idx="1529">
                  <c:v>7632.8175733498492</c:v>
                </c:pt>
                <c:pt idx="1530">
                  <c:v>7636.5770971797801</c:v>
                </c:pt>
                <c:pt idx="1531">
                  <c:v>7640.3355515018884</c:v>
                </c:pt>
                <c:pt idx="1532">
                  <c:v>7644.0929369842024</c:v>
                </c:pt>
                <c:pt idx="1533">
                  <c:v>7647.8492542941258</c:v>
                </c:pt>
                <c:pt idx="1534">
                  <c:v>7651.6045040984254</c:v>
                </c:pt>
                <c:pt idx="1535">
                  <c:v>7655.358687063238</c:v>
                </c:pt>
                <c:pt idx="1536">
                  <c:v>7659.1118038540653</c:v>
                </c:pt>
                <c:pt idx="1537">
                  <c:v>7662.8638551357844</c:v>
                </c:pt>
                <c:pt idx="1538">
                  <c:v>7666.614841572642</c:v>
                </c:pt>
                <c:pt idx="1539">
                  <c:v>7670.3647638282491</c:v>
                </c:pt>
                <c:pt idx="1540">
                  <c:v>7674.1136225655991</c:v>
                </c:pt>
                <c:pt idx="1541">
                  <c:v>7677.8614184470471</c:v>
                </c:pt>
                <c:pt idx="1542">
                  <c:v>7681.6081521343285</c:v>
                </c:pt>
                <c:pt idx="1543">
                  <c:v>7685.353824288557</c:v>
                </c:pt>
                <c:pt idx="1544">
                  <c:v>7689.0984355702094</c:v>
                </c:pt>
                <c:pt idx="1545">
                  <c:v>7692.8419866391487</c:v>
                </c:pt>
                <c:pt idx="1546">
                  <c:v>7696.5844781546075</c:v>
                </c:pt>
                <c:pt idx="1547">
                  <c:v>7700.3259107752019</c:v>
                </c:pt>
                <c:pt idx="1548">
                  <c:v>7704.0662851589204</c:v>
                </c:pt>
                <c:pt idx="1549">
                  <c:v>7707.8056019631313</c:v>
                </c:pt>
                <c:pt idx="1550">
                  <c:v>7711.5438618445842</c:v>
                </c:pt>
                <c:pt idx="1551">
                  <c:v>7715.2810654594132</c:v>
                </c:pt>
                <c:pt idx="1552">
                  <c:v>7719.017213463123</c:v>
                </c:pt>
                <c:pt idx="1553">
                  <c:v>7722.752306510607</c:v>
                </c:pt>
                <c:pt idx="1554">
                  <c:v>7726.4863452561385</c:v>
                </c:pt>
                <c:pt idx="1555">
                  <c:v>7730.2193303533804</c:v>
                </c:pt>
                <c:pt idx="1556">
                  <c:v>7733.9512624553699</c:v>
                </c:pt>
                <c:pt idx="1557">
                  <c:v>7737.6821422145313</c:v>
                </c:pt>
                <c:pt idx="1558">
                  <c:v>7741.4119702826811</c:v>
                </c:pt>
                <c:pt idx="1559">
                  <c:v>7745.1407473110148</c:v>
                </c:pt>
                <c:pt idx="1560">
                  <c:v>7748.8684739501205</c:v>
                </c:pt>
                <c:pt idx="1561">
                  <c:v>7752.5951508499675</c:v>
                </c:pt>
                <c:pt idx="1562">
                  <c:v>7756.3207786599196</c:v>
                </c:pt>
                <c:pt idx="1563">
                  <c:v>7760.0453580287212</c:v>
                </c:pt>
                <c:pt idx="1564">
                  <c:v>7763.7688896045202</c:v>
                </c:pt>
                <c:pt idx="1565">
                  <c:v>7767.491374034842</c:v>
                </c:pt>
                <c:pt idx="1566">
                  <c:v>7771.2128119666104</c:v>
                </c:pt>
                <c:pt idx="1567">
                  <c:v>7774.9332040461395</c:v>
                </c:pt>
                <c:pt idx="1568">
                  <c:v>7778.652550919137</c:v>
                </c:pt>
                <c:pt idx="1569">
                  <c:v>7782.3708532307</c:v>
                </c:pt>
                <c:pt idx="1570">
                  <c:v>7786.0881116253295</c:v>
                </c:pt>
                <c:pt idx="1571">
                  <c:v>7789.8043267469084</c:v>
                </c:pt>
                <c:pt idx="1572">
                  <c:v>7793.5194992387269</c:v>
                </c:pt>
                <c:pt idx="1573">
                  <c:v>7797.2336297434631</c:v>
                </c:pt>
                <c:pt idx="1574">
                  <c:v>7800.9467189031984</c:v>
                </c:pt>
                <c:pt idx="1575">
                  <c:v>7804.6587673594104</c:v>
                </c:pt>
                <c:pt idx="1576">
                  <c:v>7808.3697757529735</c:v>
                </c:pt>
                <c:pt idx="1577">
                  <c:v>7812.0797447241603</c:v>
                </c:pt>
                <c:pt idx="1578">
                  <c:v>7815.7886749126501</c:v>
                </c:pt>
                <c:pt idx="1579">
                  <c:v>7819.4965669575158</c:v>
                </c:pt>
                <c:pt idx="1580">
                  <c:v>7823.2034214972346</c:v>
                </c:pt>
                <c:pt idx="1581">
                  <c:v>7826.9092391696859</c:v>
                </c:pt>
                <c:pt idx="1582">
                  <c:v>7830.6140206121518</c:v>
                </c:pt>
                <c:pt idx="1583">
                  <c:v>7834.3177664613195</c:v>
                </c:pt>
                <c:pt idx="1584">
                  <c:v>7838.0204773532751</c:v>
                </c:pt>
                <c:pt idx="1585">
                  <c:v>7841.7221539235197</c:v>
                </c:pt>
                <c:pt idx="1586">
                  <c:v>7845.4227968069499</c:v>
                </c:pt>
                <c:pt idx="1587">
                  <c:v>7849.1224066378754</c:v>
                </c:pt>
                <c:pt idx="1588">
                  <c:v>7852.8209840500085</c:v>
                </c:pt>
                <c:pt idx="1589">
                  <c:v>7856.5185296764721</c:v>
                </c:pt>
                <c:pt idx="1590">
                  <c:v>7860.2150441497988</c:v>
                </c:pt>
                <c:pt idx="1591">
                  <c:v>7863.9105281019283</c:v>
                </c:pt>
                <c:pt idx="1592">
                  <c:v>7867.6049821642091</c:v>
                </c:pt>
                <c:pt idx="1593">
                  <c:v>7871.2984069674048</c:v>
                </c:pt>
                <c:pt idx="1594">
                  <c:v>7874.9908031416862</c:v>
                </c:pt>
                <c:pt idx="1595">
                  <c:v>7878.6821713166391</c:v>
                </c:pt>
                <c:pt idx="1596">
                  <c:v>7882.3725121212583</c:v>
                </c:pt>
                <c:pt idx="1597">
                  <c:v>7886.0618261839581</c:v>
                </c:pt>
                <c:pt idx="1598">
                  <c:v>7889.7501141325583</c:v>
                </c:pt>
                <c:pt idx="1599">
                  <c:v>7893.4373765943019</c:v>
                </c:pt>
                <c:pt idx="1600">
                  <c:v>7897.1236141958479</c:v>
                </c:pt>
                <c:pt idx="1601">
                  <c:v>7900.8088275632608</c:v>
                </c:pt>
                <c:pt idx="1602">
                  <c:v>7904.49301732203</c:v>
                </c:pt>
                <c:pt idx="1603">
                  <c:v>7908.1761840970703</c:v>
                </c:pt>
                <c:pt idx="1604">
                  <c:v>7911.858328512697</c:v>
                </c:pt>
                <c:pt idx="1605">
                  <c:v>7915.5394511926561</c:v>
                </c:pt>
                <c:pt idx="1606">
                  <c:v>7919.2195527601125</c:v>
                </c:pt>
                <c:pt idx="1607">
                  <c:v>7922.8986338376517</c:v>
                </c:pt>
                <c:pt idx="1608">
                  <c:v>7926.5766950472726</c:v>
                </c:pt>
                <c:pt idx="1609">
                  <c:v>7930.2537370104073</c:v>
                </c:pt>
                <c:pt idx="1610">
                  <c:v>7933.9297603479035</c:v>
                </c:pt>
                <c:pt idx="1611">
                  <c:v>7937.6047656800347</c:v>
                </c:pt>
                <c:pt idx="1612">
                  <c:v>7941.2787536264923</c:v>
                </c:pt>
                <c:pt idx="1613">
                  <c:v>7944.9517248064039</c:v>
                </c:pt>
                <c:pt idx="1614">
                  <c:v>7948.6236798383115</c:v>
                </c:pt>
                <c:pt idx="1615">
                  <c:v>7952.294619340184</c:v>
                </c:pt>
                <c:pt idx="1616">
                  <c:v>7955.9645439294245</c:v>
                </c:pt>
                <c:pt idx="1617">
                  <c:v>7959.6334542228578</c:v>
                </c:pt>
                <c:pt idx="1618">
                  <c:v>7963.3013508367349</c:v>
                </c:pt>
                <c:pt idx="1619">
                  <c:v>7966.9682343867416</c:v>
                </c:pt>
                <c:pt idx="1620">
                  <c:v>7970.6341054879849</c:v>
                </c:pt>
                <c:pt idx="1621">
                  <c:v>7974.2989647550094</c:v>
                </c:pt>
                <c:pt idx="1622">
                  <c:v>7977.9628128017821</c:v>
                </c:pt>
                <c:pt idx="1623">
                  <c:v>7981.6256502417127</c:v>
                </c:pt>
                <c:pt idx="1624">
                  <c:v>7985.2874776876315</c:v>
                </c:pt>
                <c:pt idx="1625">
                  <c:v>7988.9482957518094</c:v>
                </c:pt>
                <c:pt idx="1626">
                  <c:v>7992.6081050459443</c:v>
                </c:pt>
                <c:pt idx="1627">
                  <c:v>7996.2669061811739</c:v>
                </c:pt>
                <c:pt idx="1628">
                  <c:v>7999.9246997680648</c:v>
                </c:pt>
                <c:pt idx="1629">
                  <c:v>8003.5814864166241</c:v>
                </c:pt>
                <c:pt idx="1630">
                  <c:v>8007.2372667362915</c:v>
                </c:pt>
                <c:pt idx="1631">
                  <c:v>8010.8920413359465</c:v>
                </c:pt>
                <c:pt idx="1632">
                  <c:v>8014.5458108239018</c:v>
                </c:pt>
                <c:pt idx="1633">
                  <c:v>8018.1985758079109</c:v>
                </c:pt>
                <c:pt idx="1634">
                  <c:v>8021.8503368951624</c:v>
                </c:pt>
                <c:pt idx="1635">
                  <c:v>8025.5010946922894</c:v>
                </c:pt>
                <c:pt idx="1636">
                  <c:v>8029.1508498053627</c:v>
                </c:pt>
                <c:pt idx="1637">
                  <c:v>8032.7996028398902</c:v>
                </c:pt>
                <c:pt idx="1638">
                  <c:v>8036.4473544008279</c:v>
                </c:pt>
                <c:pt idx="1639">
                  <c:v>8040.0941050925685</c:v>
                </c:pt>
                <c:pt idx="1640">
                  <c:v>8043.7398555189466</c:v>
                </c:pt>
                <c:pt idx="1641">
                  <c:v>8047.3846062832445</c:v>
                </c:pt>
                <c:pt idx="1642">
                  <c:v>8051.0283579881825</c:v>
                </c:pt>
                <c:pt idx="1643">
                  <c:v>8054.6711112359353</c:v>
                </c:pt>
                <c:pt idx="1644">
                  <c:v>8058.3128666281109</c:v>
                </c:pt>
                <c:pt idx="1645">
                  <c:v>8061.9536247657697</c:v>
                </c:pt>
                <c:pt idx="1646">
                  <c:v>8065.593386249413</c:v>
                </c:pt>
                <c:pt idx="1647">
                  <c:v>8069.2321516790025</c:v>
                </c:pt>
                <c:pt idx="1648">
                  <c:v>8072.8699216539335</c:v>
                </c:pt>
                <c:pt idx="1649">
                  <c:v>8076.5066967730509</c:v>
                </c:pt>
                <c:pt idx="1650">
                  <c:v>8080.1424776346576</c:v>
                </c:pt>
                <c:pt idx="1651">
                  <c:v>8083.7772648364989</c:v>
                </c:pt>
                <c:pt idx="1652">
                  <c:v>8087.4110589757747</c:v>
                </c:pt>
                <c:pt idx="1653">
                  <c:v>8091.0438606491325</c:v>
                </c:pt>
                <c:pt idx="1654">
                  <c:v>8094.6756704526733</c:v>
                </c:pt>
                <c:pt idx="1655">
                  <c:v>8098.306488981948</c:v>
                </c:pt>
                <c:pt idx="1656">
                  <c:v>8101.9363168319614</c:v>
                </c:pt>
                <c:pt idx="1657">
                  <c:v>8105.5651545971787</c:v>
                </c:pt>
                <c:pt idx="1658">
                  <c:v>8109.1930028715033</c:v>
                </c:pt>
                <c:pt idx="1659">
                  <c:v>8112.8198622483105</c:v>
                </c:pt>
                <c:pt idx="1660">
                  <c:v>8116.44573332042</c:v>
                </c:pt>
                <c:pt idx="1661">
                  <c:v>8120.0706166801147</c:v>
                </c:pt>
                <c:pt idx="1662">
                  <c:v>8123.6945129191272</c:v>
                </c:pt>
                <c:pt idx="1663">
                  <c:v>8127.3174226286519</c:v>
                </c:pt>
                <c:pt idx="1664">
                  <c:v>8130.9393463993401</c:v>
                </c:pt>
                <c:pt idx="1665">
                  <c:v>8134.5602848213048</c:v>
                </c:pt>
                <c:pt idx="1666">
                  <c:v>8138.1802384841103</c:v>
                </c:pt>
                <c:pt idx="1667">
                  <c:v>8141.7992079767873</c:v>
                </c:pt>
                <c:pt idx="1668">
                  <c:v>8145.4171938878271</c:v>
                </c:pt>
                <c:pt idx="1669">
                  <c:v>8149.034196805178</c:v>
                </c:pt>
                <c:pt idx="1670">
                  <c:v>8152.6502173162526</c:v>
                </c:pt>
                <c:pt idx="1671">
                  <c:v>8156.2652560079296</c:v>
                </c:pt>
                <c:pt idx="1672">
                  <c:v>8159.8793134665393</c:v>
                </c:pt>
                <c:pt idx="1673">
                  <c:v>8163.4923902778892</c:v>
                </c:pt>
                <c:pt idx="1674">
                  <c:v>8167.1044870272417</c:v>
                </c:pt>
                <c:pt idx="1675">
                  <c:v>8170.7156042993292</c:v>
                </c:pt>
                <c:pt idx="1676">
                  <c:v>8174.3257426783448</c:v>
                </c:pt>
                <c:pt idx="1677">
                  <c:v>8177.9349027479511</c:v>
                </c:pt>
                <c:pt idx="1678">
                  <c:v>8181.5430850912799</c:v>
                </c:pt>
                <c:pt idx="1679">
                  <c:v>8185.1502902909242</c:v>
                </c:pt>
                <c:pt idx="1680">
                  <c:v>8188.7565189289462</c:v>
                </c:pt>
                <c:pt idx="1681">
                  <c:v>8192.3617715868822</c:v>
                </c:pt>
                <c:pt idx="1682">
                  <c:v>8195.9660488457303</c:v>
                </c:pt>
                <c:pt idx="1683">
                  <c:v>8199.5693512859634</c:v>
                </c:pt>
                <c:pt idx="1684">
                  <c:v>8203.1716794875192</c:v>
                </c:pt>
                <c:pt idx="1685">
                  <c:v>8206.7730340298222</c:v>
                </c:pt>
                <c:pt idx="1686">
                  <c:v>8210.3734154917456</c:v>
                </c:pt>
                <c:pt idx="1687">
                  <c:v>8213.9728244516464</c:v>
                </c:pt>
                <c:pt idx="1688">
                  <c:v>8217.571261487361</c:v>
                </c:pt>
                <c:pt idx="1689">
                  <c:v>8221.1687271761875</c:v>
                </c:pt>
                <c:pt idx="1690">
                  <c:v>8224.7652220949003</c:v>
                </c:pt>
                <c:pt idx="1691">
                  <c:v>8228.360746819757</c:v>
                </c:pt>
                <c:pt idx="1692">
                  <c:v>8231.9553019264749</c:v>
                </c:pt>
                <c:pt idx="1693">
                  <c:v>8235.5488879902714</c:v>
                </c:pt>
                <c:pt idx="1694">
                  <c:v>8239.1415055858142</c:v>
                </c:pt>
                <c:pt idx="1695">
                  <c:v>8242.733155287262</c:v>
                </c:pt>
                <c:pt idx="1696">
                  <c:v>8246.3238376682475</c:v>
                </c:pt>
                <c:pt idx="1697">
                  <c:v>8249.9135533018889</c:v>
                </c:pt>
                <c:pt idx="1698">
                  <c:v>8253.5023027607713</c:v>
                </c:pt>
                <c:pt idx="1699">
                  <c:v>8257.0900866169668</c:v>
                </c:pt>
                <c:pt idx="1700">
                  <c:v>8260.6769054420238</c:v>
                </c:pt>
                <c:pt idx="1701">
                  <c:v>8264.2627598069848</c:v>
                </c:pt>
                <c:pt idx="1702">
                  <c:v>8267.8476502823432</c:v>
                </c:pt>
                <c:pt idx="1703">
                  <c:v>8271.4315774381084</c:v>
                </c:pt>
                <c:pt idx="1704">
                  <c:v>8275.0145418437551</c:v>
                </c:pt>
                <c:pt idx="1705">
                  <c:v>8278.5965440682357</c:v>
                </c:pt>
                <c:pt idx="1706">
                  <c:v>8282.177584680001</c:v>
                </c:pt>
                <c:pt idx="1707">
                  <c:v>8285.757664246983</c:v>
                </c:pt>
                <c:pt idx="1708">
                  <c:v>8289.3367833365846</c:v>
                </c:pt>
                <c:pt idx="1709">
                  <c:v>8292.9149425157102</c:v>
                </c:pt>
                <c:pt idx="1710">
                  <c:v>8296.4921423507367</c:v>
                </c:pt>
                <c:pt idx="1711">
                  <c:v>8300.0683834075389</c:v>
                </c:pt>
                <c:pt idx="1712">
                  <c:v>8303.6436662514843</c:v>
                </c:pt>
                <c:pt idx="1713">
                  <c:v>8307.2179914474018</c:v>
                </c:pt>
                <c:pt idx="1714">
                  <c:v>8310.7913595596383</c:v>
                </c:pt>
                <c:pt idx="1715">
                  <c:v>8314.3637711520132</c:v>
                </c:pt>
                <c:pt idx="1716">
                  <c:v>8317.9352267878312</c:v>
                </c:pt>
                <c:pt idx="1717">
                  <c:v>8321.5057270299112</c:v>
                </c:pt>
                <c:pt idx="1718">
                  <c:v>8325.075272440532</c:v>
                </c:pt>
                <c:pt idx="1719">
                  <c:v>8328.6438635814884</c:v>
                </c:pt>
                <c:pt idx="1720">
                  <c:v>8332.2115010140533</c:v>
                </c:pt>
                <c:pt idx="1721">
                  <c:v>8335.7781852989883</c:v>
                </c:pt>
                <c:pt idx="1722">
                  <c:v>8339.3439169965695</c:v>
                </c:pt>
                <c:pt idx="1723">
                  <c:v>8342.9086966665418</c:v>
                </c:pt>
                <c:pt idx="1724">
                  <c:v>8346.4725248681607</c:v>
                </c:pt>
                <c:pt idx="1725">
                  <c:v>8350.0354021601706</c:v>
                </c:pt>
                <c:pt idx="1726">
                  <c:v>8353.5973291008067</c:v>
                </c:pt>
                <c:pt idx="1727">
                  <c:v>8357.1583062478094</c:v>
                </c:pt>
                <c:pt idx="1728">
                  <c:v>8360.7183341584132</c:v>
                </c:pt>
                <c:pt idx="1729">
                  <c:v>8364.2774133893417</c:v>
                </c:pt>
                <c:pt idx="1730">
                  <c:v>8367.8355444968256</c:v>
                </c:pt>
                <c:pt idx="1731">
                  <c:v>8371.3927280365915</c:v>
                </c:pt>
                <c:pt idx="1732">
                  <c:v>8374.948964563855</c:v>
                </c:pt>
                <c:pt idx="1733">
                  <c:v>8378.5042546333552</c:v>
                </c:pt>
                <c:pt idx="1734">
                  <c:v>8382.0585987993036</c:v>
                </c:pt>
                <c:pt idx="1735">
                  <c:v>8385.6119976154278</c:v>
                </c:pt>
                <c:pt idx="1736">
                  <c:v>8389.1644516349534</c:v>
                </c:pt>
                <c:pt idx="1737">
                  <c:v>8392.7159614106022</c:v>
                </c:pt>
                <c:pt idx="1738">
                  <c:v>8396.2665274946085</c:v>
                </c:pt>
                <c:pt idx="1739">
                  <c:v>8399.8161504387026</c:v>
                </c:pt>
                <c:pt idx="1740">
                  <c:v>8403.3648307941203</c:v>
                </c:pt>
                <c:pt idx="1741">
                  <c:v>8406.9125691116024</c:v>
                </c:pt>
                <c:pt idx="1742">
                  <c:v>8410.4593659413822</c:v>
                </c:pt>
                <c:pt idx="1743">
                  <c:v>8414.0052218332203</c:v>
                </c:pt>
                <c:pt idx="1744">
                  <c:v>8417.5501373363641</c:v>
                </c:pt>
                <c:pt idx="1745">
                  <c:v>8421.0941129995754</c:v>
                </c:pt>
                <c:pt idx="1746">
                  <c:v>8424.6371493711194</c:v>
                </c:pt>
                <c:pt idx="1747">
                  <c:v>8428.1792469987704</c:v>
                </c:pt>
                <c:pt idx="1748">
                  <c:v>8431.720406429813</c:v>
                </c:pt>
                <c:pt idx="1749">
                  <c:v>8435.2606282110319</c:v>
                </c:pt>
                <c:pt idx="1750">
                  <c:v>8438.7999128887313</c:v>
                </c:pt>
                <c:pt idx="1751">
                  <c:v>8442.3382610087192</c:v>
                </c:pt>
                <c:pt idx="1752">
                  <c:v>8445.8756731163103</c:v>
                </c:pt>
                <c:pt idx="1753">
                  <c:v>8449.4121497563428</c:v>
                </c:pt>
                <c:pt idx="1754">
                  <c:v>8452.947691473144</c:v>
                </c:pt>
                <c:pt idx="1755">
                  <c:v>8456.4822988105789</c:v>
                </c:pt>
                <c:pt idx="1756">
                  <c:v>8460.0159723120032</c:v>
                </c:pt>
                <c:pt idx="1757">
                  <c:v>8463.5487125202944</c:v>
                </c:pt>
                <c:pt idx="1758">
                  <c:v>8467.0805199778461</c:v>
                </c:pt>
                <c:pt idx="1759">
                  <c:v>8470.6113952265659</c:v>
                </c:pt>
                <c:pt idx="1760">
                  <c:v>8474.1413388078672</c:v>
                </c:pt>
                <c:pt idx="1761">
                  <c:v>8477.6703512626827</c:v>
                </c:pt>
                <c:pt idx="1762">
                  <c:v>8481.1984331314688</c:v>
                </c:pt>
                <c:pt idx="1763">
                  <c:v>8484.7255849541834</c:v>
                </c:pt>
                <c:pt idx="1764">
                  <c:v>8488.2518072703133</c:v>
                </c:pt>
                <c:pt idx="1765">
                  <c:v>8491.7771006188541</c:v>
                </c:pt>
                <c:pt idx="1766">
                  <c:v>8495.3014655383304</c:v>
                </c:pt>
                <c:pt idx="1767">
                  <c:v>8498.8249025667701</c:v>
                </c:pt>
                <c:pt idx="1768">
                  <c:v>8502.3474122417301</c:v>
                </c:pt>
                <c:pt idx="1769">
                  <c:v>8505.8689951002816</c:v>
                </c:pt>
                <c:pt idx="1770">
                  <c:v>8509.389651679021</c:v>
                </c:pt>
                <c:pt idx="1771">
                  <c:v>8512.9093825140644</c:v>
                </c:pt>
                <c:pt idx="1772">
                  <c:v>8516.4281881410407</c:v>
                </c:pt>
                <c:pt idx="1773">
                  <c:v>8519.9460690951091</c:v>
                </c:pt>
                <c:pt idx="1774">
                  <c:v>8523.463025910949</c:v>
                </c:pt>
                <c:pt idx="1775">
                  <c:v>8526.9790591227593</c:v>
                </c:pt>
                <c:pt idx="1776">
                  <c:v>8530.4941692642642</c:v>
                </c:pt>
                <c:pt idx="1777">
                  <c:v>8534.0083568687151</c:v>
                </c:pt>
                <c:pt idx="1778">
                  <c:v>8537.5216224688811</c:v>
                </c:pt>
                <c:pt idx="1779">
                  <c:v>8541.0339665970569</c:v>
                </c:pt>
                <c:pt idx="1780">
                  <c:v>8544.5453897850675</c:v>
                </c:pt>
                <c:pt idx="1781">
                  <c:v>8548.0558925642617</c:v>
                </c:pt>
                <c:pt idx="1782">
                  <c:v>8551.5654754655116</c:v>
                </c:pt>
                <c:pt idx="1783">
                  <c:v>8555.0741390192179</c:v>
                </c:pt>
                <c:pt idx="1784">
                  <c:v>8558.5818837553106</c:v>
                </c:pt>
                <c:pt idx="1785">
                  <c:v>8562.0887102032448</c:v>
                </c:pt>
                <c:pt idx="1786">
                  <c:v>8565.5946188920079</c:v>
                </c:pt>
                <c:pt idx="1787">
                  <c:v>8569.0996103501056</c:v>
                </c:pt>
                <c:pt idx="1788">
                  <c:v>8572.6036851055887</c:v>
                </c:pt>
                <c:pt idx="1789">
                  <c:v>8576.106843686026</c:v>
                </c:pt>
                <c:pt idx="1790">
                  <c:v>8579.6090866185277</c:v>
                </c:pt>
                <c:pt idx="1791">
                  <c:v>8583.1104144297224</c:v>
                </c:pt>
                <c:pt idx="1792">
                  <c:v>8586.610827645778</c:v>
                </c:pt>
                <c:pt idx="1793">
                  <c:v>8590.1103267923972</c:v>
                </c:pt>
                <c:pt idx="1794">
                  <c:v>8593.6089123948059</c:v>
                </c:pt>
                <c:pt idx="1795">
                  <c:v>8597.1065849777697</c:v>
                </c:pt>
                <c:pt idx="1796">
                  <c:v>8600.6033450655905</c:v>
                </c:pt>
                <c:pt idx="1797">
                  <c:v>8604.0991931820936</c:v>
                </c:pt>
                <c:pt idx="1798">
                  <c:v>8607.594129850655</c:v>
                </c:pt>
                <c:pt idx="1799">
                  <c:v>8611.0881555941669</c:v>
                </c:pt>
                <c:pt idx="1800">
                  <c:v>8614.5812709350776</c:v>
                </c:pt>
                <c:pt idx="1801">
                  <c:v>8618.0734763953551</c:v>
                </c:pt>
                <c:pt idx="1802">
                  <c:v>8621.5647724965111</c:v>
                </c:pt>
                <c:pt idx="1803">
                  <c:v>8625.0551597595913</c:v>
                </c:pt>
                <c:pt idx="1804">
                  <c:v>8628.5446387051907</c:v>
                </c:pt>
                <c:pt idx="1805">
                  <c:v>8632.0332098534291</c:v>
                </c:pt>
                <c:pt idx="1806">
                  <c:v>8635.5208737239645</c:v>
                </c:pt>
                <c:pt idx="1807">
                  <c:v>8639.0076308360112</c:v>
                </c:pt>
                <c:pt idx="1808">
                  <c:v>8642.4934817083049</c:v>
                </c:pt>
                <c:pt idx="1809">
                  <c:v>8645.9784268591266</c:v>
                </c:pt>
                <c:pt idx="1810">
                  <c:v>8649.4624668063079</c:v>
                </c:pt>
                <c:pt idx="1811">
                  <c:v>8652.9456020672042</c:v>
                </c:pt>
                <c:pt idx="1812">
                  <c:v>8656.427833158732</c:v>
                </c:pt>
                <c:pt idx="1813">
                  <c:v>8659.909160597339</c:v>
                </c:pt>
                <c:pt idx="1814">
                  <c:v>8663.389584899016</c:v>
                </c:pt>
                <c:pt idx="1815">
                  <c:v>8666.8691065793009</c:v>
                </c:pt>
                <c:pt idx="1816">
                  <c:v>8670.3477261532753</c:v>
                </c:pt>
                <c:pt idx="1817">
                  <c:v>8673.8254441355584</c:v>
                </c:pt>
                <c:pt idx="1818">
                  <c:v>8677.3022610403241</c:v>
                </c:pt>
                <c:pt idx="1819">
                  <c:v>8680.7781773812876</c:v>
                </c:pt>
                <c:pt idx="1820">
                  <c:v>8684.253193671706</c:v>
                </c:pt>
                <c:pt idx="1821">
                  <c:v>8687.7273104243923</c:v>
                </c:pt>
                <c:pt idx="1822">
                  <c:v>8691.2005281517049</c:v>
                </c:pt>
                <c:pt idx="1823">
                  <c:v>8694.672847365533</c:v>
                </c:pt>
                <c:pt idx="1824">
                  <c:v>8698.1442685773345</c:v>
                </c:pt>
                <c:pt idx="1825">
                  <c:v>8701.6147922981072</c:v>
                </c:pt>
                <c:pt idx="1826">
                  <c:v>8705.0844190383978</c:v>
                </c:pt>
                <c:pt idx="1827">
                  <c:v>8708.5531493083054</c:v>
                </c:pt>
                <c:pt idx="1828">
                  <c:v>8712.0209836174708</c:v>
                </c:pt>
                <c:pt idx="1829">
                  <c:v>8715.4879224751021</c:v>
                </c:pt>
                <c:pt idx="1830">
                  <c:v>8718.9539663899413</c:v>
                </c:pt>
                <c:pt idx="1831">
                  <c:v>8722.419115870287</c:v>
                </c:pt>
                <c:pt idx="1832">
                  <c:v>8725.8833714239918</c:v>
                </c:pt>
                <c:pt idx="1833">
                  <c:v>8729.3467335584628</c:v>
                </c:pt>
                <c:pt idx="1834">
                  <c:v>8732.8092027806561</c:v>
                </c:pt>
                <c:pt idx="1835">
                  <c:v>8736.2707795970837</c:v>
                </c:pt>
                <c:pt idx="1836">
                  <c:v>8739.7314645138085</c:v>
                </c:pt>
                <c:pt idx="1837">
                  <c:v>8743.1912580364497</c:v>
                </c:pt>
                <c:pt idx="1838">
                  <c:v>8746.6501606701731</c:v>
                </c:pt>
                <c:pt idx="1839">
                  <c:v>8750.1081729197249</c:v>
                </c:pt>
                <c:pt idx="1840">
                  <c:v>8753.5652952893743</c:v>
                </c:pt>
                <c:pt idx="1841">
                  <c:v>8757.0215282829795</c:v>
                </c:pt>
                <c:pt idx="1842">
                  <c:v>8760.4768724039241</c:v>
                </c:pt>
                <c:pt idx="1843">
                  <c:v>8763.9313281551749</c:v>
                </c:pt>
                <c:pt idx="1844">
                  <c:v>8767.384896039237</c:v>
                </c:pt>
                <c:pt idx="1845">
                  <c:v>8770.8375765581877</c:v>
                </c:pt>
                <c:pt idx="1846">
                  <c:v>8774.2893702136571</c:v>
                </c:pt>
                <c:pt idx="1847">
                  <c:v>8777.7402775068367</c:v>
                </c:pt>
                <c:pt idx="1848">
                  <c:v>8781.1902989384707</c:v>
                </c:pt>
                <c:pt idx="1849">
                  <c:v>8784.6394350088758</c:v>
                </c:pt>
                <c:pt idx="1850">
                  <c:v>8788.0876862179211</c:v>
                </c:pt>
                <c:pt idx="1851">
                  <c:v>8791.5350530650376</c:v>
                </c:pt>
                <c:pt idx="1852">
                  <c:v>8794.981536049223</c:v>
                </c:pt>
                <c:pt idx="1853">
                  <c:v>8798.427135669026</c:v>
                </c:pt>
                <c:pt idx="1854">
                  <c:v>8801.8718524225769</c:v>
                </c:pt>
                <c:pt idx="1855">
                  <c:v>8805.3156868075494</c:v>
                </c:pt>
                <c:pt idx="1856">
                  <c:v>8808.7586393211914</c:v>
                </c:pt>
                <c:pt idx="1857">
                  <c:v>8812.2007104603144</c:v>
                </c:pt>
                <c:pt idx="1858">
                  <c:v>8815.6419007212935</c:v>
                </c:pt>
                <c:pt idx="1859">
                  <c:v>8819.0822106000633</c:v>
                </c:pt>
                <c:pt idx="1860">
                  <c:v>8822.5216405921328</c:v>
                </c:pt>
                <c:pt idx="1861">
                  <c:v>8825.9601911925711</c:v>
                </c:pt>
                <c:pt idx="1862">
                  <c:v>8829.3978628960176</c:v>
                </c:pt>
                <c:pt idx="1863">
                  <c:v>8832.8346561966773</c:v>
                </c:pt>
                <c:pt idx="1864">
                  <c:v>8836.2705715883167</c:v>
                </c:pt>
                <c:pt idx="1865">
                  <c:v>8839.705609564282</c:v>
                </c:pt>
                <c:pt idx="1866">
                  <c:v>8843.1397706174848</c:v>
                </c:pt>
                <c:pt idx="1867">
                  <c:v>8846.5730552403911</c:v>
                </c:pt>
                <c:pt idx="1868">
                  <c:v>8850.0054639250538</c:v>
                </c:pt>
                <c:pt idx="1869">
                  <c:v>8853.4369971630913</c:v>
                </c:pt>
                <c:pt idx="1870">
                  <c:v>8856.8676554456852</c:v>
                </c:pt>
                <c:pt idx="1871">
                  <c:v>8860.2974392635988</c:v>
                </c:pt>
                <c:pt idx="1872">
                  <c:v>8863.7263491071571</c:v>
                </c:pt>
                <c:pt idx="1873">
                  <c:v>8867.1543854662577</c:v>
                </c:pt>
                <c:pt idx="1874">
                  <c:v>8870.5815488303815</c:v>
                </c:pt>
                <c:pt idx="1875">
                  <c:v>8874.0078396885583</c:v>
                </c:pt>
                <c:pt idx="1876">
                  <c:v>8877.4332585294287</c:v>
                </c:pt>
                <c:pt idx="1877">
                  <c:v>8880.8578058411586</c:v>
                </c:pt>
                <c:pt idx="1878">
                  <c:v>8884.2814821115353</c:v>
                </c:pt>
                <c:pt idx="1879">
                  <c:v>8887.7042878278826</c:v>
                </c:pt>
                <c:pt idx="1880">
                  <c:v>8891.126223477122</c:v>
                </c:pt>
                <c:pt idx="1881">
                  <c:v>8894.5472895457497</c:v>
                </c:pt>
                <c:pt idx="1882">
                  <c:v>8897.9674865198249</c:v>
                </c:pt>
                <c:pt idx="1883">
                  <c:v>8901.3868148849888</c:v>
                </c:pt>
                <c:pt idx="1884">
                  <c:v>8904.8052751264713</c:v>
                </c:pt>
                <c:pt idx="1885">
                  <c:v>8908.2228677290568</c:v>
                </c:pt>
                <c:pt idx="1886">
                  <c:v>8911.639593177124</c:v>
                </c:pt>
                <c:pt idx="1887">
                  <c:v>8915.0554519546258</c:v>
                </c:pt>
                <c:pt idx="1888">
                  <c:v>8918.4704445450934</c:v>
                </c:pt>
                <c:pt idx="1889">
                  <c:v>8921.8845714316358</c:v>
                </c:pt>
                <c:pt idx="1890">
                  <c:v>8925.2978330969436</c:v>
                </c:pt>
                <c:pt idx="1891">
                  <c:v>8928.7102300232855</c:v>
                </c:pt>
                <c:pt idx="1892">
                  <c:v>8932.1217626925136</c:v>
                </c:pt>
                <c:pt idx="1893">
                  <c:v>8935.5324315860544</c:v>
                </c:pt>
                <c:pt idx="1894">
                  <c:v>8938.942237184925</c:v>
                </c:pt>
                <c:pt idx="1895">
                  <c:v>8942.3511799697098</c:v>
                </c:pt>
                <c:pt idx="1896">
                  <c:v>8945.759260420602</c:v>
                </c:pt>
                <c:pt idx="1897">
                  <c:v>8949.1664790173472</c:v>
                </c:pt>
                <c:pt idx="1898">
                  <c:v>8952.5728362392911</c:v>
                </c:pt>
                <c:pt idx="1899">
                  <c:v>8955.9783325653589</c:v>
                </c:pt>
                <c:pt idx="1900">
                  <c:v>8959.3829684740631</c:v>
                </c:pt>
                <c:pt idx="1901">
                  <c:v>8962.786744443496</c:v>
                </c:pt>
                <c:pt idx="1902">
                  <c:v>8966.1896609513351</c:v>
                </c:pt>
                <c:pt idx="1903">
                  <c:v>8969.5917184748487</c:v>
                </c:pt>
                <c:pt idx="1904">
                  <c:v>8972.992917490883</c:v>
                </c:pt>
                <c:pt idx="1905">
                  <c:v>8976.3932584758822</c:v>
                </c:pt>
                <c:pt idx="1906">
                  <c:v>8979.7927419058597</c:v>
                </c:pt>
                <c:pt idx="1907">
                  <c:v>8983.1913682564318</c:v>
                </c:pt>
                <c:pt idx="1908">
                  <c:v>8986.5891380027933</c:v>
                </c:pt>
                <c:pt idx="1909">
                  <c:v>8989.986051619735</c:v>
                </c:pt>
                <c:pt idx="1910">
                  <c:v>8993.3821095816293</c:v>
                </c:pt>
                <c:pt idx="1911">
                  <c:v>8996.7773123624429</c:v>
                </c:pt>
                <c:pt idx="1912">
                  <c:v>9000.1716604357262</c:v>
                </c:pt>
                <c:pt idx="1913">
                  <c:v>9003.56515427462</c:v>
                </c:pt>
                <c:pt idx="1914">
                  <c:v>9006.9577943518652</c:v>
                </c:pt>
                <c:pt idx="1915">
                  <c:v>9010.3495811397788</c:v>
                </c:pt>
                <c:pt idx="1916">
                  <c:v>9013.7405151102812</c:v>
                </c:pt>
                <c:pt idx="1917">
                  <c:v>9017.1305967348726</c:v>
                </c:pt>
                <c:pt idx="1918">
                  <c:v>9020.5198264846549</c:v>
                </c:pt>
                <c:pt idx="1919">
                  <c:v>9023.908204830328</c:v>
                </c:pt>
                <c:pt idx="1920">
                  <c:v>9027.2957322421644</c:v>
                </c:pt>
                <c:pt idx="1921">
                  <c:v>9030.6824091900489</c:v>
                </c:pt>
                <c:pt idx="1922">
                  <c:v>9034.0682361434447</c:v>
                </c:pt>
                <c:pt idx="1923">
                  <c:v>9037.4532135714271</c:v>
                </c:pt>
                <c:pt idx="1924">
                  <c:v>9040.8373419426534</c:v>
                </c:pt>
                <c:pt idx="1925">
                  <c:v>9044.220621725377</c:v>
                </c:pt>
                <c:pt idx="1926">
                  <c:v>9047.6030533874491</c:v>
                </c:pt>
                <c:pt idx="1927">
                  <c:v>9050.9846373963228</c:v>
                </c:pt>
                <c:pt idx="1928">
                  <c:v>9054.3653742190272</c:v>
                </c:pt>
                <c:pt idx="1929">
                  <c:v>9057.7452643222241</c:v>
                </c:pt>
                <c:pt idx="1930">
                  <c:v>9061.124308172135</c:v>
                </c:pt>
                <c:pt idx="1931">
                  <c:v>9064.502506234594</c:v>
                </c:pt>
                <c:pt idx="1932">
                  <c:v>9067.8798589750422</c:v>
                </c:pt>
                <c:pt idx="1933">
                  <c:v>9071.2563668585099</c:v>
                </c:pt>
                <c:pt idx="1934">
                  <c:v>9074.6320303496268</c:v>
                </c:pt>
                <c:pt idx="1935">
                  <c:v>9078.0068499126228</c:v>
                </c:pt>
                <c:pt idx="1936">
                  <c:v>9081.3808260113292</c:v>
                </c:pt>
                <c:pt idx="1937">
                  <c:v>9084.7539591091754</c:v>
                </c:pt>
                <c:pt idx="1938">
                  <c:v>9088.1262496691907</c:v>
                </c:pt>
                <c:pt idx="1939">
                  <c:v>9091.4976981540131</c:v>
                </c:pt>
                <c:pt idx="1940">
                  <c:v>9094.8683050258733</c:v>
                </c:pt>
                <c:pt idx="1941">
                  <c:v>9098.2380707466091</c:v>
                </c:pt>
                <c:pt idx="1942">
                  <c:v>9101.606995777649</c:v>
                </c:pt>
                <c:pt idx="1943">
                  <c:v>9104.9750805800468</c:v>
                </c:pt>
                <c:pt idx="1944">
                  <c:v>9108.3423256144451</c:v>
                </c:pt>
                <c:pt idx="1945">
                  <c:v>9111.7087313410848</c:v>
                </c:pt>
                <c:pt idx="1946">
                  <c:v>9115.0742982198226</c:v>
                </c:pt>
                <c:pt idx="1947">
                  <c:v>9118.4390267101116</c:v>
                </c:pt>
                <c:pt idx="1948">
                  <c:v>9121.8029172710158</c:v>
                </c:pt>
                <c:pt idx="1949">
                  <c:v>9125.165970361204</c:v>
                </c:pt>
                <c:pt idx="1950">
                  <c:v>9128.528186438949</c:v>
                </c:pt>
                <c:pt idx="1951">
                  <c:v>9131.8895659621248</c:v>
                </c:pt>
                <c:pt idx="1952">
                  <c:v>9135.250109388222</c:v>
                </c:pt>
                <c:pt idx="1953">
                  <c:v>9138.6098171743324</c:v>
                </c:pt>
                <c:pt idx="1954">
                  <c:v>9141.9686897771498</c:v>
                </c:pt>
                <c:pt idx="1955">
                  <c:v>9145.3267276529932</c:v>
                </c:pt>
                <c:pt idx="1956">
                  <c:v>9148.6839312577667</c:v>
                </c:pt>
                <c:pt idx="1957">
                  <c:v>9152.0403010470054</c:v>
                </c:pt>
                <c:pt idx="1958">
                  <c:v>9155.3958374758331</c:v>
                </c:pt>
                <c:pt idx="1959">
                  <c:v>9158.7505409990081</c:v>
                </c:pt>
                <c:pt idx="1960">
                  <c:v>9162.1044120708721</c:v>
                </c:pt>
                <c:pt idx="1961">
                  <c:v>9165.4574511453884</c:v>
                </c:pt>
                <c:pt idx="1962">
                  <c:v>9168.8096586761367</c:v>
                </c:pt>
                <c:pt idx="1963">
                  <c:v>9172.1610351163072</c:v>
                </c:pt>
                <c:pt idx="1964">
                  <c:v>9175.5115809186846</c:v>
                </c:pt>
                <c:pt idx="1965">
                  <c:v>9178.8612965356879</c:v>
                </c:pt>
                <c:pt idx="1966">
                  <c:v>9182.210182419336</c:v>
                </c:pt>
                <c:pt idx="1967">
                  <c:v>9185.5582390212621</c:v>
                </c:pt>
                <c:pt idx="1968">
                  <c:v>9188.905466792723</c:v>
                </c:pt>
                <c:pt idx="1969">
                  <c:v>9192.2518661845679</c:v>
                </c:pt>
                <c:pt idx="1970">
                  <c:v>9195.5974376472786</c:v>
                </c:pt>
                <c:pt idx="1971">
                  <c:v>9198.9421816309477</c:v>
                </c:pt>
                <c:pt idx="1972">
                  <c:v>9202.2860985852749</c:v>
                </c:pt>
                <c:pt idx="1973">
                  <c:v>9205.6291889595868</c:v>
                </c:pt>
                <c:pt idx="1974">
                  <c:v>9208.9714532028138</c:v>
                </c:pt>
                <c:pt idx="1975">
                  <c:v>9212.3128917635077</c:v>
                </c:pt>
                <c:pt idx="1976">
                  <c:v>9215.6535050898437</c:v>
                </c:pt>
                <c:pt idx="1977">
                  <c:v>9218.9932936296009</c:v>
                </c:pt>
                <c:pt idx="1978">
                  <c:v>9222.3322578301904</c:v>
                </c:pt>
                <c:pt idx="1979">
                  <c:v>9225.6703981386236</c:v>
                </c:pt>
                <c:pt idx="1980">
                  <c:v>9229.0077150015404</c:v>
                </c:pt>
                <c:pt idx="1981">
                  <c:v>9232.3442088652046</c:v>
                </c:pt>
                <c:pt idx="1982">
                  <c:v>9235.6798801754849</c:v>
                </c:pt>
                <c:pt idx="1983">
                  <c:v>9239.0147293778809</c:v>
                </c:pt>
                <c:pt idx="1984">
                  <c:v>9242.3487569175086</c:v>
                </c:pt>
                <c:pt idx="1985">
                  <c:v>9245.6819632391016</c:v>
                </c:pt>
                <c:pt idx="1986">
                  <c:v>9249.0143487870155</c:v>
                </c:pt>
                <c:pt idx="1987">
                  <c:v>9252.3459140052273</c:v>
                </c:pt>
                <c:pt idx="1988">
                  <c:v>9255.6766593373377</c:v>
                </c:pt>
                <c:pt idx="1989">
                  <c:v>9259.006585226567</c:v>
                </c:pt>
                <c:pt idx="1990">
                  <c:v>9262.3356921157538</c:v>
                </c:pt>
                <c:pt idx="1991">
                  <c:v>9265.6639804473616</c:v>
                </c:pt>
                <c:pt idx="1992">
                  <c:v>9268.991450663485</c:v>
                </c:pt>
                <c:pt idx="1993">
                  <c:v>9272.3181032058255</c:v>
                </c:pt>
                <c:pt idx="1994">
                  <c:v>9275.6439385157282</c:v>
                </c:pt>
                <c:pt idx="1995">
                  <c:v>9278.9689570341416</c:v>
                </c:pt>
                <c:pt idx="1996">
                  <c:v>9282.2931592016557</c:v>
                </c:pt>
                <c:pt idx="1997">
                  <c:v>9285.616545458477</c:v>
                </c:pt>
                <c:pt idx="1998">
                  <c:v>9288.9391162444354</c:v>
                </c:pt>
                <c:pt idx="1999">
                  <c:v>9292.2608719989948</c:v>
                </c:pt>
                <c:pt idx="2000">
                  <c:v>9295.5818131612414</c:v>
                </c:pt>
                <c:pt idx="2001">
                  <c:v>9298.9019401698806</c:v>
                </c:pt>
                <c:pt idx="2002">
                  <c:v>9302.2212534632527</c:v>
                </c:pt>
                <c:pt idx="2003">
                  <c:v>9305.5397534793283</c:v>
                </c:pt>
                <c:pt idx="2004">
                  <c:v>9308.8574406556945</c:v>
                </c:pt>
                <c:pt idx="2005">
                  <c:v>9312.17431542958</c:v>
                </c:pt>
                <c:pt idx="2006">
                  <c:v>9315.4903782378278</c:v>
                </c:pt>
                <c:pt idx="2007">
                  <c:v>9318.8056295169172</c:v>
                </c:pt>
                <c:pt idx="2008">
                  <c:v>9322.1200697029635</c:v>
                </c:pt>
                <c:pt idx="2009">
                  <c:v>9325.433699231693</c:v>
                </c:pt>
                <c:pt idx="2010">
                  <c:v>9328.7465185384826</c:v>
                </c:pt>
                <c:pt idx="2011">
                  <c:v>9332.0585280583236</c:v>
                </c:pt>
                <c:pt idx="2012">
                  <c:v>9335.369728225849</c:v>
                </c:pt>
                <c:pt idx="2013">
                  <c:v>9338.6801194753152</c:v>
                </c:pt>
                <c:pt idx="2014">
                  <c:v>9341.9897022406167</c:v>
                </c:pt>
                <c:pt idx="2015">
                  <c:v>9345.2984769552768</c:v>
                </c:pt>
                <c:pt idx="2016">
                  <c:v>9348.6064440524478</c:v>
                </c:pt>
                <c:pt idx="2017">
                  <c:v>9351.9136039649129</c:v>
                </c:pt>
                <c:pt idx="2018">
                  <c:v>9355.2199571251094</c:v>
                </c:pt>
                <c:pt idx="2019">
                  <c:v>9358.525503965071</c:v>
                </c:pt>
                <c:pt idx="2020">
                  <c:v>9361.8302449165076</c:v>
                </c:pt>
                <c:pt idx="2021">
                  <c:v>9365.1341804107251</c:v>
                </c:pt>
                <c:pt idx="2022">
                  <c:v>9368.4373108786858</c:v>
                </c:pt>
                <c:pt idx="2023">
                  <c:v>9371.7396367509846</c:v>
                </c:pt>
                <c:pt idx="2024">
                  <c:v>9375.0411584578469</c:v>
                </c:pt>
                <c:pt idx="2025">
                  <c:v>9378.3418764291346</c:v>
                </c:pt>
                <c:pt idx="2026">
                  <c:v>9381.6417910943528</c:v>
                </c:pt>
                <c:pt idx="2027">
                  <c:v>9384.9409028826285</c:v>
                </c:pt>
                <c:pt idx="2028">
                  <c:v>9388.2392122227448</c:v>
                </c:pt>
                <c:pt idx="2029">
                  <c:v>9391.5367195430954</c:v>
                </c:pt>
                <c:pt idx="2030">
                  <c:v>9394.8334252717468</c:v>
                </c:pt>
                <c:pt idx="2031">
                  <c:v>9398.1293298363744</c:v>
                </c:pt>
                <c:pt idx="2032">
                  <c:v>9401.4244336643005</c:v>
                </c:pt>
                <c:pt idx="2033">
                  <c:v>9404.7187371824948</c:v>
                </c:pt>
                <c:pt idx="2034">
                  <c:v>9408.0122408175557</c:v>
                </c:pt>
                <c:pt idx="2035">
                  <c:v>9411.304944995718</c:v>
                </c:pt>
                <c:pt idx="2036">
                  <c:v>9414.5968501428742</c:v>
                </c:pt>
                <c:pt idx="2037">
                  <c:v>9417.8879566845335</c:v>
                </c:pt>
                <c:pt idx="2038">
                  <c:v>9421.1782650458717</c:v>
                </c:pt>
                <c:pt idx="2039">
                  <c:v>9424.4677756516812</c:v>
                </c:pt>
                <c:pt idx="2040">
                  <c:v>9427.7564889264104</c:v>
                </c:pt>
                <c:pt idx="2041">
                  <c:v>9431.0444052941457</c:v>
                </c:pt>
                <c:pt idx="2042">
                  <c:v>9434.3315251786116</c:v>
                </c:pt>
                <c:pt idx="2043">
                  <c:v>9437.6178490031834</c:v>
                </c:pt>
                <c:pt idx="2044">
                  <c:v>9440.9033771908707</c:v>
                </c:pt>
                <c:pt idx="2045">
                  <c:v>9444.1881101643303</c:v>
                </c:pt>
                <c:pt idx="2046">
                  <c:v>9447.4720483458696</c:v>
                </c:pt>
                <c:pt idx="2047">
                  <c:v>9450.7551921574232</c:v>
                </c:pt>
                <c:pt idx="2048">
                  <c:v>9454.0375420205874</c:v>
                </c:pt>
                <c:pt idx="2049">
                  <c:v>9457.3190983565892</c:v>
                </c:pt>
                <c:pt idx="2050">
                  <c:v>9460.5998615863082</c:v>
                </c:pt>
                <c:pt idx="2051">
                  <c:v>9463.8798321302711</c:v>
                </c:pt>
                <c:pt idx="2052">
                  <c:v>9467.1590104086426</c:v>
                </c:pt>
                <c:pt idx="2053">
                  <c:v>9470.4373968412456</c:v>
                </c:pt>
                <c:pt idx="2054">
                  <c:v>9473.7149918475352</c:v>
                </c:pt>
                <c:pt idx="2055">
                  <c:v>9476.9917958466249</c:v>
                </c:pt>
                <c:pt idx="2056">
                  <c:v>9480.2678092572642</c:v>
                </c:pt>
                <c:pt idx="2057">
                  <c:v>9483.5430324978679</c:v>
                </c:pt>
                <c:pt idx="2058">
                  <c:v>9486.8174659864781</c:v>
                </c:pt>
                <c:pt idx="2059">
                  <c:v>9490.0911101408019</c:v>
                </c:pt>
                <c:pt idx="2060">
                  <c:v>9493.3639653781811</c:v>
                </c:pt>
                <c:pt idx="2061">
                  <c:v>9496.6360321156244</c:v>
                </c:pt>
                <c:pt idx="2062">
                  <c:v>9499.9073107697641</c:v>
                </c:pt>
                <c:pt idx="2063">
                  <c:v>9503.1778017569122</c:v>
                </c:pt>
                <c:pt idx="2064">
                  <c:v>9506.4475054930062</c:v>
                </c:pt>
                <c:pt idx="2065">
                  <c:v>9509.7164223936506</c:v>
                </c:pt>
                <c:pt idx="2066">
                  <c:v>9512.9845528740898</c:v>
                </c:pt>
                <c:pt idx="2067">
                  <c:v>9516.2518973492206</c:v>
                </c:pt>
                <c:pt idx="2068">
                  <c:v>9519.5184562336035</c:v>
                </c:pt>
                <c:pt idx="2069">
                  <c:v>9522.7842299414315</c:v>
                </c:pt>
                <c:pt idx="2070">
                  <c:v>9526.0492188865701</c:v>
                </c:pt>
                <c:pt idx="2071">
                  <c:v>9529.3134234825175</c:v>
                </c:pt>
                <c:pt idx="2072">
                  <c:v>9532.5768441424461</c:v>
                </c:pt>
                <c:pt idx="2073">
                  <c:v>9535.8394812791648</c:v>
                </c:pt>
                <c:pt idx="2074">
                  <c:v>9539.1013353051403</c:v>
                </c:pt>
                <c:pt idx="2075">
                  <c:v>9542.3624066324992</c:v>
                </c:pt>
                <c:pt idx="2076">
                  <c:v>9545.6226956730134</c:v>
                </c:pt>
                <c:pt idx="2077">
                  <c:v>9548.8822028381237</c:v>
                </c:pt>
                <c:pt idx="2078">
                  <c:v>9552.1409285389072</c:v>
                </c:pt>
                <c:pt idx="2079">
                  <c:v>9555.3988731861064</c:v>
                </c:pt>
                <c:pt idx="2080">
                  <c:v>9558.6560371901269</c:v>
                </c:pt>
                <c:pt idx="2081">
                  <c:v>9561.9124209610218</c:v>
                </c:pt>
                <c:pt idx="2082">
                  <c:v>9565.1680249084948</c:v>
                </c:pt>
                <c:pt idx="2083">
                  <c:v>9568.4228494419258</c:v>
                </c:pt>
                <c:pt idx="2084">
                  <c:v>9571.6768949703273</c:v>
                </c:pt>
                <c:pt idx="2085">
                  <c:v>9574.9301619023918</c:v>
                </c:pt>
                <c:pt idx="2086">
                  <c:v>9578.1826506464531</c:v>
                </c:pt>
                <c:pt idx="2087">
                  <c:v>9581.4343616105125</c:v>
                </c:pt>
                <c:pt idx="2088">
                  <c:v>9584.6852952022291</c:v>
                </c:pt>
                <c:pt idx="2089">
                  <c:v>9587.9354518289183</c:v>
                </c:pt>
                <c:pt idx="2090">
                  <c:v>9591.1848318975553</c:v>
                </c:pt>
                <c:pt idx="2091">
                  <c:v>9594.4334358147789</c:v>
                </c:pt>
                <c:pt idx="2092">
                  <c:v>9597.6812639868767</c:v>
                </c:pt>
                <c:pt idx="2093">
                  <c:v>9600.9283168198162</c:v>
                </c:pt>
                <c:pt idx="2094">
                  <c:v>9604.1745947192067</c:v>
                </c:pt>
                <c:pt idx="2095">
                  <c:v>9607.4200980903279</c:v>
                </c:pt>
                <c:pt idx="2096">
                  <c:v>9610.6648273381197</c:v>
                </c:pt>
                <c:pt idx="2097">
                  <c:v>9613.9087828671836</c:v>
                </c:pt>
                <c:pt idx="2098">
                  <c:v>9617.1519650817809</c:v>
                </c:pt>
                <c:pt idx="2099">
                  <c:v>9620.3943743858417</c:v>
                </c:pt>
                <c:pt idx="2100">
                  <c:v>9623.6360111829508</c:v>
                </c:pt>
                <c:pt idx="2101">
                  <c:v>9626.8768758763563</c:v>
                </c:pt>
                <c:pt idx="2102">
                  <c:v>9630.1169688689824</c:v>
                </c:pt>
                <c:pt idx="2103">
                  <c:v>9633.3562905633971</c:v>
                </c:pt>
                <c:pt idx="2104">
                  <c:v>9636.5948413618589</c:v>
                </c:pt>
                <c:pt idx="2105">
                  <c:v>9639.832621666259</c:v>
                </c:pt>
                <c:pt idx="2106">
                  <c:v>9643.0696318781811</c:v>
                </c:pt>
                <c:pt idx="2107">
                  <c:v>9646.3058723988561</c:v>
                </c:pt>
                <c:pt idx="2108">
                  <c:v>9649.5413436291929</c:v>
                </c:pt>
                <c:pt idx="2109">
                  <c:v>9652.7760459697602</c:v>
                </c:pt>
                <c:pt idx="2110">
                  <c:v>9656.0099798207866</c:v>
                </c:pt>
                <c:pt idx="2111">
                  <c:v>9659.2431455821843</c:v>
                </c:pt>
                <c:pt idx="2112">
                  <c:v>9662.4755436535088</c:v>
                </c:pt>
                <c:pt idx="2113">
                  <c:v>9665.7071744340101</c:v>
                </c:pt>
                <c:pt idx="2114">
                  <c:v>9668.9380383225889</c:v>
                </c:pt>
                <c:pt idx="2115">
                  <c:v>9672.1681357178059</c:v>
                </c:pt>
                <c:pt idx="2116">
                  <c:v>9675.3974670179141</c:v>
                </c:pt>
                <c:pt idx="2117">
                  <c:v>9678.6260326208121</c:v>
                </c:pt>
                <c:pt idx="2118">
                  <c:v>9681.8538329240837</c:v>
                </c:pt>
                <c:pt idx="2119">
                  <c:v>9685.0808683249761</c:v>
                </c:pt>
                <c:pt idx="2120">
                  <c:v>9688.3071392203965</c:v>
                </c:pt>
                <c:pt idx="2121">
                  <c:v>9691.5326460069464</c:v>
                </c:pt>
                <c:pt idx="2122">
                  <c:v>9694.7573890808635</c:v>
                </c:pt>
                <c:pt idx="2123">
                  <c:v>9697.9813688380909</c:v>
                </c:pt>
                <c:pt idx="2124">
                  <c:v>9701.204585674217</c:v>
                </c:pt>
                <c:pt idx="2125">
                  <c:v>9704.42703998451</c:v>
                </c:pt>
                <c:pt idx="2126">
                  <c:v>9707.6487321639233</c:v>
                </c:pt>
                <c:pt idx="2127">
                  <c:v>9710.8696626070505</c:v>
                </c:pt>
                <c:pt idx="2128">
                  <c:v>9714.0898317081919</c:v>
                </c:pt>
                <c:pt idx="2129">
                  <c:v>9717.3092398612989</c:v>
                </c:pt>
                <c:pt idx="2130">
                  <c:v>9720.5278874600026</c:v>
                </c:pt>
                <c:pt idx="2131">
                  <c:v>9723.7457748976067</c:v>
                </c:pt>
                <c:pt idx="2132">
                  <c:v>9726.9629025670856</c:v>
                </c:pt>
                <c:pt idx="2133">
                  <c:v>9730.1792708610956</c:v>
                </c:pt>
                <c:pt idx="2134">
                  <c:v>9733.394880171958</c:v>
                </c:pt>
                <c:pt idx="2135">
                  <c:v>9736.6097308916742</c:v>
                </c:pt>
                <c:pt idx="2136">
                  <c:v>9739.8238234119162</c:v>
                </c:pt>
                <c:pt idx="2137">
                  <c:v>9743.0371581240397</c:v>
                </c:pt>
                <c:pt idx="2138">
                  <c:v>9746.2497354190673</c:v>
                </c:pt>
                <c:pt idx="2139">
                  <c:v>9749.4615556876925</c:v>
                </c:pt>
                <c:pt idx="2140">
                  <c:v>9752.6726193203067</c:v>
                </c:pt>
                <c:pt idx="2141">
                  <c:v>9755.8829267069559</c:v>
                </c:pt>
                <c:pt idx="2142">
                  <c:v>9759.0924782373768</c:v>
                </c:pt>
                <c:pt idx="2143">
                  <c:v>9762.3012743009676</c:v>
                </c:pt>
                <c:pt idx="2144">
                  <c:v>9765.5093152868212</c:v>
                </c:pt>
                <c:pt idx="2145">
                  <c:v>9768.7166015836974</c:v>
                </c:pt>
                <c:pt idx="2146">
                  <c:v>9771.9231335800414</c:v>
                </c:pt>
                <c:pt idx="2147">
                  <c:v>9775.1289116639709</c:v>
                </c:pt>
                <c:pt idx="2148">
                  <c:v>9778.3339362232873</c:v>
                </c:pt>
                <c:pt idx="2149">
                  <c:v>9781.5382076454698</c:v>
                </c:pt>
                <c:pt idx="2150">
                  <c:v>9784.7417263176703</c:v>
                </c:pt>
                <c:pt idx="2151">
                  <c:v>9787.9444926267261</c:v>
                </c:pt>
                <c:pt idx="2152">
                  <c:v>9791.1465069591541</c:v>
                </c:pt>
                <c:pt idx="2153">
                  <c:v>9794.3477697011549</c:v>
                </c:pt>
                <c:pt idx="2154">
                  <c:v>9797.5482812386108</c:v>
                </c:pt>
                <c:pt idx="2155">
                  <c:v>9800.7480419570729</c:v>
                </c:pt>
                <c:pt idx="2156">
                  <c:v>9803.9470522417869</c:v>
                </c:pt>
                <c:pt idx="2157">
                  <c:v>9807.145312477669</c:v>
                </c:pt>
                <c:pt idx="2158">
                  <c:v>9810.3428230493319</c:v>
                </c:pt>
                <c:pt idx="2159">
                  <c:v>9813.5395843410606</c:v>
                </c:pt>
                <c:pt idx="2160">
                  <c:v>9816.7355967368221</c:v>
                </c:pt>
                <c:pt idx="2161">
                  <c:v>9819.9308606202649</c:v>
                </c:pt>
                <c:pt idx="2162">
                  <c:v>9823.1253763747336</c:v>
                </c:pt>
                <c:pt idx="2163">
                  <c:v>9826.3191443832384</c:v>
                </c:pt>
                <c:pt idx="2164">
                  <c:v>9829.5121650284891</c:v>
                </c:pt>
                <c:pt idx="2165">
                  <c:v>9832.7044386928701</c:v>
                </c:pt>
                <c:pt idx="2166">
                  <c:v>9835.8959657584473</c:v>
                </c:pt>
                <c:pt idx="2167">
                  <c:v>9839.0867466069885</c:v>
                </c:pt>
                <c:pt idx="2168">
                  <c:v>9842.2767816199284</c:v>
                </c:pt>
                <c:pt idx="2169">
                  <c:v>9845.4660711783945</c:v>
                </c:pt>
                <c:pt idx="2170">
                  <c:v>9848.6546156632012</c:v>
                </c:pt>
                <c:pt idx="2171">
                  <c:v>9851.8424154548538</c:v>
                </c:pt>
                <c:pt idx="2172">
                  <c:v>9855.0294709335267</c:v>
                </c:pt>
                <c:pt idx="2173">
                  <c:v>9858.2157824790975</c:v>
                </c:pt>
                <c:pt idx="2174">
                  <c:v>9861.4013504711256</c:v>
                </c:pt>
                <c:pt idx="2175">
                  <c:v>9864.5861752888522</c:v>
                </c:pt>
                <c:pt idx="2176">
                  <c:v>9867.7702573112292</c:v>
                </c:pt>
                <c:pt idx="2177">
                  <c:v>9870.9535969168537</c:v>
                </c:pt>
                <c:pt idx="2178">
                  <c:v>9874.1361944840501</c:v>
                </c:pt>
                <c:pt idx="2179">
                  <c:v>9877.3180503908225</c:v>
                </c:pt>
                <c:pt idx="2180">
                  <c:v>9880.4991650148495</c:v>
                </c:pt>
                <c:pt idx="2181">
                  <c:v>9883.6795387335114</c:v>
                </c:pt>
                <c:pt idx="2182">
                  <c:v>9886.8591719238721</c:v>
                </c:pt>
                <c:pt idx="2183">
                  <c:v>9890.0380649626968</c:v>
                </c:pt>
                <c:pt idx="2184">
                  <c:v>9893.2162182264292</c:v>
                </c:pt>
                <c:pt idx="2185">
                  <c:v>9896.3936320911962</c:v>
                </c:pt>
                <c:pt idx="2186">
                  <c:v>9899.5703069328392</c:v>
                </c:pt>
                <c:pt idx="2187">
                  <c:v>9902.7462431268723</c:v>
                </c:pt>
                <c:pt idx="2188">
                  <c:v>9905.9214410485019</c:v>
                </c:pt>
                <c:pt idx="2189">
                  <c:v>9909.095901072631</c:v>
                </c:pt>
                <c:pt idx="2190">
                  <c:v>9912.2696235738604</c:v>
                </c:pt>
                <c:pt idx="2191">
                  <c:v>9915.4426089264743</c:v>
                </c:pt>
                <c:pt idx="2192">
                  <c:v>9918.6148575044481</c:v>
                </c:pt>
                <c:pt idx="2193">
                  <c:v>9921.7863696814493</c:v>
                </c:pt>
                <c:pt idx="2194">
                  <c:v>9924.9571458308565</c:v>
                </c:pt>
                <c:pt idx="2195">
                  <c:v>9928.127186325717</c:v>
                </c:pt>
                <c:pt idx="2196">
                  <c:v>9931.2964915387911</c:v>
                </c:pt>
                <c:pt idx="2197">
                  <c:v>9934.465061842513</c:v>
                </c:pt>
                <c:pt idx="2198">
                  <c:v>9937.6328976090372</c:v>
                </c:pt>
                <c:pt idx="2199">
                  <c:v>9940.7999992101904</c:v>
                </c:pt>
                <c:pt idx="2200">
                  <c:v>9943.9663670175087</c:v>
                </c:pt>
                <c:pt idx="2201">
                  <c:v>9947.1320014022167</c:v>
                </c:pt>
                <c:pt idx="2202">
                  <c:v>9950.2969027352337</c:v>
                </c:pt>
                <c:pt idx="2203">
                  <c:v>9953.4610713871753</c:v>
                </c:pt>
                <c:pt idx="2204">
                  <c:v>9956.6245077283675</c:v>
                </c:pt>
                <c:pt idx="2205">
                  <c:v>9959.7872121288055</c:v>
                </c:pt>
                <c:pt idx="2206">
                  <c:v>9962.9491849581991</c:v>
                </c:pt>
                <c:pt idx="2207">
                  <c:v>9966.1104265859631</c:v>
                </c:pt>
                <c:pt idx="2208">
                  <c:v>9969.2709373811849</c:v>
                </c:pt>
                <c:pt idx="2209">
                  <c:v>9972.4307177126775</c:v>
                </c:pt>
                <c:pt idx="2210">
                  <c:v>9975.5897679489262</c:v>
                </c:pt>
                <c:pt idx="2211">
                  <c:v>9978.7480884581346</c:v>
                </c:pt>
                <c:pt idx="2212">
                  <c:v>9981.9056796081913</c:v>
                </c:pt>
                <c:pt idx="2213">
                  <c:v>9985.0625417666997</c:v>
                </c:pt>
                <c:pt idx="2214">
                  <c:v>9988.2186753009428</c:v>
                </c:pt>
                <c:pt idx="2215">
                  <c:v>9991.3740805779089</c:v>
                </c:pt>
                <c:pt idx="2216">
                  <c:v>9994.5287579643009</c:v>
                </c:pt>
                <c:pt idx="2217">
                  <c:v>9997.6827078265069</c:v>
                </c:pt>
                <c:pt idx="2218">
                  <c:v>10000.835930530608</c:v>
                </c:pt>
                <c:pt idx="2219">
                  <c:v>10003.98842644242</c:v>
                </c:pt>
                <c:pt idx="2220">
                  <c:v>10007.140195927408</c:v>
                </c:pt>
                <c:pt idx="2221">
                  <c:v>10010.29123935079</c:v>
                </c:pt>
                <c:pt idx="2222">
                  <c:v>10013.441557077462</c:v>
                </c:pt>
                <c:pt idx="2223">
                  <c:v>10016.591149472009</c:v>
                </c:pt>
                <c:pt idx="2224">
                  <c:v>10019.740016898744</c:v>
                </c:pt>
                <c:pt idx="2225">
                  <c:v>10022.888159721648</c:v>
                </c:pt>
                <c:pt idx="2226">
                  <c:v>10026.035578304462</c:v>
                </c:pt>
                <c:pt idx="2227">
                  <c:v>10029.182273010561</c:v>
                </c:pt>
                <c:pt idx="2228">
                  <c:v>10032.32824420308</c:v>
                </c:pt>
                <c:pt idx="2229">
                  <c:v>10035.47349224483</c:v>
                </c:pt>
                <c:pt idx="2230">
                  <c:v>10038.61801749832</c:v>
                </c:pt>
                <c:pt idx="2231">
                  <c:v>10041.76182032579</c:v>
                </c:pt>
                <c:pt idx="2232">
                  <c:v>10044.904901089158</c:v>
                </c:pt>
                <c:pt idx="2233">
                  <c:v>10048.047260150064</c:v>
                </c:pt>
                <c:pt idx="2234">
                  <c:v>10051.18889786983</c:v>
                </c:pt>
                <c:pt idx="2235">
                  <c:v>10054.329814609519</c:v>
                </c:pt>
                <c:pt idx="2236">
                  <c:v>10057.47001072988</c:v>
                </c:pt>
                <c:pt idx="2237">
                  <c:v>10060.609486591351</c:v>
                </c:pt>
                <c:pt idx="2238">
                  <c:v>10063.748242554113</c:v>
                </c:pt>
                <c:pt idx="2239">
                  <c:v>10066.886278978011</c:v>
                </c:pt>
                <c:pt idx="2240">
                  <c:v>10070.023596222642</c:v>
                </c:pt>
                <c:pt idx="2241">
                  <c:v>10073.160194647277</c:v>
                </c:pt>
                <c:pt idx="2242">
                  <c:v>10076.296074610909</c:v>
                </c:pt>
                <c:pt idx="2243">
                  <c:v>10079.43123647223</c:v>
                </c:pt>
                <c:pt idx="2244">
                  <c:v>10082.565680589649</c:v>
                </c:pt>
                <c:pt idx="2245">
                  <c:v>10085.699407321285</c:v>
                </c:pt>
                <c:pt idx="2246">
                  <c:v>10088.832417024942</c:v>
                </c:pt>
                <c:pt idx="2247">
                  <c:v>10091.964710058162</c:v>
                </c:pt>
                <c:pt idx="2248">
                  <c:v>10095.09628677818</c:v>
                </c:pt>
                <c:pt idx="2249">
                  <c:v>10098.227147541951</c:v>
                </c:pt>
                <c:pt idx="2250">
                  <c:v>10101.357292706129</c:v>
                </c:pt>
                <c:pt idx="2251">
                  <c:v>10104.486722627089</c:v>
                </c:pt>
                <c:pt idx="2252">
                  <c:v>10107.615437660897</c:v>
                </c:pt>
                <c:pt idx="2253">
                  <c:v>10110.743438163352</c:v>
                </c:pt>
                <c:pt idx="2254">
                  <c:v>10113.870724489949</c:v>
                </c:pt>
                <c:pt idx="2255">
                  <c:v>10116.9972969959</c:v>
                </c:pt>
                <c:pt idx="2256">
                  <c:v>10120.123156036121</c:v>
                </c:pt>
                <c:pt idx="2257">
                  <c:v>10123.248301965263</c:v>
                </c:pt>
                <c:pt idx="2258">
                  <c:v>10126.372735137649</c:v>
                </c:pt>
                <c:pt idx="2259">
                  <c:v>10129.49645590736</c:v>
                </c:pt>
                <c:pt idx="2260">
                  <c:v>10132.619464628149</c:v>
                </c:pt>
                <c:pt idx="2261">
                  <c:v>10135.741761653502</c:v>
                </c:pt>
                <c:pt idx="2262">
                  <c:v>10138.863347336624</c:v>
                </c:pt>
                <c:pt idx="2263">
                  <c:v>10141.984222030413</c:v>
                </c:pt>
                <c:pt idx="2264">
                  <c:v>10145.1043860875</c:v>
                </c:pt>
                <c:pt idx="2265">
                  <c:v>10148.223839860209</c:v>
                </c:pt>
                <c:pt idx="2266">
                  <c:v>10151.342583700611</c:v>
                </c:pt>
                <c:pt idx="2267">
                  <c:v>10154.460617960449</c:v>
                </c:pt>
                <c:pt idx="2268">
                  <c:v>10157.577942991231</c:v>
                </c:pt>
                <c:pt idx="2269">
                  <c:v>10160.694559144133</c:v>
                </c:pt>
                <c:pt idx="2270">
                  <c:v>10163.810466770063</c:v>
                </c:pt>
                <c:pt idx="2271">
                  <c:v>10166.92566621964</c:v>
                </c:pt>
                <c:pt idx="2272">
                  <c:v>10170.04015784323</c:v>
                </c:pt>
                <c:pt idx="2273">
                  <c:v>10173.15394199088</c:v>
                </c:pt>
                <c:pt idx="2274">
                  <c:v>10176.26701901235</c:v>
                </c:pt>
                <c:pt idx="2275">
                  <c:v>10179.379389257147</c:v>
                </c:pt>
                <c:pt idx="2276">
                  <c:v>10182.49105307448</c:v>
                </c:pt>
                <c:pt idx="2277">
                  <c:v>10185.602010813262</c:v>
                </c:pt>
                <c:pt idx="2278">
                  <c:v>10188.712262822144</c:v>
                </c:pt>
                <c:pt idx="2279">
                  <c:v>10191.821809449468</c:v>
                </c:pt>
                <c:pt idx="2280">
                  <c:v>10194.93065104334</c:v>
                </c:pt>
                <c:pt idx="2281">
                  <c:v>10198.038787951531</c:v>
                </c:pt>
                <c:pt idx="2282">
                  <c:v>10201.14622052157</c:v>
                </c:pt>
                <c:pt idx="2283">
                  <c:v>10204.25294910069</c:v>
                </c:pt>
                <c:pt idx="2284">
                  <c:v>10207.358974035827</c:v>
                </c:pt>
                <c:pt idx="2285">
                  <c:v>10210.464295673681</c:v>
                </c:pt>
                <c:pt idx="2286">
                  <c:v>10213.568914360618</c:v>
                </c:pt>
                <c:pt idx="2287">
                  <c:v>10216.67283044276</c:v>
                </c:pt>
                <c:pt idx="2288">
                  <c:v>10219.776044265929</c:v>
                </c:pt>
                <c:pt idx="2289">
                  <c:v>10222.878556175699</c:v>
                </c:pt>
                <c:pt idx="2290">
                  <c:v>10225.98036651732</c:v>
                </c:pt>
                <c:pt idx="2291">
                  <c:v>10229.08147563579</c:v>
                </c:pt>
                <c:pt idx="2292">
                  <c:v>10232.18188387583</c:v>
                </c:pt>
                <c:pt idx="2293">
                  <c:v>10235.281591581879</c:v>
                </c:pt>
                <c:pt idx="2294">
                  <c:v>10238.380599098078</c:v>
                </c:pt>
                <c:pt idx="2295">
                  <c:v>10241.478906768327</c:v>
                </c:pt>
                <c:pt idx="2296">
                  <c:v>10244.57651493622</c:v>
                </c:pt>
                <c:pt idx="2297">
                  <c:v>10247.67342394508</c:v>
                </c:pt>
                <c:pt idx="2298">
                  <c:v>10250.769634137951</c:v>
                </c:pt>
                <c:pt idx="2299">
                  <c:v>10253.865145857608</c:v>
                </c:pt>
                <c:pt idx="2300">
                  <c:v>10256.959959446558</c:v>
                </c:pt>
                <c:pt idx="2301">
                  <c:v>10260.054075247001</c:v>
                </c:pt>
                <c:pt idx="2302">
                  <c:v>10263.14749360088</c:v>
                </c:pt>
                <c:pt idx="2303">
                  <c:v>10266.240214849871</c:v>
                </c:pt>
                <c:pt idx="2304">
                  <c:v>10269.33223933535</c:v>
                </c:pt>
                <c:pt idx="2305">
                  <c:v>10272.423567398451</c:v>
                </c:pt>
                <c:pt idx="2306">
                  <c:v>10275.514199380001</c:v>
                </c:pt>
                <c:pt idx="2307">
                  <c:v>10278.604135620561</c:v>
                </c:pt>
                <c:pt idx="2308">
                  <c:v>10281.693376460429</c:v>
                </c:pt>
                <c:pt idx="2309">
                  <c:v>10284.78192223963</c:v>
                </c:pt>
                <c:pt idx="2310">
                  <c:v>10287.869773297898</c:v>
                </c:pt>
                <c:pt idx="2311">
                  <c:v>10290.956929974696</c:v>
                </c:pt>
                <c:pt idx="2312">
                  <c:v>10294.04339260923</c:v>
                </c:pt>
                <c:pt idx="2313">
                  <c:v>10297.12916154041</c:v>
                </c:pt>
                <c:pt idx="2314">
                  <c:v>10300.214237106904</c:v>
                </c:pt>
                <c:pt idx="2315">
                  <c:v>10303.298619647056</c:v>
                </c:pt>
                <c:pt idx="2316">
                  <c:v>10306.382309499008</c:v>
                </c:pt>
                <c:pt idx="2317">
                  <c:v>10309.465307000568</c:v>
                </c:pt>
                <c:pt idx="2318">
                  <c:v>10312.547612489308</c:v>
                </c:pt>
                <c:pt idx="2319">
                  <c:v>10315.629226302512</c:v>
                </c:pt>
                <c:pt idx="2320">
                  <c:v>10318.710148777192</c:v>
                </c:pt>
                <c:pt idx="2321">
                  <c:v>10321.7903802501</c:v>
                </c:pt>
                <c:pt idx="2322">
                  <c:v>10324.869921057709</c:v>
                </c:pt>
                <c:pt idx="2323">
                  <c:v>10327.948771536221</c:v>
                </c:pt>
                <c:pt idx="2324">
                  <c:v>10331.026932021578</c:v>
                </c:pt>
                <c:pt idx="2325">
                  <c:v>10334.104402849443</c:v>
                </c:pt>
                <c:pt idx="2326">
                  <c:v>10337.1811843552</c:v>
                </c:pt>
                <c:pt idx="2327">
                  <c:v>10340.257276873979</c:v>
                </c:pt>
                <c:pt idx="2328">
                  <c:v>10343.332680740637</c:v>
                </c:pt>
                <c:pt idx="2329">
                  <c:v>10346.407396289767</c:v>
                </c:pt>
                <c:pt idx="2330">
                  <c:v>10349.481423855679</c:v>
                </c:pt>
                <c:pt idx="2331">
                  <c:v>10352.55476377243</c:v>
                </c:pt>
                <c:pt idx="2332">
                  <c:v>10355.627416373793</c:v>
                </c:pt>
                <c:pt idx="2333">
                  <c:v>10358.699381993269</c:v>
                </c:pt>
                <c:pt idx="2334">
                  <c:v>10361.770660964121</c:v>
                </c:pt>
                <c:pt idx="2335">
                  <c:v>10364.841253619319</c:v>
                </c:pt>
                <c:pt idx="2336">
                  <c:v>10367.91116029158</c:v>
                </c:pt>
                <c:pt idx="2337">
                  <c:v>10370.98038131334</c:v>
                </c:pt>
                <c:pt idx="2338">
                  <c:v>10374.048917016791</c:v>
                </c:pt>
                <c:pt idx="2339">
                  <c:v>10377.116767733813</c:v>
                </c:pt>
                <c:pt idx="2340">
                  <c:v>10380.183933796077</c:v>
                </c:pt>
                <c:pt idx="2341">
                  <c:v>10383.250415534952</c:v>
                </c:pt>
                <c:pt idx="2342">
                  <c:v>10386.316213281538</c:v>
                </c:pt>
                <c:pt idx="2343">
                  <c:v>10389.381327366709</c:v>
                </c:pt>
                <c:pt idx="2344">
                  <c:v>10392.445758121024</c:v>
                </c:pt>
                <c:pt idx="2345">
                  <c:v>10395.509505874799</c:v>
                </c:pt>
                <c:pt idx="2346">
                  <c:v>10398.5725709581</c:v>
                </c:pt>
                <c:pt idx="2347">
                  <c:v>10401.634953700703</c:v>
                </c:pt>
                <c:pt idx="2348">
                  <c:v>10404.69665443214</c:v>
                </c:pt>
                <c:pt idx="2349">
                  <c:v>10407.757673481656</c:v>
                </c:pt>
                <c:pt idx="2350">
                  <c:v>10410.81801117826</c:v>
                </c:pt>
                <c:pt idx="2351">
                  <c:v>10413.87766785068</c:v>
                </c:pt>
                <c:pt idx="2352">
                  <c:v>10416.936643827377</c:v>
                </c:pt>
                <c:pt idx="2353">
                  <c:v>10419.994939436578</c:v>
                </c:pt>
                <c:pt idx="2354">
                  <c:v>10423.052555006199</c:v>
                </c:pt>
                <c:pt idx="2355">
                  <c:v>10426.109490863942</c:v>
                </c:pt>
                <c:pt idx="2356">
                  <c:v>10429.165747337202</c:v>
                </c:pt>
                <c:pt idx="2357">
                  <c:v>10432.22132475316</c:v>
                </c:pt>
                <c:pt idx="2358">
                  <c:v>10435.276223438688</c:v>
                </c:pt>
                <c:pt idx="2359">
                  <c:v>10438.330443720442</c:v>
                </c:pt>
                <c:pt idx="2360">
                  <c:v>10441.383985924778</c:v>
                </c:pt>
                <c:pt idx="2361">
                  <c:v>10444.43685037781</c:v>
                </c:pt>
                <c:pt idx="2362">
                  <c:v>10447.489037405388</c:v>
                </c:pt>
                <c:pt idx="2363">
                  <c:v>10450.540547333112</c:v>
                </c:pt>
                <c:pt idx="2364">
                  <c:v>10453.591380486288</c:v>
                </c:pt>
                <c:pt idx="2365">
                  <c:v>10456.641537190011</c:v>
                </c:pt>
                <c:pt idx="2366">
                  <c:v>10459.691017769082</c:v>
                </c:pt>
                <c:pt idx="2367">
                  <c:v>10462.739822548039</c:v>
                </c:pt>
                <c:pt idx="2368">
                  <c:v>10465.787951851182</c:v>
                </c:pt>
                <c:pt idx="2369">
                  <c:v>10468.83540600255</c:v>
                </c:pt>
                <c:pt idx="2370">
                  <c:v>10471.8821853259</c:v>
                </c:pt>
                <c:pt idx="2371">
                  <c:v>10474.92829014476</c:v>
                </c:pt>
                <c:pt idx="2372">
                  <c:v>10477.973720782389</c:v>
                </c:pt>
                <c:pt idx="2373">
                  <c:v>10481.018477561773</c:v>
                </c:pt>
                <c:pt idx="2374">
                  <c:v>10484.062560805653</c:v>
                </c:pt>
                <c:pt idx="2375">
                  <c:v>10487.105970836519</c:v>
                </c:pt>
                <c:pt idx="2376">
                  <c:v>10490.148707976592</c:v>
                </c:pt>
                <c:pt idx="2377">
                  <c:v>10493.190772547841</c:v>
                </c:pt>
                <c:pt idx="2378">
                  <c:v>10496.232164871984</c:v>
                </c:pt>
                <c:pt idx="2379">
                  <c:v>10499.27288527046</c:v>
                </c:pt>
                <c:pt idx="2380">
                  <c:v>10502.312934064486</c:v>
                </c:pt>
                <c:pt idx="2381">
                  <c:v>10505.352311574998</c:v>
                </c:pt>
                <c:pt idx="2382">
                  <c:v>10508.391018122682</c:v>
                </c:pt>
                <c:pt idx="2383">
                  <c:v>10511.429054027971</c:v>
                </c:pt>
                <c:pt idx="2384">
                  <c:v>10514.466419611028</c:v>
                </c:pt>
                <c:pt idx="2385">
                  <c:v>10517.50311519179</c:v>
                </c:pt>
                <c:pt idx="2386">
                  <c:v>10520.539141089919</c:v>
                </c:pt>
                <c:pt idx="2387">
                  <c:v>10523.574497624822</c:v>
                </c:pt>
                <c:pt idx="2388">
                  <c:v>10526.609185115653</c:v>
                </c:pt>
                <c:pt idx="2389">
                  <c:v>10529.643203881322</c:v>
                </c:pt>
                <c:pt idx="2390">
                  <c:v>10532.676554240468</c:v>
                </c:pt>
                <c:pt idx="2391">
                  <c:v>10535.709236511502</c:v>
                </c:pt>
                <c:pt idx="2392">
                  <c:v>10538.741251012554</c:v>
                </c:pt>
                <c:pt idx="2393">
                  <c:v>10541.772598061501</c:v>
                </c:pt>
                <c:pt idx="2394">
                  <c:v>10544.803277975992</c:v>
                </c:pt>
                <c:pt idx="2395">
                  <c:v>10547.83329107341</c:v>
                </c:pt>
                <c:pt idx="2396">
                  <c:v>10550.862637670878</c:v>
                </c:pt>
                <c:pt idx="2397">
                  <c:v>10553.891318085291</c:v>
                </c:pt>
                <c:pt idx="2398">
                  <c:v>10556.919332633241</c:v>
                </c:pt>
                <c:pt idx="2399">
                  <c:v>10559.946681631131</c:v>
                </c:pt>
                <c:pt idx="2400">
                  <c:v>10562.97336539507</c:v>
                </c:pt>
                <c:pt idx="2401">
                  <c:v>10565.999384240939</c:v>
                </c:pt>
                <c:pt idx="2402">
                  <c:v>10569.024738484342</c:v>
                </c:pt>
                <c:pt idx="2403">
                  <c:v>10572.049428440661</c:v>
                </c:pt>
                <c:pt idx="2404">
                  <c:v>10575.073454425003</c:v>
                </c:pt>
                <c:pt idx="2405">
                  <c:v>10578.096816752242</c:v>
                </c:pt>
                <c:pt idx="2406">
                  <c:v>10581.119515737</c:v>
                </c:pt>
                <c:pt idx="2407">
                  <c:v>10584.14155169363</c:v>
                </c:pt>
                <c:pt idx="2408">
                  <c:v>10587.162924936269</c:v>
                </c:pt>
                <c:pt idx="2409">
                  <c:v>10590.183635778771</c:v>
                </c:pt>
                <c:pt idx="2410">
                  <c:v>10593.203684534759</c:v>
                </c:pt>
                <c:pt idx="2411">
                  <c:v>10596.223071517601</c:v>
                </c:pt>
                <c:pt idx="2412">
                  <c:v>10599.241797040431</c:v>
                </c:pt>
                <c:pt idx="2413">
                  <c:v>10602.259861416102</c:v>
                </c:pt>
                <c:pt idx="2414">
                  <c:v>10605.277264957251</c:v>
                </c:pt>
                <c:pt idx="2415">
                  <c:v>10608.294007976252</c:v>
                </c:pt>
                <c:pt idx="2416">
                  <c:v>10611.310090785228</c:v>
                </c:pt>
                <c:pt idx="2417">
                  <c:v>10614.325513696069</c:v>
                </c:pt>
                <c:pt idx="2418">
                  <c:v>10617.340277020399</c:v>
                </c:pt>
                <c:pt idx="2419">
                  <c:v>10620.354381069617</c:v>
                </c:pt>
                <c:pt idx="2420">
                  <c:v>10623.367826154858</c:v>
                </c:pt>
                <c:pt idx="2421">
                  <c:v>10626.380612587009</c:v>
                </c:pt>
                <c:pt idx="2422">
                  <c:v>10629.392740676712</c:v>
                </c:pt>
                <c:pt idx="2423">
                  <c:v>10632.404210734379</c:v>
                </c:pt>
                <c:pt idx="2424">
                  <c:v>10635.415023070158</c:v>
                </c:pt>
                <c:pt idx="2425">
                  <c:v>10638.425177993959</c:v>
                </c:pt>
                <c:pt idx="2426">
                  <c:v>10641.434675815452</c:v>
                </c:pt>
                <c:pt idx="2427">
                  <c:v>10644.443516844041</c:v>
                </c:pt>
                <c:pt idx="2428">
                  <c:v>10647.4517013889</c:v>
                </c:pt>
                <c:pt idx="2429">
                  <c:v>10650.459229758961</c:v>
                </c:pt>
                <c:pt idx="2430">
                  <c:v>10653.466102262908</c:v>
                </c:pt>
                <c:pt idx="2431">
                  <c:v>10656.472319209181</c:v>
                </c:pt>
                <c:pt idx="2432">
                  <c:v>10659.477880905968</c:v>
                </c:pt>
                <c:pt idx="2433">
                  <c:v>10662.48278766122</c:v>
                </c:pt>
                <c:pt idx="2434">
                  <c:v>10665.487039782649</c:v>
                </c:pt>
                <c:pt idx="2435">
                  <c:v>10668.490637577708</c:v>
                </c:pt>
                <c:pt idx="2436">
                  <c:v>10671.49358135363</c:v>
                </c:pt>
                <c:pt idx="2437">
                  <c:v>10674.495871417388</c:v>
                </c:pt>
                <c:pt idx="2438">
                  <c:v>10677.49750807571</c:v>
                </c:pt>
                <c:pt idx="2439">
                  <c:v>10680.49849163509</c:v>
                </c:pt>
                <c:pt idx="2440">
                  <c:v>10683.498822401771</c:v>
                </c:pt>
                <c:pt idx="2441">
                  <c:v>10686.498500681768</c:v>
                </c:pt>
                <c:pt idx="2442">
                  <c:v>10689.497526780848</c:v>
                </c:pt>
                <c:pt idx="2443">
                  <c:v>10692.495901004519</c:v>
                </c:pt>
                <c:pt idx="2444">
                  <c:v>10695.493623658089</c:v>
                </c:pt>
                <c:pt idx="2445">
                  <c:v>10698.490695046568</c:v>
                </c:pt>
                <c:pt idx="2446">
                  <c:v>10701.487115474769</c:v>
                </c:pt>
                <c:pt idx="2447">
                  <c:v>10704.482885247258</c:v>
                </c:pt>
                <c:pt idx="2448">
                  <c:v>10707.478004668346</c:v>
                </c:pt>
                <c:pt idx="2449">
                  <c:v>10710.47247404211</c:v>
                </c:pt>
                <c:pt idx="2450">
                  <c:v>10713.466293672389</c:v>
                </c:pt>
                <c:pt idx="2451">
                  <c:v>10716.45946386277</c:v>
                </c:pt>
                <c:pt idx="2452">
                  <c:v>10719.451984916628</c:v>
                </c:pt>
                <c:pt idx="2453">
                  <c:v>10722.443857137072</c:v>
                </c:pt>
                <c:pt idx="2454">
                  <c:v>10725.435080826979</c:v>
                </c:pt>
                <c:pt idx="2455">
                  <c:v>10728.425656288988</c:v>
                </c:pt>
                <c:pt idx="2456">
                  <c:v>10731.415583825508</c:v>
                </c:pt>
                <c:pt idx="2457">
                  <c:v>10734.4048637387</c:v>
                </c:pt>
                <c:pt idx="2458">
                  <c:v>10737.393496330491</c:v>
                </c:pt>
                <c:pt idx="2459">
                  <c:v>10740.38148190255</c:v>
                </c:pt>
                <c:pt idx="2460">
                  <c:v>10743.368820756337</c:v>
                </c:pt>
                <c:pt idx="2461">
                  <c:v>10746.355513193066</c:v>
                </c:pt>
                <c:pt idx="2462">
                  <c:v>10749.34155951371</c:v>
                </c:pt>
                <c:pt idx="2463">
                  <c:v>10752.326960018991</c:v>
                </c:pt>
                <c:pt idx="2464">
                  <c:v>10755.31171500942</c:v>
                </c:pt>
                <c:pt idx="2465">
                  <c:v>10758.295824785258</c:v>
                </c:pt>
                <c:pt idx="2466">
                  <c:v>10761.279289646531</c:v>
                </c:pt>
                <c:pt idx="2467">
                  <c:v>10764.262109893009</c:v>
                </c:pt>
                <c:pt idx="2468">
                  <c:v>10767.244285824272</c:v>
                </c:pt>
                <c:pt idx="2469">
                  <c:v>10770.225817739612</c:v>
                </c:pt>
                <c:pt idx="2470">
                  <c:v>10773.20670593813</c:v>
                </c:pt>
                <c:pt idx="2471">
                  <c:v>10776.186950718649</c:v>
                </c:pt>
                <c:pt idx="2472">
                  <c:v>10779.166552379802</c:v>
                </c:pt>
                <c:pt idx="2473">
                  <c:v>10782.145511219951</c:v>
                </c:pt>
                <c:pt idx="2474">
                  <c:v>10785.123827537242</c:v>
                </c:pt>
                <c:pt idx="2475">
                  <c:v>10788.10150162957</c:v>
                </c:pt>
                <c:pt idx="2476">
                  <c:v>10791.078533794609</c:v>
                </c:pt>
                <c:pt idx="2477">
                  <c:v>10794.054924329797</c:v>
                </c:pt>
                <c:pt idx="2478">
                  <c:v>10797.030673532339</c:v>
                </c:pt>
                <c:pt idx="2479">
                  <c:v>10800.005781699198</c:v>
                </c:pt>
                <c:pt idx="2480">
                  <c:v>10802.98024912712</c:v>
                </c:pt>
                <c:pt idx="2481">
                  <c:v>10805.954076112592</c:v>
                </c:pt>
                <c:pt idx="2482">
                  <c:v>10808.927262951891</c:v>
                </c:pt>
                <c:pt idx="2483">
                  <c:v>10811.899809941047</c:v>
                </c:pt>
                <c:pt idx="2484">
                  <c:v>10814.871717375872</c:v>
                </c:pt>
                <c:pt idx="2485">
                  <c:v>10817.842985551923</c:v>
                </c:pt>
                <c:pt idx="2486">
                  <c:v>10820.813614764538</c:v>
                </c:pt>
                <c:pt idx="2487">
                  <c:v>10823.78360530883</c:v>
                </c:pt>
                <c:pt idx="2488">
                  <c:v>10826.752957479683</c:v>
                </c:pt>
                <c:pt idx="2489">
                  <c:v>10829.721671571711</c:v>
                </c:pt>
                <c:pt idx="2490">
                  <c:v>10832.689747879354</c:v>
                </c:pt>
                <c:pt idx="2491">
                  <c:v>10835.657186696768</c:v>
                </c:pt>
                <c:pt idx="2492">
                  <c:v>10838.623988317911</c:v>
                </c:pt>
                <c:pt idx="2493">
                  <c:v>10841.590153036503</c:v>
                </c:pt>
                <c:pt idx="2494">
                  <c:v>10844.555681146028</c:v>
                </c:pt>
                <c:pt idx="2495">
                  <c:v>10847.520572939742</c:v>
                </c:pt>
                <c:pt idx="2496">
                  <c:v>10850.484828710662</c:v>
                </c:pt>
                <c:pt idx="2497">
                  <c:v>10853.448448751604</c:v>
                </c:pt>
                <c:pt idx="2498">
                  <c:v>10856.41143335511</c:v>
                </c:pt>
                <c:pt idx="2499">
                  <c:v>10859.373782813533</c:v>
                </c:pt>
                <c:pt idx="2500">
                  <c:v>10862.335497418982</c:v>
                </c:pt>
                <c:pt idx="2501">
                  <c:v>10865.296577463318</c:v>
                </c:pt>
                <c:pt idx="2502">
                  <c:v>10868.257023238208</c:v>
                </c:pt>
                <c:pt idx="2503">
                  <c:v>10871.216835035069</c:v>
                </c:pt>
                <c:pt idx="2504">
                  <c:v>10874.176013145077</c:v>
                </c:pt>
                <c:pt idx="2505">
                  <c:v>10877.134557859226</c:v>
                </c:pt>
                <c:pt idx="2506">
                  <c:v>10880.09246946822</c:v>
                </c:pt>
                <c:pt idx="2507">
                  <c:v>10883.049748262583</c:v>
                </c:pt>
                <c:pt idx="2508">
                  <c:v>10886.006394532589</c:v>
                </c:pt>
                <c:pt idx="2509">
                  <c:v>10888.962408568303</c:v>
                </c:pt>
                <c:pt idx="2510">
                  <c:v>10891.91779065952</c:v>
                </c:pt>
                <c:pt idx="2511">
                  <c:v>10894.87254109587</c:v>
                </c:pt>
                <c:pt idx="2512">
                  <c:v>10897.8266601667</c:v>
                </c:pt>
                <c:pt idx="2513">
                  <c:v>10900.780148161182</c:v>
                </c:pt>
                <c:pt idx="2514">
                  <c:v>10903.733005368202</c:v>
                </c:pt>
                <c:pt idx="2515">
                  <c:v>10906.68523207647</c:v>
                </c:pt>
                <c:pt idx="2516">
                  <c:v>10909.63682857445</c:v>
                </c:pt>
                <c:pt idx="2517">
                  <c:v>10912.58779515037</c:v>
                </c:pt>
                <c:pt idx="2518">
                  <c:v>10915.538132092262</c:v>
                </c:pt>
                <c:pt idx="2519">
                  <c:v>10918.487839687894</c:v>
                </c:pt>
                <c:pt idx="2520">
                  <c:v>10921.436918224857</c:v>
                </c:pt>
                <c:pt idx="2521">
                  <c:v>10924.385367990468</c:v>
                </c:pt>
                <c:pt idx="2522">
                  <c:v>10927.33318927184</c:v>
                </c:pt>
                <c:pt idx="2523">
                  <c:v>10930.280382355872</c:v>
                </c:pt>
                <c:pt idx="2524">
                  <c:v>10933.226947529221</c:v>
                </c:pt>
                <c:pt idx="2525">
                  <c:v>10936.17288507832</c:v>
                </c:pt>
                <c:pt idx="2526">
                  <c:v>10939.118195289398</c:v>
                </c:pt>
                <c:pt idx="2527">
                  <c:v>10942.062878448451</c:v>
                </c:pt>
                <c:pt idx="2528">
                  <c:v>10945.006934841229</c:v>
                </c:pt>
                <c:pt idx="2529">
                  <c:v>10947.950364753298</c:v>
                </c:pt>
                <c:pt idx="2530">
                  <c:v>10950.893168469969</c:v>
                </c:pt>
                <c:pt idx="2531">
                  <c:v>10953.83534627633</c:v>
                </c:pt>
                <c:pt idx="2532">
                  <c:v>10956.776898457278</c:v>
                </c:pt>
                <c:pt idx="2533">
                  <c:v>10959.717825297461</c:v>
                </c:pt>
                <c:pt idx="2534">
                  <c:v>10962.658127081299</c:v>
                </c:pt>
                <c:pt idx="2535">
                  <c:v>10965.597804093008</c:v>
                </c:pt>
                <c:pt idx="2536">
                  <c:v>10968.536856616582</c:v>
                </c:pt>
                <c:pt idx="2537">
                  <c:v>10971.475284935768</c:v>
                </c:pt>
                <c:pt idx="2538">
                  <c:v>10974.41308933413</c:v>
                </c:pt>
                <c:pt idx="2539">
                  <c:v>10977.350270094978</c:v>
                </c:pt>
                <c:pt idx="2540">
                  <c:v>10980.28682750141</c:v>
                </c:pt>
                <c:pt idx="2541">
                  <c:v>10983.222761836323</c:v>
                </c:pt>
                <c:pt idx="2542">
                  <c:v>10986.158073382358</c:v>
                </c:pt>
                <c:pt idx="2543">
                  <c:v>10989.092762421962</c:v>
                </c:pt>
                <c:pt idx="2544">
                  <c:v>10992.026829237348</c:v>
                </c:pt>
                <c:pt idx="2545">
                  <c:v>10994.960274110519</c:v>
                </c:pt>
                <c:pt idx="2546">
                  <c:v>10997.893097323249</c:v>
                </c:pt>
                <c:pt idx="2547">
                  <c:v>11000.825299157101</c:v>
                </c:pt>
                <c:pt idx="2548">
                  <c:v>11003.756879893408</c:v>
                </c:pt>
                <c:pt idx="2549">
                  <c:v>11006.687839813289</c:v>
                </c:pt>
                <c:pt idx="2550">
                  <c:v>11009.618179197651</c:v>
                </c:pt>
                <c:pt idx="2551">
                  <c:v>11012.547898327162</c:v>
                </c:pt>
                <c:pt idx="2552">
                  <c:v>11015.476997482296</c:v>
                </c:pt>
                <c:pt idx="2553">
                  <c:v>11018.405476943288</c:v>
                </c:pt>
                <c:pt idx="2554">
                  <c:v>11021.333336990168</c:v>
                </c:pt>
                <c:pt idx="2555">
                  <c:v>11024.260577902753</c:v>
                </c:pt>
                <c:pt idx="2556">
                  <c:v>11027.187199960596</c:v>
                </c:pt>
                <c:pt idx="2557">
                  <c:v>11030.113203443108</c:v>
                </c:pt>
                <c:pt idx="2558">
                  <c:v>11033.03858862943</c:v>
                </c:pt>
                <c:pt idx="2559">
                  <c:v>11035.96335579848</c:v>
                </c:pt>
                <c:pt idx="2560">
                  <c:v>11038.887505228999</c:v>
                </c:pt>
                <c:pt idx="2561">
                  <c:v>11041.81103719947</c:v>
                </c:pt>
                <c:pt idx="2562">
                  <c:v>11044.73395198819</c:v>
                </c:pt>
                <c:pt idx="2563">
                  <c:v>11047.656249873229</c:v>
                </c:pt>
                <c:pt idx="2564">
                  <c:v>11050.57793113242</c:v>
                </c:pt>
                <c:pt idx="2565">
                  <c:v>11053.498996043418</c:v>
                </c:pt>
                <c:pt idx="2566">
                  <c:v>11056.419444883642</c:v>
                </c:pt>
                <c:pt idx="2567">
                  <c:v>11059.33927793027</c:v>
                </c:pt>
                <c:pt idx="2568">
                  <c:v>11062.258495460308</c:v>
                </c:pt>
                <c:pt idx="2569">
                  <c:v>11065.17709775054</c:v>
                </c:pt>
                <c:pt idx="2570">
                  <c:v>11068.095085077501</c:v>
                </c:pt>
                <c:pt idx="2571">
                  <c:v>11071.012457717541</c:v>
                </c:pt>
                <c:pt idx="2572">
                  <c:v>11073.92921594678</c:v>
                </c:pt>
                <c:pt idx="2573">
                  <c:v>11076.845360041129</c:v>
                </c:pt>
                <c:pt idx="2574">
                  <c:v>11079.7608902763</c:v>
                </c:pt>
                <c:pt idx="2575">
                  <c:v>11082.675806927768</c:v>
                </c:pt>
                <c:pt idx="2576">
                  <c:v>11085.590110270798</c:v>
                </c:pt>
                <c:pt idx="2577">
                  <c:v>11088.503800580451</c:v>
                </c:pt>
                <c:pt idx="2578">
                  <c:v>11091.416878131562</c:v>
                </c:pt>
                <c:pt idx="2579">
                  <c:v>11094.32934319876</c:v>
                </c:pt>
                <c:pt idx="2580">
                  <c:v>11097.241196056451</c:v>
                </c:pt>
                <c:pt idx="2581">
                  <c:v>11100.152436978849</c:v>
                </c:pt>
                <c:pt idx="2582">
                  <c:v>11103.063066239942</c:v>
                </c:pt>
                <c:pt idx="2583">
                  <c:v>11105.97308411349</c:v>
                </c:pt>
                <c:pt idx="2584">
                  <c:v>11108.88249087306</c:v>
                </c:pt>
                <c:pt idx="2585">
                  <c:v>11111.791286792011</c:v>
                </c:pt>
                <c:pt idx="2586">
                  <c:v>11114.699472143482</c:v>
                </c:pt>
                <c:pt idx="2587">
                  <c:v>11117.607047200379</c:v>
                </c:pt>
                <c:pt idx="2588">
                  <c:v>11120.514012235431</c:v>
                </c:pt>
                <c:pt idx="2589">
                  <c:v>11123.420367521139</c:v>
                </c:pt>
                <c:pt idx="2590">
                  <c:v>11126.326113329787</c:v>
                </c:pt>
                <c:pt idx="2591">
                  <c:v>11129.231249933462</c:v>
                </c:pt>
                <c:pt idx="2592">
                  <c:v>11132.13577760402</c:v>
                </c:pt>
                <c:pt idx="2593">
                  <c:v>11135.039696613128</c:v>
                </c:pt>
                <c:pt idx="2594">
                  <c:v>11137.943007232241</c:v>
                </c:pt>
                <c:pt idx="2595">
                  <c:v>11140.84570973257</c:v>
                </c:pt>
                <c:pt idx="2596">
                  <c:v>11143.74780438515</c:v>
                </c:pt>
                <c:pt idx="2597">
                  <c:v>11146.649291460802</c:v>
                </c:pt>
                <c:pt idx="2598">
                  <c:v>11149.550171230128</c:v>
                </c:pt>
                <c:pt idx="2599">
                  <c:v>11152.450443963528</c:v>
                </c:pt>
                <c:pt idx="2600">
                  <c:v>11155.350109931178</c:v>
                </c:pt>
                <c:pt idx="2601">
                  <c:v>11158.24916940306</c:v>
                </c:pt>
                <c:pt idx="2602">
                  <c:v>11161.147622648938</c:v>
                </c:pt>
                <c:pt idx="2603">
                  <c:v>11164.04546993837</c:v>
                </c:pt>
                <c:pt idx="2604">
                  <c:v>11166.942711540702</c:v>
                </c:pt>
                <c:pt idx="2605">
                  <c:v>11169.839347725079</c:v>
                </c:pt>
                <c:pt idx="2606">
                  <c:v>11172.735378760442</c:v>
                </c:pt>
                <c:pt idx="2607">
                  <c:v>11175.63080491549</c:v>
                </c:pt>
                <c:pt idx="2608">
                  <c:v>11178.525626458761</c:v>
                </c:pt>
                <c:pt idx="2609">
                  <c:v>11181.419843658548</c:v>
                </c:pt>
                <c:pt idx="2610">
                  <c:v>11184.313456782951</c:v>
                </c:pt>
                <c:pt idx="2611">
                  <c:v>11187.206466099871</c:v>
                </c:pt>
                <c:pt idx="2612">
                  <c:v>11190.098871876991</c:v>
                </c:pt>
                <c:pt idx="2613">
                  <c:v>11192.990674381777</c:v>
                </c:pt>
                <c:pt idx="2614">
                  <c:v>11195.881873881521</c:v>
                </c:pt>
                <c:pt idx="2615">
                  <c:v>11198.77247064326</c:v>
                </c:pt>
                <c:pt idx="2616">
                  <c:v>11201.662464933859</c:v>
                </c:pt>
                <c:pt idx="2617">
                  <c:v>11204.551857019982</c:v>
                </c:pt>
                <c:pt idx="2618">
                  <c:v>11207.44064716805</c:v>
                </c:pt>
                <c:pt idx="2619">
                  <c:v>11210.328835644319</c:v>
                </c:pt>
                <c:pt idx="2620">
                  <c:v>11213.216422714824</c:v>
                </c:pt>
                <c:pt idx="2621">
                  <c:v>11216.103408645371</c:v>
                </c:pt>
                <c:pt idx="2622">
                  <c:v>11218.989793701588</c:v>
                </c:pt>
                <c:pt idx="2623">
                  <c:v>11221.875578148891</c:v>
                </c:pt>
                <c:pt idx="2624">
                  <c:v>11224.760762252501</c:v>
                </c:pt>
                <c:pt idx="2625">
                  <c:v>11227.64534627741</c:v>
                </c:pt>
                <c:pt idx="2626">
                  <c:v>11230.529330488409</c:v>
                </c:pt>
                <c:pt idx="2627">
                  <c:v>11233.412715150122</c:v>
                </c:pt>
                <c:pt idx="2628">
                  <c:v>11236.29550052691</c:v>
                </c:pt>
                <c:pt idx="2629">
                  <c:v>11239.17768688298</c:v>
                </c:pt>
                <c:pt idx="2630">
                  <c:v>11242.059274482301</c:v>
                </c:pt>
                <c:pt idx="2631">
                  <c:v>11244.94026358866</c:v>
                </c:pt>
                <c:pt idx="2632">
                  <c:v>11247.820654465619</c:v>
                </c:pt>
                <c:pt idx="2633">
                  <c:v>11250.700447376563</c:v>
                </c:pt>
                <c:pt idx="2634">
                  <c:v>11253.579642584649</c:v>
                </c:pt>
                <c:pt idx="2635">
                  <c:v>11256.458240352862</c:v>
                </c:pt>
                <c:pt idx="2636">
                  <c:v>11259.336240943931</c:v>
                </c:pt>
                <c:pt idx="2637">
                  <c:v>11262.213644620429</c:v>
                </c:pt>
                <c:pt idx="2638">
                  <c:v>11265.090451644723</c:v>
                </c:pt>
                <c:pt idx="2639">
                  <c:v>11267.966662278948</c:v>
                </c:pt>
                <c:pt idx="2640">
                  <c:v>11270.842276785062</c:v>
                </c:pt>
                <c:pt idx="2641">
                  <c:v>11273.71729542482</c:v>
                </c:pt>
                <c:pt idx="2642">
                  <c:v>11276.591718459762</c:v>
                </c:pt>
                <c:pt idx="2643">
                  <c:v>11279.465546151219</c:v>
                </c:pt>
                <c:pt idx="2644">
                  <c:v>11282.338778760362</c:v>
                </c:pt>
                <c:pt idx="2645">
                  <c:v>11285.211416548122</c:v>
                </c:pt>
                <c:pt idx="2646">
                  <c:v>11288.083459775222</c:v>
                </c:pt>
                <c:pt idx="2647">
                  <c:v>11290.954908702222</c:v>
                </c:pt>
                <c:pt idx="2648">
                  <c:v>11293.825763589461</c:v>
                </c:pt>
                <c:pt idx="2649">
                  <c:v>11296.696024697056</c:v>
                </c:pt>
                <c:pt idx="2650">
                  <c:v>11299.565692284956</c:v>
                </c:pt>
                <c:pt idx="2651">
                  <c:v>11302.434766612914</c:v>
                </c:pt>
                <c:pt idx="2652">
                  <c:v>11305.303247940439</c:v>
                </c:pt>
                <c:pt idx="2653">
                  <c:v>11308.17113652688</c:v>
                </c:pt>
                <c:pt idx="2654">
                  <c:v>11311.038432631372</c:v>
                </c:pt>
                <c:pt idx="2655">
                  <c:v>11313.905136512851</c:v>
                </c:pt>
                <c:pt idx="2656">
                  <c:v>11316.771248430061</c:v>
                </c:pt>
                <c:pt idx="2657">
                  <c:v>11319.636768641532</c:v>
                </c:pt>
                <c:pt idx="2658">
                  <c:v>11322.5016974056</c:v>
                </c:pt>
                <c:pt idx="2659">
                  <c:v>11325.366034980405</c:v>
                </c:pt>
                <c:pt idx="2660">
                  <c:v>11328.229781623902</c:v>
                </c:pt>
                <c:pt idx="2661">
                  <c:v>11331.092937593818</c:v>
                </c:pt>
                <c:pt idx="2662">
                  <c:v>11333.955503147707</c:v>
                </c:pt>
                <c:pt idx="2663">
                  <c:v>11336.817478542911</c:v>
                </c:pt>
                <c:pt idx="2664">
                  <c:v>11339.67886403657</c:v>
                </c:pt>
                <c:pt idx="2665">
                  <c:v>11342.539659885642</c:v>
                </c:pt>
                <c:pt idx="2666">
                  <c:v>11345.39986634687</c:v>
                </c:pt>
                <c:pt idx="2667">
                  <c:v>11348.25948367682</c:v>
                </c:pt>
                <c:pt idx="2668">
                  <c:v>11351.118512131841</c:v>
                </c:pt>
                <c:pt idx="2669">
                  <c:v>11353.976951968087</c:v>
                </c:pt>
                <c:pt idx="2670">
                  <c:v>11356.834803441528</c:v>
                </c:pt>
                <c:pt idx="2671">
                  <c:v>11359.692066807931</c:v>
                </c:pt>
                <c:pt idx="2672">
                  <c:v>11362.548742322866</c:v>
                </c:pt>
                <c:pt idx="2673">
                  <c:v>11365.404830241689</c:v>
                </c:pt>
                <c:pt idx="2674">
                  <c:v>11368.260330819599</c:v>
                </c:pt>
                <c:pt idx="2675">
                  <c:v>11371.115244311552</c:v>
                </c:pt>
                <c:pt idx="2676">
                  <c:v>11373.969570972349</c:v>
                </c:pt>
                <c:pt idx="2677">
                  <c:v>11376.823311056572</c:v>
                </c:pt>
                <c:pt idx="2678">
                  <c:v>11379.676464818602</c:v>
                </c:pt>
                <c:pt idx="2679">
                  <c:v>11382.529032512644</c:v>
                </c:pt>
                <c:pt idx="2680">
                  <c:v>11385.3810143927</c:v>
                </c:pt>
                <c:pt idx="2681">
                  <c:v>11388.232410712586</c:v>
                </c:pt>
                <c:pt idx="2682">
                  <c:v>11391.083221725879</c:v>
                </c:pt>
                <c:pt idx="2683">
                  <c:v>11393.933447686031</c:v>
                </c:pt>
                <c:pt idx="2684">
                  <c:v>11396.783088846241</c:v>
                </c:pt>
                <c:pt idx="2685">
                  <c:v>11399.632145459542</c:v>
                </c:pt>
                <c:pt idx="2686">
                  <c:v>11402.480617778769</c:v>
                </c:pt>
                <c:pt idx="2687">
                  <c:v>11405.32850605655</c:v>
                </c:pt>
                <c:pt idx="2688">
                  <c:v>11408.175810545337</c:v>
                </c:pt>
                <c:pt idx="2689">
                  <c:v>11411.02253149738</c:v>
                </c:pt>
                <c:pt idx="2690">
                  <c:v>11413.868669164738</c:v>
                </c:pt>
                <c:pt idx="2691">
                  <c:v>11416.71422379927</c:v>
                </c:pt>
                <c:pt idx="2692">
                  <c:v>11419.559195652639</c:v>
                </c:pt>
                <c:pt idx="2693">
                  <c:v>11422.40358497632</c:v>
                </c:pt>
                <c:pt idx="2694">
                  <c:v>11425.247392021613</c:v>
                </c:pt>
                <c:pt idx="2695">
                  <c:v>11428.09061703959</c:v>
                </c:pt>
                <c:pt idx="2696">
                  <c:v>11430.933260281159</c:v>
                </c:pt>
                <c:pt idx="2697">
                  <c:v>11433.775321997027</c:v>
                </c:pt>
                <c:pt idx="2698">
                  <c:v>11436.6168024377</c:v>
                </c:pt>
                <c:pt idx="2699">
                  <c:v>11439.4577018535</c:v>
                </c:pt>
                <c:pt idx="2700">
                  <c:v>11442.29802049456</c:v>
                </c:pt>
                <c:pt idx="2701">
                  <c:v>11445.137758610801</c:v>
                </c:pt>
                <c:pt idx="2702">
                  <c:v>11447.976916451988</c:v>
                </c:pt>
                <c:pt idx="2703">
                  <c:v>11450.815494267667</c:v>
                </c:pt>
                <c:pt idx="2704">
                  <c:v>11453.653492307199</c:v>
                </c:pt>
                <c:pt idx="2705">
                  <c:v>11456.490910819763</c:v>
                </c:pt>
                <c:pt idx="2706">
                  <c:v>11459.327750054323</c:v>
                </c:pt>
                <c:pt idx="2707">
                  <c:v>11462.16401025967</c:v>
                </c:pt>
                <c:pt idx="2708">
                  <c:v>11464.999691684407</c:v>
                </c:pt>
                <c:pt idx="2709">
                  <c:v>11467.834794576962</c:v>
                </c:pt>
                <c:pt idx="2710">
                  <c:v>11470.669319185517</c:v>
                </c:pt>
                <c:pt idx="2711">
                  <c:v>11473.503265758132</c:v>
                </c:pt>
                <c:pt idx="2712">
                  <c:v>11476.336634542618</c:v>
                </c:pt>
                <c:pt idx="2713">
                  <c:v>11479.16942578664</c:v>
                </c:pt>
                <c:pt idx="2714">
                  <c:v>11482.001639737638</c:v>
                </c:pt>
                <c:pt idx="2715">
                  <c:v>11484.833276642899</c:v>
                </c:pt>
                <c:pt idx="2716">
                  <c:v>11487.6643367495</c:v>
                </c:pt>
                <c:pt idx="2717">
                  <c:v>11490.49482030432</c:v>
                </c:pt>
                <c:pt idx="2718">
                  <c:v>11493.324727554062</c:v>
                </c:pt>
                <c:pt idx="2719">
                  <c:v>11496.154058745242</c:v>
                </c:pt>
                <c:pt idx="2720">
                  <c:v>11498.98281412418</c:v>
                </c:pt>
                <c:pt idx="2721">
                  <c:v>11501.810993937019</c:v>
                </c:pt>
                <c:pt idx="2722">
                  <c:v>11504.63859842969</c:v>
                </c:pt>
                <c:pt idx="2723">
                  <c:v>11507.465627847958</c:v>
                </c:pt>
                <c:pt idx="2724">
                  <c:v>11510.292082437401</c:v>
                </c:pt>
                <c:pt idx="2725">
                  <c:v>11513.117962443388</c:v>
                </c:pt>
                <c:pt idx="2726">
                  <c:v>11515.943268111123</c:v>
                </c:pt>
                <c:pt idx="2727">
                  <c:v>11518.767999685606</c:v>
                </c:pt>
                <c:pt idx="2728">
                  <c:v>11521.592157411662</c:v>
                </c:pt>
                <c:pt idx="2729">
                  <c:v>11524.41574153391</c:v>
                </c:pt>
                <c:pt idx="2730">
                  <c:v>11527.238752296813</c:v>
                </c:pt>
                <c:pt idx="2731">
                  <c:v>11530.061189944607</c:v>
                </c:pt>
                <c:pt idx="2732">
                  <c:v>11532.883054721389</c:v>
                </c:pt>
                <c:pt idx="2733">
                  <c:v>11535.704346871034</c:v>
                </c:pt>
                <c:pt idx="2734">
                  <c:v>11538.525066637229</c:v>
                </c:pt>
                <c:pt idx="2735">
                  <c:v>11541.345214263489</c:v>
                </c:pt>
                <c:pt idx="2736">
                  <c:v>11544.164789993149</c:v>
                </c:pt>
                <c:pt idx="2737">
                  <c:v>11546.98379406934</c:v>
                </c:pt>
                <c:pt idx="2738">
                  <c:v>11549.802226735022</c:v>
                </c:pt>
                <c:pt idx="2739">
                  <c:v>11552.620088232961</c:v>
                </c:pt>
                <c:pt idx="2740">
                  <c:v>11555.437378805742</c:v>
                </c:pt>
                <c:pt idx="2741">
                  <c:v>11558.25409869575</c:v>
                </c:pt>
                <c:pt idx="2742">
                  <c:v>11561.070248145212</c:v>
                </c:pt>
                <c:pt idx="2743">
                  <c:v>11563.885827396149</c:v>
                </c:pt>
                <c:pt idx="2744">
                  <c:v>11566.700836690397</c:v>
                </c:pt>
                <c:pt idx="2745">
                  <c:v>11569.515276269631</c:v>
                </c:pt>
                <c:pt idx="2746">
                  <c:v>11572.32914637531</c:v>
                </c:pt>
                <c:pt idx="2747">
                  <c:v>11575.142447248734</c:v>
                </c:pt>
                <c:pt idx="2748">
                  <c:v>11577.955179130979</c:v>
                </c:pt>
                <c:pt idx="2749">
                  <c:v>11580.767342263</c:v>
                </c:pt>
                <c:pt idx="2750">
                  <c:v>11583.578936885518</c:v>
                </c:pt>
                <c:pt idx="2751">
                  <c:v>11586.389963239088</c:v>
                </c:pt>
                <c:pt idx="2752">
                  <c:v>11589.200421564083</c:v>
                </c:pt>
                <c:pt idx="2753">
                  <c:v>11592.01031210067</c:v>
                </c:pt>
                <c:pt idx="2754">
                  <c:v>11594.819635088867</c:v>
                </c:pt>
                <c:pt idx="2755">
                  <c:v>11597.628390768497</c:v>
                </c:pt>
                <c:pt idx="2756">
                  <c:v>11600.436579379189</c:v>
                </c:pt>
                <c:pt idx="2757">
                  <c:v>11603.244201160403</c:v>
                </c:pt>
                <c:pt idx="2758">
                  <c:v>11606.051256351402</c:v>
                </c:pt>
                <c:pt idx="2759">
                  <c:v>11608.857745191282</c:v>
                </c:pt>
                <c:pt idx="2760">
                  <c:v>11611.663667918941</c:v>
                </c:pt>
                <c:pt idx="2761">
                  <c:v>11614.469024773098</c:v>
                </c:pt>
                <c:pt idx="2762">
                  <c:v>11617.273815992319</c:v>
                </c:pt>
                <c:pt idx="2763">
                  <c:v>11620.078041814944</c:v>
                </c:pt>
                <c:pt idx="2764">
                  <c:v>11622.881702479142</c:v>
                </c:pt>
                <c:pt idx="2765">
                  <c:v>11625.684798222941</c:v>
                </c:pt>
                <c:pt idx="2766">
                  <c:v>11628.487329284126</c:v>
                </c:pt>
                <c:pt idx="2767">
                  <c:v>11631.289295900349</c:v>
                </c:pt>
                <c:pt idx="2768">
                  <c:v>11634.090698309063</c:v>
                </c:pt>
                <c:pt idx="2769">
                  <c:v>11636.891536747518</c:v>
                </c:pt>
                <c:pt idx="2770">
                  <c:v>11639.691811452833</c:v>
                </c:pt>
                <c:pt idx="2771">
                  <c:v>11642.491522661909</c:v>
                </c:pt>
                <c:pt idx="2772">
                  <c:v>11645.29067061147</c:v>
                </c:pt>
                <c:pt idx="2773">
                  <c:v>11648.089255538072</c:v>
                </c:pt>
                <c:pt idx="2774">
                  <c:v>11650.887277678068</c:v>
                </c:pt>
                <c:pt idx="2775">
                  <c:v>11653.68473726768</c:v>
                </c:pt>
                <c:pt idx="2776">
                  <c:v>11656.481634542888</c:v>
                </c:pt>
                <c:pt idx="2777">
                  <c:v>11659.277969739551</c:v>
                </c:pt>
                <c:pt idx="2778">
                  <c:v>11662.07374309328</c:v>
                </c:pt>
                <c:pt idx="2779">
                  <c:v>11664.86895483958</c:v>
                </c:pt>
                <c:pt idx="2780">
                  <c:v>11667.663605213729</c:v>
                </c:pt>
                <c:pt idx="2781">
                  <c:v>11670.457694450839</c:v>
                </c:pt>
                <c:pt idx="2782">
                  <c:v>11673.25122278585</c:v>
                </c:pt>
                <c:pt idx="2783">
                  <c:v>11676.044190453509</c:v>
                </c:pt>
                <c:pt idx="2784">
                  <c:v>11678.836597688398</c:v>
                </c:pt>
                <c:pt idx="2785">
                  <c:v>11681.628444724922</c:v>
                </c:pt>
                <c:pt idx="2786">
                  <c:v>11684.419731797278</c:v>
                </c:pt>
                <c:pt idx="2787">
                  <c:v>11687.210459139533</c:v>
                </c:pt>
                <c:pt idx="2788">
                  <c:v>11690.000626985528</c:v>
                </c:pt>
                <c:pt idx="2789">
                  <c:v>11692.79023556896</c:v>
                </c:pt>
                <c:pt idx="2790">
                  <c:v>11695.57928512334</c:v>
                </c:pt>
                <c:pt idx="2791">
                  <c:v>11698.367775881989</c:v>
                </c:pt>
                <c:pt idx="2792">
                  <c:v>11701.155708078069</c:v>
                </c:pt>
                <c:pt idx="2793">
                  <c:v>11703.943081944542</c:v>
                </c:pt>
                <c:pt idx="2794">
                  <c:v>11706.729897714222</c:v>
                </c:pt>
                <c:pt idx="2795">
                  <c:v>11709.516155619711</c:v>
                </c:pt>
                <c:pt idx="2796">
                  <c:v>11712.301855893469</c:v>
                </c:pt>
                <c:pt idx="2797">
                  <c:v>11715.086998767769</c:v>
                </c:pt>
                <c:pt idx="2798">
                  <c:v>11717.871584474678</c:v>
                </c:pt>
                <c:pt idx="2799">
                  <c:v>11720.655613246136</c:v>
                </c:pt>
                <c:pt idx="2800">
                  <c:v>11723.43908531387</c:v>
                </c:pt>
                <c:pt idx="2801">
                  <c:v>11726.222000909442</c:v>
                </c:pt>
                <c:pt idx="2802">
                  <c:v>11729.00436026424</c:v>
                </c:pt>
                <c:pt idx="2803">
                  <c:v>11731.786163609468</c:v>
                </c:pt>
                <c:pt idx="2804">
                  <c:v>11734.567411176182</c:v>
                </c:pt>
                <c:pt idx="2805">
                  <c:v>11737.348103195211</c:v>
                </c:pt>
                <c:pt idx="2806">
                  <c:v>11740.12823989726</c:v>
                </c:pt>
                <c:pt idx="2807">
                  <c:v>11742.907821512839</c:v>
                </c:pt>
                <c:pt idx="2808">
                  <c:v>11745.686848272271</c:v>
                </c:pt>
                <c:pt idx="2809">
                  <c:v>11748.465320405716</c:v>
                </c:pt>
                <c:pt idx="2810">
                  <c:v>11751.243238143184</c:v>
                </c:pt>
                <c:pt idx="2811">
                  <c:v>11754.020601714439</c:v>
                </c:pt>
                <c:pt idx="2812">
                  <c:v>11756.797411349162</c:v>
                </c:pt>
                <c:pt idx="2813">
                  <c:v>11759.573667276782</c:v>
                </c:pt>
                <c:pt idx="2814">
                  <c:v>11762.3493697266</c:v>
                </c:pt>
                <c:pt idx="2815">
                  <c:v>11765.124518927722</c:v>
                </c:pt>
                <c:pt idx="2816">
                  <c:v>11767.899115109089</c:v>
                </c:pt>
                <c:pt idx="2817">
                  <c:v>11770.673158499481</c:v>
                </c:pt>
                <c:pt idx="2818">
                  <c:v>11773.446649327469</c:v>
                </c:pt>
                <c:pt idx="2819">
                  <c:v>11776.219587821484</c:v>
                </c:pt>
                <c:pt idx="2820">
                  <c:v>11778.991974209761</c:v>
                </c:pt>
                <c:pt idx="2821">
                  <c:v>11781.763808720381</c:v>
                </c:pt>
                <c:pt idx="2822">
                  <c:v>11784.535091581231</c:v>
                </c:pt>
                <c:pt idx="2823">
                  <c:v>11787.305823020046</c:v>
                </c:pt>
                <c:pt idx="2824">
                  <c:v>11790.076003264387</c:v>
                </c:pt>
                <c:pt idx="2825">
                  <c:v>11792.845632541628</c:v>
                </c:pt>
                <c:pt idx="2826">
                  <c:v>11795.614711078984</c:v>
                </c:pt>
                <c:pt idx="2827">
                  <c:v>11798.383239103458</c:v>
                </c:pt>
                <c:pt idx="2828">
                  <c:v>11801.151216841959</c:v>
                </c:pt>
                <c:pt idx="2829">
                  <c:v>11803.91864452116</c:v>
                </c:pt>
                <c:pt idx="2830">
                  <c:v>11806.685522367568</c:v>
                </c:pt>
                <c:pt idx="2831">
                  <c:v>11809.451850607558</c:v>
                </c:pt>
                <c:pt idx="2832">
                  <c:v>11812.217629467286</c:v>
                </c:pt>
                <c:pt idx="2833">
                  <c:v>11814.982859172771</c:v>
                </c:pt>
                <c:pt idx="2834">
                  <c:v>11817.747539949831</c:v>
                </c:pt>
                <c:pt idx="2835">
                  <c:v>11820.511672024149</c:v>
                </c:pt>
                <c:pt idx="2836">
                  <c:v>11823.275255621211</c:v>
                </c:pt>
                <c:pt idx="2837">
                  <c:v>11826.038290966329</c:v>
                </c:pt>
                <c:pt idx="2838">
                  <c:v>11828.800778284671</c:v>
                </c:pt>
                <c:pt idx="2839">
                  <c:v>11831.562717801191</c:v>
                </c:pt>
                <c:pt idx="2840">
                  <c:v>11834.324109740728</c:v>
                </c:pt>
                <c:pt idx="2841">
                  <c:v>11837.084954327909</c:v>
                </c:pt>
                <c:pt idx="2842">
                  <c:v>11839.845251787197</c:v>
                </c:pt>
                <c:pt idx="2843">
                  <c:v>11842.605002342912</c:v>
                </c:pt>
                <c:pt idx="2844">
                  <c:v>11845.364206219159</c:v>
                </c:pt>
                <c:pt idx="2845">
                  <c:v>11848.122863639919</c:v>
                </c:pt>
                <c:pt idx="2846">
                  <c:v>11850.880974828968</c:v>
                </c:pt>
                <c:pt idx="2847">
                  <c:v>11853.638540009932</c:v>
                </c:pt>
                <c:pt idx="2848">
                  <c:v>11856.395559406268</c:v>
                </c:pt>
                <c:pt idx="2849">
                  <c:v>11859.152033241247</c:v>
                </c:pt>
                <c:pt idx="2850">
                  <c:v>11861.907961737998</c:v>
                </c:pt>
                <c:pt idx="2851">
                  <c:v>11864.663345119472</c:v>
                </c:pt>
                <c:pt idx="2852">
                  <c:v>11867.418183608419</c:v>
                </c:pt>
                <c:pt idx="2853">
                  <c:v>11870.172477427463</c:v>
                </c:pt>
                <c:pt idx="2854">
                  <c:v>11872.92622679904</c:v>
                </c:pt>
                <c:pt idx="2855">
                  <c:v>11875.679431945429</c:v>
                </c:pt>
                <c:pt idx="2856">
                  <c:v>11878.432093088721</c:v>
                </c:pt>
                <c:pt idx="2857">
                  <c:v>11881.184210450861</c:v>
                </c:pt>
                <c:pt idx="2858">
                  <c:v>11883.935784253617</c:v>
                </c:pt>
                <c:pt idx="2859">
                  <c:v>11886.68681471858</c:v>
                </c:pt>
                <c:pt idx="2860">
                  <c:v>11889.437302067188</c:v>
                </c:pt>
                <c:pt idx="2861">
                  <c:v>11892.187246520713</c:v>
                </c:pt>
                <c:pt idx="2862">
                  <c:v>11894.936648300241</c:v>
                </c:pt>
                <c:pt idx="2863">
                  <c:v>11897.685507626709</c:v>
                </c:pt>
                <c:pt idx="2864">
                  <c:v>11900.433824720871</c:v>
                </c:pt>
                <c:pt idx="2865">
                  <c:v>11903.18159980334</c:v>
                </c:pt>
                <c:pt idx="2866">
                  <c:v>11905.928833094527</c:v>
                </c:pt>
                <c:pt idx="2867">
                  <c:v>11908.675524814709</c:v>
                </c:pt>
                <c:pt idx="2868">
                  <c:v>11911.421675183978</c:v>
                </c:pt>
                <c:pt idx="2869">
                  <c:v>11914.167284422268</c:v>
                </c:pt>
                <c:pt idx="2870">
                  <c:v>11916.912352749339</c:v>
                </c:pt>
                <c:pt idx="2871">
                  <c:v>11919.656880384788</c:v>
                </c:pt>
                <c:pt idx="2872">
                  <c:v>11922.40086754806</c:v>
                </c:pt>
                <c:pt idx="2873">
                  <c:v>11925.14431445841</c:v>
                </c:pt>
                <c:pt idx="2874">
                  <c:v>11927.88722133495</c:v>
                </c:pt>
                <c:pt idx="2875">
                  <c:v>11930.629588396603</c:v>
                </c:pt>
                <c:pt idx="2876">
                  <c:v>11933.371415862142</c:v>
                </c:pt>
                <c:pt idx="2877">
                  <c:v>11936.11270395017</c:v>
                </c:pt>
                <c:pt idx="2878">
                  <c:v>11938.853452879144</c:v>
                </c:pt>
                <c:pt idx="2879">
                  <c:v>11941.59366286731</c:v>
                </c:pt>
                <c:pt idx="2880">
                  <c:v>11944.333334132813</c:v>
                </c:pt>
                <c:pt idx="2881">
                  <c:v>11947.072466893573</c:v>
                </c:pt>
                <c:pt idx="2882">
                  <c:v>11949.81106136738</c:v>
                </c:pt>
                <c:pt idx="2883">
                  <c:v>11952.549117771861</c:v>
                </c:pt>
                <c:pt idx="2884">
                  <c:v>11955.286636324448</c:v>
                </c:pt>
                <c:pt idx="2885">
                  <c:v>11958.02361724245</c:v>
                </c:pt>
                <c:pt idx="2886">
                  <c:v>11960.760060742979</c:v>
                </c:pt>
                <c:pt idx="2887">
                  <c:v>11963.495967042998</c:v>
                </c:pt>
                <c:pt idx="2888">
                  <c:v>11966.231336359311</c:v>
                </c:pt>
                <c:pt idx="2889">
                  <c:v>11968.966168908541</c:v>
                </c:pt>
                <c:pt idx="2890">
                  <c:v>11971.70046490717</c:v>
                </c:pt>
                <c:pt idx="2891">
                  <c:v>11974.434224571502</c:v>
                </c:pt>
                <c:pt idx="2892">
                  <c:v>11977.167448117683</c:v>
                </c:pt>
                <c:pt idx="2893">
                  <c:v>11979.900135761678</c:v>
                </c:pt>
                <c:pt idx="2894">
                  <c:v>11982.632287719323</c:v>
                </c:pt>
                <c:pt idx="2895">
                  <c:v>11985.363904206259</c:v>
                </c:pt>
                <c:pt idx="2896">
                  <c:v>11988.094985438</c:v>
                </c:pt>
                <c:pt idx="2897">
                  <c:v>11990.825531629858</c:v>
                </c:pt>
                <c:pt idx="2898">
                  <c:v>11993.555542997008</c:v>
                </c:pt>
                <c:pt idx="2899">
                  <c:v>11996.285019754449</c:v>
                </c:pt>
                <c:pt idx="2900">
                  <c:v>11999.013962117031</c:v>
                </c:pt>
                <c:pt idx="2901">
                  <c:v>12001.742370299442</c:v>
                </c:pt>
                <c:pt idx="2902">
                  <c:v>12004.470244516191</c:v>
                </c:pt>
                <c:pt idx="2903">
                  <c:v>12007.197584981641</c:v>
                </c:pt>
                <c:pt idx="2904">
                  <c:v>12009.92439190999</c:v>
                </c:pt>
                <c:pt idx="2905">
                  <c:v>12012.65066551527</c:v>
                </c:pt>
                <c:pt idx="2906">
                  <c:v>12015.376406011363</c:v>
                </c:pt>
                <c:pt idx="2907">
                  <c:v>12018.10161361196</c:v>
                </c:pt>
                <c:pt idx="2908">
                  <c:v>12020.826288530639</c:v>
                </c:pt>
                <c:pt idx="2909">
                  <c:v>12023.550430980787</c:v>
                </c:pt>
                <c:pt idx="2910">
                  <c:v>12026.274041175633</c:v>
                </c:pt>
                <c:pt idx="2911">
                  <c:v>12028.997119328229</c:v>
                </c:pt>
                <c:pt idx="2912">
                  <c:v>12031.71966565151</c:v>
                </c:pt>
                <c:pt idx="2913">
                  <c:v>12034.44168035821</c:v>
                </c:pt>
                <c:pt idx="2914">
                  <c:v>12037.163163660918</c:v>
                </c:pt>
                <c:pt idx="2915">
                  <c:v>12039.884115772071</c:v>
                </c:pt>
                <c:pt idx="2916">
                  <c:v>12042.60453690394</c:v>
                </c:pt>
                <c:pt idx="2917">
                  <c:v>12045.32442726863</c:v>
                </c:pt>
                <c:pt idx="2918">
                  <c:v>12048.043787078084</c:v>
                </c:pt>
                <c:pt idx="2919">
                  <c:v>12050.7626165441</c:v>
                </c:pt>
                <c:pt idx="2920">
                  <c:v>12053.480915878297</c:v>
                </c:pt>
                <c:pt idx="2921">
                  <c:v>12056.198685292169</c:v>
                </c:pt>
                <c:pt idx="2922">
                  <c:v>12058.915924997016</c:v>
                </c:pt>
                <c:pt idx="2923">
                  <c:v>12061.632635203991</c:v>
                </c:pt>
                <c:pt idx="2924">
                  <c:v>12064.34881612408</c:v>
                </c:pt>
                <c:pt idx="2925">
                  <c:v>12067.06446796813</c:v>
                </c:pt>
                <c:pt idx="2926">
                  <c:v>12069.77959094682</c:v>
                </c:pt>
                <c:pt idx="2927">
                  <c:v>12072.49418527066</c:v>
                </c:pt>
                <c:pt idx="2928">
                  <c:v>12075.208251150021</c:v>
                </c:pt>
                <c:pt idx="2929">
                  <c:v>12077.921788795093</c:v>
                </c:pt>
                <c:pt idx="2930">
                  <c:v>12080.634798415924</c:v>
                </c:pt>
                <c:pt idx="2931">
                  <c:v>12083.347280222402</c:v>
                </c:pt>
                <c:pt idx="2932">
                  <c:v>12086.059234424258</c:v>
                </c:pt>
                <c:pt idx="2933">
                  <c:v>12088.770661231059</c:v>
                </c:pt>
                <c:pt idx="2934">
                  <c:v>12091.481560852222</c:v>
                </c:pt>
                <c:pt idx="2935">
                  <c:v>12094.191933496988</c:v>
                </c:pt>
                <c:pt idx="2936">
                  <c:v>12096.901779374482</c:v>
                </c:pt>
                <c:pt idx="2937">
                  <c:v>12099.61109869362</c:v>
                </c:pt>
                <c:pt idx="2938">
                  <c:v>12102.319891663199</c:v>
                </c:pt>
                <c:pt idx="2939">
                  <c:v>12105.028158491839</c:v>
                </c:pt>
                <c:pt idx="2940">
                  <c:v>12107.735899388021</c:v>
                </c:pt>
                <c:pt idx="2941">
                  <c:v>12110.443114560048</c:v>
                </c:pt>
                <c:pt idx="2942">
                  <c:v>12113.149804216091</c:v>
                </c:pt>
                <c:pt idx="2943">
                  <c:v>12115.855968564127</c:v>
                </c:pt>
                <c:pt idx="2944">
                  <c:v>12118.561607812031</c:v>
                </c:pt>
                <c:pt idx="2945">
                  <c:v>12121.26672216746</c:v>
                </c:pt>
                <c:pt idx="2946">
                  <c:v>12123.97131183797</c:v>
                </c:pt>
                <c:pt idx="2947">
                  <c:v>12126.67537703093</c:v>
                </c:pt>
                <c:pt idx="2948">
                  <c:v>12129.378917953558</c:v>
                </c:pt>
                <c:pt idx="2949">
                  <c:v>12132.08193481293</c:v>
                </c:pt>
                <c:pt idx="2950">
                  <c:v>12134.784427815943</c:v>
                </c:pt>
                <c:pt idx="2951">
                  <c:v>12137.486397169348</c:v>
                </c:pt>
                <c:pt idx="2952">
                  <c:v>12140.187843079762</c:v>
                </c:pt>
                <c:pt idx="2953">
                  <c:v>12142.888765753611</c:v>
                </c:pt>
                <c:pt idx="2954">
                  <c:v>12145.589165397188</c:v>
                </c:pt>
                <c:pt idx="2955">
                  <c:v>12148.289042216644</c:v>
                </c:pt>
                <c:pt idx="2956">
                  <c:v>12150.988396417928</c:v>
                </c:pt>
                <c:pt idx="2957">
                  <c:v>12153.687228206893</c:v>
                </c:pt>
                <c:pt idx="2958">
                  <c:v>12156.385537789187</c:v>
                </c:pt>
                <c:pt idx="2959">
                  <c:v>12159.083325370349</c:v>
                </c:pt>
                <c:pt idx="2960">
                  <c:v>12161.780591155732</c:v>
                </c:pt>
                <c:pt idx="2961">
                  <c:v>12164.477335350528</c:v>
                </c:pt>
                <c:pt idx="2962">
                  <c:v>12167.173558159813</c:v>
                </c:pt>
                <c:pt idx="2963">
                  <c:v>12169.869259788458</c:v>
                </c:pt>
                <c:pt idx="2964">
                  <c:v>12172.564440441252</c:v>
                </c:pt>
                <c:pt idx="2965">
                  <c:v>12175.25910032275</c:v>
                </c:pt>
                <c:pt idx="2966">
                  <c:v>12177.953239637398</c:v>
                </c:pt>
                <c:pt idx="2967">
                  <c:v>12180.646858589502</c:v>
                </c:pt>
                <c:pt idx="2968">
                  <c:v>12183.339957383168</c:v>
                </c:pt>
                <c:pt idx="2969">
                  <c:v>12186.03253622239</c:v>
                </c:pt>
                <c:pt idx="2970">
                  <c:v>12188.724595311003</c:v>
                </c:pt>
                <c:pt idx="2971">
                  <c:v>12191.416134852649</c:v>
                </c:pt>
                <c:pt idx="2972">
                  <c:v>12194.10715505088</c:v>
                </c:pt>
                <c:pt idx="2973">
                  <c:v>12196.797656109053</c:v>
                </c:pt>
                <c:pt idx="2974">
                  <c:v>12199.487638230377</c:v>
                </c:pt>
                <c:pt idx="2975">
                  <c:v>12202.177101617937</c:v>
                </c:pt>
                <c:pt idx="2976">
                  <c:v>12204.866046474621</c:v>
                </c:pt>
                <c:pt idx="2977">
                  <c:v>12207.554473003191</c:v>
                </c:pt>
                <c:pt idx="2978">
                  <c:v>12210.242381406271</c:v>
                </c:pt>
                <c:pt idx="2979">
                  <c:v>12212.929771886293</c:v>
                </c:pt>
                <c:pt idx="2980">
                  <c:v>12215.616644645581</c:v>
                </c:pt>
                <c:pt idx="2981">
                  <c:v>12218.302999886268</c:v>
                </c:pt>
                <c:pt idx="2982">
                  <c:v>12220.988837810382</c:v>
                </c:pt>
                <c:pt idx="2983">
                  <c:v>12223.674158619742</c:v>
                </c:pt>
                <c:pt idx="2984">
                  <c:v>12226.35896251606</c:v>
                </c:pt>
                <c:pt idx="2985">
                  <c:v>12229.043249700884</c:v>
                </c:pt>
                <c:pt idx="2986">
                  <c:v>12231.727020375602</c:v>
                </c:pt>
                <c:pt idx="2987">
                  <c:v>12234.410274741471</c:v>
                </c:pt>
                <c:pt idx="2988">
                  <c:v>12237.09301299957</c:v>
                </c:pt>
                <c:pt idx="2989">
                  <c:v>12239.775235350849</c:v>
                </c:pt>
                <c:pt idx="2990">
                  <c:v>12242.456941996108</c:v>
                </c:pt>
                <c:pt idx="2991">
                  <c:v>12245.13813313599</c:v>
                </c:pt>
                <c:pt idx="2992">
                  <c:v>12247.81880897098</c:v>
                </c:pt>
                <c:pt idx="2993">
                  <c:v>12250.498969701421</c:v>
                </c:pt>
                <c:pt idx="2994">
                  <c:v>12253.178615527499</c:v>
                </c:pt>
                <c:pt idx="2995">
                  <c:v>12255.857746649281</c:v>
                </c:pt>
                <c:pt idx="2996">
                  <c:v>12258.536363266629</c:v>
                </c:pt>
                <c:pt idx="2997">
                  <c:v>12261.214465579304</c:v>
                </c:pt>
                <c:pt idx="2998">
                  <c:v>12263.892053786891</c:v>
                </c:pt>
                <c:pt idx="2999">
                  <c:v>12266.569128088839</c:v>
                </c:pt>
                <c:pt idx="3000">
                  <c:v>12269.245688684448</c:v>
                </c:pt>
                <c:pt idx="3001">
                  <c:v>12271.921735772859</c:v>
                </c:pt>
                <c:pt idx="3002">
                  <c:v>12274.597269553071</c:v>
                </c:pt>
                <c:pt idx="3003">
                  <c:v>12277.27229022392</c:v>
                </c:pt>
                <c:pt idx="3004">
                  <c:v>12279.946797984117</c:v>
                </c:pt>
                <c:pt idx="3005">
                  <c:v>12282.620793032213</c:v>
                </c:pt>
                <c:pt idx="3006">
                  <c:v>12285.294275566604</c:v>
                </c:pt>
                <c:pt idx="3007">
                  <c:v>12287.967245785549</c:v>
                </c:pt>
                <c:pt idx="3008">
                  <c:v>12290.63970388714</c:v>
                </c:pt>
                <c:pt idx="3009">
                  <c:v>12293.311650069349</c:v>
                </c:pt>
                <c:pt idx="3010">
                  <c:v>12295.983084529989</c:v>
                </c:pt>
                <c:pt idx="3011">
                  <c:v>12298.654007466699</c:v>
                </c:pt>
                <c:pt idx="3012">
                  <c:v>12301.324419077009</c:v>
                </c:pt>
                <c:pt idx="3013">
                  <c:v>12303.99431955828</c:v>
                </c:pt>
                <c:pt idx="3014">
                  <c:v>12306.66370910773</c:v>
                </c:pt>
                <c:pt idx="3015">
                  <c:v>12309.33258792243</c:v>
                </c:pt>
                <c:pt idx="3016">
                  <c:v>12312.000956199299</c:v>
                </c:pt>
                <c:pt idx="3017">
                  <c:v>12314.668814135122</c:v>
                </c:pt>
                <c:pt idx="3018">
                  <c:v>12317.336161926511</c:v>
                </c:pt>
                <c:pt idx="3019">
                  <c:v>12320.002999769968</c:v>
                </c:pt>
                <c:pt idx="3020">
                  <c:v>12322.66932786182</c:v>
                </c:pt>
                <c:pt idx="3021">
                  <c:v>12325.335146398251</c:v>
                </c:pt>
                <c:pt idx="3022">
                  <c:v>12328.000455575302</c:v>
                </c:pt>
                <c:pt idx="3023">
                  <c:v>12330.665255588869</c:v>
                </c:pt>
                <c:pt idx="3024">
                  <c:v>12333.32954663471</c:v>
                </c:pt>
                <c:pt idx="3025">
                  <c:v>12335.99332890842</c:v>
                </c:pt>
                <c:pt idx="3026">
                  <c:v>12338.656602605448</c:v>
                </c:pt>
                <c:pt idx="3027">
                  <c:v>12341.31936792112</c:v>
                </c:pt>
                <c:pt idx="3028">
                  <c:v>12343.981625050577</c:v>
                </c:pt>
                <c:pt idx="3029">
                  <c:v>12346.64337418887</c:v>
                </c:pt>
                <c:pt idx="3030">
                  <c:v>12349.304615530849</c:v>
                </c:pt>
                <c:pt idx="3031">
                  <c:v>12351.965349271239</c:v>
                </c:pt>
                <c:pt idx="3032">
                  <c:v>12354.625575604638</c:v>
                </c:pt>
                <c:pt idx="3033">
                  <c:v>12357.285294725471</c:v>
                </c:pt>
                <c:pt idx="3034">
                  <c:v>12359.944506828031</c:v>
                </c:pt>
                <c:pt idx="3035">
                  <c:v>12362.603212106464</c:v>
                </c:pt>
                <c:pt idx="3036">
                  <c:v>12365.261410754762</c:v>
                </c:pt>
                <c:pt idx="3037">
                  <c:v>12367.9191029668</c:v>
                </c:pt>
                <c:pt idx="3038">
                  <c:v>12370.576288936281</c:v>
                </c:pt>
                <c:pt idx="3039">
                  <c:v>12373.232968856773</c:v>
                </c:pt>
                <c:pt idx="3040">
                  <c:v>12375.889142921689</c:v>
                </c:pt>
                <c:pt idx="3041">
                  <c:v>12378.544811324322</c:v>
                </c:pt>
                <c:pt idx="3042">
                  <c:v>12381.199974257797</c:v>
                </c:pt>
                <c:pt idx="3043">
                  <c:v>12383.854631915108</c:v>
                </c:pt>
                <c:pt idx="3044">
                  <c:v>12386.508784489099</c:v>
                </c:pt>
                <c:pt idx="3045">
                  <c:v>12389.162432172472</c:v>
                </c:pt>
                <c:pt idx="3046">
                  <c:v>12391.815575157771</c:v>
                </c:pt>
                <c:pt idx="3047">
                  <c:v>12394.468213637436</c:v>
                </c:pt>
                <c:pt idx="3048">
                  <c:v>12397.120347803724</c:v>
                </c:pt>
                <c:pt idx="3049">
                  <c:v>12399.771977848763</c:v>
                </c:pt>
                <c:pt idx="3050">
                  <c:v>12402.423103964527</c:v>
                </c:pt>
                <c:pt idx="3051">
                  <c:v>12405.073726342871</c:v>
                </c:pt>
                <c:pt idx="3052">
                  <c:v>12407.723845175493</c:v>
                </c:pt>
                <c:pt idx="3053">
                  <c:v>12410.373460653929</c:v>
                </c:pt>
                <c:pt idx="3054">
                  <c:v>12413.022572969619</c:v>
                </c:pt>
                <c:pt idx="3055">
                  <c:v>12415.67118231381</c:v>
                </c:pt>
                <c:pt idx="3056">
                  <c:v>12418.31928887763</c:v>
                </c:pt>
                <c:pt idx="3057">
                  <c:v>12420.96689285207</c:v>
                </c:pt>
                <c:pt idx="3058">
                  <c:v>12423.613994427968</c:v>
                </c:pt>
                <c:pt idx="3059">
                  <c:v>12426.260593796031</c:v>
                </c:pt>
                <c:pt idx="3060">
                  <c:v>12428.9066911468</c:v>
                </c:pt>
                <c:pt idx="3061">
                  <c:v>12431.5522866707</c:v>
                </c:pt>
                <c:pt idx="3062">
                  <c:v>12434.197380558</c:v>
                </c:pt>
                <c:pt idx="3063">
                  <c:v>12436.841972998831</c:v>
                </c:pt>
                <c:pt idx="3064">
                  <c:v>12439.486064183187</c:v>
                </c:pt>
                <c:pt idx="3065">
                  <c:v>12442.12965430091</c:v>
                </c:pt>
                <c:pt idx="3066">
                  <c:v>12444.772743541711</c:v>
                </c:pt>
                <c:pt idx="3067">
                  <c:v>12447.415332095137</c:v>
                </c:pt>
                <c:pt idx="3068">
                  <c:v>12450.057420150642</c:v>
                </c:pt>
                <c:pt idx="3069">
                  <c:v>12452.699007897481</c:v>
                </c:pt>
                <c:pt idx="3070">
                  <c:v>12455.340095524811</c:v>
                </c:pt>
                <c:pt idx="3071">
                  <c:v>12457.980683221629</c:v>
                </c:pt>
                <c:pt idx="3072">
                  <c:v>12460.620771176793</c:v>
                </c:pt>
                <c:pt idx="3073">
                  <c:v>12463.26035957901</c:v>
                </c:pt>
                <c:pt idx="3074">
                  <c:v>12465.899448616872</c:v>
                </c:pt>
                <c:pt idx="3075">
                  <c:v>12468.53803847882</c:v>
                </c:pt>
                <c:pt idx="3076">
                  <c:v>12471.176129353138</c:v>
                </c:pt>
                <c:pt idx="3077">
                  <c:v>12473.813721427989</c:v>
                </c:pt>
                <c:pt idx="3078">
                  <c:v>12476.450814891397</c:v>
                </c:pt>
                <c:pt idx="3079">
                  <c:v>12479.08740993123</c:v>
                </c:pt>
                <c:pt idx="3080">
                  <c:v>12481.723506735221</c:v>
                </c:pt>
                <c:pt idx="3081">
                  <c:v>12484.359105490967</c:v>
                </c:pt>
                <c:pt idx="3082">
                  <c:v>12486.994206385942</c:v>
                </c:pt>
                <c:pt idx="3083">
                  <c:v>12489.628809607448</c:v>
                </c:pt>
                <c:pt idx="3084">
                  <c:v>12492.26291534267</c:v>
                </c:pt>
                <c:pt idx="3085">
                  <c:v>12494.896523778638</c:v>
                </c:pt>
                <c:pt idx="3086">
                  <c:v>12497.529635102263</c:v>
                </c:pt>
                <c:pt idx="3087">
                  <c:v>12500.16224950029</c:v>
                </c:pt>
                <c:pt idx="3088">
                  <c:v>12502.794367159364</c:v>
                </c:pt>
                <c:pt idx="3089">
                  <c:v>12505.425988265941</c:v>
                </c:pt>
                <c:pt idx="3090">
                  <c:v>12508.057113006389</c:v>
                </c:pt>
                <c:pt idx="3091">
                  <c:v>12510.687741566891</c:v>
                </c:pt>
                <c:pt idx="3092">
                  <c:v>12513.317874133529</c:v>
                </c:pt>
                <c:pt idx="3093">
                  <c:v>12515.947510892232</c:v>
                </c:pt>
                <c:pt idx="3094">
                  <c:v>12518.576652028771</c:v>
                </c:pt>
                <c:pt idx="3095">
                  <c:v>12521.205297728809</c:v>
                </c:pt>
                <c:pt idx="3096">
                  <c:v>12523.833448177873</c:v>
                </c:pt>
                <c:pt idx="3097">
                  <c:v>12526.461103561318</c:v>
                </c:pt>
                <c:pt idx="3098">
                  <c:v>12529.088264064378</c:v>
                </c:pt>
                <c:pt idx="3099">
                  <c:v>12531.714929872182</c:v>
                </c:pt>
                <c:pt idx="3100">
                  <c:v>12534.341101169663</c:v>
                </c:pt>
                <c:pt idx="3101">
                  <c:v>12536.96677814165</c:v>
                </c:pt>
                <c:pt idx="3102">
                  <c:v>12539.59196097283</c:v>
                </c:pt>
                <c:pt idx="3103">
                  <c:v>12542.216649847771</c:v>
                </c:pt>
                <c:pt idx="3104">
                  <c:v>12544.840844950862</c:v>
                </c:pt>
                <c:pt idx="3105">
                  <c:v>12547.464546466383</c:v>
                </c:pt>
                <c:pt idx="3106">
                  <c:v>12550.08775457847</c:v>
                </c:pt>
                <c:pt idx="3107">
                  <c:v>12552.710469471132</c:v>
                </c:pt>
                <c:pt idx="3108">
                  <c:v>12555.332691328231</c:v>
                </c:pt>
                <c:pt idx="3109">
                  <c:v>12557.954420333503</c:v>
                </c:pt>
                <c:pt idx="3110">
                  <c:v>12560.575656670508</c:v>
                </c:pt>
                <c:pt idx="3111">
                  <c:v>12563.196400522742</c:v>
                </c:pt>
                <c:pt idx="3112">
                  <c:v>12565.816652073478</c:v>
                </c:pt>
                <c:pt idx="3113">
                  <c:v>12568.436411505942</c:v>
                </c:pt>
                <c:pt idx="3114">
                  <c:v>12571.055679003146</c:v>
                </c:pt>
                <c:pt idx="3115">
                  <c:v>12573.67445474801</c:v>
                </c:pt>
                <c:pt idx="3116">
                  <c:v>12576.292738923319</c:v>
                </c:pt>
                <c:pt idx="3117">
                  <c:v>12578.91053171169</c:v>
                </c:pt>
                <c:pt idx="3118">
                  <c:v>12581.527833295639</c:v>
                </c:pt>
                <c:pt idx="3119">
                  <c:v>12584.144643857531</c:v>
                </c:pt>
                <c:pt idx="3120">
                  <c:v>12586.7609635796</c:v>
                </c:pt>
                <c:pt idx="3121">
                  <c:v>12589.376792643918</c:v>
                </c:pt>
                <c:pt idx="3122">
                  <c:v>12591.99213123248</c:v>
                </c:pt>
                <c:pt idx="3123">
                  <c:v>12594.606979527078</c:v>
                </c:pt>
                <c:pt idx="3124">
                  <c:v>12597.22133770943</c:v>
                </c:pt>
                <c:pt idx="3125">
                  <c:v>12599.835205961068</c:v>
                </c:pt>
                <c:pt idx="3126">
                  <c:v>12602.448584463418</c:v>
                </c:pt>
                <c:pt idx="3127">
                  <c:v>12605.061473397771</c:v>
                </c:pt>
                <c:pt idx="3128">
                  <c:v>12607.673872945283</c:v>
                </c:pt>
                <c:pt idx="3129">
                  <c:v>12610.285783286949</c:v>
                </c:pt>
                <c:pt idx="3130">
                  <c:v>12612.897204603669</c:v>
                </c:pt>
                <c:pt idx="3131">
                  <c:v>12615.50813707618</c:v>
                </c:pt>
                <c:pt idx="3132">
                  <c:v>12618.118580885102</c:v>
                </c:pt>
                <c:pt idx="3133">
                  <c:v>12620.728536210912</c:v>
                </c:pt>
                <c:pt idx="3134">
                  <c:v>12623.338003233937</c:v>
                </c:pt>
                <c:pt idx="3135">
                  <c:v>12625.946982134419</c:v>
                </c:pt>
                <c:pt idx="3136">
                  <c:v>12628.555473092409</c:v>
                </c:pt>
                <c:pt idx="3137">
                  <c:v>12631.163476287869</c:v>
                </c:pt>
                <c:pt idx="3138">
                  <c:v>12633.770991900597</c:v>
                </c:pt>
                <c:pt idx="3139">
                  <c:v>12636.378020110271</c:v>
                </c:pt>
                <c:pt idx="3140">
                  <c:v>12638.984561096442</c:v>
                </c:pt>
                <c:pt idx="3141">
                  <c:v>12641.5906150385</c:v>
                </c:pt>
                <c:pt idx="3142">
                  <c:v>12644.196182115742</c:v>
                </c:pt>
                <c:pt idx="3143">
                  <c:v>12646.801262507302</c:v>
                </c:pt>
                <c:pt idx="3144">
                  <c:v>12649.40585639219</c:v>
                </c:pt>
                <c:pt idx="3145">
                  <c:v>12652.009963949278</c:v>
                </c:pt>
                <c:pt idx="3146">
                  <c:v>12654.613585357332</c:v>
                </c:pt>
                <c:pt idx="3147">
                  <c:v>12657.216720794942</c:v>
                </c:pt>
                <c:pt idx="3148">
                  <c:v>12659.819370440588</c:v>
                </c:pt>
                <c:pt idx="3149">
                  <c:v>12662.421534472631</c:v>
                </c:pt>
                <c:pt idx="3150">
                  <c:v>12665.02321306928</c:v>
                </c:pt>
                <c:pt idx="3151">
                  <c:v>12667.624406408622</c:v>
                </c:pt>
                <c:pt idx="3152">
                  <c:v>12670.225114668596</c:v>
                </c:pt>
                <c:pt idx="3153">
                  <c:v>12672.825338027029</c:v>
                </c:pt>
                <c:pt idx="3154">
                  <c:v>12675.425076661601</c:v>
                </c:pt>
                <c:pt idx="3155">
                  <c:v>12678.024330749869</c:v>
                </c:pt>
                <c:pt idx="3156">
                  <c:v>12680.623100469271</c:v>
                </c:pt>
                <c:pt idx="3157">
                  <c:v>12683.221385997071</c:v>
                </c:pt>
                <c:pt idx="3158">
                  <c:v>12685.819187510449</c:v>
                </c:pt>
                <c:pt idx="3159">
                  <c:v>12688.416505186429</c:v>
                </c:pt>
                <c:pt idx="3160">
                  <c:v>12691.0133392019</c:v>
                </c:pt>
                <c:pt idx="3161">
                  <c:v>12693.609689733637</c:v>
                </c:pt>
                <c:pt idx="3162">
                  <c:v>12696.20555695829</c:v>
                </c:pt>
                <c:pt idx="3163">
                  <c:v>12698.80094105233</c:v>
                </c:pt>
                <c:pt idx="3164">
                  <c:v>12701.395842192152</c:v>
                </c:pt>
                <c:pt idx="3165">
                  <c:v>12703.99026055399</c:v>
                </c:pt>
                <c:pt idx="3166">
                  <c:v>12706.584196313959</c:v>
                </c:pt>
                <c:pt idx="3167">
                  <c:v>12709.177649648049</c:v>
                </c:pt>
                <c:pt idx="3168">
                  <c:v>12711.77062073209</c:v>
                </c:pt>
                <c:pt idx="3169">
                  <c:v>12714.363109741818</c:v>
                </c:pt>
                <c:pt idx="3170">
                  <c:v>12716.955116852831</c:v>
                </c:pt>
                <c:pt idx="3171">
                  <c:v>12719.546642240563</c:v>
                </c:pt>
                <c:pt idx="3172">
                  <c:v>12722.137686080358</c:v>
                </c:pt>
                <c:pt idx="3173">
                  <c:v>12724.728248547432</c:v>
                </c:pt>
                <c:pt idx="3174">
                  <c:v>12727.31832981683</c:v>
                </c:pt>
                <c:pt idx="3175">
                  <c:v>12729.907930063497</c:v>
                </c:pt>
                <c:pt idx="3176">
                  <c:v>12732.497049462258</c:v>
                </c:pt>
                <c:pt idx="3177">
                  <c:v>12735.085688187788</c:v>
                </c:pt>
                <c:pt idx="3178">
                  <c:v>12737.673846414631</c:v>
                </c:pt>
                <c:pt idx="3179">
                  <c:v>12740.26152431722</c:v>
                </c:pt>
                <c:pt idx="3180">
                  <c:v>12742.848722069843</c:v>
                </c:pt>
                <c:pt idx="3181">
                  <c:v>12745.43543984666</c:v>
                </c:pt>
                <c:pt idx="3182">
                  <c:v>12748.021677821722</c:v>
                </c:pt>
                <c:pt idx="3183">
                  <c:v>12750.607436168923</c:v>
                </c:pt>
                <c:pt idx="3184">
                  <c:v>12753.19271506203</c:v>
                </c:pt>
                <c:pt idx="3185">
                  <c:v>12755.777514674721</c:v>
                </c:pt>
                <c:pt idx="3186">
                  <c:v>12758.361835180489</c:v>
                </c:pt>
                <c:pt idx="3187">
                  <c:v>12760.945676752743</c:v>
                </c:pt>
                <c:pt idx="3188">
                  <c:v>12763.529039564728</c:v>
                </c:pt>
                <c:pt idx="3189">
                  <c:v>12766.111923789598</c:v>
                </c:pt>
                <c:pt idx="3190">
                  <c:v>12768.694329600348</c:v>
                </c:pt>
                <c:pt idx="3191">
                  <c:v>12771.276257169871</c:v>
                </c:pt>
                <c:pt idx="3192">
                  <c:v>12773.857706670899</c:v>
                </c:pt>
                <c:pt idx="3193">
                  <c:v>12776.43867827607</c:v>
                </c:pt>
                <c:pt idx="3194">
                  <c:v>12779.01917215787</c:v>
                </c:pt>
                <c:pt idx="3195">
                  <c:v>12781.599188488668</c:v>
                </c:pt>
                <c:pt idx="3196">
                  <c:v>12784.1787274407</c:v>
                </c:pt>
                <c:pt idx="3197">
                  <c:v>12786.757789186089</c:v>
                </c:pt>
                <c:pt idx="3198">
                  <c:v>12789.336373896809</c:v>
                </c:pt>
                <c:pt idx="3199">
                  <c:v>12791.91448174473</c:v>
                </c:pt>
                <c:pt idx="3200">
                  <c:v>12794.492112901569</c:v>
                </c:pt>
                <c:pt idx="3201">
                  <c:v>12797.069267538942</c:v>
                </c:pt>
                <c:pt idx="3202">
                  <c:v>12799.64594582831</c:v>
                </c:pt>
                <c:pt idx="3203">
                  <c:v>12802.222147941031</c:v>
                </c:pt>
                <c:pt idx="3204">
                  <c:v>12804.797874048329</c:v>
                </c:pt>
                <c:pt idx="3205">
                  <c:v>12807.373124321301</c:v>
                </c:pt>
                <c:pt idx="3206">
                  <c:v>12809.94789893091</c:v>
                </c:pt>
                <c:pt idx="3207">
                  <c:v>12812.522198048</c:v>
                </c:pt>
                <c:pt idx="3208">
                  <c:v>12815.096021843288</c:v>
                </c:pt>
                <c:pt idx="3209">
                  <c:v>12817.669370487369</c:v>
                </c:pt>
                <c:pt idx="3210">
                  <c:v>12820.242244150713</c:v>
                </c:pt>
                <c:pt idx="3211">
                  <c:v>12822.814643003629</c:v>
                </c:pt>
                <c:pt idx="3212">
                  <c:v>12825.386567216359</c:v>
                </c:pt>
                <c:pt idx="3213">
                  <c:v>12827.958016958968</c:v>
                </c:pt>
                <c:pt idx="3214">
                  <c:v>12830.52899240144</c:v>
                </c:pt>
                <c:pt idx="3215">
                  <c:v>12833.09949371358</c:v>
                </c:pt>
                <c:pt idx="3216">
                  <c:v>12835.66952106512</c:v>
                </c:pt>
                <c:pt idx="3217">
                  <c:v>12838.23907462563</c:v>
                </c:pt>
                <c:pt idx="3218">
                  <c:v>12840.808154564578</c:v>
                </c:pt>
                <c:pt idx="3219">
                  <c:v>12843.37676105129</c:v>
                </c:pt>
                <c:pt idx="3220">
                  <c:v>12845.94489425497</c:v>
                </c:pt>
                <c:pt idx="3221">
                  <c:v>12848.51255434471</c:v>
                </c:pt>
                <c:pt idx="3222">
                  <c:v>12851.079741489462</c:v>
                </c:pt>
                <c:pt idx="3223">
                  <c:v>12853.646455858052</c:v>
                </c:pt>
                <c:pt idx="3224">
                  <c:v>12856.212697619199</c:v>
                </c:pt>
                <c:pt idx="3225">
                  <c:v>12858.77846694147</c:v>
                </c:pt>
                <c:pt idx="3226">
                  <c:v>12861.343763993351</c:v>
                </c:pt>
                <c:pt idx="3227">
                  <c:v>12863.908588943141</c:v>
                </c:pt>
                <c:pt idx="3228">
                  <c:v>12866.472941959069</c:v>
                </c:pt>
                <c:pt idx="3229">
                  <c:v>12869.036823209228</c:v>
                </c:pt>
                <c:pt idx="3230">
                  <c:v>12871.600232861561</c:v>
                </c:pt>
                <c:pt idx="3231">
                  <c:v>12874.163171083908</c:v>
                </c:pt>
                <c:pt idx="3232">
                  <c:v>12876.725638043978</c:v>
                </c:pt>
                <c:pt idx="3233">
                  <c:v>12879.287633909378</c:v>
                </c:pt>
                <c:pt idx="3234">
                  <c:v>12881.849158847563</c:v>
                </c:pt>
                <c:pt idx="3235">
                  <c:v>12884.41021302586</c:v>
                </c:pt>
                <c:pt idx="3236">
                  <c:v>12886.9707966115</c:v>
                </c:pt>
                <c:pt idx="3237">
                  <c:v>12889.53090977158</c:v>
                </c:pt>
                <c:pt idx="3238">
                  <c:v>12892.09055267306</c:v>
                </c:pt>
                <c:pt idx="3239">
                  <c:v>12894.64972548279</c:v>
                </c:pt>
                <c:pt idx="3240">
                  <c:v>12897.208428367499</c:v>
                </c:pt>
                <c:pt idx="3241">
                  <c:v>12899.766661493781</c:v>
                </c:pt>
                <c:pt idx="3242">
                  <c:v>12902.32442502811</c:v>
                </c:pt>
                <c:pt idx="3243">
                  <c:v>12904.881719136853</c:v>
                </c:pt>
                <c:pt idx="3244">
                  <c:v>12907.438543986231</c:v>
                </c:pt>
                <c:pt idx="3245">
                  <c:v>12909.99489974236</c:v>
                </c:pt>
                <c:pt idx="3246">
                  <c:v>12912.550786571222</c:v>
                </c:pt>
                <c:pt idx="3247">
                  <c:v>12915.106204638671</c:v>
                </c:pt>
                <c:pt idx="3248">
                  <c:v>12917.661154110459</c:v>
                </c:pt>
                <c:pt idx="3249">
                  <c:v>12920.21563515221</c:v>
                </c:pt>
                <c:pt idx="3250">
                  <c:v>12922.76964792941</c:v>
                </c:pt>
                <c:pt idx="3251">
                  <c:v>12925.323192607439</c:v>
                </c:pt>
                <c:pt idx="3252">
                  <c:v>12927.876269351549</c:v>
                </c:pt>
                <c:pt idx="3253">
                  <c:v>12930.428878326862</c:v>
                </c:pt>
                <c:pt idx="3254">
                  <c:v>12932.981019698389</c:v>
                </c:pt>
                <c:pt idx="3255">
                  <c:v>12935.532693631028</c:v>
                </c:pt>
                <c:pt idx="3256">
                  <c:v>12938.083900289528</c:v>
                </c:pt>
                <c:pt idx="3257">
                  <c:v>12940.634639838539</c:v>
                </c:pt>
                <c:pt idx="3258">
                  <c:v>12943.184912442583</c:v>
                </c:pt>
                <c:pt idx="3259">
                  <c:v>12945.734718266054</c:v>
                </c:pt>
                <c:pt idx="3260">
                  <c:v>12948.284057473233</c:v>
                </c:pt>
                <c:pt idx="3261">
                  <c:v>12950.832930228278</c:v>
                </c:pt>
                <c:pt idx="3262">
                  <c:v>12953.381336695229</c:v>
                </c:pt>
                <c:pt idx="3263">
                  <c:v>12955.929277038002</c:v>
                </c:pt>
                <c:pt idx="3264">
                  <c:v>12958.47675142038</c:v>
                </c:pt>
                <c:pt idx="3265">
                  <c:v>12961.023760006045</c:v>
                </c:pt>
                <c:pt idx="3266">
                  <c:v>12963.570302958549</c:v>
                </c:pt>
                <c:pt idx="3267">
                  <c:v>12966.116380441321</c:v>
                </c:pt>
                <c:pt idx="3268">
                  <c:v>12968.661992617668</c:v>
                </c:pt>
                <c:pt idx="3269">
                  <c:v>12971.207139650789</c:v>
                </c:pt>
                <c:pt idx="3270">
                  <c:v>12973.75182170376</c:v>
                </c:pt>
                <c:pt idx="3271">
                  <c:v>12976.29603893951</c:v>
                </c:pt>
                <c:pt idx="3272">
                  <c:v>12978.839791520882</c:v>
                </c:pt>
                <c:pt idx="3273">
                  <c:v>12981.383079610589</c:v>
                </c:pt>
                <c:pt idx="3274">
                  <c:v>12983.925903371208</c:v>
                </c:pt>
                <c:pt idx="3275">
                  <c:v>12986.468262965231</c:v>
                </c:pt>
                <c:pt idx="3276">
                  <c:v>12989.010158554982</c:v>
                </c:pt>
                <c:pt idx="3277">
                  <c:v>12991.551590302703</c:v>
                </c:pt>
                <c:pt idx="3278">
                  <c:v>12994.092558370501</c:v>
                </c:pt>
                <c:pt idx="3279">
                  <c:v>12996.633062920371</c:v>
                </c:pt>
                <c:pt idx="3280">
                  <c:v>12999.173104114179</c:v>
                </c:pt>
                <c:pt idx="3281">
                  <c:v>13001.712682113684</c:v>
                </c:pt>
                <c:pt idx="3282">
                  <c:v>13004.251797080509</c:v>
                </c:pt>
                <c:pt idx="3283">
                  <c:v>13006.790449176184</c:v>
                </c:pt>
                <c:pt idx="3284">
                  <c:v>13009.328638562089</c:v>
                </c:pt>
                <c:pt idx="3285">
                  <c:v>13011.866365399501</c:v>
                </c:pt>
                <c:pt idx="3286">
                  <c:v>13014.403629849568</c:v>
                </c:pt>
                <c:pt idx="3287">
                  <c:v>13016.94043207335</c:v>
                </c:pt>
                <c:pt idx="3288">
                  <c:v>13019.476772231759</c:v>
                </c:pt>
                <c:pt idx="3289">
                  <c:v>13022.01265048558</c:v>
                </c:pt>
                <c:pt idx="3290">
                  <c:v>13024.54806699551</c:v>
                </c:pt>
                <c:pt idx="3291">
                  <c:v>13027.083021922102</c:v>
                </c:pt>
                <c:pt idx="3292">
                  <c:v>13029.617515425811</c:v>
                </c:pt>
                <c:pt idx="3293">
                  <c:v>13032.15154766695</c:v>
                </c:pt>
                <c:pt idx="3294">
                  <c:v>13034.685118805743</c:v>
                </c:pt>
                <c:pt idx="3295">
                  <c:v>13037.21822900227</c:v>
                </c:pt>
                <c:pt idx="3296">
                  <c:v>13039.750878416511</c:v>
                </c:pt>
                <c:pt idx="3297">
                  <c:v>13042.283067208311</c:v>
                </c:pt>
                <c:pt idx="3298">
                  <c:v>13044.814795537422</c:v>
                </c:pt>
                <c:pt idx="3299">
                  <c:v>13047.346063563438</c:v>
                </c:pt>
                <c:pt idx="3300">
                  <c:v>13049.876871445887</c:v>
                </c:pt>
                <c:pt idx="3301">
                  <c:v>13052.407219344141</c:v>
                </c:pt>
                <c:pt idx="3302">
                  <c:v>13054.93710741746</c:v>
                </c:pt>
                <c:pt idx="3303">
                  <c:v>13057.466535824999</c:v>
                </c:pt>
                <c:pt idx="3304">
                  <c:v>13059.995504725788</c:v>
                </c:pt>
                <c:pt idx="3305">
                  <c:v>13062.52401427875</c:v>
                </c:pt>
                <c:pt idx="3306">
                  <c:v>13065.052064642668</c:v>
                </c:pt>
                <c:pt idx="3307">
                  <c:v>13067.57965597624</c:v>
                </c:pt>
                <c:pt idx="3308">
                  <c:v>13070.106788438023</c:v>
                </c:pt>
                <c:pt idx="3309">
                  <c:v>13072.633462186453</c:v>
                </c:pt>
                <c:pt idx="3310">
                  <c:v>13075.15967737987</c:v>
                </c:pt>
                <c:pt idx="3311">
                  <c:v>13077.685434176479</c:v>
                </c:pt>
                <c:pt idx="3312">
                  <c:v>13080.210732734402</c:v>
                </c:pt>
                <c:pt idx="3313">
                  <c:v>13082.735573211579</c:v>
                </c:pt>
                <c:pt idx="3314">
                  <c:v>13085.259955765909</c:v>
                </c:pt>
                <c:pt idx="3315">
                  <c:v>13087.783880555131</c:v>
                </c:pt>
                <c:pt idx="3316">
                  <c:v>13090.307347736873</c:v>
                </c:pt>
                <c:pt idx="3317">
                  <c:v>13092.83035746864</c:v>
                </c:pt>
                <c:pt idx="3318">
                  <c:v>13095.352909907839</c:v>
                </c:pt>
                <c:pt idx="3319">
                  <c:v>13097.875005211768</c:v>
                </c:pt>
                <c:pt idx="3320">
                  <c:v>13100.396643537581</c:v>
                </c:pt>
                <c:pt idx="3321">
                  <c:v>13102.917825042328</c:v>
                </c:pt>
                <c:pt idx="3322">
                  <c:v>13105.438549882962</c:v>
                </c:pt>
                <c:pt idx="3323">
                  <c:v>13107.958818216282</c:v>
                </c:pt>
                <c:pt idx="3324">
                  <c:v>13110.478630199008</c:v>
                </c:pt>
                <c:pt idx="3325">
                  <c:v>13112.997985987726</c:v>
                </c:pt>
                <c:pt idx="3326">
                  <c:v>13115.51688573892</c:v>
                </c:pt>
                <c:pt idx="3327">
                  <c:v>13118.035329608929</c:v>
                </c:pt>
                <c:pt idx="3328">
                  <c:v>13120.55331775402</c:v>
                </c:pt>
                <c:pt idx="3329">
                  <c:v>13123.070850330299</c:v>
                </c:pt>
                <c:pt idx="3330">
                  <c:v>13125.587927493809</c:v>
                </c:pt>
                <c:pt idx="3331">
                  <c:v>13128.10454940043</c:v>
                </c:pt>
                <c:pt idx="3332">
                  <c:v>13130.620716205953</c:v>
                </c:pt>
                <c:pt idx="3333">
                  <c:v>13133.136428066042</c:v>
                </c:pt>
                <c:pt idx="3334">
                  <c:v>13135.651685136259</c:v>
                </c:pt>
                <c:pt idx="3335">
                  <c:v>13138.166487572053</c:v>
                </c:pt>
                <c:pt idx="3336">
                  <c:v>13140.680835528738</c:v>
                </c:pt>
                <c:pt idx="3337">
                  <c:v>13143.194729161542</c:v>
                </c:pt>
                <c:pt idx="3338">
                  <c:v>13145.708168625542</c:v>
                </c:pt>
                <c:pt idx="3339">
                  <c:v>13148.221154075742</c:v>
                </c:pt>
                <c:pt idx="3340">
                  <c:v>13150.733685667001</c:v>
                </c:pt>
                <c:pt idx="3341">
                  <c:v>13153.245763554081</c:v>
                </c:pt>
                <c:pt idx="3342">
                  <c:v>13155.757387891619</c:v>
                </c:pt>
                <c:pt idx="3343">
                  <c:v>13158.268558834161</c:v>
                </c:pt>
                <c:pt idx="3344">
                  <c:v>13160.779276536101</c:v>
                </c:pt>
                <c:pt idx="3345">
                  <c:v>13163.289541151744</c:v>
                </c:pt>
                <c:pt idx="3346">
                  <c:v>13165.799352835294</c:v>
                </c:pt>
                <c:pt idx="3347">
                  <c:v>13168.308711740798</c:v>
                </c:pt>
                <c:pt idx="3348">
                  <c:v>13170.817618022251</c:v>
                </c:pt>
                <c:pt idx="3349">
                  <c:v>13173.32607183347</c:v>
                </c:pt>
                <c:pt idx="3350">
                  <c:v>13175.834073328209</c:v>
                </c:pt>
                <c:pt idx="3351">
                  <c:v>13178.341622660088</c:v>
                </c:pt>
                <c:pt idx="3352">
                  <c:v>13180.84871998262</c:v>
                </c:pt>
                <c:pt idx="3353">
                  <c:v>13183.355365449186</c:v>
                </c:pt>
                <c:pt idx="3354">
                  <c:v>13185.861559213081</c:v>
                </c:pt>
                <c:pt idx="3355">
                  <c:v>13188.367301427466</c:v>
                </c:pt>
                <c:pt idx="3356">
                  <c:v>13190.872592245409</c:v>
                </c:pt>
                <c:pt idx="3357">
                  <c:v>13193.377431819859</c:v>
                </c:pt>
                <c:pt idx="3358">
                  <c:v>13195.881820303628</c:v>
                </c:pt>
                <c:pt idx="3359">
                  <c:v>13198.385757849463</c:v>
                </c:pt>
                <c:pt idx="3360">
                  <c:v>13200.889244609951</c:v>
                </c:pt>
                <c:pt idx="3361">
                  <c:v>13203.3922807376</c:v>
                </c:pt>
                <c:pt idx="3362">
                  <c:v>13205.89486638479</c:v>
                </c:pt>
                <c:pt idx="3363">
                  <c:v>13208.397001703788</c:v>
                </c:pt>
                <c:pt idx="3364">
                  <c:v>13210.898686846769</c:v>
                </c:pt>
                <c:pt idx="3365">
                  <c:v>13213.399921965758</c:v>
                </c:pt>
                <c:pt idx="3366">
                  <c:v>13215.900707212724</c:v>
                </c:pt>
                <c:pt idx="3367">
                  <c:v>13218.401042739464</c:v>
                </c:pt>
                <c:pt idx="3368">
                  <c:v>13220.900928697689</c:v>
                </c:pt>
                <c:pt idx="3369">
                  <c:v>13223.40036523902</c:v>
                </c:pt>
                <c:pt idx="3370">
                  <c:v>13225.899352514942</c:v>
                </c:pt>
                <c:pt idx="3371">
                  <c:v>13228.397890676828</c:v>
                </c:pt>
                <c:pt idx="3372">
                  <c:v>13230.895979875948</c:v>
                </c:pt>
                <c:pt idx="3373">
                  <c:v>13233.393620263458</c:v>
                </c:pt>
                <c:pt idx="3374">
                  <c:v>13235.890811990408</c:v>
                </c:pt>
                <c:pt idx="3375">
                  <c:v>13238.387555207721</c:v>
                </c:pt>
                <c:pt idx="3376">
                  <c:v>13240.88385006624</c:v>
                </c:pt>
                <c:pt idx="3377">
                  <c:v>13243.37969671666</c:v>
                </c:pt>
                <c:pt idx="3378">
                  <c:v>13245.875095309588</c:v>
                </c:pt>
                <c:pt idx="3379">
                  <c:v>13248.370045995511</c:v>
                </c:pt>
                <c:pt idx="3380">
                  <c:v>13250.864548924819</c:v>
                </c:pt>
                <c:pt idx="3381">
                  <c:v>13253.358604247785</c:v>
                </c:pt>
                <c:pt idx="3382">
                  <c:v>13255.852212114562</c:v>
                </c:pt>
                <c:pt idx="3383">
                  <c:v>13258.3453726752</c:v>
                </c:pt>
                <c:pt idx="3384">
                  <c:v>13260.83808607963</c:v>
                </c:pt>
                <c:pt idx="3385">
                  <c:v>13263.3303524777</c:v>
                </c:pt>
                <c:pt idx="3386">
                  <c:v>13265.82217201911</c:v>
                </c:pt>
                <c:pt idx="3387">
                  <c:v>13268.313544853479</c:v>
                </c:pt>
                <c:pt idx="3388">
                  <c:v>13270.804471130312</c:v>
                </c:pt>
                <c:pt idx="3389">
                  <c:v>13273.29495099899</c:v>
                </c:pt>
                <c:pt idx="3390">
                  <c:v>13275.784984608788</c:v>
                </c:pt>
                <c:pt idx="3391">
                  <c:v>13278.274572108903</c:v>
                </c:pt>
                <c:pt idx="3392">
                  <c:v>13280.763713648361</c:v>
                </c:pt>
                <c:pt idx="3393">
                  <c:v>13283.252409376122</c:v>
                </c:pt>
                <c:pt idx="3394">
                  <c:v>13285.74065944104</c:v>
                </c:pt>
                <c:pt idx="3395">
                  <c:v>13288.228463991853</c:v>
                </c:pt>
                <c:pt idx="3396">
                  <c:v>13290.715823177157</c:v>
                </c:pt>
                <c:pt idx="3397">
                  <c:v>13293.202737145491</c:v>
                </c:pt>
                <c:pt idx="3398">
                  <c:v>13295.68920604525</c:v>
                </c:pt>
                <c:pt idx="3399">
                  <c:v>13298.175230024728</c:v>
                </c:pt>
                <c:pt idx="3400">
                  <c:v>13300.66080923212</c:v>
                </c:pt>
                <c:pt idx="3401">
                  <c:v>13303.145943815502</c:v>
                </c:pt>
                <c:pt idx="3402">
                  <c:v>13305.630633922838</c:v>
                </c:pt>
                <c:pt idx="3403">
                  <c:v>13308.114879702001</c:v>
                </c:pt>
                <c:pt idx="3404">
                  <c:v>13310.598681300729</c:v>
                </c:pt>
                <c:pt idx="3405">
                  <c:v>13313.082038866682</c:v>
                </c:pt>
                <c:pt idx="3406">
                  <c:v>13315.564952547389</c:v>
                </c:pt>
                <c:pt idx="3407">
                  <c:v>13318.04742249027</c:v>
                </c:pt>
                <c:pt idx="3408">
                  <c:v>13320.529448842653</c:v>
                </c:pt>
                <c:pt idx="3409">
                  <c:v>13323.01103175175</c:v>
                </c:pt>
                <c:pt idx="3410">
                  <c:v>13325.49217136466</c:v>
                </c:pt>
                <c:pt idx="3411">
                  <c:v>13327.972867828379</c:v>
                </c:pt>
                <c:pt idx="3412">
                  <c:v>13330.453121289787</c:v>
                </c:pt>
                <c:pt idx="3413">
                  <c:v>13332.93293189569</c:v>
                </c:pt>
                <c:pt idx="3414">
                  <c:v>13335.41229979273</c:v>
                </c:pt>
                <c:pt idx="3415">
                  <c:v>13337.891225127491</c:v>
                </c:pt>
                <c:pt idx="3416">
                  <c:v>13340.36970804641</c:v>
                </c:pt>
                <c:pt idx="3417">
                  <c:v>13342.847748695862</c:v>
                </c:pt>
                <c:pt idx="3418">
                  <c:v>13345.325347222069</c:v>
                </c:pt>
                <c:pt idx="3419">
                  <c:v>13347.802503771169</c:v>
                </c:pt>
                <c:pt idx="3420">
                  <c:v>13350.279218489202</c:v>
                </c:pt>
                <c:pt idx="3421">
                  <c:v>13352.75549152207</c:v>
                </c:pt>
                <c:pt idx="3422">
                  <c:v>13355.231323015601</c:v>
                </c:pt>
                <c:pt idx="3423">
                  <c:v>13357.706713115502</c:v>
                </c:pt>
                <c:pt idx="3424">
                  <c:v>13360.181661967357</c:v>
                </c:pt>
                <c:pt idx="3425">
                  <c:v>13362.656169716671</c:v>
                </c:pt>
                <c:pt idx="3426">
                  <c:v>13365.130236508821</c:v>
                </c:pt>
                <c:pt idx="3427">
                  <c:v>13367.603862489103</c:v>
                </c:pt>
                <c:pt idx="3428">
                  <c:v>13370.077047802672</c:v>
                </c:pt>
                <c:pt idx="3429">
                  <c:v>13372.549792594611</c:v>
                </c:pt>
                <c:pt idx="3430">
                  <c:v>13375.022097009862</c:v>
                </c:pt>
                <c:pt idx="3431">
                  <c:v>13377.49396119328</c:v>
                </c:pt>
                <c:pt idx="3432">
                  <c:v>13379.965385289626</c:v>
                </c:pt>
                <c:pt idx="3433">
                  <c:v>13382.436369443538</c:v>
                </c:pt>
                <c:pt idx="3434">
                  <c:v>13384.906913799547</c:v>
                </c:pt>
                <c:pt idx="3435">
                  <c:v>13387.377018502089</c:v>
                </c:pt>
                <c:pt idx="3436">
                  <c:v>13389.846683695467</c:v>
                </c:pt>
                <c:pt idx="3437">
                  <c:v>13392.315909523919</c:v>
                </c:pt>
                <c:pt idx="3438">
                  <c:v>13394.784696131564</c:v>
                </c:pt>
                <c:pt idx="3439">
                  <c:v>13397.25304366238</c:v>
                </c:pt>
                <c:pt idx="3440">
                  <c:v>13399.720952260283</c:v>
                </c:pt>
                <c:pt idx="3441">
                  <c:v>13402.18842206907</c:v>
                </c:pt>
                <c:pt idx="3442">
                  <c:v>13404.655453232423</c:v>
                </c:pt>
                <c:pt idx="3443">
                  <c:v>13407.122045893944</c:v>
                </c:pt>
                <c:pt idx="3444">
                  <c:v>13409.58820019708</c:v>
                </c:pt>
                <c:pt idx="3445">
                  <c:v>13412.053916285238</c:v>
                </c:pt>
                <c:pt idx="3446">
                  <c:v>13414.519194301671</c:v>
                </c:pt>
                <c:pt idx="3447">
                  <c:v>13416.984034389538</c:v>
                </c:pt>
                <c:pt idx="3448">
                  <c:v>13419.44843669191</c:v>
                </c:pt>
                <c:pt idx="3449">
                  <c:v>13421.912401351741</c:v>
                </c:pt>
                <c:pt idx="3450">
                  <c:v>13424.375928511858</c:v>
                </c:pt>
                <c:pt idx="3451">
                  <c:v>13426.839018315042</c:v>
                </c:pt>
                <c:pt idx="3452">
                  <c:v>13429.301670903898</c:v>
                </c:pt>
                <c:pt idx="3453">
                  <c:v>13431.76388642098</c:v>
                </c:pt>
                <c:pt idx="3454">
                  <c:v>13434.22566500872</c:v>
                </c:pt>
                <c:pt idx="3455">
                  <c:v>13436.687006809439</c:v>
                </c:pt>
                <c:pt idx="3456">
                  <c:v>13439.14791196536</c:v>
                </c:pt>
                <c:pt idx="3457">
                  <c:v>13441.6083806186</c:v>
                </c:pt>
                <c:pt idx="3458">
                  <c:v>13444.068412911172</c:v>
                </c:pt>
                <c:pt idx="3459">
                  <c:v>13446.528008984989</c:v>
                </c:pt>
                <c:pt idx="3460">
                  <c:v>13448.987168981857</c:v>
                </c:pt>
                <c:pt idx="3461">
                  <c:v>13451.445893043476</c:v>
                </c:pt>
                <c:pt idx="3462">
                  <c:v>13453.904181311453</c:v>
                </c:pt>
                <c:pt idx="3463">
                  <c:v>13456.362033927266</c:v>
                </c:pt>
                <c:pt idx="3464">
                  <c:v>13458.819451032321</c:v>
                </c:pt>
                <c:pt idx="3465">
                  <c:v>13461.2764327679</c:v>
                </c:pt>
                <c:pt idx="3466">
                  <c:v>13463.732979275183</c:v>
                </c:pt>
                <c:pt idx="3467">
                  <c:v>13466.189090695258</c:v>
                </c:pt>
                <c:pt idx="3468">
                  <c:v>13468.644767169093</c:v>
                </c:pt>
                <c:pt idx="3469">
                  <c:v>13471.100008837562</c:v>
                </c:pt>
                <c:pt idx="3470">
                  <c:v>13473.554815841449</c:v>
                </c:pt>
                <c:pt idx="3471">
                  <c:v>13476.009188321403</c:v>
                </c:pt>
                <c:pt idx="3472">
                  <c:v>13478.463126418001</c:v>
                </c:pt>
                <c:pt idx="3473">
                  <c:v>13480.916630271708</c:v>
                </c:pt>
                <c:pt idx="3474">
                  <c:v>13483.369700022869</c:v>
                </c:pt>
                <c:pt idx="3475">
                  <c:v>13485.82233581175</c:v>
                </c:pt>
                <c:pt idx="3476">
                  <c:v>13488.274537778501</c:v>
                </c:pt>
                <c:pt idx="3477">
                  <c:v>13490.726306063178</c:v>
                </c:pt>
                <c:pt idx="3478">
                  <c:v>13493.177640805719</c:v>
                </c:pt>
                <c:pt idx="3479">
                  <c:v>13495.628542145974</c:v>
                </c:pt>
                <c:pt idx="3480">
                  <c:v>13498.079010223688</c:v>
                </c:pt>
                <c:pt idx="3481">
                  <c:v>13500.529045178502</c:v>
                </c:pt>
                <c:pt idx="3482">
                  <c:v>13502.97864714995</c:v>
                </c:pt>
                <c:pt idx="3483">
                  <c:v>13505.427816277481</c:v>
                </c:pt>
                <c:pt idx="3484">
                  <c:v>13507.876552700411</c:v>
                </c:pt>
                <c:pt idx="3485">
                  <c:v>13510.324856557982</c:v>
                </c:pt>
                <c:pt idx="3486">
                  <c:v>13512.77272798933</c:v>
                </c:pt>
                <c:pt idx="3487">
                  <c:v>13515.220167133471</c:v>
                </c:pt>
                <c:pt idx="3488">
                  <c:v>13517.667174129338</c:v>
                </c:pt>
                <c:pt idx="3489">
                  <c:v>13520.113749115773</c:v>
                </c:pt>
                <c:pt idx="3490">
                  <c:v>13522.559892231469</c:v>
                </c:pt>
                <c:pt idx="3491">
                  <c:v>13525.005603615069</c:v>
                </c:pt>
                <c:pt idx="3492">
                  <c:v>13527.450883405076</c:v>
                </c:pt>
                <c:pt idx="3493">
                  <c:v>13529.89573173994</c:v>
                </c:pt>
                <c:pt idx="3494">
                  <c:v>13532.34014875795</c:v>
                </c:pt>
                <c:pt idx="3495">
                  <c:v>13534.784134597328</c:v>
                </c:pt>
                <c:pt idx="3496">
                  <c:v>13537.227689396203</c:v>
                </c:pt>
                <c:pt idx="3497">
                  <c:v>13539.67081329258</c:v>
                </c:pt>
                <c:pt idx="3498">
                  <c:v>13542.11350642437</c:v>
                </c:pt>
                <c:pt idx="3499">
                  <c:v>13544.555768929389</c:v>
                </c:pt>
                <c:pt idx="3500">
                  <c:v>13546.997600945348</c:v>
                </c:pt>
                <c:pt idx="3501">
                  <c:v>13549.439002609863</c:v>
                </c:pt>
                <c:pt idx="3502">
                  <c:v>13551.879974060426</c:v>
                </c:pt>
                <c:pt idx="3503">
                  <c:v>13554.320515434471</c:v>
                </c:pt>
                <c:pt idx="3504">
                  <c:v>13556.7606268693</c:v>
                </c:pt>
                <c:pt idx="3505">
                  <c:v>13559.200308502124</c:v>
                </c:pt>
                <c:pt idx="3506">
                  <c:v>13561.63956047003</c:v>
                </c:pt>
                <c:pt idx="3507">
                  <c:v>13564.078382910049</c:v>
                </c:pt>
                <c:pt idx="3508">
                  <c:v>13566.51677595908</c:v>
                </c:pt>
                <c:pt idx="3509">
                  <c:v>13568.954739753941</c:v>
                </c:pt>
                <c:pt idx="3510">
                  <c:v>13571.39227443132</c:v>
                </c:pt>
                <c:pt idx="3511">
                  <c:v>13573.82938012784</c:v>
                </c:pt>
                <c:pt idx="3512">
                  <c:v>13576.266056980008</c:v>
                </c:pt>
                <c:pt idx="3513">
                  <c:v>13578.70230512423</c:v>
                </c:pt>
                <c:pt idx="3514">
                  <c:v>13581.138124696809</c:v>
                </c:pt>
                <c:pt idx="3515">
                  <c:v>13583.573515833959</c:v>
                </c:pt>
                <c:pt idx="3516">
                  <c:v>13586.008478671793</c:v>
                </c:pt>
                <c:pt idx="3517">
                  <c:v>13588.443013346299</c:v>
                </c:pt>
                <c:pt idx="3518">
                  <c:v>13590.877119993416</c:v>
                </c:pt>
                <c:pt idx="3519">
                  <c:v>13593.31079874894</c:v>
                </c:pt>
                <c:pt idx="3520">
                  <c:v>13595.744049748582</c:v>
                </c:pt>
                <c:pt idx="3521">
                  <c:v>13598.176873127948</c:v>
                </c:pt>
                <c:pt idx="3522">
                  <c:v>13600.609269022572</c:v>
                </c:pt>
                <c:pt idx="3523">
                  <c:v>13603.041237567842</c:v>
                </c:pt>
                <c:pt idx="3524">
                  <c:v>13605.472778899091</c:v>
                </c:pt>
                <c:pt idx="3525">
                  <c:v>13607.903893151522</c:v>
                </c:pt>
                <c:pt idx="3526">
                  <c:v>13610.33458046026</c:v>
                </c:pt>
                <c:pt idx="3527">
                  <c:v>13612.764840960323</c:v>
                </c:pt>
                <c:pt idx="3528">
                  <c:v>13615.19467478663</c:v>
                </c:pt>
                <c:pt idx="3529">
                  <c:v>13617.624082074002</c:v>
                </c:pt>
                <c:pt idx="3530">
                  <c:v>13620.053062957149</c:v>
                </c:pt>
                <c:pt idx="3531">
                  <c:v>13622.481617570709</c:v>
                </c:pt>
                <c:pt idx="3532">
                  <c:v>13624.90974604921</c:v>
                </c:pt>
                <c:pt idx="3533">
                  <c:v>13627.337448527072</c:v>
                </c:pt>
                <c:pt idx="3534">
                  <c:v>13629.764725138632</c:v>
                </c:pt>
                <c:pt idx="3535">
                  <c:v>13632.191576018102</c:v>
                </c:pt>
                <c:pt idx="3536">
                  <c:v>13634.61800129963</c:v>
                </c:pt>
                <c:pt idx="3537">
                  <c:v>13637.044001117243</c:v>
                </c:pt>
                <c:pt idx="3538">
                  <c:v>13639.469575604888</c:v>
                </c:pt>
                <c:pt idx="3539">
                  <c:v>13641.89472489639</c:v>
                </c:pt>
                <c:pt idx="3540">
                  <c:v>13644.319449125502</c:v>
                </c:pt>
                <c:pt idx="3541">
                  <c:v>13646.743748425866</c:v>
                </c:pt>
                <c:pt idx="3542">
                  <c:v>13649.167622931011</c:v>
                </c:pt>
                <c:pt idx="3543">
                  <c:v>13651.591072774399</c:v>
                </c:pt>
                <c:pt idx="3544">
                  <c:v>13654.014098089379</c:v>
                </c:pt>
                <c:pt idx="3545">
                  <c:v>13656.436699009208</c:v>
                </c:pt>
                <c:pt idx="3546">
                  <c:v>13658.858875667036</c:v>
                </c:pt>
                <c:pt idx="3547">
                  <c:v>13661.280628195922</c:v>
                </c:pt>
                <c:pt idx="3548">
                  <c:v>13663.70195672883</c:v>
                </c:pt>
                <c:pt idx="3549">
                  <c:v>13666.122861398622</c:v>
                </c:pt>
                <c:pt idx="3550">
                  <c:v>13668.543342338064</c:v>
                </c:pt>
                <c:pt idx="3551">
                  <c:v>13670.963399679818</c:v>
                </c:pt>
                <c:pt idx="3552">
                  <c:v>13673.383033556471</c:v>
                </c:pt>
                <c:pt idx="3553">
                  <c:v>13675.802244100501</c:v>
                </c:pt>
                <c:pt idx="3554">
                  <c:v>13678.221031444269</c:v>
                </c:pt>
                <c:pt idx="3555">
                  <c:v>13680.639395720071</c:v>
                </c:pt>
                <c:pt idx="3556">
                  <c:v>13683.057337060098</c:v>
                </c:pt>
                <c:pt idx="3557">
                  <c:v>13685.474855596432</c:v>
                </c:pt>
                <c:pt idx="3558">
                  <c:v>13687.891951461061</c:v>
                </c:pt>
                <c:pt idx="3559">
                  <c:v>13690.308624785886</c:v>
                </c:pt>
                <c:pt idx="3560">
                  <c:v>13692.724875702712</c:v>
                </c:pt>
                <c:pt idx="3561">
                  <c:v>13695.140704343239</c:v>
                </c:pt>
                <c:pt idx="3562">
                  <c:v>13697.556110839078</c:v>
                </c:pt>
                <c:pt idx="3563">
                  <c:v>13699.97109532174</c:v>
                </c:pt>
                <c:pt idx="3564">
                  <c:v>13702.385657922638</c:v>
                </c:pt>
                <c:pt idx="3565">
                  <c:v>13704.799798773092</c:v>
                </c:pt>
                <c:pt idx="3566">
                  <c:v>13707.213518004331</c:v>
                </c:pt>
                <c:pt idx="3567">
                  <c:v>13709.626815747468</c:v>
                </c:pt>
                <c:pt idx="3568">
                  <c:v>13712.039692133561</c:v>
                </c:pt>
                <c:pt idx="3569">
                  <c:v>13714.452147293518</c:v>
                </c:pt>
                <c:pt idx="3570">
                  <c:v>13716.864181358211</c:v>
                </c:pt>
                <c:pt idx="3571">
                  <c:v>13719.275794458361</c:v>
                </c:pt>
                <c:pt idx="3572">
                  <c:v>13721.686986724628</c:v>
                </c:pt>
                <c:pt idx="3573">
                  <c:v>13724.097758287569</c:v>
                </c:pt>
                <c:pt idx="3574">
                  <c:v>13726.508109277629</c:v>
                </c:pt>
                <c:pt idx="3575">
                  <c:v>13728.918039825197</c:v>
                </c:pt>
                <c:pt idx="3576">
                  <c:v>13731.32755006052</c:v>
                </c:pt>
                <c:pt idx="3577">
                  <c:v>13733.736640113792</c:v>
                </c:pt>
                <c:pt idx="3578">
                  <c:v>13736.145310115071</c:v>
                </c:pt>
                <c:pt idx="3579">
                  <c:v>13738.55356019435</c:v>
                </c:pt>
                <c:pt idx="3580">
                  <c:v>13740.961390481518</c:v>
                </c:pt>
                <c:pt idx="3581">
                  <c:v>13743.36880110637</c:v>
                </c:pt>
                <c:pt idx="3582">
                  <c:v>13745.77579219861</c:v>
                </c:pt>
                <c:pt idx="3583">
                  <c:v>13748.18236388784</c:v>
                </c:pt>
                <c:pt idx="3584">
                  <c:v>13750.588516303569</c:v>
                </c:pt>
                <c:pt idx="3585">
                  <c:v>13752.994249575211</c:v>
                </c:pt>
                <c:pt idx="3586">
                  <c:v>13755.39956383209</c:v>
                </c:pt>
                <c:pt idx="3587">
                  <c:v>13757.80445920344</c:v>
                </c:pt>
                <c:pt idx="3588">
                  <c:v>13760.20893581838</c:v>
                </c:pt>
                <c:pt idx="3589">
                  <c:v>13762.61299380596</c:v>
                </c:pt>
                <c:pt idx="3590">
                  <c:v>13765.016633295107</c:v>
                </c:pt>
                <c:pt idx="3591">
                  <c:v>13767.4198544147</c:v>
                </c:pt>
                <c:pt idx="3592">
                  <c:v>13769.82265729348</c:v>
                </c:pt>
                <c:pt idx="3593">
                  <c:v>13772.225042060099</c:v>
                </c:pt>
                <c:pt idx="3594">
                  <c:v>13774.62700884315</c:v>
                </c:pt>
                <c:pt idx="3595">
                  <c:v>13777.028557771091</c:v>
                </c:pt>
                <c:pt idx="3596">
                  <c:v>13779.429688972299</c:v>
                </c:pt>
                <c:pt idx="3597">
                  <c:v>13781.830402575071</c:v>
                </c:pt>
                <c:pt idx="3598">
                  <c:v>13784.230698707603</c:v>
                </c:pt>
                <c:pt idx="3599">
                  <c:v>13786.63057749799</c:v>
                </c:pt>
                <c:pt idx="3600">
                  <c:v>13789.030039074229</c:v>
                </c:pt>
                <c:pt idx="3601">
                  <c:v>13791.429083564261</c:v>
                </c:pt>
                <c:pt idx="3602">
                  <c:v>13793.827711095882</c:v>
                </c:pt>
                <c:pt idx="3603">
                  <c:v>13796.225921796829</c:v>
                </c:pt>
                <c:pt idx="3604">
                  <c:v>13798.623715794733</c:v>
                </c:pt>
                <c:pt idx="3605">
                  <c:v>13801.021093217129</c:v>
                </c:pt>
                <c:pt idx="3606">
                  <c:v>13803.418054191479</c:v>
                </c:pt>
                <c:pt idx="3607">
                  <c:v>13805.814598845132</c:v>
                </c:pt>
                <c:pt idx="3608">
                  <c:v>13808.210727305352</c:v>
                </c:pt>
                <c:pt idx="3609">
                  <c:v>13810.606439699288</c:v>
                </c:pt>
                <c:pt idx="3610">
                  <c:v>13813.00173615405</c:v>
                </c:pt>
                <c:pt idx="3611">
                  <c:v>13815.396616796597</c:v>
                </c:pt>
                <c:pt idx="3612">
                  <c:v>13817.79108175383</c:v>
                </c:pt>
                <c:pt idx="3613">
                  <c:v>13820.18513115255</c:v>
                </c:pt>
                <c:pt idx="3614">
                  <c:v>13822.578765119464</c:v>
                </c:pt>
                <c:pt idx="3615">
                  <c:v>13824.971983781159</c:v>
                </c:pt>
                <c:pt idx="3616">
                  <c:v>13827.3647872642</c:v>
                </c:pt>
                <c:pt idx="3617">
                  <c:v>13829.757175694987</c:v>
                </c:pt>
                <c:pt idx="3618">
                  <c:v>13832.149149199871</c:v>
                </c:pt>
                <c:pt idx="3619">
                  <c:v>13834.540707905091</c:v>
                </c:pt>
                <c:pt idx="3620">
                  <c:v>13836.931851936792</c:v>
                </c:pt>
                <c:pt idx="3621">
                  <c:v>13839.322581421049</c:v>
                </c:pt>
                <c:pt idx="3622">
                  <c:v>13841.712896483828</c:v>
                </c:pt>
                <c:pt idx="3623">
                  <c:v>13844.102797251002</c:v>
                </c:pt>
                <c:pt idx="3624">
                  <c:v>13846.49228384836</c:v>
                </c:pt>
                <c:pt idx="3625">
                  <c:v>13848.8813564016</c:v>
                </c:pt>
                <c:pt idx="3626">
                  <c:v>13851.270015036313</c:v>
                </c:pt>
                <c:pt idx="3627">
                  <c:v>13853.658259878022</c:v>
                </c:pt>
                <c:pt idx="3628">
                  <c:v>13856.046091052141</c:v>
                </c:pt>
                <c:pt idx="3629">
                  <c:v>13858.433508683989</c:v>
                </c:pt>
                <c:pt idx="3630">
                  <c:v>13860.820512898819</c:v>
                </c:pt>
                <c:pt idx="3631">
                  <c:v>13863.207103821769</c:v>
                </c:pt>
                <c:pt idx="3632">
                  <c:v>13865.593281577892</c:v>
                </c:pt>
                <c:pt idx="3633">
                  <c:v>13867.979046292159</c:v>
                </c:pt>
                <c:pt idx="3634">
                  <c:v>13870.364398089429</c:v>
                </c:pt>
                <c:pt idx="3635">
                  <c:v>13872.74933709449</c:v>
                </c:pt>
                <c:pt idx="3636">
                  <c:v>13875.133863432031</c:v>
                </c:pt>
                <c:pt idx="3637">
                  <c:v>13877.517977226649</c:v>
                </c:pt>
                <c:pt idx="3638">
                  <c:v>13879.90167860287</c:v>
                </c:pt>
                <c:pt idx="3639">
                  <c:v>13882.28496768508</c:v>
                </c:pt>
                <c:pt idx="3640">
                  <c:v>13884.667844597638</c:v>
                </c:pt>
                <c:pt idx="3641">
                  <c:v>13887.050309464756</c:v>
                </c:pt>
                <c:pt idx="3642">
                  <c:v>13889.432362410602</c:v>
                </c:pt>
                <c:pt idx="3643">
                  <c:v>13891.81400355921</c:v>
                </c:pt>
                <c:pt idx="3644">
                  <c:v>13894.195233034558</c:v>
                </c:pt>
                <c:pt idx="3645">
                  <c:v>13896.576050960521</c:v>
                </c:pt>
                <c:pt idx="3646">
                  <c:v>13898.956457460878</c:v>
                </c:pt>
                <c:pt idx="3647">
                  <c:v>13901.336452659341</c:v>
                </c:pt>
                <c:pt idx="3648">
                  <c:v>13903.716036679491</c:v>
                </c:pt>
                <c:pt idx="3649">
                  <c:v>13906.095209644847</c:v>
                </c:pt>
                <c:pt idx="3650">
                  <c:v>13908.473971678841</c:v>
                </c:pt>
                <c:pt idx="3651">
                  <c:v>13910.852322904808</c:v>
                </c:pt>
                <c:pt idx="3652">
                  <c:v>13913.230263445999</c:v>
                </c:pt>
                <c:pt idx="3653">
                  <c:v>13915.607793425548</c:v>
                </c:pt>
                <c:pt idx="3654">
                  <c:v>13917.984912966551</c:v>
                </c:pt>
                <c:pt idx="3655">
                  <c:v>13920.361622191949</c:v>
                </c:pt>
                <c:pt idx="3656">
                  <c:v>13922.737921224651</c:v>
                </c:pt>
                <c:pt idx="3657">
                  <c:v>13925.113810187449</c:v>
                </c:pt>
                <c:pt idx="3658">
                  <c:v>13927.489289203058</c:v>
                </c:pt>
                <c:pt idx="3659">
                  <c:v>13929.864358394079</c:v>
                </c:pt>
                <c:pt idx="3660">
                  <c:v>13932.239017883059</c:v>
                </c:pt>
                <c:pt idx="3661">
                  <c:v>13934.613267792423</c:v>
                </c:pt>
                <c:pt idx="3662">
                  <c:v>13936.987108244528</c:v>
                </c:pt>
                <c:pt idx="3663">
                  <c:v>13939.360539361629</c:v>
                </c:pt>
                <c:pt idx="3664">
                  <c:v>13941.733561265924</c:v>
                </c:pt>
                <c:pt idx="3665">
                  <c:v>13944.106174079458</c:v>
                </c:pt>
                <c:pt idx="3666">
                  <c:v>13946.478377924248</c:v>
                </c:pt>
                <c:pt idx="3667">
                  <c:v>13948.850172922201</c:v>
                </c:pt>
                <c:pt idx="3668">
                  <c:v>13951.221559195132</c:v>
                </c:pt>
                <c:pt idx="3669">
                  <c:v>13953.59253686476</c:v>
                </c:pt>
                <c:pt idx="3670">
                  <c:v>13955.963106052743</c:v>
                </c:pt>
                <c:pt idx="3671">
                  <c:v>13958.333266880612</c:v>
                </c:pt>
                <c:pt idx="3672">
                  <c:v>13960.70301946984</c:v>
                </c:pt>
                <c:pt idx="3673">
                  <c:v>13963.072363941808</c:v>
                </c:pt>
                <c:pt idx="3674">
                  <c:v>13965.44130041779</c:v>
                </c:pt>
                <c:pt idx="3675">
                  <c:v>13967.809829018988</c:v>
                </c:pt>
                <c:pt idx="3676">
                  <c:v>13970.17794986652</c:v>
                </c:pt>
                <c:pt idx="3677">
                  <c:v>13972.545663081401</c:v>
                </c:pt>
                <c:pt idx="3678">
                  <c:v>13974.91296878456</c:v>
                </c:pt>
                <c:pt idx="3679">
                  <c:v>13977.279867096842</c:v>
                </c:pt>
                <c:pt idx="3680">
                  <c:v>13979.646358139024</c:v>
                </c:pt>
                <c:pt idx="3681">
                  <c:v>13982.012442031746</c:v>
                </c:pt>
                <c:pt idx="3682">
                  <c:v>13984.378118895611</c:v>
                </c:pt>
                <c:pt idx="3683">
                  <c:v>13986.743388851113</c:v>
                </c:pt>
                <c:pt idx="3684">
                  <c:v>13989.108252018652</c:v>
                </c:pt>
                <c:pt idx="3685">
                  <c:v>13991.472708518542</c:v>
                </c:pt>
                <c:pt idx="3686">
                  <c:v>13993.836758471019</c:v>
                </c:pt>
                <c:pt idx="3687">
                  <c:v>13996.200401996244</c:v>
                </c:pt>
                <c:pt idx="3688">
                  <c:v>13998.563639214241</c:v>
                </c:pt>
                <c:pt idx="3689">
                  <c:v>14000.926470245009</c:v>
                </c:pt>
                <c:pt idx="3690">
                  <c:v>14003.288895208418</c:v>
                </c:pt>
                <c:pt idx="3691">
                  <c:v>14005.650914224256</c:v>
                </c:pt>
                <c:pt idx="3692">
                  <c:v>14008.012527412251</c:v>
                </c:pt>
                <c:pt idx="3693">
                  <c:v>14010.373734892</c:v>
                </c:pt>
                <c:pt idx="3694">
                  <c:v>14012.734536783049</c:v>
                </c:pt>
                <c:pt idx="3695">
                  <c:v>14015.094933204839</c:v>
                </c:pt>
                <c:pt idx="3696">
                  <c:v>14017.454924276741</c:v>
                </c:pt>
                <c:pt idx="3697">
                  <c:v>14019.814510118022</c:v>
                </c:pt>
                <c:pt idx="3698">
                  <c:v>14022.173690847871</c:v>
                </c:pt>
                <c:pt idx="3699">
                  <c:v>14024.532466585371</c:v>
                </c:pt>
                <c:pt idx="3700">
                  <c:v>14026.890837449559</c:v>
                </c:pt>
                <c:pt idx="3701">
                  <c:v>14029.248803559352</c:v>
                </c:pt>
                <c:pt idx="3702">
                  <c:v>14031.606365033589</c:v>
                </c:pt>
                <c:pt idx="3703">
                  <c:v>14033.96352199102</c:v>
                </c:pt>
                <c:pt idx="3704">
                  <c:v>14036.32027455032</c:v>
                </c:pt>
                <c:pt idx="3705">
                  <c:v>14038.676622830069</c:v>
                </c:pt>
                <c:pt idx="3706">
                  <c:v>14041.032566948759</c:v>
                </c:pt>
                <c:pt idx="3707">
                  <c:v>14043.388107024801</c:v>
                </c:pt>
                <c:pt idx="3708">
                  <c:v>14045.743243176523</c:v>
                </c:pt>
                <c:pt idx="3709">
                  <c:v>14048.09797552214</c:v>
                </c:pt>
                <c:pt idx="3710">
                  <c:v>14050.452304179829</c:v>
                </c:pt>
                <c:pt idx="3711">
                  <c:v>14052.806229267637</c:v>
                </c:pt>
                <c:pt idx="3712">
                  <c:v>14055.159750903549</c:v>
                </c:pt>
                <c:pt idx="3713">
                  <c:v>14057.51286920547</c:v>
                </c:pt>
                <c:pt idx="3714">
                  <c:v>14059.865584291187</c:v>
                </c:pt>
                <c:pt idx="3715">
                  <c:v>14062.21789627844</c:v>
                </c:pt>
                <c:pt idx="3716">
                  <c:v>14064.569805284858</c:v>
                </c:pt>
                <c:pt idx="3717">
                  <c:v>14066.921311427988</c:v>
                </c:pt>
                <c:pt idx="3718">
                  <c:v>14069.272414825302</c:v>
                </c:pt>
                <c:pt idx="3719">
                  <c:v>14071.62311559418</c:v>
                </c:pt>
                <c:pt idx="3720">
                  <c:v>14073.973413851912</c:v>
                </c:pt>
                <c:pt idx="3721">
                  <c:v>14076.32330971571</c:v>
                </c:pt>
                <c:pt idx="3722">
                  <c:v>14078.672803302699</c:v>
                </c:pt>
                <c:pt idx="3723">
                  <c:v>14081.02189472992</c:v>
                </c:pt>
                <c:pt idx="3724">
                  <c:v>14083.370584114329</c:v>
                </c:pt>
                <c:pt idx="3725">
                  <c:v>14085.718871572792</c:v>
                </c:pt>
                <c:pt idx="3726">
                  <c:v>14088.06675722209</c:v>
                </c:pt>
                <c:pt idx="3727">
                  <c:v>14090.414241178934</c:v>
                </c:pt>
                <c:pt idx="3728">
                  <c:v>14092.76132355992</c:v>
                </c:pt>
                <c:pt idx="3729">
                  <c:v>14095.108004481601</c:v>
                </c:pt>
                <c:pt idx="3730">
                  <c:v>14097.454284060401</c:v>
                </c:pt>
                <c:pt idx="3731">
                  <c:v>14099.800162412699</c:v>
                </c:pt>
                <c:pt idx="3732">
                  <c:v>14102.145639654767</c:v>
                </c:pt>
                <c:pt idx="3733">
                  <c:v>14104.49071590279</c:v>
                </c:pt>
                <c:pt idx="3734">
                  <c:v>14106.835391272891</c:v>
                </c:pt>
                <c:pt idx="3735">
                  <c:v>14109.179665881071</c:v>
                </c:pt>
                <c:pt idx="3736">
                  <c:v>14111.523539843291</c:v>
                </c:pt>
                <c:pt idx="3737">
                  <c:v>14113.867013275378</c:v>
                </c:pt>
                <c:pt idx="3738">
                  <c:v>14116.21008629314</c:v>
                </c:pt>
                <c:pt idx="3739">
                  <c:v>14118.552759012231</c:v>
                </c:pt>
                <c:pt idx="3740">
                  <c:v>14120.895031548269</c:v>
                </c:pt>
                <c:pt idx="3741">
                  <c:v>14123.236904016781</c:v>
                </c:pt>
                <c:pt idx="3742">
                  <c:v>14125.57837653318</c:v>
                </c:pt>
                <c:pt idx="3743">
                  <c:v>14127.919449212832</c:v>
                </c:pt>
                <c:pt idx="3744">
                  <c:v>14130.260122170999</c:v>
                </c:pt>
                <c:pt idx="3745">
                  <c:v>14132.60039552287</c:v>
                </c:pt>
                <c:pt idx="3746">
                  <c:v>14134.94026938354</c:v>
                </c:pt>
                <c:pt idx="3747">
                  <c:v>14137.279743868023</c:v>
                </c:pt>
                <c:pt idx="3748">
                  <c:v>14139.61881909126</c:v>
                </c:pt>
                <c:pt idx="3749">
                  <c:v>14141.957495168101</c:v>
                </c:pt>
                <c:pt idx="3750">
                  <c:v>14144.295772213301</c:v>
                </c:pt>
                <c:pt idx="3751">
                  <c:v>14146.633650341551</c:v>
                </c:pt>
                <c:pt idx="3752">
                  <c:v>14148.971129667445</c:v>
                </c:pt>
                <c:pt idx="3753">
                  <c:v>14151.308210305509</c:v>
                </c:pt>
                <c:pt idx="3754">
                  <c:v>14153.644892370172</c:v>
                </c:pt>
                <c:pt idx="3755">
                  <c:v>14155.981175975778</c:v>
                </c:pt>
                <c:pt idx="3756">
                  <c:v>14158.31706123661</c:v>
                </c:pt>
                <c:pt idx="3757">
                  <c:v>14160.652548266831</c:v>
                </c:pt>
                <c:pt idx="3758">
                  <c:v>14162.987637180559</c:v>
                </c:pt>
                <c:pt idx="3759">
                  <c:v>14165.322328091799</c:v>
                </c:pt>
                <c:pt idx="3760">
                  <c:v>14167.6566211145</c:v>
                </c:pt>
                <c:pt idx="3761">
                  <c:v>14169.99051636251</c:v>
                </c:pt>
                <c:pt idx="3762">
                  <c:v>14172.324013949597</c:v>
                </c:pt>
                <c:pt idx="3763">
                  <c:v>14174.657113989457</c:v>
                </c:pt>
                <c:pt idx="3764">
                  <c:v>14176.989816595689</c:v>
                </c:pt>
                <c:pt idx="3765">
                  <c:v>14179.32212188182</c:v>
                </c:pt>
                <c:pt idx="3766">
                  <c:v>14181.654029961281</c:v>
                </c:pt>
                <c:pt idx="3767">
                  <c:v>14183.985540947438</c:v>
                </c:pt>
                <c:pt idx="3768">
                  <c:v>14186.316654953578</c:v>
                </c:pt>
                <c:pt idx="3769">
                  <c:v>14188.647372092884</c:v>
                </c:pt>
                <c:pt idx="3770">
                  <c:v>14190.977692478458</c:v>
                </c:pt>
                <c:pt idx="3771">
                  <c:v>14193.307616223336</c:v>
                </c:pt>
                <c:pt idx="3772">
                  <c:v>14195.637143440488</c:v>
                </c:pt>
                <c:pt idx="3773">
                  <c:v>14197.966274242761</c:v>
                </c:pt>
                <c:pt idx="3774">
                  <c:v>14200.295008742933</c:v>
                </c:pt>
                <c:pt idx="3775">
                  <c:v>14202.623347053712</c:v>
                </c:pt>
                <c:pt idx="3776">
                  <c:v>14204.951289287716</c:v>
                </c:pt>
                <c:pt idx="3777">
                  <c:v>14207.278835557509</c:v>
                </c:pt>
                <c:pt idx="3778">
                  <c:v>14209.605985975508</c:v>
                </c:pt>
                <c:pt idx="3779">
                  <c:v>14211.932740654122</c:v>
                </c:pt>
                <c:pt idx="3780">
                  <c:v>14214.259099705629</c:v>
                </c:pt>
                <c:pt idx="3781">
                  <c:v>14216.585063242241</c:v>
                </c:pt>
                <c:pt idx="3782">
                  <c:v>14218.9106313761</c:v>
                </c:pt>
                <c:pt idx="3783">
                  <c:v>14221.23580421925</c:v>
                </c:pt>
                <c:pt idx="3784">
                  <c:v>14223.560581883658</c:v>
                </c:pt>
                <c:pt idx="3785">
                  <c:v>14225.884964481209</c:v>
                </c:pt>
                <c:pt idx="3786">
                  <c:v>14228.208952123719</c:v>
                </c:pt>
                <c:pt idx="3787">
                  <c:v>14230.532544922911</c:v>
                </c:pt>
                <c:pt idx="3788">
                  <c:v>14232.855742990429</c:v>
                </c:pt>
                <c:pt idx="3789">
                  <c:v>14235.17854643783</c:v>
                </c:pt>
                <c:pt idx="3790">
                  <c:v>14237.50095537661</c:v>
                </c:pt>
                <c:pt idx="3791">
                  <c:v>14239.822969918157</c:v>
                </c:pt>
                <c:pt idx="3792">
                  <c:v>14242.144590173804</c:v>
                </c:pt>
                <c:pt idx="3793">
                  <c:v>14244.465816254788</c:v>
                </c:pt>
                <c:pt idx="3794">
                  <c:v>14246.786648272262</c:v>
                </c:pt>
                <c:pt idx="3795">
                  <c:v>14249.10708633731</c:v>
                </c:pt>
                <c:pt idx="3796">
                  <c:v>14251.427130560938</c:v>
                </c:pt>
                <c:pt idx="3797">
                  <c:v>14253.746781054062</c:v>
                </c:pt>
                <c:pt idx="3798">
                  <c:v>14256.066037927507</c:v>
                </c:pt>
                <c:pt idx="3799">
                  <c:v>14258.38490129204</c:v>
                </c:pt>
                <c:pt idx="3800">
                  <c:v>14260.703371258352</c:v>
                </c:pt>
                <c:pt idx="3801">
                  <c:v>14263.021447937012</c:v>
                </c:pt>
                <c:pt idx="3802">
                  <c:v>14265.339131438561</c:v>
                </c:pt>
                <c:pt idx="3803">
                  <c:v>14267.65642187342</c:v>
                </c:pt>
                <c:pt idx="3804">
                  <c:v>14269.973319351962</c:v>
                </c:pt>
                <c:pt idx="3805">
                  <c:v>14272.289823984449</c:v>
                </c:pt>
                <c:pt idx="3806">
                  <c:v>14274.605935881089</c:v>
                </c:pt>
                <c:pt idx="3807">
                  <c:v>14276.921655152002</c:v>
                </c:pt>
                <c:pt idx="3808">
                  <c:v>14279.236981907208</c:v>
                </c:pt>
                <c:pt idx="3809">
                  <c:v>14281.55191625668</c:v>
                </c:pt>
                <c:pt idx="3810">
                  <c:v>14283.866458310302</c:v>
                </c:pt>
                <c:pt idx="3811">
                  <c:v>14286.18060817785</c:v>
                </c:pt>
                <c:pt idx="3812">
                  <c:v>14288.49436596906</c:v>
                </c:pt>
                <c:pt idx="3813">
                  <c:v>14290.807731793568</c:v>
                </c:pt>
                <c:pt idx="3814">
                  <c:v>14293.120705760943</c:v>
                </c:pt>
                <c:pt idx="3815">
                  <c:v>14295.433287980642</c:v>
                </c:pt>
                <c:pt idx="3816">
                  <c:v>14297.745478562092</c:v>
                </c:pt>
                <c:pt idx="3817">
                  <c:v>14300.0572776146</c:v>
                </c:pt>
                <c:pt idx="3818">
                  <c:v>14302.368685247417</c:v>
                </c:pt>
                <c:pt idx="3819">
                  <c:v>14304.67970156971</c:v>
                </c:pt>
                <c:pt idx="3820">
                  <c:v>14306.990326690559</c:v>
                </c:pt>
                <c:pt idx="3821">
                  <c:v>14309.300560718963</c:v>
                </c:pt>
                <c:pt idx="3822">
                  <c:v>14311.61040376386</c:v>
                </c:pt>
                <c:pt idx="3823">
                  <c:v>14313.9198559341</c:v>
                </c:pt>
                <c:pt idx="3824">
                  <c:v>14316.228917338442</c:v>
                </c:pt>
                <c:pt idx="3825">
                  <c:v>14318.537588085583</c:v>
                </c:pt>
                <c:pt idx="3826">
                  <c:v>14320.845868284128</c:v>
                </c:pt>
                <c:pt idx="3827">
                  <c:v>14323.153758042632</c:v>
                </c:pt>
                <c:pt idx="3828">
                  <c:v>14325.46125746952</c:v>
                </c:pt>
                <c:pt idx="3829">
                  <c:v>14327.768366673188</c:v>
                </c:pt>
                <c:pt idx="3830">
                  <c:v>14330.075085761928</c:v>
                </c:pt>
                <c:pt idx="3831">
                  <c:v>14332.381414843971</c:v>
                </c:pt>
                <c:pt idx="3832">
                  <c:v>14334.687354027437</c:v>
                </c:pt>
                <c:pt idx="3833">
                  <c:v>14336.992903420409</c:v>
                </c:pt>
                <c:pt idx="3834">
                  <c:v>14339.298063130862</c:v>
                </c:pt>
                <c:pt idx="3835">
                  <c:v>14341.602833266697</c:v>
                </c:pt>
                <c:pt idx="3836">
                  <c:v>14343.907213935749</c:v>
                </c:pt>
                <c:pt idx="3837">
                  <c:v>14346.211205245772</c:v>
                </c:pt>
                <c:pt idx="3838">
                  <c:v>14348.514807304442</c:v>
                </c:pt>
                <c:pt idx="3839">
                  <c:v>14350.81802021934</c:v>
                </c:pt>
                <c:pt idx="3840">
                  <c:v>14353.12084409799</c:v>
                </c:pt>
                <c:pt idx="3841">
                  <c:v>14355.423279047831</c:v>
                </c:pt>
                <c:pt idx="3842">
                  <c:v>14357.725325176219</c:v>
                </c:pt>
                <c:pt idx="3843">
                  <c:v>14360.026982590451</c:v>
                </c:pt>
                <c:pt idx="3844">
                  <c:v>14362.32825139773</c:v>
                </c:pt>
                <c:pt idx="3845">
                  <c:v>14364.629131705169</c:v>
                </c:pt>
                <c:pt idx="3846">
                  <c:v>14366.929623619828</c:v>
                </c:pt>
                <c:pt idx="3847">
                  <c:v>14369.22972724869</c:v>
                </c:pt>
                <c:pt idx="3848">
                  <c:v>14371.529442698642</c:v>
                </c:pt>
                <c:pt idx="3849">
                  <c:v>14373.828770076499</c:v>
                </c:pt>
                <c:pt idx="3850">
                  <c:v>14376.127709489008</c:v>
                </c:pt>
                <c:pt idx="3851">
                  <c:v>14378.426261042841</c:v>
                </c:pt>
                <c:pt idx="3852">
                  <c:v>14380.724424844571</c:v>
                </c:pt>
                <c:pt idx="3853">
                  <c:v>14383.022201000711</c:v>
                </c:pt>
                <c:pt idx="3854">
                  <c:v>14385.319589617708</c:v>
                </c:pt>
                <c:pt idx="3855">
                  <c:v>14387.616590801899</c:v>
                </c:pt>
                <c:pt idx="3856">
                  <c:v>14389.913204659582</c:v>
                </c:pt>
                <c:pt idx="3857">
                  <c:v>14392.209431296931</c:v>
                </c:pt>
                <c:pt idx="3858">
                  <c:v>14394.5052708201</c:v>
                </c:pt>
                <c:pt idx="3859">
                  <c:v>14396.800723335131</c:v>
                </c:pt>
                <c:pt idx="3860">
                  <c:v>14399.095788947991</c:v>
                </c:pt>
                <c:pt idx="3861">
                  <c:v>14401.390467764582</c:v>
                </c:pt>
                <c:pt idx="3862">
                  <c:v>14403.684759890712</c:v>
                </c:pt>
                <c:pt idx="3863">
                  <c:v>14405.978665432131</c:v>
                </c:pt>
                <c:pt idx="3864">
                  <c:v>14408.272184494508</c:v>
                </c:pt>
                <c:pt idx="3865">
                  <c:v>14410.565317183427</c:v>
                </c:pt>
                <c:pt idx="3866">
                  <c:v>14412.858063604406</c:v>
                </c:pt>
                <c:pt idx="3867">
                  <c:v>14415.15042386288</c:v>
                </c:pt>
                <c:pt idx="3868">
                  <c:v>14417.44239806421</c:v>
                </c:pt>
                <c:pt idx="3869">
                  <c:v>14419.733986313682</c:v>
                </c:pt>
                <c:pt idx="3870">
                  <c:v>14422.025188716501</c:v>
                </c:pt>
                <c:pt idx="3871">
                  <c:v>14424.316005377797</c:v>
                </c:pt>
                <c:pt idx="3872">
                  <c:v>14426.606436402642</c:v>
                </c:pt>
                <c:pt idx="3873">
                  <c:v>14428.896481895999</c:v>
                </c:pt>
                <c:pt idx="3874">
                  <c:v>14431.18614196278</c:v>
                </c:pt>
                <c:pt idx="3875">
                  <c:v>14433.475416707821</c:v>
                </c:pt>
                <c:pt idx="3876">
                  <c:v>14435.764306235871</c:v>
                </c:pt>
                <c:pt idx="3877">
                  <c:v>14438.052810651598</c:v>
                </c:pt>
                <c:pt idx="3878">
                  <c:v>14440.340930059618</c:v>
                </c:pt>
                <c:pt idx="3879">
                  <c:v>14442.628664564449</c:v>
                </c:pt>
                <c:pt idx="3880">
                  <c:v>14444.916014270548</c:v>
                </c:pt>
                <c:pt idx="3881">
                  <c:v>14447.202979282289</c:v>
                </c:pt>
                <c:pt idx="3882">
                  <c:v>14449.489559703969</c:v>
                </c:pt>
                <c:pt idx="3883">
                  <c:v>14451.775755639819</c:v>
                </c:pt>
                <c:pt idx="3884">
                  <c:v>14454.061567193979</c:v>
                </c:pt>
                <c:pt idx="3885">
                  <c:v>14456.346994470527</c:v>
                </c:pt>
                <c:pt idx="3886">
                  <c:v>14458.63203757347</c:v>
                </c:pt>
                <c:pt idx="3887">
                  <c:v>14460.916696606721</c:v>
                </c:pt>
                <c:pt idx="3888">
                  <c:v>14463.200971674129</c:v>
                </c:pt>
                <c:pt idx="3889">
                  <c:v>14465.484862879484</c:v>
                </c:pt>
                <c:pt idx="3890">
                  <c:v>14467.76837032647</c:v>
                </c:pt>
                <c:pt idx="3891">
                  <c:v>14470.05149411871</c:v>
                </c:pt>
                <c:pt idx="3892">
                  <c:v>14472.334234359772</c:v>
                </c:pt>
                <c:pt idx="3893">
                  <c:v>14474.616591153102</c:v>
                </c:pt>
                <c:pt idx="3894">
                  <c:v>14476.898564602117</c:v>
                </c:pt>
                <c:pt idx="3895">
                  <c:v>14479.18015481015</c:v>
                </c:pt>
                <c:pt idx="3896">
                  <c:v>14481.46136188044</c:v>
                </c:pt>
                <c:pt idx="3897">
                  <c:v>14483.742185916171</c:v>
                </c:pt>
                <c:pt idx="3898">
                  <c:v>14486.022627020429</c:v>
                </c:pt>
                <c:pt idx="3899">
                  <c:v>14488.302685296248</c:v>
                </c:pt>
                <c:pt idx="3900">
                  <c:v>14490.582360846602</c:v>
                </c:pt>
                <c:pt idx="3901">
                  <c:v>14492.861653774338</c:v>
                </c:pt>
                <c:pt idx="3902">
                  <c:v>14495.140564182282</c:v>
                </c:pt>
                <c:pt idx="3903">
                  <c:v>14497.41909217315</c:v>
                </c:pt>
                <c:pt idx="3904">
                  <c:v>14499.69723784961</c:v>
                </c:pt>
                <c:pt idx="3905">
                  <c:v>14501.97500131424</c:v>
                </c:pt>
                <c:pt idx="3906">
                  <c:v>14504.25238266954</c:v>
                </c:pt>
                <c:pt idx="3907">
                  <c:v>14506.529382017961</c:v>
                </c:pt>
                <c:pt idx="3908">
                  <c:v>14508.805999461836</c:v>
                </c:pt>
                <c:pt idx="3909">
                  <c:v>14511.082235103489</c:v>
                </c:pt>
                <c:pt idx="3910">
                  <c:v>14513.358089045096</c:v>
                </c:pt>
                <c:pt idx="3911">
                  <c:v>14515.633561388822</c:v>
                </c:pt>
                <c:pt idx="3912">
                  <c:v>14517.908652236712</c:v>
                </c:pt>
                <c:pt idx="3913">
                  <c:v>14520.18336169077</c:v>
                </c:pt>
                <c:pt idx="3914">
                  <c:v>14522.457689852909</c:v>
                </c:pt>
                <c:pt idx="3915">
                  <c:v>14524.731636824979</c:v>
                </c:pt>
                <c:pt idx="3916">
                  <c:v>14527.00520270874</c:v>
                </c:pt>
                <c:pt idx="3917">
                  <c:v>14529.2783876059</c:v>
                </c:pt>
                <c:pt idx="3918">
                  <c:v>14531.551191618079</c:v>
                </c:pt>
                <c:pt idx="3919">
                  <c:v>14533.82361484683</c:v>
                </c:pt>
                <c:pt idx="3920">
                  <c:v>14536.095657393629</c:v>
                </c:pt>
                <c:pt idx="3921">
                  <c:v>14538.367319359868</c:v>
                </c:pt>
                <c:pt idx="3922">
                  <c:v>14540.638600846902</c:v>
                </c:pt>
                <c:pt idx="3923">
                  <c:v>14542.90950195597</c:v>
                </c:pt>
                <c:pt idx="3924">
                  <c:v>14545.180022788269</c:v>
                </c:pt>
                <c:pt idx="3925">
                  <c:v>14547.450163444899</c:v>
                </c:pt>
                <c:pt idx="3926">
                  <c:v>14549.71992402692</c:v>
                </c:pt>
                <c:pt idx="3927">
                  <c:v>14551.989304635281</c:v>
                </c:pt>
                <c:pt idx="3928">
                  <c:v>14554.258305370869</c:v>
                </c:pt>
                <c:pt idx="3929">
                  <c:v>14556.526926334531</c:v>
                </c:pt>
                <c:pt idx="3930">
                  <c:v>14558.795167626989</c:v>
                </c:pt>
                <c:pt idx="3931">
                  <c:v>14561.063029348928</c:v>
                </c:pt>
                <c:pt idx="3932">
                  <c:v>14563.33051160096</c:v>
                </c:pt>
                <c:pt idx="3933">
                  <c:v>14565.597614483606</c:v>
                </c:pt>
                <c:pt idx="3934">
                  <c:v>14567.864338097328</c:v>
                </c:pt>
                <c:pt idx="3935">
                  <c:v>14570.130682542513</c:v>
                </c:pt>
                <c:pt idx="3936">
                  <c:v>14572.39664791947</c:v>
                </c:pt>
                <c:pt idx="3937">
                  <c:v>14574.66223432844</c:v>
                </c:pt>
                <c:pt idx="3938">
                  <c:v>14576.927441869602</c:v>
                </c:pt>
                <c:pt idx="3939">
                  <c:v>14579.192270643029</c:v>
                </c:pt>
                <c:pt idx="3940">
                  <c:v>14581.456720748769</c:v>
                </c:pt>
                <c:pt idx="3941">
                  <c:v>14583.720792286771</c:v>
                </c:pt>
                <c:pt idx="3942">
                  <c:v>14585.984485356912</c:v>
                </c:pt>
                <c:pt idx="3943">
                  <c:v>14588.247800058993</c:v>
                </c:pt>
                <c:pt idx="3944">
                  <c:v>14590.510736492763</c:v>
                </c:pt>
                <c:pt idx="3945">
                  <c:v>14592.773294757882</c:v>
                </c:pt>
                <c:pt idx="3946">
                  <c:v>14595.03547495394</c:v>
                </c:pt>
                <c:pt idx="3947">
                  <c:v>14597.297277180462</c:v>
                </c:pt>
                <c:pt idx="3948">
                  <c:v>14599.558701536891</c:v>
                </c:pt>
                <c:pt idx="3949">
                  <c:v>14601.819748122614</c:v>
                </c:pt>
                <c:pt idx="3950">
                  <c:v>14604.080417036932</c:v>
                </c:pt>
                <c:pt idx="3951">
                  <c:v>14606.340708379084</c:v>
                </c:pt>
                <c:pt idx="3952">
                  <c:v>14608.600622248228</c:v>
                </c:pt>
                <c:pt idx="3953">
                  <c:v>14610.860158743459</c:v>
                </c:pt>
                <c:pt idx="3954">
                  <c:v>14613.119317963798</c:v>
                </c:pt>
                <c:pt idx="3955">
                  <c:v>14615.378100008198</c:v>
                </c:pt>
                <c:pt idx="3956">
                  <c:v>14617.63650497554</c:v>
                </c:pt>
                <c:pt idx="3957">
                  <c:v>14619.894532964618</c:v>
                </c:pt>
                <c:pt idx="3958">
                  <c:v>14622.152184074168</c:v>
                </c:pt>
                <c:pt idx="3959">
                  <c:v>14624.409458402872</c:v>
                </c:pt>
                <c:pt idx="3960">
                  <c:v>14626.666356049311</c:v>
                </c:pt>
                <c:pt idx="3961">
                  <c:v>14628.922877112003</c:v>
                </c:pt>
                <c:pt idx="3962">
                  <c:v>14631.179021689408</c:v>
                </c:pt>
                <c:pt idx="3963">
                  <c:v>14633.434789879911</c:v>
                </c:pt>
                <c:pt idx="3964">
                  <c:v>14635.690181781811</c:v>
                </c:pt>
                <c:pt idx="3965">
                  <c:v>14637.945197493358</c:v>
                </c:pt>
                <c:pt idx="3966">
                  <c:v>14640.199837112721</c:v>
                </c:pt>
                <c:pt idx="3967">
                  <c:v>14642.454100737978</c:v>
                </c:pt>
                <c:pt idx="3968">
                  <c:v>14644.707988467188</c:v>
                </c:pt>
                <c:pt idx="3969">
                  <c:v>14646.96150039828</c:v>
                </c:pt>
                <c:pt idx="3970">
                  <c:v>14649.21463662916</c:v>
                </c:pt>
                <c:pt idx="3971">
                  <c:v>14651.467397257638</c:v>
                </c:pt>
                <c:pt idx="3972">
                  <c:v>14653.719782381451</c:v>
                </c:pt>
                <c:pt idx="3973">
                  <c:v>14655.971792098289</c:v>
                </c:pt>
                <c:pt idx="3974">
                  <c:v>14658.223426505752</c:v>
                </c:pt>
                <c:pt idx="3975">
                  <c:v>14660.47468570136</c:v>
                </c:pt>
                <c:pt idx="3976">
                  <c:v>14662.7255697826</c:v>
                </c:pt>
                <c:pt idx="3977">
                  <c:v>14664.976078846859</c:v>
                </c:pt>
                <c:pt idx="3978">
                  <c:v>14667.226212991462</c:v>
                </c:pt>
                <c:pt idx="3979">
                  <c:v>14669.475972313649</c:v>
                </c:pt>
                <c:pt idx="3980">
                  <c:v>14671.725356910632</c:v>
                </c:pt>
                <c:pt idx="3981">
                  <c:v>14673.974366879513</c:v>
                </c:pt>
                <c:pt idx="3982">
                  <c:v>14676.223002317323</c:v>
                </c:pt>
                <c:pt idx="3983">
                  <c:v>14678.471263321049</c:v>
                </c:pt>
                <c:pt idx="3984">
                  <c:v>14680.719149987608</c:v>
                </c:pt>
                <c:pt idx="3985">
                  <c:v>14682.966662413828</c:v>
                </c:pt>
                <c:pt idx="3986">
                  <c:v>14685.213800696472</c:v>
                </c:pt>
                <c:pt idx="3987">
                  <c:v>14687.460564932229</c:v>
                </c:pt>
                <c:pt idx="3988">
                  <c:v>14689.706955217731</c:v>
                </c:pt>
                <c:pt idx="3989">
                  <c:v>14691.952971649549</c:v>
                </c:pt>
                <c:pt idx="3990">
                  <c:v>14694.198614324157</c:v>
                </c:pt>
                <c:pt idx="3991">
                  <c:v>14696.443883337983</c:v>
                </c:pt>
                <c:pt idx="3992">
                  <c:v>14698.688778787369</c:v>
                </c:pt>
                <c:pt idx="3993">
                  <c:v>14700.9333007686</c:v>
                </c:pt>
                <c:pt idx="3994">
                  <c:v>14703.17744937789</c:v>
                </c:pt>
                <c:pt idx="3995">
                  <c:v>14705.42122471137</c:v>
                </c:pt>
                <c:pt idx="3996">
                  <c:v>14707.664626865129</c:v>
                </c:pt>
                <c:pt idx="3997">
                  <c:v>14709.907655935151</c:v>
                </c:pt>
                <c:pt idx="3998">
                  <c:v>14712.150312017389</c:v>
                </c:pt>
                <c:pt idx="3999">
                  <c:v>14714.392595207701</c:v>
                </c:pt>
                <c:pt idx="4000">
                  <c:v>14716.634505601893</c:v>
                </c:pt>
                <c:pt idx="4001">
                  <c:v>14718.876043295681</c:v>
                </c:pt>
                <c:pt idx="4002">
                  <c:v>14721.11720838473</c:v>
                </c:pt>
                <c:pt idx="4003">
                  <c:v>14723.358000964627</c:v>
                </c:pt>
                <c:pt idx="4004">
                  <c:v>14725.598421130904</c:v>
                </c:pt>
                <c:pt idx="4005">
                  <c:v>14727.838468979002</c:v>
                </c:pt>
                <c:pt idx="4006">
                  <c:v>14730.078144604318</c:v>
                </c:pt>
                <c:pt idx="4007">
                  <c:v>14732.317448102174</c:v>
                </c:pt>
                <c:pt idx="4008">
                  <c:v>14734.556379567786</c:v>
                </c:pt>
                <c:pt idx="4009">
                  <c:v>14736.794939096369</c:v>
                </c:pt>
                <c:pt idx="4010">
                  <c:v>14739.033126783021</c:v>
                </c:pt>
                <c:pt idx="4011">
                  <c:v>14741.270942722791</c:v>
                </c:pt>
                <c:pt idx="4012">
                  <c:v>14743.508387010639</c:v>
                </c:pt>
                <c:pt idx="4013">
                  <c:v>14745.745459741493</c:v>
                </c:pt>
                <c:pt idx="4014">
                  <c:v>14747.982161010163</c:v>
                </c:pt>
                <c:pt idx="4015">
                  <c:v>14750.218490911451</c:v>
                </c:pt>
                <c:pt idx="4016">
                  <c:v>14752.454449540042</c:v>
                </c:pt>
                <c:pt idx="4017">
                  <c:v>14754.690036990571</c:v>
                </c:pt>
                <c:pt idx="4018">
                  <c:v>14756.925253357609</c:v>
                </c:pt>
                <c:pt idx="4019">
                  <c:v>14759.160098735652</c:v>
                </c:pt>
                <c:pt idx="4020">
                  <c:v>14761.39457321913</c:v>
                </c:pt>
                <c:pt idx="4021">
                  <c:v>14763.628676902419</c:v>
                </c:pt>
                <c:pt idx="4022">
                  <c:v>14765.862409879803</c:v>
                </c:pt>
                <c:pt idx="4023">
                  <c:v>14768.0957722455</c:v>
                </c:pt>
                <c:pt idx="4024">
                  <c:v>14770.328764093691</c:v>
                </c:pt>
                <c:pt idx="4025">
                  <c:v>14772.561385518449</c:v>
                </c:pt>
                <c:pt idx="4026">
                  <c:v>14774.79363661382</c:v>
                </c:pt>
                <c:pt idx="4027">
                  <c:v>14777.025517473749</c:v>
                </c:pt>
                <c:pt idx="4028">
                  <c:v>14779.257028192133</c:v>
                </c:pt>
                <c:pt idx="4029">
                  <c:v>14781.488168862779</c:v>
                </c:pt>
                <c:pt idx="4030">
                  <c:v>14783.718939579458</c:v>
                </c:pt>
                <c:pt idx="4031">
                  <c:v>14785.949340435862</c:v>
                </c:pt>
                <c:pt idx="4032">
                  <c:v>14788.179371525603</c:v>
                </c:pt>
                <c:pt idx="4033">
                  <c:v>14790.40903294224</c:v>
                </c:pt>
                <c:pt idx="4034">
                  <c:v>14792.638324779249</c:v>
                </c:pt>
                <c:pt idx="4035">
                  <c:v>14794.867247130062</c:v>
                </c:pt>
                <c:pt idx="4036">
                  <c:v>14797.095800088027</c:v>
                </c:pt>
                <c:pt idx="4037">
                  <c:v>14799.323983746441</c:v>
                </c:pt>
                <c:pt idx="4038">
                  <c:v>14801.55179819851</c:v>
                </c:pt>
                <c:pt idx="4039">
                  <c:v>14803.77924353739</c:v>
                </c:pt>
                <c:pt idx="4040">
                  <c:v>14806.00631985616</c:v>
                </c:pt>
                <c:pt idx="4041">
                  <c:v>14808.233027247859</c:v>
                </c:pt>
                <c:pt idx="4042">
                  <c:v>14810.45936580542</c:v>
                </c:pt>
                <c:pt idx="4043">
                  <c:v>14812.685335621738</c:v>
                </c:pt>
                <c:pt idx="4044">
                  <c:v>14814.910936789629</c:v>
                </c:pt>
                <c:pt idx="4045">
                  <c:v>14817.136169401851</c:v>
                </c:pt>
                <c:pt idx="4046">
                  <c:v>14819.361033551078</c:v>
                </c:pt>
                <c:pt idx="4047">
                  <c:v>14821.585529329937</c:v>
                </c:pt>
                <c:pt idx="4048">
                  <c:v>14823.80965683099</c:v>
                </c:pt>
                <c:pt idx="4049">
                  <c:v>14826.033416146714</c:v>
                </c:pt>
                <c:pt idx="4050">
                  <c:v>14828.25680736952</c:v>
                </c:pt>
                <c:pt idx="4051">
                  <c:v>14830.479830591777</c:v>
                </c:pt>
                <c:pt idx="4052">
                  <c:v>14832.702485905782</c:v>
                </c:pt>
                <c:pt idx="4053">
                  <c:v>14834.92477340374</c:v>
                </c:pt>
                <c:pt idx="4054">
                  <c:v>14837.146693177809</c:v>
                </c:pt>
                <c:pt idx="4055">
                  <c:v>14839.368245320091</c:v>
                </c:pt>
                <c:pt idx="4056">
                  <c:v>14841.5894299226</c:v>
                </c:pt>
                <c:pt idx="4057">
                  <c:v>14843.81024707729</c:v>
                </c:pt>
                <c:pt idx="4058">
                  <c:v>14846.030696876072</c:v>
                </c:pt>
                <c:pt idx="4059">
                  <c:v>14848.250779410762</c:v>
                </c:pt>
                <c:pt idx="4060">
                  <c:v>14850.470494773108</c:v>
                </c:pt>
                <c:pt idx="4061">
                  <c:v>14852.68984305483</c:v>
                </c:pt>
                <c:pt idx="4062">
                  <c:v>14854.908824347538</c:v>
                </c:pt>
                <c:pt idx="4063">
                  <c:v>14857.127438742811</c:v>
                </c:pt>
                <c:pt idx="4064">
                  <c:v>14859.345686332143</c:v>
                </c:pt>
                <c:pt idx="4065">
                  <c:v>14861.563567206962</c:v>
                </c:pt>
                <c:pt idx="4066">
                  <c:v>14863.78108145863</c:v>
                </c:pt>
                <c:pt idx="4067">
                  <c:v>14865.998229178471</c:v>
                </c:pt>
                <c:pt idx="4068">
                  <c:v>14868.215010457698</c:v>
                </c:pt>
                <c:pt idx="4069">
                  <c:v>14870.4314253875</c:v>
                </c:pt>
                <c:pt idx="4070">
                  <c:v>14872.647474058971</c:v>
                </c:pt>
                <c:pt idx="4071">
                  <c:v>14874.863156563168</c:v>
                </c:pt>
                <c:pt idx="4072">
                  <c:v>14877.07847299105</c:v>
                </c:pt>
                <c:pt idx="4073">
                  <c:v>14879.293423433543</c:v>
                </c:pt>
                <c:pt idx="4074">
                  <c:v>14881.508007981471</c:v>
                </c:pt>
                <c:pt idx="4075">
                  <c:v>14883.722226725642</c:v>
                </c:pt>
                <c:pt idx="4076">
                  <c:v>14885.93607975675</c:v>
                </c:pt>
                <c:pt idx="4077">
                  <c:v>14888.149567165461</c:v>
                </c:pt>
                <c:pt idx="4078">
                  <c:v>14890.362689042347</c:v>
                </c:pt>
                <c:pt idx="4079">
                  <c:v>14892.575445477951</c:v>
                </c:pt>
                <c:pt idx="4080">
                  <c:v>14894.787836562709</c:v>
                </c:pt>
                <c:pt idx="4081">
                  <c:v>14896.999862387031</c:v>
                </c:pt>
                <c:pt idx="4082">
                  <c:v>14899.21152304122</c:v>
                </c:pt>
                <c:pt idx="4083">
                  <c:v>14901.422818615561</c:v>
                </c:pt>
                <c:pt idx="4084">
                  <c:v>14903.633749200251</c:v>
                </c:pt>
                <c:pt idx="4085">
                  <c:v>14905.844314885409</c:v>
                </c:pt>
                <c:pt idx="4086">
                  <c:v>14908.05451576112</c:v>
                </c:pt>
                <c:pt idx="4087">
                  <c:v>14910.264351917382</c:v>
                </c:pt>
                <c:pt idx="4088">
                  <c:v>14912.473823444127</c:v>
                </c:pt>
                <c:pt idx="4089">
                  <c:v>14914.682930431249</c:v>
                </c:pt>
                <c:pt idx="4090">
                  <c:v>14916.891672968561</c:v>
                </c:pt>
                <c:pt idx="4091">
                  <c:v>14919.100051145791</c:v>
                </c:pt>
                <c:pt idx="4092">
                  <c:v>14921.30806505263</c:v>
                </c:pt>
                <c:pt idx="4093">
                  <c:v>14923.515714778709</c:v>
                </c:pt>
                <c:pt idx="4094">
                  <c:v>14925.723000413582</c:v>
                </c:pt>
                <c:pt idx="4095">
                  <c:v>14927.929922046729</c:v>
                </c:pt>
                <c:pt idx="4096">
                  <c:v>14930.136479767591</c:v>
                </c:pt>
                <c:pt idx="4097">
                  <c:v>14932.342673665518</c:v>
                </c:pt>
                <c:pt idx="4098">
                  <c:v>14934.548503829819</c:v>
                </c:pt>
                <c:pt idx="4099">
                  <c:v>14936.75397034974</c:v>
                </c:pt>
                <c:pt idx="4100">
                  <c:v>14938.959073314429</c:v>
                </c:pt>
                <c:pt idx="4101">
                  <c:v>14941.163812813022</c:v>
                </c:pt>
                <c:pt idx="4102">
                  <c:v>14943.368188934548</c:v>
                </c:pt>
                <c:pt idx="4103">
                  <c:v>14945.572201767989</c:v>
                </c:pt>
                <c:pt idx="4104">
                  <c:v>14947.77585140227</c:v>
                </c:pt>
                <c:pt idx="4105">
                  <c:v>14949.979137926241</c:v>
                </c:pt>
                <c:pt idx="4106">
                  <c:v>14952.182061428703</c:v>
                </c:pt>
                <c:pt idx="4107">
                  <c:v>14954.384621998368</c:v>
                </c:pt>
                <c:pt idx="4108">
                  <c:v>14956.586819723909</c:v>
                </c:pt>
                <c:pt idx="4109">
                  <c:v>14958.788654693928</c:v>
                </c:pt>
                <c:pt idx="4110">
                  <c:v>14960.990126996971</c:v>
                </c:pt>
                <c:pt idx="4111">
                  <c:v>14963.19123672149</c:v>
                </c:pt>
                <c:pt idx="4112">
                  <c:v>14965.391983955918</c:v>
                </c:pt>
                <c:pt idx="4113">
                  <c:v>14967.592368788602</c:v>
                </c:pt>
                <c:pt idx="4114">
                  <c:v>14969.792391307819</c:v>
                </c:pt>
                <c:pt idx="4115">
                  <c:v>14971.99205160179</c:v>
                </c:pt>
                <c:pt idx="4116">
                  <c:v>14974.191349758679</c:v>
                </c:pt>
                <c:pt idx="4117">
                  <c:v>14976.39028586659</c:v>
                </c:pt>
                <c:pt idx="4118">
                  <c:v>14978.588860013549</c:v>
                </c:pt>
                <c:pt idx="4119">
                  <c:v>14980.787072287529</c:v>
                </c:pt>
                <c:pt idx="4120">
                  <c:v>14982.984922776443</c:v>
                </c:pt>
                <c:pt idx="4121">
                  <c:v>14985.18241156813</c:v>
                </c:pt>
                <c:pt idx="4122">
                  <c:v>14987.379538750371</c:v>
                </c:pt>
                <c:pt idx="4123">
                  <c:v>14989.576304410901</c:v>
                </c:pt>
                <c:pt idx="4124">
                  <c:v>14991.772708637352</c:v>
                </c:pt>
                <c:pt idx="4125">
                  <c:v>14993.96875151735</c:v>
                </c:pt>
                <c:pt idx="4126">
                  <c:v>14996.164433138401</c:v>
                </c:pt>
                <c:pt idx="4127">
                  <c:v>14998.359753587998</c:v>
                </c:pt>
                <c:pt idx="4128">
                  <c:v>15000.554712953543</c:v>
                </c:pt>
                <c:pt idx="4129">
                  <c:v>15002.749311322365</c:v>
                </c:pt>
                <c:pt idx="4130">
                  <c:v>15004.943548781772</c:v>
                </c:pt>
                <c:pt idx="4131">
                  <c:v>15007.13742541897</c:v>
                </c:pt>
                <c:pt idx="4132">
                  <c:v>15009.330941321119</c:v>
                </c:pt>
                <c:pt idx="4133">
                  <c:v>15011.524096575331</c:v>
                </c:pt>
                <c:pt idx="4134">
                  <c:v>15013.716891268617</c:v>
                </c:pt>
                <c:pt idx="4135">
                  <c:v>15015.909325487979</c:v>
                </c:pt>
                <c:pt idx="4136">
                  <c:v>15018.1013993203</c:v>
                </c:pt>
                <c:pt idx="4137">
                  <c:v>15020.293112852454</c:v>
                </c:pt>
                <c:pt idx="4138">
                  <c:v>15022.484466171203</c:v>
                </c:pt>
                <c:pt idx="4139">
                  <c:v>15024.6754593633</c:v>
                </c:pt>
                <c:pt idx="4140">
                  <c:v>15026.86609251538</c:v>
                </c:pt>
                <c:pt idx="4141">
                  <c:v>15029.056365714068</c:v>
                </c:pt>
                <c:pt idx="4142">
                  <c:v>15031.246279045899</c:v>
                </c:pt>
                <c:pt idx="4143">
                  <c:v>15033.435832597348</c:v>
                </c:pt>
                <c:pt idx="4144">
                  <c:v>15035.625026454831</c:v>
                </c:pt>
                <c:pt idx="4145">
                  <c:v>15037.813860704709</c:v>
                </c:pt>
                <c:pt idx="4146">
                  <c:v>15040.002335433281</c:v>
                </c:pt>
                <c:pt idx="4147">
                  <c:v>15042.190450726765</c:v>
                </c:pt>
                <c:pt idx="4148">
                  <c:v>15044.378206671328</c:v>
                </c:pt>
                <c:pt idx="4149">
                  <c:v>15046.565603353107</c:v>
                </c:pt>
                <c:pt idx="4150">
                  <c:v>15048.752640858142</c:v>
                </c:pt>
                <c:pt idx="4151">
                  <c:v>15050.9393192724</c:v>
                </c:pt>
                <c:pt idx="4152">
                  <c:v>15053.125638681819</c:v>
                </c:pt>
                <c:pt idx="4153">
                  <c:v>15055.311599172283</c:v>
                </c:pt>
                <c:pt idx="4154">
                  <c:v>15057.49720082957</c:v>
                </c:pt>
                <c:pt idx="4155">
                  <c:v>15059.682443739432</c:v>
                </c:pt>
                <c:pt idx="4156">
                  <c:v>15061.867327987557</c:v>
                </c:pt>
                <c:pt idx="4157">
                  <c:v>15064.051853659557</c:v>
                </c:pt>
                <c:pt idx="4158">
                  <c:v>15066.236020840999</c:v>
                </c:pt>
                <c:pt idx="4159">
                  <c:v>15068.419829617378</c:v>
                </c:pt>
                <c:pt idx="4160">
                  <c:v>15070.603280074141</c:v>
                </c:pt>
                <c:pt idx="4161">
                  <c:v>15072.786372296659</c:v>
                </c:pt>
                <c:pt idx="4162">
                  <c:v>15074.969106370238</c:v>
                </c:pt>
                <c:pt idx="4163">
                  <c:v>15077.151482380163</c:v>
                </c:pt>
                <c:pt idx="4164">
                  <c:v>15079.333500411602</c:v>
                </c:pt>
                <c:pt idx="4165">
                  <c:v>15081.515160549698</c:v>
                </c:pt>
                <c:pt idx="4166">
                  <c:v>15083.696462879532</c:v>
                </c:pt>
                <c:pt idx="4167">
                  <c:v>15085.877407486118</c:v>
                </c:pt>
                <c:pt idx="4168">
                  <c:v>15088.057994454399</c:v>
                </c:pt>
                <c:pt idx="4169">
                  <c:v>15090.23822386929</c:v>
                </c:pt>
                <c:pt idx="4170">
                  <c:v>15092.418095815599</c:v>
                </c:pt>
                <c:pt idx="4171">
                  <c:v>15094.597610378109</c:v>
                </c:pt>
                <c:pt idx="4172">
                  <c:v>15096.776767641542</c:v>
                </c:pt>
                <c:pt idx="4173">
                  <c:v>15098.955567690538</c:v>
                </c:pt>
                <c:pt idx="4174">
                  <c:v>15101.13401060969</c:v>
                </c:pt>
                <c:pt idx="4175">
                  <c:v>15103.312096483538</c:v>
                </c:pt>
                <c:pt idx="4176">
                  <c:v>15105.489825396549</c:v>
                </c:pt>
                <c:pt idx="4177">
                  <c:v>15107.667197433128</c:v>
                </c:pt>
                <c:pt idx="4178">
                  <c:v>15109.84421267765</c:v>
                </c:pt>
                <c:pt idx="4179">
                  <c:v>15112.020871214379</c:v>
                </c:pt>
                <c:pt idx="4180">
                  <c:v>15114.197173127568</c:v>
                </c:pt>
                <c:pt idx="4181">
                  <c:v>15116.37311850138</c:v>
                </c:pt>
                <c:pt idx="4182">
                  <c:v>15118.548707419932</c:v>
                </c:pt>
                <c:pt idx="4183">
                  <c:v>15120.723939967269</c:v>
                </c:pt>
                <c:pt idx="4184">
                  <c:v>15122.898816227398</c:v>
                </c:pt>
                <c:pt idx="4185">
                  <c:v>15125.073336284238</c:v>
                </c:pt>
                <c:pt idx="4186">
                  <c:v>15127.247500221682</c:v>
                </c:pt>
                <c:pt idx="4187">
                  <c:v>15129.421308123519</c:v>
                </c:pt>
                <c:pt idx="4188">
                  <c:v>15131.594760073533</c:v>
                </c:pt>
                <c:pt idx="4189">
                  <c:v>15133.767856155391</c:v>
                </c:pt>
                <c:pt idx="4190">
                  <c:v>15135.94059645275</c:v>
                </c:pt>
                <c:pt idx="4191">
                  <c:v>15138.11298104918</c:v>
                </c:pt>
                <c:pt idx="4192">
                  <c:v>15140.285010028198</c:v>
                </c:pt>
                <c:pt idx="4193">
                  <c:v>15142.456683473265</c:v>
                </c:pt>
                <c:pt idx="4194">
                  <c:v>15144.62800146778</c:v>
                </c:pt>
                <c:pt idx="4195">
                  <c:v>15146.79896409508</c:v>
                </c:pt>
                <c:pt idx="4196">
                  <c:v>15148.969571438451</c:v>
                </c:pt>
                <c:pt idx="4197">
                  <c:v>15151.139823581108</c:v>
                </c:pt>
                <c:pt idx="4198">
                  <c:v>15153.309720606228</c:v>
                </c:pt>
                <c:pt idx="4199">
                  <c:v>15155.479262596902</c:v>
                </c:pt>
                <c:pt idx="4200">
                  <c:v>15157.648449636172</c:v>
                </c:pt>
                <c:pt idx="4201">
                  <c:v>15159.81728180704</c:v>
                </c:pt>
                <c:pt idx="4202">
                  <c:v>15161.985759192419</c:v>
                </c:pt>
                <c:pt idx="4203">
                  <c:v>15164.153881875181</c:v>
                </c:pt>
                <c:pt idx="4204">
                  <c:v>15166.32164993814</c:v>
                </c:pt>
                <c:pt idx="4205">
                  <c:v>15168.489063464038</c:v>
                </c:pt>
                <c:pt idx="4206">
                  <c:v>15170.65612253558</c:v>
                </c:pt>
                <c:pt idx="4207">
                  <c:v>15172.822827235403</c:v>
                </c:pt>
                <c:pt idx="4208">
                  <c:v>15174.989177646061</c:v>
                </c:pt>
                <c:pt idx="4209">
                  <c:v>15177.155173850088</c:v>
                </c:pt>
                <c:pt idx="4210">
                  <c:v>15179.320815929937</c:v>
                </c:pt>
                <c:pt idx="4211">
                  <c:v>15181.486103968007</c:v>
                </c:pt>
                <c:pt idx="4212">
                  <c:v>15183.651038046642</c:v>
                </c:pt>
                <c:pt idx="4213">
                  <c:v>15185.815618248129</c:v>
                </c:pt>
                <c:pt idx="4214">
                  <c:v>15187.979844654688</c:v>
                </c:pt>
                <c:pt idx="4215">
                  <c:v>15190.143717348481</c:v>
                </c:pt>
                <c:pt idx="4216">
                  <c:v>15192.307236411631</c:v>
                </c:pt>
                <c:pt idx="4217">
                  <c:v>15194.47040192617</c:v>
                </c:pt>
                <c:pt idx="4218">
                  <c:v>15196.63321397411</c:v>
                </c:pt>
                <c:pt idx="4219">
                  <c:v>15198.795672637369</c:v>
                </c:pt>
                <c:pt idx="4220">
                  <c:v>15200.957777997841</c:v>
                </c:pt>
                <c:pt idx="4221">
                  <c:v>15203.119530137323</c:v>
                </c:pt>
                <c:pt idx="4222">
                  <c:v>15205.280929137591</c:v>
                </c:pt>
                <c:pt idx="4223">
                  <c:v>15207.441975080341</c:v>
                </c:pt>
                <c:pt idx="4224">
                  <c:v>15209.602668047222</c:v>
                </c:pt>
                <c:pt idx="4225">
                  <c:v>15211.763008119813</c:v>
                </c:pt>
                <c:pt idx="4226">
                  <c:v>15213.922995379649</c:v>
                </c:pt>
                <c:pt idx="4227">
                  <c:v>15216.082629908207</c:v>
                </c:pt>
                <c:pt idx="4228">
                  <c:v>15218.24191178689</c:v>
                </c:pt>
                <c:pt idx="4229">
                  <c:v>15220.400841097069</c:v>
                </c:pt>
                <c:pt idx="4230">
                  <c:v>15222.559417920031</c:v>
                </c:pt>
                <c:pt idx="4231">
                  <c:v>15224.717642337022</c:v>
                </c:pt>
                <c:pt idx="4232">
                  <c:v>15226.875514429219</c:v>
                </c:pt>
                <c:pt idx="4233">
                  <c:v>15229.03303427776</c:v>
                </c:pt>
                <c:pt idx="4234">
                  <c:v>15231.190201963709</c:v>
                </c:pt>
                <c:pt idx="4235">
                  <c:v>15233.34701756808</c:v>
                </c:pt>
                <c:pt idx="4236">
                  <c:v>15235.503481171823</c:v>
                </c:pt>
                <c:pt idx="4237">
                  <c:v>15237.659592855842</c:v>
                </c:pt>
                <c:pt idx="4238">
                  <c:v>15239.81535270096</c:v>
                </c:pt>
                <c:pt idx="4239">
                  <c:v>15241.970760787988</c:v>
                </c:pt>
                <c:pt idx="4240">
                  <c:v>15244.12581719763</c:v>
                </c:pt>
                <c:pt idx="4241">
                  <c:v>15246.280522010571</c:v>
                </c:pt>
                <c:pt idx="4242">
                  <c:v>15248.434875307399</c:v>
                </c:pt>
                <c:pt idx="4243">
                  <c:v>15250.5888771687</c:v>
                </c:pt>
                <c:pt idx="4244">
                  <c:v>15252.742527674953</c:v>
                </c:pt>
                <c:pt idx="4245">
                  <c:v>15254.895826906601</c:v>
                </c:pt>
                <c:pt idx="4246">
                  <c:v>15257.048774944031</c:v>
                </c:pt>
                <c:pt idx="4247">
                  <c:v>15259.201371867583</c:v>
                </c:pt>
                <c:pt idx="4248">
                  <c:v>15261.353617757501</c:v>
                </c:pt>
                <c:pt idx="4249">
                  <c:v>15263.505512694021</c:v>
                </c:pt>
                <c:pt idx="4250">
                  <c:v>15265.657056757291</c:v>
                </c:pt>
                <c:pt idx="4251">
                  <c:v>15267.808250027409</c:v>
                </c:pt>
                <c:pt idx="4252">
                  <c:v>15269.959092584428</c:v>
                </c:pt>
                <c:pt idx="4253">
                  <c:v>15272.109584508349</c:v>
                </c:pt>
                <c:pt idx="4254">
                  <c:v>15274.259725879079</c:v>
                </c:pt>
                <c:pt idx="4255">
                  <c:v>15276.409516776503</c:v>
                </c:pt>
                <c:pt idx="4256">
                  <c:v>15278.558957280438</c:v>
                </c:pt>
                <c:pt idx="4257">
                  <c:v>15280.708047470653</c:v>
                </c:pt>
                <c:pt idx="4258">
                  <c:v>15282.856787426848</c:v>
                </c:pt>
                <c:pt idx="4259">
                  <c:v>15285.005177228668</c:v>
                </c:pt>
                <c:pt idx="4260">
                  <c:v>15287.15321695573</c:v>
                </c:pt>
                <c:pt idx="4261">
                  <c:v>15289.300906687537</c:v>
                </c:pt>
                <c:pt idx="4262">
                  <c:v>15291.448246503613</c:v>
                </c:pt>
                <c:pt idx="4263">
                  <c:v>15293.595236483336</c:v>
                </c:pt>
                <c:pt idx="4264">
                  <c:v>15295.741876706124</c:v>
                </c:pt>
                <c:pt idx="4265">
                  <c:v>15297.888167251251</c:v>
                </c:pt>
                <c:pt idx="4266">
                  <c:v>15300.034108197991</c:v>
                </c:pt>
                <c:pt idx="4267">
                  <c:v>15302.179699625549</c:v>
                </c:pt>
                <c:pt idx="4268">
                  <c:v>15304.324941613069</c:v>
                </c:pt>
                <c:pt idx="4269">
                  <c:v>15306.469834239639</c:v>
                </c:pt>
                <c:pt idx="4270">
                  <c:v>15308.61437758429</c:v>
                </c:pt>
                <c:pt idx="4271">
                  <c:v>15310.75857172601</c:v>
                </c:pt>
                <c:pt idx="4272">
                  <c:v>15312.90241674372</c:v>
                </c:pt>
                <c:pt idx="4273">
                  <c:v>15315.045912716279</c:v>
                </c:pt>
                <c:pt idx="4274">
                  <c:v>15317.18905972251</c:v>
                </c:pt>
                <c:pt idx="4275">
                  <c:v>15319.331857841173</c:v>
                </c:pt>
                <c:pt idx="4276">
                  <c:v>15321.474307150951</c:v>
                </c:pt>
                <c:pt idx="4277">
                  <c:v>15323.616407730502</c:v>
                </c:pt>
                <c:pt idx="4278">
                  <c:v>15325.758159658419</c:v>
                </c:pt>
                <c:pt idx="4279">
                  <c:v>15327.899563013229</c:v>
                </c:pt>
                <c:pt idx="4280">
                  <c:v>15330.040617873419</c:v>
                </c:pt>
                <c:pt idx="4281">
                  <c:v>15332.1813243174</c:v>
                </c:pt>
                <c:pt idx="4282">
                  <c:v>15334.321682423561</c:v>
                </c:pt>
                <c:pt idx="4283">
                  <c:v>15336.461692270208</c:v>
                </c:pt>
                <c:pt idx="4284">
                  <c:v>15338.60135393559</c:v>
                </c:pt>
                <c:pt idx="4285">
                  <c:v>15340.74066749793</c:v>
                </c:pt>
                <c:pt idx="4286">
                  <c:v>15342.879633035358</c:v>
                </c:pt>
                <c:pt idx="4287">
                  <c:v>15345.018250625983</c:v>
                </c:pt>
                <c:pt idx="4288">
                  <c:v>15347.156520347828</c:v>
                </c:pt>
                <c:pt idx="4289">
                  <c:v>15349.294442278893</c:v>
                </c:pt>
                <c:pt idx="4290">
                  <c:v>15351.4320164971</c:v>
                </c:pt>
                <c:pt idx="4291">
                  <c:v>15353.569243080317</c:v>
                </c:pt>
                <c:pt idx="4292">
                  <c:v>15355.706122106381</c:v>
                </c:pt>
                <c:pt idx="4293">
                  <c:v>15357.842653653048</c:v>
                </c:pt>
                <c:pt idx="4294">
                  <c:v>15359.978837798019</c:v>
                </c:pt>
                <c:pt idx="4295">
                  <c:v>15362.114674618962</c:v>
                </c:pt>
                <c:pt idx="4296">
                  <c:v>15364.250164193469</c:v>
                </c:pt>
                <c:pt idx="4297">
                  <c:v>15366.385306599101</c:v>
                </c:pt>
                <c:pt idx="4298">
                  <c:v>15368.52010191334</c:v>
                </c:pt>
                <c:pt idx="4299">
                  <c:v>15370.654550213621</c:v>
                </c:pt>
                <c:pt idx="4300">
                  <c:v>15372.78865157733</c:v>
                </c:pt>
                <c:pt idx="4301">
                  <c:v>15374.922406081801</c:v>
                </c:pt>
                <c:pt idx="4302">
                  <c:v>15377.055813804298</c:v>
                </c:pt>
                <c:pt idx="4303">
                  <c:v>15379.18887482205</c:v>
                </c:pt>
                <c:pt idx="4304">
                  <c:v>15381.321589212223</c:v>
                </c:pt>
                <c:pt idx="4305">
                  <c:v>15383.453957051919</c:v>
                </c:pt>
                <c:pt idx="4306">
                  <c:v>15385.585978418208</c:v>
                </c:pt>
                <c:pt idx="4307">
                  <c:v>15387.717653388088</c:v>
                </c:pt>
                <c:pt idx="4308">
                  <c:v>15389.848982038509</c:v>
                </c:pt>
                <c:pt idx="4309">
                  <c:v>15391.979964446367</c:v>
                </c:pt>
                <c:pt idx="4310">
                  <c:v>15394.110600688507</c:v>
                </c:pt>
                <c:pt idx="4311">
                  <c:v>15396.240890841711</c:v>
                </c:pt>
                <c:pt idx="4312">
                  <c:v>15398.370834982707</c:v>
                </c:pt>
                <c:pt idx="4313">
                  <c:v>15400.500433188188</c:v>
                </c:pt>
                <c:pt idx="4314">
                  <c:v>15402.629685534779</c:v>
                </c:pt>
                <c:pt idx="4315">
                  <c:v>15404.75859209904</c:v>
                </c:pt>
                <c:pt idx="4316">
                  <c:v>15406.887152957501</c:v>
                </c:pt>
                <c:pt idx="4317">
                  <c:v>15409.015368186621</c:v>
                </c:pt>
                <c:pt idx="4318">
                  <c:v>15411.143237862823</c:v>
                </c:pt>
                <c:pt idx="4319">
                  <c:v>15413.270762062451</c:v>
                </c:pt>
                <c:pt idx="4320">
                  <c:v>15415.397940861811</c:v>
                </c:pt>
                <c:pt idx="4321">
                  <c:v>15417.524774337151</c:v>
                </c:pt>
                <c:pt idx="4322">
                  <c:v>15419.651262564679</c:v>
                </c:pt>
                <c:pt idx="4323">
                  <c:v>15421.77740562054</c:v>
                </c:pt>
                <c:pt idx="4324">
                  <c:v>15423.903203580809</c:v>
                </c:pt>
                <c:pt idx="4325">
                  <c:v>15426.028656521539</c:v>
                </c:pt>
                <c:pt idx="4326">
                  <c:v>15428.153764518702</c:v>
                </c:pt>
                <c:pt idx="4327">
                  <c:v>15430.278527648228</c:v>
                </c:pt>
                <c:pt idx="4328">
                  <c:v>15432.402945986008</c:v>
                </c:pt>
                <c:pt idx="4329">
                  <c:v>15434.527019607858</c:v>
                </c:pt>
                <c:pt idx="4330">
                  <c:v>15436.650748589562</c:v>
                </c:pt>
                <c:pt idx="4331">
                  <c:v>15438.774133006809</c:v>
                </c:pt>
                <c:pt idx="4332">
                  <c:v>15440.89717293528</c:v>
                </c:pt>
                <c:pt idx="4333">
                  <c:v>15443.019868450599</c:v>
                </c:pt>
                <c:pt idx="4334">
                  <c:v>15445.142219628309</c:v>
                </c:pt>
                <c:pt idx="4335">
                  <c:v>15447.264226543923</c:v>
                </c:pt>
                <c:pt idx="4336">
                  <c:v>15449.385889272888</c:v>
                </c:pt>
                <c:pt idx="4337">
                  <c:v>15451.507207890612</c:v>
                </c:pt>
                <c:pt idx="4338">
                  <c:v>15453.628182472439</c:v>
                </c:pt>
                <c:pt idx="4339">
                  <c:v>15455.748813093671</c:v>
                </c:pt>
                <c:pt idx="4340">
                  <c:v>15457.869099829541</c:v>
                </c:pt>
                <c:pt idx="4341">
                  <c:v>15459.989042755242</c:v>
                </c:pt>
                <c:pt idx="4342">
                  <c:v>15462.10864194591</c:v>
                </c:pt>
                <c:pt idx="4343">
                  <c:v>15464.227897476641</c:v>
                </c:pt>
                <c:pt idx="4344">
                  <c:v>15466.346809422448</c:v>
                </c:pt>
                <c:pt idx="4345">
                  <c:v>15468.46537785832</c:v>
                </c:pt>
                <c:pt idx="4346">
                  <c:v>15470.583602859191</c:v>
                </c:pt>
                <c:pt idx="4347">
                  <c:v>15472.701484499919</c:v>
                </c:pt>
                <c:pt idx="4348">
                  <c:v>15474.81902285535</c:v>
                </c:pt>
                <c:pt idx="4349">
                  <c:v>15476.936218000243</c:v>
                </c:pt>
                <c:pt idx="4350">
                  <c:v>15479.0530700093</c:v>
                </c:pt>
                <c:pt idx="4351">
                  <c:v>15481.16957895721</c:v>
                </c:pt>
                <c:pt idx="4352">
                  <c:v>15483.285744918579</c:v>
                </c:pt>
                <c:pt idx="4353">
                  <c:v>15485.40156796796</c:v>
                </c:pt>
                <c:pt idx="4354">
                  <c:v>15487.517048179883</c:v>
                </c:pt>
                <c:pt idx="4355">
                  <c:v>15489.63218562878</c:v>
                </c:pt>
                <c:pt idx="4356">
                  <c:v>15491.746980389071</c:v>
                </c:pt>
                <c:pt idx="4357">
                  <c:v>15493.861432535103</c:v>
                </c:pt>
                <c:pt idx="4358">
                  <c:v>15495.97554214119</c:v>
                </c:pt>
                <c:pt idx="4359">
                  <c:v>15498.089309281559</c:v>
                </c:pt>
                <c:pt idx="4360">
                  <c:v>15500.202734030439</c:v>
                </c:pt>
                <c:pt idx="4361">
                  <c:v>15502.315816461949</c:v>
                </c:pt>
                <c:pt idx="4362">
                  <c:v>15504.428556650189</c:v>
                </c:pt>
                <c:pt idx="4363">
                  <c:v>15506.540954669208</c:v>
                </c:pt>
                <c:pt idx="4364">
                  <c:v>15508.653010593</c:v>
                </c:pt>
                <c:pt idx="4365">
                  <c:v>15510.76472449549</c:v>
                </c:pt>
                <c:pt idx="4366">
                  <c:v>15512.876096450578</c:v>
                </c:pt>
                <c:pt idx="4367">
                  <c:v>15514.987126532091</c:v>
                </c:pt>
                <c:pt idx="4368">
                  <c:v>15517.09781481382</c:v>
                </c:pt>
                <c:pt idx="4369">
                  <c:v>15519.208161369503</c:v>
                </c:pt>
                <c:pt idx="4370">
                  <c:v>15521.318166272809</c:v>
                </c:pt>
                <c:pt idx="4371">
                  <c:v>15523.427829597378</c:v>
                </c:pt>
                <c:pt idx="4372">
                  <c:v>15525.537151416782</c:v>
                </c:pt>
                <c:pt idx="4373">
                  <c:v>15527.646131804549</c:v>
                </c:pt>
                <c:pt idx="4374">
                  <c:v>15529.754770834172</c:v>
                </c:pt>
                <c:pt idx="4375">
                  <c:v>15531.86306857905</c:v>
                </c:pt>
                <c:pt idx="4376">
                  <c:v>15533.971025112573</c:v>
                </c:pt>
                <c:pt idx="4377">
                  <c:v>15536.07864050806</c:v>
                </c:pt>
                <c:pt idx="4378">
                  <c:v>15538.185914838788</c:v>
                </c:pt>
                <c:pt idx="4379">
                  <c:v>15540.292848177975</c:v>
                </c:pt>
                <c:pt idx="4380">
                  <c:v>15542.399440598792</c:v>
                </c:pt>
                <c:pt idx="4381">
                  <c:v>15544.505692174351</c:v>
                </c:pt>
                <c:pt idx="4382">
                  <c:v>15546.61160297772</c:v>
                </c:pt>
                <c:pt idx="4383">
                  <c:v>15548.717173081928</c:v>
                </c:pt>
                <c:pt idx="4384">
                  <c:v>15550.822402559932</c:v>
                </c:pt>
                <c:pt idx="4385">
                  <c:v>15552.927291484648</c:v>
                </c:pt>
                <c:pt idx="4386">
                  <c:v>15555.031839928948</c:v>
                </c:pt>
                <c:pt idx="4387">
                  <c:v>15557.136047965641</c:v>
                </c:pt>
                <c:pt idx="4388">
                  <c:v>15559.239915667487</c:v>
                </c:pt>
                <c:pt idx="4389">
                  <c:v>15561.343443107202</c:v>
                </c:pt>
                <c:pt idx="4390">
                  <c:v>15563.446630357448</c:v>
                </c:pt>
                <c:pt idx="4391">
                  <c:v>15565.549477490831</c:v>
                </c:pt>
                <c:pt idx="4392">
                  <c:v>15567.651984579928</c:v>
                </c:pt>
                <c:pt idx="4393">
                  <c:v>15569.754151697231</c:v>
                </c:pt>
                <c:pt idx="4394">
                  <c:v>15571.855978915219</c:v>
                </c:pt>
                <c:pt idx="4395">
                  <c:v>15573.957466306279</c:v>
                </c:pt>
                <c:pt idx="4396">
                  <c:v>15576.058613942789</c:v>
                </c:pt>
                <c:pt idx="4397">
                  <c:v>15578.15942189706</c:v>
                </c:pt>
                <c:pt idx="4398">
                  <c:v>15580.259890241337</c:v>
                </c:pt>
                <c:pt idx="4399">
                  <c:v>15582.360019047836</c:v>
                </c:pt>
                <c:pt idx="4400">
                  <c:v>15584.459808388709</c:v>
                </c:pt>
                <c:pt idx="4401">
                  <c:v>15586.559258336081</c:v>
                </c:pt>
                <c:pt idx="4402">
                  <c:v>15588.658368962</c:v>
                </c:pt>
                <c:pt idx="4403">
                  <c:v>15590.75714033847</c:v>
                </c:pt>
                <c:pt idx="4404">
                  <c:v>15592.855572537448</c:v>
                </c:pt>
                <c:pt idx="4405">
                  <c:v>15594.953665630857</c:v>
                </c:pt>
                <c:pt idx="4406">
                  <c:v>15597.051419690548</c:v>
                </c:pt>
                <c:pt idx="4407">
                  <c:v>15599.148834788328</c:v>
                </c:pt>
                <c:pt idx="4408">
                  <c:v>15601.245910995951</c:v>
                </c:pt>
                <c:pt idx="4409">
                  <c:v>15603.342648385142</c:v>
                </c:pt>
                <c:pt idx="4410">
                  <c:v>15605.439047027539</c:v>
                </c:pt>
                <c:pt idx="4411">
                  <c:v>15607.535106994757</c:v>
                </c:pt>
                <c:pt idx="4412">
                  <c:v>15609.630828358371</c:v>
                </c:pt>
                <c:pt idx="4413">
                  <c:v>15611.726211189882</c:v>
                </c:pt>
                <c:pt idx="4414">
                  <c:v>15613.82125556075</c:v>
                </c:pt>
                <c:pt idx="4415">
                  <c:v>15615.91596154238</c:v>
                </c:pt>
                <c:pt idx="4416">
                  <c:v>15618.010329206138</c:v>
                </c:pt>
                <c:pt idx="4417">
                  <c:v>15620.104358623343</c:v>
                </c:pt>
                <c:pt idx="4418">
                  <c:v>15622.19804986525</c:v>
                </c:pt>
                <c:pt idx="4419">
                  <c:v>15624.29140300307</c:v>
                </c:pt>
                <c:pt idx="4420">
                  <c:v>15626.384418107971</c:v>
                </c:pt>
                <c:pt idx="4421">
                  <c:v>15628.477095251068</c:v>
                </c:pt>
                <c:pt idx="4422">
                  <c:v>15630.569434503428</c:v>
                </c:pt>
                <c:pt idx="4423">
                  <c:v>15632.66143593607</c:v>
                </c:pt>
                <c:pt idx="4424">
                  <c:v>15634.753099619949</c:v>
                </c:pt>
                <c:pt idx="4425">
                  <c:v>15636.84442562599</c:v>
                </c:pt>
                <c:pt idx="4426">
                  <c:v>15638.93541402506</c:v>
                </c:pt>
                <c:pt idx="4427">
                  <c:v>15641.026064887978</c:v>
                </c:pt>
                <c:pt idx="4428">
                  <c:v>15643.116378285529</c:v>
                </c:pt>
                <c:pt idx="4429">
                  <c:v>15645.206354288408</c:v>
                </c:pt>
                <c:pt idx="4430">
                  <c:v>15647.295992967309</c:v>
                </c:pt>
                <c:pt idx="4431">
                  <c:v>15649.38529439284</c:v>
                </c:pt>
                <c:pt idx="4432">
                  <c:v>15651.474258635591</c:v>
                </c:pt>
                <c:pt idx="4433">
                  <c:v>15653.562885766069</c:v>
                </c:pt>
                <c:pt idx="4434">
                  <c:v>15655.651175854769</c:v>
                </c:pt>
                <c:pt idx="4435">
                  <c:v>15657.739128972122</c:v>
                </c:pt>
                <c:pt idx="4436">
                  <c:v>15659.826745188489</c:v>
                </c:pt>
                <c:pt idx="4437">
                  <c:v>15661.914024574209</c:v>
                </c:pt>
                <c:pt idx="4438">
                  <c:v>15664.000967199579</c:v>
                </c:pt>
                <c:pt idx="4439">
                  <c:v>15666.08757313481</c:v>
                </c:pt>
                <c:pt idx="4440">
                  <c:v>15668.173842450102</c:v>
                </c:pt>
                <c:pt idx="4441">
                  <c:v>15670.259775215582</c:v>
                </c:pt>
                <c:pt idx="4442">
                  <c:v>15672.345371501349</c:v>
                </c:pt>
                <c:pt idx="4443">
                  <c:v>15674.430631377429</c:v>
                </c:pt>
                <c:pt idx="4444">
                  <c:v>15676.515554913831</c:v>
                </c:pt>
                <c:pt idx="4445">
                  <c:v>15678.60014218049</c:v>
                </c:pt>
                <c:pt idx="4446">
                  <c:v>15680.684393247288</c:v>
                </c:pt>
                <c:pt idx="4447">
                  <c:v>15682.768308184102</c:v>
                </c:pt>
                <c:pt idx="4448">
                  <c:v>15684.851887060699</c:v>
                </c:pt>
                <c:pt idx="4449">
                  <c:v>15686.935129946849</c:v>
                </c:pt>
                <c:pt idx="4450">
                  <c:v>15689.018036912243</c:v>
                </c:pt>
                <c:pt idx="4451">
                  <c:v>15691.100608026542</c:v>
                </c:pt>
                <c:pt idx="4452">
                  <c:v>15693.182843359342</c:v>
                </c:pt>
                <c:pt idx="4453">
                  <c:v>15695.264742980211</c:v>
                </c:pt>
                <c:pt idx="4454">
                  <c:v>15697.34630695866</c:v>
                </c:pt>
                <c:pt idx="4455">
                  <c:v>15699.427535364148</c:v>
                </c:pt>
                <c:pt idx="4456">
                  <c:v>15701.508428266079</c:v>
                </c:pt>
                <c:pt idx="4457">
                  <c:v>15703.588985733841</c:v>
                </c:pt>
                <c:pt idx="4458">
                  <c:v>15705.669207836732</c:v>
                </c:pt>
                <c:pt idx="4459">
                  <c:v>15707.749094644028</c:v>
                </c:pt>
                <c:pt idx="4460">
                  <c:v>15709.82864622496</c:v>
                </c:pt>
                <c:pt idx="4461">
                  <c:v>15711.907862648688</c:v>
                </c:pt>
                <c:pt idx="4462">
                  <c:v>15713.986743984347</c:v>
                </c:pt>
                <c:pt idx="4463">
                  <c:v>15716.065290301029</c:v>
                </c:pt>
                <c:pt idx="4464">
                  <c:v>15718.14350166775</c:v>
                </c:pt>
                <c:pt idx="4465">
                  <c:v>15720.221378153501</c:v>
                </c:pt>
                <c:pt idx="4466">
                  <c:v>15722.298919827208</c:v>
                </c:pt>
                <c:pt idx="4467">
                  <c:v>15724.376126757776</c:v>
                </c:pt>
                <c:pt idx="4468">
                  <c:v>15726.452999014049</c:v>
                </c:pt>
                <c:pt idx="4469">
                  <c:v>15728.529536664808</c:v>
                </c:pt>
                <c:pt idx="4470">
                  <c:v>15730.605739778808</c:v>
                </c:pt>
                <c:pt idx="4471">
                  <c:v>15732.681608424749</c:v>
                </c:pt>
                <c:pt idx="4472">
                  <c:v>15734.75714267128</c:v>
                </c:pt>
                <c:pt idx="4473">
                  <c:v>15736.832342587009</c:v>
                </c:pt>
                <c:pt idx="4474">
                  <c:v>15738.9072082405</c:v>
                </c:pt>
                <c:pt idx="4475">
                  <c:v>15740.981739700261</c:v>
                </c:pt>
                <c:pt idx="4476">
                  <c:v>15743.055937034747</c:v>
                </c:pt>
                <c:pt idx="4477">
                  <c:v>15745.129800312392</c:v>
                </c:pt>
                <c:pt idx="4478">
                  <c:v>15747.203329601551</c:v>
                </c:pt>
                <c:pt idx="4479">
                  <c:v>15749.276524970548</c:v>
                </c:pt>
                <c:pt idx="4480">
                  <c:v>15751.349386487667</c:v>
                </c:pt>
                <c:pt idx="4481">
                  <c:v>15753.421914221139</c:v>
                </c:pt>
                <c:pt idx="4482">
                  <c:v>15755.494108239132</c:v>
                </c:pt>
                <c:pt idx="4483">
                  <c:v>15757.565968609801</c:v>
                </c:pt>
                <c:pt idx="4484">
                  <c:v>15759.637495401223</c:v>
                </c:pt>
                <c:pt idx="4485">
                  <c:v>15761.708688681429</c:v>
                </c:pt>
                <c:pt idx="4486">
                  <c:v>15763.779548518434</c:v>
                </c:pt>
                <c:pt idx="4487">
                  <c:v>15765.850074980179</c:v>
                </c:pt>
                <c:pt idx="4488">
                  <c:v>15767.920268134574</c:v>
                </c:pt>
                <c:pt idx="4489">
                  <c:v>15769.990128049451</c:v>
                </c:pt>
                <c:pt idx="4490">
                  <c:v>15772.05965479264</c:v>
                </c:pt>
                <c:pt idx="4491">
                  <c:v>15774.128848431892</c:v>
                </c:pt>
                <c:pt idx="4492">
                  <c:v>15776.19770903493</c:v>
                </c:pt>
                <c:pt idx="4493">
                  <c:v>15778.266236669419</c:v>
                </c:pt>
                <c:pt idx="4494">
                  <c:v>15780.334431402991</c:v>
                </c:pt>
                <c:pt idx="4495">
                  <c:v>15782.402293303197</c:v>
                </c:pt>
                <c:pt idx="4496">
                  <c:v>15784.469822437601</c:v>
                </c:pt>
                <c:pt idx="4497">
                  <c:v>15786.537018873662</c:v>
                </c:pt>
                <c:pt idx="4498">
                  <c:v>15788.60388267883</c:v>
                </c:pt>
                <c:pt idx="4499">
                  <c:v>15790.670413920488</c:v>
                </c:pt>
                <c:pt idx="4500">
                  <c:v>15792.73661266598</c:v>
                </c:pt>
                <c:pt idx="4501">
                  <c:v>15794.802478982621</c:v>
                </c:pt>
                <c:pt idx="4502">
                  <c:v>15796.868012937641</c:v>
                </c:pt>
                <c:pt idx="4503">
                  <c:v>15798.93321459827</c:v>
                </c:pt>
                <c:pt idx="4504">
                  <c:v>15800.998084031649</c:v>
                </c:pt>
                <c:pt idx="4505">
                  <c:v>15803.0626213049</c:v>
                </c:pt>
                <c:pt idx="4506">
                  <c:v>15805.126826485088</c:v>
                </c:pt>
                <c:pt idx="4507">
                  <c:v>15807.190699639248</c:v>
                </c:pt>
                <c:pt idx="4508">
                  <c:v>15809.254240834354</c:v>
                </c:pt>
                <c:pt idx="4509">
                  <c:v>15811.317450137321</c:v>
                </c:pt>
                <c:pt idx="4510">
                  <c:v>15813.380327615048</c:v>
                </c:pt>
                <c:pt idx="4511">
                  <c:v>15815.44287333437</c:v>
                </c:pt>
                <c:pt idx="4512">
                  <c:v>15817.505087362089</c:v>
                </c:pt>
                <c:pt idx="4513">
                  <c:v>15819.566969764946</c:v>
                </c:pt>
                <c:pt idx="4514">
                  <c:v>15821.62852060964</c:v>
                </c:pt>
                <c:pt idx="4515">
                  <c:v>15823.68973996284</c:v>
                </c:pt>
                <c:pt idx="4516">
                  <c:v>15825.75062789115</c:v>
                </c:pt>
                <c:pt idx="4517">
                  <c:v>15827.811184461127</c:v>
                </c:pt>
                <c:pt idx="4518">
                  <c:v>15829.8714097393</c:v>
                </c:pt>
                <c:pt idx="4519">
                  <c:v>15831.931303792149</c:v>
                </c:pt>
                <c:pt idx="4520">
                  <c:v>15833.990866686097</c:v>
                </c:pt>
                <c:pt idx="4521">
                  <c:v>15836.050098487529</c:v>
                </c:pt>
                <c:pt idx="4522">
                  <c:v>15838.108999262788</c:v>
                </c:pt>
                <c:pt idx="4523">
                  <c:v>15840.167569078158</c:v>
                </c:pt>
                <c:pt idx="4524">
                  <c:v>15842.225807999899</c:v>
                </c:pt>
                <c:pt idx="4525">
                  <c:v>15844.283716094202</c:v>
                </c:pt>
                <c:pt idx="4526">
                  <c:v>15846.341293427227</c:v>
                </c:pt>
                <c:pt idx="4527">
                  <c:v>15848.3985400651</c:v>
                </c:pt>
                <c:pt idx="4528">
                  <c:v>15850.455456073871</c:v>
                </c:pt>
                <c:pt idx="4529">
                  <c:v>15852.512041519574</c:v>
                </c:pt>
                <c:pt idx="4530">
                  <c:v>15854.568296468178</c:v>
                </c:pt>
                <c:pt idx="4531">
                  <c:v>15856.624220985619</c:v>
                </c:pt>
                <c:pt idx="4532">
                  <c:v>15858.67981513779</c:v>
                </c:pt>
                <c:pt idx="4533">
                  <c:v>15860.73507899053</c:v>
                </c:pt>
                <c:pt idx="4534">
                  <c:v>15862.79001260963</c:v>
                </c:pt>
                <c:pt idx="4535">
                  <c:v>15864.844616060849</c:v>
                </c:pt>
                <c:pt idx="4536">
                  <c:v>15866.898889409887</c:v>
                </c:pt>
                <c:pt idx="4537">
                  <c:v>15868.952832722431</c:v>
                </c:pt>
                <c:pt idx="4538">
                  <c:v>15871.00644606407</c:v>
                </c:pt>
                <c:pt idx="4539">
                  <c:v>15873.059729500401</c:v>
                </c:pt>
                <c:pt idx="4540">
                  <c:v>15875.112683096942</c:v>
                </c:pt>
                <c:pt idx="4541">
                  <c:v>15877.165306919171</c:v>
                </c:pt>
                <c:pt idx="4542">
                  <c:v>15879.217601032531</c:v>
                </c:pt>
                <c:pt idx="4543">
                  <c:v>15881.269565502433</c:v>
                </c:pt>
                <c:pt idx="4544">
                  <c:v>15883.321200394203</c:v>
                </c:pt>
                <c:pt idx="4545">
                  <c:v>15885.372505773168</c:v>
                </c:pt>
                <c:pt idx="4546">
                  <c:v>15887.423481704593</c:v>
                </c:pt>
                <c:pt idx="4547">
                  <c:v>15889.474128253671</c:v>
                </c:pt>
                <c:pt idx="4548">
                  <c:v>15891.524445485591</c:v>
                </c:pt>
                <c:pt idx="4549">
                  <c:v>15893.574433465488</c:v>
                </c:pt>
                <c:pt idx="4550">
                  <c:v>15895.624092258431</c:v>
                </c:pt>
                <c:pt idx="4551">
                  <c:v>15897.67342192947</c:v>
                </c:pt>
                <c:pt idx="4552">
                  <c:v>15899.722422543611</c:v>
                </c:pt>
                <c:pt idx="4553">
                  <c:v>15901.771094165782</c:v>
                </c:pt>
                <c:pt idx="4554">
                  <c:v>15903.819436860909</c:v>
                </c:pt>
                <c:pt idx="4555">
                  <c:v>15905.867450693848</c:v>
                </c:pt>
                <c:pt idx="4556">
                  <c:v>15907.915135729416</c:v>
                </c:pt>
                <c:pt idx="4557">
                  <c:v>15909.962492032411</c:v>
                </c:pt>
                <c:pt idx="4558">
                  <c:v>15912.009519667527</c:v>
                </c:pt>
                <c:pt idx="4559">
                  <c:v>15914.056218699488</c:v>
                </c:pt>
                <c:pt idx="4560">
                  <c:v>15916.102589192922</c:v>
                </c:pt>
                <c:pt idx="4561">
                  <c:v>15918.148631212422</c:v>
                </c:pt>
                <c:pt idx="4562">
                  <c:v>15920.194344822552</c:v>
                </c:pt>
                <c:pt idx="4563">
                  <c:v>15922.239730087829</c:v>
                </c:pt>
                <c:pt idx="4564">
                  <c:v>15924.284787072713</c:v>
                </c:pt>
                <c:pt idx="4565">
                  <c:v>15926.329515841629</c:v>
                </c:pt>
                <c:pt idx="4566">
                  <c:v>15928.373916458968</c:v>
                </c:pt>
                <c:pt idx="4567">
                  <c:v>15930.417988989058</c:v>
                </c:pt>
                <c:pt idx="4568">
                  <c:v>15932.461733496199</c:v>
                </c:pt>
                <c:pt idx="4569">
                  <c:v>15934.505150044641</c:v>
                </c:pt>
                <c:pt idx="4570">
                  <c:v>15936.54823869858</c:v>
                </c:pt>
                <c:pt idx="4571">
                  <c:v>15938.590999522188</c:v>
                </c:pt>
                <c:pt idx="4572">
                  <c:v>15940.633432579594</c:v>
                </c:pt>
                <c:pt idx="4573">
                  <c:v>15942.67553793486</c:v>
                </c:pt>
                <c:pt idx="4574">
                  <c:v>15944.71731565202</c:v>
                </c:pt>
                <c:pt idx="4575">
                  <c:v>15946.75876579507</c:v>
                </c:pt>
                <c:pt idx="4576">
                  <c:v>15948.79988842796</c:v>
                </c:pt>
                <c:pt idx="4577">
                  <c:v>15950.840683614588</c:v>
                </c:pt>
                <c:pt idx="4578">
                  <c:v>15952.881151418809</c:v>
                </c:pt>
                <c:pt idx="4579">
                  <c:v>15954.921291904449</c:v>
                </c:pt>
                <c:pt idx="4580">
                  <c:v>15956.961105135269</c:v>
                </c:pt>
                <c:pt idx="4581">
                  <c:v>15959.00059117501</c:v>
                </c:pt>
                <c:pt idx="4582">
                  <c:v>15961.039750087362</c:v>
                </c:pt>
                <c:pt idx="4583">
                  <c:v>15963.078581935963</c:v>
                </c:pt>
                <c:pt idx="4584">
                  <c:v>15965.117086784408</c:v>
                </c:pt>
                <c:pt idx="4585">
                  <c:v>15967.155264696268</c:v>
                </c:pt>
                <c:pt idx="4586">
                  <c:v>15969.19311573505</c:v>
                </c:pt>
                <c:pt idx="4587">
                  <c:v>15971.230639964228</c:v>
                </c:pt>
                <c:pt idx="4588">
                  <c:v>15973.267837447238</c:v>
                </c:pt>
                <c:pt idx="4589">
                  <c:v>15975.30470824746</c:v>
                </c:pt>
                <c:pt idx="4590">
                  <c:v>15977.341252428239</c:v>
                </c:pt>
                <c:pt idx="4591">
                  <c:v>15979.377470052879</c:v>
                </c:pt>
                <c:pt idx="4592">
                  <c:v>15981.41336118463</c:v>
                </c:pt>
                <c:pt idx="4593">
                  <c:v>15983.44892588672</c:v>
                </c:pt>
                <c:pt idx="4594">
                  <c:v>15985.484164222309</c:v>
                </c:pt>
                <c:pt idx="4595">
                  <c:v>15987.519076254543</c:v>
                </c:pt>
                <c:pt idx="4596">
                  <c:v>15989.55366204649</c:v>
                </c:pt>
                <c:pt idx="4597">
                  <c:v>15991.587921661207</c:v>
                </c:pt>
                <c:pt idx="4598">
                  <c:v>15993.621855161711</c:v>
                </c:pt>
                <c:pt idx="4599">
                  <c:v>15995.65546261093</c:v>
                </c:pt>
                <c:pt idx="4600">
                  <c:v>15997.688744071811</c:v>
                </c:pt>
                <c:pt idx="4601">
                  <c:v>15999.721699607207</c:v>
                </c:pt>
                <c:pt idx="4602">
                  <c:v>16001.754329279969</c:v>
                </c:pt>
                <c:pt idx="4603">
                  <c:v>16003.78663315288</c:v>
                </c:pt>
                <c:pt idx="4604">
                  <c:v>16005.818611288689</c:v>
                </c:pt>
                <c:pt idx="4605">
                  <c:v>16007.850263750108</c:v>
                </c:pt>
                <c:pt idx="4606">
                  <c:v>16009.881590599791</c:v>
                </c:pt>
                <c:pt idx="4607">
                  <c:v>16011.912591900371</c:v>
                </c:pt>
                <c:pt idx="4608">
                  <c:v>16013.943267714412</c:v>
                </c:pt>
                <c:pt idx="4609">
                  <c:v>16015.97361810447</c:v>
                </c:pt>
                <c:pt idx="4610">
                  <c:v>16018.003643133023</c:v>
                </c:pt>
                <c:pt idx="4611">
                  <c:v>16020.033342862544</c:v>
                </c:pt>
                <c:pt idx="4612">
                  <c:v>16022.062717355422</c:v>
                </c:pt>
                <c:pt idx="4613">
                  <c:v>16024.091766674042</c:v>
                </c:pt>
                <c:pt idx="4614">
                  <c:v>16026.12049088073</c:v>
                </c:pt>
                <c:pt idx="4615">
                  <c:v>16028.14889003777</c:v>
                </c:pt>
                <c:pt idx="4616">
                  <c:v>16030.176964207398</c:v>
                </c:pt>
                <c:pt idx="4617">
                  <c:v>16032.204713451842</c:v>
                </c:pt>
                <c:pt idx="4618">
                  <c:v>16034.232137833233</c:v>
                </c:pt>
                <c:pt idx="4619">
                  <c:v>16036.259237413689</c:v>
                </c:pt>
                <c:pt idx="4620">
                  <c:v>16038.286012255319</c:v>
                </c:pt>
                <c:pt idx="4621">
                  <c:v>16040.312462420119</c:v>
                </c:pt>
                <c:pt idx="4622">
                  <c:v>16042.33858797012</c:v>
                </c:pt>
                <c:pt idx="4623">
                  <c:v>16044.364388967238</c:v>
                </c:pt>
                <c:pt idx="4624">
                  <c:v>16046.389865473408</c:v>
                </c:pt>
                <c:pt idx="4625">
                  <c:v>16048.4150175505</c:v>
                </c:pt>
                <c:pt idx="4626">
                  <c:v>16050.43984526032</c:v>
                </c:pt>
                <c:pt idx="4627">
                  <c:v>16052.464348664669</c:v>
                </c:pt>
                <c:pt idx="4628">
                  <c:v>16054.48852782529</c:v>
                </c:pt>
                <c:pt idx="4629">
                  <c:v>16056.51238280389</c:v>
                </c:pt>
                <c:pt idx="4630">
                  <c:v>16058.535913662115</c:v>
                </c:pt>
                <c:pt idx="4631">
                  <c:v>16060.559120461607</c:v>
                </c:pt>
                <c:pt idx="4632">
                  <c:v>16062.582003263928</c:v>
                </c:pt>
                <c:pt idx="4633">
                  <c:v>16064.604562130624</c:v>
                </c:pt>
                <c:pt idx="4634">
                  <c:v>16066.62679712319</c:v>
                </c:pt>
                <c:pt idx="4635">
                  <c:v>16068.648708303084</c:v>
                </c:pt>
                <c:pt idx="4636">
                  <c:v>16070.67029573171</c:v>
                </c:pt>
                <c:pt idx="4637">
                  <c:v>16072.69155947045</c:v>
                </c:pt>
                <c:pt idx="4638">
                  <c:v>16074.71249958063</c:v>
                </c:pt>
                <c:pt idx="4639">
                  <c:v>16076.733116123562</c:v>
                </c:pt>
                <c:pt idx="4640">
                  <c:v>16078.753409160459</c:v>
                </c:pt>
                <c:pt idx="4641">
                  <c:v>16080.773378752572</c:v>
                </c:pt>
                <c:pt idx="4642">
                  <c:v>16082.793024961031</c:v>
                </c:pt>
                <c:pt idx="4643">
                  <c:v>16084.812347846992</c:v>
                </c:pt>
                <c:pt idx="4644">
                  <c:v>16086.831347471521</c:v>
                </c:pt>
                <c:pt idx="4645">
                  <c:v>16088.850023895679</c:v>
                </c:pt>
                <c:pt idx="4646">
                  <c:v>16090.868377180461</c:v>
                </c:pt>
                <c:pt idx="4647">
                  <c:v>16092.886407386843</c:v>
                </c:pt>
                <c:pt idx="4648">
                  <c:v>16094.904114575729</c:v>
                </c:pt>
                <c:pt idx="4649">
                  <c:v>16096.921498808022</c:v>
                </c:pt>
                <c:pt idx="4650">
                  <c:v>16098.93856014455</c:v>
                </c:pt>
                <c:pt idx="4651">
                  <c:v>16100.955298646119</c:v>
                </c:pt>
                <c:pt idx="4652">
                  <c:v>16102.9717143735</c:v>
                </c:pt>
                <c:pt idx="4653">
                  <c:v>16104.987807387388</c:v>
                </c:pt>
                <c:pt idx="4654">
                  <c:v>16107.00357774849</c:v>
                </c:pt>
                <c:pt idx="4655">
                  <c:v>16109.019025517429</c:v>
                </c:pt>
                <c:pt idx="4656">
                  <c:v>16111.034150754811</c:v>
                </c:pt>
                <c:pt idx="4657">
                  <c:v>16113.048953521189</c:v>
                </c:pt>
                <c:pt idx="4658">
                  <c:v>16115.063433877091</c:v>
                </c:pt>
                <c:pt idx="4659">
                  <c:v>16117.07759188299</c:v>
                </c:pt>
                <c:pt idx="4660">
                  <c:v>16119.091427599322</c:v>
                </c:pt>
                <c:pt idx="4661">
                  <c:v>16121.104941086482</c:v>
                </c:pt>
                <c:pt idx="4662">
                  <c:v>16123.118132404818</c:v>
                </c:pt>
                <c:pt idx="4663">
                  <c:v>16125.131001614673</c:v>
                </c:pt>
                <c:pt idx="4664">
                  <c:v>16127.143548776314</c:v>
                </c:pt>
                <c:pt idx="4665">
                  <c:v>16129.155773949959</c:v>
                </c:pt>
                <c:pt idx="4666">
                  <c:v>16131.167677195819</c:v>
                </c:pt>
                <c:pt idx="4667">
                  <c:v>16133.179258574062</c:v>
                </c:pt>
                <c:pt idx="4668">
                  <c:v>16135.190518144782</c:v>
                </c:pt>
                <c:pt idx="4669">
                  <c:v>16137.20145596807</c:v>
                </c:pt>
                <c:pt idx="4670">
                  <c:v>16139.212072103961</c:v>
                </c:pt>
                <c:pt idx="4671">
                  <c:v>16141.222366612441</c:v>
                </c:pt>
                <c:pt idx="4672">
                  <c:v>16143.23233955348</c:v>
                </c:pt>
                <c:pt idx="4673">
                  <c:v>16145.24199098699</c:v>
                </c:pt>
                <c:pt idx="4674">
                  <c:v>16147.251320972849</c:v>
                </c:pt>
                <c:pt idx="4675">
                  <c:v>16149.2603295709</c:v>
                </c:pt>
                <c:pt idx="4676">
                  <c:v>16151.269016840923</c:v>
                </c:pt>
                <c:pt idx="4677">
                  <c:v>16153.277382842693</c:v>
                </c:pt>
                <c:pt idx="4678">
                  <c:v>16155.285427635919</c:v>
                </c:pt>
                <c:pt idx="4679">
                  <c:v>16157.29315128029</c:v>
                </c:pt>
                <c:pt idx="4680">
                  <c:v>16159.30055383543</c:v>
                </c:pt>
                <c:pt idx="4681">
                  <c:v>16161.307635360956</c:v>
                </c:pt>
                <c:pt idx="4682">
                  <c:v>16163.31439591641</c:v>
                </c:pt>
                <c:pt idx="4683">
                  <c:v>16165.320835561328</c:v>
                </c:pt>
                <c:pt idx="4684">
                  <c:v>16167.32695435518</c:v>
                </c:pt>
                <c:pt idx="4685">
                  <c:v>16169.332752357424</c:v>
                </c:pt>
                <c:pt idx="4686">
                  <c:v>16171.338229627427</c:v>
                </c:pt>
                <c:pt idx="4687">
                  <c:v>16173.343386224589</c:v>
                </c:pt>
                <c:pt idx="4688">
                  <c:v>16175.34822220822</c:v>
                </c:pt>
                <c:pt idx="4689">
                  <c:v>16177.352737637608</c:v>
                </c:pt>
                <c:pt idx="4690">
                  <c:v>16179.356932571987</c:v>
                </c:pt>
                <c:pt idx="4691">
                  <c:v>16181.360807070569</c:v>
                </c:pt>
                <c:pt idx="4692">
                  <c:v>16183.364361192533</c:v>
                </c:pt>
                <c:pt idx="4693">
                  <c:v>16185.367594996978</c:v>
                </c:pt>
                <c:pt idx="4694">
                  <c:v>16187.370508543017</c:v>
                </c:pt>
                <c:pt idx="4695">
                  <c:v>16189.373101889691</c:v>
                </c:pt>
                <c:pt idx="4696">
                  <c:v>16191.375375096008</c:v>
                </c:pt>
                <c:pt idx="4697">
                  <c:v>16193.377328220948</c:v>
                </c:pt>
                <c:pt idx="4698">
                  <c:v>16195.378961323428</c:v>
                </c:pt>
                <c:pt idx="4699">
                  <c:v>16197.380274462361</c:v>
                </c:pt>
                <c:pt idx="4700">
                  <c:v>16199.38126769659</c:v>
                </c:pt>
                <c:pt idx="4701">
                  <c:v>16201.381941084917</c:v>
                </c:pt>
                <c:pt idx="4702">
                  <c:v>16203.382294686147</c:v>
                </c:pt>
                <c:pt idx="4703">
                  <c:v>16205.382328559002</c:v>
                </c:pt>
                <c:pt idx="4704">
                  <c:v>16207.382042762179</c:v>
                </c:pt>
                <c:pt idx="4705">
                  <c:v>16209.38143735435</c:v>
                </c:pt>
                <c:pt idx="4706">
                  <c:v>16211.38051239412</c:v>
                </c:pt>
                <c:pt idx="4707">
                  <c:v>16213.379267940078</c:v>
                </c:pt>
                <c:pt idx="4708">
                  <c:v>16215.377704050778</c:v>
                </c:pt>
                <c:pt idx="4709">
                  <c:v>16217.375820784726</c:v>
                </c:pt>
                <c:pt idx="4710">
                  <c:v>16219.373618200378</c:v>
                </c:pt>
                <c:pt idx="4711">
                  <c:v>16221.371096356163</c:v>
                </c:pt>
                <c:pt idx="4712">
                  <c:v>16223.368255310483</c:v>
                </c:pt>
                <c:pt idx="4713">
                  <c:v>16225.365095121668</c:v>
                </c:pt>
                <c:pt idx="4714">
                  <c:v>16227.361615848049</c:v>
                </c:pt>
                <c:pt idx="4715">
                  <c:v>16229.357817547909</c:v>
                </c:pt>
                <c:pt idx="4716">
                  <c:v>16231.35370027946</c:v>
                </c:pt>
                <c:pt idx="4717">
                  <c:v>16233.349264100922</c:v>
                </c:pt>
                <c:pt idx="4718">
                  <c:v>16235.344509070443</c:v>
                </c:pt>
                <c:pt idx="4719">
                  <c:v>16237.33943524614</c:v>
                </c:pt>
                <c:pt idx="4720">
                  <c:v>16239.33404268611</c:v>
                </c:pt>
                <c:pt idx="4721">
                  <c:v>16241.328331448398</c:v>
                </c:pt>
                <c:pt idx="4722">
                  <c:v>16243.322301591003</c:v>
                </c:pt>
                <c:pt idx="4723">
                  <c:v>16245.315953171888</c:v>
                </c:pt>
                <c:pt idx="4724">
                  <c:v>16247.309286248988</c:v>
                </c:pt>
                <c:pt idx="4725">
                  <c:v>16249.302300880208</c:v>
                </c:pt>
                <c:pt idx="4726">
                  <c:v>16251.294997123399</c:v>
                </c:pt>
                <c:pt idx="4727">
                  <c:v>16253.287375036372</c:v>
                </c:pt>
                <c:pt idx="4728">
                  <c:v>16255.279434676902</c:v>
                </c:pt>
                <c:pt idx="4729">
                  <c:v>16257.271176102731</c:v>
                </c:pt>
                <c:pt idx="4730">
                  <c:v>16259.26259937157</c:v>
                </c:pt>
                <c:pt idx="4731">
                  <c:v>16261.253704541083</c:v>
                </c:pt>
                <c:pt idx="4732">
                  <c:v>16263.244491668882</c:v>
                </c:pt>
                <c:pt idx="4733">
                  <c:v>16265.234960812586</c:v>
                </c:pt>
                <c:pt idx="4734">
                  <c:v>16267.22511202971</c:v>
                </c:pt>
                <c:pt idx="4735">
                  <c:v>16269.214945377802</c:v>
                </c:pt>
                <c:pt idx="4736">
                  <c:v>16271.204460914321</c:v>
                </c:pt>
                <c:pt idx="4737">
                  <c:v>16273.193658696711</c:v>
                </c:pt>
                <c:pt idx="4738">
                  <c:v>16275.182538782359</c:v>
                </c:pt>
                <c:pt idx="4739">
                  <c:v>16277.171101228651</c:v>
                </c:pt>
                <c:pt idx="4740">
                  <c:v>16279.159346092902</c:v>
                </c:pt>
                <c:pt idx="4741">
                  <c:v>16281.147273432402</c:v>
                </c:pt>
                <c:pt idx="4742">
                  <c:v>16283.13488330439</c:v>
                </c:pt>
                <c:pt idx="4743">
                  <c:v>16285.122175766102</c:v>
                </c:pt>
                <c:pt idx="4744">
                  <c:v>16287.10915087469</c:v>
                </c:pt>
                <c:pt idx="4745">
                  <c:v>16289.095808687309</c:v>
                </c:pt>
                <c:pt idx="4746">
                  <c:v>16291.082149261058</c:v>
                </c:pt>
                <c:pt idx="4747">
                  <c:v>16293.068172652998</c:v>
                </c:pt>
                <c:pt idx="4748">
                  <c:v>16295.05387892016</c:v>
                </c:pt>
                <c:pt idx="4749">
                  <c:v>16297.039268119526</c:v>
                </c:pt>
                <c:pt idx="4750">
                  <c:v>16299.024340308051</c:v>
                </c:pt>
                <c:pt idx="4751">
                  <c:v>16301.009095542649</c:v>
                </c:pt>
                <c:pt idx="4752">
                  <c:v>16302.993533880201</c:v>
                </c:pt>
                <c:pt idx="4753">
                  <c:v>16304.977655377548</c:v>
                </c:pt>
                <c:pt idx="4754">
                  <c:v>16306.96146009149</c:v>
                </c:pt>
                <c:pt idx="4755">
                  <c:v>16308.944948078804</c:v>
                </c:pt>
                <c:pt idx="4756">
                  <c:v>16310.9281193962</c:v>
                </c:pt>
                <c:pt idx="4757">
                  <c:v>16312.910974100389</c:v>
                </c:pt>
                <c:pt idx="4758">
                  <c:v>16314.89351224802</c:v>
                </c:pt>
                <c:pt idx="4759">
                  <c:v>16316.875733895708</c:v>
                </c:pt>
                <c:pt idx="4760">
                  <c:v>16318.857639100039</c:v>
                </c:pt>
                <c:pt idx="4761">
                  <c:v>16320.83922791756</c:v>
                </c:pt>
                <c:pt idx="4762">
                  <c:v>16322.820500404769</c:v>
                </c:pt>
                <c:pt idx="4763">
                  <c:v>16324.80145661815</c:v>
                </c:pt>
                <c:pt idx="4764">
                  <c:v>16326.78209661413</c:v>
                </c:pt>
                <c:pt idx="4765">
                  <c:v>16328.762420449109</c:v>
                </c:pt>
                <c:pt idx="4766">
                  <c:v>16330.742428179454</c:v>
                </c:pt>
                <c:pt idx="4767">
                  <c:v>16332.72211986147</c:v>
                </c:pt>
                <c:pt idx="4768">
                  <c:v>16334.701495551471</c:v>
                </c:pt>
                <c:pt idx="4769">
                  <c:v>16336.680555305691</c:v>
                </c:pt>
                <c:pt idx="4770">
                  <c:v>16338.659299180341</c:v>
                </c:pt>
                <c:pt idx="4771">
                  <c:v>16340.637727231611</c:v>
                </c:pt>
                <c:pt idx="4772">
                  <c:v>16342.615839515651</c:v>
                </c:pt>
                <c:pt idx="4773">
                  <c:v>16344.593636088541</c:v>
                </c:pt>
                <c:pt idx="4774">
                  <c:v>16346.571117006362</c:v>
                </c:pt>
                <c:pt idx="4775">
                  <c:v>16348.548282325151</c:v>
                </c:pt>
                <c:pt idx="4776">
                  <c:v>16350.5251321009</c:v>
                </c:pt>
                <c:pt idx="4777">
                  <c:v>16352.501666389569</c:v>
                </c:pt>
                <c:pt idx="4778">
                  <c:v>16354.477885247079</c:v>
                </c:pt>
                <c:pt idx="4779">
                  <c:v>16356.453788729323</c:v>
                </c:pt>
                <c:pt idx="4780">
                  <c:v>16358.429376892153</c:v>
                </c:pt>
                <c:pt idx="4781">
                  <c:v>16360.40464979137</c:v>
                </c:pt>
                <c:pt idx="4782">
                  <c:v>16362.379607482761</c:v>
                </c:pt>
                <c:pt idx="4783">
                  <c:v>16364.35425002207</c:v>
                </c:pt>
                <c:pt idx="4784">
                  <c:v>16366.328577464998</c:v>
                </c:pt>
                <c:pt idx="4785">
                  <c:v>16368.302589867219</c:v>
                </c:pt>
                <c:pt idx="4786">
                  <c:v>16370.276287284369</c:v>
                </c:pt>
                <c:pt idx="4787">
                  <c:v>16372.249669772053</c:v>
                </c:pt>
                <c:pt idx="4788">
                  <c:v>16374.222737385811</c:v>
                </c:pt>
                <c:pt idx="4789">
                  <c:v>16376.195490181182</c:v>
                </c:pt>
                <c:pt idx="4790">
                  <c:v>16378.167928213657</c:v>
                </c:pt>
                <c:pt idx="4791">
                  <c:v>16380.140051538701</c:v>
                </c:pt>
                <c:pt idx="4792">
                  <c:v>16382.111860211711</c:v>
                </c:pt>
                <c:pt idx="4793">
                  <c:v>16384.083354288079</c:v>
                </c:pt>
                <c:pt idx="4794">
                  <c:v>16386.054533823157</c:v>
                </c:pt>
                <c:pt idx="4795">
                  <c:v>16388.025398872251</c:v>
                </c:pt>
                <c:pt idx="4796">
                  <c:v>16389.99594949064</c:v>
                </c:pt>
                <c:pt idx="4797">
                  <c:v>16391.966185733567</c:v>
                </c:pt>
                <c:pt idx="4798">
                  <c:v>16393.936107656209</c:v>
                </c:pt>
                <c:pt idx="4799">
                  <c:v>16395.905715313769</c:v>
                </c:pt>
                <c:pt idx="4800">
                  <c:v>16397.87500876137</c:v>
                </c:pt>
                <c:pt idx="4801">
                  <c:v>16399.843988054101</c:v>
                </c:pt>
                <c:pt idx="4802">
                  <c:v>16401.812653247027</c:v>
                </c:pt>
                <c:pt idx="4803">
                  <c:v>16403.781004395176</c:v>
                </c:pt>
                <c:pt idx="4804">
                  <c:v>16405.74904155355</c:v>
                </c:pt>
                <c:pt idx="4805">
                  <c:v>16407.71676477708</c:v>
                </c:pt>
                <c:pt idx="4806">
                  <c:v>16409.684174120714</c:v>
                </c:pt>
                <c:pt idx="4807">
                  <c:v>16411.651269639304</c:v>
                </c:pt>
                <c:pt idx="4808">
                  <c:v>16413.618051387723</c:v>
                </c:pt>
                <c:pt idx="4809">
                  <c:v>16415.58451942079</c:v>
                </c:pt>
                <c:pt idx="4810">
                  <c:v>16417.55067379327</c:v>
                </c:pt>
                <c:pt idx="4811">
                  <c:v>16419.516514559898</c:v>
                </c:pt>
                <c:pt idx="4812">
                  <c:v>16421.482041775409</c:v>
                </c:pt>
                <c:pt idx="4813">
                  <c:v>16423.447255494455</c:v>
                </c:pt>
                <c:pt idx="4814">
                  <c:v>16425.412155771679</c:v>
                </c:pt>
                <c:pt idx="4815">
                  <c:v>16427.376742661683</c:v>
                </c:pt>
                <c:pt idx="4816">
                  <c:v>16429.341016219041</c:v>
                </c:pt>
                <c:pt idx="4817">
                  <c:v>16431.304976498272</c:v>
                </c:pt>
                <c:pt idx="4818">
                  <c:v>16433.268623553904</c:v>
                </c:pt>
                <c:pt idx="4819">
                  <c:v>16435.231957440352</c:v>
                </c:pt>
                <c:pt idx="4820">
                  <c:v>16437.194978212097</c:v>
                </c:pt>
                <c:pt idx="4821">
                  <c:v>16439.157685923503</c:v>
                </c:pt>
                <c:pt idx="4822">
                  <c:v>16441.12008062892</c:v>
                </c:pt>
                <c:pt idx="4823">
                  <c:v>16443.082162382681</c:v>
                </c:pt>
                <c:pt idx="4824">
                  <c:v>16445.043931239081</c:v>
                </c:pt>
                <c:pt idx="4825">
                  <c:v>16447.005387252371</c:v>
                </c:pt>
                <c:pt idx="4826">
                  <c:v>16448.966530476755</c:v>
                </c:pt>
                <c:pt idx="4827">
                  <c:v>16450.927360966441</c:v>
                </c:pt>
                <c:pt idx="4828">
                  <c:v>16452.887878775557</c:v>
                </c:pt>
                <c:pt idx="4829">
                  <c:v>16454.848083958233</c:v>
                </c:pt>
                <c:pt idx="4830">
                  <c:v>16456.807976568536</c:v>
                </c:pt>
                <c:pt idx="4831">
                  <c:v>16458.767556660525</c:v>
                </c:pt>
                <c:pt idx="4832">
                  <c:v>16460.726824288213</c:v>
                </c:pt>
                <c:pt idx="4833">
                  <c:v>16462.685779505548</c:v>
                </c:pt>
                <c:pt idx="4834">
                  <c:v>16464.644422366506</c:v>
                </c:pt>
                <c:pt idx="4835">
                  <c:v>16466.60275292498</c:v>
                </c:pt>
                <c:pt idx="4836">
                  <c:v>16468.560771234839</c:v>
                </c:pt>
                <c:pt idx="4837">
                  <c:v>16470.518477349913</c:v>
                </c:pt>
                <c:pt idx="4838">
                  <c:v>16472.475871324044</c:v>
                </c:pt>
                <c:pt idx="4839">
                  <c:v>16474.432953210959</c:v>
                </c:pt>
                <c:pt idx="4840">
                  <c:v>16476.389723064414</c:v>
                </c:pt>
                <c:pt idx="4841">
                  <c:v>16478.346180938101</c:v>
                </c:pt>
                <c:pt idx="4842">
                  <c:v>16480.302326885681</c:v>
                </c:pt>
                <c:pt idx="4843">
                  <c:v>16482.258160960821</c:v>
                </c:pt>
                <c:pt idx="4844">
                  <c:v>16484.213683217095</c:v>
                </c:pt>
                <c:pt idx="4845">
                  <c:v>16486.168893708073</c:v>
                </c:pt>
                <c:pt idx="4846">
                  <c:v>16488.123792487266</c:v>
                </c:pt>
                <c:pt idx="4847">
                  <c:v>16490.078379608185</c:v>
                </c:pt>
                <c:pt idx="4848">
                  <c:v>16492.032655124309</c:v>
                </c:pt>
                <c:pt idx="4849">
                  <c:v>16493.986619089039</c:v>
                </c:pt>
                <c:pt idx="4850">
                  <c:v>16495.940271555777</c:v>
                </c:pt>
                <c:pt idx="4851">
                  <c:v>16497.893612577886</c:v>
                </c:pt>
                <c:pt idx="4852">
                  <c:v>16499.8466422087</c:v>
                </c:pt>
                <c:pt idx="4853">
                  <c:v>16501.799360501485</c:v>
                </c:pt>
                <c:pt idx="4854">
                  <c:v>16503.751767509537</c:v>
                </c:pt>
                <c:pt idx="4855">
                  <c:v>16505.703863286049</c:v>
                </c:pt>
                <c:pt idx="4856">
                  <c:v>16507.655647884214</c:v>
                </c:pt>
                <c:pt idx="4857">
                  <c:v>16509.607121357218</c:v>
                </c:pt>
                <c:pt idx="4858">
                  <c:v>16511.558283758153</c:v>
                </c:pt>
                <c:pt idx="4859">
                  <c:v>16513.509135140117</c:v>
                </c:pt>
                <c:pt idx="4860">
                  <c:v>16515.459675556162</c:v>
                </c:pt>
                <c:pt idx="4861">
                  <c:v>16517.409905059325</c:v>
                </c:pt>
                <c:pt idx="4862">
                  <c:v>16519.359823702591</c:v>
                </c:pt>
                <c:pt idx="4863">
                  <c:v>16521.309431538895</c:v>
                </c:pt>
                <c:pt idx="4864">
                  <c:v>16523.258728621178</c:v>
                </c:pt>
                <c:pt idx="4865">
                  <c:v>16525.207715002329</c:v>
                </c:pt>
                <c:pt idx="4866">
                  <c:v>16527.156390735177</c:v>
                </c:pt>
                <c:pt idx="4867">
                  <c:v>16529.104755872566</c:v>
                </c:pt>
                <c:pt idx="4868">
                  <c:v>16531.052810467289</c:v>
                </c:pt>
                <c:pt idx="4869">
                  <c:v>16533.000554572078</c:v>
                </c:pt>
                <c:pt idx="4870">
                  <c:v>16534.947988239663</c:v>
                </c:pt>
                <c:pt idx="4871">
                  <c:v>16536.895111522728</c:v>
                </c:pt>
                <c:pt idx="4872">
                  <c:v>16538.841924473942</c:v>
                </c:pt>
                <c:pt idx="4873">
                  <c:v>16540.788427145901</c:v>
                </c:pt>
                <c:pt idx="4874">
                  <c:v>16542.734619591211</c:v>
                </c:pt>
                <c:pt idx="4875">
                  <c:v>16544.680501862411</c:v>
                </c:pt>
                <c:pt idx="4876">
                  <c:v>16546.626074012031</c:v>
                </c:pt>
                <c:pt idx="4877">
                  <c:v>16548.571336092562</c:v>
                </c:pt>
                <c:pt idx="4878">
                  <c:v>16550.516288156457</c:v>
                </c:pt>
                <c:pt idx="4879">
                  <c:v>16552.460930256126</c:v>
                </c:pt>
                <c:pt idx="4880">
                  <c:v>16554.405262443976</c:v>
                </c:pt>
                <c:pt idx="4881">
                  <c:v>16556.34928477235</c:v>
                </c:pt>
                <c:pt idx="4882">
                  <c:v>16558.29299729356</c:v>
                </c:pt>
                <c:pt idx="4883">
                  <c:v>16560.236400059919</c:v>
                </c:pt>
                <c:pt idx="4884">
                  <c:v>16562.179493123665</c:v>
                </c:pt>
                <c:pt idx="4885">
                  <c:v>16564.122276537011</c:v>
                </c:pt>
                <c:pt idx="4886">
                  <c:v>16566.06475035219</c:v>
                </c:pt>
                <c:pt idx="4887">
                  <c:v>16568.006914621321</c:v>
                </c:pt>
                <c:pt idx="4888">
                  <c:v>16569.948769396535</c:v>
                </c:pt>
                <c:pt idx="4889">
                  <c:v>16571.890314729939</c:v>
                </c:pt>
                <c:pt idx="4890">
                  <c:v>16573.831550673578</c:v>
                </c:pt>
                <c:pt idx="4891">
                  <c:v>16575.77247727949</c:v>
                </c:pt>
                <c:pt idx="4892">
                  <c:v>16577.713094599654</c:v>
                </c:pt>
                <c:pt idx="4893">
                  <c:v>16579.653402686035</c:v>
                </c:pt>
                <c:pt idx="4894">
                  <c:v>16581.59340159057</c:v>
                </c:pt>
                <c:pt idx="4895">
                  <c:v>16583.533091365145</c:v>
                </c:pt>
                <c:pt idx="4896">
                  <c:v>16585.472472061629</c:v>
                </c:pt>
                <c:pt idx="4897">
                  <c:v>16587.411543731851</c:v>
                </c:pt>
                <c:pt idx="4898">
                  <c:v>16589.350306427605</c:v>
                </c:pt>
                <c:pt idx="4899">
                  <c:v>16591.288760200674</c:v>
                </c:pt>
                <c:pt idx="4900">
                  <c:v>16593.226905102765</c:v>
                </c:pt>
                <c:pt idx="4901">
                  <c:v>16595.164741185577</c:v>
                </c:pt>
                <c:pt idx="4902">
                  <c:v>16597.102268500807</c:v>
                </c:pt>
                <c:pt idx="4903">
                  <c:v>16599.039487100075</c:v>
                </c:pt>
                <c:pt idx="4904">
                  <c:v>16600.976397034981</c:v>
                </c:pt>
                <c:pt idx="4905">
                  <c:v>16602.912998357097</c:v>
                </c:pt>
                <c:pt idx="4906">
                  <c:v>16604.849291117967</c:v>
                </c:pt>
                <c:pt idx="4907">
                  <c:v>16606.7852753691</c:v>
                </c:pt>
                <c:pt idx="4908">
                  <c:v>16608.720951161959</c:v>
                </c:pt>
                <c:pt idx="4909">
                  <c:v>16610.656318547997</c:v>
                </c:pt>
                <c:pt idx="4910">
                  <c:v>16612.591377578614</c:v>
                </c:pt>
                <c:pt idx="4911">
                  <c:v>16614.526128305195</c:v>
                </c:pt>
                <c:pt idx="4912">
                  <c:v>16616.460570779091</c:v>
                </c:pt>
                <c:pt idx="4913">
                  <c:v>16618.394705051604</c:v>
                </c:pt>
                <c:pt idx="4914">
                  <c:v>16620.328531174011</c:v>
                </c:pt>
                <c:pt idx="4915">
                  <c:v>16622.262049197565</c:v>
                </c:pt>
                <c:pt idx="4916">
                  <c:v>16624.195259173506</c:v>
                </c:pt>
                <c:pt idx="4917">
                  <c:v>16626.128161152999</c:v>
                </c:pt>
                <c:pt idx="4918">
                  <c:v>16628.060755187191</c:v>
                </c:pt>
                <c:pt idx="4919">
                  <c:v>16629.99304132722</c:v>
                </c:pt>
                <c:pt idx="4920">
                  <c:v>16631.925019624174</c:v>
                </c:pt>
                <c:pt idx="4921">
                  <c:v>16633.856690129101</c:v>
                </c:pt>
                <c:pt idx="4922">
                  <c:v>16635.788052893029</c:v>
                </c:pt>
                <c:pt idx="4923">
                  <c:v>16637.719107966954</c:v>
                </c:pt>
                <c:pt idx="4924">
                  <c:v>16639.649855401851</c:v>
                </c:pt>
                <c:pt idx="4925">
                  <c:v>16641.580295248634</c:v>
                </c:pt>
                <c:pt idx="4926">
                  <c:v>16643.510427558205</c:v>
                </c:pt>
                <c:pt idx="4927">
                  <c:v>16645.440252381435</c:v>
                </c:pt>
                <c:pt idx="4928">
                  <c:v>16647.369769769168</c:v>
                </c:pt>
                <c:pt idx="4929">
                  <c:v>16649.2989797722</c:v>
                </c:pt>
                <c:pt idx="4930">
                  <c:v>16651.227882441304</c:v>
                </c:pt>
                <c:pt idx="4931">
                  <c:v>16653.156477827208</c:v>
                </c:pt>
                <c:pt idx="4932">
                  <c:v>16655.084765980653</c:v>
                </c:pt>
                <c:pt idx="4933">
                  <c:v>16657.012746952285</c:v>
                </c:pt>
                <c:pt idx="4934">
                  <c:v>16658.940420792784</c:v>
                </c:pt>
                <c:pt idx="4935">
                  <c:v>16660.867787552728</c:v>
                </c:pt>
                <c:pt idx="4936">
                  <c:v>16662.79484728273</c:v>
                </c:pt>
                <c:pt idx="4937">
                  <c:v>16664.721600033317</c:v>
                </c:pt>
                <c:pt idx="4938">
                  <c:v>16666.64804585504</c:v>
                </c:pt>
                <c:pt idx="4939">
                  <c:v>16668.574184798374</c:v>
                </c:pt>
                <c:pt idx="4940">
                  <c:v>16670.500016913767</c:v>
                </c:pt>
                <c:pt idx="4941">
                  <c:v>16672.425542251669</c:v>
                </c:pt>
                <c:pt idx="4942">
                  <c:v>16674.350760862457</c:v>
                </c:pt>
                <c:pt idx="4943">
                  <c:v>16676.27567279651</c:v>
                </c:pt>
                <c:pt idx="4944">
                  <c:v>16678.200278104156</c:v>
                </c:pt>
                <c:pt idx="4945">
                  <c:v>16680.124576835678</c:v>
                </c:pt>
                <c:pt idx="4946">
                  <c:v>16682.048569041395</c:v>
                </c:pt>
                <c:pt idx="4947">
                  <c:v>16683.972254771499</c:v>
                </c:pt>
                <c:pt idx="4948">
                  <c:v>16685.895634076227</c:v>
                </c:pt>
                <c:pt idx="4949">
                  <c:v>16687.818707005747</c:v>
                </c:pt>
                <c:pt idx="4950">
                  <c:v>16689.741473610215</c:v>
                </c:pt>
                <c:pt idx="4951">
                  <c:v>16691.663933939726</c:v>
                </c:pt>
                <c:pt idx="4952">
                  <c:v>16693.586088044394</c:v>
                </c:pt>
                <c:pt idx="4953">
                  <c:v>16695.507935974259</c:v>
                </c:pt>
                <c:pt idx="4954">
                  <c:v>16697.429477779348</c:v>
                </c:pt>
                <c:pt idx="4955">
                  <c:v>16699.350713509655</c:v>
                </c:pt>
                <c:pt idx="4956">
                  <c:v>16701.271643215125</c:v>
                </c:pt>
                <c:pt idx="4957">
                  <c:v>16703.192266945709</c:v>
                </c:pt>
                <c:pt idx="4958">
                  <c:v>16705.112584751318</c:v>
                </c:pt>
                <c:pt idx="4959">
                  <c:v>16707.032596681805</c:v>
                </c:pt>
                <c:pt idx="4960">
                  <c:v>16708.952302787009</c:v>
                </c:pt>
                <c:pt idx="4961">
                  <c:v>16710.871703116725</c:v>
                </c:pt>
                <c:pt idx="4962">
                  <c:v>16712.790797720769</c:v>
                </c:pt>
                <c:pt idx="4963">
                  <c:v>16714.709586648845</c:v>
                </c:pt>
                <c:pt idx="4964">
                  <c:v>16716.628069950712</c:v>
                </c:pt>
                <c:pt idx="4965">
                  <c:v>16718.546247676015</c:v>
                </c:pt>
                <c:pt idx="4966">
                  <c:v>16720.464119874439</c:v>
                </c:pt>
                <c:pt idx="4967">
                  <c:v>16722.3816865956</c:v>
                </c:pt>
                <c:pt idx="4968">
                  <c:v>16724.298947889096</c:v>
                </c:pt>
                <c:pt idx="4969">
                  <c:v>16726.215903804481</c:v>
                </c:pt>
                <c:pt idx="4970">
                  <c:v>16728.132554391294</c:v>
                </c:pt>
                <c:pt idx="4971">
                  <c:v>16730.048899699057</c:v>
                </c:pt>
                <c:pt idx="4972">
                  <c:v>16731.964939777208</c:v>
                </c:pt>
                <c:pt idx="4973">
                  <c:v>16733.880674675216</c:v>
                </c:pt>
                <c:pt idx="4974">
                  <c:v>16735.796104442485</c:v>
                </c:pt>
                <c:pt idx="4975">
                  <c:v>16737.711229128396</c:v>
                </c:pt>
                <c:pt idx="4976">
                  <c:v>16739.626048782306</c:v>
                </c:pt>
                <c:pt idx="4977">
                  <c:v>16741.540563453527</c:v>
                </c:pt>
                <c:pt idx="4978">
                  <c:v>16743.45477319137</c:v>
                </c:pt>
                <c:pt idx="4979">
                  <c:v>16745.368678045066</c:v>
                </c:pt>
                <c:pt idx="4980">
                  <c:v>16747.282278063885</c:v>
                </c:pt>
                <c:pt idx="4981">
                  <c:v>16749.195573296987</c:v>
                </c:pt>
                <c:pt idx="4982">
                  <c:v>16751.108563793576</c:v>
                </c:pt>
                <c:pt idx="4983">
                  <c:v>16753.021249602785</c:v>
                </c:pt>
                <c:pt idx="4984">
                  <c:v>16754.933630773718</c:v>
                </c:pt>
                <c:pt idx="4985">
                  <c:v>16756.845707355456</c:v>
                </c:pt>
                <c:pt idx="4986">
                  <c:v>16758.757479397067</c:v>
                </c:pt>
                <c:pt idx="4987">
                  <c:v>16760.668946947546</c:v>
                </c:pt>
                <c:pt idx="4988">
                  <c:v>16762.580110055911</c:v>
                </c:pt>
                <c:pt idx="4989">
                  <c:v>16764.490968771097</c:v>
                </c:pt>
                <c:pt idx="4990">
                  <c:v>16766.40152314206</c:v>
                </c:pt>
                <c:pt idx="4991">
                  <c:v>16768.311773217691</c:v>
                </c:pt>
                <c:pt idx="4992">
                  <c:v>16770.221719046865</c:v>
                </c:pt>
                <c:pt idx="4993">
                  <c:v>16772.131360678413</c:v>
                </c:pt>
                <c:pt idx="4994">
                  <c:v>16774.04069816117</c:v>
                </c:pt>
                <c:pt idx="4995">
                  <c:v>16775.9497315439</c:v>
                </c:pt>
                <c:pt idx="4996">
                  <c:v>16777.858460875363</c:v>
                </c:pt>
                <c:pt idx="4997">
                  <c:v>16779.766886204296</c:v>
                </c:pt>
                <c:pt idx="4998">
                  <c:v>16781.675007579353</c:v>
                </c:pt>
                <c:pt idx="4999">
                  <c:v>16783.582825049252</c:v>
                </c:pt>
                <c:pt idx="5000">
                  <c:v>16785.490338662588</c:v>
                </c:pt>
                <c:pt idx="5001">
                  <c:v>16787.397548467987</c:v>
                </c:pt>
                <c:pt idx="5002">
                  <c:v>16789.304454514022</c:v>
                </c:pt>
                <c:pt idx="5003">
                  <c:v>16791.211056849228</c:v>
                </c:pt>
                <c:pt idx="5004">
                  <c:v>16793.117355522136</c:v>
                </c:pt>
                <c:pt idx="5005">
                  <c:v>16795.023350581225</c:v>
                </c:pt>
                <c:pt idx="5006">
                  <c:v>16796.929042074957</c:v>
                </c:pt>
                <c:pt idx="5007">
                  <c:v>16798.834430051767</c:v>
                </c:pt>
                <c:pt idx="5008">
                  <c:v>16800.739514560046</c:v>
                </c:pt>
                <c:pt idx="5009">
                  <c:v>16802.64429564817</c:v>
                </c:pt>
                <c:pt idx="5010">
                  <c:v>16804.548773364473</c:v>
                </c:pt>
                <c:pt idx="5011">
                  <c:v>16806.452947757265</c:v>
                </c:pt>
                <c:pt idx="5012">
                  <c:v>16808.35681887485</c:v>
                </c:pt>
                <c:pt idx="5013">
                  <c:v>16810.260386765465</c:v>
                </c:pt>
                <c:pt idx="5014">
                  <c:v>16812.163651477324</c:v>
                </c:pt>
                <c:pt idx="5015">
                  <c:v>16814.066613058654</c:v>
                </c:pt>
                <c:pt idx="5016">
                  <c:v>16815.969271557587</c:v>
                </c:pt>
                <c:pt idx="5017">
                  <c:v>16817.871627022276</c:v>
                </c:pt>
                <c:pt idx="5018">
                  <c:v>16819.773679500835</c:v>
                </c:pt>
                <c:pt idx="5019">
                  <c:v>16821.675429041337</c:v>
                </c:pt>
                <c:pt idx="5020">
                  <c:v>16823.576875691844</c:v>
                </c:pt>
                <c:pt idx="5021">
                  <c:v>16825.47801950034</c:v>
                </c:pt>
                <c:pt idx="5022">
                  <c:v>16827.378860514862</c:v>
                </c:pt>
                <c:pt idx="5023">
                  <c:v>16829.279398783336</c:v>
                </c:pt>
                <c:pt idx="5024">
                  <c:v>16831.179634353728</c:v>
                </c:pt>
                <c:pt idx="5025">
                  <c:v>16833.079567273922</c:v>
                </c:pt>
                <c:pt idx="5026">
                  <c:v>16834.97919759182</c:v>
                </c:pt>
                <c:pt idx="5027">
                  <c:v>16836.878525355238</c:v>
                </c:pt>
                <c:pt idx="5028">
                  <c:v>16838.777550612009</c:v>
                </c:pt>
                <c:pt idx="5029">
                  <c:v>16840.676273409921</c:v>
                </c:pt>
                <c:pt idx="5030">
                  <c:v>16842.57469379676</c:v>
                </c:pt>
                <c:pt idx="5031">
                  <c:v>16844.472811820229</c:v>
                </c:pt>
                <c:pt idx="5032">
                  <c:v>16846.370627528027</c:v>
                </c:pt>
                <c:pt idx="5033">
                  <c:v>16848.268140967873</c:v>
                </c:pt>
                <c:pt idx="5034">
                  <c:v>16850.165352187356</c:v>
                </c:pt>
                <c:pt idx="5035">
                  <c:v>16852.06226123415</c:v>
                </c:pt>
                <c:pt idx="5036">
                  <c:v>16853.958868155809</c:v>
                </c:pt>
                <c:pt idx="5037">
                  <c:v>16855.855172999905</c:v>
                </c:pt>
                <c:pt idx="5038">
                  <c:v>16857.751175813981</c:v>
                </c:pt>
                <c:pt idx="5039">
                  <c:v>16859.646876645522</c:v>
                </c:pt>
                <c:pt idx="5040">
                  <c:v>16861.54227554203</c:v>
                </c:pt>
                <c:pt idx="5041">
                  <c:v>16863.437372550925</c:v>
                </c:pt>
                <c:pt idx="5042">
                  <c:v>16865.332167719651</c:v>
                </c:pt>
                <c:pt idx="5043">
                  <c:v>16867.226661095585</c:v>
                </c:pt>
                <c:pt idx="5044">
                  <c:v>16869.120852726101</c:v>
                </c:pt>
                <c:pt idx="5045">
                  <c:v>16871.014742658517</c:v>
                </c:pt>
                <c:pt idx="5046">
                  <c:v>16872.908330940158</c:v>
                </c:pt>
                <c:pt idx="5047">
                  <c:v>16874.80161761829</c:v>
                </c:pt>
                <c:pt idx="5048">
                  <c:v>16876.694602740157</c:v>
                </c:pt>
                <c:pt idx="5049">
                  <c:v>16878.587286352998</c:v>
                </c:pt>
                <c:pt idx="5050">
                  <c:v>16880.479668503995</c:v>
                </c:pt>
                <c:pt idx="5051">
                  <c:v>16882.371749240327</c:v>
                </c:pt>
                <c:pt idx="5052">
                  <c:v>16884.26352860911</c:v>
                </c:pt>
                <c:pt idx="5053">
                  <c:v>16886.155006657467</c:v>
                </c:pt>
                <c:pt idx="5054">
                  <c:v>16888.046183432492</c:v>
                </c:pt>
                <c:pt idx="5055">
                  <c:v>16889.93705898121</c:v>
                </c:pt>
                <c:pt idx="5056">
                  <c:v>16891.827633350658</c:v>
                </c:pt>
                <c:pt idx="5057">
                  <c:v>16893.717906587837</c:v>
                </c:pt>
                <c:pt idx="5058">
                  <c:v>16895.607878739716</c:v>
                </c:pt>
                <c:pt idx="5059">
                  <c:v>16897.49754985324</c:v>
                </c:pt>
                <c:pt idx="5060">
                  <c:v>16899.386919975306</c:v>
                </c:pt>
                <c:pt idx="5061">
                  <c:v>16901.275989152829</c:v>
                </c:pt>
                <c:pt idx="5062">
                  <c:v>16903.164757432642</c:v>
                </c:pt>
                <c:pt idx="5063">
                  <c:v>16905.053224861567</c:v>
                </c:pt>
                <c:pt idx="5064">
                  <c:v>16906.941391486445</c:v>
                </c:pt>
                <c:pt idx="5065">
                  <c:v>16908.829257354013</c:v>
                </c:pt>
                <c:pt idx="5066">
                  <c:v>16910.716822511044</c:v>
                </c:pt>
                <c:pt idx="5067">
                  <c:v>16912.604087004245</c:v>
                </c:pt>
                <c:pt idx="5068">
                  <c:v>16914.491050880297</c:v>
                </c:pt>
                <c:pt idx="5069">
                  <c:v>16916.377714185895</c:v>
                </c:pt>
                <c:pt idx="5070">
                  <c:v>16918.26407696764</c:v>
                </c:pt>
                <c:pt idx="5071">
                  <c:v>16920.150139272155</c:v>
                </c:pt>
                <c:pt idx="5072">
                  <c:v>16922.035901146028</c:v>
                </c:pt>
                <c:pt idx="5073">
                  <c:v>16923.921362635811</c:v>
                </c:pt>
                <c:pt idx="5074">
                  <c:v>16925.806523788026</c:v>
                </c:pt>
                <c:pt idx="5075">
                  <c:v>16927.691384649181</c:v>
                </c:pt>
                <c:pt idx="5076">
                  <c:v>16929.575945265726</c:v>
                </c:pt>
                <c:pt idx="5077">
                  <c:v>16931.460205684121</c:v>
                </c:pt>
                <c:pt idx="5078">
                  <c:v>16933.344165950795</c:v>
                </c:pt>
                <c:pt idx="5079">
                  <c:v>16935.227826112103</c:v>
                </c:pt>
                <c:pt idx="5080">
                  <c:v>16937.111186214435</c:v>
                </c:pt>
                <c:pt idx="5081">
                  <c:v>16938.994246304112</c:v>
                </c:pt>
                <c:pt idx="5082">
                  <c:v>16940.87700642745</c:v>
                </c:pt>
                <c:pt idx="5083">
                  <c:v>16942.759466630712</c:v>
                </c:pt>
                <c:pt idx="5084">
                  <c:v>16944.641626960176</c:v>
                </c:pt>
                <c:pt idx="5085">
                  <c:v>16946.523487462055</c:v>
                </c:pt>
                <c:pt idx="5086">
                  <c:v>16948.40504818254</c:v>
                </c:pt>
                <c:pt idx="5087">
                  <c:v>16950.286309167823</c:v>
                </c:pt>
                <c:pt idx="5088">
                  <c:v>16952.167270464019</c:v>
                </c:pt>
                <c:pt idx="5089">
                  <c:v>16954.047932117275</c:v>
                </c:pt>
                <c:pt idx="5090">
                  <c:v>16955.928294173653</c:v>
                </c:pt>
                <c:pt idx="5091">
                  <c:v>16957.808356679227</c:v>
                </c:pt>
                <c:pt idx="5092">
                  <c:v>16959.688119680053</c:v>
                </c:pt>
                <c:pt idx="5093">
                  <c:v>16961.567583222117</c:v>
                </c:pt>
                <c:pt idx="5094">
                  <c:v>16963.446747351391</c:v>
                </c:pt>
                <c:pt idx="5095">
                  <c:v>16965.325612113862</c:v>
                </c:pt>
                <c:pt idx="5096">
                  <c:v>16967.204177555432</c:v>
                </c:pt>
                <c:pt idx="5097">
                  <c:v>16969.082443722018</c:v>
                </c:pt>
                <c:pt idx="5098">
                  <c:v>16970.960410659489</c:v>
                </c:pt>
                <c:pt idx="5099">
                  <c:v>16972.838078413675</c:v>
                </c:pt>
                <c:pt idx="5100">
                  <c:v>16974.715447030427</c:v>
                </c:pt>
                <c:pt idx="5101">
                  <c:v>16976.592516555524</c:v>
                </c:pt>
                <c:pt idx="5102">
                  <c:v>16978.46928703475</c:v>
                </c:pt>
                <c:pt idx="5103">
                  <c:v>16980.345758513809</c:v>
                </c:pt>
                <c:pt idx="5104">
                  <c:v>16982.22193103845</c:v>
                </c:pt>
                <c:pt idx="5105">
                  <c:v>16984.097804654342</c:v>
                </c:pt>
                <c:pt idx="5106">
                  <c:v>16985.973379407136</c:v>
                </c:pt>
                <c:pt idx="5107">
                  <c:v>16987.848655342499</c:v>
                </c:pt>
                <c:pt idx="5108">
                  <c:v>16989.723632506011</c:v>
                </c:pt>
                <c:pt idx="5109">
                  <c:v>16991.59831094326</c:v>
                </c:pt>
                <c:pt idx="5110">
                  <c:v>16993.472690699804</c:v>
                </c:pt>
                <c:pt idx="5111">
                  <c:v>16995.346771821158</c:v>
                </c:pt>
                <c:pt idx="5112">
                  <c:v>16997.22055435284</c:v>
                </c:pt>
                <c:pt idx="5113">
                  <c:v>16999.094038340314</c:v>
                </c:pt>
                <c:pt idx="5114">
                  <c:v>17000.967223829044</c:v>
                </c:pt>
                <c:pt idx="5115">
                  <c:v>17002.840110864428</c:v>
                </c:pt>
                <c:pt idx="5116">
                  <c:v>17004.71269949188</c:v>
                </c:pt>
                <c:pt idx="5117">
                  <c:v>17006.58498975676</c:v>
                </c:pt>
                <c:pt idx="5118">
                  <c:v>17008.456981704425</c:v>
                </c:pt>
                <c:pt idx="5119">
                  <c:v>17010.328675380162</c:v>
                </c:pt>
                <c:pt idx="5120">
                  <c:v>17012.200070829291</c:v>
                </c:pt>
                <c:pt idx="5121">
                  <c:v>17014.071168097056</c:v>
                </c:pt>
                <c:pt idx="5122">
                  <c:v>17015.941967228719</c:v>
                </c:pt>
                <c:pt idx="5123">
                  <c:v>17017.812468269465</c:v>
                </c:pt>
                <c:pt idx="5124">
                  <c:v>17019.682671264494</c:v>
                </c:pt>
                <c:pt idx="5125">
                  <c:v>17021.552576258953</c:v>
                </c:pt>
                <c:pt idx="5126">
                  <c:v>17023.422183298007</c:v>
                </c:pt>
                <c:pt idx="5127">
                  <c:v>17025.291492426721</c:v>
                </c:pt>
                <c:pt idx="5128">
                  <c:v>17027.1605036902</c:v>
                </c:pt>
                <c:pt idx="5129">
                  <c:v>17029.029217133488</c:v>
                </c:pt>
                <c:pt idx="5130">
                  <c:v>17030.89763280164</c:v>
                </c:pt>
                <c:pt idx="5131">
                  <c:v>17032.765750739629</c:v>
                </c:pt>
                <c:pt idx="5132">
                  <c:v>17034.633570992431</c:v>
                </c:pt>
                <c:pt idx="5133">
                  <c:v>17036.501093605031</c:v>
                </c:pt>
                <c:pt idx="5134">
                  <c:v>17038.368318622321</c:v>
                </c:pt>
                <c:pt idx="5135">
                  <c:v>17040.235246089207</c:v>
                </c:pt>
                <c:pt idx="5136">
                  <c:v>17042.101876050561</c:v>
                </c:pt>
                <c:pt idx="5137">
                  <c:v>17043.968208551261</c:v>
                </c:pt>
                <c:pt idx="5138">
                  <c:v>17045.834243636087</c:v>
                </c:pt>
                <c:pt idx="5139">
                  <c:v>17047.699981349855</c:v>
                </c:pt>
                <c:pt idx="5140">
                  <c:v>17049.565421737341</c:v>
                </c:pt>
                <c:pt idx="5141">
                  <c:v>17051.430564843275</c:v>
                </c:pt>
                <c:pt idx="5142">
                  <c:v>17053.295410712395</c:v>
                </c:pt>
                <c:pt idx="5143">
                  <c:v>17055.159959389359</c:v>
                </c:pt>
                <c:pt idx="5144">
                  <c:v>17057.02421091888</c:v>
                </c:pt>
                <c:pt idx="5145">
                  <c:v>17058.888165345565</c:v>
                </c:pt>
                <c:pt idx="5146">
                  <c:v>17060.751822714057</c:v>
                </c:pt>
                <c:pt idx="5147">
                  <c:v>17062.61518306892</c:v>
                </c:pt>
                <c:pt idx="5148">
                  <c:v>17064.478246454732</c:v>
                </c:pt>
                <c:pt idx="5149">
                  <c:v>17066.34101291604</c:v>
                </c:pt>
                <c:pt idx="5150">
                  <c:v>17068.203482497349</c:v>
                </c:pt>
                <c:pt idx="5151">
                  <c:v>17070.065655243154</c:v>
                </c:pt>
                <c:pt idx="5152">
                  <c:v>17071.9275311979</c:v>
                </c:pt>
                <c:pt idx="5153">
                  <c:v>17073.789110406051</c:v>
                </c:pt>
                <c:pt idx="5154">
                  <c:v>17075.650392912015</c:v>
                </c:pt>
                <c:pt idx="5155">
                  <c:v>17077.511378760155</c:v>
                </c:pt>
                <c:pt idx="5156">
                  <c:v>17079.372067994867</c:v>
                </c:pt>
                <c:pt idx="5157">
                  <c:v>17081.23246066046</c:v>
                </c:pt>
                <c:pt idx="5158">
                  <c:v>17083.092556801254</c:v>
                </c:pt>
                <c:pt idx="5159">
                  <c:v>17084.952356461545</c:v>
                </c:pt>
                <c:pt idx="5160">
                  <c:v>17086.811859685582</c:v>
                </c:pt>
                <c:pt idx="5161">
                  <c:v>17088.671066517607</c:v>
                </c:pt>
                <c:pt idx="5162">
                  <c:v>17090.529977001821</c:v>
                </c:pt>
                <c:pt idx="5163">
                  <c:v>17092.388591182429</c:v>
                </c:pt>
                <c:pt idx="5164">
                  <c:v>17094.246909103571</c:v>
                </c:pt>
                <c:pt idx="5165">
                  <c:v>17096.104930809386</c:v>
                </c:pt>
                <c:pt idx="5166">
                  <c:v>17097.962656343985</c:v>
                </c:pt>
                <c:pt idx="5167">
                  <c:v>17099.820085751464</c:v>
                </c:pt>
                <c:pt idx="5168">
                  <c:v>17101.677219075864</c:v>
                </c:pt>
                <c:pt idx="5169">
                  <c:v>17103.534056361237</c:v>
                </c:pt>
                <c:pt idx="5170">
                  <c:v>17105.390597651582</c:v>
                </c:pt>
                <c:pt idx="5171">
                  <c:v>17107.246842990884</c:v>
                </c:pt>
                <c:pt idx="5172">
                  <c:v>17109.102792423109</c:v>
                </c:pt>
                <c:pt idx="5173">
                  <c:v>17110.958445992179</c:v>
                </c:pt>
                <c:pt idx="5174">
                  <c:v>17112.813803742021</c:v>
                </c:pt>
                <c:pt idx="5175">
                  <c:v>17114.668865716521</c:v>
                </c:pt>
                <c:pt idx="5176">
                  <c:v>17116.523631959517</c:v>
                </c:pt>
                <c:pt idx="5177">
                  <c:v>17118.378102514875</c:v>
                </c:pt>
                <c:pt idx="5178">
                  <c:v>17120.232277426363</c:v>
                </c:pt>
                <c:pt idx="5179">
                  <c:v>17122.08615673782</c:v>
                </c:pt>
                <c:pt idx="5180">
                  <c:v>17123.939740492966</c:v>
                </c:pt>
                <c:pt idx="5181">
                  <c:v>17125.793028735556</c:v>
                </c:pt>
                <c:pt idx="5182">
                  <c:v>17127.646021509299</c:v>
                </c:pt>
                <c:pt idx="5183">
                  <c:v>17129.498718857889</c:v>
                </c:pt>
                <c:pt idx="5184">
                  <c:v>17131.35112082498</c:v>
                </c:pt>
                <c:pt idx="5185">
                  <c:v>17133.2032274542</c:v>
                </c:pt>
                <c:pt idx="5186">
                  <c:v>17135.055038789185</c:v>
                </c:pt>
                <c:pt idx="5187">
                  <c:v>17136.906554873505</c:v>
                </c:pt>
                <c:pt idx="5188">
                  <c:v>17138.757775750753</c:v>
                </c:pt>
                <c:pt idx="5189">
                  <c:v>17140.608701464429</c:v>
                </c:pt>
                <c:pt idx="5190">
                  <c:v>17142.459332058075</c:v>
                </c:pt>
                <c:pt idx="5191">
                  <c:v>17144.309667575155</c:v>
                </c:pt>
                <c:pt idx="5192">
                  <c:v>17146.159708059182</c:v>
                </c:pt>
                <c:pt idx="5193">
                  <c:v>17148.009453553575</c:v>
                </c:pt>
                <c:pt idx="5194">
                  <c:v>17149.85890410174</c:v>
                </c:pt>
                <c:pt idx="5195">
                  <c:v>17151.70805974707</c:v>
                </c:pt>
                <c:pt idx="5196">
                  <c:v>17153.556920532945</c:v>
                </c:pt>
                <c:pt idx="5197">
                  <c:v>17155.405486502721</c:v>
                </c:pt>
                <c:pt idx="5198">
                  <c:v>17157.253757699691</c:v>
                </c:pt>
                <c:pt idx="5199">
                  <c:v>17159.101734167165</c:v>
                </c:pt>
                <c:pt idx="5200">
                  <c:v>17160.949415948431</c:v>
                </c:pt>
                <c:pt idx="5201">
                  <c:v>17162.796803086709</c:v>
                </c:pt>
                <c:pt idx="5202">
                  <c:v>17164.643895625242</c:v>
                </c:pt>
                <c:pt idx="5203">
                  <c:v>17166.490693607215</c:v>
                </c:pt>
                <c:pt idx="5204">
                  <c:v>17168.337197075805</c:v>
                </c:pt>
                <c:pt idx="5205">
                  <c:v>17170.183406074186</c:v>
                </c:pt>
                <c:pt idx="5206">
                  <c:v>17172.029320645455</c:v>
                </c:pt>
                <c:pt idx="5207">
                  <c:v>17173.874940832731</c:v>
                </c:pt>
                <c:pt idx="5208">
                  <c:v>17175.720266679098</c:v>
                </c:pt>
                <c:pt idx="5209">
                  <c:v>17177.565298227604</c:v>
                </c:pt>
                <c:pt idx="5210">
                  <c:v>17179.410035521261</c:v>
                </c:pt>
                <c:pt idx="5211">
                  <c:v>17181.25447860311</c:v>
                </c:pt>
                <c:pt idx="5212">
                  <c:v>17183.098627516116</c:v>
                </c:pt>
                <c:pt idx="5213">
                  <c:v>17184.942482303242</c:v>
                </c:pt>
                <c:pt idx="5214">
                  <c:v>17186.786043007425</c:v>
                </c:pt>
                <c:pt idx="5215">
                  <c:v>17188.629309671553</c:v>
                </c:pt>
                <c:pt idx="5216">
                  <c:v>17190.472282338556</c:v>
                </c:pt>
                <c:pt idx="5217">
                  <c:v>17192.314961051266</c:v>
                </c:pt>
                <c:pt idx="5218">
                  <c:v>17194.157345852545</c:v>
                </c:pt>
                <c:pt idx="5219">
                  <c:v>17195.999436785187</c:v>
                </c:pt>
                <c:pt idx="5220">
                  <c:v>17197.84123389201</c:v>
                </c:pt>
                <c:pt idx="5221">
                  <c:v>17199.682737215757</c:v>
                </c:pt>
                <c:pt idx="5222">
                  <c:v>17201.523946799185</c:v>
                </c:pt>
                <c:pt idx="5223">
                  <c:v>17203.364862685019</c:v>
                </c:pt>
                <c:pt idx="5224">
                  <c:v>17205.205484915954</c:v>
                </c:pt>
                <c:pt idx="5225">
                  <c:v>17207.045813534653</c:v>
                </c:pt>
                <c:pt idx="5226">
                  <c:v>17208.885848583781</c:v>
                </c:pt>
                <c:pt idx="5227">
                  <c:v>17210.725590105965</c:v>
                </c:pt>
                <c:pt idx="5228">
                  <c:v>17212.565038143814</c:v>
                </c:pt>
                <c:pt idx="5229">
                  <c:v>17214.404192739898</c:v>
                </c:pt>
                <c:pt idx="5230">
                  <c:v>17216.243053936756</c:v>
                </c:pt>
                <c:pt idx="5231">
                  <c:v>17218.08162177695</c:v>
                </c:pt>
                <c:pt idx="5232">
                  <c:v>17219.919896302978</c:v>
                </c:pt>
                <c:pt idx="5233">
                  <c:v>17221.757877557327</c:v>
                </c:pt>
                <c:pt idx="5234">
                  <c:v>17223.595565582458</c:v>
                </c:pt>
                <c:pt idx="5235">
                  <c:v>17225.432960420818</c:v>
                </c:pt>
                <c:pt idx="5236">
                  <c:v>17227.270062114821</c:v>
                </c:pt>
                <c:pt idx="5237">
                  <c:v>17229.106870706859</c:v>
                </c:pt>
                <c:pt idx="5238">
                  <c:v>17230.943386239294</c:v>
                </c:pt>
                <c:pt idx="5239">
                  <c:v>17232.77960875447</c:v>
                </c:pt>
                <c:pt idx="5240">
                  <c:v>17234.615538294722</c:v>
                </c:pt>
                <c:pt idx="5241">
                  <c:v>17236.451174902351</c:v>
                </c:pt>
                <c:pt idx="5242">
                  <c:v>17238.286518619629</c:v>
                </c:pt>
                <c:pt idx="5243">
                  <c:v>17240.121569488801</c:v>
                </c:pt>
                <c:pt idx="5244">
                  <c:v>17241.95632755211</c:v>
                </c:pt>
                <c:pt idx="5245">
                  <c:v>17243.79079285176</c:v>
                </c:pt>
                <c:pt idx="5246">
                  <c:v>17245.624965429932</c:v>
                </c:pt>
                <c:pt idx="5247">
                  <c:v>17247.458845328794</c:v>
                </c:pt>
                <c:pt idx="5248">
                  <c:v>17249.292432590461</c:v>
                </c:pt>
                <c:pt idx="5249">
                  <c:v>17251.12572725708</c:v>
                </c:pt>
                <c:pt idx="5250">
                  <c:v>17252.958729370715</c:v>
                </c:pt>
                <c:pt idx="5251">
                  <c:v>17254.791438973458</c:v>
                </c:pt>
                <c:pt idx="5252">
                  <c:v>17256.623856107337</c:v>
                </c:pt>
                <c:pt idx="5253">
                  <c:v>17258.455980814389</c:v>
                </c:pt>
                <c:pt idx="5254">
                  <c:v>17260.287813136605</c:v>
                </c:pt>
                <c:pt idx="5255">
                  <c:v>17262.119353115952</c:v>
                </c:pt>
                <c:pt idx="5256">
                  <c:v>17263.950600794415</c:v>
                </c:pt>
                <c:pt idx="5257">
                  <c:v>17265.7815562139</c:v>
                </c:pt>
                <c:pt idx="5258">
                  <c:v>17267.612219416314</c:v>
                </c:pt>
                <c:pt idx="5259">
                  <c:v>17269.442590443559</c:v>
                </c:pt>
                <c:pt idx="5260">
                  <c:v>17271.272669337486</c:v>
                </c:pt>
                <c:pt idx="5261">
                  <c:v>17273.102456139946</c:v>
                </c:pt>
                <c:pt idx="5262">
                  <c:v>17274.931950892755</c:v>
                </c:pt>
                <c:pt idx="5263">
                  <c:v>17276.761153637701</c:v>
                </c:pt>
                <c:pt idx="5264">
                  <c:v>17278.590064416556</c:v>
                </c:pt>
                <c:pt idx="5265">
                  <c:v>17280.418683271069</c:v>
                </c:pt>
                <c:pt idx="5266">
                  <c:v>17282.247010242983</c:v>
                </c:pt>
                <c:pt idx="5267">
                  <c:v>17284.075045373967</c:v>
                </c:pt>
                <c:pt idx="5268">
                  <c:v>17285.902788705738</c:v>
                </c:pt>
                <c:pt idx="5269">
                  <c:v>17287.730240279947</c:v>
                </c:pt>
                <c:pt idx="5270">
                  <c:v>17289.557400138219</c:v>
                </c:pt>
                <c:pt idx="5271">
                  <c:v>17291.384268322177</c:v>
                </c:pt>
                <c:pt idx="5272">
                  <c:v>17293.210844873422</c:v>
                </c:pt>
                <c:pt idx="5273">
                  <c:v>17295.037129833498</c:v>
                </c:pt>
                <c:pt idx="5274">
                  <c:v>17296.863123243969</c:v>
                </c:pt>
                <c:pt idx="5275">
                  <c:v>17298.688825146361</c:v>
                </c:pt>
                <c:pt idx="5276">
                  <c:v>17300.514235582166</c:v>
                </c:pt>
                <c:pt idx="5277">
                  <c:v>17302.339354592877</c:v>
                </c:pt>
                <c:pt idx="5278">
                  <c:v>17304.164182219949</c:v>
                </c:pt>
                <c:pt idx="5279">
                  <c:v>17305.988718504792</c:v>
                </c:pt>
                <c:pt idx="5280">
                  <c:v>17307.812963488846</c:v>
                </c:pt>
                <c:pt idx="5281">
                  <c:v>17309.636917213491</c:v>
                </c:pt>
                <c:pt idx="5282">
                  <c:v>17311.460579720111</c:v>
                </c:pt>
                <c:pt idx="5283">
                  <c:v>17313.283951050031</c:v>
                </c:pt>
                <c:pt idx="5284">
                  <c:v>17315.107031244581</c:v>
                </c:pt>
                <c:pt idx="5285">
                  <c:v>17316.929820345056</c:v>
                </c:pt>
                <c:pt idx="5286">
                  <c:v>17318.752318392755</c:v>
                </c:pt>
                <c:pt idx="5287">
                  <c:v>17320.574525428918</c:v>
                </c:pt>
                <c:pt idx="5288">
                  <c:v>17322.396441494791</c:v>
                </c:pt>
                <c:pt idx="5289">
                  <c:v>17324.218066631576</c:v>
                </c:pt>
                <c:pt idx="5290">
                  <c:v>17326.039400880476</c:v>
                </c:pt>
                <c:pt idx="5291">
                  <c:v>17327.860444282654</c:v>
                </c:pt>
                <c:pt idx="5292">
                  <c:v>17329.68119687925</c:v>
                </c:pt>
                <c:pt idx="5293">
                  <c:v>17331.501658711401</c:v>
                </c:pt>
                <c:pt idx="5294">
                  <c:v>17333.321829820201</c:v>
                </c:pt>
                <c:pt idx="5295">
                  <c:v>17335.141710246735</c:v>
                </c:pt>
                <c:pt idx="5296">
                  <c:v>17336.961300032071</c:v>
                </c:pt>
                <c:pt idx="5297">
                  <c:v>17338.780599217229</c:v>
                </c:pt>
                <c:pt idx="5298">
                  <c:v>17340.599607843222</c:v>
                </c:pt>
                <c:pt idx="5299">
                  <c:v>17342.418325951068</c:v>
                </c:pt>
                <c:pt idx="5300">
                  <c:v>17344.236753581717</c:v>
                </c:pt>
                <c:pt idx="5301">
                  <c:v>17346.05489077614</c:v>
                </c:pt>
                <c:pt idx="5302">
                  <c:v>17347.872737575246</c:v>
                </c:pt>
                <c:pt idx="5303">
                  <c:v>17349.69029401994</c:v>
                </c:pt>
                <c:pt idx="5304">
                  <c:v>17351.507560151116</c:v>
                </c:pt>
                <c:pt idx="5305">
                  <c:v>17353.324536009637</c:v>
                </c:pt>
                <c:pt idx="5306">
                  <c:v>17355.141221636346</c:v>
                </c:pt>
                <c:pt idx="5307">
                  <c:v>17356.957617072057</c:v>
                </c:pt>
                <c:pt idx="5308">
                  <c:v>17358.773722357568</c:v>
                </c:pt>
                <c:pt idx="5309">
                  <c:v>17360.589537533648</c:v>
                </c:pt>
                <c:pt idx="5310">
                  <c:v>17362.405062641079</c:v>
                </c:pt>
                <c:pt idx="5311">
                  <c:v>17364.22029772056</c:v>
                </c:pt>
                <c:pt idx="5312">
                  <c:v>17366.035242812817</c:v>
                </c:pt>
                <c:pt idx="5313">
                  <c:v>17367.849897958546</c:v>
                </c:pt>
                <c:pt idx="5314">
                  <c:v>17369.66426319841</c:v>
                </c:pt>
                <c:pt idx="5315">
                  <c:v>17371.478338573059</c:v>
                </c:pt>
                <c:pt idx="5316">
                  <c:v>17373.292124123112</c:v>
                </c:pt>
                <c:pt idx="5317">
                  <c:v>17375.105619889164</c:v>
                </c:pt>
                <c:pt idx="5318">
                  <c:v>17376.918825911835</c:v>
                </c:pt>
                <c:pt idx="5319">
                  <c:v>17378.731742231648</c:v>
                </c:pt>
                <c:pt idx="5320">
                  <c:v>17380.544368889154</c:v>
                </c:pt>
                <c:pt idx="5321">
                  <c:v>17382.356705924893</c:v>
                </c:pt>
                <c:pt idx="5322">
                  <c:v>17384.168753379327</c:v>
                </c:pt>
                <c:pt idx="5323">
                  <c:v>17385.980511292961</c:v>
                </c:pt>
                <c:pt idx="5324">
                  <c:v>17387.791979706217</c:v>
                </c:pt>
                <c:pt idx="5325">
                  <c:v>17389.603158659567</c:v>
                </c:pt>
                <c:pt idx="5326">
                  <c:v>17391.414048193401</c:v>
                </c:pt>
                <c:pt idx="5327">
                  <c:v>17393.224648348107</c:v>
                </c:pt>
                <c:pt idx="5328">
                  <c:v>17395.034959164081</c:v>
                </c:pt>
                <c:pt idx="5329">
                  <c:v>17396.844980681639</c:v>
                </c:pt>
                <c:pt idx="5330">
                  <c:v>17398.654712941116</c:v>
                </c:pt>
                <c:pt idx="5331">
                  <c:v>17400.464155982845</c:v>
                </c:pt>
                <c:pt idx="5332">
                  <c:v>17402.273309847067</c:v>
                </c:pt>
                <c:pt idx="5333">
                  <c:v>17404.082174574094</c:v>
                </c:pt>
                <c:pt idx="5334">
                  <c:v>17405.890750204126</c:v>
                </c:pt>
                <c:pt idx="5335">
                  <c:v>17407.699036777401</c:v>
                </c:pt>
                <c:pt idx="5336">
                  <c:v>17409.50703433415</c:v>
                </c:pt>
                <c:pt idx="5337">
                  <c:v>17411.31474291451</c:v>
                </c:pt>
                <c:pt idx="5338">
                  <c:v>17413.122162558659</c:v>
                </c:pt>
                <c:pt idx="5339">
                  <c:v>17414.929293306737</c:v>
                </c:pt>
                <c:pt idx="5340">
                  <c:v>17416.736135198862</c:v>
                </c:pt>
                <c:pt idx="5341">
                  <c:v>17418.542688275116</c:v>
                </c:pt>
                <c:pt idx="5342">
                  <c:v>17420.348952575587</c:v>
                </c:pt>
                <c:pt idx="5343">
                  <c:v>17422.154928140324</c:v>
                </c:pt>
                <c:pt idx="5344">
                  <c:v>17423.960615009379</c:v>
                </c:pt>
                <c:pt idx="5345">
                  <c:v>17425.766013222757</c:v>
                </c:pt>
                <c:pt idx="5346">
                  <c:v>17427.57112282042</c:v>
                </c:pt>
                <c:pt idx="5347">
                  <c:v>17429.375943842377</c:v>
                </c:pt>
                <c:pt idx="5348">
                  <c:v>17431.180476328562</c:v>
                </c:pt>
                <c:pt idx="5349">
                  <c:v>17432.98472031892</c:v>
                </c:pt>
                <c:pt idx="5350">
                  <c:v>17434.788675853339</c:v>
                </c:pt>
                <c:pt idx="5351">
                  <c:v>17436.592342971715</c:v>
                </c:pt>
                <c:pt idx="5352">
                  <c:v>17438.395721713929</c:v>
                </c:pt>
                <c:pt idx="5353">
                  <c:v>17440.198812119823</c:v>
                </c:pt>
                <c:pt idx="5354">
                  <c:v>17442.001614229219</c:v>
                </c:pt>
                <c:pt idx="5355">
                  <c:v>17443.804128081905</c:v>
                </c:pt>
                <c:pt idx="5356">
                  <c:v>17445.6063537177</c:v>
                </c:pt>
                <c:pt idx="5357">
                  <c:v>17447.408291176362</c:v>
                </c:pt>
                <c:pt idx="5358">
                  <c:v>17449.209940497618</c:v>
                </c:pt>
                <c:pt idx="5359">
                  <c:v>17451.011301721213</c:v>
                </c:pt>
                <c:pt idx="5360">
                  <c:v>17452.812374886824</c:v>
                </c:pt>
                <c:pt idx="5361">
                  <c:v>17454.613160034176</c:v>
                </c:pt>
                <c:pt idx="5362">
                  <c:v>17456.413657202898</c:v>
                </c:pt>
                <c:pt idx="5363">
                  <c:v>17458.213866432638</c:v>
                </c:pt>
                <c:pt idx="5364">
                  <c:v>17460.013787763033</c:v>
                </c:pt>
                <c:pt idx="5365">
                  <c:v>17461.813421233659</c:v>
                </c:pt>
                <c:pt idx="5366">
                  <c:v>17463.612766884118</c:v>
                </c:pt>
                <c:pt idx="5367">
                  <c:v>17465.411824753985</c:v>
                </c:pt>
                <c:pt idx="5368">
                  <c:v>17467.210594882756</c:v>
                </c:pt>
                <c:pt idx="5369">
                  <c:v>17469.009077309984</c:v>
                </c:pt>
                <c:pt idx="5370">
                  <c:v>17470.807272075162</c:v>
                </c:pt>
                <c:pt idx="5371">
                  <c:v>17472.60517921779</c:v>
                </c:pt>
                <c:pt idx="5372">
                  <c:v>17474.402798777301</c:v>
                </c:pt>
                <c:pt idx="5373">
                  <c:v>17476.200130793139</c:v>
                </c:pt>
                <c:pt idx="5374">
                  <c:v>17477.997175304721</c:v>
                </c:pt>
                <c:pt idx="5375">
                  <c:v>17479.793932351458</c:v>
                </c:pt>
                <c:pt idx="5376">
                  <c:v>17481.590401972717</c:v>
                </c:pt>
                <c:pt idx="5377">
                  <c:v>17483.386584207885</c:v>
                </c:pt>
                <c:pt idx="5378">
                  <c:v>17485.182479096267</c:v>
                </c:pt>
                <c:pt idx="5379">
                  <c:v>17486.978086677205</c:v>
                </c:pt>
                <c:pt idx="5380">
                  <c:v>17488.773406989967</c:v>
                </c:pt>
                <c:pt idx="5381">
                  <c:v>17490.568440073879</c:v>
                </c:pt>
                <c:pt idx="5382">
                  <c:v>17492.363185968174</c:v>
                </c:pt>
                <c:pt idx="5383">
                  <c:v>17494.157644712079</c:v>
                </c:pt>
                <c:pt idx="5384">
                  <c:v>17495.95181634483</c:v>
                </c:pt>
                <c:pt idx="5385">
                  <c:v>17497.745700905631</c:v>
                </c:pt>
                <c:pt idx="5386">
                  <c:v>17499.539298433647</c:v>
                </c:pt>
                <c:pt idx="5387">
                  <c:v>17501.332608968045</c:v>
                </c:pt>
                <c:pt idx="5388">
                  <c:v>17503.125632547966</c:v>
                </c:pt>
                <c:pt idx="5389">
                  <c:v>17504.918369212541</c:v>
                </c:pt>
                <c:pt idx="5390">
                  <c:v>17506.71081900084</c:v>
                </c:pt>
                <c:pt idx="5391">
                  <c:v>17508.50298195197</c:v>
                </c:pt>
                <c:pt idx="5392">
                  <c:v>17510.294858104979</c:v>
                </c:pt>
                <c:pt idx="5393">
                  <c:v>17512.08644749891</c:v>
                </c:pt>
                <c:pt idx="5394">
                  <c:v>17513.877750172785</c:v>
                </c:pt>
                <c:pt idx="5395">
                  <c:v>17515.668766165611</c:v>
                </c:pt>
                <c:pt idx="5396">
                  <c:v>17517.459495516359</c:v>
                </c:pt>
                <c:pt idx="5397">
                  <c:v>17519.249938263991</c:v>
                </c:pt>
                <c:pt idx="5398">
                  <c:v>17521.04009444746</c:v>
                </c:pt>
                <c:pt idx="5399">
                  <c:v>17522.829964105687</c:v>
                </c:pt>
                <c:pt idx="5400">
                  <c:v>17524.619547277569</c:v>
                </c:pt>
                <c:pt idx="5401">
                  <c:v>17526.408844002002</c:v>
                </c:pt>
                <c:pt idx="5402">
                  <c:v>17528.19785431783</c:v>
                </c:pt>
                <c:pt idx="5403">
                  <c:v>17529.986578263914</c:v>
                </c:pt>
                <c:pt idx="5404">
                  <c:v>17531.77501587907</c:v>
                </c:pt>
                <c:pt idx="5405">
                  <c:v>17533.563167202115</c:v>
                </c:pt>
                <c:pt idx="5406">
                  <c:v>17535.35103227181</c:v>
                </c:pt>
                <c:pt idx="5407">
                  <c:v>17537.138611126946</c:v>
                </c:pt>
                <c:pt idx="5408">
                  <c:v>17538.92590380627</c:v>
                </c:pt>
                <c:pt idx="5409">
                  <c:v>17540.712910348495</c:v>
                </c:pt>
                <c:pt idx="5410">
                  <c:v>17542.49963079235</c:v>
                </c:pt>
                <c:pt idx="5411">
                  <c:v>17544.2860651765</c:v>
                </c:pt>
                <c:pt idx="5412">
                  <c:v>17546.072213539635</c:v>
                </c:pt>
                <c:pt idx="5413">
                  <c:v>17547.858075920391</c:v>
                </c:pt>
                <c:pt idx="5414">
                  <c:v>17549.643652357405</c:v>
                </c:pt>
                <c:pt idx="5415">
                  <c:v>17551.428942889299</c:v>
                </c:pt>
                <c:pt idx="5416">
                  <c:v>17553.21394755465</c:v>
                </c:pt>
                <c:pt idx="5417">
                  <c:v>17554.998666392035</c:v>
                </c:pt>
                <c:pt idx="5418">
                  <c:v>17556.783099440021</c:v>
                </c:pt>
                <c:pt idx="5419">
                  <c:v>17558.567246737115</c:v>
                </c:pt>
                <c:pt idx="5420">
                  <c:v>17560.351108321865</c:v>
                </c:pt>
                <c:pt idx="5421">
                  <c:v>17562.134684232751</c:v>
                </c:pt>
                <c:pt idx="5422">
                  <c:v>17563.917974508258</c:v>
                </c:pt>
                <c:pt idx="5423">
                  <c:v>17565.700979186837</c:v>
                </c:pt>
                <c:pt idx="5424">
                  <c:v>17567.483698306925</c:v>
                </c:pt>
                <c:pt idx="5425">
                  <c:v>17569.266131906959</c:v>
                </c:pt>
                <c:pt idx="5426">
                  <c:v>17571.04828002533</c:v>
                </c:pt>
                <c:pt idx="5427">
                  <c:v>17572.830142700419</c:v>
                </c:pt>
                <c:pt idx="5428">
                  <c:v>17574.611719970573</c:v>
                </c:pt>
                <c:pt idx="5429">
                  <c:v>17576.393011874177</c:v>
                </c:pt>
                <c:pt idx="5430">
                  <c:v>17578.174018449521</c:v>
                </c:pt>
                <c:pt idx="5431">
                  <c:v>17579.954739734945</c:v>
                </c:pt>
                <c:pt idx="5432">
                  <c:v>17581.735175768703</c:v>
                </c:pt>
                <c:pt idx="5433">
                  <c:v>17583.515326589062</c:v>
                </c:pt>
                <c:pt idx="5434">
                  <c:v>17585.295192234313</c:v>
                </c:pt>
                <c:pt idx="5435">
                  <c:v>17587.074772742653</c:v>
                </c:pt>
                <c:pt idx="5436">
                  <c:v>17588.85406815229</c:v>
                </c:pt>
                <c:pt idx="5437">
                  <c:v>17590.633078501436</c:v>
                </c:pt>
                <c:pt idx="5438">
                  <c:v>17592.411803828269</c:v>
                </c:pt>
                <c:pt idx="5439">
                  <c:v>17594.190244170928</c:v>
                </c:pt>
                <c:pt idx="5440">
                  <c:v>17595.968399567562</c:v>
                </c:pt>
                <c:pt idx="5441">
                  <c:v>17597.746270056276</c:v>
                </c:pt>
                <c:pt idx="5442">
                  <c:v>17599.52385567519</c:v>
                </c:pt>
                <c:pt idx="5443">
                  <c:v>17601.301156462367</c:v>
                </c:pt>
                <c:pt idx="5444">
                  <c:v>17603.07817245588</c:v>
                </c:pt>
                <c:pt idx="5445">
                  <c:v>17604.854903693766</c:v>
                </c:pt>
                <c:pt idx="5446">
                  <c:v>17606.631350214058</c:v>
                </c:pt>
                <c:pt idx="5447">
                  <c:v>17608.40751205476</c:v>
                </c:pt>
                <c:pt idx="5448">
                  <c:v>17610.183389253853</c:v>
                </c:pt>
                <c:pt idx="5449">
                  <c:v>17611.958981849319</c:v>
                </c:pt>
                <c:pt idx="5450">
                  <c:v>17613.734289879085</c:v>
                </c:pt>
                <c:pt idx="5451">
                  <c:v>17615.509313381113</c:v>
                </c:pt>
                <c:pt idx="5452">
                  <c:v>17617.284052393308</c:v>
                </c:pt>
                <c:pt idx="5453">
                  <c:v>17619.058506953555</c:v>
                </c:pt>
                <c:pt idx="5454">
                  <c:v>17620.832677099741</c:v>
                </c:pt>
                <c:pt idx="5455">
                  <c:v>17622.606562869722</c:v>
                </c:pt>
                <c:pt idx="5456">
                  <c:v>17624.380164301336</c:v>
                </c:pt>
                <c:pt idx="5457">
                  <c:v>17626.153481432411</c:v>
                </c:pt>
                <c:pt idx="5458">
                  <c:v>17627.926514300751</c:v>
                </c:pt>
                <c:pt idx="5459">
                  <c:v>17629.699262944123</c:v>
                </c:pt>
                <c:pt idx="5460">
                  <c:v>17631.471727400316</c:v>
                </c:pt>
                <c:pt idx="5461">
                  <c:v>17633.24390770707</c:v>
                </c:pt>
                <c:pt idx="5462">
                  <c:v>17635.015803902119</c:v>
                </c:pt>
                <c:pt idx="5463">
                  <c:v>17636.787416023162</c:v>
                </c:pt>
                <c:pt idx="5464">
                  <c:v>17638.558744107911</c:v>
                </c:pt>
                <c:pt idx="5465">
                  <c:v>17640.32978819402</c:v>
                </c:pt>
                <c:pt idx="5466">
                  <c:v>17642.100548319158</c:v>
                </c:pt>
                <c:pt idx="5467">
                  <c:v>17643.87102452098</c:v>
                </c:pt>
                <c:pt idx="5468">
                  <c:v>17645.641216837088</c:v>
                </c:pt>
                <c:pt idx="5469">
                  <c:v>17647.411125305091</c:v>
                </c:pt>
                <c:pt idx="5470">
                  <c:v>17649.180749962557</c:v>
                </c:pt>
                <c:pt idx="5471">
                  <c:v>17650.950090847091</c:v>
                </c:pt>
                <c:pt idx="5472">
                  <c:v>17652.719147996191</c:v>
                </c:pt>
                <c:pt idx="5473">
                  <c:v>17654.487921447439</c:v>
                </c:pt>
                <c:pt idx="5474">
                  <c:v>17656.256411238315</c:v>
                </c:pt>
                <c:pt idx="5475">
                  <c:v>17658.024617406307</c:v>
                </c:pt>
                <c:pt idx="5476">
                  <c:v>17659.792539988914</c:v>
                </c:pt>
                <c:pt idx="5477">
                  <c:v>17661.560179023603</c:v>
                </c:pt>
                <c:pt idx="5478">
                  <c:v>17663.327534547785</c:v>
                </c:pt>
                <c:pt idx="5479">
                  <c:v>17665.094606598897</c:v>
                </c:pt>
                <c:pt idx="5480">
                  <c:v>17666.861395214342</c:v>
                </c:pt>
                <c:pt idx="5481">
                  <c:v>17668.627900431507</c:v>
                </c:pt>
                <c:pt idx="5482">
                  <c:v>17670.394122287758</c:v>
                </c:pt>
                <c:pt idx="5483">
                  <c:v>17672.160060820457</c:v>
                </c:pt>
                <c:pt idx="5484">
                  <c:v>17673.925716066926</c:v>
                </c:pt>
                <c:pt idx="5485">
                  <c:v>17675.691088064494</c:v>
                </c:pt>
                <c:pt idx="5486">
                  <c:v>17677.456176850432</c:v>
                </c:pt>
                <c:pt idx="5487">
                  <c:v>17679.220982462044</c:v>
                </c:pt>
                <c:pt idx="5488">
                  <c:v>17680.985504936591</c:v>
                </c:pt>
                <c:pt idx="5489">
                  <c:v>17682.749744311299</c:v>
                </c:pt>
                <c:pt idx="5490">
                  <c:v>17684.513700623425</c:v>
                </c:pt>
                <c:pt idx="5491">
                  <c:v>17686.277373910136</c:v>
                </c:pt>
                <c:pt idx="5492">
                  <c:v>17688.040764208668</c:v>
                </c:pt>
                <c:pt idx="5493">
                  <c:v>17689.803871556167</c:v>
                </c:pt>
                <c:pt idx="5494">
                  <c:v>17691.566695989819</c:v>
                </c:pt>
                <c:pt idx="5495">
                  <c:v>17693.329237546703</c:v>
                </c:pt>
                <c:pt idx="5496">
                  <c:v>17695.091496264009</c:v>
                </c:pt>
                <c:pt idx="5497">
                  <c:v>17696.853472178787</c:v>
                </c:pt>
                <c:pt idx="5498">
                  <c:v>17698.615165328145</c:v>
                </c:pt>
                <c:pt idx="5499">
                  <c:v>17700.376575749167</c:v>
                </c:pt>
                <c:pt idx="5500">
                  <c:v>17702.137703478875</c:v>
                </c:pt>
                <c:pt idx="5501">
                  <c:v>17703.898548554316</c:v>
                </c:pt>
                <c:pt idx="5502">
                  <c:v>17705.659111012515</c:v>
                </c:pt>
                <c:pt idx="5503">
                  <c:v>17707.419390890445</c:v>
                </c:pt>
                <c:pt idx="5504">
                  <c:v>17709.179388225115</c:v>
                </c:pt>
                <c:pt idx="5505">
                  <c:v>17710.939103053475</c:v>
                </c:pt>
                <c:pt idx="5506">
                  <c:v>17712.698535412459</c:v>
                </c:pt>
                <c:pt idx="5507">
                  <c:v>17714.457685339021</c:v>
                </c:pt>
                <c:pt idx="5508">
                  <c:v>17716.216552870046</c:v>
                </c:pt>
                <c:pt idx="5509">
                  <c:v>17717.97513804246</c:v>
                </c:pt>
                <c:pt idx="5510">
                  <c:v>17719.733440893106</c:v>
                </c:pt>
                <c:pt idx="5511">
                  <c:v>17721.491461458871</c:v>
                </c:pt>
                <c:pt idx="5512">
                  <c:v>17723.249199776576</c:v>
                </c:pt>
                <c:pt idx="5513">
                  <c:v>17725.006655883059</c:v>
                </c:pt>
                <c:pt idx="5514">
                  <c:v>17726.763829815125</c:v>
                </c:pt>
                <c:pt idx="5515">
                  <c:v>17728.52072160957</c:v>
                </c:pt>
                <c:pt idx="5516">
                  <c:v>17730.277331303158</c:v>
                </c:pt>
                <c:pt idx="5517">
                  <c:v>17732.033658932647</c:v>
                </c:pt>
                <c:pt idx="5518">
                  <c:v>17733.789704534785</c:v>
                </c:pt>
                <c:pt idx="5519">
                  <c:v>17735.545468146265</c:v>
                </c:pt>
                <c:pt idx="5520">
                  <c:v>17737.300949803837</c:v>
                </c:pt>
                <c:pt idx="5521">
                  <c:v>17739.056149544162</c:v>
                </c:pt>
                <c:pt idx="5522">
                  <c:v>17740.811067403902</c:v>
                </c:pt>
                <c:pt idx="5523">
                  <c:v>17742.565703419728</c:v>
                </c:pt>
                <c:pt idx="5524">
                  <c:v>17744.32005762828</c:v>
                </c:pt>
                <c:pt idx="5525">
                  <c:v>17746.074130066158</c:v>
                </c:pt>
                <c:pt idx="5526">
                  <c:v>17747.827920769985</c:v>
                </c:pt>
                <c:pt idx="5527">
                  <c:v>17749.581429776317</c:v>
                </c:pt>
                <c:pt idx="5528">
                  <c:v>17751.334657121766</c:v>
                </c:pt>
                <c:pt idx="5529">
                  <c:v>17753.087602842854</c:v>
                </c:pt>
                <c:pt idx="5530">
                  <c:v>17754.840266976109</c:v>
                </c:pt>
                <c:pt idx="5531">
                  <c:v>17756.59264955809</c:v>
                </c:pt>
                <c:pt idx="5532">
                  <c:v>17758.344750625249</c:v>
                </c:pt>
                <c:pt idx="5533">
                  <c:v>17760.0965702141</c:v>
                </c:pt>
                <c:pt idx="5534">
                  <c:v>17761.8481083611</c:v>
                </c:pt>
                <c:pt idx="5535">
                  <c:v>17763.599365102698</c:v>
                </c:pt>
                <c:pt idx="5536">
                  <c:v>17765.350340475328</c:v>
                </c:pt>
                <c:pt idx="5537">
                  <c:v>17767.101034515425</c:v>
                </c:pt>
                <c:pt idx="5538">
                  <c:v>17768.851447259367</c:v>
                </c:pt>
                <c:pt idx="5539">
                  <c:v>17770.601578743546</c:v>
                </c:pt>
                <c:pt idx="5540">
                  <c:v>17772.351429004328</c:v>
                </c:pt>
                <c:pt idx="5541">
                  <c:v>17774.100998078062</c:v>
                </c:pt>
                <c:pt idx="5542">
                  <c:v>17775.850286001085</c:v>
                </c:pt>
                <c:pt idx="5543">
                  <c:v>17777.599292809715</c:v>
                </c:pt>
                <c:pt idx="5544">
                  <c:v>17779.348018540251</c:v>
                </c:pt>
                <c:pt idx="5545">
                  <c:v>17781.096463228969</c:v>
                </c:pt>
                <c:pt idx="5546">
                  <c:v>17782.844626912138</c:v>
                </c:pt>
                <c:pt idx="5547">
                  <c:v>17784.592509626011</c:v>
                </c:pt>
                <c:pt idx="5548">
                  <c:v>17786.340111406826</c:v>
                </c:pt>
                <c:pt idx="5549">
                  <c:v>17788.087432290802</c:v>
                </c:pt>
                <c:pt idx="5550">
                  <c:v>17789.834472314116</c:v>
                </c:pt>
                <c:pt idx="5551">
                  <c:v>17791.581231512995</c:v>
                </c:pt>
                <c:pt idx="5552">
                  <c:v>17793.327709923571</c:v>
                </c:pt>
                <c:pt idx="5553">
                  <c:v>17795.073907581995</c:v>
                </c:pt>
                <c:pt idx="5554">
                  <c:v>17796.819824524431</c:v>
                </c:pt>
                <c:pt idx="5555">
                  <c:v>17798.565460786966</c:v>
                </c:pt>
                <c:pt idx="5556">
                  <c:v>17800.310816405723</c:v>
                </c:pt>
                <c:pt idx="5557">
                  <c:v>17802.055891416789</c:v>
                </c:pt>
                <c:pt idx="5558">
                  <c:v>17803.800685856211</c:v>
                </c:pt>
                <c:pt idx="5559">
                  <c:v>17805.545199760065</c:v>
                </c:pt>
                <c:pt idx="5560">
                  <c:v>17807.289433164369</c:v>
                </c:pt>
                <c:pt idx="5561">
                  <c:v>17809.033386105155</c:v>
                </c:pt>
                <c:pt idx="5562">
                  <c:v>17810.777058618431</c:v>
                </c:pt>
                <c:pt idx="5563">
                  <c:v>17812.52045074018</c:v>
                </c:pt>
                <c:pt idx="5564">
                  <c:v>17814.263562506356</c:v>
                </c:pt>
                <c:pt idx="5565">
                  <c:v>17816.006393952939</c:v>
                </c:pt>
                <c:pt idx="5566">
                  <c:v>17817.748945115865</c:v>
                </c:pt>
                <c:pt idx="5567">
                  <c:v>17819.491216031038</c:v>
                </c:pt>
                <c:pt idx="5568">
                  <c:v>17821.233206734385</c:v>
                </c:pt>
                <c:pt idx="5569">
                  <c:v>17822.974917261789</c:v>
                </c:pt>
                <c:pt idx="5570">
                  <c:v>17824.716347649115</c:v>
                </c:pt>
                <c:pt idx="5571">
                  <c:v>17826.457497932253</c:v>
                </c:pt>
                <c:pt idx="5572">
                  <c:v>17828.198368146997</c:v>
                </c:pt>
                <c:pt idx="5573">
                  <c:v>17829.93895832921</c:v>
                </c:pt>
                <c:pt idx="5574">
                  <c:v>17831.679268514687</c:v>
                </c:pt>
                <c:pt idx="5575">
                  <c:v>17833.419298739227</c:v>
                </c:pt>
                <c:pt idx="5576">
                  <c:v>17835.159049038608</c:v>
                </c:pt>
                <c:pt idx="5577">
                  <c:v>17836.898519448587</c:v>
                </c:pt>
                <c:pt idx="5578">
                  <c:v>17838.63771000491</c:v>
                </c:pt>
                <c:pt idx="5579">
                  <c:v>17840.376620743318</c:v>
                </c:pt>
                <c:pt idx="5580">
                  <c:v>17842.115251699506</c:v>
                </c:pt>
                <c:pt idx="5581">
                  <c:v>17843.853602909196</c:v>
                </c:pt>
                <c:pt idx="5582">
                  <c:v>17845.59167440805</c:v>
                </c:pt>
                <c:pt idx="5583">
                  <c:v>17847.329466231731</c:v>
                </c:pt>
                <c:pt idx="5584">
                  <c:v>17849.066978415918</c:v>
                </c:pt>
                <c:pt idx="5585">
                  <c:v>17850.804210996215</c:v>
                </c:pt>
                <c:pt idx="5586">
                  <c:v>17852.54116400826</c:v>
                </c:pt>
                <c:pt idx="5587">
                  <c:v>17854.277837487651</c:v>
                </c:pt>
                <c:pt idx="5588">
                  <c:v>17856.014231469966</c:v>
                </c:pt>
                <c:pt idx="5589">
                  <c:v>17857.750345990786</c:v>
                </c:pt>
                <c:pt idx="5590">
                  <c:v>17859.486181085664</c:v>
                </c:pt>
                <c:pt idx="5591">
                  <c:v>17861.221736790136</c:v>
                </c:pt>
                <c:pt idx="5592">
                  <c:v>17862.95701313973</c:v>
                </c:pt>
                <c:pt idx="5593">
                  <c:v>17864.692010169962</c:v>
                </c:pt>
                <c:pt idx="5594">
                  <c:v>17866.42672791631</c:v>
                </c:pt>
                <c:pt idx="5595">
                  <c:v>17868.161166414251</c:v>
                </c:pt>
                <c:pt idx="5596">
                  <c:v>17869.895325699261</c:v>
                </c:pt>
                <c:pt idx="5597">
                  <c:v>17871.629205806774</c:v>
                </c:pt>
                <c:pt idx="5598">
                  <c:v>17873.362806772231</c:v>
                </c:pt>
                <c:pt idx="5599">
                  <c:v>17875.096128631041</c:v>
                </c:pt>
                <c:pt idx="5600">
                  <c:v>17876.829171418587</c:v>
                </c:pt>
                <c:pt idx="5601">
                  <c:v>17878.561935170281</c:v>
                </c:pt>
                <c:pt idx="5602">
                  <c:v>17880.294419921469</c:v>
                </c:pt>
                <c:pt idx="5603">
                  <c:v>17882.02662570752</c:v>
                </c:pt>
                <c:pt idx="5604">
                  <c:v>17883.758552563751</c:v>
                </c:pt>
                <c:pt idx="5605">
                  <c:v>17885.490200525499</c:v>
                </c:pt>
                <c:pt idx="5606">
                  <c:v>17887.221569628065</c:v>
                </c:pt>
                <c:pt idx="5607">
                  <c:v>17888.952659906732</c:v>
                </c:pt>
                <c:pt idx="5608">
                  <c:v>17890.683471396795</c:v>
                </c:pt>
                <c:pt idx="5609">
                  <c:v>17892.414004133501</c:v>
                </c:pt>
                <c:pt idx="5610">
                  <c:v>17894.14425815209</c:v>
                </c:pt>
                <c:pt idx="5611">
                  <c:v>17895.874233487786</c:v>
                </c:pt>
                <c:pt idx="5612">
                  <c:v>17897.603930175814</c:v>
                </c:pt>
                <c:pt idx="5613">
                  <c:v>17899.333348251392</c:v>
                </c:pt>
                <c:pt idx="5614">
                  <c:v>17901.062487749663</c:v>
                </c:pt>
                <c:pt idx="5615">
                  <c:v>17902.79134870581</c:v>
                </c:pt>
                <c:pt idx="5616">
                  <c:v>17904.519931154995</c:v>
                </c:pt>
                <c:pt idx="5617">
                  <c:v>17906.248235132349</c:v>
                </c:pt>
                <c:pt idx="5618">
                  <c:v>17907.976260672986</c:v>
                </c:pt>
                <c:pt idx="5619">
                  <c:v>17909.70400781203</c:v>
                </c:pt>
                <c:pt idx="5620">
                  <c:v>17911.431476584545</c:v>
                </c:pt>
                <c:pt idx="5621">
                  <c:v>17913.158667025637</c:v>
                </c:pt>
                <c:pt idx="5622">
                  <c:v>17914.885579170346</c:v>
                </c:pt>
                <c:pt idx="5623">
                  <c:v>17916.612213053737</c:v>
                </c:pt>
                <c:pt idx="5624">
                  <c:v>17918.338568710817</c:v>
                </c:pt>
                <c:pt idx="5625">
                  <c:v>17920.064646176626</c:v>
                </c:pt>
                <c:pt idx="5626">
                  <c:v>17921.790445486145</c:v>
                </c:pt>
                <c:pt idx="5627">
                  <c:v>17923.515966674364</c:v>
                </c:pt>
                <c:pt idx="5628">
                  <c:v>17925.241209776257</c:v>
                </c:pt>
                <c:pt idx="5629">
                  <c:v>17926.966174826794</c:v>
                </c:pt>
                <c:pt idx="5630">
                  <c:v>17928.69086186088</c:v>
                </c:pt>
                <c:pt idx="5631">
                  <c:v>17930.415270913465</c:v>
                </c:pt>
                <c:pt idx="5632">
                  <c:v>17932.139402019468</c:v>
                </c:pt>
                <c:pt idx="5633">
                  <c:v>17933.863255213761</c:v>
                </c:pt>
                <c:pt idx="5634">
                  <c:v>17935.586830531243</c:v>
                </c:pt>
                <c:pt idx="5635">
                  <c:v>17937.310128006753</c:v>
                </c:pt>
                <c:pt idx="5636">
                  <c:v>17939.033147675163</c:v>
                </c:pt>
                <c:pt idx="5637">
                  <c:v>17940.755889571319</c:v>
                </c:pt>
                <c:pt idx="5638">
                  <c:v>17942.478353730021</c:v>
                </c:pt>
                <c:pt idx="5639">
                  <c:v>17944.200540186077</c:v>
                </c:pt>
                <c:pt idx="5640">
                  <c:v>17945.922448974299</c:v>
                </c:pt>
                <c:pt idx="5641">
                  <c:v>17947.644080129434</c:v>
                </c:pt>
                <c:pt idx="5642">
                  <c:v>17949.36543368626</c:v>
                </c:pt>
                <c:pt idx="5643">
                  <c:v>17951.086509679517</c:v>
                </c:pt>
                <c:pt idx="5644">
                  <c:v>17952.807308143951</c:v>
                </c:pt>
                <c:pt idx="5645">
                  <c:v>17954.527829114264</c:v>
                </c:pt>
                <c:pt idx="5646">
                  <c:v>17956.248072625149</c:v>
                </c:pt>
                <c:pt idx="5647">
                  <c:v>17957.968038711322</c:v>
                </c:pt>
                <c:pt idx="5648">
                  <c:v>17959.68772740744</c:v>
                </c:pt>
                <c:pt idx="5649">
                  <c:v>17961.40713874816</c:v>
                </c:pt>
                <c:pt idx="5650">
                  <c:v>17963.126272768117</c:v>
                </c:pt>
                <c:pt idx="5651">
                  <c:v>17964.845129501966</c:v>
                </c:pt>
                <c:pt idx="5652">
                  <c:v>17966.563708984311</c:v>
                </c:pt>
                <c:pt idx="5653">
                  <c:v>17968.282011249739</c:v>
                </c:pt>
                <c:pt idx="5654">
                  <c:v>17970.000036332836</c:v>
                </c:pt>
                <c:pt idx="5655">
                  <c:v>17971.717784268203</c:v>
                </c:pt>
                <c:pt idx="5656">
                  <c:v>17973.43525509035</c:v>
                </c:pt>
                <c:pt idx="5657">
                  <c:v>17975.152448833847</c:v>
                </c:pt>
                <c:pt idx="5658">
                  <c:v>17976.869365533232</c:v>
                </c:pt>
                <c:pt idx="5659">
                  <c:v>17978.586005222998</c:v>
                </c:pt>
                <c:pt idx="5660">
                  <c:v>17980.302367937624</c:v>
                </c:pt>
                <c:pt idx="5661">
                  <c:v>17982.018453711644</c:v>
                </c:pt>
                <c:pt idx="5662">
                  <c:v>17983.734262579477</c:v>
                </c:pt>
                <c:pt idx="5663">
                  <c:v>17985.449794575619</c:v>
                </c:pt>
                <c:pt idx="5664">
                  <c:v>17987.165049734485</c:v>
                </c:pt>
                <c:pt idx="5665">
                  <c:v>17988.880028090502</c:v>
                </c:pt>
                <c:pt idx="5666">
                  <c:v>17990.59472967808</c:v>
                </c:pt>
                <c:pt idx="5667">
                  <c:v>17992.309154531627</c:v>
                </c:pt>
                <c:pt idx="5668">
                  <c:v>17994.023302685528</c:v>
                </c:pt>
                <c:pt idx="5669">
                  <c:v>17995.737174174155</c:v>
                </c:pt>
                <c:pt idx="5670">
                  <c:v>17997.450769031835</c:v>
                </c:pt>
                <c:pt idx="5671">
                  <c:v>17999.164087292931</c:v>
                </c:pt>
                <c:pt idx="5672">
                  <c:v>18000.877128991757</c:v>
                </c:pt>
                <c:pt idx="5673">
                  <c:v>18002.589894162647</c:v>
                </c:pt>
                <c:pt idx="5674">
                  <c:v>18004.302382839858</c:v>
                </c:pt>
                <c:pt idx="5675">
                  <c:v>18006.01459505771</c:v>
                </c:pt>
                <c:pt idx="5676">
                  <c:v>18007.72653085045</c:v>
                </c:pt>
                <c:pt idx="5677">
                  <c:v>18009.438190252353</c:v>
                </c:pt>
                <c:pt idx="5678">
                  <c:v>18011.149573297622</c:v>
                </c:pt>
                <c:pt idx="5679">
                  <c:v>18012.860680020531</c:v>
                </c:pt>
                <c:pt idx="5680">
                  <c:v>18014.571510455255</c:v>
                </c:pt>
                <c:pt idx="5681">
                  <c:v>18016.282064636009</c:v>
                </c:pt>
                <c:pt idx="5682">
                  <c:v>18017.992342596976</c:v>
                </c:pt>
                <c:pt idx="5683">
                  <c:v>18019.702344372316</c:v>
                </c:pt>
                <c:pt idx="5684">
                  <c:v>18021.412069996197</c:v>
                </c:pt>
                <c:pt idx="5685">
                  <c:v>18023.121519502758</c:v>
                </c:pt>
                <c:pt idx="5686">
                  <c:v>18024.830692926116</c:v>
                </c:pt>
                <c:pt idx="5687">
                  <c:v>18026.539590300406</c:v>
                </c:pt>
                <c:pt idx="5688">
                  <c:v>18028.248211659709</c:v>
                </c:pt>
                <c:pt idx="5689">
                  <c:v>18029.956557038102</c:v>
                </c:pt>
                <c:pt idx="5690">
                  <c:v>18031.66462646969</c:v>
                </c:pt>
                <c:pt idx="5691">
                  <c:v>18033.372419988496</c:v>
                </c:pt>
                <c:pt idx="5692">
                  <c:v>18035.079937628587</c:v>
                </c:pt>
                <c:pt idx="5693">
                  <c:v>18036.787179423984</c:v>
                </c:pt>
                <c:pt idx="5694">
                  <c:v>18038.494145408702</c:v>
                </c:pt>
                <c:pt idx="5695">
                  <c:v>18040.200835616753</c:v>
                </c:pt>
                <c:pt idx="5696">
                  <c:v>18041.907250082098</c:v>
                </c:pt>
                <c:pt idx="5697">
                  <c:v>18043.613388838734</c:v>
                </c:pt>
                <c:pt idx="5698">
                  <c:v>18045.319251920631</c:v>
                </c:pt>
                <c:pt idx="5699">
                  <c:v>18047.024839361726</c:v>
                </c:pt>
                <c:pt idx="5700">
                  <c:v>18048.730151195938</c:v>
                </c:pt>
                <c:pt idx="5701">
                  <c:v>18050.435187457209</c:v>
                </c:pt>
                <c:pt idx="5702">
                  <c:v>18052.139948179411</c:v>
                </c:pt>
                <c:pt idx="5703">
                  <c:v>18053.84443339648</c:v>
                </c:pt>
                <c:pt idx="5704">
                  <c:v>18055.548643142269</c:v>
                </c:pt>
                <c:pt idx="5705">
                  <c:v>18057.252577450632</c:v>
                </c:pt>
                <c:pt idx="5706">
                  <c:v>18058.956236355436</c:v>
                </c:pt>
                <c:pt idx="5707">
                  <c:v>18060.65961989051</c:v>
                </c:pt>
                <c:pt idx="5708">
                  <c:v>18062.362728089705</c:v>
                </c:pt>
                <c:pt idx="5709">
                  <c:v>18064.065560986786</c:v>
                </c:pt>
                <c:pt idx="5710">
                  <c:v>18065.768118615593</c:v>
                </c:pt>
                <c:pt idx="5711">
                  <c:v>18067.470401009861</c:v>
                </c:pt>
                <c:pt idx="5712">
                  <c:v>18069.172408203405</c:v>
                </c:pt>
                <c:pt idx="5713">
                  <c:v>18070.874140229938</c:v>
                </c:pt>
                <c:pt idx="5714">
                  <c:v>18072.575597123239</c:v>
                </c:pt>
                <c:pt idx="5715">
                  <c:v>18074.276778917018</c:v>
                </c:pt>
                <c:pt idx="5716">
                  <c:v>18075.977685644997</c:v>
                </c:pt>
                <c:pt idx="5717">
                  <c:v>18077.678317340862</c:v>
                </c:pt>
                <c:pt idx="5718">
                  <c:v>18079.378674038315</c:v>
                </c:pt>
                <c:pt idx="5719">
                  <c:v>18081.078755771039</c:v>
                </c:pt>
                <c:pt idx="5720">
                  <c:v>18082.778562572676</c:v>
                </c:pt>
                <c:pt idx="5721">
                  <c:v>18084.478094476879</c:v>
                </c:pt>
                <c:pt idx="5722">
                  <c:v>18086.177351517275</c:v>
                </c:pt>
                <c:pt idx="5723">
                  <c:v>18087.876333727509</c:v>
                </c:pt>
                <c:pt idx="5724">
                  <c:v>18089.575041141157</c:v>
                </c:pt>
                <c:pt idx="5725">
                  <c:v>18091.273473791844</c:v>
                </c:pt>
                <c:pt idx="5726">
                  <c:v>18092.971631713135</c:v>
                </c:pt>
                <c:pt idx="5727">
                  <c:v>18094.669514938574</c:v>
                </c:pt>
                <c:pt idx="5728">
                  <c:v>18096.367123501761</c:v>
                </c:pt>
                <c:pt idx="5729">
                  <c:v>18098.064457436205</c:v>
                </c:pt>
                <c:pt idx="5730">
                  <c:v>18099.761516775445</c:v>
                </c:pt>
                <c:pt idx="5731">
                  <c:v>18101.458301552993</c:v>
                </c:pt>
                <c:pt idx="5732">
                  <c:v>18103.154811802346</c:v>
                </c:pt>
                <c:pt idx="5733">
                  <c:v>18104.851047556996</c:v>
                </c:pt>
                <c:pt idx="5734">
                  <c:v>18106.547008850419</c:v>
                </c:pt>
                <c:pt idx="5735">
                  <c:v>18108.242695716075</c:v>
                </c:pt>
                <c:pt idx="5736">
                  <c:v>18109.938108187405</c:v>
                </c:pt>
                <c:pt idx="5737">
                  <c:v>18111.633246297846</c:v>
                </c:pt>
                <c:pt idx="5738">
                  <c:v>18113.328110080831</c:v>
                </c:pt>
                <c:pt idx="5739">
                  <c:v>18115.022699569759</c:v>
                </c:pt>
                <c:pt idx="5740">
                  <c:v>18116.717014798021</c:v>
                </c:pt>
                <c:pt idx="5741">
                  <c:v>18118.411055799013</c:v>
                </c:pt>
                <c:pt idx="5742">
                  <c:v>18120.104822606088</c:v>
                </c:pt>
                <c:pt idx="5743">
                  <c:v>18121.798315252625</c:v>
                </c:pt>
                <c:pt idx="5744">
                  <c:v>18123.491533771936</c:v>
                </c:pt>
                <c:pt idx="5745">
                  <c:v>18125.184478197385</c:v>
                </c:pt>
                <c:pt idx="5746">
                  <c:v>18126.877148562271</c:v>
                </c:pt>
                <c:pt idx="5747">
                  <c:v>18128.569544899896</c:v>
                </c:pt>
                <c:pt idx="5748">
                  <c:v>18130.261667243562</c:v>
                </c:pt>
                <c:pt idx="5749">
                  <c:v>18131.95351562653</c:v>
                </c:pt>
                <c:pt idx="5750">
                  <c:v>18133.645090082078</c:v>
                </c:pt>
                <c:pt idx="5751">
                  <c:v>18135.336390643461</c:v>
                </c:pt>
                <c:pt idx="5752">
                  <c:v>18137.027417343917</c:v>
                </c:pt>
                <c:pt idx="5753">
                  <c:v>18138.718170216671</c:v>
                </c:pt>
                <c:pt idx="5754">
                  <c:v>18140.408649294921</c:v>
                </c:pt>
                <c:pt idx="5755">
                  <c:v>18142.098854611897</c:v>
                </c:pt>
                <c:pt idx="5756">
                  <c:v>18143.788786200763</c:v>
                </c:pt>
                <c:pt idx="5757">
                  <c:v>18145.478444094704</c:v>
                </c:pt>
                <c:pt idx="5758">
                  <c:v>18147.167828326881</c:v>
                </c:pt>
                <c:pt idx="5759">
                  <c:v>18148.856938930447</c:v>
                </c:pt>
                <c:pt idx="5760">
                  <c:v>18150.545775938535</c:v>
                </c:pt>
                <c:pt idx="5761">
                  <c:v>18152.234339384268</c:v>
                </c:pt>
                <c:pt idx="5762">
                  <c:v>18153.922629300767</c:v>
                </c:pt>
                <c:pt idx="5763">
                  <c:v>18155.610645721117</c:v>
                </c:pt>
                <c:pt idx="5764">
                  <c:v>18157.298388678413</c:v>
                </c:pt>
                <c:pt idx="5765">
                  <c:v>18158.98585820572</c:v>
                </c:pt>
                <c:pt idx="5766">
                  <c:v>18160.673054336094</c:v>
                </c:pt>
                <c:pt idx="5767">
                  <c:v>18162.359977102602</c:v>
                </c:pt>
                <c:pt idx="5768">
                  <c:v>18164.046626538275</c:v>
                </c:pt>
                <c:pt idx="5769">
                  <c:v>18165.733002676126</c:v>
                </c:pt>
                <c:pt idx="5770">
                  <c:v>18167.419105549165</c:v>
                </c:pt>
                <c:pt idx="5771">
                  <c:v>18169.1049351904</c:v>
                </c:pt>
                <c:pt idx="5772">
                  <c:v>18170.790491632804</c:v>
                </c:pt>
                <c:pt idx="5773">
                  <c:v>18172.475774909359</c:v>
                </c:pt>
                <c:pt idx="5774">
                  <c:v>18174.160785053013</c:v>
                </c:pt>
                <c:pt idx="5775">
                  <c:v>18175.845522096715</c:v>
                </c:pt>
                <c:pt idx="5776">
                  <c:v>18177.529986073405</c:v>
                </c:pt>
                <c:pt idx="5777">
                  <c:v>18179.214177016005</c:v>
                </c:pt>
                <c:pt idx="5778">
                  <c:v>18180.898094957429</c:v>
                </c:pt>
                <c:pt idx="5779">
                  <c:v>18182.581739930556</c:v>
                </c:pt>
                <c:pt idx="5780">
                  <c:v>18184.265111968303</c:v>
                </c:pt>
                <c:pt idx="5781">
                  <c:v>18185.948211103514</c:v>
                </c:pt>
                <c:pt idx="5782">
                  <c:v>18187.631037369047</c:v>
                </c:pt>
                <c:pt idx="5783">
                  <c:v>18189.313590797756</c:v>
                </c:pt>
                <c:pt idx="5784">
                  <c:v>18190.995871422503</c:v>
                </c:pt>
                <c:pt idx="5785">
                  <c:v>18192.677879276056</c:v>
                </c:pt>
                <c:pt idx="5786">
                  <c:v>18194.359614391276</c:v>
                </c:pt>
                <c:pt idx="5787">
                  <c:v>18196.041076800931</c:v>
                </c:pt>
                <c:pt idx="5788">
                  <c:v>18197.722266537814</c:v>
                </c:pt>
                <c:pt idx="5789">
                  <c:v>18199.403183634724</c:v>
                </c:pt>
                <c:pt idx="5790">
                  <c:v>18201.083828124374</c:v>
                </c:pt>
                <c:pt idx="5791">
                  <c:v>18202.764200039535</c:v>
                </c:pt>
                <c:pt idx="5792">
                  <c:v>18204.44429941296</c:v>
                </c:pt>
                <c:pt idx="5793">
                  <c:v>18206.124126277347</c:v>
                </c:pt>
                <c:pt idx="5794">
                  <c:v>18207.803680665431</c:v>
                </c:pt>
                <c:pt idx="5795">
                  <c:v>18209.482962609894</c:v>
                </c:pt>
                <c:pt idx="5796">
                  <c:v>18211.161972143422</c:v>
                </c:pt>
                <c:pt idx="5797">
                  <c:v>18212.8407092987</c:v>
                </c:pt>
                <c:pt idx="5798">
                  <c:v>18214.519174108387</c:v>
                </c:pt>
                <c:pt idx="5799">
                  <c:v>18216.197366605142</c:v>
                </c:pt>
                <c:pt idx="5800">
                  <c:v>18217.8752868216</c:v>
                </c:pt>
                <c:pt idx="5801">
                  <c:v>18219.552934790376</c:v>
                </c:pt>
                <c:pt idx="5802">
                  <c:v>18221.23031054411</c:v>
                </c:pt>
                <c:pt idx="5803">
                  <c:v>18222.907414115369</c:v>
                </c:pt>
                <c:pt idx="5804">
                  <c:v>18224.584245536767</c:v>
                </c:pt>
                <c:pt idx="5805">
                  <c:v>18226.260804840895</c:v>
                </c:pt>
                <c:pt idx="5806">
                  <c:v>18227.937092060292</c:v>
                </c:pt>
                <c:pt idx="5807">
                  <c:v>18229.613107227506</c:v>
                </c:pt>
                <c:pt idx="5808">
                  <c:v>18231.288850375116</c:v>
                </c:pt>
                <c:pt idx="5809">
                  <c:v>18232.96432153563</c:v>
                </c:pt>
                <c:pt idx="5810">
                  <c:v>18234.639520741552</c:v>
                </c:pt>
                <c:pt idx="5811">
                  <c:v>18236.314448025427</c:v>
                </c:pt>
                <c:pt idx="5812">
                  <c:v>18237.989103419721</c:v>
                </c:pt>
                <c:pt idx="5813">
                  <c:v>18239.663486956917</c:v>
                </c:pt>
                <c:pt idx="5814">
                  <c:v>18241.337598669499</c:v>
                </c:pt>
                <c:pt idx="5815">
                  <c:v>18243.011438589907</c:v>
                </c:pt>
                <c:pt idx="5816">
                  <c:v>18244.685006750609</c:v>
                </c:pt>
                <c:pt idx="5817">
                  <c:v>18246.358303184035</c:v>
                </c:pt>
                <c:pt idx="5818">
                  <c:v>18248.031327922585</c:v>
                </c:pt>
                <c:pt idx="5819">
                  <c:v>18249.704080998701</c:v>
                </c:pt>
                <c:pt idx="5820">
                  <c:v>18251.376562444766</c:v>
                </c:pt>
                <c:pt idx="5821">
                  <c:v>18253.048772293168</c:v>
                </c:pt>
                <c:pt idx="5822">
                  <c:v>18254.72071057629</c:v>
                </c:pt>
                <c:pt idx="5823">
                  <c:v>18256.392377326487</c:v>
                </c:pt>
                <c:pt idx="5824">
                  <c:v>18258.063772576115</c:v>
                </c:pt>
                <c:pt idx="5825">
                  <c:v>18259.734896357528</c:v>
                </c:pt>
                <c:pt idx="5826">
                  <c:v>18261.405748703033</c:v>
                </c:pt>
                <c:pt idx="5827">
                  <c:v>18263.076329644951</c:v>
                </c:pt>
                <c:pt idx="5828">
                  <c:v>18264.746639215598</c:v>
                </c:pt>
                <c:pt idx="5829">
                  <c:v>18266.416677447261</c:v>
                </c:pt>
                <c:pt idx="5830">
                  <c:v>18268.086444372231</c:v>
                </c:pt>
                <c:pt idx="5831">
                  <c:v>18269.755940022758</c:v>
                </c:pt>
                <c:pt idx="5832">
                  <c:v>18271.425164431119</c:v>
                </c:pt>
                <c:pt idx="5833">
                  <c:v>18273.09411762956</c:v>
                </c:pt>
                <c:pt idx="5834">
                  <c:v>18274.762799650314</c:v>
                </c:pt>
                <c:pt idx="5835">
                  <c:v>18276.431210525585</c:v>
                </c:pt>
                <c:pt idx="5836">
                  <c:v>18278.099350287615</c:v>
                </c:pt>
                <c:pt idx="5837">
                  <c:v>18279.767218968605</c:v>
                </c:pt>
                <c:pt idx="5838">
                  <c:v>18281.434816600711</c:v>
                </c:pt>
                <c:pt idx="5839">
                  <c:v>18283.10214321614</c:v>
                </c:pt>
                <c:pt idx="5840">
                  <c:v>18284.769198847051</c:v>
                </c:pt>
                <c:pt idx="5841">
                  <c:v>18286.435983525604</c:v>
                </c:pt>
                <c:pt idx="5842">
                  <c:v>18288.10249728393</c:v>
                </c:pt>
                <c:pt idx="5843">
                  <c:v>18289.768740154163</c:v>
                </c:pt>
                <c:pt idx="5844">
                  <c:v>18291.434712168433</c:v>
                </c:pt>
                <c:pt idx="5845">
                  <c:v>18293.100413358836</c:v>
                </c:pt>
                <c:pt idx="5846">
                  <c:v>18294.765843757483</c:v>
                </c:pt>
                <c:pt idx="5847">
                  <c:v>18296.43100339645</c:v>
                </c:pt>
                <c:pt idx="5848">
                  <c:v>18298.095892307814</c:v>
                </c:pt>
                <c:pt idx="5849">
                  <c:v>18299.760510523643</c:v>
                </c:pt>
                <c:pt idx="5850">
                  <c:v>18301.424858075967</c:v>
                </c:pt>
                <c:pt idx="5851">
                  <c:v>18303.08893499686</c:v>
                </c:pt>
                <c:pt idx="5852">
                  <c:v>18304.752741318327</c:v>
                </c:pt>
                <c:pt idx="5853">
                  <c:v>18306.416277072407</c:v>
                </c:pt>
                <c:pt idx="5854">
                  <c:v>18308.079542291085</c:v>
                </c:pt>
                <c:pt idx="5855">
                  <c:v>18309.742537006354</c:v>
                </c:pt>
                <c:pt idx="5856">
                  <c:v>18311.405261250231</c:v>
                </c:pt>
                <c:pt idx="5857">
                  <c:v>18313.067715054658</c:v>
                </c:pt>
                <c:pt idx="5858">
                  <c:v>18314.729898451598</c:v>
                </c:pt>
                <c:pt idx="5859">
                  <c:v>18316.391811473011</c:v>
                </c:pt>
                <c:pt idx="5860">
                  <c:v>18318.053454150839</c:v>
                </c:pt>
                <c:pt idx="5861">
                  <c:v>18319.714826517</c:v>
                </c:pt>
                <c:pt idx="5862">
                  <c:v>18321.375928603411</c:v>
                </c:pt>
                <c:pt idx="5863">
                  <c:v>18323.036760441977</c:v>
                </c:pt>
                <c:pt idx="5864">
                  <c:v>18324.697322064614</c:v>
                </c:pt>
                <c:pt idx="5865">
                  <c:v>18326.35761350318</c:v>
                </c:pt>
                <c:pt idx="5866">
                  <c:v>18328.01763478955</c:v>
                </c:pt>
                <c:pt idx="5867">
                  <c:v>18329.677385955601</c:v>
                </c:pt>
                <c:pt idx="5868">
                  <c:v>18331.336867033155</c:v>
                </c:pt>
                <c:pt idx="5869">
                  <c:v>18332.996078054093</c:v>
                </c:pt>
                <c:pt idx="5870">
                  <c:v>18334.655019050188</c:v>
                </c:pt>
                <c:pt idx="5871">
                  <c:v>18336.31369005331</c:v>
                </c:pt>
                <c:pt idx="5872">
                  <c:v>18337.972091095231</c:v>
                </c:pt>
                <c:pt idx="5873">
                  <c:v>18339.630222207747</c:v>
                </c:pt>
                <c:pt idx="5874">
                  <c:v>18341.288083422678</c:v>
                </c:pt>
                <c:pt idx="5875">
                  <c:v>18342.945674771741</c:v>
                </c:pt>
                <c:pt idx="5876">
                  <c:v>18344.602996286721</c:v>
                </c:pt>
                <c:pt idx="5877">
                  <c:v>18346.2600479994</c:v>
                </c:pt>
                <c:pt idx="5878">
                  <c:v>18347.916829941481</c:v>
                </c:pt>
                <c:pt idx="5879">
                  <c:v>18349.5733421447</c:v>
                </c:pt>
                <c:pt idx="5880">
                  <c:v>18351.229584640765</c:v>
                </c:pt>
                <c:pt idx="5881">
                  <c:v>18352.885557461417</c:v>
                </c:pt>
                <c:pt idx="5882">
                  <c:v>18354.541260638318</c:v>
                </c:pt>
                <c:pt idx="5883">
                  <c:v>18356.196694203183</c:v>
                </c:pt>
                <c:pt idx="5884">
                  <c:v>18357.851858187645</c:v>
                </c:pt>
                <c:pt idx="5885">
                  <c:v>18359.506752623412</c:v>
                </c:pt>
                <c:pt idx="5886">
                  <c:v>18361.161377542106</c:v>
                </c:pt>
                <c:pt idx="5887">
                  <c:v>18362.815732975374</c:v>
                </c:pt>
                <c:pt idx="5888">
                  <c:v>18364.469818954869</c:v>
                </c:pt>
                <c:pt idx="5889">
                  <c:v>18366.123635512191</c:v>
                </c:pt>
                <c:pt idx="5890">
                  <c:v>18367.777182678961</c:v>
                </c:pt>
                <c:pt idx="5891">
                  <c:v>18369.430460486754</c:v>
                </c:pt>
                <c:pt idx="5892">
                  <c:v>18371.08346896719</c:v>
                </c:pt>
                <c:pt idx="5893">
                  <c:v>18372.736208151826</c:v>
                </c:pt>
                <c:pt idx="5894">
                  <c:v>18374.388678072235</c:v>
                </c:pt>
                <c:pt idx="5895">
                  <c:v>18376.04087875997</c:v>
                </c:pt>
                <c:pt idx="5896">
                  <c:v>18377.692810246575</c:v>
                </c:pt>
                <c:pt idx="5897">
                  <c:v>18379.344472563604</c:v>
                </c:pt>
                <c:pt idx="5898">
                  <c:v>18380.995865742552</c:v>
                </c:pt>
                <c:pt idx="5899">
                  <c:v>18382.646989814955</c:v>
                </c:pt>
                <c:pt idx="5900">
                  <c:v>18384.297844812292</c:v>
                </c:pt>
                <c:pt idx="5901">
                  <c:v>18385.948430766082</c:v>
                </c:pt>
                <c:pt idx="5902">
                  <c:v>18387.598747707791</c:v>
                </c:pt>
                <c:pt idx="5903">
                  <c:v>18389.248795668896</c:v>
                </c:pt>
                <c:pt idx="5904">
                  <c:v>18390.898574680836</c:v>
                </c:pt>
                <c:pt idx="5905">
                  <c:v>18392.548084775102</c:v>
                </c:pt>
                <c:pt idx="5906">
                  <c:v>18394.197325983099</c:v>
                </c:pt>
                <c:pt idx="5907">
                  <c:v>18395.846298336266</c:v>
                </c:pt>
                <c:pt idx="5908">
                  <c:v>18397.495001866031</c:v>
                </c:pt>
                <c:pt idx="5909">
                  <c:v>18399.14343660379</c:v>
                </c:pt>
                <c:pt idx="5910">
                  <c:v>18400.79160258095</c:v>
                </c:pt>
                <c:pt idx="5911">
                  <c:v>18402.439499828881</c:v>
                </c:pt>
                <c:pt idx="5912">
                  <c:v>18404.087128378967</c:v>
                </c:pt>
                <c:pt idx="5913">
                  <c:v>18405.734488262595</c:v>
                </c:pt>
                <c:pt idx="5914">
                  <c:v>18407.38157951109</c:v>
                </c:pt>
                <c:pt idx="5915">
                  <c:v>18409.028402155815</c:v>
                </c:pt>
                <c:pt idx="5916">
                  <c:v>18410.674956228086</c:v>
                </c:pt>
                <c:pt idx="5917">
                  <c:v>18412.321241759259</c:v>
                </c:pt>
                <c:pt idx="5918">
                  <c:v>18413.96725878062</c:v>
                </c:pt>
                <c:pt idx="5919">
                  <c:v>18415.613007323485</c:v>
                </c:pt>
                <c:pt idx="5920">
                  <c:v>18417.258487419149</c:v>
                </c:pt>
                <c:pt idx="5921">
                  <c:v>18418.903699098893</c:v>
                </c:pt>
                <c:pt idx="5922">
                  <c:v>18420.54864239398</c:v>
                </c:pt>
                <c:pt idx="5923">
                  <c:v>18422.193317335681</c:v>
                </c:pt>
                <c:pt idx="5924">
                  <c:v>18423.837723955257</c:v>
                </c:pt>
                <c:pt idx="5925">
                  <c:v>18425.481862283934</c:v>
                </c:pt>
                <c:pt idx="5926">
                  <c:v>18427.12573235295</c:v>
                </c:pt>
                <c:pt idx="5927">
                  <c:v>18428.76933419353</c:v>
                </c:pt>
                <c:pt idx="5928">
                  <c:v>18430.412667836863</c:v>
                </c:pt>
                <c:pt idx="5929">
                  <c:v>18432.055733314199</c:v>
                </c:pt>
                <c:pt idx="5930">
                  <c:v>18433.698530656675</c:v>
                </c:pt>
                <c:pt idx="5931">
                  <c:v>18435.341059895502</c:v>
                </c:pt>
                <c:pt idx="5932">
                  <c:v>18436.983321061853</c:v>
                </c:pt>
                <c:pt idx="5933">
                  <c:v>18438.625314186866</c:v>
                </c:pt>
                <c:pt idx="5934">
                  <c:v>18440.267039301711</c:v>
                </c:pt>
                <c:pt idx="5935">
                  <c:v>18441.908496437522</c:v>
                </c:pt>
                <c:pt idx="5936">
                  <c:v>18443.549685625421</c:v>
                </c:pt>
                <c:pt idx="5937">
                  <c:v>18445.190606896533</c:v>
                </c:pt>
                <c:pt idx="5938">
                  <c:v>18446.831260281986</c:v>
                </c:pt>
                <c:pt idx="5939">
                  <c:v>18448.471645812853</c:v>
                </c:pt>
                <c:pt idx="5940">
                  <c:v>18450.111763520235</c:v>
                </c:pt>
                <c:pt idx="5941">
                  <c:v>18451.751613435212</c:v>
                </c:pt>
                <c:pt idx="5942">
                  <c:v>18453.391195588854</c:v>
                </c:pt>
                <c:pt idx="5943">
                  <c:v>18455.03051001221</c:v>
                </c:pt>
                <c:pt idx="5944">
                  <c:v>18456.669556736339</c:v>
                </c:pt>
                <c:pt idx="5945">
                  <c:v>18458.308335792295</c:v>
                </c:pt>
                <c:pt idx="5946">
                  <c:v>18459.946847211082</c:v>
                </c:pt>
                <c:pt idx="5947">
                  <c:v>18461.585091023735</c:v>
                </c:pt>
                <c:pt idx="5948">
                  <c:v>18463.223067261253</c:v>
                </c:pt>
                <c:pt idx="5949">
                  <c:v>18464.860775954639</c:v>
                </c:pt>
                <c:pt idx="5950">
                  <c:v>18466.498217134889</c:v>
                </c:pt>
                <c:pt idx="5951">
                  <c:v>18468.135390832987</c:v>
                </c:pt>
                <c:pt idx="5952">
                  <c:v>18469.77229707989</c:v>
                </c:pt>
                <c:pt idx="5953">
                  <c:v>18471.408935906566</c:v>
                </c:pt>
                <c:pt idx="5954">
                  <c:v>18473.045307343968</c:v>
                </c:pt>
                <c:pt idx="5955">
                  <c:v>18474.681411423029</c:v>
                </c:pt>
                <c:pt idx="5956">
                  <c:v>18476.317248174677</c:v>
                </c:pt>
                <c:pt idx="5957">
                  <c:v>18477.952817629859</c:v>
                </c:pt>
                <c:pt idx="5958">
                  <c:v>18479.588119819444</c:v>
                </c:pt>
                <c:pt idx="5959">
                  <c:v>18481.223154774361</c:v>
                </c:pt>
                <c:pt idx="5960">
                  <c:v>18482.857922525491</c:v>
                </c:pt>
                <c:pt idx="5961">
                  <c:v>18484.492423103729</c:v>
                </c:pt>
                <c:pt idx="5962">
                  <c:v>18486.126656539931</c:v>
                </c:pt>
                <c:pt idx="5963">
                  <c:v>18487.760622864978</c:v>
                </c:pt>
                <c:pt idx="5964">
                  <c:v>18489.394322109711</c:v>
                </c:pt>
                <c:pt idx="5965">
                  <c:v>18491.027754304971</c:v>
                </c:pt>
                <c:pt idx="5966">
                  <c:v>18492.660919481586</c:v>
                </c:pt>
                <c:pt idx="5967">
                  <c:v>18494.293817670401</c:v>
                </c:pt>
                <c:pt idx="5968">
                  <c:v>18495.926448902213</c:v>
                </c:pt>
                <c:pt idx="5969">
                  <c:v>18497.558813207834</c:v>
                </c:pt>
                <c:pt idx="5970">
                  <c:v>18499.190910618036</c:v>
                </c:pt>
                <c:pt idx="5971">
                  <c:v>18500.822741163644</c:v>
                </c:pt>
                <c:pt idx="5972">
                  <c:v>18502.454304875388</c:v>
                </c:pt>
                <c:pt idx="5973">
                  <c:v>18504.085601784089</c:v>
                </c:pt>
                <c:pt idx="5974">
                  <c:v>18505.716631920441</c:v>
                </c:pt>
                <c:pt idx="5975">
                  <c:v>18507.347395315239</c:v>
                </c:pt>
                <c:pt idx="5976">
                  <c:v>18508.977891999195</c:v>
                </c:pt>
                <c:pt idx="5977">
                  <c:v>18510.608122003054</c:v>
                </c:pt>
                <c:pt idx="5978">
                  <c:v>18512.238085357509</c:v>
                </c:pt>
                <c:pt idx="5979">
                  <c:v>18513.867782093297</c:v>
                </c:pt>
                <c:pt idx="5980">
                  <c:v>18515.497212241095</c:v>
                </c:pt>
                <c:pt idx="5981">
                  <c:v>18517.126375831587</c:v>
                </c:pt>
                <c:pt idx="5982">
                  <c:v>18518.755272895487</c:v>
                </c:pt>
                <c:pt idx="5983">
                  <c:v>18520.383903463444</c:v>
                </c:pt>
                <c:pt idx="5984">
                  <c:v>18522.012267566111</c:v>
                </c:pt>
                <c:pt idx="5985">
                  <c:v>18523.640365234158</c:v>
                </c:pt>
                <c:pt idx="5986">
                  <c:v>18525.268196498215</c:v>
                </c:pt>
                <c:pt idx="5987">
                  <c:v>18526.895761388918</c:v>
                </c:pt>
                <c:pt idx="5988">
                  <c:v>18528.523059936892</c:v>
                </c:pt>
                <c:pt idx="5989">
                  <c:v>18530.150092172746</c:v>
                </c:pt>
                <c:pt idx="5990">
                  <c:v>18531.776858127094</c:v>
                </c:pt>
                <c:pt idx="5991">
                  <c:v>18533.403357830513</c:v>
                </c:pt>
                <c:pt idx="5992">
                  <c:v>18535.029591313618</c:v>
                </c:pt>
                <c:pt idx="5993">
                  <c:v>18536.655558606963</c:v>
                </c:pt>
                <c:pt idx="5994">
                  <c:v>18538.281259741118</c:v>
                </c:pt>
                <c:pt idx="5995">
                  <c:v>18539.906694746664</c:v>
                </c:pt>
                <c:pt idx="5996">
                  <c:v>18541.531863654109</c:v>
                </c:pt>
                <c:pt idx="5997">
                  <c:v>18543.156766494016</c:v>
                </c:pt>
                <c:pt idx="5998">
                  <c:v>18544.781403296929</c:v>
                </c:pt>
                <c:pt idx="5999">
                  <c:v>18546.405774093339</c:v>
                </c:pt>
                <c:pt idx="6000">
                  <c:v>18548.029878913778</c:v>
                </c:pt>
                <c:pt idx="6001">
                  <c:v>18549.653717788737</c:v>
                </c:pt>
                <c:pt idx="6002">
                  <c:v>18551.277290748731</c:v>
                </c:pt>
                <c:pt idx="6003">
                  <c:v>18552.900597824209</c:v>
                </c:pt>
                <c:pt idx="6004">
                  <c:v>18554.523639045678</c:v>
                </c:pt>
                <c:pt idx="6005">
                  <c:v>18556.146414443589</c:v>
                </c:pt>
                <c:pt idx="6006">
                  <c:v>18557.768924048403</c:v>
                </c:pt>
                <c:pt idx="6007">
                  <c:v>18559.391167890553</c:v>
                </c:pt>
                <c:pt idx="6008">
                  <c:v>18561.013146000507</c:v>
                </c:pt>
                <c:pt idx="6009">
                  <c:v>18562.634858408666</c:v>
                </c:pt>
                <c:pt idx="6010">
                  <c:v>18564.256305145471</c:v>
                </c:pt>
                <c:pt idx="6011">
                  <c:v>18565.877486241319</c:v>
                </c:pt>
                <c:pt idx="6012">
                  <c:v>18567.498401726629</c:v>
                </c:pt>
                <c:pt idx="6013">
                  <c:v>18569.119051631751</c:v>
                </c:pt>
                <c:pt idx="6014">
                  <c:v>18570.739435987121</c:v>
                </c:pt>
                <c:pt idx="6015">
                  <c:v>18572.359554823095</c:v>
                </c:pt>
                <c:pt idx="6016">
                  <c:v>18573.979408170027</c:v>
                </c:pt>
                <c:pt idx="6017">
                  <c:v>18575.598996058288</c:v>
                </c:pt>
                <c:pt idx="6018">
                  <c:v>18577.218318518226</c:v>
                </c:pt>
                <c:pt idx="6019">
                  <c:v>18578.837375580162</c:v>
                </c:pt>
                <c:pt idx="6020">
                  <c:v>18580.456167274449</c:v>
                </c:pt>
                <c:pt idx="6021">
                  <c:v>18582.074693631399</c:v>
                </c:pt>
                <c:pt idx="6022">
                  <c:v>18583.692954681315</c:v>
                </c:pt>
                <c:pt idx="6023">
                  <c:v>18585.310950454514</c:v>
                </c:pt>
                <c:pt idx="6024">
                  <c:v>18586.928680981295</c:v>
                </c:pt>
                <c:pt idx="6025">
                  <c:v>18588.546146291908</c:v>
                </c:pt>
                <c:pt idx="6026">
                  <c:v>18590.163346416666</c:v>
                </c:pt>
                <c:pt idx="6027">
                  <c:v>18591.780281385825</c:v>
                </c:pt>
                <c:pt idx="6028">
                  <c:v>18593.396951229653</c:v>
                </c:pt>
                <c:pt idx="6029">
                  <c:v>18595.013355978368</c:v>
                </c:pt>
                <c:pt idx="6030">
                  <c:v>18596.629495662255</c:v>
                </c:pt>
                <c:pt idx="6031">
                  <c:v>18598.24537031151</c:v>
                </c:pt>
                <c:pt idx="6032">
                  <c:v>18599.860979956364</c:v>
                </c:pt>
                <c:pt idx="6033">
                  <c:v>18601.476324627052</c:v>
                </c:pt>
                <c:pt idx="6034">
                  <c:v>18603.09140435376</c:v>
                </c:pt>
                <c:pt idx="6035">
                  <c:v>18604.706219166681</c:v>
                </c:pt>
                <c:pt idx="6036">
                  <c:v>18606.320769096026</c:v>
                </c:pt>
                <c:pt idx="6037">
                  <c:v>18607.935054171958</c:v>
                </c:pt>
                <c:pt idx="6038">
                  <c:v>18609.549074424649</c:v>
                </c:pt>
                <c:pt idx="6039">
                  <c:v>18611.162829884259</c:v>
                </c:pt>
                <c:pt idx="6040">
                  <c:v>18612.77632058095</c:v>
                </c:pt>
                <c:pt idx="6041">
                  <c:v>18614.389546544855</c:v>
                </c:pt>
                <c:pt idx="6042">
                  <c:v>18616.002507806112</c:v>
                </c:pt>
                <c:pt idx="6043">
                  <c:v>18617.615204394868</c:v>
                </c:pt>
                <c:pt idx="6044">
                  <c:v>18619.227636341217</c:v>
                </c:pt>
                <c:pt idx="6045">
                  <c:v>18620.839803675277</c:v>
                </c:pt>
                <c:pt idx="6046">
                  <c:v>18622.451706427157</c:v>
                </c:pt>
                <c:pt idx="6047">
                  <c:v>18624.063344626938</c:v>
                </c:pt>
                <c:pt idx="6048">
                  <c:v>18625.674718304705</c:v>
                </c:pt>
                <c:pt idx="6049">
                  <c:v>18627.285827490541</c:v>
                </c:pt>
                <c:pt idx="6050">
                  <c:v>18628.896672214509</c:v>
                </c:pt>
                <c:pt idx="6051">
                  <c:v>18630.507252506672</c:v>
                </c:pt>
                <c:pt idx="6052">
                  <c:v>18632.117568397058</c:v>
                </c:pt>
                <c:pt idx="6053">
                  <c:v>18633.727619915735</c:v>
                </c:pt>
                <c:pt idx="6054">
                  <c:v>18635.337407092728</c:v>
                </c:pt>
                <c:pt idx="6055">
                  <c:v>18636.94692995806</c:v>
                </c:pt>
                <c:pt idx="6056">
                  <c:v>18638.556188541741</c:v>
                </c:pt>
                <c:pt idx="6057">
                  <c:v>18640.165182873789</c:v>
                </c:pt>
                <c:pt idx="6058">
                  <c:v>18641.77391298419</c:v>
                </c:pt>
                <c:pt idx="6059">
                  <c:v>18643.382378902937</c:v>
                </c:pt>
                <c:pt idx="6060">
                  <c:v>18644.990580660025</c:v>
                </c:pt>
                <c:pt idx="6061">
                  <c:v>18646.598518285406</c:v>
                </c:pt>
                <c:pt idx="6062">
                  <c:v>18648.206191809069</c:v>
                </c:pt>
                <c:pt idx="6063">
                  <c:v>18649.81360126095</c:v>
                </c:pt>
                <c:pt idx="6064">
                  <c:v>18651.420746671</c:v>
                </c:pt>
                <c:pt idx="6065">
                  <c:v>18653.027628069165</c:v>
                </c:pt>
                <c:pt idx="6066">
                  <c:v>18654.634245485373</c:v>
                </c:pt>
                <c:pt idx="6067">
                  <c:v>18656.240598949556</c:v>
                </c:pt>
                <c:pt idx="6068">
                  <c:v>18657.84668849162</c:v>
                </c:pt>
                <c:pt idx="6069">
                  <c:v>18659.45251414146</c:v>
                </c:pt>
                <c:pt idx="6070">
                  <c:v>18661.058075928999</c:v>
                </c:pt>
                <c:pt idx="6071">
                  <c:v>18662.663373884097</c:v>
                </c:pt>
                <c:pt idx="6072">
                  <c:v>18664.26840803666</c:v>
                </c:pt>
                <c:pt idx="6073">
                  <c:v>18665.873178416554</c:v>
                </c:pt>
                <c:pt idx="6074">
                  <c:v>18667.477685053647</c:v>
                </c:pt>
                <c:pt idx="6075">
                  <c:v>18669.081927977772</c:v>
                </c:pt>
                <c:pt idx="6076">
                  <c:v>18670.685907218809</c:v>
                </c:pt>
                <c:pt idx="6077">
                  <c:v>18672.289622806577</c:v>
                </c:pt>
                <c:pt idx="6078">
                  <c:v>18673.893074770916</c:v>
                </c:pt>
                <c:pt idx="6079">
                  <c:v>18675.49626314166</c:v>
                </c:pt>
                <c:pt idx="6080">
                  <c:v>18677.099187948595</c:v>
                </c:pt>
                <c:pt idx="6081">
                  <c:v>18678.701849221561</c:v>
                </c:pt>
                <c:pt idx="6082">
                  <c:v>18680.304246990323</c:v>
                </c:pt>
                <c:pt idx="6083">
                  <c:v>18681.906381284709</c:v>
                </c:pt>
                <c:pt idx="6084">
                  <c:v>18683.508252134459</c:v>
                </c:pt>
                <c:pt idx="6085">
                  <c:v>18685.109859569377</c:v>
                </c:pt>
                <c:pt idx="6086">
                  <c:v>18686.71120361923</c:v>
                </c:pt>
                <c:pt idx="6087">
                  <c:v>18688.312284313772</c:v>
                </c:pt>
                <c:pt idx="6088">
                  <c:v>18689.913101682741</c:v>
                </c:pt>
                <c:pt idx="6089">
                  <c:v>18691.51365575588</c:v>
                </c:pt>
                <c:pt idx="6090">
                  <c:v>18693.113946562931</c:v>
                </c:pt>
                <c:pt idx="6091">
                  <c:v>18694.71397413364</c:v>
                </c:pt>
                <c:pt idx="6092">
                  <c:v>18696.313738497676</c:v>
                </c:pt>
                <c:pt idx="6093">
                  <c:v>18697.9132396848</c:v>
                </c:pt>
                <c:pt idx="6094">
                  <c:v>18699.512477724671</c:v>
                </c:pt>
                <c:pt idx="6095">
                  <c:v>18701.111452646997</c:v>
                </c:pt>
                <c:pt idx="6096">
                  <c:v>18702.710164481476</c:v>
                </c:pt>
                <c:pt idx="6097">
                  <c:v>18704.308613257781</c:v>
                </c:pt>
                <c:pt idx="6098">
                  <c:v>18705.906799005581</c:v>
                </c:pt>
                <c:pt idx="6099">
                  <c:v>18707.504721754525</c:v>
                </c:pt>
                <c:pt idx="6100">
                  <c:v>18709.102381534271</c:v>
                </c:pt>
                <c:pt idx="6101">
                  <c:v>18710.699778374463</c:v>
                </c:pt>
                <c:pt idx="6102">
                  <c:v>18712.29691230477</c:v>
                </c:pt>
                <c:pt idx="6103">
                  <c:v>18713.893783354779</c:v>
                </c:pt>
                <c:pt idx="6104">
                  <c:v>18715.490391554129</c:v>
                </c:pt>
                <c:pt idx="6105">
                  <c:v>18717.08673693243</c:v>
                </c:pt>
                <c:pt idx="6106">
                  <c:v>18718.682819519294</c:v>
                </c:pt>
                <c:pt idx="6107">
                  <c:v>18720.278639344317</c:v>
                </c:pt>
                <c:pt idx="6108">
                  <c:v>18721.874196437086</c:v>
                </c:pt>
                <c:pt idx="6109">
                  <c:v>18723.469490827199</c:v>
                </c:pt>
                <c:pt idx="6110">
                  <c:v>18725.064522544209</c:v>
                </c:pt>
                <c:pt idx="6111">
                  <c:v>18726.659291617685</c:v>
                </c:pt>
                <c:pt idx="6112">
                  <c:v>18728.25379807721</c:v>
                </c:pt>
                <c:pt idx="6113">
                  <c:v>18729.848041952311</c:v>
                </c:pt>
                <c:pt idx="6114">
                  <c:v>18731.442023272539</c:v>
                </c:pt>
                <c:pt idx="6115">
                  <c:v>18733.035742067419</c:v>
                </c:pt>
                <c:pt idx="6116">
                  <c:v>18734.629198366496</c:v>
                </c:pt>
                <c:pt idx="6117">
                  <c:v>18736.222392199285</c:v>
                </c:pt>
                <c:pt idx="6118">
                  <c:v>18737.815323595285</c:v>
                </c:pt>
                <c:pt idx="6119">
                  <c:v>18739.407992584034</c:v>
                </c:pt>
                <c:pt idx="6120">
                  <c:v>18741.000399194989</c:v>
                </c:pt>
                <c:pt idx="6121">
                  <c:v>18742.592543457646</c:v>
                </c:pt>
                <c:pt idx="6122">
                  <c:v>18744.18442540152</c:v>
                </c:pt>
                <c:pt idx="6123">
                  <c:v>18745.776045056049</c:v>
                </c:pt>
                <c:pt idx="6124">
                  <c:v>18747.367402450709</c:v>
                </c:pt>
                <c:pt idx="6125">
                  <c:v>18748.958497614964</c:v>
                </c:pt>
                <c:pt idx="6126">
                  <c:v>18750.549330578255</c:v>
                </c:pt>
                <c:pt idx="6127">
                  <c:v>18752.139901370028</c:v>
                </c:pt>
                <c:pt idx="6128">
                  <c:v>18753.730210019738</c:v>
                </c:pt>
                <c:pt idx="6129">
                  <c:v>18755.320256556788</c:v>
                </c:pt>
                <c:pt idx="6130">
                  <c:v>18756.910041010611</c:v>
                </c:pt>
                <c:pt idx="6131">
                  <c:v>18758.499563410605</c:v>
                </c:pt>
                <c:pt idx="6132">
                  <c:v>18760.088823786195</c:v>
                </c:pt>
                <c:pt idx="6133">
                  <c:v>18761.677822166759</c:v>
                </c:pt>
                <c:pt idx="6134">
                  <c:v>18763.266558581698</c:v>
                </c:pt>
                <c:pt idx="6135">
                  <c:v>18764.855033060401</c:v>
                </c:pt>
                <c:pt idx="6136">
                  <c:v>18766.443245632221</c:v>
                </c:pt>
                <c:pt idx="6137">
                  <c:v>18768.031196326545</c:v>
                </c:pt>
                <c:pt idx="6138">
                  <c:v>18769.618885172731</c:v>
                </c:pt>
                <c:pt idx="6139">
                  <c:v>18771.20631220012</c:v>
                </c:pt>
                <c:pt idx="6140">
                  <c:v>18772.793477438056</c:v>
                </c:pt>
                <c:pt idx="6141">
                  <c:v>18774.3803809159</c:v>
                </c:pt>
                <c:pt idx="6142">
                  <c:v>18775.967022662964</c:v>
                </c:pt>
                <c:pt idx="6143">
                  <c:v>18777.55340270856</c:v>
                </c:pt>
                <c:pt idx="6144">
                  <c:v>18779.139521082012</c:v>
                </c:pt>
                <c:pt idx="6145">
                  <c:v>18780.72537781264</c:v>
                </c:pt>
                <c:pt idx="6146">
                  <c:v>18782.310972929721</c:v>
                </c:pt>
                <c:pt idx="6147">
                  <c:v>18783.896306462575</c:v>
                </c:pt>
                <c:pt idx="6148">
                  <c:v>18785.48137844048</c:v>
                </c:pt>
                <c:pt idx="6149">
                  <c:v>18787.066188892699</c:v>
                </c:pt>
                <c:pt idx="6150">
                  <c:v>18788.650737848493</c:v>
                </c:pt>
                <c:pt idx="6151">
                  <c:v>18790.235025337155</c:v>
                </c:pt>
                <c:pt idx="6152">
                  <c:v>18791.81905138792</c:v>
                </c:pt>
                <c:pt idx="6153">
                  <c:v>18793.40281603007</c:v>
                </c:pt>
                <c:pt idx="6154">
                  <c:v>18794.986319292802</c:v>
                </c:pt>
                <c:pt idx="6155">
                  <c:v>18796.569561205364</c:v>
                </c:pt>
                <c:pt idx="6156">
                  <c:v>18798.152541796997</c:v>
                </c:pt>
                <c:pt idx="6157">
                  <c:v>18799.735261096906</c:v>
                </c:pt>
                <c:pt idx="6158">
                  <c:v>18801.317719134306</c:v>
                </c:pt>
                <c:pt idx="6159">
                  <c:v>18802.899915938397</c:v>
                </c:pt>
                <c:pt idx="6160">
                  <c:v>18804.481851538399</c:v>
                </c:pt>
                <c:pt idx="6161">
                  <c:v>18806.063525963469</c:v>
                </c:pt>
                <c:pt idx="6162">
                  <c:v>18807.644939242811</c:v>
                </c:pt>
                <c:pt idx="6163">
                  <c:v>18809.226091405599</c:v>
                </c:pt>
                <c:pt idx="6164">
                  <c:v>18810.80698248099</c:v>
                </c:pt>
                <c:pt idx="6165">
                  <c:v>18812.387612498151</c:v>
                </c:pt>
                <c:pt idx="6166">
                  <c:v>18813.967981486254</c:v>
                </c:pt>
                <c:pt idx="6167">
                  <c:v>18815.548089474414</c:v>
                </c:pt>
                <c:pt idx="6168">
                  <c:v>18817.127936491786</c:v>
                </c:pt>
                <c:pt idx="6169">
                  <c:v>18818.707522567511</c:v>
                </c:pt>
                <c:pt idx="6170">
                  <c:v>18820.286847730702</c:v>
                </c:pt>
                <c:pt idx="6171">
                  <c:v>18821.865912010478</c:v>
                </c:pt>
                <c:pt idx="6172">
                  <c:v>18823.444715435959</c:v>
                </c:pt>
                <c:pt idx="6173">
                  <c:v>18825.023258036232</c:v>
                </c:pt>
                <c:pt idx="6174">
                  <c:v>18826.601539840423</c:v>
                </c:pt>
                <c:pt idx="6175">
                  <c:v>18828.17956087759</c:v>
                </c:pt>
                <c:pt idx="6176">
                  <c:v>18829.75732117685</c:v>
                </c:pt>
                <c:pt idx="6177">
                  <c:v>18831.334820767253</c:v>
                </c:pt>
                <c:pt idx="6178">
                  <c:v>18832.912059677867</c:v>
                </c:pt>
                <c:pt idx="6179">
                  <c:v>18834.489037937754</c:v>
                </c:pt>
                <c:pt idx="6180">
                  <c:v>18836.06575557599</c:v>
                </c:pt>
                <c:pt idx="6181">
                  <c:v>18837.642212621598</c:v>
                </c:pt>
                <c:pt idx="6182">
                  <c:v>18839.218409103629</c:v>
                </c:pt>
                <c:pt idx="6183">
                  <c:v>18840.794345051119</c:v>
                </c:pt>
                <c:pt idx="6184">
                  <c:v>18842.37002049309</c:v>
                </c:pt>
                <c:pt idx="6185">
                  <c:v>18843.945435458561</c:v>
                </c:pt>
                <c:pt idx="6186">
                  <c:v>18845.520589976531</c:v>
                </c:pt>
                <c:pt idx="6187">
                  <c:v>18847.095484076053</c:v>
                </c:pt>
                <c:pt idx="6188">
                  <c:v>18848.670117786067</c:v>
                </c:pt>
                <c:pt idx="6189">
                  <c:v>18850.244491135603</c:v>
                </c:pt>
                <c:pt idx="6190">
                  <c:v>18851.818604153621</c:v>
                </c:pt>
                <c:pt idx="6191">
                  <c:v>18853.392456869118</c:v>
                </c:pt>
                <c:pt idx="6192">
                  <c:v>18854.96604931106</c:v>
                </c:pt>
                <c:pt idx="6193">
                  <c:v>18856.53938150841</c:v>
                </c:pt>
                <c:pt idx="6194">
                  <c:v>18858.112453490114</c:v>
                </c:pt>
                <c:pt idx="6195">
                  <c:v>18859.685265285145</c:v>
                </c:pt>
                <c:pt idx="6196">
                  <c:v>18861.257816922443</c:v>
                </c:pt>
                <c:pt idx="6197">
                  <c:v>18862.830108430913</c:v>
                </c:pt>
                <c:pt idx="6198">
                  <c:v>18864.402139839527</c:v>
                </c:pt>
                <c:pt idx="6199">
                  <c:v>18865.973911177178</c:v>
                </c:pt>
                <c:pt idx="6200">
                  <c:v>18867.545422472798</c:v>
                </c:pt>
                <c:pt idx="6201">
                  <c:v>18869.116673755296</c:v>
                </c:pt>
                <c:pt idx="6202">
                  <c:v>18870.68766505356</c:v>
                </c:pt>
                <c:pt idx="6203">
                  <c:v>18872.258396396497</c:v>
                </c:pt>
                <c:pt idx="6204">
                  <c:v>18873.828867813001</c:v>
                </c:pt>
                <c:pt idx="6205">
                  <c:v>18875.399079331943</c:v>
                </c:pt>
                <c:pt idx="6206">
                  <c:v>18876.969030982211</c:v>
                </c:pt>
                <c:pt idx="6207">
                  <c:v>18878.538722792669</c:v>
                </c:pt>
                <c:pt idx="6208">
                  <c:v>18880.108154792171</c:v>
                </c:pt>
                <c:pt idx="6209">
                  <c:v>18881.677327009562</c:v>
                </c:pt>
                <c:pt idx="6210">
                  <c:v>18883.246239473727</c:v>
                </c:pt>
                <c:pt idx="6211">
                  <c:v>18884.814892213497</c:v>
                </c:pt>
                <c:pt idx="6212">
                  <c:v>18886.383285257674</c:v>
                </c:pt>
                <c:pt idx="6213">
                  <c:v>18887.951418635115</c:v>
                </c:pt>
                <c:pt idx="6214">
                  <c:v>18889.519292374636</c:v>
                </c:pt>
                <c:pt idx="6215">
                  <c:v>18891.086906505057</c:v>
                </c:pt>
                <c:pt idx="6216">
                  <c:v>18892.654261055184</c:v>
                </c:pt>
                <c:pt idx="6217">
                  <c:v>18894.221356053826</c:v>
                </c:pt>
                <c:pt idx="6218">
                  <c:v>18895.788191529773</c:v>
                </c:pt>
                <c:pt idx="6219">
                  <c:v>18897.354767511795</c:v>
                </c:pt>
                <c:pt idx="6220">
                  <c:v>18898.921084028705</c:v>
                </c:pt>
                <c:pt idx="6221">
                  <c:v>18900.487141109257</c:v>
                </c:pt>
                <c:pt idx="6222">
                  <c:v>18902.052938782217</c:v>
                </c:pt>
                <c:pt idx="6223">
                  <c:v>18903.618477076358</c:v>
                </c:pt>
                <c:pt idx="6224">
                  <c:v>18905.183756020459</c:v>
                </c:pt>
                <c:pt idx="6225">
                  <c:v>18906.748775643242</c:v>
                </c:pt>
                <c:pt idx="6226">
                  <c:v>18908.313535973437</c:v>
                </c:pt>
                <c:pt idx="6227">
                  <c:v>18909.878037039816</c:v>
                </c:pt>
                <c:pt idx="6228">
                  <c:v>18911.442278871076</c:v>
                </c:pt>
                <c:pt idx="6229">
                  <c:v>18913.006261495968</c:v>
                </c:pt>
                <c:pt idx="6230">
                  <c:v>18914.569984943191</c:v>
                </c:pt>
                <c:pt idx="6231">
                  <c:v>18916.13344924145</c:v>
                </c:pt>
                <c:pt idx="6232">
                  <c:v>18917.696654419466</c:v>
                </c:pt>
                <c:pt idx="6233">
                  <c:v>18919.259600505924</c:v>
                </c:pt>
                <c:pt idx="6234">
                  <c:v>18920.822287529525</c:v>
                </c:pt>
                <c:pt idx="6235">
                  <c:v>18922.384715518954</c:v>
                </c:pt>
                <c:pt idx="6236">
                  <c:v>18923.946884502886</c:v>
                </c:pt>
                <c:pt idx="6237">
                  <c:v>18925.508794509984</c:v>
                </c:pt>
                <c:pt idx="6238">
                  <c:v>18927.070445568908</c:v>
                </c:pt>
                <c:pt idx="6239">
                  <c:v>18928.631837708337</c:v>
                </c:pt>
                <c:pt idx="6240">
                  <c:v>18930.192970956923</c:v>
                </c:pt>
                <c:pt idx="6241">
                  <c:v>18931.753845343301</c:v>
                </c:pt>
                <c:pt idx="6242">
                  <c:v>18933.314460896112</c:v>
                </c:pt>
                <c:pt idx="6243">
                  <c:v>18934.874817643991</c:v>
                </c:pt>
                <c:pt idx="6244">
                  <c:v>18936.434915615566</c:v>
                </c:pt>
                <c:pt idx="6245">
                  <c:v>18937.994754839459</c:v>
                </c:pt>
                <c:pt idx="6246">
                  <c:v>18939.554335344295</c:v>
                </c:pt>
                <c:pt idx="6247">
                  <c:v>18941.113657158647</c:v>
                </c:pt>
                <c:pt idx="6248">
                  <c:v>18942.672720311148</c:v>
                </c:pt>
                <c:pt idx="6249">
                  <c:v>18944.231524830397</c:v>
                </c:pt>
                <c:pt idx="6250">
                  <c:v>18945.790070744959</c:v>
                </c:pt>
                <c:pt idx="6251">
                  <c:v>18947.34835808344</c:v>
                </c:pt>
                <c:pt idx="6252">
                  <c:v>18948.906386874405</c:v>
                </c:pt>
                <c:pt idx="6253">
                  <c:v>18950.46415714642</c:v>
                </c:pt>
                <c:pt idx="6254">
                  <c:v>18952.02166892805</c:v>
                </c:pt>
                <c:pt idx="6255">
                  <c:v>18953.578922247871</c:v>
                </c:pt>
                <c:pt idx="6256">
                  <c:v>18955.135917134416</c:v>
                </c:pt>
                <c:pt idx="6257">
                  <c:v>18956.692653616235</c:v>
                </c:pt>
                <c:pt idx="6258">
                  <c:v>18958.249131721885</c:v>
                </c:pt>
                <c:pt idx="6259">
                  <c:v>18959.805351479856</c:v>
                </c:pt>
                <c:pt idx="6260">
                  <c:v>18961.361312918725</c:v>
                </c:pt>
                <c:pt idx="6261">
                  <c:v>18962.917016066986</c:v>
                </c:pt>
                <c:pt idx="6262">
                  <c:v>18964.472460953151</c:v>
                </c:pt>
                <c:pt idx="6263">
                  <c:v>18966.027647605737</c:v>
                </c:pt>
                <c:pt idx="6264">
                  <c:v>18967.582576053257</c:v>
                </c:pt>
                <c:pt idx="6265">
                  <c:v>18969.137246324186</c:v>
                </c:pt>
                <c:pt idx="6266">
                  <c:v>18970.691658447024</c:v>
                </c:pt>
                <c:pt idx="6267">
                  <c:v>18972.245812450274</c:v>
                </c:pt>
                <c:pt idx="6268">
                  <c:v>18973.799708362367</c:v>
                </c:pt>
                <c:pt idx="6269">
                  <c:v>18975.353346211818</c:v>
                </c:pt>
                <c:pt idx="6270">
                  <c:v>18976.906726027071</c:v>
                </c:pt>
                <c:pt idx="6271">
                  <c:v>18978.459847836592</c:v>
                </c:pt>
                <c:pt idx="6272">
                  <c:v>18980.012711668849</c:v>
                </c:pt>
                <c:pt idx="6273">
                  <c:v>18981.565317552271</c:v>
                </c:pt>
                <c:pt idx="6274">
                  <c:v>18983.117665515296</c:v>
                </c:pt>
                <c:pt idx="6275">
                  <c:v>18984.669755586372</c:v>
                </c:pt>
                <c:pt idx="6276">
                  <c:v>18986.221587793945</c:v>
                </c:pt>
                <c:pt idx="6277">
                  <c:v>18987.773162166399</c:v>
                </c:pt>
                <c:pt idx="6278">
                  <c:v>18989.324478732175</c:v>
                </c:pt>
                <c:pt idx="6279">
                  <c:v>18990.875537519685</c:v>
                </c:pt>
                <c:pt idx="6280">
                  <c:v>18992.426338557325</c:v>
                </c:pt>
                <c:pt idx="6281">
                  <c:v>18993.976881873514</c:v>
                </c:pt>
                <c:pt idx="6282">
                  <c:v>18995.527167496617</c:v>
                </c:pt>
                <c:pt idx="6283">
                  <c:v>18997.077195455055</c:v>
                </c:pt>
                <c:pt idx="6284">
                  <c:v>18998.626965777177</c:v>
                </c:pt>
                <c:pt idx="6285">
                  <c:v>19000.176478491387</c:v>
                </c:pt>
                <c:pt idx="6286">
                  <c:v>19001.725733626045</c:v>
                </c:pt>
                <c:pt idx="6287">
                  <c:v>19003.274731209505</c:v>
                </c:pt>
                <c:pt idx="6288">
                  <c:v>19004.823471270127</c:v>
                </c:pt>
                <c:pt idx="6289">
                  <c:v>19006.371953836271</c:v>
                </c:pt>
                <c:pt idx="6290">
                  <c:v>19007.920178936296</c:v>
                </c:pt>
                <c:pt idx="6291">
                  <c:v>19009.46814659852</c:v>
                </c:pt>
                <c:pt idx="6292">
                  <c:v>19011.015856851285</c:v>
                </c:pt>
                <c:pt idx="6293">
                  <c:v>19012.563309722929</c:v>
                </c:pt>
                <c:pt idx="6294">
                  <c:v>19014.110505241766</c:v>
                </c:pt>
                <c:pt idx="6295">
                  <c:v>19015.657443436114</c:v>
                </c:pt>
                <c:pt idx="6296">
                  <c:v>19017.204124334294</c:v>
                </c:pt>
                <c:pt idx="6297">
                  <c:v>19018.750547964595</c:v>
                </c:pt>
                <c:pt idx="6298">
                  <c:v>19020.296714355325</c:v>
                </c:pt>
                <c:pt idx="6299">
                  <c:v>19021.842623534791</c:v>
                </c:pt>
                <c:pt idx="6300">
                  <c:v>19023.388275531259</c:v>
                </c:pt>
                <c:pt idx="6301">
                  <c:v>19024.933670373026</c:v>
                </c:pt>
                <c:pt idx="6302">
                  <c:v>19026.47880808837</c:v>
                </c:pt>
                <c:pt idx="6303">
                  <c:v>19028.023688705551</c:v>
                </c:pt>
                <c:pt idx="6304">
                  <c:v>19029.568312252857</c:v>
                </c:pt>
                <c:pt idx="6305">
                  <c:v>19031.112678758502</c:v>
                </c:pt>
                <c:pt idx="6306">
                  <c:v>19032.656788250795</c:v>
                </c:pt>
                <c:pt idx="6307">
                  <c:v>19034.20064075795</c:v>
                </c:pt>
                <c:pt idx="6308">
                  <c:v>19035.744236308215</c:v>
                </c:pt>
                <c:pt idx="6309">
                  <c:v>19037.287574929844</c:v>
                </c:pt>
                <c:pt idx="6310">
                  <c:v>19038.830656651036</c:v>
                </c:pt>
                <c:pt idx="6311">
                  <c:v>19040.373481500053</c:v>
                </c:pt>
                <c:pt idx="6312">
                  <c:v>19041.916049505086</c:v>
                </c:pt>
                <c:pt idx="6313">
                  <c:v>19043.45836069436</c:v>
                </c:pt>
                <c:pt idx="6314">
                  <c:v>19045.000415096089</c:v>
                </c:pt>
                <c:pt idx="6315">
                  <c:v>19046.542212738481</c:v>
                </c:pt>
                <c:pt idx="6316">
                  <c:v>19048.083753649709</c:v>
                </c:pt>
                <c:pt idx="6317">
                  <c:v>19049.625037857986</c:v>
                </c:pt>
                <c:pt idx="6318">
                  <c:v>19051.166065391499</c:v>
                </c:pt>
                <c:pt idx="6319">
                  <c:v>19052.706836278419</c:v>
                </c:pt>
                <c:pt idx="6320">
                  <c:v>19054.247350546917</c:v>
                </c:pt>
                <c:pt idx="6321">
                  <c:v>19055.787608225179</c:v>
                </c:pt>
                <c:pt idx="6322">
                  <c:v>19057.327609341348</c:v>
                </c:pt>
                <c:pt idx="6323">
                  <c:v>19058.867353923604</c:v>
                </c:pt>
                <c:pt idx="6324">
                  <c:v>19060.406842000095</c:v>
                </c:pt>
                <c:pt idx="6325">
                  <c:v>19061.946073598949</c:v>
                </c:pt>
                <c:pt idx="6326">
                  <c:v>19063.485048748331</c:v>
                </c:pt>
                <c:pt idx="6327">
                  <c:v>19065.023767476352</c:v>
                </c:pt>
                <c:pt idx="6328">
                  <c:v>19066.562229811178</c:v>
                </c:pt>
                <c:pt idx="6329">
                  <c:v>19068.100435780922</c:v>
                </c:pt>
                <c:pt idx="6330">
                  <c:v>19069.638385413684</c:v>
                </c:pt>
                <c:pt idx="6331">
                  <c:v>19071.176078737586</c:v>
                </c:pt>
                <c:pt idx="6332">
                  <c:v>19072.713515780757</c:v>
                </c:pt>
                <c:pt idx="6333">
                  <c:v>19074.250696571286</c:v>
                </c:pt>
                <c:pt idx="6334">
                  <c:v>19075.787621137271</c:v>
                </c:pt>
                <c:pt idx="6335">
                  <c:v>19077.3242895068</c:v>
                </c:pt>
                <c:pt idx="6336">
                  <c:v>19078.860701707959</c:v>
                </c:pt>
                <c:pt idx="6337">
                  <c:v>19080.396857768854</c:v>
                </c:pt>
                <c:pt idx="6338">
                  <c:v>19081.932757717517</c:v>
                </c:pt>
                <c:pt idx="6339">
                  <c:v>19083.468401582075</c:v>
                </c:pt>
                <c:pt idx="6340">
                  <c:v>19085.00378939055</c:v>
                </c:pt>
                <c:pt idx="6341">
                  <c:v>19086.53892117101</c:v>
                </c:pt>
                <c:pt idx="6342">
                  <c:v>19088.073796951525</c:v>
                </c:pt>
                <c:pt idx="6343">
                  <c:v>19089.60841676014</c:v>
                </c:pt>
                <c:pt idx="6344">
                  <c:v>19091.142780624898</c:v>
                </c:pt>
                <c:pt idx="6345">
                  <c:v>19092.67688857382</c:v>
                </c:pt>
                <c:pt idx="6346">
                  <c:v>19094.210740634957</c:v>
                </c:pt>
                <c:pt idx="6347">
                  <c:v>19095.744336836342</c:v>
                </c:pt>
                <c:pt idx="6348">
                  <c:v>19097.277677205995</c:v>
                </c:pt>
                <c:pt idx="6349">
                  <c:v>19098.810761771922</c:v>
                </c:pt>
                <c:pt idx="6350">
                  <c:v>19100.343590562155</c:v>
                </c:pt>
                <c:pt idx="6351">
                  <c:v>19101.876163604684</c:v>
                </c:pt>
                <c:pt idx="6352">
                  <c:v>19103.408480927505</c:v>
                </c:pt>
                <c:pt idx="6353">
                  <c:v>19104.94054255863</c:v>
                </c:pt>
                <c:pt idx="6354">
                  <c:v>19106.472348526051</c:v>
                </c:pt>
                <c:pt idx="6355">
                  <c:v>19108.00389885774</c:v>
                </c:pt>
                <c:pt idx="6356">
                  <c:v>19109.535193581694</c:v>
                </c:pt>
                <c:pt idx="6357">
                  <c:v>19111.066232725883</c:v>
                </c:pt>
                <c:pt idx="6358">
                  <c:v>19112.597016318257</c:v>
                </c:pt>
                <c:pt idx="6359">
                  <c:v>19114.127544386818</c:v>
                </c:pt>
                <c:pt idx="6360">
                  <c:v>19115.657816959498</c:v>
                </c:pt>
                <c:pt idx="6361">
                  <c:v>19117.187834064272</c:v>
                </c:pt>
                <c:pt idx="6362">
                  <c:v>19118.717595729075</c:v>
                </c:pt>
                <c:pt idx="6363">
                  <c:v>19120.247101981855</c:v>
                </c:pt>
                <c:pt idx="6364">
                  <c:v>19121.776352850546</c:v>
                </c:pt>
                <c:pt idx="6365">
                  <c:v>19123.30534836309</c:v>
                </c:pt>
                <c:pt idx="6366">
                  <c:v>19124.83408854741</c:v>
                </c:pt>
                <c:pt idx="6367">
                  <c:v>19126.362573431437</c:v>
                </c:pt>
                <c:pt idx="6368">
                  <c:v>19127.890803043094</c:v>
                </c:pt>
                <c:pt idx="6369">
                  <c:v>19129.418777410276</c:v>
                </c:pt>
                <c:pt idx="6370">
                  <c:v>19130.946496560915</c:v>
                </c:pt>
                <c:pt idx="6371">
                  <c:v>19132.473960522893</c:v>
                </c:pt>
                <c:pt idx="6372">
                  <c:v>19134.00116932411</c:v>
                </c:pt>
                <c:pt idx="6373">
                  <c:v>19135.528122992484</c:v>
                </c:pt>
                <c:pt idx="6374">
                  <c:v>19137.05482155587</c:v>
                </c:pt>
                <c:pt idx="6375">
                  <c:v>19138.581265042176</c:v>
                </c:pt>
                <c:pt idx="6376">
                  <c:v>19140.107453479268</c:v>
                </c:pt>
                <c:pt idx="6377">
                  <c:v>19141.633386895024</c:v>
                </c:pt>
                <c:pt idx="6378">
                  <c:v>19143.159065317312</c:v>
                </c:pt>
                <c:pt idx="6379">
                  <c:v>19144.684488773994</c:v>
                </c:pt>
                <c:pt idx="6380">
                  <c:v>19146.209657292922</c:v>
                </c:pt>
                <c:pt idx="6381">
                  <c:v>19147.734570901954</c:v>
                </c:pt>
                <c:pt idx="6382">
                  <c:v>19149.259229628948</c:v>
                </c:pt>
                <c:pt idx="6383">
                  <c:v>19150.783633501731</c:v>
                </c:pt>
                <c:pt idx="6384">
                  <c:v>19152.307782548149</c:v>
                </c:pt>
                <c:pt idx="6385">
                  <c:v>19153.831676796024</c:v>
                </c:pt>
                <c:pt idx="6386">
                  <c:v>19155.35531627321</c:v>
                </c:pt>
                <c:pt idx="6387">
                  <c:v>19156.878701007499</c:v>
                </c:pt>
                <c:pt idx="6388">
                  <c:v>19158.401831026731</c:v>
                </c:pt>
                <c:pt idx="6389">
                  <c:v>19159.92470635871</c:v>
                </c:pt>
                <c:pt idx="6390">
                  <c:v>19161.447327031248</c:v>
                </c:pt>
                <c:pt idx="6391">
                  <c:v>19162.969693072151</c:v>
                </c:pt>
                <c:pt idx="6392">
                  <c:v>19164.491804509213</c:v>
                </c:pt>
                <c:pt idx="6393">
                  <c:v>19166.013661370223</c:v>
                </c:pt>
                <c:pt idx="6394">
                  <c:v>19167.535263682978</c:v>
                </c:pt>
                <c:pt idx="6395">
                  <c:v>19169.056611475255</c:v>
                </c:pt>
                <c:pt idx="6396">
                  <c:v>19170.577704774852</c:v>
                </c:pt>
                <c:pt idx="6397">
                  <c:v>19172.098543609522</c:v>
                </c:pt>
                <c:pt idx="6398">
                  <c:v>19173.619128007023</c:v>
                </c:pt>
                <c:pt idx="6399">
                  <c:v>19175.139457995148</c:v>
                </c:pt>
                <c:pt idx="6400">
                  <c:v>19176.659533601662</c:v>
                </c:pt>
                <c:pt idx="6401">
                  <c:v>19178.179354854296</c:v>
                </c:pt>
                <c:pt idx="6402">
                  <c:v>19179.6989217808</c:v>
                </c:pt>
                <c:pt idx="6403">
                  <c:v>19181.218234408938</c:v>
                </c:pt>
                <c:pt idx="6404">
                  <c:v>19182.737292766444</c:v>
                </c:pt>
                <c:pt idx="6405">
                  <c:v>19184.256096881025</c:v>
                </c:pt>
                <c:pt idx="6406">
                  <c:v>19185.774646780457</c:v>
                </c:pt>
                <c:pt idx="6407">
                  <c:v>19187.29294249244</c:v>
                </c:pt>
                <c:pt idx="6408">
                  <c:v>19188.81098404471</c:v>
                </c:pt>
                <c:pt idx="6409">
                  <c:v>19190.32877146496</c:v>
                </c:pt>
                <c:pt idx="6410">
                  <c:v>19191.846304780931</c:v>
                </c:pt>
                <c:pt idx="6411">
                  <c:v>19193.363584020313</c:v>
                </c:pt>
                <c:pt idx="6412">
                  <c:v>19194.880609210799</c:v>
                </c:pt>
                <c:pt idx="6413">
                  <c:v>19196.397380380105</c:v>
                </c:pt>
                <c:pt idx="6414">
                  <c:v>19197.913897555922</c:v>
                </c:pt>
                <c:pt idx="6415">
                  <c:v>19199.430160765925</c:v>
                </c:pt>
                <c:pt idx="6416">
                  <c:v>19200.946170037809</c:v>
                </c:pt>
                <c:pt idx="6417">
                  <c:v>19202.461925399261</c:v>
                </c:pt>
                <c:pt idx="6418">
                  <c:v>19203.977426877922</c:v>
                </c:pt>
                <c:pt idx="6419">
                  <c:v>19205.492674501511</c:v>
                </c:pt>
                <c:pt idx="6420">
                  <c:v>19207.007668297651</c:v>
                </c:pt>
                <c:pt idx="6421">
                  <c:v>19208.522408294029</c:v>
                </c:pt>
                <c:pt idx="6422">
                  <c:v>19210.036894518289</c:v>
                </c:pt>
                <c:pt idx="6423">
                  <c:v>19211.551126998056</c:v>
                </c:pt>
                <c:pt idx="6424">
                  <c:v>19213.065105761038</c:v>
                </c:pt>
                <c:pt idx="6425">
                  <c:v>19214.57883083482</c:v>
                </c:pt>
                <c:pt idx="6426">
                  <c:v>19216.092302247071</c:v>
                </c:pt>
                <c:pt idx="6427">
                  <c:v>19217.605520025398</c:v>
                </c:pt>
                <c:pt idx="6428">
                  <c:v>19219.118484197461</c:v>
                </c:pt>
                <c:pt idx="6429">
                  <c:v>19220.631194790865</c:v>
                </c:pt>
                <c:pt idx="6430">
                  <c:v>19222.143651833216</c:v>
                </c:pt>
                <c:pt idx="6431">
                  <c:v>19223.655855352157</c:v>
                </c:pt>
                <c:pt idx="6432">
                  <c:v>19225.16780537528</c:v>
                </c:pt>
                <c:pt idx="6433">
                  <c:v>19226.679501930194</c:v>
                </c:pt>
                <c:pt idx="6434">
                  <c:v>19228.190945044498</c:v>
                </c:pt>
                <c:pt idx="6435">
                  <c:v>19229.702134745799</c:v>
                </c:pt>
                <c:pt idx="6436">
                  <c:v>19231.213071061666</c:v>
                </c:pt>
                <c:pt idx="6437">
                  <c:v>19232.723754019709</c:v>
                </c:pt>
                <c:pt idx="6438">
                  <c:v>19234.234183647503</c:v>
                </c:pt>
                <c:pt idx="6439">
                  <c:v>19235.74435997261</c:v>
                </c:pt>
                <c:pt idx="6440">
                  <c:v>19237.254283022634</c:v>
                </c:pt>
                <c:pt idx="6441">
                  <c:v>19238.763952825106</c:v>
                </c:pt>
                <c:pt idx="6442">
                  <c:v>19240.273369407627</c:v>
                </c:pt>
                <c:pt idx="6443">
                  <c:v>19241.782532797755</c:v>
                </c:pt>
                <c:pt idx="6444">
                  <c:v>19243.291443023012</c:v>
                </c:pt>
                <c:pt idx="6445">
                  <c:v>19244.800100110981</c:v>
                </c:pt>
                <c:pt idx="6446">
                  <c:v>19246.3085040892</c:v>
                </c:pt>
                <c:pt idx="6447">
                  <c:v>19247.816654985192</c:v>
                </c:pt>
                <c:pt idx="6448">
                  <c:v>19249.324552826536</c:v>
                </c:pt>
                <c:pt idx="6449">
                  <c:v>19250.832197640735</c:v>
                </c:pt>
                <c:pt idx="6450">
                  <c:v>19252.339589455332</c:v>
                </c:pt>
                <c:pt idx="6451">
                  <c:v>19253.846728297849</c:v>
                </c:pt>
                <c:pt idx="6452">
                  <c:v>19255.353614195796</c:v>
                </c:pt>
                <c:pt idx="6453">
                  <c:v>19256.860247176694</c:v>
                </c:pt>
                <c:pt idx="6454">
                  <c:v>19258.366627268071</c:v>
                </c:pt>
                <c:pt idx="6455">
                  <c:v>19259.87275449741</c:v>
                </c:pt>
                <c:pt idx="6456">
                  <c:v>19261.378628892227</c:v>
                </c:pt>
                <c:pt idx="6457">
                  <c:v>19262.884250480016</c:v>
                </c:pt>
                <c:pt idx="6458">
                  <c:v>19264.389619288275</c:v>
                </c:pt>
                <c:pt idx="6459">
                  <c:v>19265.8947353445</c:v>
                </c:pt>
                <c:pt idx="6460">
                  <c:v>19267.399598676158</c:v>
                </c:pt>
                <c:pt idx="6461">
                  <c:v>19268.904209310767</c:v>
                </c:pt>
                <c:pt idx="6462">
                  <c:v>19270.408567275754</c:v>
                </c:pt>
                <c:pt idx="6463">
                  <c:v>19271.912672598635</c:v>
                </c:pt>
                <c:pt idx="6464">
                  <c:v>19273.416525306857</c:v>
                </c:pt>
                <c:pt idx="6465">
                  <c:v>19274.920125427892</c:v>
                </c:pt>
                <c:pt idx="6466">
                  <c:v>19276.42347298919</c:v>
                </c:pt>
                <c:pt idx="6467">
                  <c:v>19277.926568018222</c:v>
                </c:pt>
                <c:pt idx="6468">
                  <c:v>19279.42941054242</c:v>
                </c:pt>
                <c:pt idx="6469">
                  <c:v>19280.932000589251</c:v>
                </c:pt>
                <c:pt idx="6470">
                  <c:v>19282.434338186147</c:v>
                </c:pt>
                <c:pt idx="6471">
                  <c:v>19283.936423360548</c:v>
                </c:pt>
                <c:pt idx="6472">
                  <c:v>19285.438256139885</c:v>
                </c:pt>
                <c:pt idx="6473">
                  <c:v>19286.939836551595</c:v>
                </c:pt>
                <c:pt idx="6474">
                  <c:v>19288.441164623113</c:v>
                </c:pt>
                <c:pt idx="6475">
                  <c:v>19289.942240381835</c:v>
                </c:pt>
                <c:pt idx="6476">
                  <c:v>19291.443063855211</c:v>
                </c:pt>
                <c:pt idx="6477">
                  <c:v>19292.943635070631</c:v>
                </c:pt>
                <c:pt idx="6478">
                  <c:v>19294.44395405551</c:v>
                </c:pt>
                <c:pt idx="6479">
                  <c:v>19295.944020837251</c:v>
                </c:pt>
                <c:pt idx="6480">
                  <c:v>19297.443835443275</c:v>
                </c:pt>
                <c:pt idx="6481">
                  <c:v>19298.943397900941</c:v>
                </c:pt>
                <c:pt idx="6482">
                  <c:v>19300.442708237679</c:v>
                </c:pt>
                <c:pt idx="6483">
                  <c:v>19301.941766480857</c:v>
                </c:pt>
                <c:pt idx="6484">
                  <c:v>19303.44057265787</c:v>
                </c:pt>
                <c:pt idx="6485">
                  <c:v>19304.939126796085</c:v>
                </c:pt>
                <c:pt idx="6486">
                  <c:v>19306.437428922905</c:v>
                </c:pt>
                <c:pt idx="6487">
                  <c:v>19307.935479065665</c:v>
                </c:pt>
                <c:pt idx="6488">
                  <c:v>19309.433277251766</c:v>
                </c:pt>
                <c:pt idx="6489">
                  <c:v>19310.930823508559</c:v>
                </c:pt>
                <c:pt idx="6490">
                  <c:v>19312.428117863405</c:v>
                </c:pt>
                <c:pt idx="6491">
                  <c:v>19313.925160343653</c:v>
                </c:pt>
                <c:pt idx="6492">
                  <c:v>19315.421950976655</c:v>
                </c:pt>
                <c:pt idx="6493">
                  <c:v>19316.918489789779</c:v>
                </c:pt>
                <c:pt idx="6494">
                  <c:v>19318.414776810354</c:v>
                </c:pt>
                <c:pt idx="6495">
                  <c:v>19319.910812065726</c:v>
                </c:pt>
                <c:pt idx="6496">
                  <c:v>19321.406595583223</c:v>
                </c:pt>
                <c:pt idx="6497">
                  <c:v>19322.902127390167</c:v>
                </c:pt>
                <c:pt idx="6498">
                  <c:v>19324.397407513919</c:v>
                </c:pt>
                <c:pt idx="6499">
                  <c:v>19325.892435981776</c:v>
                </c:pt>
                <c:pt idx="6500">
                  <c:v>19327.387212821061</c:v>
                </c:pt>
                <c:pt idx="6501">
                  <c:v>19328.881738059099</c:v>
                </c:pt>
                <c:pt idx="6502">
                  <c:v>19330.376011723194</c:v>
                </c:pt>
                <c:pt idx="6503">
                  <c:v>19331.870033840656</c:v>
                </c:pt>
                <c:pt idx="6504">
                  <c:v>19333.363804438799</c:v>
                </c:pt>
                <c:pt idx="6505">
                  <c:v>19334.8573235449</c:v>
                </c:pt>
                <c:pt idx="6506">
                  <c:v>19336.350591186278</c:v>
                </c:pt>
                <c:pt idx="6507">
                  <c:v>19337.843607390216</c:v>
                </c:pt>
                <c:pt idx="6508">
                  <c:v>19339.336372184</c:v>
                </c:pt>
                <c:pt idx="6509">
                  <c:v>19340.828885594925</c:v>
                </c:pt>
                <c:pt idx="6510">
                  <c:v>19342.321147650251</c:v>
                </c:pt>
                <c:pt idx="6511">
                  <c:v>19343.813158377263</c:v>
                </c:pt>
                <c:pt idx="6512">
                  <c:v>19345.304917803245</c:v>
                </c:pt>
                <c:pt idx="6513">
                  <c:v>19346.796425955461</c:v>
                </c:pt>
                <c:pt idx="6514">
                  <c:v>19348.287682861184</c:v>
                </c:pt>
                <c:pt idx="6515">
                  <c:v>19349.778688547649</c:v>
                </c:pt>
                <c:pt idx="6516">
                  <c:v>19351.269443042125</c:v>
                </c:pt>
                <c:pt idx="6517">
                  <c:v>19352.759946371873</c:v>
                </c:pt>
                <c:pt idx="6518">
                  <c:v>19354.250198564154</c:v>
                </c:pt>
                <c:pt idx="6519">
                  <c:v>19355.74019964617</c:v>
                </c:pt>
                <c:pt idx="6520">
                  <c:v>19357.229949645207</c:v>
                </c:pt>
                <c:pt idx="6521">
                  <c:v>19358.719448588472</c:v>
                </c:pt>
                <c:pt idx="6522">
                  <c:v>19360.208696503239</c:v>
                </c:pt>
                <c:pt idx="6523">
                  <c:v>19361.6976934167</c:v>
                </c:pt>
                <c:pt idx="6524">
                  <c:v>19363.18643935609</c:v>
                </c:pt>
                <c:pt idx="6525">
                  <c:v>19364.674934348626</c:v>
                </c:pt>
                <c:pt idx="6526">
                  <c:v>19366.163178421557</c:v>
                </c:pt>
                <c:pt idx="6527">
                  <c:v>19367.651171602065</c:v>
                </c:pt>
                <c:pt idx="6528">
                  <c:v>19369.138913917377</c:v>
                </c:pt>
                <c:pt idx="6529">
                  <c:v>19370.626405394705</c:v>
                </c:pt>
                <c:pt idx="6530">
                  <c:v>19372.113646061236</c:v>
                </c:pt>
                <c:pt idx="6531">
                  <c:v>19373.600635944185</c:v>
                </c:pt>
                <c:pt idx="6532">
                  <c:v>19375.08737507074</c:v>
                </c:pt>
                <c:pt idx="6533">
                  <c:v>19376.5738634681</c:v>
                </c:pt>
                <c:pt idx="6534">
                  <c:v>19378.060101163457</c:v>
                </c:pt>
                <c:pt idx="6535">
                  <c:v>19379.546088183979</c:v>
                </c:pt>
                <c:pt idx="6536">
                  <c:v>19381.03182455686</c:v>
                </c:pt>
                <c:pt idx="6537">
                  <c:v>19382.517310309275</c:v>
                </c:pt>
                <c:pt idx="6538">
                  <c:v>19384.002545468411</c:v>
                </c:pt>
                <c:pt idx="6539">
                  <c:v>19385.487530061422</c:v>
                </c:pt>
                <c:pt idx="6540">
                  <c:v>19386.972264115466</c:v>
                </c:pt>
                <c:pt idx="6541">
                  <c:v>19388.456747657736</c:v>
                </c:pt>
                <c:pt idx="6542">
                  <c:v>19389.940980715379</c:v>
                </c:pt>
                <c:pt idx="6543">
                  <c:v>19391.424963315527</c:v>
                </c:pt>
                <c:pt idx="6544">
                  <c:v>19392.90869548537</c:v>
                </c:pt>
                <c:pt idx="6545">
                  <c:v>19394.39217725203</c:v>
                </c:pt>
                <c:pt idx="6546">
                  <c:v>19395.87540864266</c:v>
                </c:pt>
                <c:pt idx="6547">
                  <c:v>19397.358389684399</c:v>
                </c:pt>
                <c:pt idx="6548">
                  <c:v>19398.841120404399</c:v>
                </c:pt>
                <c:pt idx="6549">
                  <c:v>19400.323600829772</c:v>
                </c:pt>
                <c:pt idx="6550">
                  <c:v>19401.805830987651</c:v>
                </c:pt>
                <c:pt idx="6551">
                  <c:v>19403.287810905185</c:v>
                </c:pt>
                <c:pt idx="6552">
                  <c:v>19404.769540609472</c:v>
                </c:pt>
                <c:pt idx="6553">
                  <c:v>19406.251020127649</c:v>
                </c:pt>
                <c:pt idx="6554">
                  <c:v>19407.732249486813</c:v>
                </c:pt>
                <c:pt idx="6555">
                  <c:v>19409.213228714099</c:v>
                </c:pt>
                <c:pt idx="6556">
                  <c:v>19410.693957836593</c:v>
                </c:pt>
                <c:pt idx="6557">
                  <c:v>19412.174436881422</c:v>
                </c:pt>
                <c:pt idx="6558">
                  <c:v>19413.654665875682</c:v>
                </c:pt>
                <c:pt idx="6559">
                  <c:v>19415.134644846461</c:v>
                </c:pt>
                <c:pt idx="6560">
                  <c:v>19416.614373820867</c:v>
                </c:pt>
                <c:pt idx="6561">
                  <c:v>19418.09385282599</c:v>
                </c:pt>
                <c:pt idx="6562">
                  <c:v>19419.573081888899</c:v>
                </c:pt>
                <c:pt idx="6563">
                  <c:v>19421.052061036688</c:v>
                </c:pt>
                <c:pt idx="6564">
                  <c:v>19422.53079029646</c:v>
                </c:pt>
                <c:pt idx="6565">
                  <c:v>19424.009269695252</c:v>
                </c:pt>
                <c:pt idx="6566">
                  <c:v>19425.487499260173</c:v>
                </c:pt>
                <c:pt idx="6567">
                  <c:v>19426.965479018279</c:v>
                </c:pt>
                <c:pt idx="6568">
                  <c:v>19428.443208996625</c:v>
                </c:pt>
                <c:pt idx="6569">
                  <c:v>19429.920689222305</c:v>
                </c:pt>
                <c:pt idx="6570">
                  <c:v>19431.397919722345</c:v>
                </c:pt>
                <c:pt idx="6571">
                  <c:v>19432.874900523821</c:v>
                </c:pt>
                <c:pt idx="6572">
                  <c:v>19434.351631653775</c:v>
                </c:pt>
                <c:pt idx="6573">
                  <c:v>19435.828113139269</c:v>
                </c:pt>
                <c:pt idx="6574">
                  <c:v>19437.304345007335</c:v>
                </c:pt>
                <c:pt idx="6575">
                  <c:v>19438.78032728504</c:v>
                </c:pt>
                <c:pt idx="6576">
                  <c:v>19440.256059999396</c:v>
                </c:pt>
                <c:pt idx="6577">
                  <c:v>19441.731543177455</c:v>
                </c:pt>
                <c:pt idx="6578">
                  <c:v>19443.206776846237</c:v>
                </c:pt>
                <c:pt idx="6579">
                  <c:v>19444.681761032785</c:v>
                </c:pt>
                <c:pt idx="6580">
                  <c:v>19446.156495764124</c:v>
                </c:pt>
                <c:pt idx="6581">
                  <c:v>19447.630981067257</c:v>
                </c:pt>
                <c:pt idx="6582">
                  <c:v>19449.105216969227</c:v>
                </c:pt>
                <c:pt idx="6583">
                  <c:v>19450.579203497036</c:v>
                </c:pt>
                <c:pt idx="6584">
                  <c:v>19452.052940677695</c:v>
                </c:pt>
                <c:pt idx="6585">
                  <c:v>19453.526428538225</c:v>
                </c:pt>
                <c:pt idx="6586">
                  <c:v>19454.999667105621</c:v>
                </c:pt>
                <c:pt idx="6587">
                  <c:v>19456.472656406888</c:v>
                </c:pt>
                <c:pt idx="6588">
                  <c:v>19457.945396469029</c:v>
                </c:pt>
                <c:pt idx="6589">
                  <c:v>19459.417887319029</c:v>
                </c:pt>
                <c:pt idx="6590">
                  <c:v>19460.89012898389</c:v>
                </c:pt>
                <c:pt idx="6591">
                  <c:v>19462.362121490591</c:v>
                </c:pt>
                <c:pt idx="6592">
                  <c:v>19463.833864866127</c:v>
                </c:pt>
                <c:pt idx="6593">
                  <c:v>19465.305359137477</c:v>
                </c:pt>
                <c:pt idx="6594">
                  <c:v>19466.77660433163</c:v>
                </c:pt>
                <c:pt idx="6595">
                  <c:v>19468.247600475537</c:v>
                </c:pt>
                <c:pt idx="6596">
                  <c:v>19469.718347596197</c:v>
                </c:pt>
                <c:pt idx="6597">
                  <c:v>19471.188845720582</c:v>
                </c:pt>
                <c:pt idx="6598">
                  <c:v>19472.659094875613</c:v>
                </c:pt>
                <c:pt idx="6599">
                  <c:v>19474.129095088305</c:v>
                </c:pt>
                <c:pt idx="6600">
                  <c:v>19475.598846385597</c:v>
                </c:pt>
                <c:pt idx="6601">
                  <c:v>19477.068348794444</c:v>
                </c:pt>
                <c:pt idx="6602">
                  <c:v>19478.537602341796</c:v>
                </c:pt>
                <c:pt idx="6603">
                  <c:v>19480.006607054609</c:v>
                </c:pt>
                <c:pt idx="6604">
                  <c:v>19481.475362959831</c:v>
                </c:pt>
                <c:pt idx="6605">
                  <c:v>19482.943870084404</c:v>
                </c:pt>
                <c:pt idx="6606">
                  <c:v>19484.412128455257</c:v>
                </c:pt>
                <c:pt idx="6607">
                  <c:v>19485.880138099335</c:v>
                </c:pt>
                <c:pt idx="6608">
                  <c:v>19487.347899043594</c:v>
                </c:pt>
                <c:pt idx="6609">
                  <c:v>19488.815411314918</c:v>
                </c:pt>
                <c:pt idx="6610">
                  <c:v>19490.282674940281</c:v>
                </c:pt>
                <c:pt idx="6611">
                  <c:v>19491.749689946577</c:v>
                </c:pt>
                <c:pt idx="6612">
                  <c:v>19493.216456360737</c:v>
                </c:pt>
                <c:pt idx="6613">
                  <c:v>19494.682974209689</c:v>
                </c:pt>
                <c:pt idx="6614">
                  <c:v>19496.149243520322</c:v>
                </c:pt>
                <c:pt idx="6615">
                  <c:v>19497.615264319582</c:v>
                </c:pt>
                <c:pt idx="6616">
                  <c:v>19499.081036634358</c:v>
                </c:pt>
                <c:pt idx="6617">
                  <c:v>19500.546560491552</c:v>
                </c:pt>
                <c:pt idx="6618">
                  <c:v>19502.011835918071</c:v>
                </c:pt>
                <c:pt idx="6619">
                  <c:v>19503.476862940821</c:v>
                </c:pt>
                <c:pt idx="6620">
                  <c:v>19504.94164158668</c:v>
                </c:pt>
                <c:pt idx="6621">
                  <c:v>19506.406171882565</c:v>
                </c:pt>
                <c:pt idx="6622">
                  <c:v>19507.870453855347</c:v>
                </c:pt>
                <c:pt idx="6623">
                  <c:v>19509.334487531927</c:v>
                </c:pt>
                <c:pt idx="6624">
                  <c:v>19510.798272939177</c:v>
                </c:pt>
                <c:pt idx="6625">
                  <c:v>19512.261810103999</c:v>
                </c:pt>
                <c:pt idx="6626">
                  <c:v>19513.725099053234</c:v>
                </c:pt>
                <c:pt idx="6627">
                  <c:v>19515.188139813781</c:v>
                </c:pt>
                <c:pt idx="6628">
                  <c:v>19516.650932412518</c:v>
                </c:pt>
                <c:pt idx="6629">
                  <c:v>19518.113476876289</c:v>
                </c:pt>
                <c:pt idx="6630">
                  <c:v>19519.575773232005</c:v>
                </c:pt>
                <c:pt idx="6631">
                  <c:v>19521.03782150647</c:v>
                </c:pt>
                <c:pt idx="6632">
                  <c:v>19522.499621726591</c:v>
                </c:pt>
                <c:pt idx="6633">
                  <c:v>19523.961173919193</c:v>
                </c:pt>
                <c:pt idx="6634">
                  <c:v>19525.422478111141</c:v>
                </c:pt>
                <c:pt idx="6635">
                  <c:v>19526.883534329299</c:v>
                </c:pt>
                <c:pt idx="6636">
                  <c:v>19528.344342600489</c:v>
                </c:pt>
                <c:pt idx="6637">
                  <c:v>19529.804902951575</c:v>
                </c:pt>
                <c:pt idx="6638">
                  <c:v>19531.265215409399</c:v>
                </c:pt>
                <c:pt idx="6639">
                  <c:v>19532.725280000781</c:v>
                </c:pt>
                <c:pt idx="6640">
                  <c:v>19534.185096752575</c:v>
                </c:pt>
                <c:pt idx="6641">
                  <c:v>19535.644665691601</c:v>
                </c:pt>
                <c:pt idx="6642">
                  <c:v>19537.103986844697</c:v>
                </c:pt>
                <c:pt idx="6643">
                  <c:v>19538.563060238688</c:v>
                </c:pt>
                <c:pt idx="6644">
                  <c:v>19540.021885900409</c:v>
                </c:pt>
                <c:pt idx="6645">
                  <c:v>19541.480463856649</c:v>
                </c:pt>
                <c:pt idx="6646">
                  <c:v>19542.938794134265</c:v>
                </c:pt>
                <c:pt idx="6647">
                  <c:v>19544.396876760045</c:v>
                </c:pt>
                <c:pt idx="6648">
                  <c:v>19545.854711760814</c:v>
                </c:pt>
                <c:pt idx="6649">
                  <c:v>19547.312299163372</c:v>
                </c:pt>
                <c:pt idx="6650">
                  <c:v>19548.769638994527</c:v>
                </c:pt>
                <c:pt idx="6651">
                  <c:v>19550.226731281102</c:v>
                </c:pt>
                <c:pt idx="6652">
                  <c:v>19551.683576049862</c:v>
                </c:pt>
                <c:pt idx="6653">
                  <c:v>19553.14017332764</c:v>
                </c:pt>
                <c:pt idx="6654">
                  <c:v>19554.596523141219</c:v>
                </c:pt>
                <c:pt idx="6655">
                  <c:v>19556.052625517375</c:v>
                </c:pt>
                <c:pt idx="6656">
                  <c:v>19557.508480482909</c:v>
                </c:pt>
                <c:pt idx="6657">
                  <c:v>19558.964088064618</c:v>
                </c:pt>
                <c:pt idx="6658">
                  <c:v>19560.419448289267</c:v>
                </c:pt>
                <c:pt idx="6659">
                  <c:v>19561.874561183646</c:v>
                </c:pt>
                <c:pt idx="6660">
                  <c:v>19563.329426774537</c:v>
                </c:pt>
                <c:pt idx="6661">
                  <c:v>19564.784045088709</c:v>
                </c:pt>
                <c:pt idx="6662">
                  <c:v>19566.23841615293</c:v>
                </c:pt>
                <c:pt idx="6663">
                  <c:v>19567.692539993961</c:v>
                </c:pt>
                <c:pt idx="6664">
                  <c:v>19569.14641663861</c:v>
                </c:pt>
                <c:pt idx="6665">
                  <c:v>19570.600046113595</c:v>
                </c:pt>
                <c:pt idx="6666">
                  <c:v>19572.053428445695</c:v>
                </c:pt>
                <c:pt idx="6667">
                  <c:v>19573.506563661671</c:v>
                </c:pt>
                <c:pt idx="6668">
                  <c:v>19574.95945178828</c:v>
                </c:pt>
                <c:pt idx="6669">
                  <c:v>19576.412092852261</c:v>
                </c:pt>
                <c:pt idx="6670">
                  <c:v>19577.864486880368</c:v>
                </c:pt>
                <c:pt idx="6671">
                  <c:v>19579.316633899361</c:v>
                </c:pt>
                <c:pt idx="6672">
                  <c:v>19580.768533935978</c:v>
                </c:pt>
                <c:pt idx="6673">
                  <c:v>19582.220187016948</c:v>
                </c:pt>
                <c:pt idx="6674">
                  <c:v>19583.671593169031</c:v>
                </c:pt>
                <c:pt idx="6675">
                  <c:v>19585.122752418942</c:v>
                </c:pt>
                <c:pt idx="6676">
                  <c:v>19586.573664793435</c:v>
                </c:pt>
                <c:pt idx="6677">
                  <c:v>19588.024330319211</c:v>
                </c:pt>
                <c:pt idx="6678">
                  <c:v>19589.474749023029</c:v>
                </c:pt>
                <c:pt idx="6679">
                  <c:v>19590.9249209316</c:v>
                </c:pt>
                <c:pt idx="6680">
                  <c:v>19592.374846071645</c:v>
                </c:pt>
                <c:pt idx="6681">
                  <c:v>19593.824524469899</c:v>
                </c:pt>
                <c:pt idx="6682">
                  <c:v>19595.273956153062</c:v>
                </c:pt>
                <c:pt idx="6683">
                  <c:v>19596.723141147853</c:v>
                </c:pt>
                <c:pt idx="6684">
                  <c:v>19598.172079480973</c:v>
                </c:pt>
                <c:pt idx="6685">
                  <c:v>19599.620771179154</c:v>
                </c:pt>
                <c:pt idx="6686">
                  <c:v>19601.069216269098</c:v>
                </c:pt>
                <c:pt idx="6687">
                  <c:v>19602.5174147775</c:v>
                </c:pt>
                <c:pt idx="6688">
                  <c:v>19603.965366731059</c:v>
                </c:pt>
                <c:pt idx="6689">
                  <c:v>19605.41307215648</c:v>
                </c:pt>
                <c:pt idx="6690">
                  <c:v>19606.860531080445</c:v>
                </c:pt>
                <c:pt idx="6691">
                  <c:v>19608.307743529669</c:v>
                </c:pt>
                <c:pt idx="6692">
                  <c:v>19609.754709530825</c:v>
                </c:pt>
                <c:pt idx="6693">
                  <c:v>19611.201429110621</c:v>
                </c:pt>
                <c:pt idx="6694">
                  <c:v>19612.647902295717</c:v>
                </c:pt>
                <c:pt idx="6695">
                  <c:v>19614.094129112822</c:v>
                </c:pt>
                <c:pt idx="6696">
                  <c:v>19615.54010958859</c:v>
                </c:pt>
                <c:pt idx="6697">
                  <c:v>19616.985843749724</c:v>
                </c:pt>
                <c:pt idx="6698">
                  <c:v>19618.431331622869</c:v>
                </c:pt>
                <c:pt idx="6699">
                  <c:v>19619.876573234716</c:v>
                </c:pt>
                <c:pt idx="6700">
                  <c:v>19621.321568611947</c:v>
                </c:pt>
                <c:pt idx="6701">
                  <c:v>19622.766317781214</c:v>
                </c:pt>
                <c:pt idx="6702">
                  <c:v>19624.210820769171</c:v>
                </c:pt>
                <c:pt idx="6703">
                  <c:v>19625.655077602496</c:v>
                </c:pt>
                <c:pt idx="6704">
                  <c:v>19627.099088307845</c:v>
                </c:pt>
                <c:pt idx="6705">
                  <c:v>19628.542852911884</c:v>
                </c:pt>
                <c:pt idx="6706">
                  <c:v>19629.986371441253</c:v>
                </c:pt>
                <c:pt idx="6707">
                  <c:v>19631.429643922598</c:v>
                </c:pt>
                <c:pt idx="6708">
                  <c:v>19632.872670382581</c:v>
                </c:pt>
                <c:pt idx="6709">
                  <c:v>19634.315450847862</c:v>
                </c:pt>
                <c:pt idx="6710">
                  <c:v>19635.75798534507</c:v>
                </c:pt>
                <c:pt idx="6711">
                  <c:v>19637.200273900835</c:v>
                </c:pt>
                <c:pt idx="6712">
                  <c:v>19638.642316541816</c:v>
                </c:pt>
                <c:pt idx="6713">
                  <c:v>19640.084113294648</c:v>
                </c:pt>
                <c:pt idx="6714">
                  <c:v>19641.525664185945</c:v>
                </c:pt>
                <c:pt idx="6715">
                  <c:v>19642.96696924237</c:v>
                </c:pt>
                <c:pt idx="6716">
                  <c:v>19644.408028490518</c:v>
                </c:pt>
                <c:pt idx="6717">
                  <c:v>19645.848841957049</c:v>
                </c:pt>
                <c:pt idx="6718">
                  <c:v>19647.28940966857</c:v>
                </c:pt>
                <c:pt idx="6719">
                  <c:v>19648.729731651711</c:v>
                </c:pt>
                <c:pt idx="6720">
                  <c:v>19650.169807933082</c:v>
                </c:pt>
                <c:pt idx="6721">
                  <c:v>19651.609638539292</c:v>
                </c:pt>
                <c:pt idx="6722">
                  <c:v>19653.049223496986</c:v>
                </c:pt>
                <c:pt idx="6723">
                  <c:v>19654.488562832757</c:v>
                </c:pt>
                <c:pt idx="6724">
                  <c:v>19655.927656573222</c:v>
                </c:pt>
                <c:pt idx="6725">
                  <c:v>19657.366504744969</c:v>
                </c:pt>
                <c:pt idx="6726">
                  <c:v>19658.805107374617</c:v>
                </c:pt>
                <c:pt idx="6727">
                  <c:v>19660.24346448878</c:v>
                </c:pt>
                <c:pt idx="6728">
                  <c:v>19661.681576114035</c:v>
                </c:pt>
                <c:pt idx="6729">
                  <c:v>19663.119442276984</c:v>
                </c:pt>
                <c:pt idx="6730">
                  <c:v>19664.557063004249</c:v>
                </c:pt>
                <c:pt idx="6731">
                  <c:v>19665.994438322399</c:v>
                </c:pt>
                <c:pt idx="6732">
                  <c:v>19667.431568258027</c:v>
                </c:pt>
                <c:pt idx="6733">
                  <c:v>19668.868452837727</c:v>
                </c:pt>
                <c:pt idx="6734">
                  <c:v>19670.305092088081</c:v>
                </c:pt>
                <c:pt idx="6735">
                  <c:v>19671.741486035666</c:v>
                </c:pt>
                <c:pt idx="6736">
                  <c:v>19673.17763470707</c:v>
                </c:pt>
                <c:pt idx="6737">
                  <c:v>19674.613538128877</c:v>
                </c:pt>
                <c:pt idx="6738">
                  <c:v>19676.049196327662</c:v>
                </c:pt>
                <c:pt idx="6739">
                  <c:v>19677.484609329989</c:v>
                </c:pt>
                <c:pt idx="6740">
                  <c:v>19678.919777162435</c:v>
                </c:pt>
                <c:pt idx="6741">
                  <c:v>19680.354699851578</c:v>
                </c:pt>
                <c:pt idx="6742">
                  <c:v>19681.789377423967</c:v>
                </c:pt>
                <c:pt idx="6743">
                  <c:v>19683.223809906191</c:v>
                </c:pt>
                <c:pt idx="6744">
                  <c:v>19684.65799732479</c:v>
                </c:pt>
                <c:pt idx="6745">
                  <c:v>19686.091939706337</c:v>
                </c:pt>
                <c:pt idx="6746">
                  <c:v>19687.525637077386</c:v>
                </c:pt>
                <c:pt idx="6747">
                  <c:v>19688.959089464501</c:v>
                </c:pt>
                <c:pt idx="6748">
                  <c:v>19690.39229689421</c:v>
                </c:pt>
                <c:pt idx="6749">
                  <c:v>19691.825259393085</c:v>
                </c:pt>
                <c:pt idx="6750">
                  <c:v>19693.257976987672</c:v>
                </c:pt>
                <c:pt idx="6751">
                  <c:v>19694.690449704525</c:v>
                </c:pt>
                <c:pt idx="6752">
                  <c:v>19696.122677570173</c:v>
                </c:pt>
                <c:pt idx="6753">
                  <c:v>19697.554660611167</c:v>
                </c:pt>
                <c:pt idx="6754">
                  <c:v>19698.986398854053</c:v>
                </c:pt>
                <c:pt idx="6755">
                  <c:v>19700.417892325349</c:v>
                </c:pt>
                <c:pt idx="6756">
                  <c:v>19701.8491410516</c:v>
                </c:pt>
                <c:pt idx="6757">
                  <c:v>19703.280145059343</c:v>
                </c:pt>
                <c:pt idx="6758">
                  <c:v>19704.710904375093</c:v>
                </c:pt>
                <c:pt idx="6759">
                  <c:v>19706.141419025411</c:v>
                </c:pt>
                <c:pt idx="6760">
                  <c:v>19707.571689036795</c:v>
                </c:pt>
                <c:pt idx="6761">
                  <c:v>19709.001714435777</c:v>
                </c:pt>
                <c:pt idx="6762">
                  <c:v>19710.431495248893</c:v>
                </c:pt>
                <c:pt idx="6763">
                  <c:v>19711.861031502631</c:v>
                </c:pt>
                <c:pt idx="6764">
                  <c:v>19713.290323223544</c:v>
                </c:pt>
                <c:pt idx="6765">
                  <c:v>19714.719370438102</c:v>
                </c:pt>
                <c:pt idx="6766">
                  <c:v>19716.148173172885</c:v>
                </c:pt>
                <c:pt idx="6767">
                  <c:v>19717.576731454341</c:v>
                </c:pt>
                <c:pt idx="6768">
                  <c:v>19719.005045309015</c:v>
                </c:pt>
                <c:pt idx="6769">
                  <c:v>19720.433114763393</c:v>
                </c:pt>
                <c:pt idx="6770">
                  <c:v>19721.860939843988</c:v>
                </c:pt>
                <c:pt idx="6771">
                  <c:v>19723.288520577305</c:v>
                </c:pt>
                <c:pt idx="6772">
                  <c:v>19724.715856989835</c:v>
                </c:pt>
                <c:pt idx="6773">
                  <c:v>19726.142949108096</c:v>
                </c:pt>
                <c:pt idx="6774">
                  <c:v>19727.569796958567</c:v>
                </c:pt>
                <c:pt idx="6775">
                  <c:v>19728.996400567739</c:v>
                </c:pt>
                <c:pt idx="6776">
                  <c:v>19730.422759962119</c:v>
                </c:pt>
                <c:pt idx="6777">
                  <c:v>19731.848875168183</c:v>
                </c:pt>
                <c:pt idx="6778">
                  <c:v>19733.274746212421</c:v>
                </c:pt>
                <c:pt idx="6779">
                  <c:v>19734.70037312133</c:v>
                </c:pt>
                <c:pt idx="6780">
                  <c:v>19736.12575592137</c:v>
                </c:pt>
                <c:pt idx="6781">
                  <c:v>19737.550894639055</c:v>
                </c:pt>
                <c:pt idx="6782">
                  <c:v>19738.975789300821</c:v>
                </c:pt>
                <c:pt idx="6783">
                  <c:v>19740.40043993319</c:v>
                </c:pt>
                <c:pt idx="6784">
                  <c:v>19741.824846562598</c:v>
                </c:pt>
                <c:pt idx="6785">
                  <c:v>19743.249009215546</c:v>
                </c:pt>
                <c:pt idx="6786">
                  <c:v>19744.672927918487</c:v>
                </c:pt>
                <c:pt idx="6787">
                  <c:v>19746.096602697911</c:v>
                </c:pt>
                <c:pt idx="6788">
                  <c:v>19747.520033580258</c:v>
                </c:pt>
                <c:pt idx="6789">
                  <c:v>19748.943220592009</c:v>
                </c:pt>
                <c:pt idx="6790">
                  <c:v>19750.366163759634</c:v>
                </c:pt>
                <c:pt idx="6791">
                  <c:v>19751.788863109563</c:v>
                </c:pt>
                <c:pt idx="6792">
                  <c:v>19753.21131866828</c:v>
                </c:pt>
                <c:pt idx="6793">
                  <c:v>19754.633530462226</c:v>
                </c:pt>
                <c:pt idx="6794">
                  <c:v>19756.055498517879</c:v>
                </c:pt>
                <c:pt idx="6795">
                  <c:v>19757.477222861671</c:v>
                </c:pt>
                <c:pt idx="6796">
                  <c:v>19758.898703520059</c:v>
                </c:pt>
                <c:pt idx="6797">
                  <c:v>19760.319940519472</c:v>
                </c:pt>
                <c:pt idx="6798">
                  <c:v>19761.740933886387</c:v>
                </c:pt>
                <c:pt idx="6799">
                  <c:v>19763.161683647249</c:v>
                </c:pt>
                <c:pt idx="6800">
                  <c:v>19764.582189828474</c:v>
                </c:pt>
                <c:pt idx="6801">
                  <c:v>19766.002452456505</c:v>
                </c:pt>
                <c:pt idx="6802">
                  <c:v>19767.422471557809</c:v>
                </c:pt>
                <c:pt idx="6803">
                  <c:v>19768.842247158787</c:v>
                </c:pt>
                <c:pt idx="6804">
                  <c:v>19770.261779285906</c:v>
                </c:pt>
                <c:pt idx="6805">
                  <c:v>19771.681067965572</c:v>
                </c:pt>
                <c:pt idx="6806">
                  <c:v>19773.100113224235</c:v>
                </c:pt>
                <c:pt idx="6807">
                  <c:v>19774.518915088305</c:v>
                </c:pt>
                <c:pt idx="6808">
                  <c:v>19775.937473584221</c:v>
                </c:pt>
                <c:pt idx="6809">
                  <c:v>19777.355788738401</c:v>
                </c:pt>
                <c:pt idx="6810">
                  <c:v>19778.773860577276</c:v>
                </c:pt>
                <c:pt idx="6811">
                  <c:v>19780.191689127259</c:v>
                </c:pt>
                <c:pt idx="6812">
                  <c:v>19781.609274414772</c:v>
                </c:pt>
                <c:pt idx="6813">
                  <c:v>19783.026616466235</c:v>
                </c:pt>
                <c:pt idx="6814">
                  <c:v>19784.443715308069</c:v>
                </c:pt>
                <c:pt idx="6815">
                  <c:v>19785.860570966655</c:v>
                </c:pt>
                <c:pt idx="6816">
                  <c:v>19787.277183468457</c:v>
                </c:pt>
                <c:pt idx="6817">
                  <c:v>19788.693552839813</c:v>
                </c:pt>
                <c:pt idx="6818">
                  <c:v>19790.109679107201</c:v>
                </c:pt>
                <c:pt idx="6819">
                  <c:v>19791.525562297</c:v>
                </c:pt>
                <c:pt idx="6820">
                  <c:v>19792.941202435595</c:v>
                </c:pt>
                <c:pt idx="6821">
                  <c:v>19794.35659954941</c:v>
                </c:pt>
                <c:pt idx="6822">
                  <c:v>19795.771753664849</c:v>
                </c:pt>
                <c:pt idx="6823">
                  <c:v>19797.18666480828</c:v>
                </c:pt>
                <c:pt idx="6824">
                  <c:v>19798.601333006121</c:v>
                </c:pt>
                <c:pt idx="6825">
                  <c:v>19800.015758284768</c:v>
                </c:pt>
                <c:pt idx="6826">
                  <c:v>19801.429940670605</c:v>
                </c:pt>
                <c:pt idx="6827">
                  <c:v>19802.843880190045</c:v>
                </c:pt>
                <c:pt idx="6828">
                  <c:v>19804.257576869426</c:v>
                </c:pt>
                <c:pt idx="6829">
                  <c:v>19805.671030735186</c:v>
                </c:pt>
                <c:pt idx="6830">
                  <c:v>19807.084241813689</c:v>
                </c:pt>
                <c:pt idx="6831">
                  <c:v>19808.497210131318</c:v>
                </c:pt>
                <c:pt idx="6832">
                  <c:v>19809.909935714462</c:v>
                </c:pt>
                <c:pt idx="6833">
                  <c:v>19811.322418589491</c:v>
                </c:pt>
                <c:pt idx="6834">
                  <c:v>19812.734658782785</c:v>
                </c:pt>
                <c:pt idx="6835">
                  <c:v>19814.146656320714</c:v>
                </c:pt>
                <c:pt idx="6836">
                  <c:v>19815.558411229675</c:v>
                </c:pt>
                <c:pt idx="6837">
                  <c:v>19816.969923536017</c:v>
                </c:pt>
                <c:pt idx="6838">
                  <c:v>19818.381193266123</c:v>
                </c:pt>
                <c:pt idx="6839">
                  <c:v>19819.792220446347</c:v>
                </c:pt>
                <c:pt idx="6840">
                  <c:v>19821.203005103089</c:v>
                </c:pt>
                <c:pt idx="6841">
                  <c:v>19822.613547262656</c:v>
                </c:pt>
                <c:pt idx="6842">
                  <c:v>19824.02384695147</c:v>
                </c:pt>
                <c:pt idx="6843">
                  <c:v>19825.43390419587</c:v>
                </c:pt>
                <c:pt idx="6844">
                  <c:v>19826.843719022214</c:v>
                </c:pt>
                <c:pt idx="6845">
                  <c:v>19828.253291456851</c:v>
                </c:pt>
                <c:pt idx="6846">
                  <c:v>19829.662621526157</c:v>
                </c:pt>
                <c:pt idx="6847">
                  <c:v>19831.071709256481</c:v>
                </c:pt>
                <c:pt idx="6848">
                  <c:v>19832.48055467417</c:v>
                </c:pt>
                <c:pt idx="6849">
                  <c:v>19833.889157805574</c:v>
                </c:pt>
                <c:pt idx="6850">
                  <c:v>19835.297518677045</c:v>
                </c:pt>
                <c:pt idx="6851">
                  <c:v>19836.705637314935</c:v>
                </c:pt>
                <c:pt idx="6852">
                  <c:v>19838.113513745597</c:v>
                </c:pt>
                <c:pt idx="6853">
                  <c:v>19839.521147995347</c:v>
                </c:pt>
                <c:pt idx="6854">
                  <c:v>19840.928540090557</c:v>
                </c:pt>
                <c:pt idx="6855">
                  <c:v>19842.335690057556</c:v>
                </c:pt>
                <c:pt idx="6856">
                  <c:v>19843.742597922694</c:v>
                </c:pt>
                <c:pt idx="6857">
                  <c:v>19845.149263712276</c:v>
                </c:pt>
                <c:pt idx="6858">
                  <c:v>19846.55568745267</c:v>
                </c:pt>
                <c:pt idx="6859">
                  <c:v>19847.961869170209</c:v>
                </c:pt>
                <c:pt idx="6860">
                  <c:v>19849.367808891209</c:v>
                </c:pt>
                <c:pt idx="6861">
                  <c:v>19850.77350664201</c:v>
                </c:pt>
                <c:pt idx="6862">
                  <c:v>19852.178962448932</c:v>
                </c:pt>
                <c:pt idx="6863">
                  <c:v>19853.584176338314</c:v>
                </c:pt>
                <c:pt idx="6864">
                  <c:v>19854.989148336492</c:v>
                </c:pt>
                <c:pt idx="6865">
                  <c:v>19856.393878469757</c:v>
                </c:pt>
                <c:pt idx="6866">
                  <c:v>19857.798366764462</c:v>
                </c:pt>
                <c:pt idx="6867">
                  <c:v>19859.202613246911</c:v>
                </c:pt>
                <c:pt idx="6868">
                  <c:v>19860.606617943427</c:v>
                </c:pt>
                <c:pt idx="6869">
                  <c:v>19862.010380880321</c:v>
                </c:pt>
                <c:pt idx="6870">
                  <c:v>19863.413902083936</c:v>
                </c:pt>
                <c:pt idx="6871">
                  <c:v>19864.817181580562</c:v>
                </c:pt>
                <c:pt idx="6872">
                  <c:v>19866.220219396502</c:v>
                </c:pt>
                <c:pt idx="6873">
                  <c:v>19867.6230155581</c:v>
                </c:pt>
                <c:pt idx="6874">
                  <c:v>19869.025570091635</c:v>
                </c:pt>
                <c:pt idx="6875">
                  <c:v>19870.427883023451</c:v>
                </c:pt>
                <c:pt idx="6876">
                  <c:v>19871.829954379791</c:v>
                </c:pt>
                <c:pt idx="6877">
                  <c:v>19873.231784187035</c:v>
                </c:pt>
                <c:pt idx="6878">
                  <c:v>19874.633372471424</c:v>
                </c:pt>
                <c:pt idx="6879">
                  <c:v>19876.0347192593</c:v>
                </c:pt>
                <c:pt idx="6880">
                  <c:v>19877.435824576951</c:v>
                </c:pt>
                <c:pt idx="6881">
                  <c:v>19878.836688450658</c:v>
                </c:pt>
                <c:pt idx="6882">
                  <c:v>19880.237310906738</c:v>
                </c:pt>
                <c:pt idx="6883">
                  <c:v>19881.637691971486</c:v>
                </c:pt>
                <c:pt idx="6884">
                  <c:v>19883.03783167119</c:v>
                </c:pt>
                <c:pt idx="6885">
                  <c:v>19884.437730032136</c:v>
                </c:pt>
                <c:pt idx="6886">
                  <c:v>19885.837387080632</c:v>
                </c:pt>
                <c:pt idx="6887">
                  <c:v>19887.236802842941</c:v>
                </c:pt>
                <c:pt idx="6888">
                  <c:v>19888.63597734537</c:v>
                </c:pt>
                <c:pt idx="6889">
                  <c:v>19890.034910614209</c:v>
                </c:pt>
                <c:pt idx="6890">
                  <c:v>19891.433602675726</c:v>
                </c:pt>
                <c:pt idx="6891">
                  <c:v>19892.832053556216</c:v>
                </c:pt>
                <c:pt idx="6892">
                  <c:v>19894.230263281956</c:v>
                </c:pt>
                <c:pt idx="6893">
                  <c:v>19895.628231879222</c:v>
                </c:pt>
                <c:pt idx="6894">
                  <c:v>19897.025959374296</c:v>
                </c:pt>
                <c:pt idx="6895">
                  <c:v>19898.423445793469</c:v>
                </c:pt>
                <c:pt idx="6896">
                  <c:v>19899.820691162979</c:v>
                </c:pt>
                <c:pt idx="6897">
                  <c:v>19901.217695509131</c:v>
                </c:pt>
                <c:pt idx="6898">
                  <c:v>19902.614458858181</c:v>
                </c:pt>
                <c:pt idx="6899">
                  <c:v>19904.010981236417</c:v>
                </c:pt>
                <c:pt idx="6900">
                  <c:v>19905.407262670105</c:v>
                </c:pt>
                <c:pt idx="6901">
                  <c:v>19906.803303185497</c:v>
                </c:pt>
                <c:pt idx="6902">
                  <c:v>19908.199102808878</c:v>
                </c:pt>
                <c:pt idx="6903">
                  <c:v>19909.594661566502</c:v>
                </c:pt>
                <c:pt idx="6904">
                  <c:v>19910.989979484628</c:v>
                </c:pt>
                <c:pt idx="6905">
                  <c:v>19912.385056589526</c:v>
                </c:pt>
                <c:pt idx="6906">
                  <c:v>19913.77989290746</c:v>
                </c:pt>
                <c:pt idx="6907">
                  <c:v>19915.174488464683</c:v>
                </c:pt>
                <c:pt idx="6908">
                  <c:v>19916.568843287445</c:v>
                </c:pt>
                <c:pt idx="6909">
                  <c:v>19917.962957402011</c:v>
                </c:pt>
                <c:pt idx="6910">
                  <c:v>19919.35683083464</c:v>
                </c:pt>
                <c:pt idx="6911">
                  <c:v>19920.750463611581</c:v>
                </c:pt>
                <c:pt idx="6912">
                  <c:v>19922.143855759085</c:v>
                </c:pt>
                <c:pt idx="6913">
                  <c:v>19923.537007303396</c:v>
                </c:pt>
                <c:pt idx="6914">
                  <c:v>19924.929918270776</c:v>
                </c:pt>
                <c:pt idx="6915">
                  <c:v>19926.322588687475</c:v>
                </c:pt>
                <c:pt idx="6916">
                  <c:v>19927.715018579718</c:v>
                </c:pt>
                <c:pt idx="6917">
                  <c:v>19929.107207973764</c:v>
                </c:pt>
                <c:pt idx="6918">
                  <c:v>19930.499156895854</c:v>
                </c:pt>
                <c:pt idx="6919">
                  <c:v>19931.89086537225</c:v>
                </c:pt>
                <c:pt idx="6920">
                  <c:v>19933.282333429153</c:v>
                </c:pt>
                <c:pt idx="6921">
                  <c:v>19934.673561092826</c:v>
                </c:pt>
                <c:pt idx="6922">
                  <c:v>19936.064548389506</c:v>
                </c:pt>
                <c:pt idx="6923">
                  <c:v>19937.455295345426</c:v>
                </c:pt>
                <c:pt idx="6924">
                  <c:v>19938.84580198683</c:v>
                </c:pt>
                <c:pt idx="6925">
                  <c:v>19940.236068339924</c:v>
                </c:pt>
                <c:pt idx="6926">
                  <c:v>19941.62609443098</c:v>
                </c:pt>
                <c:pt idx="6927">
                  <c:v>19943.015880286199</c:v>
                </c:pt>
                <c:pt idx="6928">
                  <c:v>19944.405425931829</c:v>
                </c:pt>
                <c:pt idx="6929">
                  <c:v>19945.794731394079</c:v>
                </c:pt>
                <c:pt idx="6930">
                  <c:v>19947.183796699195</c:v>
                </c:pt>
                <c:pt idx="6931">
                  <c:v>19948.572621873387</c:v>
                </c:pt>
                <c:pt idx="6932">
                  <c:v>19949.961206942891</c:v>
                </c:pt>
                <c:pt idx="6933">
                  <c:v>19951.349551933923</c:v>
                </c:pt>
                <c:pt idx="6934">
                  <c:v>19952.737656872701</c:v>
                </c:pt>
                <c:pt idx="6935">
                  <c:v>19954.125521785467</c:v>
                </c:pt>
                <c:pt idx="6936">
                  <c:v>19955.513146698417</c:v>
                </c:pt>
                <c:pt idx="6937">
                  <c:v>19956.900531637777</c:v>
                </c:pt>
                <c:pt idx="6938">
                  <c:v>19958.28767662977</c:v>
                </c:pt>
                <c:pt idx="6939">
                  <c:v>19959.67458170059</c:v>
                </c:pt>
                <c:pt idx="6940">
                  <c:v>19961.061246876463</c:v>
                </c:pt>
                <c:pt idx="6941">
                  <c:v>19962.447672183625</c:v>
                </c:pt>
                <c:pt idx="6942">
                  <c:v>19963.833857648246</c:v>
                </c:pt>
                <c:pt idx="6943">
                  <c:v>19965.219803296557</c:v>
                </c:pt>
                <c:pt idx="6944">
                  <c:v>19966.605509154757</c:v>
                </c:pt>
                <c:pt idx="6945">
                  <c:v>19967.990975249071</c:v>
                </c:pt>
                <c:pt idx="6946">
                  <c:v>19969.37620160569</c:v>
                </c:pt>
                <c:pt idx="6947">
                  <c:v>19970.761188250839</c:v>
                </c:pt>
                <c:pt idx="6948">
                  <c:v>19972.145935210679</c:v>
                </c:pt>
                <c:pt idx="6949">
                  <c:v>19973.530442511448</c:v>
                </c:pt>
                <c:pt idx="6950">
                  <c:v>19974.91471017935</c:v>
                </c:pt>
                <c:pt idx="6951">
                  <c:v>19976.298738240559</c:v>
                </c:pt>
                <c:pt idx="6952">
                  <c:v>19977.682526721295</c:v>
                </c:pt>
                <c:pt idx="6953">
                  <c:v>19979.066075647741</c:v>
                </c:pt>
                <c:pt idx="6954">
                  <c:v>19980.4493850461</c:v>
                </c:pt>
                <c:pt idx="6955">
                  <c:v>19981.832454942567</c:v>
                </c:pt>
                <c:pt idx="6956">
                  <c:v>19983.215285363331</c:v>
                </c:pt>
                <c:pt idx="6957">
                  <c:v>19984.597876334596</c:v>
                </c:pt>
                <c:pt idx="6958">
                  <c:v>19985.980227882537</c:v>
                </c:pt>
                <c:pt idx="6959">
                  <c:v>19987.362340033356</c:v>
                </c:pt>
                <c:pt idx="6960">
                  <c:v>19988.744212813239</c:v>
                </c:pt>
                <c:pt idx="6961">
                  <c:v>19990.125846248367</c:v>
                </c:pt>
                <c:pt idx="6962">
                  <c:v>19991.507240364925</c:v>
                </c:pt>
                <c:pt idx="6963">
                  <c:v>19992.888395189122</c:v>
                </c:pt>
                <c:pt idx="6964">
                  <c:v>19994.26931074711</c:v>
                </c:pt>
                <c:pt idx="6965">
                  <c:v>19995.649987065088</c:v>
                </c:pt>
                <c:pt idx="6966">
                  <c:v>19997.030424169239</c:v>
                </c:pt>
                <c:pt idx="6967">
                  <c:v>19998.410622085721</c:v>
                </c:pt>
                <c:pt idx="6968">
                  <c:v>19999.790580840756</c:v>
                </c:pt>
                <c:pt idx="6969">
                  <c:v>20001.17030046049</c:v>
                </c:pt>
                <c:pt idx="6970">
                  <c:v>20002.549780971098</c:v>
                </c:pt>
                <c:pt idx="6971">
                  <c:v>20003.929022398766</c:v>
                </c:pt>
                <c:pt idx="6972">
                  <c:v>20005.308024769689</c:v>
                </c:pt>
                <c:pt idx="6973">
                  <c:v>20006.686788109993</c:v>
                </c:pt>
                <c:pt idx="6974">
                  <c:v>20008.06531244588</c:v>
                </c:pt>
                <c:pt idx="6975">
                  <c:v>20009.443597803522</c:v>
                </c:pt>
                <c:pt idx="6976">
                  <c:v>20010.821644209071</c:v>
                </c:pt>
                <c:pt idx="6977">
                  <c:v>20012.199451688713</c:v>
                </c:pt>
                <c:pt idx="6978">
                  <c:v>20013.577020268625</c:v>
                </c:pt>
                <c:pt idx="6979">
                  <c:v>20014.954349974942</c:v>
                </c:pt>
                <c:pt idx="6980">
                  <c:v>20016.331440833837</c:v>
                </c:pt>
                <c:pt idx="6981">
                  <c:v>20017.708292871499</c:v>
                </c:pt>
                <c:pt idx="6982">
                  <c:v>20019.084906114083</c:v>
                </c:pt>
                <c:pt idx="6983">
                  <c:v>20020.46128058773</c:v>
                </c:pt>
                <c:pt idx="6984">
                  <c:v>20021.837416318605</c:v>
                </c:pt>
                <c:pt idx="6985">
                  <c:v>20023.21331333289</c:v>
                </c:pt>
                <c:pt idx="6986">
                  <c:v>20024.588971656725</c:v>
                </c:pt>
                <c:pt idx="6987">
                  <c:v>20025.964391316269</c:v>
                </c:pt>
                <c:pt idx="6988">
                  <c:v>20027.339572337678</c:v>
                </c:pt>
                <c:pt idx="6989">
                  <c:v>20028.714514747127</c:v>
                </c:pt>
                <c:pt idx="6990">
                  <c:v>20030.089218570742</c:v>
                </c:pt>
                <c:pt idx="6991">
                  <c:v>20031.463683834703</c:v>
                </c:pt>
                <c:pt idx="6992">
                  <c:v>20032.837910565122</c:v>
                </c:pt>
                <c:pt idx="6993">
                  <c:v>20034.211898788199</c:v>
                </c:pt>
                <c:pt idx="6994">
                  <c:v>20035.58564853005</c:v>
                </c:pt>
                <c:pt idx="6995">
                  <c:v>20036.959159816837</c:v>
                </c:pt>
                <c:pt idx="6996">
                  <c:v>20038.33243267471</c:v>
                </c:pt>
                <c:pt idx="6997">
                  <c:v>20039.705467129799</c:v>
                </c:pt>
                <c:pt idx="6998">
                  <c:v>20041.07826320827</c:v>
                </c:pt>
                <c:pt idx="6999">
                  <c:v>20042.450820936258</c:v>
                </c:pt>
                <c:pt idx="7000">
                  <c:v>20043.823140339897</c:v>
                </c:pt>
                <c:pt idx="7001">
                  <c:v>20045.195221445352</c:v>
                </c:pt>
                <c:pt idx="7002">
                  <c:v>20046.567064278755</c:v>
                </c:pt>
                <c:pt idx="7003">
                  <c:v>20047.938668866227</c:v>
                </c:pt>
                <c:pt idx="7004">
                  <c:v>20049.310035233935</c:v>
                </c:pt>
                <c:pt idx="7005">
                  <c:v>20050.681163408011</c:v>
                </c:pt>
                <c:pt idx="7006">
                  <c:v>20052.052053414591</c:v>
                </c:pt>
                <c:pt idx="7007">
                  <c:v>20053.422705279805</c:v>
                </c:pt>
                <c:pt idx="7008">
                  <c:v>20054.793119029793</c:v>
                </c:pt>
                <c:pt idx="7009">
                  <c:v>20056.163294690679</c:v>
                </c:pt>
                <c:pt idx="7010">
                  <c:v>20057.53323228861</c:v>
                </c:pt>
                <c:pt idx="7011">
                  <c:v>20058.902931849716</c:v>
                </c:pt>
                <c:pt idx="7012">
                  <c:v>20060.27239340013</c:v>
                </c:pt>
                <c:pt idx="7013">
                  <c:v>20061.641616965971</c:v>
                </c:pt>
                <c:pt idx="7014">
                  <c:v>20063.010602573377</c:v>
                </c:pt>
                <c:pt idx="7015">
                  <c:v>20064.379350248477</c:v>
                </c:pt>
                <c:pt idx="7016">
                  <c:v>20065.747860017414</c:v>
                </c:pt>
                <c:pt idx="7017">
                  <c:v>20067.116131906267</c:v>
                </c:pt>
                <c:pt idx="7018">
                  <c:v>20068.484165941212</c:v>
                </c:pt>
                <c:pt idx="7019">
                  <c:v>20069.851962148347</c:v>
                </c:pt>
                <c:pt idx="7020">
                  <c:v>20071.219520553797</c:v>
                </c:pt>
                <c:pt idx="7021">
                  <c:v>20072.586841183704</c:v>
                </c:pt>
                <c:pt idx="7022">
                  <c:v>20073.953924064161</c:v>
                </c:pt>
                <c:pt idx="7023">
                  <c:v>20075.320769221311</c:v>
                </c:pt>
                <c:pt idx="7024">
                  <c:v>20076.687376681257</c:v>
                </c:pt>
                <c:pt idx="7025">
                  <c:v>20078.053746470123</c:v>
                </c:pt>
                <c:pt idx="7026">
                  <c:v>20079.41987861404</c:v>
                </c:pt>
                <c:pt idx="7027">
                  <c:v>20080.78577313912</c:v>
                </c:pt>
                <c:pt idx="7028">
                  <c:v>20082.151430071455</c:v>
                </c:pt>
                <c:pt idx="7029">
                  <c:v>20083.516849437186</c:v>
                </c:pt>
                <c:pt idx="7030">
                  <c:v>20084.882031262434</c:v>
                </c:pt>
                <c:pt idx="7031">
                  <c:v>20086.246975573285</c:v>
                </c:pt>
                <c:pt idx="7032">
                  <c:v>20087.611682395855</c:v>
                </c:pt>
                <c:pt idx="7033">
                  <c:v>20088.976151756284</c:v>
                </c:pt>
                <c:pt idx="7034">
                  <c:v>20090.340383680654</c:v>
                </c:pt>
                <c:pt idx="7035">
                  <c:v>20091.704378195067</c:v>
                </c:pt>
                <c:pt idx="7036">
                  <c:v>20093.068135325673</c:v>
                </c:pt>
                <c:pt idx="7037">
                  <c:v>20094.431655098535</c:v>
                </c:pt>
                <c:pt idx="7038">
                  <c:v>20095.794937539787</c:v>
                </c:pt>
                <c:pt idx="7039">
                  <c:v>20097.157982675526</c:v>
                </c:pt>
                <c:pt idx="7040">
                  <c:v>20098.52079053186</c:v>
                </c:pt>
                <c:pt idx="7041">
                  <c:v>20099.883361134889</c:v>
                </c:pt>
                <c:pt idx="7042">
                  <c:v>20101.245694510722</c:v>
                </c:pt>
                <c:pt idx="7043">
                  <c:v>20102.607790685459</c:v>
                </c:pt>
                <c:pt idx="7044">
                  <c:v>20103.969649685187</c:v>
                </c:pt>
                <c:pt idx="7045">
                  <c:v>20105.331271536033</c:v>
                </c:pt>
                <c:pt idx="7046">
                  <c:v>20106.69265626408</c:v>
                </c:pt>
                <c:pt idx="7047">
                  <c:v>20108.053803895426</c:v>
                </c:pt>
                <c:pt idx="7048">
                  <c:v>20109.41471445619</c:v>
                </c:pt>
                <c:pt idx="7049">
                  <c:v>20110.775387972441</c:v>
                </c:pt>
                <c:pt idx="7050">
                  <c:v>20112.135824470275</c:v>
                </c:pt>
                <c:pt idx="7051">
                  <c:v>20113.496023975818</c:v>
                </c:pt>
                <c:pt idx="7052">
                  <c:v>20114.855986515136</c:v>
                </c:pt>
                <c:pt idx="7053">
                  <c:v>20116.215712114339</c:v>
                </c:pt>
                <c:pt idx="7054">
                  <c:v>20117.575200799511</c:v>
                </c:pt>
                <c:pt idx="7055">
                  <c:v>20118.93445259675</c:v>
                </c:pt>
                <c:pt idx="7056">
                  <c:v>20120.293467532138</c:v>
                </c:pt>
                <c:pt idx="7057">
                  <c:v>20121.652245631776</c:v>
                </c:pt>
                <c:pt idx="7058">
                  <c:v>20123.01078692175</c:v>
                </c:pt>
                <c:pt idx="7059">
                  <c:v>20124.369091428151</c:v>
                </c:pt>
                <c:pt idx="7060">
                  <c:v>20125.727159177059</c:v>
                </c:pt>
                <c:pt idx="7061">
                  <c:v>20127.084990194569</c:v>
                </c:pt>
                <c:pt idx="7062">
                  <c:v>20128.442584506771</c:v>
                </c:pt>
                <c:pt idx="7063">
                  <c:v>20129.799942139736</c:v>
                </c:pt>
                <c:pt idx="7064">
                  <c:v>20131.157063119557</c:v>
                </c:pt>
                <c:pt idx="7065">
                  <c:v>20132.513947472318</c:v>
                </c:pt>
                <c:pt idx="7066">
                  <c:v>20133.870595224114</c:v>
                </c:pt>
                <c:pt idx="7067">
                  <c:v>20135.227006401015</c:v>
                </c:pt>
                <c:pt idx="7068">
                  <c:v>20136.583181029098</c:v>
                </c:pt>
                <c:pt idx="7069">
                  <c:v>20137.93911913444</c:v>
                </c:pt>
                <c:pt idx="7070">
                  <c:v>20139.294820743144</c:v>
                </c:pt>
                <c:pt idx="7071">
                  <c:v>20140.650285881267</c:v>
                </c:pt>
                <c:pt idx="7072">
                  <c:v>20142.00551457491</c:v>
                </c:pt>
                <c:pt idx="7073">
                  <c:v>20143.360506850124</c:v>
                </c:pt>
                <c:pt idx="7074">
                  <c:v>20144.715262733011</c:v>
                </c:pt>
                <c:pt idx="7075">
                  <c:v>20146.069782249629</c:v>
                </c:pt>
                <c:pt idx="7076">
                  <c:v>20147.424065426061</c:v>
                </c:pt>
                <c:pt idx="7077">
                  <c:v>20148.778112288379</c:v>
                </c:pt>
                <c:pt idx="7078">
                  <c:v>20150.131922862656</c:v>
                </c:pt>
                <c:pt idx="7079">
                  <c:v>20151.485497174985</c:v>
                </c:pt>
                <c:pt idx="7080">
                  <c:v>20152.838835251405</c:v>
                </c:pt>
                <c:pt idx="7081">
                  <c:v>20154.191937117997</c:v>
                </c:pt>
                <c:pt idx="7082">
                  <c:v>20155.544802800861</c:v>
                </c:pt>
                <c:pt idx="7083">
                  <c:v>20156.897432326041</c:v>
                </c:pt>
                <c:pt idx="7084">
                  <c:v>20158.249825719602</c:v>
                </c:pt>
                <c:pt idx="7085">
                  <c:v>20159.601983007626</c:v>
                </c:pt>
                <c:pt idx="7086">
                  <c:v>20160.953904216181</c:v>
                </c:pt>
                <c:pt idx="7087">
                  <c:v>20162.305589371328</c:v>
                </c:pt>
                <c:pt idx="7088">
                  <c:v>20163.657038499132</c:v>
                </c:pt>
                <c:pt idx="7089">
                  <c:v>20165.008251625681</c:v>
                </c:pt>
                <c:pt idx="7090">
                  <c:v>20166.359228777008</c:v>
                </c:pt>
                <c:pt idx="7091">
                  <c:v>20167.709969979198</c:v>
                </c:pt>
                <c:pt idx="7092">
                  <c:v>20169.060475258309</c:v>
                </c:pt>
                <c:pt idx="7093">
                  <c:v>20170.410744640409</c:v>
                </c:pt>
                <c:pt idx="7094">
                  <c:v>20171.760778151551</c:v>
                </c:pt>
                <c:pt idx="7095">
                  <c:v>20173.110575817791</c:v>
                </c:pt>
                <c:pt idx="7096">
                  <c:v>20174.460137665221</c:v>
                </c:pt>
                <c:pt idx="7097">
                  <c:v>20175.80946371987</c:v>
                </c:pt>
              </c:numCache>
            </c:numRef>
          </c:xVal>
          <c:yVal>
            <c:numRef>
              <c:f>'Погрешность 3 метра'!$O$2:$O$7099</c:f>
              <c:numCache>
                <c:formatCode>General</c:formatCode>
                <c:ptCount val="7098"/>
                <c:pt idx="0">
                  <c:v>0</c:v>
                </c:pt>
                <c:pt idx="1">
                  <c:v>3.8178757594399038</c:v>
                </c:pt>
                <c:pt idx="2">
                  <c:v>7.632910664289672</c:v>
                </c:pt>
                <c:pt idx="3">
                  <c:v>11.445107639562559</c:v>
                </c:pt>
                <c:pt idx="4">
                  <c:v>15.254469605143059</c:v>
                </c:pt>
                <c:pt idx="5">
                  <c:v>19.060999475798859</c:v>
                </c:pt>
                <c:pt idx="6">
                  <c:v>22.864700161192715</c:v>
                </c:pt>
                <c:pt idx="7">
                  <c:v>26.665574565894349</c:v>
                </c:pt>
                <c:pt idx="8">
                  <c:v>30.463625589392276</c:v>
                </c:pt>
                <c:pt idx="9">
                  <c:v>34.258856126105613</c:v>
                </c:pt>
                <c:pt idx="10">
                  <c:v>38.051269065395765</c:v>
                </c:pt>
                <c:pt idx="11">
                  <c:v>41.840867291578341</c:v>
                </c:pt>
                <c:pt idx="12">
                  <c:v>45.627653683934632</c:v>
                </c:pt>
                <c:pt idx="13">
                  <c:v>49.41163111672342</c:v>
                </c:pt>
                <c:pt idx="14">
                  <c:v>53.192802459192585</c:v>
                </c:pt>
                <c:pt idx="15">
                  <c:v>56.971170575590634</c:v>
                </c:pt>
                <c:pt idx="16">
                  <c:v>60.746738325178363</c:v>
                </c:pt>
                <c:pt idx="17">
                  <c:v>64.519508562240247</c:v>
                </c:pt>
                <c:pt idx="18">
                  <c:v>68.289484136096135</c:v>
                </c:pt>
                <c:pt idx="19">
                  <c:v>72.056667891112568</c:v>
                </c:pt>
                <c:pt idx="20">
                  <c:v>75.821062666714155</c:v>
                </c:pt>
                <c:pt idx="21">
                  <c:v>79.582671297395152</c:v>
                </c:pt>
                <c:pt idx="22">
                  <c:v>83.341496612730722</c:v>
                </c:pt>
                <c:pt idx="23">
                  <c:v>87.097541437388244</c:v>
                </c:pt>
                <c:pt idx="24">
                  <c:v>90.850808591138602</c:v>
                </c:pt>
                <c:pt idx="25">
                  <c:v>94.601300888867584</c:v>
                </c:pt>
                <c:pt idx="26">
                  <c:v>98.349021140586899</c:v>
                </c:pt>
                <c:pt idx="27">
                  <c:v>102.09397215144568</c:v>
                </c:pt>
                <c:pt idx="28">
                  <c:v>105.8361567217412</c:v>
                </c:pt>
                <c:pt idx="29">
                  <c:v>109.57557764693058</c:v>
                </c:pt>
                <c:pt idx="30">
                  <c:v>113.31223771764137</c:v>
                </c:pt>
                <c:pt idx="31">
                  <c:v>117.0461397196829</c:v>
                </c:pt>
                <c:pt idx="32">
                  <c:v>120.7772864340573</c:v>
                </c:pt>
                <c:pt idx="33">
                  <c:v>124.5056806369705</c:v>
                </c:pt>
                <c:pt idx="34">
                  <c:v>128.23132509984293</c:v>
                </c:pt>
                <c:pt idx="35">
                  <c:v>131.95422258932129</c:v>
                </c:pt>
                <c:pt idx="36">
                  <c:v>135.67437586728826</c:v>
                </c:pt>
                <c:pt idx="37">
                  <c:v>139.39178769087439</c:v>
                </c:pt>
                <c:pt idx="38">
                  <c:v>143.10646081246841</c:v>
                </c:pt>
                <c:pt idx="39">
                  <c:v>146.81839797972822</c:v>
                </c:pt>
                <c:pt idx="40">
                  <c:v>150.5276019355918</c:v>
                </c:pt>
                <c:pt idx="41">
                  <c:v>154.23407541828777</c:v>
                </c:pt>
                <c:pt idx="42">
                  <c:v>157.93782116134628</c:v>
                </c:pt>
                <c:pt idx="43">
                  <c:v>161.63884189360954</c:v>
                </c:pt>
                <c:pt idx="44">
                  <c:v>165.33714033924252</c:v>
                </c:pt>
                <c:pt idx="45">
                  <c:v>169.03271921774373</c:v>
                </c:pt>
                <c:pt idx="46">
                  <c:v>172.72558124395576</c:v>
                </c:pt>
                <c:pt idx="47">
                  <c:v>176.41572912807578</c:v>
                </c:pt>
                <c:pt idx="48">
                  <c:v>180.10316557566617</c:v>
                </c:pt>
                <c:pt idx="49">
                  <c:v>183.78789328766501</c:v>
                </c:pt>
                <c:pt idx="50">
                  <c:v>187.46991496039647</c:v>
                </c:pt>
                <c:pt idx="51">
                  <c:v>191.14923328558166</c:v>
                </c:pt>
                <c:pt idx="52">
                  <c:v>194.82585095034838</c:v>
                </c:pt>
                <c:pt idx="53">
                  <c:v>198.49977063724208</c:v>
                </c:pt>
                <c:pt idx="54">
                  <c:v>202.17099502423608</c:v>
                </c:pt>
                <c:pt idx="55">
                  <c:v>205.83952678474188</c:v>
                </c:pt>
                <c:pt idx="56">
                  <c:v>209.50536858761944</c:v>
                </c:pt>
                <c:pt idx="57">
                  <c:v>213.16852309718738</c:v>
                </c:pt>
                <c:pt idx="58">
                  <c:v>216.82899297323365</c:v>
                </c:pt>
                <c:pt idx="59">
                  <c:v>220.48678087102493</c:v>
                </c:pt>
                <c:pt idx="60">
                  <c:v>224.14188944131786</c:v>
                </c:pt>
                <c:pt idx="61">
                  <c:v>227.79432133036838</c:v>
                </c:pt>
                <c:pt idx="62">
                  <c:v>231.44407917994224</c:v>
                </c:pt>
                <c:pt idx="63">
                  <c:v>235.0911656273253</c:v>
                </c:pt>
                <c:pt idx="64">
                  <c:v>238.73558330533277</c:v>
                </c:pt>
                <c:pt idx="65">
                  <c:v>242.37733484232044</c:v>
                </c:pt>
                <c:pt idx="66">
                  <c:v>246.01642286219354</c:v>
                </c:pt>
                <c:pt idx="67">
                  <c:v>249.65284998441774</c:v>
                </c:pt>
                <c:pt idx="68">
                  <c:v>253.28661882402858</c:v>
                </c:pt>
                <c:pt idx="69">
                  <c:v>256.91773199164129</c:v>
                </c:pt>
                <c:pt idx="70">
                  <c:v>260.5461920934614</c:v>
                </c:pt>
                <c:pt idx="71">
                  <c:v>264.17200173129328</c:v>
                </c:pt>
                <c:pt idx="72">
                  <c:v>267.79516350255165</c:v>
                </c:pt>
                <c:pt idx="73">
                  <c:v>271.41568000027036</c:v>
                </c:pt>
                <c:pt idx="74">
                  <c:v>275.03355381311235</c:v>
                </c:pt>
                <c:pt idx="75">
                  <c:v>278.64878752537965</c:v>
                </c:pt>
                <c:pt idx="76">
                  <c:v>282.26138371702257</c:v>
                </c:pt>
                <c:pt idx="77">
                  <c:v>285.87134496365042</c:v>
                </c:pt>
                <c:pt idx="78">
                  <c:v>289.47867383654051</c:v>
                </c:pt>
                <c:pt idx="79">
                  <c:v>293.08337290264728</c:v>
                </c:pt>
                <c:pt idx="80">
                  <c:v>296.68544472461355</c:v>
                </c:pt>
                <c:pt idx="81">
                  <c:v>300.28489186077832</c:v>
                </c:pt>
                <c:pt idx="82">
                  <c:v>303.88171686518757</c:v>
                </c:pt>
                <c:pt idx="83">
                  <c:v>307.47592228760345</c:v>
                </c:pt>
                <c:pt idx="84">
                  <c:v>311.06751067351371</c:v>
                </c:pt>
                <c:pt idx="85">
                  <c:v>314.65648456414124</c:v>
                </c:pt>
                <c:pt idx="86">
                  <c:v>318.24284649645381</c:v>
                </c:pt>
                <c:pt idx="87">
                  <c:v>321.8265990031727</c:v>
                </c:pt>
                <c:pt idx="88">
                  <c:v>325.40774461278392</c:v>
                </c:pt>
                <c:pt idx="89">
                  <c:v>328.98628584954503</c:v>
                </c:pt>
                <c:pt idx="90">
                  <c:v>332.5622252334968</c:v>
                </c:pt>
                <c:pt idx="91">
                  <c:v>336.13556528047121</c:v>
                </c:pt>
                <c:pt idx="92">
                  <c:v>339.70630850210136</c:v>
                </c:pt>
                <c:pt idx="93">
                  <c:v>343.27445740583101</c:v>
                </c:pt>
                <c:pt idx="94">
                  <c:v>346.84001449492268</c:v>
                </c:pt>
                <c:pt idx="95">
                  <c:v>350.40298226846835</c:v>
                </c:pt>
                <c:pt idx="96">
                  <c:v>353.96336322139746</c:v>
                </c:pt>
                <c:pt idx="97">
                  <c:v>357.52115984448699</c:v>
                </c:pt>
                <c:pt idx="98">
                  <c:v>361.07637462437032</c:v>
                </c:pt>
                <c:pt idx="99">
                  <c:v>364.62901004354597</c:v>
                </c:pt>
                <c:pt idx="100">
                  <c:v>368.17906858038742</c:v>
                </c:pt>
                <c:pt idx="101">
                  <c:v>371.72655270915152</c:v>
                </c:pt>
                <c:pt idx="102">
                  <c:v>375.27146489998825</c:v>
                </c:pt>
                <c:pt idx="103">
                  <c:v>378.81380761894911</c:v>
                </c:pt>
                <c:pt idx="104">
                  <c:v>382.35358332799638</c:v>
                </c:pt>
                <c:pt idx="105">
                  <c:v>385.89079448501252</c:v>
                </c:pt>
                <c:pt idx="106">
                  <c:v>389.42544354380851</c:v>
                </c:pt>
                <c:pt idx="107">
                  <c:v>392.95753295413283</c:v>
                </c:pt>
                <c:pt idx="108">
                  <c:v>396.48706516168119</c:v>
                </c:pt>
                <c:pt idx="109">
                  <c:v>400.01404260810421</c:v>
                </c:pt>
                <c:pt idx="110">
                  <c:v>403.53846773101719</c:v>
                </c:pt>
                <c:pt idx="111">
                  <c:v>407.06034296400873</c:v>
                </c:pt>
                <c:pt idx="112">
                  <c:v>410.57967073664918</c:v>
                </c:pt>
                <c:pt idx="113">
                  <c:v>414.09645347450021</c:v>
                </c:pt>
                <c:pt idx="114">
                  <c:v>417.61069359912295</c:v>
                </c:pt>
                <c:pt idx="115">
                  <c:v>421.12239352808632</c:v>
                </c:pt>
                <c:pt idx="116">
                  <c:v>424.63155567497734</c:v>
                </c:pt>
                <c:pt idx="117">
                  <c:v>428.13818244940802</c:v>
                </c:pt>
                <c:pt idx="118">
                  <c:v>431.64227625702534</c:v>
                </c:pt>
                <c:pt idx="119">
                  <c:v>435.14383949951878</c:v>
                </c:pt>
                <c:pt idx="120">
                  <c:v>438.64287457463047</c:v>
                </c:pt>
                <c:pt idx="121">
                  <c:v>442.13938387616184</c:v>
                </c:pt>
                <c:pt idx="122">
                  <c:v>445.63336979398412</c:v>
                </c:pt>
                <c:pt idx="123">
                  <c:v>449.12483471404596</c:v>
                </c:pt>
                <c:pt idx="124">
                  <c:v>452.61378101838125</c:v>
                </c:pt>
                <c:pt idx="125">
                  <c:v>456.10021108511921</c:v>
                </c:pt>
                <c:pt idx="126">
                  <c:v>459.58412728849174</c:v>
                </c:pt>
                <c:pt idx="127">
                  <c:v>463.06553199884246</c:v>
                </c:pt>
                <c:pt idx="128">
                  <c:v>466.54442758263468</c:v>
                </c:pt>
                <c:pt idx="129">
                  <c:v>470.02081640245973</c:v>
                </c:pt>
                <c:pt idx="130">
                  <c:v>473.49470081704681</c:v>
                </c:pt>
                <c:pt idx="131">
                  <c:v>476.96608318126903</c:v>
                </c:pt>
                <c:pt idx="132">
                  <c:v>480.4349658461536</c:v>
                </c:pt>
                <c:pt idx="133">
                  <c:v>483.90135115888921</c:v>
                </c:pt>
                <c:pt idx="134">
                  <c:v>487.36524146283534</c:v>
                </c:pt>
                <c:pt idx="135">
                  <c:v>490.82663909752875</c:v>
                </c:pt>
                <c:pt idx="136">
                  <c:v>494.28554639869367</c:v>
                </c:pt>
                <c:pt idx="137">
                  <c:v>497.74196569824898</c:v>
                </c:pt>
                <c:pt idx="138">
                  <c:v>501.19589932431671</c:v>
                </c:pt>
                <c:pt idx="139">
                  <c:v>504.64734960122968</c:v>
                </c:pt>
                <c:pt idx="140">
                  <c:v>508.09631884954103</c:v>
                </c:pt>
                <c:pt idx="141">
                  <c:v>511.54280938603131</c:v>
                </c:pt>
                <c:pt idx="142">
                  <c:v>514.98682352371588</c:v>
                </c:pt>
                <c:pt idx="143">
                  <c:v>518.42836357185524</c:v>
                </c:pt>
                <c:pt idx="144">
                  <c:v>521.86743183596059</c:v>
                </c:pt>
                <c:pt idx="145">
                  <c:v>525.30403061780487</c:v>
                </c:pt>
                <c:pt idx="146">
                  <c:v>528.73816221542677</c:v>
                </c:pt>
                <c:pt idx="147">
                  <c:v>532.16982892314275</c:v>
                </c:pt>
                <c:pt idx="148">
                  <c:v>535.59903303155284</c:v>
                </c:pt>
                <c:pt idx="149">
                  <c:v>539.02577682754861</c:v>
                </c:pt>
                <c:pt idx="150">
                  <c:v>542.45006259432228</c:v>
                </c:pt>
                <c:pt idx="151">
                  <c:v>545.8718926113736</c:v>
                </c:pt>
                <c:pt idx="152">
                  <c:v>549.2912691545182</c:v>
                </c:pt>
                <c:pt idx="153">
                  <c:v>552.70819449589578</c:v>
                </c:pt>
                <c:pt idx="154">
                  <c:v>556.12267090397688</c:v>
                </c:pt>
                <c:pt idx="155">
                  <c:v>559.53470064357214</c:v>
                </c:pt>
                <c:pt idx="156">
                  <c:v>562.94428597583862</c:v>
                </c:pt>
                <c:pt idx="157">
                  <c:v>566.35142915828976</c:v>
                </c:pt>
                <c:pt idx="158">
                  <c:v>569.75613244480087</c:v>
                </c:pt>
                <c:pt idx="159">
                  <c:v>573.15839808561782</c:v>
                </c:pt>
                <c:pt idx="160">
                  <c:v>576.55822832736521</c:v>
                </c:pt>
                <c:pt idx="161">
                  <c:v>579.95562541305344</c:v>
                </c:pt>
                <c:pt idx="162">
                  <c:v>583.35059158208742</c:v>
                </c:pt>
                <c:pt idx="163">
                  <c:v>586.7431290702724</c:v>
                </c:pt>
                <c:pt idx="164">
                  <c:v>590.13324010982319</c:v>
                </c:pt>
                <c:pt idx="165">
                  <c:v>593.52092692937174</c:v>
                </c:pt>
                <c:pt idx="166">
                  <c:v>596.90619175397399</c:v>
                </c:pt>
                <c:pt idx="167">
                  <c:v>600.28903680511814</c:v>
                </c:pt>
                <c:pt idx="168">
                  <c:v>603.66946430073142</c:v>
                </c:pt>
                <c:pt idx="169">
                  <c:v>607.04747645518887</c:v>
                </c:pt>
                <c:pt idx="170">
                  <c:v>610.42307547931955</c:v>
                </c:pt>
                <c:pt idx="171">
                  <c:v>613.79626358041503</c:v>
                </c:pt>
                <c:pt idx="172">
                  <c:v>617.16704296223691</c:v>
                </c:pt>
                <c:pt idx="173">
                  <c:v>620.53541582502305</c:v>
                </c:pt>
                <c:pt idx="174">
                  <c:v>623.90138436549682</c:v>
                </c:pt>
                <c:pt idx="175">
                  <c:v>627.26495077687321</c:v>
                </c:pt>
                <c:pt idx="176">
                  <c:v>630.62611724886631</c:v>
                </c:pt>
                <c:pt idx="177">
                  <c:v>633.98488596769812</c:v>
                </c:pt>
                <c:pt idx="178">
                  <c:v>637.34125911610329</c:v>
                </c:pt>
                <c:pt idx="179">
                  <c:v>640.69523887334049</c:v>
                </c:pt>
                <c:pt idx="180">
                  <c:v>644.0468274151948</c:v>
                </c:pt>
                <c:pt idx="181">
                  <c:v>647.39602691398954</c:v>
                </c:pt>
                <c:pt idx="182">
                  <c:v>650.74283953859072</c:v>
                </c:pt>
                <c:pt idx="183">
                  <c:v>654.08726745441459</c:v>
                </c:pt>
                <c:pt idx="184">
                  <c:v>657.42931282343739</c:v>
                </c:pt>
                <c:pt idx="185">
                  <c:v>660.76897780419881</c:v>
                </c:pt>
                <c:pt idx="186">
                  <c:v>664.10626455181239</c:v>
                </c:pt>
                <c:pt idx="187">
                  <c:v>667.44117521797068</c:v>
                </c:pt>
                <c:pt idx="188">
                  <c:v>670.77371195095407</c:v>
                </c:pt>
                <c:pt idx="189">
                  <c:v>674.1038768956364</c:v>
                </c:pt>
                <c:pt idx="190">
                  <c:v>677.431672193493</c:v>
                </c:pt>
                <c:pt idx="191">
                  <c:v>680.75709998260845</c:v>
                </c:pt>
                <c:pt idx="192">
                  <c:v>684.08016239768199</c:v>
                </c:pt>
                <c:pt idx="193">
                  <c:v>687.40086157003543</c:v>
                </c:pt>
                <c:pt idx="194">
                  <c:v>690.71919962762081</c:v>
                </c:pt>
                <c:pt idx="195">
                  <c:v>694.03517869502673</c:v>
                </c:pt>
                <c:pt idx="196">
                  <c:v>697.34880089348621</c:v>
                </c:pt>
                <c:pt idx="197">
                  <c:v>700.66006834088262</c:v>
                </c:pt>
                <c:pt idx="198">
                  <c:v>703.9689831517569</c:v>
                </c:pt>
                <c:pt idx="199">
                  <c:v>707.27554743731559</c:v>
                </c:pt>
                <c:pt idx="200">
                  <c:v>710.5797633054359</c:v>
                </c:pt>
                <c:pt idx="201">
                  <c:v>713.88163286067538</c:v>
                </c:pt>
                <c:pt idx="202">
                  <c:v>717.1811582042759</c:v>
                </c:pt>
                <c:pt idx="203">
                  <c:v>720.47834143417299</c:v>
                </c:pt>
                <c:pt idx="204">
                  <c:v>723.7731846450007</c:v>
                </c:pt>
                <c:pt idx="205">
                  <c:v>727.0656899280998</c:v>
                </c:pt>
                <c:pt idx="206">
                  <c:v>730.35585937152473</c:v>
                </c:pt>
                <c:pt idx="207">
                  <c:v>733.64369506004982</c:v>
                </c:pt>
                <c:pt idx="208">
                  <c:v>736.9291990751758</c:v>
                </c:pt>
                <c:pt idx="209">
                  <c:v>740.21237349513751</c:v>
                </c:pt>
                <c:pt idx="210">
                  <c:v>743.49322039491017</c:v>
                </c:pt>
                <c:pt idx="211">
                  <c:v>746.77174184621663</c:v>
                </c:pt>
                <c:pt idx="212">
                  <c:v>750.04793991753274</c:v>
                </c:pt>
                <c:pt idx="213">
                  <c:v>753.32181667409611</c:v>
                </c:pt>
                <c:pt idx="214">
                  <c:v>756.59337417791153</c:v>
                </c:pt>
                <c:pt idx="215">
                  <c:v>759.86261448775701</c:v>
                </c:pt>
                <c:pt idx="216">
                  <c:v>763.12953965919371</c:v>
                </c:pt>
                <c:pt idx="217">
                  <c:v>766.39415174456713</c:v>
                </c:pt>
                <c:pt idx="218">
                  <c:v>769.6564527930193</c:v>
                </c:pt>
                <c:pt idx="219">
                  <c:v>772.91644485049267</c:v>
                </c:pt>
                <c:pt idx="220">
                  <c:v>776.17412995973609</c:v>
                </c:pt>
                <c:pt idx="221">
                  <c:v>779.42951016031282</c:v>
                </c:pt>
                <c:pt idx="222">
                  <c:v>782.68258748860728</c:v>
                </c:pt>
                <c:pt idx="223">
                  <c:v>785.93336397783025</c:v>
                </c:pt>
                <c:pt idx="224">
                  <c:v>789.18184165802666</c:v>
                </c:pt>
                <c:pt idx="225">
                  <c:v>792.42802255608103</c:v>
                </c:pt>
                <c:pt idx="226">
                  <c:v>795.67190869572516</c:v>
                </c:pt>
                <c:pt idx="227">
                  <c:v>798.91350209754398</c:v>
                </c:pt>
                <c:pt idx="228">
                  <c:v>802.15280477898182</c:v>
                </c:pt>
                <c:pt idx="229">
                  <c:v>805.38981875434933</c:v>
                </c:pt>
                <c:pt idx="230">
                  <c:v>808.62454603482956</c:v>
                </c:pt>
                <c:pt idx="231">
                  <c:v>811.8569886284846</c:v>
                </c:pt>
                <c:pt idx="232">
                  <c:v>815.08714854026243</c:v>
                </c:pt>
                <c:pt idx="233">
                  <c:v>818.3150277720016</c:v>
                </c:pt>
                <c:pt idx="234">
                  <c:v>821.54062832244028</c:v>
                </c:pt>
                <c:pt idx="235">
                  <c:v>824.76395218722041</c:v>
                </c:pt>
                <c:pt idx="236">
                  <c:v>827.98500135889492</c:v>
                </c:pt>
                <c:pt idx="237">
                  <c:v>831.20377782693367</c:v>
                </c:pt>
                <c:pt idx="238">
                  <c:v>834.42028357773052</c:v>
                </c:pt>
                <c:pt idx="239">
                  <c:v>837.63452059460906</c:v>
                </c:pt>
                <c:pt idx="240">
                  <c:v>840.84649085782883</c:v>
                </c:pt>
                <c:pt idx="241">
                  <c:v>844.05619634459197</c:v>
                </c:pt>
                <c:pt idx="242">
                  <c:v>847.26363902904882</c:v>
                </c:pt>
                <c:pt idx="243">
                  <c:v>850.46882088230461</c:v>
                </c:pt>
                <c:pt idx="244">
                  <c:v>853.67174387242653</c:v>
                </c:pt>
                <c:pt idx="245">
                  <c:v>856.87240996444757</c:v>
                </c:pt>
                <c:pt idx="246">
                  <c:v>860.07082112037529</c:v>
                </c:pt>
                <c:pt idx="247">
                  <c:v>863.26697929919635</c:v>
                </c:pt>
                <c:pt idx="248">
                  <c:v>866.46088645688315</c:v>
                </c:pt>
                <c:pt idx="249">
                  <c:v>869.65254454640058</c:v>
                </c:pt>
                <c:pt idx="250">
                  <c:v>872.84195551771052</c:v>
                </c:pt>
                <c:pt idx="251">
                  <c:v>876.02912131778021</c:v>
                </c:pt>
                <c:pt idx="252">
                  <c:v>879.21404389058603</c:v>
                </c:pt>
                <c:pt idx="253">
                  <c:v>882.39672517712131</c:v>
                </c:pt>
                <c:pt idx="254">
                  <c:v>885.57716711540115</c:v>
                </c:pt>
                <c:pt idx="255">
                  <c:v>888.75537164047012</c:v>
                </c:pt>
                <c:pt idx="256">
                  <c:v>891.93134068440565</c:v>
                </c:pt>
                <c:pt idx="257">
                  <c:v>895.10507617632743</c:v>
                </c:pt>
                <c:pt idx="258">
                  <c:v>898.2765800423997</c:v>
                </c:pt>
                <c:pt idx="259">
                  <c:v>901.44585420584019</c:v>
                </c:pt>
                <c:pt idx="260">
                  <c:v>904.61290058692532</c:v>
                </c:pt>
                <c:pt idx="261">
                  <c:v>907.7777211029952</c:v>
                </c:pt>
                <c:pt idx="262">
                  <c:v>910.94031766846035</c:v>
                </c:pt>
                <c:pt idx="263">
                  <c:v>914.10069219480749</c:v>
                </c:pt>
                <c:pt idx="264">
                  <c:v>917.25884659060591</c:v>
                </c:pt>
                <c:pt idx="265">
                  <c:v>920.4147827615119</c:v>
                </c:pt>
                <c:pt idx="266">
                  <c:v>923.56850261027625</c:v>
                </c:pt>
                <c:pt idx="267">
                  <c:v>926.72000803674985</c:v>
                </c:pt>
                <c:pt idx="268">
                  <c:v>929.86930093788851</c:v>
                </c:pt>
                <c:pt idx="269">
                  <c:v>933.01638320775987</c:v>
                </c:pt>
                <c:pt idx="270">
                  <c:v>936.16125673754846</c:v>
                </c:pt>
                <c:pt idx="271">
                  <c:v>939.30392341556217</c:v>
                </c:pt>
                <c:pt idx="272">
                  <c:v>942.44438512723764</c:v>
                </c:pt>
                <c:pt idx="273">
                  <c:v>945.58264375514602</c:v>
                </c:pt>
                <c:pt idx="274">
                  <c:v>948.71870117899903</c:v>
                </c:pt>
                <c:pt idx="275">
                  <c:v>951.85255927565379</c:v>
                </c:pt>
                <c:pt idx="276">
                  <c:v>954.98421991912062</c:v>
                </c:pt>
                <c:pt idx="277">
                  <c:v>958.11368498056618</c:v>
                </c:pt>
                <c:pt idx="278">
                  <c:v>961.24095632832064</c:v>
                </c:pt>
                <c:pt idx="279">
                  <c:v>964.36603582788348</c:v>
                </c:pt>
                <c:pt idx="280">
                  <c:v>967.48892534192862</c:v>
                </c:pt>
                <c:pt idx="281">
                  <c:v>970.60962673031031</c:v>
                </c:pt>
                <c:pt idx="282">
                  <c:v>973.7281418500686</c:v>
                </c:pt>
                <c:pt idx="283">
                  <c:v>976.84447255543489</c:v>
                </c:pt>
                <c:pt idx="284">
                  <c:v>979.95862069783823</c:v>
                </c:pt>
                <c:pt idx="285">
                  <c:v>983.07058812591049</c:v>
                </c:pt>
                <c:pt idx="286">
                  <c:v>986.18037668549141</c:v>
                </c:pt>
                <c:pt idx="287">
                  <c:v>989.28798821963471</c:v>
                </c:pt>
                <c:pt idx="288">
                  <c:v>992.39342456861402</c:v>
                </c:pt>
                <c:pt idx="289">
                  <c:v>995.49668756992764</c:v>
                </c:pt>
                <c:pt idx="290">
                  <c:v>998.59777905830504</c:v>
                </c:pt>
                <c:pt idx="291">
                  <c:v>1001.696700865711</c:v>
                </c:pt>
                <c:pt idx="292">
                  <c:v>1004.7934548213522</c:v>
                </c:pt>
                <c:pt idx="293">
                  <c:v>1007.8880427516831</c:v>
                </c:pt>
                <c:pt idx="294">
                  <c:v>1010.9804664804087</c:v>
                </c:pt>
                <c:pt idx="295">
                  <c:v>1014.070727828495</c:v>
                </c:pt>
                <c:pt idx="296">
                  <c:v>1017.15882861417</c:v>
                </c:pt>
                <c:pt idx="297">
                  <c:v>1020.2447706529301</c:v>
                </c:pt>
                <c:pt idx="298">
                  <c:v>1023.328555757546</c:v>
                </c:pt>
                <c:pt idx="299">
                  <c:v>1026.4101857380692</c:v>
                </c:pt>
                <c:pt idx="300">
                  <c:v>1029.4896624018352</c:v>
                </c:pt>
                <c:pt idx="301">
                  <c:v>1032.566987553472</c:v>
                </c:pt>
                <c:pt idx="302">
                  <c:v>1035.6421629949018</c:v>
                </c:pt>
                <c:pt idx="303">
                  <c:v>1038.7151905253479</c:v>
                </c:pt>
                <c:pt idx="304">
                  <c:v>1041.7860719413422</c:v>
                </c:pt>
                <c:pt idx="305">
                  <c:v>1044.8548090367249</c:v>
                </c:pt>
                <c:pt idx="306">
                  <c:v>1047.9214036026581</c:v>
                </c:pt>
                <c:pt idx="307">
                  <c:v>1050.9858574276225</c:v>
                </c:pt>
                <c:pt idx="308">
                  <c:v>1054.0481722974287</c:v>
                </c:pt>
                <c:pt idx="309">
                  <c:v>1057.1083499952208</c:v>
                </c:pt>
                <c:pt idx="310">
                  <c:v>1060.1663923014787</c:v>
                </c:pt>
                <c:pt idx="311">
                  <c:v>1063.2223009940299</c:v>
                </c:pt>
                <c:pt idx="312">
                  <c:v>1066.2760778480472</c:v>
                </c:pt>
                <c:pt idx="313">
                  <c:v>1069.327724636059</c:v>
                </c:pt>
                <c:pt idx="314">
                  <c:v>1072.3772431279529</c:v>
                </c:pt>
                <c:pt idx="315">
                  <c:v>1075.4246350909821</c:v>
                </c:pt>
                <c:pt idx="316">
                  <c:v>1078.4699022897671</c:v>
                </c:pt>
                <c:pt idx="317">
                  <c:v>1081.5130464863057</c:v>
                </c:pt>
                <c:pt idx="318">
                  <c:v>1084.5540694399758</c:v>
                </c:pt>
                <c:pt idx="319">
                  <c:v>1087.5929729075367</c:v>
                </c:pt>
                <c:pt idx="320">
                  <c:v>1090.6297586431442</c:v>
                </c:pt>
                <c:pt idx="321">
                  <c:v>1093.6644283983424</c:v>
                </c:pt>
                <c:pt idx="322">
                  <c:v>1096.6969839220831</c:v>
                </c:pt>
                <c:pt idx="323">
                  <c:v>1099.727426960718</c:v>
                </c:pt>
                <c:pt idx="324">
                  <c:v>1102.7557592580131</c:v>
                </c:pt>
                <c:pt idx="325">
                  <c:v>1105.7819825551487</c:v>
                </c:pt>
                <c:pt idx="326">
                  <c:v>1108.806098590728</c:v>
                </c:pt>
                <c:pt idx="327">
                  <c:v>1111.8281091007761</c:v>
                </c:pt>
                <c:pt idx="328">
                  <c:v>1114.8480158187517</c:v>
                </c:pt>
                <c:pt idx="329">
                  <c:v>1117.865820475552</c:v>
                </c:pt>
                <c:pt idx="330">
                  <c:v>1120.8815247995099</c:v>
                </c:pt>
                <c:pt idx="331">
                  <c:v>1123.8951305164076</c:v>
                </c:pt>
                <c:pt idx="332">
                  <c:v>1126.9066393494782</c:v>
                </c:pt>
                <c:pt idx="333">
                  <c:v>1129.9160530194101</c:v>
                </c:pt>
                <c:pt idx="334">
                  <c:v>1132.923373244352</c:v>
                </c:pt>
                <c:pt idx="335">
                  <c:v>1135.9286017399202</c:v>
                </c:pt>
                <c:pt idx="336">
                  <c:v>1138.9317402191998</c:v>
                </c:pt>
                <c:pt idx="337">
                  <c:v>1141.9327903927542</c:v>
                </c:pt>
                <c:pt idx="338">
                  <c:v>1144.9317539686244</c:v>
                </c:pt>
                <c:pt idx="339">
                  <c:v>1147.928632652339</c:v>
                </c:pt>
                <c:pt idx="340">
                  <c:v>1150.9234281469178</c:v>
                </c:pt>
                <c:pt idx="341">
                  <c:v>1153.916142152874</c:v>
                </c:pt>
                <c:pt idx="342">
                  <c:v>1156.9067763682212</c:v>
                </c:pt>
                <c:pt idx="343">
                  <c:v>1159.895332488479</c:v>
                </c:pt>
                <c:pt idx="344">
                  <c:v>1162.8818122066768</c:v>
                </c:pt>
                <c:pt idx="345">
                  <c:v>1165.8662172133577</c:v>
                </c:pt>
                <c:pt idx="346">
                  <c:v>1168.8485491965871</c:v>
                </c:pt>
                <c:pt idx="347">
                  <c:v>1171.8288098419509</c:v>
                </c:pt>
                <c:pt idx="348">
                  <c:v>1174.8070008325658</c:v>
                </c:pt>
                <c:pt idx="349">
                  <c:v>1177.7831238490849</c:v>
                </c:pt>
                <c:pt idx="350">
                  <c:v>1180.7571805696971</c:v>
                </c:pt>
                <c:pt idx="351">
                  <c:v>1183.729172670133</c:v>
                </c:pt>
                <c:pt idx="352">
                  <c:v>1186.699101823677</c:v>
                </c:pt>
                <c:pt idx="353">
                  <c:v>1189.6669697011632</c:v>
                </c:pt>
                <c:pt idx="354">
                  <c:v>1192.632777970982</c:v>
                </c:pt>
                <c:pt idx="355">
                  <c:v>1195.5965282990878</c:v>
                </c:pt>
                <c:pt idx="356">
                  <c:v>1198.5582223490037</c:v>
                </c:pt>
                <c:pt idx="357">
                  <c:v>1201.5178617818233</c:v>
                </c:pt>
                <c:pt idx="358">
                  <c:v>1204.4754482562137</c:v>
                </c:pt>
                <c:pt idx="359">
                  <c:v>1207.4309834284293</c:v>
                </c:pt>
                <c:pt idx="360">
                  <c:v>1210.3844689523035</c:v>
                </c:pt>
                <c:pt idx="361">
                  <c:v>1213.3359064792669</c:v>
                </c:pt>
                <c:pt idx="362">
                  <c:v>1216.2852976583399</c:v>
                </c:pt>
                <c:pt idx="363">
                  <c:v>1219.2326441361458</c:v>
                </c:pt>
                <c:pt idx="364">
                  <c:v>1222.1779475569097</c:v>
                </c:pt>
                <c:pt idx="365">
                  <c:v>1225.1212095624678</c:v>
                </c:pt>
                <c:pt idx="366">
                  <c:v>1228.06243179227</c:v>
                </c:pt>
                <c:pt idx="367">
                  <c:v>1231.0016158833821</c:v>
                </c:pt>
                <c:pt idx="368">
                  <c:v>1233.9387634704954</c:v>
                </c:pt>
                <c:pt idx="369">
                  <c:v>1236.873876185924</c:v>
                </c:pt>
                <c:pt idx="370">
                  <c:v>1239.8069556596201</c:v>
                </c:pt>
                <c:pt idx="371">
                  <c:v>1242.738003519167</c:v>
                </c:pt>
                <c:pt idx="372">
                  <c:v>1245.667021389791</c:v>
                </c:pt>
                <c:pt idx="373">
                  <c:v>1248.5940108943635</c:v>
                </c:pt>
                <c:pt idx="374">
                  <c:v>1251.5189736534071</c:v>
                </c:pt>
                <c:pt idx="375">
                  <c:v>1254.441911285096</c:v>
                </c:pt>
                <c:pt idx="376">
                  <c:v>1257.3628254052651</c:v>
                </c:pt>
                <c:pt idx="377">
                  <c:v>1260.281717627412</c:v>
                </c:pt>
                <c:pt idx="378">
                  <c:v>1263.1985895627031</c:v>
                </c:pt>
                <c:pt idx="379">
                  <c:v>1266.1134428199753</c:v>
                </c:pt>
                <c:pt idx="380">
                  <c:v>1269.0262790057461</c:v>
                </c:pt>
                <c:pt idx="381">
                  <c:v>1271.9370997242083</c:v>
                </c:pt>
                <c:pt idx="382">
                  <c:v>1274.8459065772429</c:v>
                </c:pt>
                <c:pt idx="383">
                  <c:v>1277.7527011644231</c:v>
                </c:pt>
                <c:pt idx="384">
                  <c:v>1280.6574850830129</c:v>
                </c:pt>
                <c:pt idx="385">
                  <c:v>1283.560259927978</c:v>
                </c:pt>
                <c:pt idx="386">
                  <c:v>1286.461027291984</c:v>
                </c:pt>
                <c:pt idx="387">
                  <c:v>1289.359788765408</c:v>
                </c:pt>
                <c:pt idx="388">
                  <c:v>1292.256545936335</c:v>
                </c:pt>
                <c:pt idx="389">
                  <c:v>1295.1513003905677</c:v>
                </c:pt>
                <c:pt idx="390">
                  <c:v>1298.044053711631</c:v>
                </c:pt>
                <c:pt idx="391">
                  <c:v>1300.9348074807733</c:v>
                </c:pt>
                <c:pt idx="392">
                  <c:v>1303.8235632769699</c:v>
                </c:pt>
                <c:pt idx="393">
                  <c:v>1306.7103226769327</c:v>
                </c:pt>
                <c:pt idx="394">
                  <c:v>1309.5950872551109</c:v>
                </c:pt>
                <c:pt idx="395">
                  <c:v>1312.4778585836941</c:v>
                </c:pt>
                <c:pt idx="396">
                  <c:v>1315.3586382326198</c:v>
                </c:pt>
                <c:pt idx="397">
                  <c:v>1318.237427769576</c:v>
                </c:pt>
                <c:pt idx="398">
                  <c:v>1321.1142287600048</c:v>
                </c:pt>
                <c:pt idx="399">
                  <c:v>1323.9890427671071</c:v>
                </c:pt>
                <c:pt idx="400">
                  <c:v>1326.8618713518479</c:v>
                </c:pt>
                <c:pt idx="401">
                  <c:v>1329.7327160729599</c:v>
                </c:pt>
                <c:pt idx="402">
                  <c:v>1332.601578486946</c:v>
                </c:pt>
                <c:pt idx="403">
                  <c:v>1335.4684601480881</c:v>
                </c:pt>
                <c:pt idx="404">
                  <c:v>1338.3333626084448</c:v>
                </c:pt>
                <c:pt idx="405">
                  <c:v>1341.1962874178607</c:v>
                </c:pt>
                <c:pt idx="406">
                  <c:v>1344.0572361239699</c:v>
                </c:pt>
                <c:pt idx="407">
                  <c:v>1346.9162102721971</c:v>
                </c:pt>
                <c:pt idx="408">
                  <c:v>1349.7732114057642</c:v>
                </c:pt>
                <c:pt idx="409">
                  <c:v>1352.6282410656959</c:v>
                </c:pt>
                <c:pt idx="410">
                  <c:v>1355.4813007908199</c:v>
                </c:pt>
                <c:pt idx="411">
                  <c:v>1358.3323921177748</c:v>
                </c:pt>
                <c:pt idx="412">
                  <c:v>1361.1815165810108</c:v>
                </c:pt>
                <c:pt idx="413">
                  <c:v>1364.0286757127972</c:v>
                </c:pt>
                <c:pt idx="414">
                  <c:v>1366.8738710432231</c:v>
                </c:pt>
                <c:pt idx="415">
                  <c:v>1369.7171041002052</c:v>
                </c:pt>
                <c:pt idx="416">
                  <c:v>1372.5583764094879</c:v>
                </c:pt>
                <c:pt idx="417">
                  <c:v>1375.3976894946522</c:v>
                </c:pt>
                <c:pt idx="418">
                  <c:v>1378.235044877114</c:v>
                </c:pt>
                <c:pt idx="419">
                  <c:v>1381.0704440761315</c:v>
                </c:pt>
                <c:pt idx="420">
                  <c:v>1383.9038886088108</c:v>
                </c:pt>
                <c:pt idx="421">
                  <c:v>1386.7353799901082</c:v>
                </c:pt>
                <c:pt idx="422">
                  <c:v>1389.5649197328287</c:v>
                </c:pt>
                <c:pt idx="423">
                  <c:v>1392.392509347643</c:v>
                </c:pt>
                <c:pt idx="424">
                  <c:v>1395.2181503430772</c:v>
                </c:pt>
                <c:pt idx="425">
                  <c:v>1398.0418442255268</c:v>
                </c:pt>
                <c:pt idx="426">
                  <c:v>1400.863592499257</c:v>
                </c:pt>
                <c:pt idx="427">
                  <c:v>1403.6833966664055</c:v>
                </c:pt>
                <c:pt idx="428">
                  <c:v>1406.5012582269908</c:v>
                </c:pt>
                <c:pt idx="429">
                  <c:v>1409.3171786789108</c:v>
                </c:pt>
                <c:pt idx="430">
                  <c:v>1412.1311595179477</c:v>
                </c:pt>
                <c:pt idx="431">
                  <c:v>1414.9432022377778</c:v>
                </c:pt>
                <c:pt idx="432">
                  <c:v>1417.7533083299668</c:v>
                </c:pt>
                <c:pt idx="433">
                  <c:v>1420.561479283982</c:v>
                </c:pt>
                <c:pt idx="434">
                  <c:v>1423.3677165871891</c:v>
                </c:pt>
                <c:pt idx="435">
                  <c:v>1426.172021724859</c:v>
                </c:pt>
                <c:pt idx="436">
                  <c:v>1428.974396180176</c:v>
                </c:pt>
                <c:pt idx="437">
                  <c:v>1431.774841434232</c:v>
                </c:pt>
                <c:pt idx="438">
                  <c:v>1434.573358966039</c:v>
                </c:pt>
                <c:pt idx="439">
                  <c:v>1437.3699502525308</c:v>
                </c:pt>
                <c:pt idx="440">
                  <c:v>1440.164616768564</c:v>
                </c:pt>
                <c:pt idx="441">
                  <c:v>1442.9573599869243</c:v>
                </c:pt>
                <c:pt idx="442">
                  <c:v>1445.7481813783299</c:v>
                </c:pt>
                <c:pt idx="443">
                  <c:v>1448.5370824114359</c:v>
                </c:pt>
                <c:pt idx="444">
                  <c:v>1451.3240645528356</c:v>
                </c:pt>
                <c:pt idx="445">
                  <c:v>1454.1091292670699</c:v>
                </c:pt>
                <c:pt idx="446">
                  <c:v>1456.8922780166226</c:v>
                </c:pt>
                <c:pt idx="447">
                  <c:v>1459.6735122619339</c:v>
                </c:pt>
                <c:pt idx="448">
                  <c:v>1462.4528334613951</c:v>
                </c:pt>
                <c:pt idx="449">
                  <c:v>1465.2302430713578</c:v>
                </c:pt>
                <c:pt idx="450">
                  <c:v>1468.005742546138</c:v>
                </c:pt>
                <c:pt idx="451">
                  <c:v>1470.7793333380168</c:v>
                </c:pt>
                <c:pt idx="452">
                  <c:v>1473.5510168972469</c:v>
                </c:pt>
                <c:pt idx="453">
                  <c:v>1476.3207946720529</c:v>
                </c:pt>
                <c:pt idx="454">
                  <c:v>1479.0886681086392</c:v>
                </c:pt>
                <c:pt idx="455">
                  <c:v>1481.8546386511898</c:v>
                </c:pt>
                <c:pt idx="456">
                  <c:v>1484.6187077418772</c:v>
                </c:pt>
                <c:pt idx="457">
                  <c:v>1487.3808768208587</c:v>
                </c:pt>
                <c:pt idx="458">
                  <c:v>1490.141147326287</c:v>
                </c:pt>
                <c:pt idx="459">
                  <c:v>1492.8995206943107</c:v>
                </c:pt>
                <c:pt idx="460">
                  <c:v>1495.6559983590778</c:v>
                </c:pt>
                <c:pt idx="461">
                  <c:v>1498.4105817527413</c:v>
                </c:pt>
                <c:pt idx="462">
                  <c:v>1501.1632723054588</c:v>
                </c:pt>
                <c:pt idx="463">
                  <c:v>1503.9140714454022</c:v>
                </c:pt>
                <c:pt idx="464">
                  <c:v>1506.6629805987548</c:v>
                </c:pt>
                <c:pt idx="465">
                  <c:v>1509.4100011897222</c:v>
                </c:pt>
                <c:pt idx="466">
                  <c:v>1512.155134640527</c:v>
                </c:pt>
                <c:pt idx="467">
                  <c:v>1514.8983823714218</c:v>
                </c:pt>
                <c:pt idx="468">
                  <c:v>1517.6397458006859</c:v>
                </c:pt>
                <c:pt idx="469">
                  <c:v>1520.3792263446317</c:v>
                </c:pt>
                <c:pt idx="470">
                  <c:v>1523.1168254176091</c:v>
                </c:pt>
                <c:pt idx="471">
                  <c:v>1525.8525444320057</c:v>
                </c:pt>
                <c:pt idx="472">
                  <c:v>1528.5863847982539</c:v>
                </c:pt>
                <c:pt idx="473">
                  <c:v>1531.3183479248348</c:v>
                </c:pt>
                <c:pt idx="474">
                  <c:v>1534.0484352182777</c:v>
                </c:pt>
                <c:pt idx="475">
                  <c:v>1536.7766480831669</c:v>
                </c:pt>
                <c:pt idx="476">
                  <c:v>1539.5029879221452</c:v>
                </c:pt>
                <c:pt idx="477">
                  <c:v>1542.227456135915</c:v>
                </c:pt>
                <c:pt idx="478">
                  <c:v>1544.9500541232453</c:v>
                </c:pt>
                <c:pt idx="479">
                  <c:v>1547.670783280972</c:v>
                </c:pt>
                <c:pt idx="480">
                  <c:v>1550.3896450040049</c:v>
                </c:pt>
                <c:pt idx="481">
                  <c:v>1553.106640685327</c:v>
                </c:pt>
                <c:pt idx="482">
                  <c:v>1555.8217717160021</c:v>
                </c:pt>
                <c:pt idx="483">
                  <c:v>1558.5350394851741</c:v>
                </c:pt>
                <c:pt idx="484">
                  <c:v>1561.2464453800751</c:v>
                </c:pt>
                <c:pt idx="485">
                  <c:v>1563.9559907860241</c:v>
                </c:pt>
                <c:pt idx="486">
                  <c:v>1566.6636770864359</c:v>
                </c:pt>
                <c:pt idx="487">
                  <c:v>1569.3695056628189</c:v>
                </c:pt>
                <c:pt idx="488">
                  <c:v>1572.0734778947829</c:v>
                </c:pt>
                <c:pt idx="489">
                  <c:v>1574.7755951600404</c:v>
                </c:pt>
                <c:pt idx="490">
                  <c:v>1577.4758588344091</c:v>
                </c:pt>
                <c:pt idx="491">
                  <c:v>1580.1742702918186</c:v>
                </c:pt>
                <c:pt idx="492">
                  <c:v>1582.8708309043107</c:v>
                </c:pt>
                <c:pt idx="493">
                  <c:v>1585.565542042046</c:v>
                </c:pt>
                <c:pt idx="494">
                  <c:v>1588.2584050733028</c:v>
                </c:pt>
                <c:pt idx="495">
                  <c:v>1590.949421364485</c:v>
                </c:pt>
                <c:pt idx="496">
                  <c:v>1593.638592280123</c:v>
                </c:pt>
                <c:pt idx="497">
                  <c:v>1596.3259191828761</c:v>
                </c:pt>
                <c:pt idx="498">
                  <c:v>1599.011403433539</c:v>
                </c:pt>
                <c:pt idx="499">
                  <c:v>1601.6950463910448</c:v>
                </c:pt>
                <c:pt idx="500">
                  <c:v>1604.376849412464</c:v>
                </c:pt>
                <c:pt idx="501">
                  <c:v>1607.056813853013</c:v>
                </c:pt>
                <c:pt idx="502">
                  <c:v>1609.7349410660559</c:v>
                </c:pt>
                <c:pt idx="503">
                  <c:v>1612.4112324031059</c:v>
                </c:pt>
                <c:pt idx="504">
                  <c:v>1615.0856892138308</c:v>
                </c:pt>
                <c:pt idx="505">
                  <c:v>1617.7583128460549</c:v>
                </c:pt>
                <c:pt idx="506">
                  <c:v>1620.4291046457652</c:v>
                </c:pt>
                <c:pt idx="507">
                  <c:v>1623.0980659571101</c:v>
                </c:pt>
                <c:pt idx="508">
                  <c:v>1625.765198122406</c:v>
                </c:pt>
                <c:pt idx="509">
                  <c:v>1628.4305024821404</c:v>
                </c:pt>
                <c:pt idx="510">
                  <c:v>1631.0939803749727</c:v>
                </c:pt>
                <c:pt idx="511">
                  <c:v>1633.7556331377423</c:v>
                </c:pt>
                <c:pt idx="512">
                  <c:v>1636.4154621054661</c:v>
                </c:pt>
                <c:pt idx="513">
                  <c:v>1639.0734686113447</c:v>
                </c:pt>
                <c:pt idx="514">
                  <c:v>1641.7296539867684</c:v>
                </c:pt>
                <c:pt idx="515">
                  <c:v>1644.3840195613118</c:v>
                </c:pt>
                <c:pt idx="516">
                  <c:v>1647.0365666627513</c:v>
                </c:pt>
                <c:pt idx="517">
                  <c:v>1649.6872966170506</c:v>
                </c:pt>
                <c:pt idx="518">
                  <c:v>1652.3362107483799</c:v>
                </c:pt>
                <c:pt idx="519">
                  <c:v>1654.9833103791098</c:v>
                </c:pt>
                <c:pt idx="520">
                  <c:v>1657.6285968298157</c:v>
                </c:pt>
                <c:pt idx="521">
                  <c:v>1660.2720714192851</c:v>
                </c:pt>
                <c:pt idx="522">
                  <c:v>1662.9137354645161</c:v>
                </c:pt>
                <c:pt idx="523">
                  <c:v>1665.553590280723</c:v>
                </c:pt>
                <c:pt idx="524">
                  <c:v>1668.1916371813409</c:v>
                </c:pt>
                <c:pt idx="525">
                  <c:v>1670.8278774780242</c:v>
                </c:pt>
                <c:pt idx="526">
                  <c:v>1673.4623124806531</c:v>
                </c:pt>
                <c:pt idx="527">
                  <c:v>1676.0949434973377</c:v>
                </c:pt>
                <c:pt idx="528">
                  <c:v>1678.7257718344192</c:v>
                </c:pt>
                <c:pt idx="529">
                  <c:v>1681.3547987964728</c:v>
                </c:pt>
                <c:pt idx="530">
                  <c:v>1683.9820256863129</c:v>
                </c:pt>
                <c:pt idx="531">
                  <c:v>1686.6074538049929</c:v>
                </c:pt>
                <c:pt idx="532">
                  <c:v>1689.231084451812</c:v>
                </c:pt>
                <c:pt idx="533">
                  <c:v>1691.8529189243156</c:v>
                </c:pt>
                <c:pt idx="534">
                  <c:v>1694.4729585183018</c:v>
                </c:pt>
                <c:pt idx="535">
                  <c:v>1697.0912045278196</c:v>
                </c:pt>
                <c:pt idx="536">
                  <c:v>1699.7076582451753</c:v>
                </c:pt>
                <c:pt idx="537">
                  <c:v>1702.3223209609337</c:v>
                </c:pt>
                <c:pt idx="538">
                  <c:v>1704.9351939639273</c:v>
                </c:pt>
                <c:pt idx="539">
                  <c:v>1707.5462785412469</c:v>
                </c:pt>
                <c:pt idx="540">
                  <c:v>1710.1555759782582</c:v>
                </c:pt>
                <c:pt idx="541">
                  <c:v>1712.7630875585967</c:v>
                </c:pt>
                <c:pt idx="542">
                  <c:v>1715.3688145641729</c:v>
                </c:pt>
                <c:pt idx="543">
                  <c:v>1717.9727582751759</c:v>
                </c:pt>
                <c:pt idx="544">
                  <c:v>1720.5749199700749</c:v>
                </c:pt>
                <c:pt idx="545">
                  <c:v>1723.1753009256249</c:v>
                </c:pt>
                <c:pt idx="546">
                  <c:v>1725.7739024168657</c:v>
                </c:pt>
                <c:pt idx="547">
                  <c:v>1728.3707257171309</c:v>
                </c:pt>
                <c:pt idx="548">
                  <c:v>1730.9657720980442</c:v>
                </c:pt>
                <c:pt idx="549">
                  <c:v>1733.5590428295268</c:v>
                </c:pt>
                <c:pt idx="550">
                  <c:v>1736.1505391797989</c:v>
                </c:pt>
                <c:pt idx="551">
                  <c:v>1738.7402624153817</c:v>
                </c:pt>
                <c:pt idx="552">
                  <c:v>1741.3282138011059</c:v>
                </c:pt>
                <c:pt idx="553">
                  <c:v>1743.9143946001059</c:v>
                </c:pt>
                <c:pt idx="554">
                  <c:v>1746.4988060738278</c:v>
                </c:pt>
                <c:pt idx="555">
                  <c:v>1749.0814494820349</c:v>
                </c:pt>
                <c:pt idx="556">
                  <c:v>1751.6623260828055</c:v>
                </c:pt>
                <c:pt idx="557">
                  <c:v>1754.2414371325378</c:v>
                </c:pt>
                <c:pt idx="558">
                  <c:v>1756.8187838859542</c:v>
                </c:pt>
                <c:pt idx="559">
                  <c:v>1759.3943675961007</c:v>
                </c:pt>
                <c:pt idx="560">
                  <c:v>1761.9681895143558</c:v>
                </c:pt>
                <c:pt idx="561">
                  <c:v>1764.540250890429</c:v>
                </c:pt>
                <c:pt idx="562">
                  <c:v>1767.1105529723609</c:v>
                </c:pt>
                <c:pt idx="563">
                  <c:v>1769.679097006534</c:v>
                </c:pt>
                <c:pt idx="564">
                  <c:v>1772.24588423767</c:v>
                </c:pt>
                <c:pt idx="565">
                  <c:v>1774.8109159088349</c:v>
                </c:pt>
                <c:pt idx="566">
                  <c:v>1777.3741932614398</c:v>
                </c:pt>
                <c:pt idx="567">
                  <c:v>1779.9357175352452</c:v>
                </c:pt>
                <c:pt idx="568">
                  <c:v>1782.495489968366</c:v>
                </c:pt>
                <c:pt idx="569">
                  <c:v>1785.0535117972693</c:v>
                </c:pt>
                <c:pt idx="570">
                  <c:v>1787.6097842567808</c:v>
                </c:pt>
                <c:pt idx="571">
                  <c:v>1790.1643085800888</c:v>
                </c:pt>
                <c:pt idx="572">
                  <c:v>1792.7170859987461</c:v>
                </c:pt>
                <c:pt idx="573">
                  <c:v>1795.2681177426673</c:v>
                </c:pt>
                <c:pt idx="574">
                  <c:v>1797.8174050401401</c:v>
                </c:pt>
                <c:pt idx="575">
                  <c:v>1800.3649491178235</c:v>
                </c:pt>
                <c:pt idx="576">
                  <c:v>1802.9107512007545</c:v>
                </c:pt>
                <c:pt idx="577">
                  <c:v>1805.4548125123417</c:v>
                </c:pt>
                <c:pt idx="578">
                  <c:v>1807.9971342743797</c:v>
                </c:pt>
                <c:pt idx="579">
                  <c:v>1810.5377177070461</c:v>
                </c:pt>
                <c:pt idx="580">
                  <c:v>1813.076564028903</c:v>
                </c:pt>
                <c:pt idx="581">
                  <c:v>1815.6136744569008</c:v>
                </c:pt>
                <c:pt idx="582">
                  <c:v>1818.1490502063868</c:v>
                </c:pt>
                <c:pt idx="583">
                  <c:v>1820.6826924910979</c:v>
                </c:pt>
                <c:pt idx="584">
                  <c:v>1823.2146025231721</c:v>
                </c:pt>
                <c:pt idx="585">
                  <c:v>1825.744781513145</c:v>
                </c:pt>
                <c:pt idx="586">
                  <c:v>1828.2732306699568</c:v>
                </c:pt>
                <c:pt idx="587">
                  <c:v>1830.7999512009542</c:v>
                </c:pt>
                <c:pt idx="588">
                  <c:v>1833.3249443118916</c:v>
                </c:pt>
                <c:pt idx="589">
                  <c:v>1835.8482112069348</c:v>
                </c:pt>
                <c:pt idx="590">
                  <c:v>1838.3697530886652</c:v>
                </c:pt>
                <c:pt idx="591">
                  <c:v>1840.8895711580781</c:v>
                </c:pt>
                <c:pt idx="592">
                  <c:v>1843.4076666145922</c:v>
                </c:pt>
                <c:pt idx="593">
                  <c:v>1845.9240406560448</c:v>
                </c:pt>
                <c:pt idx="594">
                  <c:v>1848.4386944787032</c:v>
                </c:pt>
                <c:pt idx="595">
                  <c:v>1850.9516292772571</c:v>
                </c:pt>
                <c:pt idx="596">
                  <c:v>1853.4628462448297</c:v>
                </c:pt>
                <c:pt idx="597">
                  <c:v>1855.9723465729785</c:v>
                </c:pt>
                <c:pt idx="598">
                  <c:v>1858.480131451696</c:v>
                </c:pt>
                <c:pt idx="599">
                  <c:v>1860.9862020694109</c:v>
                </c:pt>
                <c:pt idx="600">
                  <c:v>1863.4905596129972</c:v>
                </c:pt>
                <c:pt idx="601">
                  <c:v>1865.99320526777</c:v>
                </c:pt>
                <c:pt idx="602">
                  <c:v>1868.4941402174925</c:v>
                </c:pt>
                <c:pt idx="603">
                  <c:v>1870.9933656443791</c:v>
                </c:pt>
                <c:pt idx="604">
                  <c:v>1873.4908827290919</c:v>
                </c:pt>
                <c:pt idx="605">
                  <c:v>1875.9866926507511</c:v>
                </c:pt>
                <c:pt idx="606">
                  <c:v>1878.480796586935</c:v>
                </c:pt>
                <c:pt idx="607">
                  <c:v>1880.973195713678</c:v>
                </c:pt>
                <c:pt idx="608">
                  <c:v>1883.4638912054809</c:v>
                </c:pt>
                <c:pt idx="609">
                  <c:v>1885.9528842353097</c:v>
                </c:pt>
                <c:pt idx="610">
                  <c:v>1888.4401759745961</c:v>
                </c:pt>
                <c:pt idx="611">
                  <c:v>1890.9257675932433</c:v>
                </c:pt>
                <c:pt idx="612">
                  <c:v>1893.4096602596289</c:v>
                </c:pt>
                <c:pt idx="613">
                  <c:v>1895.8918551406061</c:v>
                </c:pt>
                <c:pt idx="614">
                  <c:v>1898.372353401506</c:v>
                </c:pt>
                <c:pt idx="615">
                  <c:v>1900.8511562061399</c:v>
                </c:pt>
                <c:pt idx="616">
                  <c:v>1903.3282647168048</c:v>
                </c:pt>
                <c:pt idx="617">
                  <c:v>1905.803680094283</c:v>
                </c:pt>
                <c:pt idx="618">
                  <c:v>1908.2774034978459</c:v>
                </c:pt>
                <c:pt idx="619">
                  <c:v>1910.749436085255</c:v>
                </c:pt>
                <c:pt idx="620">
                  <c:v>1913.2197790127693</c:v>
                </c:pt>
                <c:pt idx="621">
                  <c:v>1915.6884334351387</c:v>
                </c:pt>
                <c:pt idx="622">
                  <c:v>1918.1554005056198</c:v>
                </c:pt>
                <c:pt idx="623">
                  <c:v>1920.620681375965</c:v>
                </c:pt>
                <c:pt idx="624">
                  <c:v>1923.0842771964317</c:v>
                </c:pt>
                <c:pt idx="625">
                  <c:v>1925.5461891157893</c:v>
                </c:pt>
                <c:pt idx="626">
                  <c:v>1928.0064182813078</c:v>
                </c:pt>
                <c:pt idx="627">
                  <c:v>1930.464965838778</c:v>
                </c:pt>
                <c:pt idx="628">
                  <c:v>1932.9218329324999</c:v>
                </c:pt>
                <c:pt idx="629">
                  <c:v>1935.377020705293</c:v>
                </c:pt>
                <c:pt idx="630">
                  <c:v>1937.8305302984927</c:v>
                </c:pt>
                <c:pt idx="631">
                  <c:v>1940.2823628519618</c:v>
                </c:pt>
                <c:pt idx="632">
                  <c:v>1942.7325195040851</c:v>
                </c:pt>
                <c:pt idx="633">
                  <c:v>1945.181001391772</c:v>
                </c:pt>
                <c:pt idx="634">
                  <c:v>1947.627809650465</c:v>
                </c:pt>
                <c:pt idx="635">
                  <c:v>1950.072945414139</c:v>
                </c:pt>
                <c:pt idx="636">
                  <c:v>1952.5164098152998</c:v>
                </c:pt>
                <c:pt idx="637">
                  <c:v>1954.9582039849952</c:v>
                </c:pt>
                <c:pt idx="638">
                  <c:v>1957.3983290528076</c:v>
                </c:pt>
                <c:pt idx="639">
                  <c:v>1959.8367861468651</c:v>
                </c:pt>
                <c:pt idx="640">
                  <c:v>1962.273576393839</c:v>
                </c:pt>
                <c:pt idx="641">
                  <c:v>1964.7087009189459</c:v>
                </c:pt>
                <c:pt idx="642">
                  <c:v>1967.1421608459557</c:v>
                </c:pt>
                <c:pt idx="643">
                  <c:v>1969.5739572971879</c:v>
                </c:pt>
                <c:pt idx="644">
                  <c:v>1972.004091393515</c:v>
                </c:pt>
                <c:pt idx="645">
                  <c:v>1974.432564254369</c:v>
                </c:pt>
                <c:pt idx="646">
                  <c:v>1976.859376997739</c:v>
                </c:pt>
                <c:pt idx="647">
                  <c:v>1979.2845307401769</c:v>
                </c:pt>
                <c:pt idx="648">
                  <c:v>1981.7080265967998</c:v>
                </c:pt>
                <c:pt idx="649">
                  <c:v>1984.1298656812892</c:v>
                </c:pt>
                <c:pt idx="650">
                  <c:v>1986.5500491058958</c:v>
                </c:pt>
                <c:pt idx="651">
                  <c:v>1988.9685779814433</c:v>
                </c:pt>
                <c:pt idx="652">
                  <c:v>1991.385453417327</c:v>
                </c:pt>
                <c:pt idx="653">
                  <c:v>1993.8006765215209</c:v>
                </c:pt>
                <c:pt idx="654">
                  <c:v>1996.2142484005749</c:v>
                </c:pt>
                <c:pt idx="655">
                  <c:v>1998.6261701596229</c:v>
                </c:pt>
                <c:pt idx="656">
                  <c:v>2001.0364429023787</c:v>
                </c:pt>
                <c:pt idx="657">
                  <c:v>2003.4450677311454</c:v>
                </c:pt>
                <c:pt idx="658">
                  <c:v>2005.8520457468107</c:v>
                </c:pt>
                <c:pt idx="659">
                  <c:v>2008.2573780488549</c:v>
                </c:pt>
                <c:pt idx="660">
                  <c:v>2010.6610657353517</c:v>
                </c:pt>
                <c:pt idx="661">
                  <c:v>2013.0631099029699</c:v>
                </c:pt>
                <c:pt idx="662">
                  <c:v>2015.4635116469731</c:v>
                </c:pt>
                <c:pt idx="663">
                  <c:v>2017.8622720612279</c:v>
                </c:pt>
                <c:pt idx="664">
                  <c:v>2020.2593922382027</c:v>
                </c:pt>
                <c:pt idx="665">
                  <c:v>2022.6548732689698</c:v>
                </c:pt>
                <c:pt idx="666">
                  <c:v>2025.0487162432089</c:v>
                </c:pt>
                <c:pt idx="667">
                  <c:v>2027.4409222492091</c:v>
                </c:pt>
                <c:pt idx="668">
                  <c:v>2029.8314923738697</c:v>
                </c:pt>
                <c:pt idx="669">
                  <c:v>2032.2204277027081</c:v>
                </c:pt>
                <c:pt idx="670">
                  <c:v>2034.6077293198518</c:v>
                </c:pt>
                <c:pt idx="671">
                  <c:v>2036.9933983080527</c:v>
                </c:pt>
                <c:pt idx="672">
                  <c:v>2039.3774357486809</c:v>
                </c:pt>
                <c:pt idx="673">
                  <c:v>2041.7598427217301</c:v>
                </c:pt>
                <c:pt idx="674">
                  <c:v>2044.1406203058189</c:v>
                </c:pt>
                <c:pt idx="675">
                  <c:v>2046.5197695781942</c:v>
                </c:pt>
                <c:pt idx="676">
                  <c:v>2048.897291614735</c:v>
                </c:pt>
                <c:pt idx="677">
                  <c:v>2051.2731874899482</c:v>
                </c:pt>
                <c:pt idx="678">
                  <c:v>2053.6474582769802</c:v>
                </c:pt>
                <c:pt idx="679">
                  <c:v>2056.0201050476117</c:v>
                </c:pt>
                <c:pt idx="680">
                  <c:v>2058.3911288722638</c:v>
                </c:pt>
                <c:pt idx="681">
                  <c:v>2060.7605308199968</c:v>
                </c:pt>
                <c:pt idx="682">
                  <c:v>2063.1283119585191</c:v>
                </c:pt>
                <c:pt idx="683">
                  <c:v>2065.4944733541811</c:v>
                </c:pt>
                <c:pt idx="684">
                  <c:v>2067.8590160719828</c:v>
                </c:pt>
                <c:pt idx="685">
                  <c:v>2070.221941175575</c:v>
                </c:pt>
                <c:pt idx="686">
                  <c:v>2072.5832497272604</c:v>
                </c:pt>
                <c:pt idx="687">
                  <c:v>2074.942942788</c:v>
                </c:pt>
                <c:pt idx="688">
                  <c:v>2077.3010214174078</c:v>
                </c:pt>
                <c:pt idx="689">
                  <c:v>2079.6574866737592</c:v>
                </c:pt>
                <c:pt idx="690">
                  <c:v>2082.012339613992</c:v>
                </c:pt>
                <c:pt idx="691">
                  <c:v>2084.365581293705</c:v>
                </c:pt>
                <c:pt idx="692">
                  <c:v>2086.7172127671679</c:v>
                </c:pt>
                <c:pt idx="693">
                  <c:v>2089.0672350873151</c:v>
                </c:pt>
                <c:pt idx="694">
                  <c:v>2091.4156493057517</c:v>
                </c:pt>
                <c:pt idx="695">
                  <c:v>2093.762456472758</c:v>
                </c:pt>
                <c:pt idx="696">
                  <c:v>2096.1076576372861</c:v>
                </c:pt>
                <c:pt idx="697">
                  <c:v>2098.4512538469689</c:v>
                </c:pt>
                <c:pt idx="698">
                  <c:v>2100.793246148115</c:v>
                </c:pt>
                <c:pt idx="699">
                  <c:v>2103.133635585717</c:v>
                </c:pt>
                <c:pt idx="700">
                  <c:v>2105.4724232034505</c:v>
                </c:pt>
                <c:pt idx="701">
                  <c:v>2107.809610043676</c:v>
                </c:pt>
                <c:pt idx="702">
                  <c:v>2110.1451971474444</c:v>
                </c:pt>
                <c:pt idx="703">
                  <c:v>2112.4791855544945</c:v>
                </c:pt>
                <c:pt idx="704">
                  <c:v>2114.8115763032588</c:v>
                </c:pt>
                <c:pt idx="705">
                  <c:v>2117.1423704308631</c:v>
                </c:pt>
                <c:pt idx="706">
                  <c:v>2119.4715689731324</c:v>
                </c:pt>
                <c:pt idx="707">
                  <c:v>2121.7991729645883</c:v>
                </c:pt>
                <c:pt idx="708">
                  <c:v>2124.1251834384534</c:v>
                </c:pt>
                <c:pt idx="709">
                  <c:v>2126.4496014266542</c:v>
                </c:pt>
                <c:pt idx="710">
                  <c:v>2128.7724279598237</c:v>
                </c:pt>
                <c:pt idx="711">
                  <c:v>2131.093664067299</c:v>
                </c:pt>
                <c:pt idx="712">
                  <c:v>2133.4133107771308</c:v>
                </c:pt>
                <c:pt idx="713">
                  <c:v>2135.7313691160766</c:v>
                </c:pt>
                <c:pt idx="714">
                  <c:v>2138.047840109612</c:v>
                </c:pt>
                <c:pt idx="715">
                  <c:v>2140.36272478193</c:v>
                </c:pt>
                <c:pt idx="716">
                  <c:v>2142.6760241559327</c:v>
                </c:pt>
                <c:pt idx="717">
                  <c:v>2144.9877392532521</c:v>
                </c:pt>
                <c:pt idx="718">
                  <c:v>2147.2978710942357</c:v>
                </c:pt>
                <c:pt idx="719">
                  <c:v>2149.6064206979604</c:v>
                </c:pt>
                <c:pt idx="720">
                  <c:v>2151.9133890822263</c:v>
                </c:pt>
                <c:pt idx="721">
                  <c:v>2154.2187772635634</c:v>
                </c:pt>
                <c:pt idx="722">
                  <c:v>2156.5225862572292</c:v>
                </c:pt>
                <c:pt idx="723">
                  <c:v>2158.8248170772185</c:v>
                </c:pt>
                <c:pt idx="724">
                  <c:v>2161.1254707362582</c:v>
                </c:pt>
                <c:pt idx="725">
                  <c:v>2163.4245482458118</c:v>
                </c:pt>
                <c:pt idx="726">
                  <c:v>2165.7220506160825</c:v>
                </c:pt>
                <c:pt idx="727">
                  <c:v>2168.0179788560154</c:v>
                </c:pt>
                <c:pt idx="728">
                  <c:v>2170.3123339732961</c:v>
                </c:pt>
                <c:pt idx="729">
                  <c:v>2172.605116974356</c:v>
                </c:pt>
                <c:pt idx="730">
                  <c:v>2174.8963288643745</c:v>
                </c:pt>
                <c:pt idx="731">
                  <c:v>2177.1859706472792</c:v>
                </c:pt>
                <c:pt idx="732">
                  <c:v>2179.4740433257489</c:v>
                </c:pt>
                <c:pt idx="733">
                  <c:v>2181.7605479012182</c:v>
                </c:pt>
                <c:pt idx="734">
                  <c:v>2184.0454853738725</c:v>
                </c:pt>
                <c:pt idx="735">
                  <c:v>2186.328856742658</c:v>
                </c:pt>
                <c:pt idx="736">
                  <c:v>2188.6106630052791</c:v>
                </c:pt>
                <c:pt idx="737">
                  <c:v>2190.8909051582</c:v>
                </c:pt>
                <c:pt idx="738">
                  <c:v>2193.1695841966484</c:v>
                </c:pt>
                <c:pt idx="739">
                  <c:v>2195.4467011146226</c:v>
                </c:pt>
                <c:pt idx="740">
                  <c:v>2197.7222569048799</c:v>
                </c:pt>
                <c:pt idx="741">
                  <c:v>2199.9962525589544</c:v>
                </c:pt>
                <c:pt idx="742">
                  <c:v>2202.2686890671439</c:v>
                </c:pt>
                <c:pt idx="743">
                  <c:v>2204.5395674185302</c:v>
                </c:pt>
                <c:pt idx="744">
                  <c:v>2206.8088886009577</c:v>
                </c:pt>
                <c:pt idx="745">
                  <c:v>2209.0766536010592</c:v>
                </c:pt>
                <c:pt idx="746">
                  <c:v>2211.3428634042389</c:v>
                </c:pt>
                <c:pt idx="747">
                  <c:v>2213.6075189946869</c:v>
                </c:pt>
                <c:pt idx="748">
                  <c:v>2215.870621355376</c:v>
                </c:pt>
                <c:pt idx="749">
                  <c:v>2218.132171468063</c:v>
                </c:pt>
                <c:pt idx="750">
                  <c:v>2220.3921703132924</c:v>
                </c:pt>
                <c:pt idx="751">
                  <c:v>2222.6506188703975</c:v>
                </c:pt>
                <c:pt idx="752">
                  <c:v>2224.9075181175021</c:v>
                </c:pt>
                <c:pt idx="753">
                  <c:v>2227.1628690315247</c:v>
                </c:pt>
                <c:pt idx="754">
                  <c:v>2229.4166725881805</c:v>
                </c:pt>
                <c:pt idx="755">
                  <c:v>2231.6689297619741</c:v>
                </c:pt>
                <c:pt idx="756">
                  <c:v>2233.9196415262199</c:v>
                </c:pt>
                <c:pt idx="757">
                  <c:v>2236.1688088530245</c:v>
                </c:pt>
                <c:pt idx="758">
                  <c:v>2238.4164327133012</c:v>
                </c:pt>
                <c:pt idx="759">
                  <c:v>2240.662514076766</c:v>
                </c:pt>
                <c:pt idx="760">
                  <c:v>2242.9070539119443</c:v>
                </c:pt>
                <c:pt idx="761">
                  <c:v>2245.150053186167</c:v>
                </c:pt>
                <c:pt idx="762">
                  <c:v>2247.3915128655804</c:v>
                </c:pt>
                <c:pt idx="763">
                  <c:v>2249.6314339151336</c:v>
                </c:pt>
                <c:pt idx="764">
                  <c:v>2251.8698172986001</c:v>
                </c:pt>
                <c:pt idx="765">
                  <c:v>2254.1066639785658</c:v>
                </c:pt>
                <c:pt idx="766">
                  <c:v>2256.3419749164354</c:v>
                </c:pt>
                <c:pt idx="767">
                  <c:v>2258.5757510724325</c:v>
                </c:pt>
                <c:pt idx="768">
                  <c:v>2260.8079934056009</c:v>
                </c:pt>
                <c:pt idx="769">
                  <c:v>2263.0387028738146</c:v>
                </c:pt>
                <c:pt idx="770">
                  <c:v>2265.2678804337652</c:v>
                </c:pt>
                <c:pt idx="771">
                  <c:v>2267.4955270409796</c:v>
                </c:pt>
                <c:pt idx="772">
                  <c:v>2269.7216436498065</c:v>
                </c:pt>
                <c:pt idx="773">
                  <c:v>2271.9462312134328</c:v>
                </c:pt>
                <c:pt idx="774">
                  <c:v>2274.1692906838757</c:v>
                </c:pt>
                <c:pt idx="775">
                  <c:v>2276.3908230119878</c:v>
                </c:pt>
                <c:pt idx="776">
                  <c:v>2278.6108291474575</c:v>
                </c:pt>
                <c:pt idx="777">
                  <c:v>2280.8293100388155</c:v>
                </c:pt>
                <c:pt idx="778">
                  <c:v>2283.046266633427</c:v>
                </c:pt>
                <c:pt idx="779">
                  <c:v>2285.261699877507</c:v>
                </c:pt>
                <c:pt idx="780">
                  <c:v>2287.4756107161102</c:v>
                </c:pt>
                <c:pt idx="781">
                  <c:v>2289.6880000931387</c:v>
                </c:pt>
                <c:pt idx="782">
                  <c:v>2291.898868951344</c:v>
                </c:pt>
                <c:pt idx="783">
                  <c:v>2294.1082182323262</c:v>
                </c:pt>
                <c:pt idx="784">
                  <c:v>2296.3160488765375</c:v>
                </c:pt>
                <c:pt idx="785">
                  <c:v>2298.5223618232817</c:v>
                </c:pt>
                <c:pt idx="786">
                  <c:v>2300.727158010724</c:v>
                </c:pt>
                <c:pt idx="787">
                  <c:v>2302.9304383758804</c:v>
                </c:pt>
                <c:pt idx="788">
                  <c:v>2305.1322038546291</c:v>
                </c:pt>
                <c:pt idx="789">
                  <c:v>2307.3324553817079</c:v>
                </c:pt>
                <c:pt idx="790">
                  <c:v>2309.5311938907216</c:v>
                </c:pt>
                <c:pt idx="791">
                  <c:v>2311.7284203141303</c:v>
                </c:pt>
                <c:pt idx="792">
                  <c:v>2313.9241355832723</c:v>
                </c:pt>
                <c:pt idx="793">
                  <c:v>2316.1183406283449</c:v>
                </c:pt>
                <c:pt idx="794">
                  <c:v>2318.3110363784203</c:v>
                </c:pt>
                <c:pt idx="795">
                  <c:v>2320.5022237614367</c:v>
                </c:pt>
                <c:pt idx="796">
                  <c:v>2322.6919037042153</c:v>
                </c:pt>
                <c:pt idx="797">
                  <c:v>2324.8800771324445</c:v>
                </c:pt>
                <c:pt idx="798">
                  <c:v>2327.0667449706907</c:v>
                </c:pt>
                <c:pt idx="799">
                  <c:v>2329.2519081424052</c:v>
                </c:pt>
                <c:pt idx="800">
                  <c:v>2331.4355675699135</c:v>
                </c:pt>
                <c:pt idx="801">
                  <c:v>2333.6177241744272</c:v>
                </c:pt>
                <c:pt idx="802">
                  <c:v>2335.7983788760394</c:v>
                </c:pt>
                <c:pt idx="803">
                  <c:v>2337.9775325937326</c:v>
                </c:pt>
                <c:pt idx="804">
                  <c:v>2340.1551862453739</c:v>
                </c:pt>
                <c:pt idx="805">
                  <c:v>2342.3313407477203</c:v>
                </c:pt>
                <c:pt idx="806">
                  <c:v>2344.5059970164234</c:v>
                </c:pt>
                <c:pt idx="807">
                  <c:v>2346.6791559660251</c:v>
                </c:pt>
                <c:pt idx="808">
                  <c:v>2348.8508185099622</c:v>
                </c:pt>
                <c:pt idx="809">
                  <c:v>2351.020985560569</c:v>
                </c:pt>
                <c:pt idx="810">
                  <c:v>2353.1896580290754</c:v>
                </c:pt>
                <c:pt idx="811">
                  <c:v>2355.3568368256178</c:v>
                </c:pt>
                <c:pt idx="812">
                  <c:v>2357.5225228592271</c:v>
                </c:pt>
                <c:pt idx="813">
                  <c:v>2359.68671703784</c:v>
                </c:pt>
                <c:pt idx="814">
                  <c:v>2361.8494202683019</c:v>
                </c:pt>
                <c:pt idx="815">
                  <c:v>2364.010633456362</c:v>
                </c:pt>
                <c:pt idx="816">
                  <c:v>2366.1703575066772</c:v>
                </c:pt>
                <c:pt idx="817">
                  <c:v>2368.3285933228158</c:v>
                </c:pt>
                <c:pt idx="818">
                  <c:v>2370.4853418072621</c:v>
                </c:pt>
                <c:pt idx="819">
                  <c:v>2372.6406038614082</c:v>
                </c:pt>
                <c:pt idx="820">
                  <c:v>2374.7943803855651</c:v>
                </c:pt>
                <c:pt idx="821">
                  <c:v>2376.9466722789602</c:v>
                </c:pt>
                <c:pt idx="822">
                  <c:v>2379.0974804397415</c:v>
                </c:pt>
                <c:pt idx="823">
                  <c:v>2381.2468057649749</c:v>
                </c:pt>
                <c:pt idx="824">
                  <c:v>2383.3946491506526</c:v>
                </c:pt>
                <c:pt idx="825">
                  <c:v>2385.5410114916858</c:v>
                </c:pt>
                <c:pt idx="826">
                  <c:v>2387.6858936819149</c:v>
                </c:pt>
                <c:pt idx="827">
                  <c:v>2389.8292966141084</c:v>
                </c:pt>
                <c:pt idx="828">
                  <c:v>2391.9712211799601</c:v>
                </c:pt>
                <c:pt idx="829">
                  <c:v>2394.1116682700995</c:v>
                </c:pt>
                <c:pt idx="830">
                  <c:v>2396.2506387740832</c:v>
                </c:pt>
                <c:pt idx="831">
                  <c:v>2398.388133580409</c:v>
                </c:pt>
                <c:pt idx="832">
                  <c:v>2400.5241535765017</c:v>
                </c:pt>
                <c:pt idx="833">
                  <c:v>2402.6586996487304</c:v>
                </c:pt>
                <c:pt idx="834">
                  <c:v>2404.7917726824048</c:v>
                </c:pt>
                <c:pt idx="835">
                  <c:v>2406.9233735617663</c:v>
                </c:pt>
                <c:pt idx="836">
                  <c:v>2409.0535031700083</c:v>
                </c:pt>
                <c:pt idx="837">
                  <c:v>2411.182162389262</c:v>
                </c:pt>
                <c:pt idx="838">
                  <c:v>2413.3093521006094</c:v>
                </c:pt>
                <c:pt idx="839">
                  <c:v>2415.4350731840764</c:v>
                </c:pt>
                <c:pt idx="840">
                  <c:v>2417.5593265186385</c:v>
                </c:pt>
                <c:pt idx="841">
                  <c:v>2419.6821129822224</c:v>
                </c:pt>
                <c:pt idx="842">
                  <c:v>2421.8034334517079</c:v>
                </c:pt>
                <c:pt idx="843">
                  <c:v>2423.9232888029292</c:v>
                </c:pt>
                <c:pt idx="844">
                  <c:v>2426.0416799106738</c:v>
                </c:pt>
                <c:pt idx="845">
                  <c:v>2428.1586076486874</c:v>
                </c:pt>
                <c:pt idx="846">
                  <c:v>2430.274072889677</c:v>
                </c:pt>
                <c:pt idx="847">
                  <c:v>2432.3880765053054</c:v>
                </c:pt>
                <c:pt idx="848">
                  <c:v>2434.5006193662016</c:v>
                </c:pt>
                <c:pt idx="849">
                  <c:v>2436.6117023419597</c:v>
                </c:pt>
                <c:pt idx="850">
                  <c:v>2438.7213263011313</c:v>
                </c:pt>
                <c:pt idx="851">
                  <c:v>2440.8294921112442</c:v>
                </c:pt>
                <c:pt idx="852">
                  <c:v>2442.9362006387892</c:v>
                </c:pt>
                <c:pt idx="853">
                  <c:v>2445.0414527492285</c:v>
                </c:pt>
                <c:pt idx="854">
                  <c:v>2447.1452493069964</c:v>
                </c:pt>
                <c:pt idx="855">
                  <c:v>2449.2475911755032</c:v>
                </c:pt>
                <c:pt idx="856">
                  <c:v>2451.348479217128</c:v>
                </c:pt>
                <c:pt idx="857">
                  <c:v>2453.4479142932323</c:v>
                </c:pt>
                <c:pt idx="858">
                  <c:v>2455.5458972641532</c:v>
                </c:pt>
                <c:pt idx="859">
                  <c:v>2457.6424289892066</c:v>
                </c:pt>
                <c:pt idx="860">
                  <c:v>2459.7375103266932</c:v>
                </c:pt>
                <c:pt idx="861">
                  <c:v>2461.831142133894</c:v>
                </c:pt>
                <c:pt idx="862">
                  <c:v>2463.923325267072</c:v>
                </c:pt>
                <c:pt idx="863">
                  <c:v>2466.0140605814836</c:v>
                </c:pt>
                <c:pt idx="864">
                  <c:v>2468.1033489313654</c:v>
                </c:pt>
                <c:pt idx="865">
                  <c:v>2470.1911911699458</c:v>
                </c:pt>
                <c:pt idx="866">
                  <c:v>2472.2775881494467</c:v>
                </c:pt>
                <c:pt idx="867">
                  <c:v>2474.3625407210798</c:v>
                </c:pt>
                <c:pt idx="868">
                  <c:v>2476.4460497350487</c:v>
                </c:pt>
                <c:pt idx="869">
                  <c:v>2478.5281160405575</c:v>
                </c:pt>
                <c:pt idx="870">
                  <c:v>2480.6087404858013</c:v>
                </c:pt>
                <c:pt idx="871">
                  <c:v>2482.6879239179789</c:v>
                </c:pt>
                <c:pt idx="872">
                  <c:v>2484.7656671832865</c:v>
                </c:pt>
                <c:pt idx="873">
                  <c:v>2486.8419711269239</c:v>
                </c:pt>
                <c:pt idx="874">
                  <c:v>2488.9168365930905</c:v>
                </c:pt>
                <c:pt idx="875">
                  <c:v>2490.9902644249923</c:v>
                </c:pt>
                <c:pt idx="876">
                  <c:v>2493.0622554648444</c:v>
                </c:pt>
                <c:pt idx="877">
                  <c:v>2495.132810553866</c:v>
                </c:pt>
                <c:pt idx="878">
                  <c:v>2497.2019305322865</c:v>
                </c:pt>
                <c:pt idx="879">
                  <c:v>2499.2696162393463</c:v>
                </c:pt>
                <c:pt idx="880">
                  <c:v>2501.3358685132971</c:v>
                </c:pt>
                <c:pt idx="881">
                  <c:v>2503.4006881914065</c:v>
                </c:pt>
                <c:pt idx="882">
                  <c:v>2505.4640761099567</c:v>
                </c:pt>
                <c:pt idx="883">
                  <c:v>2507.5260331042468</c:v>
                </c:pt>
                <c:pt idx="884">
                  <c:v>2509.586560008594</c:v>
                </c:pt>
                <c:pt idx="885">
                  <c:v>2511.6456576563351</c:v>
                </c:pt>
                <c:pt idx="886">
                  <c:v>2513.7033268798286</c:v>
                </c:pt>
                <c:pt idx="887">
                  <c:v>2515.7595685104552</c:v>
                </c:pt>
                <c:pt idx="888">
                  <c:v>2517.8143833786221</c:v>
                </c:pt>
                <c:pt idx="889">
                  <c:v>2519.8677723137612</c:v>
                </c:pt>
                <c:pt idx="890">
                  <c:v>2521.9197361443316</c:v>
                </c:pt>
                <c:pt idx="891">
                  <c:v>2523.9702756978199</c:v>
                </c:pt>
                <c:pt idx="892">
                  <c:v>2526.0193918007485</c:v>
                </c:pt>
                <c:pt idx="893">
                  <c:v>2528.0670852786625</c:v>
                </c:pt>
                <c:pt idx="894">
                  <c:v>2530.1133569561507</c:v>
                </c:pt>
                <c:pt idx="895">
                  <c:v>2532.1582076568275</c:v>
                </c:pt>
                <c:pt idx="896">
                  <c:v>2534.2016382033512</c:v>
                </c:pt>
                <c:pt idx="897">
                  <c:v>2536.2436494174112</c:v>
                </c:pt>
                <c:pt idx="898">
                  <c:v>2538.2842421197411</c:v>
                </c:pt>
                <c:pt idx="899">
                  <c:v>2540.3234171301165</c:v>
                </c:pt>
                <c:pt idx="900">
                  <c:v>2542.3611752673464</c:v>
                </c:pt>
                <c:pt idx="901">
                  <c:v>2544.3975173492927</c:v>
                </c:pt>
                <c:pt idx="902">
                  <c:v>2546.4324441928575</c:v>
                </c:pt>
                <c:pt idx="903">
                  <c:v>2548.4659566139935</c:v>
                </c:pt>
                <c:pt idx="904">
                  <c:v>2550.4980554276945</c:v>
                </c:pt>
                <c:pt idx="905">
                  <c:v>2552.5287414480113</c:v>
                </c:pt>
                <c:pt idx="906">
                  <c:v>2554.5580154880431</c:v>
                </c:pt>
                <c:pt idx="907">
                  <c:v>2556.5858783599374</c:v>
                </c:pt>
                <c:pt idx="908">
                  <c:v>2558.6123308749034</c:v>
                </c:pt>
                <c:pt idx="909">
                  <c:v>2560.6373738431967</c:v>
                </c:pt>
                <c:pt idx="910">
                  <c:v>2562.6610080741352</c:v>
                </c:pt>
                <c:pt idx="911">
                  <c:v>2564.6832343760943</c:v>
                </c:pt>
                <c:pt idx="912">
                  <c:v>2566.7040535565079</c:v>
                </c:pt>
                <c:pt idx="913">
                  <c:v>2568.7234664218704</c:v>
                </c:pt>
                <c:pt idx="914">
                  <c:v>2570.7414737777417</c:v>
                </c:pt>
                <c:pt idx="915">
                  <c:v>2572.7580764287404</c:v>
                </c:pt>
                <c:pt idx="916">
                  <c:v>2574.7732751785561</c:v>
                </c:pt>
                <c:pt idx="917">
                  <c:v>2576.7870708299388</c:v>
                </c:pt>
                <c:pt idx="918">
                  <c:v>2578.7994641847126</c:v>
                </c:pt>
                <c:pt idx="919">
                  <c:v>2580.8104560437673</c:v>
                </c:pt>
                <c:pt idx="920">
                  <c:v>2582.8200472070653</c:v>
                </c:pt>
                <c:pt idx="921">
                  <c:v>2584.828238473639</c:v>
                </c:pt>
                <c:pt idx="922">
                  <c:v>2586.8350306416</c:v>
                </c:pt>
                <c:pt idx="923">
                  <c:v>2588.840424508126</c:v>
                </c:pt>
                <c:pt idx="924">
                  <c:v>2590.8444208694809</c:v>
                </c:pt>
                <c:pt idx="925">
                  <c:v>2592.847020521001</c:v>
                </c:pt>
                <c:pt idx="926">
                  <c:v>2594.8482242571017</c:v>
                </c:pt>
                <c:pt idx="927">
                  <c:v>2596.8480328712826</c:v>
                </c:pt>
                <c:pt idx="928">
                  <c:v>2598.8464471561206</c:v>
                </c:pt>
                <c:pt idx="929">
                  <c:v>2600.8434679032803</c:v>
                </c:pt>
                <c:pt idx="930">
                  <c:v>2602.8390959035105</c:v>
                </c:pt>
                <c:pt idx="931">
                  <c:v>2604.8333319466424</c:v>
                </c:pt>
                <c:pt idx="932">
                  <c:v>2606.8261768215998</c:v>
                </c:pt>
                <c:pt idx="933">
                  <c:v>2608.8176313163935</c:v>
                </c:pt>
                <c:pt idx="934">
                  <c:v>2610.8076962181235</c:v>
                </c:pt>
                <c:pt idx="935">
                  <c:v>2612.7963723129828</c:v>
                </c:pt>
                <c:pt idx="936">
                  <c:v>2614.7836603862575</c:v>
                </c:pt>
                <c:pt idx="937">
                  <c:v>2616.7695612223297</c:v>
                </c:pt>
                <c:pt idx="938">
                  <c:v>2618.7540756046737</c:v>
                </c:pt>
                <c:pt idx="939">
                  <c:v>2620.7372043158639</c:v>
                </c:pt>
                <c:pt idx="940">
                  <c:v>2622.7189481375717</c:v>
                </c:pt>
                <c:pt idx="941">
                  <c:v>2624.6993078505698</c:v>
                </c:pt>
                <c:pt idx="942">
                  <c:v>2626.6782842347297</c:v>
                </c:pt>
                <c:pt idx="943">
                  <c:v>2628.6558780690289</c:v>
                </c:pt>
                <c:pt idx="944">
                  <c:v>2630.6320901315471</c:v>
                </c:pt>
                <c:pt idx="945">
                  <c:v>2632.6069211994677</c:v>
                </c:pt>
                <c:pt idx="946">
                  <c:v>2634.5803720490853</c:v>
                </c:pt>
                <c:pt idx="947">
                  <c:v>2636.5524434557965</c:v>
                </c:pt>
                <c:pt idx="948">
                  <c:v>2638.5231361941132</c:v>
                </c:pt>
                <c:pt idx="949">
                  <c:v>2640.4924510376541</c:v>
                </c:pt>
                <c:pt idx="950">
                  <c:v>2642.4603887591497</c:v>
                </c:pt>
                <c:pt idx="951">
                  <c:v>2644.426950130447</c:v>
                </c:pt>
                <c:pt idx="952">
                  <c:v>2646.3921359225046</c:v>
                </c:pt>
                <c:pt idx="953">
                  <c:v>2648.3559469053989</c:v>
                </c:pt>
                <c:pt idx="954">
                  <c:v>2650.3183838483214</c:v>
                </c:pt>
                <c:pt idx="955">
                  <c:v>2652.279447519586</c:v>
                </c:pt>
                <c:pt idx="956">
                  <c:v>2654.2391386866229</c:v>
                </c:pt>
                <c:pt idx="957">
                  <c:v>2656.1974581159857</c:v>
                </c:pt>
                <c:pt idx="958">
                  <c:v>2658.1544065733497</c:v>
                </c:pt>
                <c:pt idx="959">
                  <c:v>2660.1099848235131</c:v>
                </c:pt>
                <c:pt idx="960">
                  <c:v>2662.0641936304023</c:v>
                </c:pt>
                <c:pt idx="961">
                  <c:v>2664.0170337570671</c:v>
                </c:pt>
                <c:pt idx="962">
                  <c:v>2665.9685059656854</c:v>
                </c:pt>
                <c:pt idx="963">
                  <c:v>2667.9186110175692</c:v>
                </c:pt>
                <c:pt idx="964">
                  <c:v>2669.8673496731521</c:v>
                </c:pt>
                <c:pt idx="965">
                  <c:v>2671.8147226920073</c:v>
                </c:pt>
                <c:pt idx="966">
                  <c:v>2673.7607308328361</c:v>
                </c:pt>
                <c:pt idx="967">
                  <c:v>2675.7053748534763</c:v>
                </c:pt>
                <c:pt idx="968">
                  <c:v>2677.6486555109004</c:v>
                </c:pt>
                <c:pt idx="969">
                  <c:v>2679.5905735612205</c:v>
                </c:pt>
                <c:pt idx="970">
                  <c:v>2681.5311297596818</c:v>
                </c:pt>
                <c:pt idx="971">
                  <c:v>2683.470324860672</c:v>
                </c:pt>
                <c:pt idx="972">
                  <c:v>2685.4081596177207</c:v>
                </c:pt>
                <c:pt idx="973">
                  <c:v>2687.344634783497</c:v>
                </c:pt>
                <c:pt idx="974">
                  <c:v>2689.2797511098124</c:v>
                </c:pt>
                <c:pt idx="975">
                  <c:v>2691.213509347629</c:v>
                </c:pt>
                <c:pt idx="976">
                  <c:v>2693.1459102470462</c:v>
                </c:pt>
                <c:pt idx="977">
                  <c:v>2695.0769545573171</c:v>
                </c:pt>
                <c:pt idx="978">
                  <c:v>2697.0066430268384</c:v>
                </c:pt>
                <c:pt idx="979">
                  <c:v>2698.9349764031635</c:v>
                </c:pt>
                <c:pt idx="980">
                  <c:v>2700.8619554329862</c:v>
                </c:pt>
                <c:pt idx="981">
                  <c:v>2702.7875808621607</c:v>
                </c:pt>
                <c:pt idx="982">
                  <c:v>2704.7118534356919</c:v>
                </c:pt>
                <c:pt idx="983">
                  <c:v>2706.6347738977393</c:v>
                </c:pt>
                <c:pt idx="984">
                  <c:v>2708.5563429916178</c:v>
                </c:pt>
                <c:pt idx="985">
                  <c:v>2710.4765614598005</c:v>
                </c:pt>
                <c:pt idx="986">
                  <c:v>2712.3954300439204</c:v>
                </c:pt>
                <c:pt idx="987">
                  <c:v>2714.312949484764</c:v>
                </c:pt>
                <c:pt idx="988">
                  <c:v>2716.229120522285</c:v>
                </c:pt>
                <c:pt idx="989">
                  <c:v>2718.1439438955963</c:v>
                </c:pt>
                <c:pt idx="990">
                  <c:v>2720.0574203429751</c:v>
                </c:pt>
                <c:pt idx="991">
                  <c:v>2721.9695506018629</c:v>
                </c:pt>
                <c:pt idx="992">
                  <c:v>2723.8803354088668</c:v>
                </c:pt>
                <c:pt idx="993">
                  <c:v>2725.7897754997603</c:v>
                </c:pt>
                <c:pt idx="994">
                  <c:v>2727.6978716094882</c:v>
                </c:pt>
                <c:pt idx="995">
                  <c:v>2729.6046244721597</c:v>
                </c:pt>
                <c:pt idx="996">
                  <c:v>2731.5100348210594</c:v>
                </c:pt>
                <c:pt idx="997">
                  <c:v>2733.4141033886413</c:v>
                </c:pt>
                <c:pt idx="998">
                  <c:v>2735.3168309065336</c:v>
                </c:pt>
                <c:pt idx="999">
                  <c:v>2737.2182181055359</c:v>
                </c:pt>
                <c:pt idx="1000">
                  <c:v>2739.1182657156291</c:v>
                </c:pt>
                <c:pt idx="1001">
                  <c:v>2741.0169744659675</c:v>
                </c:pt>
                <c:pt idx="1002">
                  <c:v>2742.9143450848828</c:v>
                </c:pt>
                <c:pt idx="1003">
                  <c:v>2744.8103782998865</c:v>
                </c:pt>
                <c:pt idx="1004">
                  <c:v>2746.705074837671</c:v>
                </c:pt>
                <c:pt idx="1005">
                  <c:v>2748.5984354241104</c:v>
                </c:pt>
                <c:pt idx="1006">
                  <c:v>2750.4904607842618</c:v>
                </c:pt>
                <c:pt idx="1007">
                  <c:v>2752.3811516423657</c:v>
                </c:pt>
                <c:pt idx="1008">
                  <c:v>2754.2705087218455</c:v>
                </c:pt>
                <c:pt idx="1009">
                  <c:v>2756.1585327453186</c:v>
                </c:pt>
                <c:pt idx="1010">
                  <c:v>2758.0452244345793</c:v>
                </c:pt>
                <c:pt idx="1011">
                  <c:v>2759.9305845106201</c:v>
                </c:pt>
                <c:pt idx="1012">
                  <c:v>2761.8146136936184</c:v>
                </c:pt>
                <c:pt idx="1013">
                  <c:v>2763.6973127029455</c:v>
                </c:pt>
                <c:pt idx="1014">
                  <c:v>2765.5786822571608</c:v>
                </c:pt>
                <c:pt idx="1015">
                  <c:v>2767.4587230740235</c:v>
                </c:pt>
                <c:pt idx="1016">
                  <c:v>2769.3374358704809</c:v>
                </c:pt>
                <c:pt idx="1017">
                  <c:v>2771.2148213626801</c:v>
                </c:pt>
                <c:pt idx="1018">
                  <c:v>2773.0908802659674</c:v>
                </c:pt>
                <c:pt idx="1019">
                  <c:v>2774.9656132948835</c:v>
                </c:pt>
                <c:pt idx="1020">
                  <c:v>2776.8390211631668</c:v>
                </c:pt>
                <c:pt idx="1021">
                  <c:v>2778.7111045837623</c:v>
                </c:pt>
                <c:pt idx="1022">
                  <c:v>2780.5818642688105</c:v>
                </c:pt>
                <c:pt idx="1023">
                  <c:v>2782.451300929662</c:v>
                </c:pt>
                <c:pt idx="1024">
                  <c:v>2784.3194152768633</c:v>
                </c:pt>
                <c:pt idx="1025">
                  <c:v>2786.1862080201727</c:v>
                </c:pt>
                <c:pt idx="1026">
                  <c:v>2788.0516798685512</c:v>
                </c:pt>
                <c:pt idx="1027">
                  <c:v>2789.9158315301697</c:v>
                </c:pt>
                <c:pt idx="1028">
                  <c:v>2791.7786637124045</c:v>
                </c:pt>
                <c:pt idx="1029">
                  <c:v>2793.6401771218466</c:v>
                </c:pt>
                <c:pt idx="1030">
                  <c:v>2795.5003724642943</c:v>
                </c:pt>
                <c:pt idx="1031">
                  <c:v>2797.3592504447579</c:v>
                </c:pt>
                <c:pt idx="1032">
                  <c:v>2799.2168117674637</c:v>
                </c:pt>
                <c:pt idx="1033">
                  <c:v>2801.0730571358513</c:v>
                </c:pt>
                <c:pt idx="1034">
                  <c:v>2802.9279872525744</c:v>
                </c:pt>
                <c:pt idx="1035">
                  <c:v>2804.7816028195052</c:v>
                </c:pt>
                <c:pt idx="1036">
                  <c:v>2806.6339045377335</c:v>
                </c:pt>
                <c:pt idx="1037">
                  <c:v>2808.4848931075658</c:v>
                </c:pt>
                <c:pt idx="1038">
                  <c:v>2810.3345692285343</c:v>
                </c:pt>
                <c:pt idx="1039">
                  <c:v>2812.1829335993862</c:v>
                </c:pt>
                <c:pt idx="1040">
                  <c:v>2814.029986918094</c:v>
                </c:pt>
                <c:pt idx="1041">
                  <c:v>2815.8757298818555</c:v>
                </c:pt>
                <c:pt idx="1042">
                  <c:v>2817.7201631870898</c:v>
                </c:pt>
                <c:pt idx="1043">
                  <c:v>2819.5632875294441</c:v>
                </c:pt>
                <c:pt idx="1044">
                  <c:v>2821.4051036037904</c:v>
                </c:pt>
                <c:pt idx="1045">
                  <c:v>2823.2456121042301</c:v>
                </c:pt>
                <c:pt idx="1046">
                  <c:v>2825.0848137240946</c:v>
                </c:pt>
                <c:pt idx="1047">
                  <c:v>2826.9227091559437</c:v>
                </c:pt>
                <c:pt idx="1048">
                  <c:v>2828.75929909157</c:v>
                </c:pt>
                <c:pt idx="1049">
                  <c:v>2830.594584221999</c:v>
                </c:pt>
                <c:pt idx="1050">
                  <c:v>2832.4285652374861</c:v>
                </c:pt>
                <c:pt idx="1051">
                  <c:v>2834.2612428275261</c:v>
                </c:pt>
                <c:pt idx="1052">
                  <c:v>2836.0926176808471</c:v>
                </c:pt>
                <c:pt idx="1053">
                  <c:v>2837.922690485414</c:v>
                </c:pt>
                <c:pt idx="1054">
                  <c:v>2839.7514619284316</c:v>
                </c:pt>
                <c:pt idx="1055">
                  <c:v>2841.5789326963422</c:v>
                </c:pt>
                <c:pt idx="1056">
                  <c:v>2843.4051034748272</c:v>
                </c:pt>
                <c:pt idx="1057">
                  <c:v>2845.2299749488116</c:v>
                </c:pt>
                <c:pt idx="1058">
                  <c:v>2847.053547802464</c:v>
                </c:pt>
                <c:pt idx="1059">
                  <c:v>2848.8758227191902</c:v>
                </c:pt>
                <c:pt idx="1060">
                  <c:v>2850.6968003816473</c:v>
                </c:pt>
                <c:pt idx="1061">
                  <c:v>2852.5164814717355</c:v>
                </c:pt>
                <c:pt idx="1062">
                  <c:v>2854.3348666706029</c:v>
                </c:pt>
                <c:pt idx="1063">
                  <c:v>2856.1519566586421</c:v>
                </c:pt>
                <c:pt idx="1064">
                  <c:v>2857.9677521154986</c:v>
                </c:pt>
                <c:pt idx="1065">
                  <c:v>2859.7822537200627</c:v>
                </c:pt>
                <c:pt idx="1066">
                  <c:v>2861.5954621504843</c:v>
                </c:pt>
                <c:pt idx="1067">
                  <c:v>2863.4073780841563</c:v>
                </c:pt>
                <c:pt idx="1068">
                  <c:v>2865.2180021977306</c:v>
                </c:pt>
                <c:pt idx="1069">
                  <c:v>2867.0273351671117</c:v>
                </c:pt>
                <c:pt idx="1070">
                  <c:v>2868.8353776674599</c:v>
                </c:pt>
                <c:pt idx="1071">
                  <c:v>2870.6421303731904</c:v>
                </c:pt>
                <c:pt idx="1072">
                  <c:v>2872.4475939579761</c:v>
                </c:pt>
                <c:pt idx="1073">
                  <c:v>2874.2517690947507</c:v>
                </c:pt>
                <c:pt idx="1074">
                  <c:v>2876.0546564557058</c:v>
                </c:pt>
                <c:pt idx="1075">
                  <c:v>2877.8562567122954</c:v>
                </c:pt>
                <c:pt idx="1076">
                  <c:v>2879.6565705352314</c:v>
                </c:pt>
                <c:pt idx="1077">
                  <c:v>2881.4555985944926</c:v>
                </c:pt>
                <c:pt idx="1078">
                  <c:v>2883.2533415593193</c:v>
                </c:pt>
                <c:pt idx="1079">
                  <c:v>2885.0498000982166</c:v>
                </c:pt>
                <c:pt idx="1080">
                  <c:v>2886.8449748789594</c:v>
                </c:pt>
                <c:pt idx="1081">
                  <c:v>2888.638866568584</c:v>
                </c:pt>
                <c:pt idx="1082">
                  <c:v>2890.431475833399</c:v>
                </c:pt>
                <c:pt idx="1083">
                  <c:v>2892.2228033389765</c:v>
                </c:pt>
                <c:pt idx="1084">
                  <c:v>2894.0128497501687</c:v>
                </c:pt>
                <c:pt idx="1085">
                  <c:v>2895.8016157310894</c:v>
                </c:pt>
                <c:pt idx="1086">
                  <c:v>2897.5891019451278</c:v>
                </c:pt>
                <c:pt idx="1087">
                  <c:v>2899.3753090549494</c:v>
                </c:pt>
                <c:pt idx="1088">
                  <c:v>2901.160237722489</c:v>
                </c:pt>
                <c:pt idx="1089">
                  <c:v>2902.9438886089606</c:v>
                </c:pt>
                <c:pt idx="1090">
                  <c:v>2904.7262623748516</c:v>
                </c:pt>
                <c:pt idx="1091">
                  <c:v>2906.5073596799311</c:v>
                </c:pt>
                <c:pt idx="1092">
                  <c:v>2908.2871811832406</c:v>
                </c:pt>
                <c:pt idx="1093">
                  <c:v>2910.0657275431063</c:v>
                </c:pt>
                <c:pt idx="1094">
                  <c:v>2911.8429994171315</c:v>
                </c:pt>
                <c:pt idx="1095">
                  <c:v>2913.6189974622039</c:v>
                </c:pt>
                <c:pt idx="1096">
                  <c:v>2915.3937223344919</c:v>
                </c:pt>
                <c:pt idx="1097">
                  <c:v>2917.1671746894472</c:v>
                </c:pt>
                <c:pt idx="1098">
                  <c:v>2918.9393551818061</c:v>
                </c:pt>
                <c:pt idx="1099">
                  <c:v>2920.7102644655924</c:v>
                </c:pt>
                <c:pt idx="1100">
                  <c:v>2922.4799031941152</c:v>
                </c:pt>
                <c:pt idx="1101">
                  <c:v>2924.2482720199696</c:v>
                </c:pt>
                <c:pt idx="1102">
                  <c:v>2926.0153715950432</c:v>
                </c:pt>
                <c:pt idx="1103">
                  <c:v>2927.7812025705089</c:v>
                </c:pt>
                <c:pt idx="1104">
                  <c:v>2929.5457655968316</c:v>
                </c:pt>
                <c:pt idx="1105">
                  <c:v>2931.3090613237705</c:v>
                </c:pt>
                <c:pt idx="1106">
                  <c:v>2933.0710904003763</c:v>
                </c:pt>
                <c:pt idx="1107">
                  <c:v>2934.8318534749897</c:v>
                </c:pt>
                <c:pt idx="1108">
                  <c:v>2936.5913511952494</c:v>
                </c:pt>
                <c:pt idx="1109">
                  <c:v>2938.3495842080902</c:v>
                </c:pt>
                <c:pt idx="1110">
                  <c:v>2940.1065531597415</c:v>
                </c:pt>
                <c:pt idx="1111">
                  <c:v>2941.862258695734</c:v>
                </c:pt>
                <c:pt idx="1112">
                  <c:v>2943.6167014608905</c:v>
                </c:pt>
                <c:pt idx="1113">
                  <c:v>2945.36988209934</c:v>
                </c:pt>
                <c:pt idx="1114">
                  <c:v>2947.1218012545091</c:v>
                </c:pt>
                <c:pt idx="1115">
                  <c:v>2948.872459569126</c:v>
                </c:pt>
                <c:pt idx="1116">
                  <c:v>2950.6218576852211</c:v>
                </c:pt>
                <c:pt idx="1117">
                  <c:v>2952.3699962441315</c:v>
                </c:pt>
                <c:pt idx="1118">
                  <c:v>2954.1168758864928</c:v>
                </c:pt>
                <c:pt idx="1119">
                  <c:v>2955.8624972522534</c:v>
                </c:pt>
                <c:pt idx="1120">
                  <c:v>2957.6068609806625</c:v>
                </c:pt>
                <c:pt idx="1121">
                  <c:v>2959.34996771028</c:v>
                </c:pt>
                <c:pt idx="1122">
                  <c:v>2961.0918180789736</c:v>
                </c:pt>
                <c:pt idx="1123">
                  <c:v>2962.8324127239184</c:v>
                </c:pt>
                <c:pt idx="1124">
                  <c:v>2964.5717522816026</c:v>
                </c:pt>
                <c:pt idx="1125">
                  <c:v>2966.3098373878242</c:v>
                </c:pt>
                <c:pt idx="1126">
                  <c:v>2968.0466686776945</c:v>
                </c:pt>
                <c:pt idx="1127">
                  <c:v>2969.7822467856386</c:v>
                </c:pt>
                <c:pt idx="1128">
                  <c:v>2971.5165723453956</c:v>
                </c:pt>
                <c:pt idx="1129">
                  <c:v>2973.2496459900153</c:v>
                </c:pt>
                <c:pt idx="1130">
                  <c:v>2974.981468351873</c:v>
                </c:pt>
                <c:pt idx="1131">
                  <c:v>2976.7120400626527</c:v>
                </c:pt>
                <c:pt idx="1132">
                  <c:v>2978.441361753361</c:v>
                </c:pt>
                <c:pt idx="1133">
                  <c:v>2980.1694340543218</c:v>
                </c:pt>
                <c:pt idx="1134">
                  <c:v>2981.8962575951805</c:v>
                </c:pt>
                <c:pt idx="1135">
                  <c:v>2983.621833004901</c:v>
                </c:pt>
                <c:pt idx="1136">
                  <c:v>2985.3461609117717</c:v>
                </c:pt>
                <c:pt idx="1137">
                  <c:v>2987.069241943404</c:v>
                </c:pt>
                <c:pt idx="1138">
                  <c:v>2988.7910767267299</c:v>
                </c:pt>
                <c:pt idx="1139">
                  <c:v>2990.5116658880111</c:v>
                </c:pt>
                <c:pt idx="1140">
                  <c:v>2992.2310100528302</c:v>
                </c:pt>
                <c:pt idx="1141">
                  <c:v>2993.9491098461003</c:v>
                </c:pt>
                <c:pt idx="1142">
                  <c:v>2995.6659658920589</c:v>
                </c:pt>
                <c:pt idx="1143">
                  <c:v>2997.3815788142765</c:v>
                </c:pt>
                <c:pt idx="1144">
                  <c:v>2999.095949235646</c:v>
                </c:pt>
                <c:pt idx="1145">
                  <c:v>3000.8090777784005</c:v>
                </c:pt>
                <c:pt idx="1146">
                  <c:v>3002.5209650640936</c:v>
                </c:pt>
                <c:pt idx="1147">
                  <c:v>3004.2316117136215</c:v>
                </c:pt>
                <c:pt idx="1148">
                  <c:v>3005.9410183472064</c:v>
                </c:pt>
                <c:pt idx="1149">
                  <c:v>3007.6491855844079</c:v>
                </c:pt>
                <c:pt idx="1150">
                  <c:v>3009.3561140441207</c:v>
                </c:pt>
                <c:pt idx="1151">
                  <c:v>3011.061804344572</c:v>
                </c:pt>
                <c:pt idx="1152">
                  <c:v>3012.7662571033325</c:v>
                </c:pt>
                <c:pt idx="1153">
                  <c:v>3014.4694729373064</c:v>
                </c:pt>
                <c:pt idx="1154">
                  <c:v>3016.171452462735</c:v>
                </c:pt>
                <c:pt idx="1155">
                  <c:v>3017.872196295205</c:v>
                </c:pt>
                <c:pt idx="1156">
                  <c:v>3019.5717050496369</c:v>
                </c:pt>
                <c:pt idx="1157">
                  <c:v>3021.2699793402999</c:v>
                </c:pt>
                <c:pt idx="1158">
                  <c:v>3022.9670197808009</c:v>
                </c:pt>
                <c:pt idx="1159">
                  <c:v>3024.6628269840917</c:v>
                </c:pt>
                <c:pt idx="1160">
                  <c:v>3026.3574015624695</c:v>
                </c:pt>
                <c:pt idx="1161">
                  <c:v>3028.0507441275731</c:v>
                </c:pt>
                <c:pt idx="1162">
                  <c:v>3029.7428552903907</c:v>
                </c:pt>
                <c:pt idx="1163">
                  <c:v>3031.4337356612596</c:v>
                </c:pt>
                <c:pt idx="1164">
                  <c:v>3033.1233858498581</c:v>
                </c:pt>
                <c:pt idx="1165">
                  <c:v>3034.8118064652194</c:v>
                </c:pt>
                <c:pt idx="1166">
                  <c:v>3036.4989981157237</c:v>
                </c:pt>
                <c:pt idx="1167">
                  <c:v>3038.1849614091043</c:v>
                </c:pt>
                <c:pt idx="1168">
                  <c:v>3039.8696969524453</c:v>
                </c:pt>
                <c:pt idx="1169">
                  <c:v>3041.5532053521802</c:v>
                </c:pt>
                <c:pt idx="1170">
                  <c:v>3043.2354872140991</c:v>
                </c:pt>
                <c:pt idx="1171">
                  <c:v>3044.9165431433453</c:v>
                </c:pt>
                <c:pt idx="1172">
                  <c:v>3046.5963737444185</c:v>
                </c:pt>
                <c:pt idx="1173">
                  <c:v>3048.2749796211706</c:v>
                </c:pt>
                <c:pt idx="1174">
                  <c:v>3049.952361376817</c:v>
                </c:pt>
                <c:pt idx="1175">
                  <c:v>3051.6285196139247</c:v>
                </c:pt>
                <c:pt idx="1176">
                  <c:v>3053.3034549344234</c:v>
                </c:pt>
                <c:pt idx="1177">
                  <c:v>3054.9771679395999</c:v>
                </c:pt>
                <c:pt idx="1178">
                  <c:v>3056.6496592301019</c:v>
                </c:pt>
                <c:pt idx="1179">
                  <c:v>3058.3209294059407</c:v>
                </c:pt>
                <c:pt idx="1180">
                  <c:v>3059.9909790664892</c:v>
                </c:pt>
                <c:pt idx="1181">
                  <c:v>3061.6598088104802</c:v>
                </c:pt>
                <c:pt idx="1182">
                  <c:v>3063.3274192360145</c:v>
                </c:pt>
                <c:pt idx="1183">
                  <c:v>3064.9938109405548</c:v>
                </c:pt>
                <c:pt idx="1184">
                  <c:v>3066.6589845209314</c:v>
                </c:pt>
                <c:pt idx="1185">
                  <c:v>3068.3229405733437</c:v>
                </c:pt>
                <c:pt idx="1186">
                  <c:v>3069.9856796933509</c:v>
                </c:pt>
                <c:pt idx="1187">
                  <c:v>3071.64720247589</c:v>
                </c:pt>
                <c:pt idx="1188">
                  <c:v>3073.3075095152603</c:v>
                </c:pt>
                <c:pt idx="1189">
                  <c:v>3074.9666014051345</c:v>
                </c:pt>
                <c:pt idx="1190">
                  <c:v>3076.6244787385558</c:v>
                </c:pt>
                <c:pt idx="1191">
                  <c:v>3078.2811421079391</c:v>
                </c:pt>
                <c:pt idx="1192">
                  <c:v>3079.9365921050712</c:v>
                </c:pt>
                <c:pt idx="1193">
                  <c:v>3081.5908293211137</c:v>
                </c:pt>
                <c:pt idx="1194">
                  <c:v>3083.2438543466023</c:v>
                </c:pt>
                <c:pt idx="1195">
                  <c:v>3084.8956677714505</c:v>
                </c:pt>
                <c:pt idx="1196">
                  <c:v>3086.5462701849406</c:v>
                </c:pt>
                <c:pt idx="1197">
                  <c:v>3088.1956621757399</c:v>
                </c:pt>
                <c:pt idx="1198">
                  <c:v>3089.843844331891</c:v>
                </c:pt>
                <c:pt idx="1199">
                  <c:v>3091.4908172408136</c:v>
                </c:pt>
                <c:pt idx="1200">
                  <c:v>3093.1365814893065</c:v>
                </c:pt>
                <c:pt idx="1201">
                  <c:v>3094.7811376635555</c:v>
                </c:pt>
                <c:pt idx="1202">
                  <c:v>3096.424486349119</c:v>
                </c:pt>
                <c:pt idx="1203">
                  <c:v>3098.0666281309427</c:v>
                </c:pt>
                <c:pt idx="1204">
                  <c:v>3099.7075635933543</c:v>
                </c:pt>
                <c:pt idx="1205">
                  <c:v>3101.3472933200642</c:v>
                </c:pt>
                <c:pt idx="1206">
                  <c:v>3102.9858178941695</c:v>
                </c:pt>
                <c:pt idx="1207">
                  <c:v>3104.6231378981515</c:v>
                </c:pt>
                <c:pt idx="1208">
                  <c:v>3106.2592539138768</c:v>
                </c:pt>
                <c:pt idx="1209">
                  <c:v>3107.8941665226034</c:v>
                </c:pt>
                <c:pt idx="1210">
                  <c:v>3109.5278763049719</c:v>
                </c:pt>
                <c:pt idx="1211">
                  <c:v>3111.160383841016</c:v>
                </c:pt>
                <c:pt idx="1212">
                  <c:v>3112.7916897101554</c:v>
                </c:pt>
                <c:pt idx="1213">
                  <c:v>3114.4217944912061</c:v>
                </c:pt>
                <c:pt idx="1214">
                  <c:v>3116.0506987623689</c:v>
                </c:pt>
                <c:pt idx="1215">
                  <c:v>3117.6784031012417</c:v>
                </c:pt>
                <c:pt idx="1216">
                  <c:v>3119.3049080848118</c:v>
                </c:pt>
                <c:pt idx="1217">
                  <c:v>3120.9302142894649</c:v>
                </c:pt>
                <c:pt idx="1218">
                  <c:v>3122.5543222909764</c:v>
                </c:pt>
                <c:pt idx="1219">
                  <c:v>3124.1772326645196</c:v>
                </c:pt>
                <c:pt idx="1220">
                  <c:v>3125.7989459846635</c:v>
                </c:pt>
                <c:pt idx="1221">
                  <c:v>3127.4194628253786</c:v>
                </c:pt>
                <c:pt idx="1222">
                  <c:v>3129.0387837600256</c:v>
                </c:pt>
                <c:pt idx="1223">
                  <c:v>3130.6569093613707</c:v>
                </c:pt>
                <c:pt idx="1224">
                  <c:v>3132.2738402015771</c:v>
                </c:pt>
                <c:pt idx="1225">
                  <c:v>3133.8895768522075</c:v>
                </c:pt>
                <c:pt idx="1226">
                  <c:v>3135.5041198842273</c:v>
                </c:pt>
                <c:pt idx="1227">
                  <c:v>3137.1174698680038</c:v>
                </c:pt>
                <c:pt idx="1228">
                  <c:v>3138.7296273733082</c:v>
                </c:pt>
                <c:pt idx="1229">
                  <c:v>3140.3405929693122</c:v>
                </c:pt>
                <c:pt idx="1230">
                  <c:v>3141.9503672245964</c:v>
                </c:pt>
                <c:pt idx="1231">
                  <c:v>3143.5589507071418</c:v>
                </c:pt>
                <c:pt idx="1232">
                  <c:v>3145.166343984341</c:v>
                </c:pt>
                <c:pt idx="1233">
                  <c:v>3146.7725476229889</c:v>
                </c:pt>
                <c:pt idx="1234">
                  <c:v>3148.3775621892914</c:v>
                </c:pt>
                <c:pt idx="1235">
                  <c:v>3149.9813882488602</c:v>
                </c:pt>
                <c:pt idx="1236">
                  <c:v>3151.5840263667187</c:v>
                </c:pt>
                <c:pt idx="1237">
                  <c:v>3153.1854771073008</c:v>
                </c:pt>
                <c:pt idx="1238">
                  <c:v>3154.7857410344482</c:v>
                </c:pt>
                <c:pt idx="1239">
                  <c:v>3156.3848187114168</c:v>
                </c:pt>
                <c:pt idx="1240">
                  <c:v>3157.9827107008759</c:v>
                </c:pt>
                <c:pt idx="1241">
                  <c:v>3159.5794175649053</c:v>
                </c:pt>
                <c:pt idx="1242">
                  <c:v>3161.1749398650009</c:v>
                </c:pt>
                <c:pt idx="1243">
                  <c:v>3162.7692781620735</c:v>
                </c:pt>
                <c:pt idx="1244">
                  <c:v>3164.3624330164494</c:v>
                </c:pt>
                <c:pt idx="1245">
                  <c:v>3165.9544049878709</c:v>
                </c:pt>
                <c:pt idx="1246">
                  <c:v>3167.5451946354983</c:v>
                </c:pt>
                <c:pt idx="1247">
                  <c:v>3169.13480251791</c:v>
                </c:pt>
                <c:pt idx="1248">
                  <c:v>3170.7232291931014</c:v>
                </c:pt>
                <c:pt idx="1249">
                  <c:v>3172.3104752184922</c:v>
                </c:pt>
                <c:pt idx="1250">
                  <c:v>3173.896541150918</c:v>
                </c:pt>
                <c:pt idx="1251">
                  <c:v>3175.481427546636</c:v>
                </c:pt>
                <c:pt idx="1252">
                  <c:v>3177.0651349613295</c:v>
                </c:pt>
                <c:pt idx="1253">
                  <c:v>3178.6476639500997</c:v>
                </c:pt>
                <c:pt idx="1254">
                  <c:v>3180.2290150674739</c:v>
                </c:pt>
                <c:pt idx="1255">
                  <c:v>3181.8091888674053</c:v>
                </c:pt>
                <c:pt idx="1256">
                  <c:v>3183.3881859032667</c:v>
                </c:pt>
                <c:pt idx="1257">
                  <c:v>3184.9660067278637</c:v>
                </c:pt>
                <c:pt idx="1258">
                  <c:v>3186.5426518934232</c:v>
                </c:pt>
                <c:pt idx="1259">
                  <c:v>3188.1181219516016</c:v>
                </c:pt>
                <c:pt idx="1260">
                  <c:v>3189.6924174534861</c:v>
                </c:pt>
                <c:pt idx="1261">
                  <c:v>3191.2655389495885</c:v>
                </c:pt>
                <c:pt idx="1262">
                  <c:v>3192.8374869898512</c:v>
                </c:pt>
                <c:pt idx="1263">
                  <c:v>3194.4082621236485</c:v>
                </c:pt>
                <c:pt idx="1264">
                  <c:v>3195.977864899789</c:v>
                </c:pt>
                <c:pt idx="1265">
                  <c:v>3197.5462958665057</c:v>
                </c:pt>
                <c:pt idx="1266">
                  <c:v>3199.1135555714727</c:v>
                </c:pt>
                <c:pt idx="1267">
                  <c:v>3200.6796445617897</c:v>
                </c:pt>
                <c:pt idx="1268">
                  <c:v>3202.244563383998</c:v>
                </c:pt>
                <c:pt idx="1269">
                  <c:v>3203.8083125840708</c:v>
                </c:pt>
                <c:pt idx="1270">
                  <c:v>3205.3708927074154</c:v>
                </c:pt>
                <c:pt idx="1271">
                  <c:v>3206.9323042988785</c:v>
                </c:pt>
                <c:pt idx="1272">
                  <c:v>3208.492547902742</c:v>
                </c:pt>
                <c:pt idx="1273">
                  <c:v>3210.0516240627289</c:v>
                </c:pt>
                <c:pt idx="1274">
                  <c:v>3211.6095333219992</c:v>
                </c:pt>
                <c:pt idx="1275">
                  <c:v>3213.1662762231508</c:v>
                </c:pt>
                <c:pt idx="1276">
                  <c:v>3214.7218533082259</c:v>
                </c:pt>
                <c:pt idx="1277">
                  <c:v>3216.2762651187049</c:v>
                </c:pt>
                <c:pt idx="1278">
                  <c:v>3217.8295121955139</c:v>
                </c:pt>
                <c:pt idx="1279">
                  <c:v>3219.3815950790136</c:v>
                </c:pt>
                <c:pt idx="1280">
                  <c:v>3220.9325143090155</c:v>
                </c:pt>
                <c:pt idx="1281">
                  <c:v>3222.4822704247727</c:v>
                </c:pt>
                <c:pt idx="1282">
                  <c:v>3224.0308639649847</c:v>
                </c:pt>
                <c:pt idx="1283">
                  <c:v>3225.5782954677943</c:v>
                </c:pt>
                <c:pt idx="1284">
                  <c:v>3227.1245654707927</c:v>
                </c:pt>
                <c:pt idx="1285">
                  <c:v>3228.6696745110166</c:v>
                </c:pt>
                <c:pt idx="1286">
                  <c:v>3230.2136231249506</c:v>
                </c:pt>
                <c:pt idx="1287">
                  <c:v>3231.7564118485279</c:v>
                </c:pt>
                <c:pt idx="1288">
                  <c:v>3233.2980412171323</c:v>
                </c:pt>
                <c:pt idx="1289">
                  <c:v>3234.8385117655985</c:v>
                </c:pt>
                <c:pt idx="1290">
                  <c:v>3236.3778240282068</c:v>
                </c:pt>
                <c:pt idx="1291">
                  <c:v>3237.9159785386955</c:v>
                </c:pt>
                <c:pt idx="1292">
                  <c:v>3239.4529758302497</c:v>
                </c:pt>
                <c:pt idx="1293">
                  <c:v>3240.9888164355102</c:v>
                </c:pt>
                <c:pt idx="1294">
                  <c:v>3242.5235008865734</c:v>
                </c:pt>
                <c:pt idx="1295">
                  <c:v>3244.0570297149848</c:v>
                </c:pt>
                <c:pt idx="1296">
                  <c:v>3245.5894034517505</c:v>
                </c:pt>
                <c:pt idx="1297">
                  <c:v>3247.1206226273307</c:v>
                </c:pt>
                <c:pt idx="1298">
                  <c:v>3248.6506877716388</c:v>
                </c:pt>
                <c:pt idx="1299">
                  <c:v>3250.1795994140507</c:v>
                </c:pt>
                <c:pt idx="1300">
                  <c:v>3251.7073580833962</c:v>
                </c:pt>
                <c:pt idx="1301">
                  <c:v>3253.2339643079667</c:v>
                </c:pt>
                <c:pt idx="1302">
                  <c:v>3254.759418615512</c:v>
                </c:pt>
                <c:pt idx="1303">
                  <c:v>3256.2837215332411</c:v>
                </c:pt>
                <c:pt idx="1304">
                  <c:v>3257.8068735878251</c:v>
                </c:pt>
                <c:pt idx="1305">
                  <c:v>3259.328875305398</c:v>
                </c:pt>
                <c:pt idx="1306">
                  <c:v>3260.8497272115533</c:v>
                </c:pt>
                <c:pt idx="1307">
                  <c:v>3262.3694298313485</c:v>
                </c:pt>
                <c:pt idx="1308">
                  <c:v>3263.887983689307</c:v>
                </c:pt>
                <c:pt idx="1309">
                  <c:v>3265.4053893094128</c:v>
                </c:pt>
                <c:pt idx="1310">
                  <c:v>3266.9216472151193</c:v>
                </c:pt>
                <c:pt idx="1311">
                  <c:v>3268.4367579293421</c:v>
                </c:pt>
                <c:pt idx="1312">
                  <c:v>3269.9507219744664</c:v>
                </c:pt>
                <c:pt idx="1313">
                  <c:v>3271.4635398723426</c:v>
                </c:pt>
                <c:pt idx="1314">
                  <c:v>3272.9752121442898</c:v>
                </c:pt>
                <c:pt idx="1315">
                  <c:v>3274.4857393110951</c:v>
                </c:pt>
                <c:pt idx="1316">
                  <c:v>3275.9951218930173</c:v>
                </c:pt>
                <c:pt idx="1317">
                  <c:v>3277.503360409783</c:v>
                </c:pt>
                <c:pt idx="1318">
                  <c:v>3279.0104553805913</c:v>
                </c:pt>
                <c:pt idx="1319">
                  <c:v>3280.5164073241108</c:v>
                </c:pt>
                <c:pt idx="1320">
                  <c:v>3282.0212167584855</c:v>
                </c:pt>
                <c:pt idx="1321">
                  <c:v>3283.5248842013266</c:v>
                </c:pt>
                <c:pt idx="1322">
                  <c:v>3285.0274101697255</c:v>
                </c:pt>
                <c:pt idx="1323">
                  <c:v>3286.5287951802447</c:v>
                </c:pt>
                <c:pt idx="1324">
                  <c:v>3288.0290397489216</c:v>
                </c:pt>
                <c:pt idx="1325">
                  <c:v>3289.52814439127</c:v>
                </c:pt>
                <c:pt idx="1326">
                  <c:v>3291.0261096222798</c:v>
                </c:pt>
                <c:pt idx="1327">
                  <c:v>3292.5229359564182</c:v>
                </c:pt>
                <c:pt idx="1328">
                  <c:v>3294.0186239076274</c:v>
                </c:pt>
                <c:pt idx="1329">
                  <c:v>3295.5131739893359</c:v>
                </c:pt>
                <c:pt idx="1330">
                  <c:v>3297.0065867144399</c:v>
                </c:pt>
                <c:pt idx="1331">
                  <c:v>3298.498862595326</c:v>
                </c:pt>
                <c:pt idx="1332">
                  <c:v>3299.9900021438552</c:v>
                </c:pt>
                <c:pt idx="1333">
                  <c:v>3301.4800058713713</c:v>
                </c:pt>
                <c:pt idx="1334">
                  <c:v>3302.9688742887006</c:v>
                </c:pt>
                <c:pt idx="1335">
                  <c:v>3304.456607906151</c:v>
                </c:pt>
                <c:pt idx="1336">
                  <c:v>3305.9432072335148</c:v>
                </c:pt>
                <c:pt idx="1337">
                  <c:v>3307.428672780065</c:v>
                </c:pt>
                <c:pt idx="1338">
                  <c:v>3308.9130050545646</c:v>
                </c:pt>
                <c:pt idx="1339">
                  <c:v>3310.396204565257</c:v>
                </c:pt>
                <c:pt idx="1340">
                  <c:v>3311.878271819874</c:v>
                </c:pt>
                <c:pt idx="1341">
                  <c:v>3313.3592073256341</c:v>
                </c:pt>
                <c:pt idx="1342">
                  <c:v>3314.8390115892425</c:v>
                </c:pt>
                <c:pt idx="1343">
                  <c:v>3316.3176851168896</c:v>
                </c:pt>
                <c:pt idx="1344">
                  <c:v>3317.7952284142607</c:v>
                </c:pt>
                <c:pt idx="1345">
                  <c:v>3319.271641986526</c:v>
                </c:pt>
                <c:pt idx="1346">
                  <c:v>3320.7469263383459</c:v>
                </c:pt>
                <c:pt idx="1347">
                  <c:v>3322.221081973873</c:v>
                </c:pt>
                <c:pt idx="1348">
                  <c:v>3323.694109396748</c:v>
                </c:pt>
                <c:pt idx="1349">
                  <c:v>3325.1660091101085</c:v>
                </c:pt>
                <c:pt idx="1350">
                  <c:v>3326.6367816165816</c:v>
                </c:pt>
                <c:pt idx="1351">
                  <c:v>3328.1064274182877</c:v>
                </c:pt>
                <c:pt idx="1352">
                  <c:v>3329.5749470168416</c:v>
                </c:pt>
                <c:pt idx="1353">
                  <c:v>3331.0423409133532</c:v>
                </c:pt>
                <c:pt idx="1354">
                  <c:v>3332.5086096084265</c:v>
                </c:pt>
                <c:pt idx="1355">
                  <c:v>3333.9737536021657</c:v>
                </c:pt>
                <c:pt idx="1356">
                  <c:v>3335.4377733941633</c:v>
                </c:pt>
                <c:pt idx="1357">
                  <c:v>3336.9006694835157</c:v>
                </c:pt>
                <c:pt idx="1358">
                  <c:v>3338.3624423688166</c:v>
                </c:pt>
                <c:pt idx="1359">
                  <c:v>3339.8230925481589</c:v>
                </c:pt>
                <c:pt idx="1360">
                  <c:v>3341.2826205191277</c:v>
                </c:pt>
                <c:pt idx="1361">
                  <c:v>3342.7410267788191</c:v>
                </c:pt>
                <c:pt idx="1362">
                  <c:v>3344.1983118238199</c:v>
                </c:pt>
                <c:pt idx="1363">
                  <c:v>3345.6544761502241</c:v>
                </c:pt>
                <c:pt idx="1364">
                  <c:v>3347.1095202536239</c:v>
                </c:pt>
                <c:pt idx="1365">
                  <c:v>3348.5634446291174</c:v>
                </c:pt>
                <c:pt idx="1366">
                  <c:v>3350.016249771305</c:v>
                </c:pt>
                <c:pt idx="1367">
                  <c:v>3351.4679361742874</c:v>
                </c:pt>
                <c:pt idx="1368">
                  <c:v>3352.9185043316729</c:v>
                </c:pt>
                <c:pt idx="1369">
                  <c:v>3354.3679547365755</c:v>
                </c:pt>
                <c:pt idx="1370">
                  <c:v>3355.8162878816129</c:v>
                </c:pt>
                <c:pt idx="1371">
                  <c:v>3357.26350425891</c:v>
                </c:pt>
                <c:pt idx="1372">
                  <c:v>3358.7096043600995</c:v>
                </c:pt>
                <c:pt idx="1373">
                  <c:v>3360.1545886763201</c:v>
                </c:pt>
                <c:pt idx="1374">
                  <c:v>3361.59845769822</c:v>
                </c:pt>
                <c:pt idx="1375">
                  <c:v>3363.041211915956</c:v>
                </c:pt>
                <c:pt idx="1376">
                  <c:v>3364.4828518191939</c:v>
                </c:pt>
                <c:pt idx="1377">
                  <c:v>3365.9233778971115</c:v>
                </c:pt>
                <c:pt idx="1378">
                  <c:v>3367.3627906383945</c:v>
                </c:pt>
                <c:pt idx="1379">
                  <c:v>3368.8010905312426</c:v>
                </c:pt>
                <c:pt idx="1380">
                  <c:v>3370.2382780633657</c:v>
                </c:pt>
                <c:pt idx="1381">
                  <c:v>3371.6743537219891</c:v>
                </c:pt>
                <c:pt idx="1382">
                  <c:v>3373.1093179938493</c:v>
                </c:pt>
                <c:pt idx="1383">
                  <c:v>3374.543171365196</c:v>
                </c:pt>
                <c:pt idx="1384">
                  <c:v>3375.9759143217971</c:v>
                </c:pt>
                <c:pt idx="1385">
                  <c:v>3377.407547348932</c:v>
                </c:pt>
                <c:pt idx="1386">
                  <c:v>3378.8380709313983</c:v>
                </c:pt>
                <c:pt idx="1387">
                  <c:v>3380.2674855535074</c:v>
                </c:pt>
                <c:pt idx="1388">
                  <c:v>3381.6957916990932</c:v>
                </c:pt>
                <c:pt idx="1389">
                  <c:v>3383.1229898514998</c:v>
                </c:pt>
                <c:pt idx="1390">
                  <c:v>3384.5490804935966</c:v>
                </c:pt>
                <c:pt idx="1391">
                  <c:v>3385.9740641077688</c:v>
                </c:pt>
                <c:pt idx="1392">
                  <c:v>3387.397941175921</c:v>
                </c:pt>
                <c:pt idx="1393">
                  <c:v>3388.8207121794799</c:v>
                </c:pt>
                <c:pt idx="1394">
                  <c:v>3390.2423775993893</c:v>
                </c:pt>
                <c:pt idx="1395">
                  <c:v>3391.6629379161191</c:v>
                </c:pt>
                <c:pt idx="1396">
                  <c:v>3393.082393609659</c:v>
                </c:pt>
                <c:pt idx="1397">
                  <c:v>3394.5007451595197</c:v>
                </c:pt>
                <c:pt idx="1398">
                  <c:v>3395.9179930447403</c:v>
                </c:pt>
                <c:pt idx="1399">
                  <c:v>3397.3341377438796</c:v>
                </c:pt>
                <c:pt idx="1400">
                  <c:v>3398.7491797350199</c:v>
                </c:pt>
                <c:pt idx="1401">
                  <c:v>3400.163119495774</c:v>
                </c:pt>
                <c:pt idx="1402">
                  <c:v>3401.5759575032757</c:v>
                </c:pt>
                <c:pt idx="1403">
                  <c:v>3402.9876942341871</c:v>
                </c:pt>
                <c:pt idx="1404">
                  <c:v>3404.3983301646967</c:v>
                </c:pt>
                <c:pt idx="1405">
                  <c:v>3405.8078657705219</c:v>
                </c:pt>
                <c:pt idx="1406">
                  <c:v>3407.2163015269066</c:v>
                </c:pt>
                <c:pt idx="1407">
                  <c:v>3408.6236379086249</c:v>
                </c:pt>
                <c:pt idx="1408">
                  <c:v>3410.0298753899797</c:v>
                </c:pt>
                <c:pt idx="1409">
                  <c:v>3411.4350144448044</c:v>
                </c:pt>
                <c:pt idx="1410">
                  <c:v>3412.8390555464616</c:v>
                </c:pt>
                <c:pt idx="1411">
                  <c:v>3414.2419991678453</c:v>
                </c:pt>
                <c:pt idx="1412">
                  <c:v>3415.6438457813856</c:v>
                </c:pt>
                <c:pt idx="1413">
                  <c:v>3417.044595859039</c:v>
                </c:pt>
                <c:pt idx="1414">
                  <c:v>3418.4442498723001</c:v>
                </c:pt>
                <c:pt idx="1415">
                  <c:v>3419.8428082921919</c:v>
                </c:pt>
                <c:pt idx="1416">
                  <c:v>3421.2402715892781</c:v>
                </c:pt>
                <c:pt idx="1417">
                  <c:v>3422.6366402336498</c:v>
                </c:pt>
                <c:pt idx="1418">
                  <c:v>3424.0319146949414</c:v>
                </c:pt>
                <c:pt idx="1419">
                  <c:v>3425.4260954423166</c:v>
                </c:pt>
                <c:pt idx="1420">
                  <c:v>3426.8191829444809</c:v>
                </c:pt>
                <c:pt idx="1421">
                  <c:v>3428.211177669672</c:v>
                </c:pt>
                <c:pt idx="1422">
                  <c:v>3429.6020800856695</c:v>
                </c:pt>
                <c:pt idx="1423">
                  <c:v>3430.9918906597918</c:v>
                </c:pt>
                <c:pt idx="1424">
                  <c:v>3432.3806098588916</c:v>
                </c:pt>
                <c:pt idx="1425">
                  <c:v>3433.7682381493655</c:v>
                </c:pt>
                <c:pt idx="1426">
                  <c:v>3435.15477599715</c:v>
                </c:pt>
                <c:pt idx="1427">
                  <c:v>3436.5402238677207</c:v>
                </c:pt>
                <c:pt idx="1428">
                  <c:v>3437.9245822260941</c:v>
                </c:pt>
                <c:pt idx="1429">
                  <c:v>3439.3078515368311</c:v>
                </c:pt>
                <c:pt idx="1430">
                  <c:v>3440.6900322640322</c:v>
                </c:pt>
                <c:pt idx="1431">
                  <c:v>3442.0711248713451</c:v>
                </c:pt>
                <c:pt idx="1432">
                  <c:v>3443.4511298219554</c:v>
                </c:pt>
                <c:pt idx="1433">
                  <c:v>3444.8300475785991</c:v>
                </c:pt>
                <c:pt idx="1434">
                  <c:v>3446.2078786035518</c:v>
                </c:pt>
                <c:pt idx="1435">
                  <c:v>3447.5846233586385</c:v>
                </c:pt>
                <c:pt idx="1436">
                  <c:v>3448.960282305231</c:v>
                </c:pt>
                <c:pt idx="1437">
                  <c:v>3450.3348559042411</c:v>
                </c:pt>
                <c:pt idx="1438">
                  <c:v>3451.7083446161346</c:v>
                </c:pt>
                <c:pt idx="1439">
                  <c:v>3453.0807489009217</c:v>
                </c:pt>
                <c:pt idx="1440">
                  <c:v>3454.4520692181618</c:v>
                </c:pt>
                <c:pt idx="1441">
                  <c:v>3455.8223060269643</c:v>
                </c:pt>
                <c:pt idx="1442">
                  <c:v>3457.1914597859859</c:v>
                </c:pt>
                <c:pt idx="1443">
                  <c:v>3458.5595309534356</c:v>
                </c:pt>
                <c:pt idx="1444">
                  <c:v>3459.9265199870692</c:v>
                </c:pt>
                <c:pt idx="1445">
                  <c:v>3461.292427344199</c:v>
                </c:pt>
                <c:pt idx="1446">
                  <c:v>3462.657253481686</c:v>
                </c:pt>
                <c:pt idx="1447">
                  <c:v>3464.0209988559441</c:v>
                </c:pt>
                <c:pt idx="1448">
                  <c:v>3465.383663922938</c:v>
                </c:pt>
                <c:pt idx="1449">
                  <c:v>3466.7452491381905</c:v>
                </c:pt>
                <c:pt idx="1450">
                  <c:v>3468.1057549567759</c:v>
                </c:pt>
                <c:pt idx="1451">
                  <c:v>3469.4651818333223</c:v>
                </c:pt>
                <c:pt idx="1452">
                  <c:v>3470.8235302220123</c:v>
                </c:pt>
                <c:pt idx="1453">
                  <c:v>3472.180800576587</c:v>
                </c:pt>
                <c:pt idx="1454">
                  <c:v>3473.5369933503434</c:v>
                </c:pt>
                <c:pt idx="1455">
                  <c:v>3474.8921089961336</c:v>
                </c:pt>
                <c:pt idx="1456">
                  <c:v>3476.2461479663666</c:v>
                </c:pt>
                <c:pt idx="1457">
                  <c:v>3477.5991107130135</c:v>
                </c:pt>
                <c:pt idx="1458">
                  <c:v>3478.9509976876002</c:v>
                </c:pt>
                <c:pt idx="1459">
                  <c:v>3480.301809341212</c:v>
                </c:pt>
                <c:pt idx="1460">
                  <c:v>3481.6515461244953</c:v>
                </c:pt>
                <c:pt idx="1461">
                  <c:v>3483.0002084876555</c:v>
                </c:pt>
                <c:pt idx="1462">
                  <c:v>3484.3477968804609</c:v>
                </c:pt>
                <c:pt idx="1463">
                  <c:v>3485.6943117522378</c:v>
                </c:pt>
                <c:pt idx="1464">
                  <c:v>3487.0397535518787</c:v>
                </c:pt>
                <c:pt idx="1465">
                  <c:v>3488.3841227278317</c:v>
                </c:pt>
                <c:pt idx="1466">
                  <c:v>3489.7274197281163</c:v>
                </c:pt>
                <c:pt idx="1467">
                  <c:v>3491.0696450003115</c:v>
                </c:pt>
                <c:pt idx="1468">
                  <c:v>3492.4107989915597</c:v>
                </c:pt>
                <c:pt idx="1469">
                  <c:v>3493.7508821485658</c:v>
                </c:pt>
                <c:pt idx="1470">
                  <c:v>3495.0898949176062</c:v>
                </c:pt>
                <c:pt idx="1471">
                  <c:v>3496.4278377445203</c:v>
                </c:pt>
                <c:pt idx="1472">
                  <c:v>3497.7647110747107</c:v>
                </c:pt>
                <c:pt idx="1473">
                  <c:v>3499.100515353151</c:v>
                </c:pt>
                <c:pt idx="1474">
                  <c:v>3500.4352510243793</c:v>
                </c:pt>
                <c:pt idx="1475">
                  <c:v>3501.7689185325034</c:v>
                </c:pt>
                <c:pt idx="1476">
                  <c:v>3503.1015183212003</c:v>
                </c:pt>
                <c:pt idx="1477">
                  <c:v>3504.4330508337139</c:v>
                </c:pt>
                <c:pt idx="1478">
                  <c:v>3505.7635165128563</c:v>
                </c:pt>
                <c:pt idx="1479">
                  <c:v>3507.0929158010163</c:v>
                </c:pt>
                <c:pt idx="1480">
                  <c:v>3508.4212491401458</c:v>
                </c:pt>
                <c:pt idx="1481">
                  <c:v>3509.7485169717743</c:v>
                </c:pt>
                <c:pt idx="1482">
                  <c:v>3511.0747197369969</c:v>
                </c:pt>
                <c:pt idx="1483">
                  <c:v>3512.3998578764867</c:v>
                </c:pt>
                <c:pt idx="1484">
                  <c:v>3513.7239318304846</c:v>
                </c:pt>
                <c:pt idx="1485">
                  <c:v>3515.0469420388081</c:v>
                </c:pt>
                <c:pt idx="1486">
                  <c:v>3516.3688889408477</c:v>
                </c:pt>
                <c:pt idx="1487">
                  <c:v>3517.6897729755706</c:v>
                </c:pt>
                <c:pt idx="1488">
                  <c:v>3519.0095945815124</c:v>
                </c:pt>
                <c:pt idx="1489">
                  <c:v>3520.3283541967917</c:v>
                </c:pt>
                <c:pt idx="1490">
                  <c:v>3521.6460522590992</c:v>
                </c:pt>
                <c:pt idx="1491">
                  <c:v>3522.9626892057026</c:v>
                </c:pt>
                <c:pt idx="1492">
                  <c:v>3524.2782654734465</c:v>
                </c:pt>
                <c:pt idx="1493">
                  <c:v>3525.5927814987554</c:v>
                </c:pt>
                <c:pt idx="1494">
                  <c:v>3526.9062377176297</c:v>
                </c:pt>
                <c:pt idx="1495">
                  <c:v>3528.2186345656473</c:v>
                </c:pt>
                <c:pt idx="1496">
                  <c:v>3529.5299724779693</c:v>
                </c:pt>
                <c:pt idx="1497">
                  <c:v>3530.8402518893336</c:v>
                </c:pt>
                <c:pt idx="1498">
                  <c:v>3532.149473234057</c:v>
                </c:pt>
                <c:pt idx="1499">
                  <c:v>3533.4576369460415</c:v>
                </c:pt>
                <c:pt idx="1500">
                  <c:v>3534.7647434587661</c:v>
                </c:pt>
                <c:pt idx="1501">
                  <c:v>3536.0707932052965</c:v>
                </c:pt>
                <c:pt idx="1502">
                  <c:v>3537.3757866182755</c:v>
                </c:pt>
                <c:pt idx="1503">
                  <c:v>3538.6797241299305</c:v>
                </c:pt>
                <c:pt idx="1504">
                  <c:v>3539.982606172076</c:v>
                </c:pt>
                <c:pt idx="1505">
                  <c:v>3541.2844331761048</c:v>
                </c:pt>
                <c:pt idx="1506">
                  <c:v>3542.5852055729979</c:v>
                </c:pt>
                <c:pt idx="1507">
                  <c:v>3543.88492379332</c:v>
                </c:pt>
                <c:pt idx="1508">
                  <c:v>3545.1835882672199</c:v>
                </c:pt>
                <c:pt idx="1509">
                  <c:v>3546.481199424436</c:v>
                </c:pt>
                <c:pt idx="1510">
                  <c:v>3547.7777576942913</c:v>
                </c:pt>
                <c:pt idx="1511">
                  <c:v>3549.0732635056943</c:v>
                </c:pt>
                <c:pt idx="1512">
                  <c:v>3550.3677172871439</c:v>
                </c:pt>
                <c:pt idx="1513">
                  <c:v>3551.6611194667216</c:v>
                </c:pt>
                <c:pt idx="1514">
                  <c:v>3552.9534704721073</c:v>
                </c:pt>
                <c:pt idx="1515">
                  <c:v>3554.244770730561</c:v>
                </c:pt>
                <c:pt idx="1516">
                  <c:v>3555.5350206689359</c:v>
                </c:pt>
                <c:pt idx="1517">
                  <c:v>3556.8242207136745</c:v>
                </c:pt>
                <c:pt idx="1518">
                  <c:v>3558.112371290812</c:v>
                </c:pt>
                <c:pt idx="1519">
                  <c:v>3559.3994728259722</c:v>
                </c:pt>
                <c:pt idx="1520">
                  <c:v>3560.6855257443708</c:v>
                </c:pt>
                <c:pt idx="1521">
                  <c:v>3561.9705304708186</c:v>
                </c:pt>
                <c:pt idx="1522">
                  <c:v>3563.2544874297132</c:v>
                </c:pt>
                <c:pt idx="1523">
                  <c:v>3564.5373970450532</c:v>
                </c:pt>
                <c:pt idx="1524">
                  <c:v>3565.8192597404236</c:v>
                </c:pt>
                <c:pt idx="1525">
                  <c:v>3567.1000759390067</c:v>
                </c:pt>
                <c:pt idx="1526">
                  <c:v>3568.3798460635821</c:v>
                </c:pt>
                <c:pt idx="1527">
                  <c:v>3569.6585705365205</c:v>
                </c:pt>
                <c:pt idx="1528">
                  <c:v>3570.9362497797874</c:v>
                </c:pt>
                <c:pt idx="1529">
                  <c:v>3572.2128842149505</c:v>
                </c:pt>
                <c:pt idx="1530">
                  <c:v>3573.4884742631698</c:v>
                </c:pt>
                <c:pt idx="1531">
                  <c:v>3574.7630203452031</c:v>
                </c:pt>
                <c:pt idx="1532">
                  <c:v>3576.0365228814057</c:v>
                </c:pt>
                <c:pt idx="1533">
                  <c:v>3577.30898229173</c:v>
                </c:pt>
                <c:pt idx="1534">
                  <c:v>3578.5803989957308</c:v>
                </c:pt>
                <c:pt idx="1535">
                  <c:v>3579.8507734125606</c:v>
                </c:pt>
                <c:pt idx="1536">
                  <c:v>3581.120105960968</c:v>
                </c:pt>
                <c:pt idx="1537">
                  <c:v>3582.388397059307</c:v>
                </c:pt>
                <c:pt idx="1538">
                  <c:v>3583.655647125529</c:v>
                </c:pt>
                <c:pt idx="1539">
                  <c:v>3584.9218565771898</c:v>
                </c:pt>
                <c:pt idx="1540">
                  <c:v>3586.1870258314411</c:v>
                </c:pt>
                <c:pt idx="1541">
                  <c:v>3587.4511553050424</c:v>
                </c:pt>
                <c:pt idx="1542">
                  <c:v>3588.7142454143527</c:v>
                </c:pt>
                <c:pt idx="1543">
                  <c:v>3589.9762965753375</c:v>
                </c:pt>
                <c:pt idx="1544">
                  <c:v>3591.2373092035614</c:v>
                </c:pt>
                <c:pt idx="1545">
                  <c:v>3592.4972837141959</c:v>
                </c:pt>
                <c:pt idx="1546">
                  <c:v>3593.7562205220165</c:v>
                </c:pt>
                <c:pt idx="1547">
                  <c:v>3595.0141200414073</c:v>
                </c:pt>
                <c:pt idx="1548">
                  <c:v>3596.2709826863502</c:v>
                </c:pt>
                <c:pt idx="1549">
                  <c:v>3597.5268088704393</c:v>
                </c:pt>
                <c:pt idx="1550">
                  <c:v>3598.7815990068739</c:v>
                </c:pt>
                <c:pt idx="1551">
                  <c:v>3600.0353535084619</c:v>
                </c:pt>
                <c:pt idx="1552">
                  <c:v>3601.2880727876127</c:v>
                </c:pt>
                <c:pt idx="1553">
                  <c:v>3602.5397572563525</c:v>
                </c:pt>
                <c:pt idx="1554">
                  <c:v>3603.790407326308</c:v>
                </c:pt>
                <c:pt idx="1555">
                  <c:v>3605.0400234087206</c:v>
                </c:pt>
                <c:pt idx="1556">
                  <c:v>3606.2886059144384</c:v>
                </c:pt>
                <c:pt idx="1557">
                  <c:v>3607.5361552539212</c:v>
                </c:pt>
                <c:pt idx="1558">
                  <c:v>3608.7826718372357</c:v>
                </c:pt>
                <c:pt idx="1559">
                  <c:v>3610.0281560740655</c:v>
                </c:pt>
                <c:pt idx="1560">
                  <c:v>3611.2726083736966</c:v>
                </c:pt>
                <c:pt idx="1561">
                  <c:v>3612.5160291450375</c:v>
                </c:pt>
                <c:pt idx="1562">
                  <c:v>3613.7584187966027</c:v>
                </c:pt>
                <c:pt idx="1563">
                  <c:v>3614.9997777365206</c:v>
                </c:pt>
                <c:pt idx="1564">
                  <c:v>3616.2401063725315</c:v>
                </c:pt>
                <c:pt idx="1565">
                  <c:v>3617.4794051119916</c:v>
                </c:pt>
                <c:pt idx="1566">
                  <c:v>3618.7176743618725</c:v>
                </c:pt>
                <c:pt idx="1567">
                  <c:v>3619.9549145287592</c:v>
                </c:pt>
                <c:pt idx="1568">
                  <c:v>3621.1911260188494</c:v>
                </c:pt>
                <c:pt idx="1569">
                  <c:v>3622.4263092379579</c:v>
                </c:pt>
                <c:pt idx="1570">
                  <c:v>3623.660464591519</c:v>
                </c:pt>
                <c:pt idx="1571">
                  <c:v>3624.8935924845819</c:v>
                </c:pt>
                <c:pt idx="1572">
                  <c:v>3626.1256933218074</c:v>
                </c:pt>
                <c:pt idx="1573">
                  <c:v>3627.3567675074833</c:v>
                </c:pt>
                <c:pt idx="1574">
                  <c:v>3628.5868154455075</c:v>
                </c:pt>
                <c:pt idx="1575">
                  <c:v>3629.8158375394041</c:v>
                </c:pt>
                <c:pt idx="1576">
                  <c:v>3631.043834192305</c:v>
                </c:pt>
                <c:pt idx="1577">
                  <c:v>3632.2708058069725</c:v>
                </c:pt>
                <c:pt idx="1578">
                  <c:v>3633.4967527857843</c:v>
                </c:pt>
                <c:pt idx="1579">
                  <c:v>3634.7216755307381</c:v>
                </c:pt>
                <c:pt idx="1580">
                  <c:v>3635.9455744434536</c:v>
                </c:pt>
                <c:pt idx="1581">
                  <c:v>3637.1684499251692</c:v>
                </c:pt>
                <c:pt idx="1582">
                  <c:v>3638.3903023767507</c:v>
                </c:pt>
                <c:pt idx="1583">
                  <c:v>3639.6111321986796</c:v>
                </c:pt>
                <c:pt idx="1584">
                  <c:v>3640.8309397910634</c:v>
                </c:pt>
                <c:pt idx="1585">
                  <c:v>3642.0497255536325</c:v>
                </c:pt>
                <c:pt idx="1586">
                  <c:v>3643.2674898857435</c:v>
                </c:pt>
                <c:pt idx="1587">
                  <c:v>3644.484233186372</c:v>
                </c:pt>
                <c:pt idx="1588">
                  <c:v>3645.6999558541202</c:v>
                </c:pt>
                <c:pt idx="1589">
                  <c:v>3646.9146582872163</c:v>
                </c:pt>
                <c:pt idx="1590">
                  <c:v>3648.1283408835129</c:v>
                </c:pt>
                <c:pt idx="1591">
                  <c:v>3649.3410040404906</c:v>
                </c:pt>
                <c:pt idx="1592">
                  <c:v>3650.5526481552515</c:v>
                </c:pt>
                <c:pt idx="1593">
                  <c:v>3651.7632736245318</c:v>
                </c:pt>
                <c:pt idx="1594">
                  <c:v>3652.972880844688</c:v>
                </c:pt>
                <c:pt idx="1595">
                  <c:v>3654.1814702117081</c:v>
                </c:pt>
                <c:pt idx="1596">
                  <c:v>3655.3890421212081</c:v>
                </c:pt>
                <c:pt idx="1597">
                  <c:v>3656.5955969684314</c:v>
                </c:pt>
                <c:pt idx="1598">
                  <c:v>3657.8011351482505</c:v>
                </c:pt>
                <c:pt idx="1599">
                  <c:v>3659.0056570551678</c:v>
                </c:pt>
                <c:pt idx="1600">
                  <c:v>3660.2091630833179</c:v>
                </c:pt>
                <c:pt idx="1601">
                  <c:v>3661.4116536264632</c:v>
                </c:pt>
                <c:pt idx="1602">
                  <c:v>3662.6131290779963</c:v>
                </c:pt>
                <c:pt idx="1603">
                  <c:v>3663.8135898309447</c:v>
                </c:pt>
                <c:pt idx="1604">
                  <c:v>3665.0130362779637</c:v>
                </c:pt>
                <c:pt idx="1605">
                  <c:v>3666.2114688113429</c:v>
                </c:pt>
                <c:pt idx="1606">
                  <c:v>3667.4088878230054</c:v>
                </c:pt>
                <c:pt idx="1607">
                  <c:v>3668.6052937045069</c:v>
                </c:pt>
                <c:pt idx="1608">
                  <c:v>3669.8006868470361</c:v>
                </c:pt>
                <c:pt idx="1609">
                  <c:v>3670.9950676414146</c:v>
                </c:pt>
                <c:pt idx="1610">
                  <c:v>3672.188436478099</c:v>
                </c:pt>
                <c:pt idx="1611">
                  <c:v>3673.3807937471843</c:v>
                </c:pt>
                <c:pt idx="1612">
                  <c:v>3674.5721398383976</c:v>
                </c:pt>
                <c:pt idx="1613">
                  <c:v>3675.7624751410995</c:v>
                </c:pt>
                <c:pt idx="1614">
                  <c:v>3676.9518000442945</c:v>
                </c:pt>
                <c:pt idx="1615">
                  <c:v>3678.1401149366143</c:v>
                </c:pt>
                <c:pt idx="1616">
                  <c:v>3679.3274202063362</c:v>
                </c:pt>
                <c:pt idx="1617">
                  <c:v>3680.5137162413703</c:v>
                </c:pt>
                <c:pt idx="1618">
                  <c:v>3681.699003429263</c:v>
                </c:pt>
                <c:pt idx="1619">
                  <c:v>3682.8832821572059</c:v>
                </c:pt>
                <c:pt idx="1620">
                  <c:v>3684.0665528120244</c:v>
                </c:pt>
                <c:pt idx="1621">
                  <c:v>3685.2488157801827</c:v>
                </c:pt>
                <c:pt idx="1622">
                  <c:v>3686.430071447789</c:v>
                </c:pt>
                <c:pt idx="1623">
                  <c:v>3687.6103202005875</c:v>
                </c:pt>
                <c:pt idx="1624">
                  <c:v>3688.7895624239645</c:v>
                </c:pt>
                <c:pt idx="1625">
                  <c:v>3689.9677985029493</c:v>
                </c:pt>
                <c:pt idx="1626">
                  <c:v>3691.145028822209</c:v>
                </c:pt>
                <c:pt idx="1627">
                  <c:v>3692.3212537660552</c:v>
                </c:pt>
                <c:pt idx="1628">
                  <c:v>3693.4964737184418</c:v>
                </c:pt>
                <c:pt idx="1629">
                  <c:v>3694.6706890629644</c:v>
                </c:pt>
                <c:pt idx="1630">
                  <c:v>3695.8439001828642</c:v>
                </c:pt>
                <c:pt idx="1631">
                  <c:v>3697.0161074610219</c:v>
                </c:pt>
                <c:pt idx="1632">
                  <c:v>3698.1873112799672</c:v>
                </c:pt>
                <c:pt idx="1633">
                  <c:v>3699.3575120218698</c:v>
                </c:pt>
                <c:pt idx="1634">
                  <c:v>3700.5267100685469</c:v>
                </c:pt>
                <c:pt idx="1635">
                  <c:v>3701.694905801462</c:v>
                </c:pt>
                <c:pt idx="1636">
                  <c:v>3702.8620996017216</c:v>
                </c:pt>
                <c:pt idx="1637">
                  <c:v>3704.0282918500807</c:v>
                </c:pt>
                <c:pt idx="1638">
                  <c:v>3705.1934829269399</c:v>
                </c:pt>
                <c:pt idx="1639">
                  <c:v>3706.3576732123483</c:v>
                </c:pt>
                <c:pt idx="1640">
                  <c:v>3707.5208630859988</c:v>
                </c:pt>
                <c:pt idx="1641">
                  <c:v>3708.6830529272379</c:v>
                </c:pt>
                <c:pt idx="1642">
                  <c:v>3709.8442431150565</c:v>
                </c:pt>
                <c:pt idx="1643">
                  <c:v>3711.0044340280947</c:v>
                </c:pt>
                <c:pt idx="1644">
                  <c:v>3712.163626044643</c:v>
                </c:pt>
                <c:pt idx="1645">
                  <c:v>3713.3218195426412</c:v>
                </c:pt>
                <c:pt idx="1646">
                  <c:v>3714.4790148996785</c:v>
                </c:pt>
                <c:pt idx="1647">
                  <c:v>3715.6352124929945</c:v>
                </c:pt>
                <c:pt idx="1648">
                  <c:v>3716.7904126994813</c:v>
                </c:pt>
                <c:pt idx="1649">
                  <c:v>3717.9446158956798</c:v>
                </c:pt>
                <c:pt idx="1650">
                  <c:v>3719.0978224577866</c:v>
                </c:pt>
                <c:pt idx="1651">
                  <c:v>3720.2500327616458</c:v>
                </c:pt>
                <c:pt idx="1652">
                  <c:v>3721.4012471827582</c:v>
                </c:pt>
                <c:pt idx="1653">
                  <c:v>3722.5514660962745</c:v>
                </c:pt>
                <c:pt idx="1654">
                  <c:v>3723.7006898769996</c:v>
                </c:pt>
                <c:pt idx="1655">
                  <c:v>3724.8489188993944</c:v>
                </c:pt>
                <c:pt idx="1656">
                  <c:v>3725.9961535375719</c:v>
                </c:pt>
                <c:pt idx="1657">
                  <c:v>3727.1423941652974</c:v>
                </c:pt>
                <c:pt idx="1658">
                  <c:v>3728.2876411559982</c:v>
                </c:pt>
                <c:pt idx="1659">
                  <c:v>3729.4318948827522</c:v>
                </c:pt>
                <c:pt idx="1660">
                  <c:v>3730.5751557182921</c:v>
                </c:pt>
                <c:pt idx="1661">
                  <c:v>3731.71742403501</c:v>
                </c:pt>
                <c:pt idx="1662">
                  <c:v>3732.8587002049535</c:v>
                </c:pt>
                <c:pt idx="1663">
                  <c:v>3733.9989845998266</c:v>
                </c:pt>
                <c:pt idx="1664">
                  <c:v>3735.1382775909942</c:v>
                </c:pt>
                <c:pt idx="1665">
                  <c:v>3736.2765795494752</c:v>
                </c:pt>
                <c:pt idx="1666">
                  <c:v>3737.4138908459486</c:v>
                </c:pt>
                <c:pt idx="1667">
                  <c:v>3738.5502118507511</c:v>
                </c:pt>
                <c:pt idx="1668">
                  <c:v>3739.6855429338812</c:v>
                </c:pt>
                <c:pt idx="1669">
                  <c:v>3740.8198844649937</c:v>
                </c:pt>
                <c:pt idx="1670">
                  <c:v>3741.9532368134069</c:v>
                </c:pt>
                <c:pt idx="1671">
                  <c:v>3743.0856003480949</c:v>
                </c:pt>
                <c:pt idx="1672">
                  <c:v>3744.2169754376987</c:v>
                </c:pt>
                <c:pt idx="1673">
                  <c:v>3745.3473624505154</c:v>
                </c:pt>
                <c:pt idx="1674">
                  <c:v>3746.4767617545049</c:v>
                </c:pt>
                <c:pt idx="1675">
                  <c:v>3747.6051737172911</c:v>
                </c:pt>
                <c:pt idx="1676">
                  <c:v>3748.732598706159</c:v>
                </c:pt>
                <c:pt idx="1677">
                  <c:v>3749.8590370880574</c:v>
                </c:pt>
                <c:pt idx="1678">
                  <c:v>3750.9844892295946</c:v>
                </c:pt>
                <c:pt idx="1679">
                  <c:v>3752.1089554970476</c:v>
                </c:pt>
                <c:pt idx="1680">
                  <c:v>3753.2324362563563</c:v>
                </c:pt>
                <c:pt idx="1681">
                  <c:v>3754.3549318731225</c:v>
                </c:pt>
                <c:pt idx="1682">
                  <c:v>3755.4764427126138</c:v>
                </c:pt>
                <c:pt idx="1683">
                  <c:v>3756.5969691397654</c:v>
                </c:pt>
                <c:pt idx="1684">
                  <c:v>3757.716511519176</c:v>
                </c:pt>
                <c:pt idx="1685">
                  <c:v>3758.8350702151124</c:v>
                </c:pt>
                <c:pt idx="1686">
                  <c:v>3759.952645591502</c:v>
                </c:pt>
                <c:pt idx="1687">
                  <c:v>3761.0692380119467</c:v>
                </c:pt>
                <c:pt idx="1688">
                  <c:v>3762.1848478397123</c:v>
                </c:pt>
                <c:pt idx="1689">
                  <c:v>3763.2994754377314</c:v>
                </c:pt>
                <c:pt idx="1690">
                  <c:v>3764.4131211686067</c:v>
                </c:pt>
                <c:pt idx="1691">
                  <c:v>3765.5257853946064</c:v>
                </c:pt>
                <c:pt idx="1692">
                  <c:v>3766.6374684776715</c:v>
                </c:pt>
                <c:pt idx="1693">
                  <c:v>3767.7481707794082</c:v>
                </c:pt>
                <c:pt idx="1694">
                  <c:v>3768.8578926610953</c:v>
                </c:pt>
                <c:pt idx="1695">
                  <c:v>3769.9666344836787</c:v>
                </c:pt>
                <c:pt idx="1696">
                  <c:v>3771.0743966077794</c:v>
                </c:pt>
                <c:pt idx="1697">
                  <c:v>3772.181179393684</c:v>
                </c:pt>
                <c:pt idx="1698">
                  <c:v>3773.2869832013539</c:v>
                </c:pt>
                <c:pt idx="1699">
                  <c:v>3774.3918083904214</c:v>
                </c:pt>
                <c:pt idx="1700">
                  <c:v>3775.4956553201878</c:v>
                </c:pt>
                <c:pt idx="1701">
                  <c:v>3776.5985243496307</c:v>
                </c:pt>
                <c:pt idx="1702">
                  <c:v>3777.7004158374002</c:v>
                </c:pt>
                <c:pt idx="1703">
                  <c:v>3778.8013301418155</c:v>
                </c:pt>
                <c:pt idx="1704">
                  <c:v>3779.901267620874</c:v>
                </c:pt>
                <c:pt idx="1705">
                  <c:v>3781.0002286322451</c:v>
                </c:pt>
                <c:pt idx="1706">
                  <c:v>3782.0982135332715</c:v>
                </c:pt>
                <c:pt idx="1707">
                  <c:v>3783.1952226809722</c:v>
                </c:pt>
                <c:pt idx="1708">
                  <c:v>3784.2912564320404</c:v>
                </c:pt>
                <c:pt idx="1709">
                  <c:v>3785.3863151428459</c:v>
                </c:pt>
                <c:pt idx="1710">
                  <c:v>3786.480399169433</c:v>
                </c:pt>
                <c:pt idx="1711">
                  <c:v>3787.5735088675233</c:v>
                </c:pt>
                <c:pt idx="1712">
                  <c:v>3788.6656445925132</c:v>
                </c:pt>
                <c:pt idx="1713">
                  <c:v>3789.7568066994791</c:v>
                </c:pt>
                <c:pt idx="1714">
                  <c:v>3790.8469955431719</c:v>
                </c:pt>
                <c:pt idx="1715">
                  <c:v>3791.936211478022</c:v>
                </c:pt>
                <c:pt idx="1716">
                  <c:v>3793.0244548581368</c:v>
                </c:pt>
                <c:pt idx="1717">
                  <c:v>3794.1117260373048</c:v>
                </c:pt>
                <c:pt idx="1718">
                  <c:v>3795.1980253689876</c:v>
                </c:pt>
                <c:pt idx="1719">
                  <c:v>3796.2833532063332</c:v>
                </c:pt>
                <c:pt idx="1720">
                  <c:v>3797.3677099021652</c:v>
                </c:pt>
                <c:pt idx="1721">
                  <c:v>3798.4510958089886</c:v>
                </c:pt>
                <c:pt idx="1722">
                  <c:v>3799.5335112789867</c:v>
                </c:pt>
                <c:pt idx="1723">
                  <c:v>3800.6149566640252</c:v>
                </c:pt>
                <c:pt idx="1724">
                  <c:v>3801.6954323156519</c:v>
                </c:pt>
                <c:pt idx="1725">
                  <c:v>3802.7749385850962</c:v>
                </c:pt>
                <c:pt idx="1726">
                  <c:v>3803.8534758232672</c:v>
                </c:pt>
                <c:pt idx="1727">
                  <c:v>3804.9310443807572</c:v>
                </c:pt>
                <c:pt idx="1728">
                  <c:v>3806.0076446078415</c:v>
                </c:pt>
                <c:pt idx="1729">
                  <c:v>3807.0832768544806</c:v>
                </c:pt>
                <c:pt idx="1730">
                  <c:v>3808.1579414703142</c:v>
                </c:pt>
                <c:pt idx="1731">
                  <c:v>3809.2316388046679</c:v>
                </c:pt>
                <c:pt idx="1732">
                  <c:v>3810.3043692065535</c:v>
                </c:pt>
                <c:pt idx="1733">
                  <c:v>3811.3761330246634</c:v>
                </c:pt>
                <c:pt idx="1734">
                  <c:v>3812.446930607377</c:v>
                </c:pt>
                <c:pt idx="1735">
                  <c:v>3813.5167623027601</c:v>
                </c:pt>
                <c:pt idx="1736">
                  <c:v>3814.5856284585616</c:v>
                </c:pt>
                <c:pt idx="1737">
                  <c:v>3815.6535294222199</c:v>
                </c:pt>
                <c:pt idx="1738">
                  <c:v>3816.7204655408555</c:v>
                </c:pt>
                <c:pt idx="1739">
                  <c:v>3817.7864371612795</c:v>
                </c:pt>
                <c:pt idx="1740">
                  <c:v>3818.8514446299878</c:v>
                </c:pt>
                <c:pt idx="1741">
                  <c:v>3819.9154882931653</c:v>
                </c:pt>
                <c:pt idx="1742">
                  <c:v>3820.9785684966823</c:v>
                </c:pt>
                <c:pt idx="1743">
                  <c:v>3822.0406855861006</c:v>
                </c:pt>
                <c:pt idx="1744">
                  <c:v>3823.1018399066688</c:v>
                </c:pt>
                <c:pt idx="1745">
                  <c:v>3824.1620318033251</c:v>
                </c:pt>
                <c:pt idx="1746">
                  <c:v>3825.2212616206953</c:v>
                </c:pt>
                <c:pt idx="1747">
                  <c:v>3826.279529703098</c:v>
                </c:pt>
                <c:pt idx="1748">
                  <c:v>3827.3368363945397</c:v>
                </c:pt>
                <c:pt idx="1749">
                  <c:v>3828.3931820387174</c:v>
                </c:pt>
                <c:pt idx="1750">
                  <c:v>3829.4485669790192</c:v>
                </c:pt>
                <c:pt idx="1751">
                  <c:v>3830.502991558526</c:v>
                </c:pt>
                <c:pt idx="1752">
                  <c:v>3831.5564561200067</c:v>
                </c:pt>
                <c:pt idx="1753">
                  <c:v>3832.6089610059253</c:v>
                </c:pt>
                <c:pt idx="1754">
                  <c:v>3833.6605065584386</c:v>
                </c:pt>
                <c:pt idx="1755">
                  <c:v>3834.7110931193902</c:v>
                </c:pt>
                <c:pt idx="1756">
                  <c:v>3835.760721030324</c:v>
                </c:pt>
                <c:pt idx="1757">
                  <c:v>3836.8093906324748</c:v>
                </c:pt>
                <c:pt idx="1758">
                  <c:v>3837.8571022667675</c:v>
                </c:pt>
                <c:pt idx="1759">
                  <c:v>3838.9038562738247</c:v>
                </c:pt>
                <c:pt idx="1760">
                  <c:v>3839.9496529939629</c:v>
                </c:pt>
                <c:pt idx="1761">
                  <c:v>3840.9944927671941</c:v>
                </c:pt>
                <c:pt idx="1762">
                  <c:v>3842.0383759332235</c:v>
                </c:pt>
                <c:pt idx="1763">
                  <c:v>3843.0813028314519</c:v>
                </c:pt>
                <c:pt idx="1764">
                  <c:v>3844.1232738009785</c:v>
                </c:pt>
                <c:pt idx="1765">
                  <c:v>3845.1642891805946</c:v>
                </c:pt>
                <c:pt idx="1766">
                  <c:v>3846.2043493087913</c:v>
                </c:pt>
                <c:pt idx="1767">
                  <c:v>3847.2434545237575</c:v>
                </c:pt>
                <c:pt idx="1768">
                  <c:v>3848.2816051633754</c:v>
                </c:pt>
                <c:pt idx="1769">
                  <c:v>3849.318801565229</c:v>
                </c:pt>
                <c:pt idx="1770">
                  <c:v>3850.3550440665963</c:v>
                </c:pt>
                <c:pt idx="1771">
                  <c:v>3851.3903330044568</c:v>
                </c:pt>
                <c:pt idx="1772">
                  <c:v>3852.4246687154846</c:v>
                </c:pt>
                <c:pt idx="1773">
                  <c:v>3853.4580515360603</c:v>
                </c:pt>
                <c:pt idx="1774">
                  <c:v>3854.490481802256</c:v>
                </c:pt>
                <c:pt idx="1775">
                  <c:v>3855.521959849847</c:v>
                </c:pt>
                <c:pt idx="1776">
                  <c:v>3856.55248601431</c:v>
                </c:pt>
                <c:pt idx="1777">
                  <c:v>3857.582060630818</c:v>
                </c:pt>
                <c:pt idx="1778">
                  <c:v>3858.61068403425</c:v>
                </c:pt>
                <c:pt idx="1779">
                  <c:v>3859.6383565591836</c:v>
                </c:pt>
                <c:pt idx="1780">
                  <c:v>3860.6650785398951</c:v>
                </c:pt>
                <c:pt idx="1781">
                  <c:v>3861.6908503103668</c:v>
                </c:pt>
                <c:pt idx="1782">
                  <c:v>3862.7156722042823</c:v>
                </c:pt>
                <c:pt idx="1783">
                  <c:v>3863.739544555026</c:v>
                </c:pt>
                <c:pt idx="1784">
                  <c:v>3864.7624676956875</c:v>
                </c:pt>
                <c:pt idx="1785">
                  <c:v>3865.7844419590569</c:v>
                </c:pt>
                <c:pt idx="1786">
                  <c:v>3866.8054676776319</c:v>
                </c:pt>
                <c:pt idx="1787">
                  <c:v>3867.825545183608</c:v>
                </c:pt>
                <c:pt idx="1788">
                  <c:v>3868.8446748088909</c:v>
                </c:pt>
                <c:pt idx="1789">
                  <c:v>3869.8628568850886</c:v>
                </c:pt>
                <c:pt idx="1790">
                  <c:v>3870.8800917435119</c:v>
                </c:pt>
                <c:pt idx="1791">
                  <c:v>3871.896379715181</c:v>
                </c:pt>
                <c:pt idx="1792">
                  <c:v>3872.9117211308185</c:v>
                </c:pt>
                <c:pt idx="1793">
                  <c:v>3873.9261163208544</c:v>
                </c:pt>
                <c:pt idx="1794">
                  <c:v>3874.9395656154252</c:v>
                </c:pt>
                <c:pt idx="1795">
                  <c:v>3875.9520693443719</c:v>
                </c:pt>
                <c:pt idx="1796">
                  <c:v>3876.9636278372473</c:v>
                </c:pt>
                <c:pt idx="1797">
                  <c:v>3877.9742414233046</c:v>
                </c:pt>
                <c:pt idx="1798">
                  <c:v>3878.9839104315124</c:v>
                </c:pt>
                <c:pt idx="1799">
                  <c:v>3879.9926351905392</c:v>
                </c:pt>
                <c:pt idx="1800">
                  <c:v>3881.000416028769</c:v>
                </c:pt>
                <c:pt idx="1801">
                  <c:v>3882.0072532742915</c:v>
                </c:pt>
                <c:pt idx="1802">
                  <c:v>3883.0131472549033</c:v>
                </c:pt>
                <c:pt idx="1803">
                  <c:v>3884.0180982981142</c:v>
                </c:pt>
                <c:pt idx="1804">
                  <c:v>3885.0221067311413</c:v>
                </c:pt>
                <c:pt idx="1805">
                  <c:v>3886.0251728809139</c:v>
                </c:pt>
                <c:pt idx="1806">
                  <c:v>3887.0272970740671</c:v>
                </c:pt>
                <c:pt idx="1807">
                  <c:v>3888.0284796369515</c:v>
                </c:pt>
                <c:pt idx="1808">
                  <c:v>3889.0287208956297</c:v>
                </c:pt>
                <c:pt idx="1809">
                  <c:v>3890.0280211758695</c:v>
                </c:pt>
                <c:pt idx="1810">
                  <c:v>3891.026380803155</c:v>
                </c:pt>
                <c:pt idx="1811">
                  <c:v>3892.0238001026814</c:v>
                </c:pt>
                <c:pt idx="1812">
                  <c:v>3893.0202793993581</c:v>
                </c:pt>
                <c:pt idx="1813">
                  <c:v>3894.0158190178017</c:v>
                </c:pt>
                <c:pt idx="1814">
                  <c:v>3895.0104192823483</c:v>
                </c:pt>
                <c:pt idx="1815">
                  <c:v>3896.0040805170424</c:v>
                </c:pt>
                <c:pt idx="1816">
                  <c:v>3896.9968030456466</c:v>
                </c:pt>
                <c:pt idx="1817">
                  <c:v>3897.9885871916335</c:v>
                </c:pt>
                <c:pt idx="1818">
                  <c:v>3898.9794332781948</c:v>
                </c:pt>
                <c:pt idx="1819">
                  <c:v>3899.9693416282298</c:v>
                </c:pt>
                <c:pt idx="1820">
                  <c:v>3900.9583125643599</c:v>
                </c:pt>
                <c:pt idx="1821">
                  <c:v>3901.9463464089167</c:v>
                </c:pt>
                <c:pt idx="1822">
                  <c:v>3902.9334434839529</c:v>
                </c:pt>
                <c:pt idx="1823">
                  <c:v>3903.9196041112318</c:v>
                </c:pt>
                <c:pt idx="1824">
                  <c:v>3904.9048286122356</c:v>
                </c:pt>
                <c:pt idx="1825">
                  <c:v>3905.8891173081647</c:v>
                </c:pt>
                <c:pt idx="1826">
                  <c:v>3906.872470519932</c:v>
                </c:pt>
                <c:pt idx="1827">
                  <c:v>3907.854888568173</c:v>
                </c:pt>
                <c:pt idx="1828">
                  <c:v>3908.8363717732373</c:v>
                </c:pt>
                <c:pt idx="1829">
                  <c:v>3909.8169204551918</c:v>
                </c:pt>
                <c:pt idx="1830">
                  <c:v>3910.796534933826</c:v>
                </c:pt>
                <c:pt idx="1831">
                  <c:v>3911.7752155286448</c:v>
                </c:pt>
                <c:pt idx="1832">
                  <c:v>3912.7529625588732</c:v>
                </c:pt>
                <c:pt idx="1833">
                  <c:v>3913.7297763434535</c:v>
                </c:pt>
                <c:pt idx="1834">
                  <c:v>3914.7056572010492</c:v>
                </c:pt>
                <c:pt idx="1835">
                  <c:v>3915.6806054500435</c:v>
                </c:pt>
                <c:pt idx="1836">
                  <c:v>3916.6546214085415</c:v>
                </c:pt>
                <c:pt idx="1837">
                  <c:v>3917.6277053943681</c:v>
                </c:pt>
                <c:pt idx="1838">
                  <c:v>3918.5998577250648</c:v>
                </c:pt>
                <c:pt idx="1839">
                  <c:v>3919.5710787179009</c:v>
                </c:pt>
                <c:pt idx="1840">
                  <c:v>3920.5413686898628</c:v>
                </c:pt>
                <c:pt idx="1841">
                  <c:v>3921.5107279576609</c:v>
                </c:pt>
                <c:pt idx="1842">
                  <c:v>3922.4791568377277</c:v>
                </c:pt>
                <c:pt idx="1843">
                  <c:v>3923.4466556462139</c:v>
                </c:pt>
                <c:pt idx="1844">
                  <c:v>3924.4132246990011</c:v>
                </c:pt>
                <c:pt idx="1845">
                  <c:v>3925.3788643116877</c:v>
                </c:pt>
                <c:pt idx="1846">
                  <c:v>3926.3435747995973</c:v>
                </c:pt>
                <c:pt idx="1847">
                  <c:v>3927.3073564777783</c:v>
                </c:pt>
                <c:pt idx="1848">
                  <c:v>3928.2702096610005</c:v>
                </c:pt>
                <c:pt idx="1849">
                  <c:v>3929.2321346637618</c:v>
                </c:pt>
                <c:pt idx="1850">
                  <c:v>3930.1931318002826</c:v>
                </c:pt>
                <c:pt idx="1851">
                  <c:v>3931.1532013845085</c:v>
                </c:pt>
                <c:pt idx="1852">
                  <c:v>3932.1123437301094</c:v>
                </c:pt>
                <c:pt idx="1853">
                  <c:v>3933.0705591504829</c:v>
                </c:pt>
                <c:pt idx="1854">
                  <c:v>3934.0278479587523</c:v>
                </c:pt>
                <c:pt idx="1855">
                  <c:v>3934.9842104677678</c:v>
                </c:pt>
                <c:pt idx="1856">
                  <c:v>3935.9396469901035</c:v>
                </c:pt>
                <c:pt idx="1857">
                  <c:v>3936.8941578380618</c:v>
                </c:pt>
                <c:pt idx="1858">
                  <c:v>3937.8477433236731</c:v>
                </c:pt>
                <c:pt idx="1859">
                  <c:v>3938.8004037586938</c:v>
                </c:pt>
                <c:pt idx="1860">
                  <c:v>3939.7521394546116</c:v>
                </c:pt>
                <c:pt idx="1861">
                  <c:v>3940.7029507226375</c:v>
                </c:pt>
                <c:pt idx="1862">
                  <c:v>3941.6528378737162</c:v>
                </c:pt>
                <c:pt idx="1863">
                  <c:v>3942.601801218515</c:v>
                </c:pt>
                <c:pt idx="1864">
                  <c:v>3943.5498410674363</c:v>
                </c:pt>
                <c:pt idx="1865">
                  <c:v>3944.4969577306092</c:v>
                </c:pt>
                <c:pt idx="1866">
                  <c:v>3945.4431515178921</c:v>
                </c:pt>
                <c:pt idx="1867">
                  <c:v>3946.388422738873</c:v>
                </c:pt>
                <c:pt idx="1868">
                  <c:v>3947.3327717028742</c:v>
                </c:pt>
                <c:pt idx="1869">
                  <c:v>3948.2761987189424</c:v>
                </c:pt>
                <c:pt idx="1870">
                  <c:v>3949.2187040958615</c:v>
                </c:pt>
                <c:pt idx="1871">
                  <c:v>3950.1602881421413</c:v>
                </c:pt>
                <c:pt idx="1872">
                  <c:v>3951.1009511660286</c:v>
                </c:pt>
                <c:pt idx="1873">
                  <c:v>3952.0406934754969</c:v>
                </c:pt>
                <c:pt idx="1874">
                  <c:v>3952.9795153782566</c:v>
                </c:pt>
                <c:pt idx="1875">
                  <c:v>3953.9174171817444</c:v>
                </c:pt>
                <c:pt idx="1876">
                  <c:v>3954.854399193136</c:v>
                </c:pt>
                <c:pt idx="1877">
                  <c:v>3955.7904617193362</c:v>
                </c:pt>
                <c:pt idx="1878">
                  <c:v>3956.7256050669876</c:v>
                </c:pt>
                <c:pt idx="1879">
                  <c:v>3957.6598295424628</c:v>
                </c:pt>
                <c:pt idx="1880">
                  <c:v>3958.5931354518684</c:v>
                </c:pt>
                <c:pt idx="1881">
                  <c:v>3959.525523101046</c:v>
                </c:pt>
                <c:pt idx="1882">
                  <c:v>3960.4569927955736</c:v>
                </c:pt>
                <c:pt idx="1883">
                  <c:v>3961.3875448407603</c:v>
                </c:pt>
                <c:pt idx="1884">
                  <c:v>3962.3171795416556</c:v>
                </c:pt>
                <c:pt idx="1885">
                  <c:v>3963.245897203039</c:v>
                </c:pt>
                <c:pt idx="1886">
                  <c:v>3964.1736981294307</c:v>
                </c:pt>
                <c:pt idx="1887">
                  <c:v>3965.1005826250848</c:v>
                </c:pt>
                <c:pt idx="1888">
                  <c:v>3966.0265509939909</c:v>
                </c:pt>
                <c:pt idx="1889">
                  <c:v>3966.9516035398765</c:v>
                </c:pt>
                <c:pt idx="1890">
                  <c:v>3967.8757405662063</c:v>
                </c:pt>
                <c:pt idx="1891">
                  <c:v>3968.7989623761819</c:v>
                </c:pt>
                <c:pt idx="1892">
                  <c:v>3969.721269272743</c:v>
                </c:pt>
                <c:pt idx="1893">
                  <c:v>3970.6426615585665</c:v>
                </c:pt>
                <c:pt idx="1894">
                  <c:v>3971.5631395360706</c:v>
                </c:pt>
                <c:pt idx="1895">
                  <c:v>3972.4827035074045</c:v>
                </c:pt>
                <c:pt idx="1896">
                  <c:v>3973.4013537744659</c:v>
                </c:pt>
                <c:pt idx="1897">
                  <c:v>3974.3190906388836</c:v>
                </c:pt>
                <c:pt idx="1898">
                  <c:v>3975.2359144020293</c:v>
                </c:pt>
                <c:pt idx="1899">
                  <c:v>3976.1518253650165</c:v>
                </c:pt>
                <c:pt idx="1900">
                  <c:v>3977.0668238286944</c:v>
                </c:pt>
                <c:pt idx="1901">
                  <c:v>3977.9809100936559</c:v>
                </c:pt>
                <c:pt idx="1902">
                  <c:v>3978.894084460233</c:v>
                </c:pt>
                <c:pt idx="1903">
                  <c:v>3979.8063472284994</c:v>
                </c:pt>
                <c:pt idx="1904">
                  <c:v>3980.7176986982668</c:v>
                </c:pt>
                <c:pt idx="1905">
                  <c:v>3981.6281391690927</c:v>
                </c:pt>
                <c:pt idx="1906">
                  <c:v>3982.537668940276</c:v>
                </c:pt>
                <c:pt idx="1907">
                  <c:v>3983.4462883108536</c:v>
                </c:pt>
                <c:pt idx="1908">
                  <c:v>3984.3539975796098</c:v>
                </c:pt>
                <c:pt idx="1909">
                  <c:v>3985.2607970450667</c:v>
                </c:pt>
                <c:pt idx="1910">
                  <c:v>3986.1666870054946</c:v>
                </c:pt>
                <c:pt idx="1911">
                  <c:v>3987.0716677589039</c:v>
                </c:pt>
                <c:pt idx="1912">
                  <c:v>3987.9757396030486</c:v>
                </c:pt>
                <c:pt idx="1913">
                  <c:v>3988.8789028354267</c:v>
                </c:pt>
                <c:pt idx="1914">
                  <c:v>3989.7811577532793</c:v>
                </c:pt>
                <c:pt idx="1915">
                  <c:v>3990.682504653596</c:v>
                </c:pt>
                <c:pt idx="1916">
                  <c:v>3991.5829438331061</c:v>
                </c:pt>
                <c:pt idx="1917">
                  <c:v>3992.4824755882869</c:v>
                </c:pt>
                <c:pt idx="1918">
                  <c:v>3993.3811002153616</c:v>
                </c:pt>
                <c:pt idx="1919">
                  <c:v>3994.2788180102939</c:v>
                </c:pt>
                <c:pt idx="1920">
                  <c:v>3995.1756292688005</c:v>
                </c:pt>
                <c:pt idx="1921">
                  <c:v>3996.07153428634</c:v>
                </c:pt>
                <c:pt idx="1922">
                  <c:v>3996.9665333581161</c:v>
                </c:pt>
                <c:pt idx="1923">
                  <c:v>3997.8606267790828</c:v>
                </c:pt>
                <c:pt idx="1924">
                  <c:v>3998.7538148439403</c:v>
                </c:pt>
                <c:pt idx="1925">
                  <c:v>3999.646097847135</c:v>
                </c:pt>
                <c:pt idx="1926">
                  <c:v>4000.5374760828604</c:v>
                </c:pt>
                <c:pt idx="1927">
                  <c:v>4001.4279498450592</c:v>
                </c:pt>
                <c:pt idx="1928">
                  <c:v>4002.3175194274213</c:v>
                </c:pt>
                <c:pt idx="1929">
                  <c:v>4003.2061851233852</c:v>
                </c:pt>
                <c:pt idx="1930">
                  <c:v>4004.0939472261412</c:v>
                </c:pt>
                <c:pt idx="1931">
                  <c:v>4004.9808060286214</c:v>
                </c:pt>
                <c:pt idx="1932">
                  <c:v>4005.8667618235149</c:v>
                </c:pt>
                <c:pt idx="1933">
                  <c:v>4006.7518149032571</c:v>
                </c:pt>
                <c:pt idx="1934">
                  <c:v>4007.6359655600309</c:v>
                </c:pt>
                <c:pt idx="1935">
                  <c:v>4008.5192140857735</c:v>
                </c:pt>
                <c:pt idx="1936">
                  <c:v>4009.4015607721703</c:v>
                </c:pt>
                <c:pt idx="1937">
                  <c:v>4010.2830059106564</c:v>
                </c:pt>
                <c:pt idx="1938">
                  <c:v>4011.1635497924217</c:v>
                </c:pt>
                <c:pt idx="1939">
                  <c:v>4012.0431927084032</c:v>
                </c:pt>
                <c:pt idx="1940">
                  <c:v>4012.9219349492914</c:v>
                </c:pt>
                <c:pt idx="1941">
                  <c:v>4013.7997768055284</c:v>
                </c:pt>
                <c:pt idx="1942">
                  <c:v>4014.6767185673079</c:v>
                </c:pt>
                <c:pt idx="1943">
                  <c:v>4015.5527605245779</c:v>
                </c:pt>
                <c:pt idx="1944">
                  <c:v>4016.4279029670361</c:v>
                </c:pt>
                <c:pt idx="1945">
                  <c:v>4017.3021461841354</c:v>
                </c:pt>
                <c:pt idx="1946">
                  <c:v>4018.1754904650797</c:v>
                </c:pt>
                <c:pt idx="1947">
                  <c:v>4019.0479360988311</c:v>
                </c:pt>
                <c:pt idx="1948">
                  <c:v>4019.9194833740985</c:v>
                </c:pt>
                <c:pt idx="1949">
                  <c:v>4020.7901325793509</c:v>
                </c:pt>
                <c:pt idx="1950">
                  <c:v>4021.6598840028078</c:v>
                </c:pt>
                <c:pt idx="1951">
                  <c:v>4022.5287379324463</c:v>
                </c:pt>
                <c:pt idx="1952">
                  <c:v>4023.3966946559949</c:v>
                </c:pt>
                <c:pt idx="1953">
                  <c:v>4024.2637544609415</c:v>
                </c:pt>
                <c:pt idx="1954">
                  <c:v>4025.1299176345265</c:v>
                </c:pt>
                <c:pt idx="1955">
                  <c:v>4025.9951844637449</c:v>
                </c:pt>
                <c:pt idx="1956">
                  <c:v>4026.8595552353518</c:v>
                </c:pt>
                <c:pt idx="1957">
                  <c:v>4027.7230302358544</c:v>
                </c:pt>
                <c:pt idx="1958">
                  <c:v>4028.5856097515175</c:v>
                </c:pt>
                <c:pt idx="1959">
                  <c:v>4029.4472940683668</c:v>
                </c:pt>
                <c:pt idx="1960">
                  <c:v>4030.30808347218</c:v>
                </c:pt>
                <c:pt idx="1961">
                  <c:v>4031.1679782484921</c:v>
                </c:pt>
                <c:pt idx="1962">
                  <c:v>4032.0269786825993</c:v>
                </c:pt>
                <c:pt idx="1963">
                  <c:v>4032.8850850595541</c:v>
                </c:pt>
                <c:pt idx="1964">
                  <c:v>4033.7422976641647</c:v>
                </c:pt>
                <c:pt idx="1965">
                  <c:v>4034.5986167810029</c:v>
                </c:pt>
                <c:pt idx="1966">
                  <c:v>4035.4540426943945</c:v>
                </c:pt>
                <c:pt idx="1967">
                  <c:v>4036.3085756884261</c:v>
                </c:pt>
                <c:pt idx="1968">
                  <c:v>4037.1622160469428</c:v>
                </c:pt>
                <c:pt idx="1969">
                  <c:v>4038.0149640535519</c:v>
                </c:pt>
                <c:pt idx="1970">
                  <c:v>4038.8668199916174</c:v>
                </c:pt>
                <c:pt idx="1971">
                  <c:v>4039.7177841442649</c:v>
                </c:pt>
                <c:pt idx="1972">
                  <c:v>4040.5678567943792</c:v>
                </c:pt>
                <c:pt idx="1973">
                  <c:v>4041.4170382246061</c:v>
                </c:pt>
                <c:pt idx="1974">
                  <c:v>4042.265328717353</c:v>
                </c:pt>
                <c:pt idx="1975">
                  <c:v>4043.1127285547882</c:v>
                </c:pt>
                <c:pt idx="1976">
                  <c:v>4043.959238018841</c:v>
                </c:pt>
                <c:pt idx="1977">
                  <c:v>4044.8048573912019</c:v>
                </c:pt>
                <c:pt idx="1978">
                  <c:v>4045.6495869533251</c:v>
                </c:pt>
                <c:pt idx="1979">
                  <c:v>4046.4934269864257</c:v>
                </c:pt>
                <c:pt idx="1980">
                  <c:v>4047.3363777714808</c:v>
                </c:pt>
                <c:pt idx="1981">
                  <c:v>4048.17843958923</c:v>
                </c:pt>
                <c:pt idx="1982">
                  <c:v>4049.0196127201793</c:v>
                </c:pt>
                <c:pt idx="1983">
                  <c:v>4049.8598974445936</c:v>
                </c:pt>
                <c:pt idx="1984">
                  <c:v>4050.6992940425034</c:v>
                </c:pt>
                <c:pt idx="1985">
                  <c:v>4051.5378027937031</c:v>
                </c:pt>
                <c:pt idx="1986">
                  <c:v>4052.3754239777504</c:v>
                </c:pt>
                <c:pt idx="1987">
                  <c:v>4053.2121578739675</c:v>
                </c:pt>
                <c:pt idx="1988">
                  <c:v>4054.0480047614415</c:v>
                </c:pt>
                <c:pt idx="1989">
                  <c:v>4054.8829649190266</c:v>
                </c:pt>
                <c:pt idx="1990">
                  <c:v>4055.717038625337</c:v>
                </c:pt>
                <c:pt idx="1991">
                  <c:v>4056.5502261587558</c:v>
                </c:pt>
                <c:pt idx="1992">
                  <c:v>4057.3825277974311</c:v>
                </c:pt>
                <c:pt idx="1993">
                  <c:v>4058.2139438192771</c:v>
                </c:pt>
                <c:pt idx="1994">
                  <c:v>4059.0444745019731</c:v>
                </c:pt>
                <c:pt idx="1995">
                  <c:v>4059.874120122965</c:v>
                </c:pt>
                <c:pt idx="1996">
                  <c:v>4060.7028809594676</c:v>
                </c:pt>
                <c:pt idx="1997">
                  <c:v>4061.5307572884617</c:v>
                </c:pt>
                <c:pt idx="1998">
                  <c:v>4062.357749386691</c:v>
                </c:pt>
                <c:pt idx="1999">
                  <c:v>4063.1838575306729</c:v>
                </c:pt>
                <c:pt idx="2000">
                  <c:v>4064.0090819966895</c:v>
                </c:pt>
                <c:pt idx="2001">
                  <c:v>4064.833423060792</c:v>
                </c:pt>
                <c:pt idx="2002">
                  <c:v>4065.6568809987962</c:v>
                </c:pt>
                <c:pt idx="2003">
                  <c:v>4066.4794560862933</c:v>
                </c:pt>
                <c:pt idx="2004">
                  <c:v>4067.3011485986372</c:v>
                </c:pt>
                <c:pt idx="2005">
                  <c:v>4068.121958810952</c:v>
                </c:pt>
                <c:pt idx="2006">
                  <c:v>4068.9418869981332</c:v>
                </c:pt>
                <c:pt idx="2007">
                  <c:v>4069.760933434844</c:v>
                </c:pt>
                <c:pt idx="2008">
                  <c:v>4070.5790983955185</c:v>
                </c:pt>
                <c:pt idx="2009">
                  <c:v>4071.3963821543593</c:v>
                </c:pt>
                <c:pt idx="2010">
                  <c:v>4072.2127849853409</c:v>
                </c:pt>
                <c:pt idx="2011">
                  <c:v>4073.028307162208</c:v>
                </c:pt>
                <c:pt idx="2012">
                  <c:v>4073.842948958476</c:v>
                </c:pt>
                <c:pt idx="2013">
                  <c:v>4074.6567106474304</c:v>
                </c:pt>
                <c:pt idx="2014">
                  <c:v>4075.4695925021283</c:v>
                </c:pt>
                <c:pt idx="2015">
                  <c:v>4076.2815947954</c:v>
                </c:pt>
                <c:pt idx="2016">
                  <c:v>4077.0927177998469</c:v>
                </c:pt>
                <c:pt idx="2017">
                  <c:v>4077.9029617878405</c:v>
                </c:pt>
                <c:pt idx="2018">
                  <c:v>4078.7123270315296</c:v>
                </c:pt>
                <c:pt idx="2019">
                  <c:v>4079.520813802827</c:v>
                </c:pt>
                <c:pt idx="2020">
                  <c:v>4080.3284223734286</c:v>
                </c:pt>
                <c:pt idx="2021">
                  <c:v>4081.1351530147945</c:v>
                </c:pt>
                <c:pt idx="2022">
                  <c:v>4081.9410059981642</c:v>
                </c:pt>
                <c:pt idx="2023">
                  <c:v>4082.7459815945481</c:v>
                </c:pt>
                <c:pt idx="2024">
                  <c:v>4083.5500800747309</c:v>
                </c:pt>
                <c:pt idx="2025">
                  <c:v>4084.3533017092714</c:v>
                </c:pt>
                <c:pt idx="2026">
                  <c:v>4085.1556467685032</c:v>
                </c:pt>
                <c:pt idx="2027">
                  <c:v>4085.957115522534</c:v>
                </c:pt>
                <c:pt idx="2028">
                  <c:v>4086.7577082412454</c:v>
                </c:pt>
                <c:pt idx="2029">
                  <c:v>4087.5574251942958</c:v>
                </c:pt>
                <c:pt idx="2030">
                  <c:v>4088.3562666511193</c:v>
                </c:pt>
                <c:pt idx="2031">
                  <c:v>4089.1542328809232</c:v>
                </c:pt>
                <c:pt idx="2032">
                  <c:v>4089.951324152692</c:v>
                </c:pt>
                <c:pt idx="2033">
                  <c:v>4090.7475407351881</c:v>
                </c:pt>
                <c:pt idx="2034">
                  <c:v>4091.5428828969466</c:v>
                </c:pt>
                <c:pt idx="2035">
                  <c:v>4092.337350906284</c:v>
                </c:pt>
                <c:pt idx="2036">
                  <c:v>4093.130945031286</c:v>
                </c:pt>
                <c:pt idx="2037">
                  <c:v>4093.9236655398231</c:v>
                </c:pt>
                <c:pt idx="2038">
                  <c:v>4094.7155126995408</c:v>
                </c:pt>
                <c:pt idx="2039">
                  <c:v>4095.5064867778597</c:v>
                </c:pt>
                <c:pt idx="2040">
                  <c:v>4096.2965880419824</c:v>
                </c:pt>
                <c:pt idx="2041">
                  <c:v>4097.085816758884</c:v>
                </c:pt>
                <c:pt idx="2042">
                  <c:v>4097.8741731953241</c:v>
                </c:pt>
                <c:pt idx="2043">
                  <c:v>4098.6616576178385</c:v>
                </c:pt>
                <c:pt idx="2044">
                  <c:v>4099.4482702927362</c:v>
                </c:pt>
                <c:pt idx="2045">
                  <c:v>4100.2340114861145</c:v>
                </c:pt>
                <c:pt idx="2046">
                  <c:v>4101.0188814638486</c:v>
                </c:pt>
                <c:pt idx="2047">
                  <c:v>4101.802880491583</c:v>
                </c:pt>
                <c:pt idx="2048">
                  <c:v>4102.5860088347536</c:v>
                </c:pt>
                <c:pt idx="2049">
                  <c:v>4103.3682667585745</c:v>
                </c:pt>
                <c:pt idx="2050">
                  <c:v>4104.1496545280324</c:v>
                </c:pt>
                <c:pt idx="2051">
                  <c:v>4104.9301724079032</c:v>
                </c:pt>
                <c:pt idx="2052">
                  <c:v>4105.7098206627415</c:v>
                </c:pt>
                <c:pt idx="2053">
                  <c:v>4106.4885995568775</c:v>
                </c:pt>
                <c:pt idx="2054">
                  <c:v>4107.266509354431</c:v>
                </c:pt>
                <c:pt idx="2055">
                  <c:v>4108.0435503192948</c:v>
                </c:pt>
                <c:pt idx="2056">
                  <c:v>4108.8197227151531</c:v>
                </c:pt>
                <c:pt idx="2057">
                  <c:v>4109.5950268054639</c:v>
                </c:pt>
                <c:pt idx="2058">
                  <c:v>4110.3694628534704</c:v>
                </c:pt>
                <c:pt idx="2059">
                  <c:v>4111.1430311221948</c:v>
                </c:pt>
                <c:pt idx="2060">
                  <c:v>4111.9157318744501</c:v>
                </c:pt>
                <c:pt idx="2061">
                  <c:v>4112.6875653728275</c:v>
                </c:pt>
                <c:pt idx="2062">
                  <c:v>4113.4585318796981</c:v>
                </c:pt>
                <c:pt idx="2063">
                  <c:v>4114.2286316572217</c:v>
                </c:pt>
                <c:pt idx="2064">
                  <c:v>4114.9978649673376</c:v>
                </c:pt>
                <c:pt idx="2065">
                  <c:v>4115.7662320717736</c:v>
                </c:pt>
                <c:pt idx="2066">
                  <c:v>4116.5337332320332</c:v>
                </c:pt>
                <c:pt idx="2067">
                  <c:v>4117.3003687094215</c:v>
                </c:pt>
                <c:pt idx="2068">
                  <c:v>4118.066138765008</c:v>
                </c:pt>
                <c:pt idx="2069">
                  <c:v>4118.8310436596566</c:v>
                </c:pt>
                <c:pt idx="2070">
                  <c:v>4119.5950836540178</c:v>
                </c:pt>
                <c:pt idx="2071">
                  <c:v>4120.3582590085234</c:v>
                </c:pt>
                <c:pt idx="2072">
                  <c:v>4121.1205699833954</c:v>
                </c:pt>
                <c:pt idx="2073">
                  <c:v>4121.8820168386346</c:v>
                </c:pt>
                <c:pt idx="2074">
                  <c:v>4122.6425998340355</c:v>
                </c:pt>
                <c:pt idx="2075">
                  <c:v>4123.4023192291716</c:v>
                </c:pt>
                <c:pt idx="2076">
                  <c:v>4124.1611752834124</c:v>
                </c:pt>
                <c:pt idx="2077">
                  <c:v>4124.9191682559031</c:v>
                </c:pt>
                <c:pt idx="2078">
                  <c:v>4125.676298405584</c:v>
                </c:pt>
                <c:pt idx="2079">
                  <c:v>4126.4325659911756</c:v>
                </c:pt>
                <c:pt idx="2080">
                  <c:v>4127.1879712711971</c:v>
                </c:pt>
                <c:pt idx="2081">
                  <c:v>4127.9425145039422</c:v>
                </c:pt>
                <c:pt idx="2082">
                  <c:v>4128.6961959475002</c:v>
                </c:pt>
                <c:pt idx="2083">
                  <c:v>4129.4490158597473</c:v>
                </c:pt>
                <c:pt idx="2084">
                  <c:v>4130.2009744983488</c:v>
                </c:pt>
                <c:pt idx="2085">
                  <c:v>4130.9520721207546</c:v>
                </c:pt>
                <c:pt idx="2086">
                  <c:v>4131.7023089842087</c:v>
                </c:pt>
                <c:pt idx="2087">
                  <c:v>4132.4516853457408</c:v>
                </c:pt>
                <c:pt idx="2088">
                  <c:v>4133.2002014621721</c:v>
                </c:pt>
                <c:pt idx="2089">
                  <c:v>4133.9478575901067</c:v>
                </c:pt>
                <c:pt idx="2090">
                  <c:v>4134.6946539859537</c:v>
                </c:pt>
                <c:pt idx="2091">
                  <c:v>4135.4405909058933</c:v>
                </c:pt>
                <c:pt idx="2092">
                  <c:v>4136.1856686059109</c:v>
                </c:pt>
                <c:pt idx="2093">
                  <c:v>4136.9298873417702</c:v>
                </c:pt>
                <c:pt idx="2094">
                  <c:v>4137.673247369039</c:v>
                </c:pt>
                <c:pt idx="2095">
                  <c:v>4138.4157489430636</c:v>
                </c:pt>
                <c:pt idx="2096">
                  <c:v>4139.1573923189899</c:v>
                </c:pt>
                <c:pt idx="2097">
                  <c:v>4139.8981777517511</c:v>
                </c:pt>
                <c:pt idx="2098">
                  <c:v>4140.6381054960702</c:v>
                </c:pt>
                <c:pt idx="2099">
                  <c:v>4141.3771758064677</c:v>
                </c:pt>
                <c:pt idx="2100">
                  <c:v>4142.1153889372526</c:v>
                </c:pt>
                <c:pt idx="2101">
                  <c:v>4142.8527451425261</c:v>
                </c:pt>
                <c:pt idx="2102">
                  <c:v>4143.5892446761836</c:v>
                </c:pt>
                <c:pt idx="2103">
                  <c:v>4144.3248877919104</c:v>
                </c:pt>
                <c:pt idx="2104">
                  <c:v>4145.0596747431882</c:v>
                </c:pt>
                <c:pt idx="2105">
                  <c:v>4145.7936057832894</c:v>
                </c:pt>
                <c:pt idx="2106">
                  <c:v>4146.5266811652828</c:v>
                </c:pt>
                <c:pt idx="2107">
                  <c:v>4147.2589011420232</c:v>
                </c:pt>
                <c:pt idx="2108">
                  <c:v>4147.990265966172</c:v>
                </c:pt>
                <c:pt idx="2109">
                  <c:v>4148.7207758901723</c:v>
                </c:pt>
                <c:pt idx="2110">
                  <c:v>4149.4504311662704</c:v>
                </c:pt>
                <c:pt idx="2111">
                  <c:v>4150.1792320465011</c:v>
                </c:pt>
                <c:pt idx="2112">
                  <c:v>4150.9071787826979</c:v>
                </c:pt>
                <c:pt idx="2113">
                  <c:v>4151.634271626488</c:v>
                </c:pt>
                <c:pt idx="2114">
                  <c:v>4152.3605108292904</c:v>
                </c:pt>
                <c:pt idx="2115">
                  <c:v>4153.0858966423275</c:v>
                </c:pt>
                <c:pt idx="2116">
                  <c:v>4153.8104293166089</c:v>
                </c:pt>
                <c:pt idx="2117">
                  <c:v>4154.534109102945</c:v>
                </c:pt>
                <c:pt idx="2118">
                  <c:v>4155.2569362519444</c:v>
                </c:pt>
                <c:pt idx="2119">
                  <c:v>4155.9789110140009</c:v>
                </c:pt>
                <c:pt idx="2120">
                  <c:v>4156.7000336393221</c:v>
                </c:pt>
                <c:pt idx="2121">
                  <c:v>4157.4203043778989</c:v>
                </c:pt>
                <c:pt idx="2122">
                  <c:v>4158.1397234795231</c:v>
                </c:pt>
                <c:pt idx="2123">
                  <c:v>4158.8582911937847</c:v>
                </c:pt>
                <c:pt idx="2124">
                  <c:v>4159.5760077700697</c:v>
                </c:pt>
                <c:pt idx="2125">
                  <c:v>4160.2928734575653</c:v>
                </c:pt>
                <c:pt idx="2126">
                  <c:v>4161.0088885052501</c:v>
                </c:pt>
                <c:pt idx="2127">
                  <c:v>4161.7240531619082</c:v>
                </c:pt>
                <c:pt idx="2128">
                  <c:v>4162.4383676761136</c:v>
                </c:pt>
                <c:pt idx="2129">
                  <c:v>4163.151832296252</c:v>
                </c:pt>
                <c:pt idx="2130">
                  <c:v>4163.8644472704927</c:v>
                </c:pt>
                <c:pt idx="2131">
                  <c:v>4164.5762128468123</c:v>
                </c:pt>
                <c:pt idx="2132">
                  <c:v>4165.2871292729888</c:v>
                </c:pt>
                <c:pt idx="2133">
                  <c:v>4165.9971967965912</c:v>
                </c:pt>
                <c:pt idx="2134">
                  <c:v>4166.7064156649958</c:v>
                </c:pt>
                <c:pt idx="2135">
                  <c:v>4167.414786125375</c:v>
                </c:pt>
                <c:pt idx="2136">
                  <c:v>4168.1223084247058</c:v>
                </c:pt>
                <c:pt idx="2137">
                  <c:v>4168.8289828097577</c:v>
                </c:pt>
                <c:pt idx="2138">
                  <c:v>4169.5348095271056</c:v>
                </c:pt>
                <c:pt idx="2139">
                  <c:v>4170.2397888231262</c:v>
                </c:pt>
                <c:pt idx="2140">
                  <c:v>4170.943920943997</c:v>
                </c:pt>
                <c:pt idx="2141">
                  <c:v>4171.6472061356944</c:v>
                </c:pt>
                <c:pt idx="2142">
                  <c:v>4172.3496446439958</c:v>
                </c:pt>
                <c:pt idx="2143">
                  <c:v>4173.051236714482</c:v>
                </c:pt>
                <c:pt idx="2144">
                  <c:v>4173.7519825925347</c:v>
                </c:pt>
                <c:pt idx="2145">
                  <c:v>4174.4518825233399</c:v>
                </c:pt>
                <c:pt idx="2146">
                  <c:v>4175.1509367518856</c:v>
                </c:pt>
                <c:pt idx="2147">
                  <c:v>4175.849145522955</c:v>
                </c:pt>
                <c:pt idx="2148">
                  <c:v>4176.5465090811467</c:v>
                </c:pt>
                <c:pt idx="2149">
                  <c:v>4177.2430276708501</c:v>
                </c:pt>
                <c:pt idx="2150">
                  <c:v>4177.9387015362654</c:v>
                </c:pt>
                <c:pt idx="2151">
                  <c:v>4178.6335309213964</c:v>
                </c:pt>
                <c:pt idx="2152">
                  <c:v>4179.3275160700423</c:v>
                </c:pt>
                <c:pt idx="2153">
                  <c:v>4180.0206572258148</c:v>
                </c:pt>
                <c:pt idx="2154">
                  <c:v>4180.7129546321257</c:v>
                </c:pt>
                <c:pt idx="2155">
                  <c:v>4181.4044085321912</c:v>
                </c:pt>
                <c:pt idx="2156">
                  <c:v>4182.0950191690345</c:v>
                </c:pt>
                <c:pt idx="2157">
                  <c:v>4182.7847867854798</c:v>
                </c:pt>
                <c:pt idx="2158">
                  <c:v>4183.4737116241567</c:v>
                </c:pt>
                <c:pt idx="2159">
                  <c:v>4184.1617939275038</c:v>
                </c:pt>
                <c:pt idx="2160">
                  <c:v>4184.8490339377595</c:v>
                </c:pt>
                <c:pt idx="2161">
                  <c:v>4185.5354318969694</c:v>
                </c:pt>
                <c:pt idx="2162">
                  <c:v>4186.2209880469873</c:v>
                </c:pt>
                <c:pt idx="2163">
                  <c:v>4186.9057026294704</c:v>
                </c:pt>
                <c:pt idx="2164">
                  <c:v>4187.5895758858851</c:v>
                </c:pt>
                <c:pt idx="2165">
                  <c:v>4188.2726080574994</c:v>
                </c:pt>
                <c:pt idx="2166">
                  <c:v>4188.9547993853894</c:v>
                </c:pt>
                <c:pt idx="2167">
                  <c:v>4189.6361501104402</c:v>
                </c:pt>
                <c:pt idx="2168">
                  <c:v>4190.3166604733442</c:v>
                </c:pt>
                <c:pt idx="2169">
                  <c:v>4190.9963307145936</c:v>
                </c:pt>
                <c:pt idx="2170">
                  <c:v>4191.6751610745014</c:v>
                </c:pt>
                <c:pt idx="2171">
                  <c:v>4192.3531517931724</c:v>
                </c:pt>
                <c:pt idx="2172">
                  <c:v>4193.0303031105323</c:v>
                </c:pt>
                <c:pt idx="2173">
                  <c:v>4193.7066152663092</c:v>
                </c:pt>
                <c:pt idx="2174">
                  <c:v>4194.3820885000396</c:v>
                </c:pt>
                <c:pt idx="2175">
                  <c:v>4195.0567230510678</c:v>
                </c:pt>
                <c:pt idx="2176">
                  <c:v>4195.7305191585456</c:v>
                </c:pt>
                <c:pt idx="2177">
                  <c:v>4196.4034770614389</c:v>
                </c:pt>
                <c:pt idx="2178">
                  <c:v>4197.0755969985184</c:v>
                </c:pt>
                <c:pt idx="2179">
                  <c:v>4197.7468792083646</c:v>
                </c:pt>
                <c:pt idx="2180">
                  <c:v>4198.4173239293696</c:v>
                </c:pt>
                <c:pt idx="2181">
                  <c:v>4199.0869313997318</c:v>
                </c:pt>
                <c:pt idx="2182">
                  <c:v>4199.7557018574607</c:v>
                </c:pt>
                <c:pt idx="2183">
                  <c:v>4200.4236355403764</c:v>
                </c:pt>
                <c:pt idx="2184">
                  <c:v>4201.0907326861097</c:v>
                </c:pt>
                <c:pt idx="2185">
                  <c:v>4201.7569935321017</c:v>
                </c:pt>
                <c:pt idx="2186">
                  <c:v>4202.4224183156039</c:v>
                </c:pt>
                <c:pt idx="2187">
                  <c:v>4203.087007273678</c:v>
                </c:pt>
                <c:pt idx="2188">
                  <c:v>4203.7507606431973</c:v>
                </c:pt>
                <c:pt idx="2189">
                  <c:v>4204.4136786608478</c:v>
                </c:pt>
                <c:pt idx="2190">
                  <c:v>4205.0757615631237</c:v>
                </c:pt>
                <c:pt idx="2191">
                  <c:v>4205.7370095863325</c:v>
                </c:pt>
                <c:pt idx="2192">
                  <c:v>4206.3974229665992</c:v>
                </c:pt>
                <c:pt idx="2193">
                  <c:v>4207.057001939851</c:v>
                </c:pt>
                <c:pt idx="2194">
                  <c:v>4207.7157467418338</c:v>
                </c:pt>
                <c:pt idx="2195">
                  <c:v>4208.3736576081028</c:v>
                </c:pt>
                <c:pt idx="2196">
                  <c:v>4209.0307347740309</c:v>
                </c:pt>
                <c:pt idx="2197">
                  <c:v>4209.6869784747996</c:v>
                </c:pt>
                <c:pt idx="2198">
                  <c:v>4210.3423889454007</c:v>
                </c:pt>
                <c:pt idx="2199">
                  <c:v>4210.9969664206492</c:v>
                </c:pt>
                <c:pt idx="2200">
                  <c:v>4211.650711135163</c:v>
                </c:pt>
                <c:pt idx="2201">
                  <c:v>4212.3036233233815</c:v>
                </c:pt>
                <c:pt idx="2202">
                  <c:v>4212.9557032195526</c:v>
                </c:pt>
                <c:pt idx="2203">
                  <c:v>4213.6069510577445</c:v>
                </c:pt>
                <c:pt idx="2204">
                  <c:v>4214.2573670718293</c:v>
                </c:pt>
                <c:pt idx="2205">
                  <c:v>4214.9069514955072</c:v>
                </c:pt>
                <c:pt idx="2206">
                  <c:v>4215.5557045622827</c:v>
                </c:pt>
                <c:pt idx="2207">
                  <c:v>4216.2036265054794</c:v>
                </c:pt>
                <c:pt idx="2208">
                  <c:v>4216.8507175582336</c:v>
                </c:pt>
                <c:pt idx="2209">
                  <c:v>4217.4969779535031</c:v>
                </c:pt>
                <c:pt idx="2210">
                  <c:v>4218.1424079240533</c:v>
                </c:pt>
                <c:pt idx="2211">
                  <c:v>4218.7870077024709</c:v>
                </c:pt>
                <c:pt idx="2212">
                  <c:v>4219.4307775211564</c:v>
                </c:pt>
                <c:pt idx="2213">
                  <c:v>4220.0737176123266</c:v>
                </c:pt>
                <c:pt idx="2214">
                  <c:v>4220.7158282080145</c:v>
                </c:pt>
                <c:pt idx="2215">
                  <c:v>4221.3571095400712</c:v>
                </c:pt>
                <c:pt idx="2216">
                  <c:v>4221.9975618401604</c:v>
                </c:pt>
                <c:pt idx="2217">
                  <c:v>4222.6371853397695</c:v>
                </c:pt>
                <c:pt idx="2218">
                  <c:v>4223.2759802701949</c:v>
                </c:pt>
                <c:pt idx="2219">
                  <c:v>4223.913946862559</c:v>
                </c:pt>
                <c:pt idx="2220">
                  <c:v>4224.5510853477936</c:v>
                </c:pt>
                <c:pt idx="2221">
                  <c:v>4225.1873959566537</c:v>
                </c:pt>
                <c:pt idx="2222">
                  <c:v>4225.8228789197128</c:v>
                </c:pt>
                <c:pt idx="2223">
                  <c:v>4226.4575344673558</c:v>
                </c:pt>
                <c:pt idx="2224">
                  <c:v>4227.0913628297913</c:v>
                </c:pt>
                <c:pt idx="2225">
                  <c:v>4227.7243642370477</c:v>
                </c:pt>
                <c:pt idx="2226">
                  <c:v>4228.356538918968</c:v>
                </c:pt>
                <c:pt idx="2227">
                  <c:v>4228.9878871052133</c:v>
                </c:pt>
                <c:pt idx="2228">
                  <c:v>4229.6184090252755</c:v>
                </c:pt>
                <c:pt idx="2229">
                  <c:v>4230.2481049084472</c:v>
                </c:pt>
                <c:pt idx="2230">
                  <c:v>4230.8769749838557</c:v>
                </c:pt>
                <c:pt idx="2231">
                  <c:v>4231.5050194804398</c:v>
                </c:pt>
                <c:pt idx="2232">
                  <c:v>4232.1322386269612</c:v>
                </c:pt>
                <c:pt idx="2233">
                  <c:v>4232.7586326520004</c:v>
                </c:pt>
                <c:pt idx="2234">
                  <c:v>4233.3842017839643</c:v>
                </c:pt>
                <c:pt idx="2235">
                  <c:v>4234.008946251065</c:v>
                </c:pt>
                <c:pt idx="2236">
                  <c:v>4234.6328662813548</c:v>
                </c:pt>
                <c:pt idx="2237">
                  <c:v>4235.2559621026912</c:v>
                </c:pt>
                <c:pt idx="2238">
                  <c:v>4235.8782339427626</c:v>
                </c:pt>
                <c:pt idx="2239">
                  <c:v>4236.4996820290726</c:v>
                </c:pt>
                <c:pt idx="2240">
                  <c:v>4237.1203065889513</c:v>
                </c:pt>
                <c:pt idx="2241">
                  <c:v>4237.7401078495423</c:v>
                </c:pt>
                <c:pt idx="2242">
                  <c:v>4238.3590860378235</c:v>
                </c:pt>
                <c:pt idx="2243">
                  <c:v>4238.9772413805804</c:v>
                </c:pt>
                <c:pt idx="2244">
                  <c:v>4239.5945741044334</c:v>
                </c:pt>
                <c:pt idx="2245">
                  <c:v>4240.2110844358194</c:v>
                </c:pt>
                <c:pt idx="2246">
                  <c:v>4240.8267726009935</c:v>
                </c:pt>
                <c:pt idx="2247">
                  <c:v>4241.4416388260415</c:v>
                </c:pt>
                <c:pt idx="2248">
                  <c:v>4242.0556833368719</c:v>
                </c:pt>
                <c:pt idx="2249">
                  <c:v>4242.6689063592103</c:v>
                </c:pt>
                <c:pt idx="2250">
                  <c:v>4243.2813081186077</c:v>
                </c:pt>
                <c:pt idx="2251">
                  <c:v>4243.8928888404425</c:v>
                </c:pt>
                <c:pt idx="2252">
                  <c:v>4244.5036487499137</c:v>
                </c:pt>
                <c:pt idx="2253">
                  <c:v>4245.113588072044</c:v>
                </c:pt>
                <c:pt idx="2254">
                  <c:v>4245.7227070316812</c:v>
                </c:pt>
                <c:pt idx="2255">
                  <c:v>4246.3310058534971</c:v>
                </c:pt>
                <c:pt idx="2256">
                  <c:v>4246.9384847619858</c:v>
                </c:pt>
                <c:pt idx="2257">
                  <c:v>4247.5451439814715</c:v>
                </c:pt>
                <c:pt idx="2258">
                  <c:v>4248.1509837360982</c:v>
                </c:pt>
                <c:pt idx="2259">
                  <c:v>4248.756004249838</c:v>
                </c:pt>
                <c:pt idx="2260">
                  <c:v>4249.360205746485</c:v>
                </c:pt>
                <c:pt idx="2261">
                  <c:v>4249.963588449662</c:v>
                </c:pt>
                <c:pt idx="2262">
                  <c:v>4250.5661525828173</c:v>
                </c:pt>
                <c:pt idx="2263">
                  <c:v>4251.1678983692209</c:v>
                </c:pt>
                <c:pt idx="2264">
                  <c:v>4251.7688260319728</c:v>
                </c:pt>
                <c:pt idx="2265">
                  <c:v>4252.3689357939984</c:v>
                </c:pt>
                <c:pt idx="2266">
                  <c:v>4252.9682278780483</c:v>
                </c:pt>
                <c:pt idx="2267">
                  <c:v>4253.5667025067023</c:v>
                </c:pt>
                <c:pt idx="2268">
                  <c:v>4254.1643599023637</c:v>
                </c:pt>
                <c:pt idx="2269">
                  <c:v>4254.7612002872656</c:v>
                </c:pt>
                <c:pt idx="2270">
                  <c:v>4255.3572238834649</c:v>
                </c:pt>
                <c:pt idx="2271">
                  <c:v>4255.9524309128474</c:v>
                </c:pt>
                <c:pt idx="2272">
                  <c:v>4256.5468215971296</c:v>
                </c:pt>
                <c:pt idx="2273">
                  <c:v>4257.140396157849</c:v>
                </c:pt>
                <c:pt idx="2274">
                  <c:v>4257.7331548163738</c:v>
                </c:pt>
                <c:pt idx="2275">
                  <c:v>4258.3250977939078</c:v>
                </c:pt>
                <c:pt idx="2276">
                  <c:v>4258.91622531147</c:v>
                </c:pt>
                <c:pt idx="2277">
                  <c:v>4259.5065375899158</c:v>
                </c:pt>
                <c:pt idx="2278">
                  <c:v>4260.0960348499284</c:v>
                </c:pt>
                <c:pt idx="2279">
                  <c:v>4260.6847173120132</c:v>
                </c:pt>
                <c:pt idx="2280">
                  <c:v>4261.2725851965206</c:v>
                </c:pt>
                <c:pt idx="2281">
                  <c:v>4261.859638723613</c:v>
                </c:pt>
                <c:pt idx="2282">
                  <c:v>4262.445878113288</c:v>
                </c:pt>
                <c:pt idx="2283">
                  <c:v>4263.0313035853778</c:v>
                </c:pt>
                <c:pt idx="2284">
                  <c:v>4263.6159153595354</c:v>
                </c:pt>
                <c:pt idx="2285">
                  <c:v>4264.1997136552527</c:v>
                </c:pt>
                <c:pt idx="2286">
                  <c:v>4264.7826986918435</c:v>
                </c:pt>
                <c:pt idx="2287">
                  <c:v>4265.3648706884569</c:v>
                </c:pt>
                <c:pt idx="2288">
                  <c:v>4265.9462298640719</c:v>
                </c:pt>
                <c:pt idx="2289">
                  <c:v>4266.5267764374967</c:v>
                </c:pt>
                <c:pt idx="2290">
                  <c:v>4267.1065106273709</c:v>
                </c:pt>
                <c:pt idx="2291">
                  <c:v>4267.6854326521634</c:v>
                </c:pt>
                <c:pt idx="2292">
                  <c:v>4268.2635427301775</c:v>
                </c:pt>
                <c:pt idx="2293">
                  <c:v>4268.8408410795491</c:v>
                </c:pt>
                <c:pt idx="2294">
                  <c:v>4269.417327918236</c:v>
                </c:pt>
                <c:pt idx="2295">
                  <c:v>4269.9930034640411</c:v>
                </c:pt>
                <c:pt idx="2296">
                  <c:v>4270.5678679345874</c:v>
                </c:pt>
                <c:pt idx="2297">
                  <c:v>4271.1419215473406</c:v>
                </c:pt>
                <c:pt idx="2298">
                  <c:v>4271.7151645195863</c:v>
                </c:pt>
                <c:pt idx="2299">
                  <c:v>4272.2875970684518</c:v>
                </c:pt>
                <c:pt idx="2300">
                  <c:v>4272.8592194108978</c:v>
                </c:pt>
                <c:pt idx="2301">
                  <c:v>4273.4300317637089</c:v>
                </c:pt>
                <c:pt idx="2302">
                  <c:v>4274.0000343435104</c:v>
                </c:pt>
                <c:pt idx="2303">
                  <c:v>4274.569227366761</c:v>
                </c:pt>
                <c:pt idx="2304">
                  <c:v>4275.1376110497458</c:v>
                </c:pt>
                <c:pt idx="2305">
                  <c:v>4275.7051856085909</c:v>
                </c:pt>
                <c:pt idx="2306">
                  <c:v>4276.2719512592512</c:v>
                </c:pt>
                <c:pt idx="2307">
                  <c:v>4276.8379082175179</c:v>
                </c:pt>
                <c:pt idx="2308">
                  <c:v>4277.4030566990141</c:v>
                </c:pt>
                <c:pt idx="2309">
                  <c:v>4277.9673969192017</c:v>
                </c:pt>
                <c:pt idx="2310">
                  <c:v>4278.530929093371</c:v>
                </c:pt>
                <c:pt idx="2311">
                  <c:v>4279.0936534366483</c:v>
                </c:pt>
                <c:pt idx="2312">
                  <c:v>4279.655570164</c:v>
                </c:pt>
                <c:pt idx="2313">
                  <c:v>4280.2166794902187</c:v>
                </c:pt>
                <c:pt idx="2314">
                  <c:v>4280.7769816299378</c:v>
                </c:pt>
                <c:pt idx="2315">
                  <c:v>4281.3364767976254</c:v>
                </c:pt>
                <c:pt idx="2316">
                  <c:v>4281.8951652075866</c:v>
                </c:pt>
                <c:pt idx="2317">
                  <c:v>4282.4530470739564</c:v>
                </c:pt>
                <c:pt idx="2318">
                  <c:v>4283.0101226107108</c:v>
                </c:pt>
                <c:pt idx="2319">
                  <c:v>4283.5663920316592</c:v>
                </c:pt>
                <c:pt idx="2320">
                  <c:v>4284.1218555504502</c:v>
                </c:pt>
                <c:pt idx="2321">
                  <c:v>4284.6765133805629</c:v>
                </c:pt>
                <c:pt idx="2322">
                  <c:v>4285.2303657353186</c:v>
                </c:pt>
                <c:pt idx="2323">
                  <c:v>4285.7834128278719</c:v>
                </c:pt>
                <c:pt idx="2324">
                  <c:v>4286.335654871219</c:v>
                </c:pt>
                <c:pt idx="2325">
                  <c:v>4286.8870920781847</c:v>
                </c:pt>
                <c:pt idx="2326">
                  <c:v>4287.4377246614395</c:v>
                </c:pt>
                <c:pt idx="2327">
                  <c:v>4287.9875528334824</c:v>
                </c:pt>
                <c:pt idx="2328">
                  <c:v>4288.5365768066631</c:v>
                </c:pt>
                <c:pt idx="2329">
                  <c:v>4289.0847967931531</c:v>
                </c:pt>
                <c:pt idx="2330">
                  <c:v>4289.6322130049766</c:v>
                </c:pt>
                <c:pt idx="2331">
                  <c:v>4290.178825653983</c:v>
                </c:pt>
                <c:pt idx="2332">
                  <c:v>4290.7246349518691</c:v>
                </c:pt>
                <c:pt idx="2333">
                  <c:v>4291.2696411101633</c:v>
                </c:pt>
                <c:pt idx="2334">
                  <c:v>4291.8138443402395</c:v>
                </c:pt>
                <c:pt idx="2335">
                  <c:v>4292.3572448533096</c:v>
                </c:pt>
                <c:pt idx="2336">
                  <c:v>4292.8998428604136</c:v>
                </c:pt>
                <c:pt idx="2337">
                  <c:v>4293.4416385724453</c:v>
                </c:pt>
                <c:pt idx="2338">
                  <c:v>4293.982632200129</c:v>
                </c:pt>
                <c:pt idx="2339">
                  <c:v>4294.522823954032</c:v>
                </c:pt>
                <c:pt idx="2340">
                  <c:v>4295.0622140445585</c:v>
                </c:pt>
                <c:pt idx="2341">
                  <c:v>4295.6008026819518</c:v>
                </c:pt>
                <c:pt idx="2342">
                  <c:v>4296.1385900762998</c:v>
                </c:pt>
                <c:pt idx="2343">
                  <c:v>4296.6755764375284</c:v>
                </c:pt>
                <c:pt idx="2344">
                  <c:v>4297.2117619753999</c:v>
                </c:pt>
                <c:pt idx="2345">
                  <c:v>4297.7471468995227</c:v>
                </c:pt>
                <c:pt idx="2346">
                  <c:v>4298.2817314193435</c:v>
                </c:pt>
                <c:pt idx="2347">
                  <c:v>4298.8155157441497</c:v>
                </c:pt>
                <c:pt idx="2348">
                  <c:v>4299.3485000830697</c:v>
                </c:pt>
                <c:pt idx="2349">
                  <c:v>4299.8806846450716</c:v>
                </c:pt>
                <c:pt idx="2350">
                  <c:v>4300.4120696389673</c:v>
                </c:pt>
                <c:pt idx="2351">
                  <c:v>4300.9426552734085</c:v>
                </c:pt>
                <c:pt idx="2352">
                  <c:v>4301.4724417568905</c:v>
                </c:pt>
                <c:pt idx="2353">
                  <c:v>4302.0014292977494</c:v>
                </c:pt>
                <c:pt idx="2354">
                  <c:v>4302.5296181041585</c:v>
                </c:pt>
                <c:pt idx="2355">
                  <c:v>4303.0570083841403</c:v>
                </c:pt>
                <c:pt idx="2356">
                  <c:v>4303.5836003455597</c:v>
                </c:pt>
                <c:pt idx="2357">
                  <c:v>4304.109394196119</c:v>
                </c:pt>
                <c:pt idx="2358">
                  <c:v>4304.6343901433638</c:v>
                </c:pt>
                <c:pt idx="2359">
                  <c:v>4305.1585883946882</c:v>
                </c:pt>
                <c:pt idx="2360">
                  <c:v>4305.6819891573232</c:v>
                </c:pt>
                <c:pt idx="2361">
                  <c:v>4306.2045926383416</c:v>
                </c:pt>
                <c:pt idx="2362">
                  <c:v>4306.7263990446691</c:v>
                </c:pt>
                <c:pt idx="2363">
                  <c:v>4307.2474085830645</c:v>
                </c:pt>
                <c:pt idx="2364">
                  <c:v>4307.7676214601388</c:v>
                </c:pt>
                <c:pt idx="2365">
                  <c:v>4308.2870378823336</c:v>
                </c:pt>
                <c:pt idx="2366">
                  <c:v>4308.805658055956</c:v>
                </c:pt>
                <c:pt idx="2367">
                  <c:v>4309.3234821871338</c:v>
                </c:pt>
                <c:pt idx="2368">
                  <c:v>4309.8405104818557</c:v>
                </c:pt>
                <c:pt idx="2369">
                  <c:v>4310.3567431459469</c:v>
                </c:pt>
                <c:pt idx="2370">
                  <c:v>4310.8721803850794</c:v>
                </c:pt>
                <c:pt idx="2371">
                  <c:v>4311.3868224047728</c:v>
                </c:pt>
                <c:pt idx="2372">
                  <c:v>4311.9006694103855</c:v>
                </c:pt>
                <c:pt idx="2373">
                  <c:v>4312.4137216071249</c:v>
                </c:pt>
                <c:pt idx="2374">
                  <c:v>4312.9259792000457</c:v>
                </c:pt>
                <c:pt idx="2375">
                  <c:v>4313.4374423940417</c:v>
                </c:pt>
                <c:pt idx="2376">
                  <c:v>4313.9481113938646</c:v>
                </c:pt>
                <c:pt idx="2377">
                  <c:v>4314.4579864040943</c:v>
                </c:pt>
                <c:pt idx="2378">
                  <c:v>4314.9670676291717</c:v>
                </c:pt>
                <c:pt idx="2379">
                  <c:v>4315.4753552733737</c:v>
                </c:pt>
                <c:pt idx="2380">
                  <c:v>4315.9828495408328</c:v>
                </c:pt>
                <c:pt idx="2381">
                  <c:v>4316.4895506355197</c:v>
                </c:pt>
                <c:pt idx="2382">
                  <c:v>4316.9954587612556</c:v>
                </c:pt>
                <c:pt idx="2383">
                  <c:v>4317.5005741217092</c:v>
                </c:pt>
                <c:pt idx="2384">
                  <c:v>4318.0048969203926</c:v>
                </c:pt>
                <c:pt idx="2385">
                  <c:v>4318.5084273606699</c:v>
                </c:pt>
                <c:pt idx="2386">
                  <c:v>4319.0111656457493</c:v>
                </c:pt>
                <c:pt idx="2387">
                  <c:v>4319.5131119786847</c:v>
                </c:pt>
                <c:pt idx="2388">
                  <c:v>4320.0142665623853</c:v>
                </c:pt>
                <c:pt idx="2389">
                  <c:v>4320.5146295995955</c:v>
                </c:pt>
                <c:pt idx="2390">
                  <c:v>4321.0142012929191</c:v>
                </c:pt>
                <c:pt idx="2391">
                  <c:v>4321.5129818448031</c:v>
                </c:pt>
                <c:pt idx="2392">
                  <c:v>4322.0109714575456</c:v>
                </c:pt>
                <c:pt idx="2393">
                  <c:v>4322.5081703332844</c:v>
                </c:pt>
                <c:pt idx="2394">
                  <c:v>4323.0045786740202</c:v>
                </c:pt>
                <c:pt idx="2395">
                  <c:v>4323.5001966815917</c:v>
                </c:pt>
                <c:pt idx="2396">
                  <c:v>4323.9950245576865</c:v>
                </c:pt>
                <c:pt idx="2397">
                  <c:v>4324.4890625038443</c:v>
                </c:pt>
                <c:pt idx="2398">
                  <c:v>4324.982310721457</c:v>
                </c:pt>
                <c:pt idx="2399">
                  <c:v>4325.4747694117605</c:v>
                </c:pt>
                <c:pt idx="2400">
                  <c:v>4325.9664387758439</c:v>
                </c:pt>
                <c:pt idx="2401">
                  <c:v>4326.4573190146411</c:v>
                </c:pt>
                <c:pt idx="2402">
                  <c:v>4326.9474103289422</c:v>
                </c:pt>
                <c:pt idx="2403">
                  <c:v>4327.4367129193861</c:v>
                </c:pt>
                <c:pt idx="2404">
                  <c:v>4327.9252269864583</c:v>
                </c:pt>
                <c:pt idx="2405">
                  <c:v>4328.4129527304922</c:v>
                </c:pt>
                <c:pt idx="2406">
                  <c:v>4328.8998903516831</c:v>
                </c:pt>
                <c:pt idx="2407">
                  <c:v>4329.3860400500635</c:v>
                </c:pt>
                <c:pt idx="2408">
                  <c:v>4329.8714020255275</c:v>
                </c:pt>
                <c:pt idx="2409">
                  <c:v>4330.3559764778138</c:v>
                </c:pt>
                <c:pt idx="2410">
                  <c:v>4330.839763606511</c:v>
                </c:pt>
                <c:pt idx="2411">
                  <c:v>4331.3227636110687</c:v>
                </c:pt>
                <c:pt idx="2412">
                  <c:v>4331.8049766907734</c:v>
                </c:pt>
                <c:pt idx="2413">
                  <c:v>4332.2864030447772</c:v>
                </c:pt>
                <c:pt idx="2414">
                  <c:v>4332.7670428720749</c:v>
                </c:pt>
                <c:pt idx="2415">
                  <c:v>4333.2468963715191</c:v>
                </c:pt>
                <c:pt idx="2416">
                  <c:v>4333.7259637418065</c:v>
                </c:pt>
                <c:pt idx="2417">
                  <c:v>4334.204245181495</c:v>
                </c:pt>
                <c:pt idx="2418">
                  <c:v>4334.6817408889892</c:v>
                </c:pt>
                <c:pt idx="2419">
                  <c:v>4335.1584510625498</c:v>
                </c:pt>
                <c:pt idx="2420">
                  <c:v>4335.6343759002839</c:v>
                </c:pt>
                <c:pt idx="2421">
                  <c:v>4336.1095156001611</c:v>
                </c:pt>
                <c:pt idx="2422">
                  <c:v>4336.5838703599957</c:v>
                </c:pt>
                <c:pt idx="2423">
                  <c:v>4337.0574403774581</c:v>
                </c:pt>
                <c:pt idx="2424">
                  <c:v>4337.5302258500733</c:v>
                </c:pt>
                <c:pt idx="2425">
                  <c:v>4338.0022269752199</c:v>
                </c:pt>
                <c:pt idx="2426">
                  <c:v>4338.4734439501226</c:v>
                </c:pt>
                <c:pt idx="2427">
                  <c:v>4338.9438769718736</c:v>
                </c:pt>
                <c:pt idx="2428">
                  <c:v>4339.4135262374093</c:v>
                </c:pt>
                <c:pt idx="2429">
                  <c:v>4339.8823919435217</c:v>
                </c:pt>
                <c:pt idx="2430">
                  <c:v>4340.3504742868554</c:v>
                </c:pt>
                <c:pt idx="2431">
                  <c:v>4340.8177734639157</c:v>
                </c:pt>
                <c:pt idx="2432">
                  <c:v>4341.2842896710554</c:v>
                </c:pt>
                <c:pt idx="2433">
                  <c:v>4341.7500231044887</c:v>
                </c:pt>
                <c:pt idx="2434">
                  <c:v>4342.2149739602773</c:v>
                </c:pt>
                <c:pt idx="2435">
                  <c:v>4342.6791424343446</c:v>
                </c:pt>
                <c:pt idx="2436">
                  <c:v>4343.1425287224665</c:v>
                </c:pt>
                <c:pt idx="2437">
                  <c:v>4343.6051330202718</c:v>
                </c:pt>
                <c:pt idx="2438">
                  <c:v>4344.066955523248</c:v>
                </c:pt>
                <c:pt idx="2439">
                  <c:v>4344.5279964267384</c:v>
                </c:pt>
                <c:pt idx="2440">
                  <c:v>4344.9882559259368</c:v>
                </c:pt>
                <c:pt idx="2441">
                  <c:v>4345.4477342159025</c:v>
                </c:pt>
                <c:pt idx="2442">
                  <c:v>4345.906431491544</c:v>
                </c:pt>
                <c:pt idx="2443">
                  <c:v>4346.3643479476241</c:v>
                </c:pt>
                <c:pt idx="2444">
                  <c:v>4346.8214837787709</c:v>
                </c:pt>
                <c:pt idx="2445">
                  <c:v>4347.2778391794582</c:v>
                </c:pt>
                <c:pt idx="2446">
                  <c:v>4347.7334143440239</c:v>
                </c:pt>
                <c:pt idx="2447">
                  <c:v>4348.1882094666653</c:v>
                </c:pt>
                <c:pt idx="2448">
                  <c:v>4348.6422247414266</c:v>
                </c:pt>
                <c:pt idx="2449">
                  <c:v>4349.0954603622131</c:v>
                </c:pt>
                <c:pt idx="2450">
                  <c:v>4349.5479165227935</c:v>
                </c:pt>
                <c:pt idx="2451">
                  <c:v>4349.99959341679</c:v>
                </c:pt>
                <c:pt idx="2452">
                  <c:v>4350.4504912376788</c:v>
                </c:pt>
                <c:pt idx="2453">
                  <c:v>4350.9006101787982</c:v>
                </c:pt>
                <c:pt idx="2454">
                  <c:v>4351.3499504333431</c:v>
                </c:pt>
                <c:pt idx="2455">
                  <c:v>4351.7985121943648</c:v>
                </c:pt>
                <c:pt idx="2456">
                  <c:v>4352.2462956547797</c:v>
                </c:pt>
                <c:pt idx="2457">
                  <c:v>4352.6933010073508</c:v>
                </c:pt>
                <c:pt idx="2458">
                  <c:v>4353.1395284447099</c:v>
                </c:pt>
                <c:pt idx="2459">
                  <c:v>4353.5849781593424</c:v>
                </c:pt>
                <c:pt idx="2460">
                  <c:v>4354.0296503435957</c:v>
                </c:pt>
                <c:pt idx="2461">
                  <c:v>4354.4735451896722</c:v>
                </c:pt>
                <c:pt idx="2462">
                  <c:v>4354.9166628896392</c:v>
                </c:pt>
                <c:pt idx="2463">
                  <c:v>4355.3590036354144</c:v>
                </c:pt>
                <c:pt idx="2464">
                  <c:v>4355.8005676187831</c:v>
                </c:pt>
                <c:pt idx="2465">
                  <c:v>4356.2413550313868</c:v>
                </c:pt>
                <c:pt idx="2466">
                  <c:v>4356.6813660647294</c:v>
                </c:pt>
                <c:pt idx="2467">
                  <c:v>4357.120600910167</c:v>
                </c:pt>
                <c:pt idx="2468">
                  <c:v>4357.5590597589244</c:v>
                </c:pt>
                <c:pt idx="2469">
                  <c:v>4357.9967428020827</c:v>
                </c:pt>
                <c:pt idx="2470">
                  <c:v>4358.433650230585</c:v>
                </c:pt>
                <c:pt idx="2471">
                  <c:v>4358.8697822352333</c:v>
                </c:pt>
                <c:pt idx="2472">
                  <c:v>4359.3051390066912</c:v>
                </c:pt>
                <c:pt idx="2473">
                  <c:v>4359.7397207354788</c:v>
                </c:pt>
                <c:pt idx="2474">
                  <c:v>4360.1735276119844</c:v>
                </c:pt>
                <c:pt idx="2475">
                  <c:v>4360.6065598264522</c:v>
                </c:pt>
                <c:pt idx="2476">
                  <c:v>4361.0388175689886</c:v>
                </c:pt>
                <c:pt idx="2477">
                  <c:v>4361.4703010295625</c:v>
                </c:pt>
                <c:pt idx="2478">
                  <c:v>4361.9010103980027</c:v>
                </c:pt>
                <c:pt idx="2479">
                  <c:v>4362.3309458640015</c:v>
                </c:pt>
                <c:pt idx="2480">
                  <c:v>4362.7601076171131</c:v>
                </c:pt>
                <c:pt idx="2481">
                  <c:v>4363.1884958467499</c:v>
                </c:pt>
                <c:pt idx="2482">
                  <c:v>4363.6161107421894</c:v>
                </c:pt>
                <c:pt idx="2483">
                  <c:v>4364.0429524925721</c:v>
                </c:pt>
                <c:pt idx="2484">
                  <c:v>4364.4690212869</c:v>
                </c:pt>
                <c:pt idx="2485">
                  <c:v>4364.8943173140324</c:v>
                </c:pt>
                <c:pt idx="2486">
                  <c:v>4365.318840762704</c:v>
                </c:pt>
                <c:pt idx="2487">
                  <c:v>4365.7425918214994</c:v>
                </c:pt>
                <c:pt idx="2488">
                  <c:v>4366.1655706788715</c:v>
                </c:pt>
                <c:pt idx="2489">
                  <c:v>4366.5877775231329</c:v>
                </c:pt>
                <c:pt idx="2490">
                  <c:v>4367.009212542469</c:v>
                </c:pt>
                <c:pt idx="2491">
                  <c:v>4367.4298759249177</c:v>
                </c:pt>
                <c:pt idx="2492">
                  <c:v>4367.8497678583844</c:v>
                </c:pt>
                <c:pt idx="2493">
                  <c:v>4368.2688885306416</c:v>
                </c:pt>
                <c:pt idx="2494">
                  <c:v>4368.6872381293206</c:v>
                </c:pt>
                <c:pt idx="2495">
                  <c:v>4369.1048168419184</c:v>
                </c:pt>
                <c:pt idx="2496">
                  <c:v>4369.5216248557963</c:v>
                </c:pt>
                <c:pt idx="2497">
                  <c:v>4369.9376623581766</c:v>
                </c:pt>
                <c:pt idx="2498">
                  <c:v>4370.3529295361559</c:v>
                </c:pt>
                <c:pt idx="2499">
                  <c:v>4370.7674265766836</c:v>
                </c:pt>
                <c:pt idx="2500">
                  <c:v>4371.1811536665809</c:v>
                </c:pt>
                <c:pt idx="2501">
                  <c:v>4371.5941109925297</c:v>
                </c:pt>
                <c:pt idx="2502">
                  <c:v>4372.006298741082</c:v>
                </c:pt>
                <c:pt idx="2503">
                  <c:v>4372.4177170986468</c:v>
                </c:pt>
                <c:pt idx="2504">
                  <c:v>4372.8283662515105</c:v>
                </c:pt>
                <c:pt idx="2505">
                  <c:v>4373.2382463858094</c:v>
                </c:pt>
                <c:pt idx="2506">
                  <c:v>4373.6473576875578</c:v>
                </c:pt>
                <c:pt idx="2507">
                  <c:v>4374.0557003426302</c:v>
                </c:pt>
                <c:pt idx="2508">
                  <c:v>4374.4632745367717</c:v>
                </c:pt>
                <c:pt idx="2509">
                  <c:v>4374.8700804555856</c:v>
                </c:pt>
                <c:pt idx="2510">
                  <c:v>4375.2761182845461</c:v>
                </c:pt>
                <c:pt idx="2511">
                  <c:v>4375.6813882089946</c:v>
                </c:pt>
                <c:pt idx="2512">
                  <c:v>4376.0858904141378</c:v>
                </c:pt>
                <c:pt idx="2513">
                  <c:v>4376.4896250850452</c:v>
                </c:pt>
                <c:pt idx="2514">
                  <c:v>4376.8925924066607</c:v>
                </c:pt>
                <c:pt idx="2515">
                  <c:v>4377.2947925637854</c:v>
                </c:pt>
                <c:pt idx="2516">
                  <c:v>4377.696225741096</c:v>
                </c:pt>
                <c:pt idx="2517">
                  <c:v>4378.0968921231315</c:v>
                </c:pt>
                <c:pt idx="2518">
                  <c:v>4378.4967918942975</c:v>
                </c:pt>
                <c:pt idx="2519">
                  <c:v>4378.8959252388731</c:v>
                </c:pt>
                <c:pt idx="2520">
                  <c:v>4379.2942923409964</c:v>
                </c:pt>
                <c:pt idx="2521">
                  <c:v>4379.6918933846819</c:v>
                </c:pt>
                <c:pt idx="2522">
                  <c:v>4380.0887285538038</c:v>
                </c:pt>
                <c:pt idx="2523">
                  <c:v>4380.4847980321056</c:v>
                </c:pt>
                <c:pt idx="2524">
                  <c:v>4380.8801020032088</c:v>
                </c:pt>
                <c:pt idx="2525">
                  <c:v>4381.2746406505885</c:v>
                </c:pt>
                <c:pt idx="2526">
                  <c:v>4381.6684141575961</c:v>
                </c:pt>
                <c:pt idx="2527">
                  <c:v>4382.061422707452</c:v>
                </c:pt>
                <c:pt idx="2528">
                  <c:v>4382.4536664832422</c:v>
                </c:pt>
                <c:pt idx="2529">
                  <c:v>4382.8451456679231</c:v>
                </c:pt>
                <c:pt idx="2530">
                  <c:v>4383.2358604443198</c:v>
                </c:pt>
                <c:pt idx="2531">
                  <c:v>4383.6258109951277</c:v>
                </c:pt>
                <c:pt idx="2532">
                  <c:v>4384.0149975029071</c:v>
                </c:pt>
                <c:pt idx="2533">
                  <c:v>4384.4034201500936</c:v>
                </c:pt>
                <c:pt idx="2534">
                  <c:v>4384.7910791189888</c:v>
                </c:pt>
                <c:pt idx="2535">
                  <c:v>4385.1779745917629</c:v>
                </c:pt>
                <c:pt idx="2536">
                  <c:v>4385.5641067504584</c:v>
                </c:pt>
                <c:pt idx="2537">
                  <c:v>4385.9494757769826</c:v>
                </c:pt>
                <c:pt idx="2538">
                  <c:v>4386.3340818531233</c:v>
                </c:pt>
                <c:pt idx="2539">
                  <c:v>4386.7179251605285</c:v>
                </c:pt>
                <c:pt idx="2540">
                  <c:v>4387.1010058807187</c:v>
                </c:pt>
                <c:pt idx="2541">
                  <c:v>4387.4833241950864</c:v>
                </c:pt>
                <c:pt idx="2542">
                  <c:v>4387.8648802848938</c:v>
                </c:pt>
                <c:pt idx="2543">
                  <c:v>4388.2456743312759</c:v>
                </c:pt>
                <c:pt idx="2544">
                  <c:v>4388.6257065152367</c:v>
                </c:pt>
                <c:pt idx="2545">
                  <c:v>4389.0049770176493</c:v>
                </c:pt>
                <c:pt idx="2546">
                  <c:v>4389.3834860192619</c:v>
                </c:pt>
                <c:pt idx="2547">
                  <c:v>4389.7612337006913</c:v>
                </c:pt>
                <c:pt idx="2548">
                  <c:v>4390.1382202424247</c:v>
                </c:pt>
                <c:pt idx="2549">
                  <c:v>4390.5144458248233</c:v>
                </c:pt>
                <c:pt idx="2550">
                  <c:v>4390.8899106281206</c:v>
                </c:pt>
                <c:pt idx="2551">
                  <c:v>4391.2646148324193</c:v>
                </c:pt>
                <c:pt idx="2552">
                  <c:v>4391.6385586176939</c:v>
                </c:pt>
                <c:pt idx="2553">
                  <c:v>4392.0117421637924</c:v>
                </c:pt>
                <c:pt idx="2554">
                  <c:v>4392.3841656504374</c:v>
                </c:pt>
                <c:pt idx="2555">
                  <c:v>4392.7558292572157</c:v>
                </c:pt>
                <c:pt idx="2556">
                  <c:v>4393.1267331635963</c:v>
                </c:pt>
                <c:pt idx="2557">
                  <c:v>4393.4968775489115</c:v>
                </c:pt>
                <c:pt idx="2558">
                  <c:v>4393.8662625923798</c:v>
                </c:pt>
                <c:pt idx="2559">
                  <c:v>4394.2348884730745</c:v>
                </c:pt>
                <c:pt idx="2560">
                  <c:v>4394.6027553699587</c:v>
                </c:pt>
                <c:pt idx="2561">
                  <c:v>4394.969863461858</c:v>
                </c:pt>
                <c:pt idx="2562">
                  <c:v>4395.3362129274719</c:v>
                </c:pt>
                <c:pt idx="2563">
                  <c:v>4395.7018039453806</c:v>
                </c:pt>
                <c:pt idx="2564">
                  <c:v>4396.0666366940322</c:v>
                </c:pt>
                <c:pt idx="2565">
                  <c:v>4396.430711351747</c:v>
                </c:pt>
                <c:pt idx="2566">
                  <c:v>4396.7940280967241</c:v>
                </c:pt>
                <c:pt idx="2567">
                  <c:v>4397.1565871070325</c:v>
                </c:pt>
                <c:pt idx="2568">
                  <c:v>4397.5183885606175</c:v>
                </c:pt>
                <c:pt idx="2569">
                  <c:v>4397.8794326352972</c:v>
                </c:pt>
                <c:pt idx="2570">
                  <c:v>4398.2397195087642</c:v>
                </c:pt>
                <c:pt idx="2571">
                  <c:v>4398.5992493585891</c:v>
                </c:pt>
                <c:pt idx="2572">
                  <c:v>4398.9580223622088</c:v>
                </c:pt>
                <c:pt idx="2573">
                  <c:v>4399.3160386969448</c:v>
                </c:pt>
                <c:pt idx="2574">
                  <c:v>4399.6732985399858</c:v>
                </c:pt>
                <c:pt idx="2575">
                  <c:v>4400.0298020683995</c:v>
                </c:pt>
                <c:pt idx="2576">
                  <c:v>4400.3855494591289</c:v>
                </c:pt>
                <c:pt idx="2577">
                  <c:v>4400.7405408889872</c:v>
                </c:pt>
                <c:pt idx="2578">
                  <c:v>4401.0947765346709</c:v>
                </c:pt>
                <c:pt idx="2579">
                  <c:v>4401.4482565727476</c:v>
                </c:pt>
                <c:pt idx="2580">
                  <c:v>4401.8009811796592</c:v>
                </c:pt>
                <c:pt idx="2581">
                  <c:v>4402.1529505317258</c:v>
                </c:pt>
                <c:pt idx="2582">
                  <c:v>4402.504164805142</c:v>
                </c:pt>
                <c:pt idx="2583">
                  <c:v>4402.8546241759823</c:v>
                </c:pt>
                <c:pt idx="2584">
                  <c:v>4403.2043288201867</c:v>
                </c:pt>
                <c:pt idx="2585">
                  <c:v>4403.5532789135877</c:v>
                </c:pt>
                <c:pt idx="2586">
                  <c:v>4403.9014746318808</c:v>
                </c:pt>
                <c:pt idx="2587">
                  <c:v>4404.2489161506428</c:v>
                </c:pt>
                <c:pt idx="2588">
                  <c:v>4404.5956036453308</c:v>
                </c:pt>
                <c:pt idx="2589">
                  <c:v>4404.9415372912708</c:v>
                </c:pt>
                <c:pt idx="2590">
                  <c:v>4405.2867172636716</c:v>
                </c:pt>
                <c:pt idx="2591">
                  <c:v>4405.6311437376207</c:v>
                </c:pt>
                <c:pt idx="2592">
                  <c:v>4405.9748168880724</c:v>
                </c:pt>
                <c:pt idx="2593">
                  <c:v>4406.3177368898751</c:v>
                </c:pt>
                <c:pt idx="2594">
                  <c:v>4406.659903917739</c:v>
                </c:pt>
                <c:pt idx="2595">
                  <c:v>4407.0013181462573</c:v>
                </c:pt>
                <c:pt idx="2596">
                  <c:v>4407.3419797499073</c:v>
                </c:pt>
                <c:pt idx="2597">
                  <c:v>4407.6818889030328</c:v>
                </c:pt>
                <c:pt idx="2598">
                  <c:v>4408.0210457798657</c:v>
                </c:pt>
                <c:pt idx="2599">
                  <c:v>4408.3594505545088</c:v>
                </c:pt>
                <c:pt idx="2600">
                  <c:v>4408.6971034009484</c:v>
                </c:pt>
                <c:pt idx="2601">
                  <c:v>4409.0340044930435</c:v>
                </c:pt>
                <c:pt idx="2602">
                  <c:v>4409.3701540045386</c:v>
                </c:pt>
                <c:pt idx="2603">
                  <c:v>4409.7055521090506</c:v>
                </c:pt>
                <c:pt idx="2604">
                  <c:v>4410.0401989800794</c:v>
                </c:pt>
                <c:pt idx="2605">
                  <c:v>4410.3740947910037</c:v>
                </c:pt>
                <c:pt idx="2606">
                  <c:v>4410.7072397150778</c:v>
                </c:pt>
                <c:pt idx="2607">
                  <c:v>4411.0396339254357</c:v>
                </c:pt>
                <c:pt idx="2608">
                  <c:v>4411.3712775950944</c:v>
                </c:pt>
                <c:pt idx="2609">
                  <c:v>4411.7021708969478</c:v>
                </c:pt>
                <c:pt idx="2610">
                  <c:v>4412.0323140037681</c:v>
                </c:pt>
                <c:pt idx="2611">
                  <c:v>4412.3617070882083</c:v>
                </c:pt>
                <c:pt idx="2612">
                  <c:v>4412.6903503228023</c:v>
                </c:pt>
                <c:pt idx="2613">
                  <c:v>4413.0182438799657</c:v>
                </c:pt>
                <c:pt idx="2614">
                  <c:v>4413.3453879319868</c:v>
                </c:pt>
                <c:pt idx="2615">
                  <c:v>4413.6717826510412</c:v>
                </c:pt>
                <c:pt idx="2616">
                  <c:v>4413.9974282091835</c:v>
                </c:pt>
                <c:pt idx="2617">
                  <c:v>4414.3223247783444</c:v>
                </c:pt>
                <c:pt idx="2618">
                  <c:v>4414.6464725303404</c:v>
                </c:pt>
                <c:pt idx="2619">
                  <c:v>4414.9698716368648</c:v>
                </c:pt>
                <c:pt idx="2620">
                  <c:v>4415.2925222694985</c:v>
                </c:pt>
                <c:pt idx="2621">
                  <c:v>4415.614424599692</c:v>
                </c:pt>
                <c:pt idx="2622">
                  <c:v>4415.9355787987834</c:v>
                </c:pt>
                <c:pt idx="2623">
                  <c:v>4416.2559850379985</c:v>
                </c:pt>
                <c:pt idx="2624">
                  <c:v>4416.5756434884315</c:v>
                </c:pt>
                <c:pt idx="2625">
                  <c:v>4416.8945543210657</c:v>
                </c:pt>
                <c:pt idx="2626">
                  <c:v>4417.212717706765</c:v>
                </c:pt>
                <c:pt idx="2627">
                  <c:v>4417.5301338162744</c:v>
                </c:pt>
                <c:pt idx="2628">
                  <c:v>4417.8468028202205</c:v>
                </c:pt>
                <c:pt idx="2629">
                  <c:v>4418.1627248891155</c:v>
                </c:pt>
                <c:pt idx="2630">
                  <c:v>4418.4779001933412</c:v>
                </c:pt>
                <c:pt idx="2631">
                  <c:v>4418.7923289031805</c:v>
                </c:pt>
                <c:pt idx="2632">
                  <c:v>4419.1060111887828</c:v>
                </c:pt>
                <c:pt idx="2633">
                  <c:v>4419.4189472201851</c:v>
                </c:pt>
                <c:pt idx="2634">
                  <c:v>4419.7311371673122</c:v>
                </c:pt>
                <c:pt idx="2635">
                  <c:v>4420.0425811999648</c:v>
                </c:pt>
                <c:pt idx="2636">
                  <c:v>4420.3532794878292</c:v>
                </c:pt>
                <c:pt idx="2637">
                  <c:v>4420.6632322004716</c:v>
                </c:pt>
                <c:pt idx="2638">
                  <c:v>4420.9724395073454</c:v>
                </c:pt>
                <c:pt idx="2639">
                  <c:v>4421.2809015777866</c:v>
                </c:pt>
                <c:pt idx="2640">
                  <c:v>4421.5886185810114</c:v>
                </c:pt>
                <c:pt idx="2641">
                  <c:v>4421.8955906861229</c:v>
                </c:pt>
                <c:pt idx="2642">
                  <c:v>4422.2018180621044</c:v>
                </c:pt>
                <c:pt idx="2643">
                  <c:v>4422.5073008778281</c:v>
                </c:pt>
                <c:pt idx="2644">
                  <c:v>4422.8120393020445</c:v>
                </c:pt>
                <c:pt idx="2645">
                  <c:v>4423.1160335033901</c:v>
                </c:pt>
                <c:pt idx="2646">
                  <c:v>4423.4192836503835</c:v>
                </c:pt>
                <c:pt idx="2647">
                  <c:v>4423.7217899114312</c:v>
                </c:pt>
                <c:pt idx="2648">
                  <c:v>4424.0235524548234</c:v>
                </c:pt>
                <c:pt idx="2649">
                  <c:v>4424.324571448733</c:v>
                </c:pt>
                <c:pt idx="2650">
                  <c:v>4424.6248470612154</c:v>
                </c:pt>
                <c:pt idx="2651">
                  <c:v>4424.9243794602171</c:v>
                </c:pt>
                <c:pt idx="2652">
                  <c:v>4425.2231688135626</c:v>
                </c:pt>
                <c:pt idx="2653">
                  <c:v>4425.5212152889644</c:v>
                </c:pt>
                <c:pt idx="2654">
                  <c:v>4425.8185190540198</c:v>
                </c:pt>
                <c:pt idx="2655">
                  <c:v>4426.1150802762113</c:v>
                </c:pt>
                <c:pt idx="2656">
                  <c:v>4426.4108991229068</c:v>
                </c:pt>
                <c:pt idx="2657">
                  <c:v>4426.7059757613606</c:v>
                </c:pt>
                <c:pt idx="2658">
                  <c:v>4427.0003103587078</c:v>
                </c:pt>
                <c:pt idx="2659">
                  <c:v>4427.2939030819753</c:v>
                </c:pt>
                <c:pt idx="2660">
                  <c:v>4427.5867540980717</c:v>
                </c:pt>
                <c:pt idx="2661">
                  <c:v>4427.8788635737938</c:v>
                </c:pt>
                <c:pt idx="2662">
                  <c:v>4428.1702316758228</c:v>
                </c:pt>
                <c:pt idx="2663">
                  <c:v>4428.4608585707228</c:v>
                </c:pt>
                <c:pt idx="2664">
                  <c:v>4428.7507444249532</c:v>
                </c:pt>
                <c:pt idx="2665">
                  <c:v>4429.0398894048521</c:v>
                </c:pt>
                <c:pt idx="2666">
                  <c:v>4429.3282936766482</c:v>
                </c:pt>
                <c:pt idx="2667">
                  <c:v>4429.6159574064504</c:v>
                </c:pt>
                <c:pt idx="2668">
                  <c:v>4429.9028807602617</c:v>
                </c:pt>
                <c:pt idx="2669">
                  <c:v>4430.1890639039702</c:v>
                </c:pt>
                <c:pt idx="2670">
                  <c:v>4430.4745070033468</c:v>
                </c:pt>
                <c:pt idx="2671">
                  <c:v>4430.7592102240542</c:v>
                </c:pt>
                <c:pt idx="2672">
                  <c:v>4431.0431737316421</c:v>
                </c:pt>
                <c:pt idx="2673">
                  <c:v>4431.3263976915432</c:v>
                </c:pt>
                <c:pt idx="2674">
                  <c:v>4431.6088822690808</c:v>
                </c:pt>
                <c:pt idx="2675">
                  <c:v>4431.8906276294665</c:v>
                </c:pt>
                <c:pt idx="2676">
                  <c:v>4432.1716339377972</c:v>
                </c:pt>
                <c:pt idx="2677">
                  <c:v>4432.4519013590589</c:v>
                </c:pt>
                <c:pt idx="2678">
                  <c:v>4432.7314300581238</c:v>
                </c:pt>
                <c:pt idx="2679">
                  <c:v>4433.0102201997579</c:v>
                </c:pt>
                <c:pt idx="2680">
                  <c:v>4433.2882719486042</c:v>
                </c:pt>
                <c:pt idx="2681">
                  <c:v>4433.5655854692104</c:v>
                </c:pt>
                <c:pt idx="2682">
                  <c:v>4433.842160925994</c:v>
                </c:pt>
                <c:pt idx="2683">
                  <c:v>4434.1179984832743</c:v>
                </c:pt>
                <c:pt idx="2684">
                  <c:v>4434.3930983052514</c:v>
                </c:pt>
                <c:pt idx="2685">
                  <c:v>4434.6674605560238</c:v>
                </c:pt>
                <c:pt idx="2686">
                  <c:v>4434.9410853995669</c:v>
                </c:pt>
                <c:pt idx="2687">
                  <c:v>4435.2139729997525</c:v>
                </c:pt>
                <c:pt idx="2688">
                  <c:v>4435.4861235203425</c:v>
                </c:pt>
                <c:pt idx="2689">
                  <c:v>4435.7575371249795</c:v>
                </c:pt>
                <c:pt idx="2690">
                  <c:v>4436.028213977208</c:v>
                </c:pt>
                <c:pt idx="2691">
                  <c:v>4436.2981542404486</c:v>
                </c:pt>
                <c:pt idx="2692">
                  <c:v>4436.5673580780212</c:v>
                </c:pt>
                <c:pt idx="2693">
                  <c:v>4436.8358256531346</c:v>
                </c:pt>
                <c:pt idx="2694">
                  <c:v>4437.1035571288785</c:v>
                </c:pt>
                <c:pt idx="2695">
                  <c:v>4437.3705526682461</c:v>
                </c:pt>
                <c:pt idx="2696">
                  <c:v>4437.6368124341088</c:v>
                </c:pt>
                <c:pt idx="2697">
                  <c:v>4437.9023365892344</c:v>
                </c:pt>
                <c:pt idx="2698">
                  <c:v>4438.1671252962778</c:v>
                </c:pt>
                <c:pt idx="2699">
                  <c:v>4438.4311787177858</c:v>
                </c:pt>
                <c:pt idx="2700">
                  <c:v>4438.6944970161976</c:v>
                </c:pt>
                <c:pt idx="2701">
                  <c:v>4438.95708035384</c:v>
                </c:pt>
                <c:pt idx="2702">
                  <c:v>4439.2189288929312</c:v>
                </c:pt>
                <c:pt idx="2703">
                  <c:v>4439.4800427955806</c:v>
                </c:pt>
                <c:pt idx="2704">
                  <c:v>4439.7404222237892</c:v>
                </c:pt>
                <c:pt idx="2705">
                  <c:v>4440.0000673394479</c:v>
                </c:pt>
                <c:pt idx="2706">
                  <c:v>4440.2589783043395</c:v>
                </c:pt>
                <c:pt idx="2707">
                  <c:v>4440.5171552801376</c:v>
                </c:pt>
                <c:pt idx="2708">
                  <c:v>4440.7745984284065</c:v>
                </c:pt>
                <c:pt idx="2709">
                  <c:v>4441.0313079106027</c:v>
                </c:pt>
                <c:pt idx="2710">
                  <c:v>4441.2872838880785</c:v>
                </c:pt>
                <c:pt idx="2711">
                  <c:v>4441.542526522072</c:v>
                </c:pt>
                <c:pt idx="2712">
                  <c:v>4441.7970359737119</c:v>
                </c:pt>
                <c:pt idx="2713">
                  <c:v>4442.0508124040243</c:v>
                </c:pt>
                <c:pt idx="2714">
                  <c:v>4442.303855973928</c:v>
                </c:pt>
                <c:pt idx="2715">
                  <c:v>4442.5561668442288</c:v>
                </c:pt>
                <c:pt idx="2716">
                  <c:v>4442.8077451756262</c:v>
                </c:pt>
                <c:pt idx="2717">
                  <c:v>4443.0585911287153</c:v>
                </c:pt>
                <c:pt idx="2718">
                  <c:v>4443.3087048639818</c:v>
                </c:pt>
                <c:pt idx="2719">
                  <c:v>4443.5580865418015</c:v>
                </c:pt>
                <c:pt idx="2720">
                  <c:v>4443.8067363224482</c:v>
                </c:pt>
                <c:pt idx="2721">
                  <c:v>4444.0546543660848</c:v>
                </c:pt>
                <c:pt idx="2722">
                  <c:v>4444.301840832768</c:v>
                </c:pt>
                <c:pt idx="2723">
                  <c:v>4444.5482958824487</c:v>
                </c:pt>
                <c:pt idx="2724">
                  <c:v>4444.7940196749687</c:v>
                </c:pt>
                <c:pt idx="2725">
                  <c:v>4445.0390123700627</c:v>
                </c:pt>
                <c:pt idx="2726">
                  <c:v>4445.2832741273696</c:v>
                </c:pt>
                <c:pt idx="2727">
                  <c:v>4445.5268051064031</c:v>
                </c:pt>
                <c:pt idx="2728">
                  <c:v>4445.7696054665867</c:v>
                </c:pt>
                <c:pt idx="2729">
                  <c:v>4446.0116753672282</c:v>
                </c:pt>
                <c:pt idx="2730">
                  <c:v>4446.2530149675331</c:v>
                </c:pt>
                <c:pt idx="2731">
                  <c:v>4446.4936244266028</c:v>
                </c:pt>
                <c:pt idx="2732">
                  <c:v>4446.7335039034278</c:v>
                </c:pt>
                <c:pt idx="2733">
                  <c:v>4446.972653556898</c:v>
                </c:pt>
                <c:pt idx="2734">
                  <c:v>4447.2110735457936</c:v>
                </c:pt>
                <c:pt idx="2735">
                  <c:v>4447.4487640287898</c:v>
                </c:pt>
                <c:pt idx="2736">
                  <c:v>4447.6857251644615</c:v>
                </c:pt>
                <c:pt idx="2737">
                  <c:v>4447.9219571112699</c:v>
                </c:pt>
                <c:pt idx="2738">
                  <c:v>4448.157460027579</c:v>
                </c:pt>
                <c:pt idx="2739">
                  <c:v>4448.3922340716435</c:v>
                </c:pt>
                <c:pt idx="2740">
                  <c:v>4448.6262794016102</c:v>
                </c:pt>
                <c:pt idx="2741">
                  <c:v>4448.8595961755254</c:v>
                </c:pt>
                <c:pt idx="2742">
                  <c:v>4449.092184551334</c:v>
                </c:pt>
                <c:pt idx="2743">
                  <c:v>4449.3240446868695</c:v>
                </c:pt>
                <c:pt idx="2744">
                  <c:v>4449.555176739862</c:v>
                </c:pt>
                <c:pt idx="2745">
                  <c:v>4449.7855808679415</c:v>
                </c:pt>
                <c:pt idx="2746">
                  <c:v>4450.0152572286288</c:v>
                </c:pt>
                <c:pt idx="2747">
                  <c:v>4450.2442059793439</c:v>
                </c:pt>
                <c:pt idx="2748">
                  <c:v>4450.472427277401</c:v>
                </c:pt>
                <c:pt idx="2749">
                  <c:v>4450.6999212800119</c:v>
                </c:pt>
                <c:pt idx="2750">
                  <c:v>4450.9266881442809</c:v>
                </c:pt>
                <c:pt idx="2751">
                  <c:v>4451.1527280272139</c:v>
                </c:pt>
                <c:pt idx="2752">
                  <c:v>4451.378041085708</c:v>
                </c:pt>
                <c:pt idx="2753">
                  <c:v>4451.60262747656</c:v>
                </c:pt>
                <c:pt idx="2754">
                  <c:v>4451.8264873564594</c:v>
                </c:pt>
                <c:pt idx="2755">
                  <c:v>4452.0496208820014</c:v>
                </c:pt>
                <c:pt idx="2756">
                  <c:v>4452.272028209667</c:v>
                </c:pt>
                <c:pt idx="2757">
                  <c:v>4452.4937094958404</c:v>
                </c:pt>
                <c:pt idx="2758">
                  <c:v>4452.7146648968037</c:v>
                </c:pt>
                <c:pt idx="2759">
                  <c:v>4452.9348945687298</c:v>
                </c:pt>
                <c:pt idx="2760">
                  <c:v>4453.154398667697</c:v>
                </c:pt>
                <c:pt idx="2761">
                  <c:v>4453.373177349672</c:v>
                </c:pt>
                <c:pt idx="2762">
                  <c:v>4453.5912307705312</c:v>
                </c:pt>
                <c:pt idx="2763">
                  <c:v>4453.8085590860337</c:v>
                </c:pt>
                <c:pt idx="2764">
                  <c:v>4454.0251624518505</c:v>
                </c:pt>
                <c:pt idx="2765">
                  <c:v>4454.2410410235352</c:v>
                </c:pt>
                <c:pt idx="2766">
                  <c:v>4454.4561949565559</c:v>
                </c:pt>
                <c:pt idx="2767">
                  <c:v>4454.670624406268</c:v>
                </c:pt>
                <c:pt idx="2768">
                  <c:v>4454.8843295279248</c:v>
                </c:pt>
                <c:pt idx="2769">
                  <c:v>4455.0973104766827</c:v>
                </c:pt>
                <c:pt idx="2770">
                  <c:v>4455.3095674075967</c:v>
                </c:pt>
                <c:pt idx="2771">
                  <c:v>4455.5211004756156</c:v>
                </c:pt>
                <c:pt idx="2772">
                  <c:v>4455.7319098355874</c:v>
                </c:pt>
                <c:pt idx="2773">
                  <c:v>4455.9419956422607</c:v>
                </c:pt>
                <c:pt idx="2774">
                  <c:v>4456.1513580502879</c:v>
                </c:pt>
                <c:pt idx="2775">
                  <c:v>4456.3599972142083</c:v>
                </c:pt>
                <c:pt idx="2776">
                  <c:v>4456.5679132884698</c:v>
                </c:pt>
                <c:pt idx="2777">
                  <c:v>4456.7751064274171</c:v>
                </c:pt>
                <c:pt idx="2778">
                  <c:v>4456.9815767852915</c:v>
                </c:pt>
                <c:pt idx="2779">
                  <c:v>4457.1873245162351</c:v>
                </c:pt>
                <c:pt idx="2780">
                  <c:v>4457.3923497742926</c:v>
                </c:pt>
                <c:pt idx="2781">
                  <c:v>4457.5966527134024</c:v>
                </c:pt>
                <c:pt idx="2782">
                  <c:v>4457.8002334874081</c:v>
                </c:pt>
                <c:pt idx="2783">
                  <c:v>4458.0030922500464</c:v>
                </c:pt>
                <c:pt idx="2784">
                  <c:v>4458.2052291549635</c:v>
                </c:pt>
                <c:pt idx="2785">
                  <c:v>4458.406644355694</c:v>
                </c:pt>
                <c:pt idx="2786">
                  <c:v>4458.6073380056814</c:v>
                </c:pt>
                <c:pt idx="2787">
                  <c:v>4458.8073102582675</c:v>
                </c:pt>
                <c:pt idx="2788">
                  <c:v>4459.0065612666931</c:v>
                </c:pt>
                <c:pt idx="2789">
                  <c:v>4459.2050911840961</c:v>
                </c:pt>
                <c:pt idx="2790">
                  <c:v>4459.4029001635226</c:v>
                </c:pt>
                <c:pt idx="2791">
                  <c:v>4459.5999883579116</c:v>
                </c:pt>
                <c:pt idx="2792">
                  <c:v>4459.7963559201053</c:v>
                </c:pt>
                <c:pt idx="2793">
                  <c:v>4459.9920030028525</c:v>
                </c:pt>
                <c:pt idx="2794">
                  <c:v>4460.1869297587964</c:v>
                </c:pt>
                <c:pt idx="2795">
                  <c:v>4460.3811363404775</c:v>
                </c:pt>
                <c:pt idx="2796">
                  <c:v>4460.5746229003489</c:v>
                </c:pt>
                <c:pt idx="2797">
                  <c:v>4460.7673895907556</c:v>
                </c:pt>
                <c:pt idx="2798">
                  <c:v>4460.9594365639496</c:v>
                </c:pt>
                <c:pt idx="2799">
                  <c:v>4461.1507639720776</c:v>
                </c:pt>
                <c:pt idx="2800">
                  <c:v>4461.3413719671935</c:v>
                </c:pt>
                <c:pt idx="2801">
                  <c:v>4461.5312607012538</c:v>
                </c:pt>
                <c:pt idx="2802">
                  <c:v>4461.7204303261115</c:v>
                </c:pt>
                <c:pt idx="2803">
                  <c:v>4461.9088809935229</c:v>
                </c:pt>
                <c:pt idx="2804">
                  <c:v>4462.0966128551527</c:v>
                </c:pt>
                <c:pt idx="2805">
                  <c:v>4462.2836260625572</c:v>
                </c:pt>
                <c:pt idx="2806">
                  <c:v>4462.469920767202</c:v>
                </c:pt>
                <c:pt idx="2807">
                  <c:v>4462.6554971204523</c:v>
                </c:pt>
                <c:pt idx="2808">
                  <c:v>4462.8403552735781</c:v>
                </c:pt>
                <c:pt idx="2809">
                  <c:v>4463.0244953777492</c:v>
                </c:pt>
                <c:pt idx="2810">
                  <c:v>4463.2079175840372</c:v>
                </c:pt>
                <c:pt idx="2811">
                  <c:v>4463.3906220434228</c:v>
                </c:pt>
                <c:pt idx="2812">
                  <c:v>4463.5726089067794</c:v>
                </c:pt>
                <c:pt idx="2813">
                  <c:v>4463.753878324891</c:v>
                </c:pt>
                <c:pt idx="2814">
                  <c:v>4463.934430448443</c:v>
                </c:pt>
                <c:pt idx="2815">
                  <c:v>4464.1142654280247</c:v>
                </c:pt>
                <c:pt idx="2816">
                  <c:v>4464.2933834141213</c:v>
                </c:pt>
                <c:pt idx="2817">
                  <c:v>4464.4717845571331</c:v>
                </c:pt>
                <c:pt idx="2818">
                  <c:v>4464.649469007355</c:v>
                </c:pt>
                <c:pt idx="2819">
                  <c:v>4464.8264369149883</c:v>
                </c:pt>
                <c:pt idx="2820">
                  <c:v>4465.0026884301378</c:v>
                </c:pt>
                <c:pt idx="2821">
                  <c:v>4465.1782237028119</c:v>
                </c:pt>
                <c:pt idx="2822">
                  <c:v>4465.3530428829226</c:v>
                </c:pt>
                <c:pt idx="2823">
                  <c:v>4465.5271461202874</c:v>
                </c:pt>
                <c:pt idx="2824">
                  <c:v>4465.7005335646272</c:v>
                </c:pt>
                <c:pt idx="2825">
                  <c:v>4465.8732053655631</c:v>
                </c:pt>
                <c:pt idx="2826">
                  <c:v>4466.0451616726268</c:v>
                </c:pt>
                <c:pt idx="2827">
                  <c:v>4466.2164026352484</c:v>
                </c:pt>
                <c:pt idx="2828">
                  <c:v>4466.3869284027696</c:v>
                </c:pt>
                <c:pt idx="2829">
                  <c:v>4466.5567391244258</c:v>
                </c:pt>
                <c:pt idx="2830">
                  <c:v>4466.7258349493704</c:v>
                </c:pt>
                <c:pt idx="2831">
                  <c:v>4466.8942160266506</c:v>
                </c:pt>
                <c:pt idx="2832">
                  <c:v>4467.0618825052225</c:v>
                </c:pt>
                <c:pt idx="2833">
                  <c:v>4467.2288345339493</c:v>
                </c:pt>
                <c:pt idx="2834">
                  <c:v>4467.3950722615955</c:v>
                </c:pt>
                <c:pt idx="2835">
                  <c:v>4467.5605958368324</c:v>
                </c:pt>
                <c:pt idx="2836">
                  <c:v>4467.725405408235</c:v>
                </c:pt>
                <c:pt idx="2837">
                  <c:v>4467.8895011242885</c:v>
                </c:pt>
                <c:pt idx="2838">
                  <c:v>4468.0528831333786</c:v>
                </c:pt>
                <c:pt idx="2839">
                  <c:v>4468.2155515837985</c:v>
                </c:pt>
                <c:pt idx="2840">
                  <c:v>4468.3775066237431</c:v>
                </c:pt>
                <c:pt idx="2841">
                  <c:v>4468.5387484013208</c:v>
                </c:pt>
                <c:pt idx="2842">
                  <c:v>4468.699277064542</c:v>
                </c:pt>
                <c:pt idx="2843">
                  <c:v>4468.8590927613195</c:v>
                </c:pt>
                <c:pt idx="2844">
                  <c:v>4469.0181956394772</c:v>
                </c:pt>
                <c:pt idx="2845">
                  <c:v>4469.1765858467415</c:v>
                </c:pt>
                <c:pt idx="2846">
                  <c:v>4469.3342635307517</c:v>
                </c:pt>
                <c:pt idx="2847">
                  <c:v>4469.4912288390433</c:v>
                </c:pt>
                <c:pt idx="2848">
                  <c:v>4469.6474819190662</c:v>
                </c:pt>
                <c:pt idx="2849">
                  <c:v>4469.8030229181722</c:v>
                </c:pt>
                <c:pt idx="2850">
                  <c:v>4469.9578519836241</c:v>
                </c:pt>
                <c:pt idx="2851">
                  <c:v>4470.1119692625916</c:v>
                </c:pt>
                <c:pt idx="2852">
                  <c:v>4470.2653749021401</c:v>
                </c:pt>
                <c:pt idx="2853">
                  <c:v>4470.4180690492594</c:v>
                </c:pt>
                <c:pt idx="2854">
                  <c:v>4470.570051850832</c:v>
                </c:pt>
                <c:pt idx="2855">
                  <c:v>4470.7213234536594</c:v>
                </c:pt>
                <c:pt idx="2856">
                  <c:v>4470.8718840044339</c:v>
                </c:pt>
                <c:pt idx="2857">
                  <c:v>4471.0217336497744</c:v>
                </c:pt>
                <c:pt idx="2858">
                  <c:v>4471.170872536195</c:v>
                </c:pt>
                <c:pt idx="2859">
                  <c:v>4471.3193008101225</c:v>
                </c:pt>
                <c:pt idx="2860">
                  <c:v>4471.4670186178864</c:v>
                </c:pt>
                <c:pt idx="2861">
                  <c:v>4471.6140261057308</c:v>
                </c:pt>
                <c:pt idx="2862">
                  <c:v>4471.7603234197995</c:v>
                </c:pt>
                <c:pt idx="2863">
                  <c:v>4471.9059107061476</c:v>
                </c:pt>
                <c:pt idx="2864">
                  <c:v>4472.0507881107442</c:v>
                </c:pt>
                <c:pt idx="2865">
                  <c:v>4472.1949557794624</c:v>
                </c:pt>
                <c:pt idx="2866">
                  <c:v>4472.3384138580741</c:v>
                </c:pt>
                <c:pt idx="2867">
                  <c:v>4472.4811624922786</c:v>
                </c:pt>
                <c:pt idx="2868">
                  <c:v>4472.6232018276678</c:v>
                </c:pt>
                <c:pt idx="2869">
                  <c:v>4472.7645320097454</c:v>
                </c:pt>
                <c:pt idx="2870">
                  <c:v>4472.9051531839314</c:v>
                </c:pt>
                <c:pt idx="2871">
                  <c:v>4473.0450654955448</c:v>
                </c:pt>
                <c:pt idx="2872">
                  <c:v>4473.1842690898202</c:v>
                </c:pt>
                <c:pt idx="2873">
                  <c:v>4473.3227641118965</c:v>
                </c:pt>
                <c:pt idx="2874">
                  <c:v>4473.4605507068227</c:v>
                </c:pt>
                <c:pt idx="2875">
                  <c:v>4473.5976290195622</c:v>
                </c:pt>
                <c:pt idx="2876">
                  <c:v>4473.7339991949784</c:v>
                </c:pt>
                <c:pt idx="2877">
                  <c:v>4473.8696613778557</c:v>
                </c:pt>
                <c:pt idx="2878">
                  <c:v>4474.0046157128727</c:v>
                </c:pt>
                <c:pt idx="2879">
                  <c:v>4474.138862344631</c:v>
                </c:pt>
                <c:pt idx="2880">
                  <c:v>4474.2724014176392</c:v>
                </c:pt>
                <c:pt idx="2881">
                  <c:v>4474.4052330763079</c:v>
                </c:pt>
                <c:pt idx="2882">
                  <c:v>4474.5373574649639</c:v>
                </c:pt>
                <c:pt idx="2883">
                  <c:v>4474.6687747278484</c:v>
                </c:pt>
                <c:pt idx="2884">
                  <c:v>4474.7994850090981</c:v>
                </c:pt>
                <c:pt idx="2885">
                  <c:v>4474.9294884527753</c:v>
                </c:pt>
                <c:pt idx="2886">
                  <c:v>4475.058785202843</c:v>
                </c:pt>
                <c:pt idx="2887">
                  <c:v>4475.1873754031803</c:v>
                </c:pt>
                <c:pt idx="2888">
                  <c:v>4475.3152591975722</c:v>
                </c:pt>
                <c:pt idx="2889">
                  <c:v>4475.4424367297133</c:v>
                </c:pt>
                <c:pt idx="2890">
                  <c:v>4475.5689081432147</c:v>
                </c:pt>
                <c:pt idx="2891">
                  <c:v>4475.6946735815955</c:v>
                </c:pt>
                <c:pt idx="2892">
                  <c:v>4475.8197331882793</c:v>
                </c:pt>
                <c:pt idx="2893">
                  <c:v>4475.9440871066108</c:v>
                </c:pt>
                <c:pt idx="2894">
                  <c:v>4476.0677354798436</c:v>
                </c:pt>
                <c:pt idx="2895">
                  <c:v>4476.1906784511348</c:v>
                </c:pt>
                <c:pt idx="2896">
                  <c:v>4476.3129161635579</c:v>
                </c:pt>
                <c:pt idx="2897">
                  <c:v>4476.4344487600965</c:v>
                </c:pt>
                <c:pt idx="2898">
                  <c:v>4476.5552763836522</c:v>
                </c:pt>
                <c:pt idx="2899">
                  <c:v>4476.6753991770283</c:v>
                </c:pt>
                <c:pt idx="2900">
                  <c:v>4476.7948172829401</c:v>
                </c:pt>
                <c:pt idx="2901">
                  <c:v>4476.9135308440236</c:v>
                </c:pt>
                <c:pt idx="2902">
                  <c:v>4477.0315400028212</c:v>
                </c:pt>
                <c:pt idx="2903">
                  <c:v>4477.1488449017834</c:v>
                </c:pt>
                <c:pt idx="2904">
                  <c:v>4477.2654456832788</c:v>
                </c:pt>
                <c:pt idx="2905">
                  <c:v>4477.3813424895825</c:v>
                </c:pt>
                <c:pt idx="2906">
                  <c:v>4477.4965354628866</c:v>
                </c:pt>
                <c:pt idx="2907">
                  <c:v>4477.6110247452934</c:v>
                </c:pt>
                <c:pt idx="2908">
                  <c:v>4477.7248104788141</c:v>
                </c:pt>
                <c:pt idx="2909">
                  <c:v>4477.8378928053799</c:v>
                </c:pt>
                <c:pt idx="2910">
                  <c:v>4477.9502718668309</c:v>
                </c:pt>
                <c:pt idx="2911">
                  <c:v>4478.0619478049148</c:v>
                </c:pt>
                <c:pt idx="2912">
                  <c:v>4478.1729207613016</c:v>
                </c:pt>
                <c:pt idx="2913">
                  <c:v>4478.2831908775624</c:v>
                </c:pt>
                <c:pt idx="2914">
                  <c:v>4478.392758295191</c:v>
                </c:pt>
                <c:pt idx="2915">
                  <c:v>4478.5016231555937</c:v>
                </c:pt>
                <c:pt idx="2916">
                  <c:v>4478.6097856000797</c:v>
                </c:pt>
                <c:pt idx="2917">
                  <c:v>4478.7172457698844</c:v>
                </c:pt>
                <c:pt idx="2918">
                  <c:v>4478.8240038061494</c:v>
                </c:pt>
                <c:pt idx="2919">
                  <c:v>4478.9300598499294</c:v>
                </c:pt>
                <c:pt idx="2920">
                  <c:v>4479.035414042196</c:v>
                </c:pt>
                <c:pt idx="2921">
                  <c:v>4479.1400665238316</c:v>
                </c:pt>
                <c:pt idx="2922">
                  <c:v>4479.2440174356288</c:v>
                </c:pt>
                <c:pt idx="2923">
                  <c:v>4479.3472669183029</c:v>
                </c:pt>
                <c:pt idx="2924">
                  <c:v>4479.4498151124762</c:v>
                </c:pt>
                <c:pt idx="2925">
                  <c:v>4479.5516621586894</c:v>
                </c:pt>
                <c:pt idx="2926">
                  <c:v>4479.6528081973911</c:v>
                </c:pt>
                <c:pt idx="2927">
                  <c:v>4479.7532533689473</c:v>
                </c:pt>
                <c:pt idx="2928">
                  <c:v>4479.8529978136421</c:v>
                </c:pt>
                <c:pt idx="2929">
                  <c:v>4479.9520416716668</c:v>
                </c:pt>
                <c:pt idx="2930">
                  <c:v>4480.0503850831301</c:v>
                </c:pt>
                <c:pt idx="2931">
                  <c:v>4480.1480281880586</c:v>
                </c:pt>
                <c:pt idx="2932">
                  <c:v>4480.2449711263862</c:v>
                </c:pt>
                <c:pt idx="2933">
                  <c:v>4480.3412140379705</c:v>
                </c:pt>
                <c:pt idx="2934">
                  <c:v>4480.4367570625709</c:v>
                </c:pt>
                <c:pt idx="2935">
                  <c:v>4480.5316003398784</c:v>
                </c:pt>
                <c:pt idx="2936">
                  <c:v>4480.6257440094878</c:v>
                </c:pt>
                <c:pt idx="2937">
                  <c:v>4480.7191882109046</c:v>
                </c:pt>
                <c:pt idx="2938">
                  <c:v>4480.8119330835661</c:v>
                </c:pt>
                <c:pt idx="2939">
                  <c:v>4480.9039787668071</c:v>
                </c:pt>
                <c:pt idx="2940">
                  <c:v>4480.9953253998883</c:v>
                </c:pt>
                <c:pt idx="2941">
                  <c:v>4481.0859731219834</c:v>
                </c:pt>
                <c:pt idx="2942">
                  <c:v>4481.1759220721788</c:v>
                </c:pt>
                <c:pt idx="2943">
                  <c:v>4481.2651723894796</c:v>
                </c:pt>
                <c:pt idx="2944">
                  <c:v>4481.3537242128041</c:v>
                </c:pt>
                <c:pt idx="2945">
                  <c:v>4481.4415776809901</c:v>
                </c:pt>
                <c:pt idx="2946">
                  <c:v>4481.5287329327875</c:v>
                </c:pt>
                <c:pt idx="2947">
                  <c:v>4481.615190106867</c:v>
                </c:pt>
                <c:pt idx="2948">
                  <c:v>4481.7009493418045</c:v>
                </c:pt>
                <c:pt idx="2949">
                  <c:v>4481.7860107761071</c:v>
                </c:pt>
                <c:pt idx="2950">
                  <c:v>4481.8703745481862</c:v>
                </c:pt>
                <c:pt idx="2951">
                  <c:v>4481.9540407963732</c:v>
                </c:pt>
                <c:pt idx="2952">
                  <c:v>4482.0370096589195</c:v>
                </c:pt>
                <c:pt idx="2953">
                  <c:v>4482.1192812739891</c:v>
                </c:pt>
                <c:pt idx="2954">
                  <c:v>4482.200855779658</c:v>
                </c:pt>
                <c:pt idx="2955">
                  <c:v>4482.2817333139301</c:v>
                </c:pt>
                <c:pt idx="2956">
                  <c:v>4482.3619140147193</c:v>
                </c:pt>
                <c:pt idx="2957">
                  <c:v>4482.4413980198542</c:v>
                </c:pt>
                <c:pt idx="2958">
                  <c:v>4482.5201854670868</c:v>
                </c:pt>
                <c:pt idx="2959">
                  <c:v>4482.5982764940791</c:v>
                </c:pt>
                <c:pt idx="2960">
                  <c:v>4482.6756712384149</c:v>
                </c:pt>
                <c:pt idx="2961">
                  <c:v>4482.7523698375953</c:v>
                </c:pt>
                <c:pt idx="2962">
                  <c:v>4482.8283724290359</c:v>
                </c:pt>
                <c:pt idx="2963">
                  <c:v>4482.9036791500721</c:v>
                </c:pt>
                <c:pt idx="2964">
                  <c:v>4482.978290137954</c:v>
                </c:pt>
                <c:pt idx="2965">
                  <c:v>4483.0522055298552</c:v>
                </c:pt>
                <c:pt idx="2966">
                  <c:v>4483.1254254628593</c:v>
                </c:pt>
                <c:pt idx="2967">
                  <c:v>4483.1979500739681</c:v>
                </c:pt>
                <c:pt idx="2968">
                  <c:v>4483.2697795001095</c:v>
                </c:pt>
                <c:pt idx="2969">
                  <c:v>4483.3409138781208</c:v>
                </c:pt>
                <c:pt idx="2970">
                  <c:v>4483.4113533447617</c:v>
                </c:pt>
                <c:pt idx="2971">
                  <c:v>4483.481098036711</c:v>
                </c:pt>
                <c:pt idx="2972">
                  <c:v>4483.5501480905623</c:v>
                </c:pt>
                <c:pt idx="2973">
                  <c:v>4483.6185036428278</c:v>
                </c:pt>
                <c:pt idx="2974">
                  <c:v>4483.6861648299391</c:v>
                </c:pt>
                <c:pt idx="2975">
                  <c:v>4483.7531317882431</c:v>
                </c:pt>
                <c:pt idx="2976">
                  <c:v>4483.8194046540139</c:v>
                </c:pt>
                <c:pt idx="2977">
                  <c:v>4483.8849835634346</c:v>
                </c:pt>
                <c:pt idx="2978">
                  <c:v>4483.9498686526113</c:v>
                </c:pt>
                <c:pt idx="2979">
                  <c:v>4484.0140600575724</c:v>
                </c:pt>
                <c:pt idx="2980">
                  <c:v>4484.0775579142528</c:v>
                </c:pt>
                <c:pt idx="2981">
                  <c:v>4484.1403623585284</c:v>
                </c:pt>
                <c:pt idx="2982">
                  <c:v>4484.2024735261675</c:v>
                </c:pt>
                <c:pt idx="2983">
                  <c:v>4484.2638915528787</c:v>
                </c:pt>
                <c:pt idx="2984">
                  <c:v>4484.3246165742767</c:v>
                </c:pt>
                <c:pt idx="2985">
                  <c:v>4484.3846487259034</c:v>
                </c:pt>
                <c:pt idx="2986">
                  <c:v>4484.4439881432172</c:v>
                </c:pt>
                <c:pt idx="2987">
                  <c:v>4484.5026349616001</c:v>
                </c:pt>
                <c:pt idx="2988">
                  <c:v>4484.560589316342</c:v>
                </c:pt>
                <c:pt idx="2989">
                  <c:v>4484.6178513426667</c:v>
                </c:pt>
                <c:pt idx="2990">
                  <c:v>4484.6744211757104</c:v>
                </c:pt>
                <c:pt idx="2991">
                  <c:v>4484.730298950526</c:v>
                </c:pt>
                <c:pt idx="2992">
                  <c:v>4484.7854848020943</c:v>
                </c:pt>
                <c:pt idx="2993">
                  <c:v>4484.8399788653132</c:v>
                </c:pt>
                <c:pt idx="2994">
                  <c:v>4484.8937812749973</c:v>
                </c:pt>
                <c:pt idx="2995">
                  <c:v>4484.9468921658836</c:v>
                </c:pt>
                <c:pt idx="2996">
                  <c:v>4484.9993116726337</c:v>
                </c:pt>
                <c:pt idx="2997">
                  <c:v>4485.0510399298228</c:v>
                </c:pt>
                <c:pt idx="2998">
                  <c:v>4485.1020770719497</c:v>
                </c:pt>
                <c:pt idx="2999">
                  <c:v>4485.1524232334323</c:v>
                </c:pt>
                <c:pt idx="3000">
                  <c:v>4485.2020785486102</c:v>
                </c:pt>
                <c:pt idx="3001">
                  <c:v>4485.2510431517485</c:v>
                </c:pt>
                <c:pt idx="3002">
                  <c:v>4485.2993171770204</c:v>
                </c:pt>
                <c:pt idx="3003">
                  <c:v>4485.3469007585381</c:v>
                </c:pt>
                <c:pt idx="3004">
                  <c:v>4485.3937940303176</c:v>
                </c:pt>
                <c:pt idx="3005">
                  <c:v>4485.4399971263019</c:v>
                </c:pt>
                <c:pt idx="3006">
                  <c:v>4485.4855101803632</c:v>
                </c:pt>
                <c:pt idx="3007">
                  <c:v>4485.5303333262837</c:v>
                </c:pt>
                <c:pt idx="3008">
                  <c:v>4485.5744666977735</c:v>
                </c:pt>
                <c:pt idx="3009">
                  <c:v>4485.6179104284602</c:v>
                </c:pt>
                <c:pt idx="3010">
                  <c:v>4485.6606646518976</c:v>
                </c:pt>
                <c:pt idx="3011">
                  <c:v>4485.7027295015514</c:v>
                </c:pt>
                <c:pt idx="3012">
                  <c:v>4485.7441051108217</c:v>
                </c:pt>
                <c:pt idx="3013">
                  <c:v>4485.784791613024</c:v>
                </c:pt>
                <c:pt idx="3014">
                  <c:v>4485.8247891413957</c:v>
                </c:pt>
                <c:pt idx="3015">
                  <c:v>4485.8640978290969</c:v>
                </c:pt>
                <c:pt idx="3016">
                  <c:v>4485.9027178092047</c:v>
                </c:pt>
                <c:pt idx="3017">
                  <c:v>4485.9406492147318</c:v>
                </c:pt>
                <c:pt idx="3018">
                  <c:v>4485.9778921785955</c:v>
                </c:pt>
                <c:pt idx="3019">
                  <c:v>4486.0144468336521</c:v>
                </c:pt>
                <c:pt idx="3020">
                  <c:v>4486.0503133126667</c:v>
                </c:pt>
                <c:pt idx="3021">
                  <c:v>4486.085491748333</c:v>
                </c:pt>
                <c:pt idx="3022">
                  <c:v>4486.1199822732706</c:v>
                </c:pt>
                <c:pt idx="3023">
                  <c:v>4486.1537850200111</c:v>
                </c:pt>
                <c:pt idx="3024">
                  <c:v>4486.1869001210234</c:v>
                </c:pt>
                <c:pt idx="3025">
                  <c:v>4486.2193277086844</c:v>
                </c:pt>
                <c:pt idx="3026">
                  <c:v>4486.2510679153074</c:v>
                </c:pt>
                <c:pt idx="3027">
                  <c:v>4486.2821208731166</c:v>
                </c:pt>
                <c:pt idx="3028">
                  <c:v>4486.3124867142669</c:v>
                </c:pt>
                <c:pt idx="3029">
                  <c:v>4486.3421655708344</c:v>
                </c:pt>
                <c:pt idx="3030">
                  <c:v>4486.3711575748175</c:v>
                </c:pt>
                <c:pt idx="3031">
                  <c:v>4486.3994628581386</c:v>
                </c:pt>
                <c:pt idx="3032">
                  <c:v>4486.4270815526424</c:v>
                </c:pt>
                <c:pt idx="3033">
                  <c:v>4486.4540137901004</c:v>
                </c:pt>
                <c:pt idx="3034">
                  <c:v>4486.4802597022044</c:v>
                </c:pt>
                <c:pt idx="3035">
                  <c:v>4486.5058194205722</c:v>
                </c:pt>
                <c:pt idx="3036">
                  <c:v>4486.530693076741</c:v>
                </c:pt>
                <c:pt idx="3037">
                  <c:v>4486.5548808021767</c:v>
                </c:pt>
                <c:pt idx="3038">
                  <c:v>4486.5783827282658</c:v>
                </c:pt>
                <c:pt idx="3039">
                  <c:v>4486.6011989863237</c:v>
                </c:pt>
                <c:pt idx="3040">
                  <c:v>4486.6233297075823</c:v>
                </c:pt>
                <c:pt idx="3041">
                  <c:v>4486.6447750232001</c:v>
                </c:pt>
                <c:pt idx="3042">
                  <c:v>4486.6655350642659</c:v>
                </c:pt>
                <c:pt idx="3043">
                  <c:v>4486.6856099617853</c:v>
                </c:pt>
                <c:pt idx="3044">
                  <c:v>4486.7049998466919</c:v>
                </c:pt>
                <c:pt idx="3045">
                  <c:v>4486.7237048498437</c:v>
                </c:pt>
                <c:pt idx="3046">
                  <c:v>4486.7417251020215</c:v>
                </c:pt>
                <c:pt idx="3047">
                  <c:v>4486.7590607339343</c:v>
                </c:pt>
                <c:pt idx="3048">
                  <c:v>4486.7757118762092</c:v>
                </c:pt>
                <c:pt idx="3049">
                  <c:v>4486.7916786594087</c:v>
                </c:pt>
                <c:pt idx="3050">
                  <c:v>4486.8069612140052</c:v>
                </c:pt>
                <c:pt idx="3051">
                  <c:v>4486.8215596704113</c:v>
                </c:pt>
                <c:pt idx="3052">
                  <c:v>4486.8354741589555</c:v>
                </c:pt>
                <c:pt idx="3053">
                  <c:v>4486.8487048098932</c:v>
                </c:pt>
                <c:pt idx="3054">
                  <c:v>4486.8612517534093</c:v>
                </c:pt>
                <c:pt idx="3055">
                  <c:v>4486.8731151196034</c:v>
                </c:pt>
                <c:pt idx="3056">
                  <c:v>4486.884295038516</c:v>
                </c:pt>
                <c:pt idx="3057">
                  <c:v>4486.8947916400994</c:v>
                </c:pt>
                <c:pt idx="3058">
                  <c:v>4486.9046050542383</c:v>
                </c:pt>
                <c:pt idx="3059">
                  <c:v>4486.9137354107406</c:v>
                </c:pt>
                <c:pt idx="3060">
                  <c:v>4486.9221828393411</c:v>
                </c:pt>
                <c:pt idx="3061">
                  <c:v>4486.9299474697009</c:v>
                </c:pt>
                <c:pt idx="3062">
                  <c:v>4486.9370294314031</c:v>
                </c:pt>
                <c:pt idx="3063">
                  <c:v>4486.9434288539633</c:v>
                </c:pt>
                <c:pt idx="3064">
                  <c:v>4486.9491458668181</c:v>
                </c:pt>
                <c:pt idx="3065">
                  <c:v>4486.9541805993313</c:v>
                </c:pt>
                <c:pt idx="3066">
                  <c:v>4486.958533180793</c:v>
                </c:pt>
                <c:pt idx="3067">
                  <c:v>4486.9622037404215</c:v>
                </c:pt>
                <c:pt idx="3068">
                  <c:v>4486.9651924073596</c:v>
                </c:pt>
                <c:pt idx="3069">
                  <c:v>4486.9674993106719</c:v>
                </c:pt>
                <c:pt idx="3070">
                  <c:v>4486.9691245793638</c:v>
                </c:pt>
                <c:pt idx="3071">
                  <c:v>4486.9700683423471</c:v>
                </c:pt>
                <c:pt idx="3072">
                  <c:v>4486.9703307284799</c:v>
                </c:pt>
                <c:pt idx="3073">
                  <c:v>4486.9699118665358</c:v>
                </c:pt>
                <c:pt idx="3074">
                  <c:v>4486.9688118852164</c:v>
                </c:pt>
                <c:pt idx="3075">
                  <c:v>4486.9670309131516</c:v>
                </c:pt>
                <c:pt idx="3076">
                  <c:v>4486.9645690789011</c:v>
                </c:pt>
                <c:pt idx="3077">
                  <c:v>4486.9614265109458</c:v>
                </c:pt>
                <c:pt idx="3078">
                  <c:v>4486.957603337697</c:v>
                </c:pt>
                <c:pt idx="3079">
                  <c:v>4486.9530996874946</c:v>
                </c:pt>
                <c:pt idx="3080">
                  <c:v>4486.9479156886036</c:v>
                </c:pt>
                <c:pt idx="3081">
                  <c:v>4486.9420514692201</c:v>
                </c:pt>
                <c:pt idx="3082">
                  <c:v>4486.9355071574591</c:v>
                </c:pt>
                <c:pt idx="3083">
                  <c:v>4486.928282881373</c:v>
                </c:pt>
                <c:pt idx="3084">
                  <c:v>4486.9203787689385</c:v>
                </c:pt>
                <c:pt idx="3085">
                  <c:v>4486.911794948056</c:v>
                </c:pt>
                <c:pt idx="3086">
                  <c:v>4486.9025315465606</c:v>
                </c:pt>
                <c:pt idx="3087">
                  <c:v>4486.8925886922088</c:v>
                </c:pt>
                <c:pt idx="3088">
                  <c:v>4486.8819665126903</c:v>
                </c:pt>
                <c:pt idx="3089">
                  <c:v>4486.8706651356169</c:v>
                </c:pt>
                <c:pt idx="3090">
                  <c:v>4486.8586846885373</c:v>
                </c:pt>
                <c:pt idx="3091">
                  <c:v>4486.8460252989189</c:v>
                </c:pt>
                <c:pt idx="3092">
                  <c:v>4486.8326870941637</c:v>
                </c:pt>
                <c:pt idx="3093">
                  <c:v>4486.8186702016028</c:v>
                </c:pt>
                <c:pt idx="3094">
                  <c:v>4486.8039747484891</c:v>
                </c:pt>
                <c:pt idx="3095">
                  <c:v>4486.7886008620108</c:v>
                </c:pt>
                <c:pt idx="3096">
                  <c:v>4486.7725486692816</c:v>
                </c:pt>
                <c:pt idx="3097">
                  <c:v>4486.7558182973426</c:v>
                </c:pt>
                <c:pt idx="3098">
                  <c:v>4486.7384098731682</c:v>
                </c:pt>
                <c:pt idx="3099">
                  <c:v>4486.7203235236584</c:v>
                </c:pt>
                <c:pt idx="3100">
                  <c:v>4486.7015593756405</c:v>
                </c:pt>
                <c:pt idx="3101">
                  <c:v>4486.6821175558762</c:v>
                </c:pt>
                <c:pt idx="3102">
                  <c:v>4486.6619981910508</c:v>
                </c:pt>
                <c:pt idx="3103">
                  <c:v>4486.6412014077823</c:v>
                </c:pt>
                <c:pt idx="3104">
                  <c:v>4486.6197273326125</c:v>
                </c:pt>
                <c:pt idx="3105">
                  <c:v>4486.5975760920246</c:v>
                </c:pt>
                <c:pt idx="3106">
                  <c:v>4486.5747478124176</c:v>
                </c:pt>
                <c:pt idx="3107">
                  <c:v>4486.5512426201294</c:v>
                </c:pt>
                <c:pt idx="3108">
                  <c:v>4486.5270606414215</c:v>
                </c:pt>
                <c:pt idx="3109">
                  <c:v>4486.5022020024871</c:v>
                </c:pt>
                <c:pt idx="3110">
                  <c:v>4486.4766668294506</c:v>
                </c:pt>
                <c:pt idx="3111">
                  <c:v>4486.4504552483613</c:v>
                </c:pt>
                <c:pt idx="3112">
                  <c:v>4486.4235673852108</c:v>
                </c:pt>
                <c:pt idx="3113">
                  <c:v>4486.3960033659059</c:v>
                </c:pt>
                <c:pt idx="3114">
                  <c:v>4486.3677633162879</c:v>
                </c:pt>
                <c:pt idx="3115">
                  <c:v>4486.3388473621317</c:v>
                </c:pt>
                <c:pt idx="3116">
                  <c:v>4486.3092556291449</c:v>
                </c:pt>
                <c:pt idx="3117">
                  <c:v>4486.2789882429552</c:v>
                </c:pt>
                <c:pt idx="3118">
                  <c:v>4486.2480453291291</c:v>
                </c:pt>
                <c:pt idx="3119">
                  <c:v>4486.2164270131625</c:v>
                </c:pt>
                <c:pt idx="3120">
                  <c:v>4486.1841334204773</c:v>
                </c:pt>
                <c:pt idx="3121">
                  <c:v>4486.1511646764311</c:v>
                </c:pt>
                <c:pt idx="3122">
                  <c:v>4486.1175209063058</c:v>
                </c:pt>
                <c:pt idx="3123">
                  <c:v>4486.0832022353225</c:v>
                </c:pt>
                <c:pt idx="3124">
                  <c:v>4486.0482087886294</c:v>
                </c:pt>
                <c:pt idx="3125">
                  <c:v>4486.0125406913039</c:v>
                </c:pt>
                <c:pt idx="3126">
                  <c:v>4485.9761980683525</c:v>
                </c:pt>
                <c:pt idx="3127">
                  <c:v>4485.9391810447205</c:v>
                </c:pt>
                <c:pt idx="3128">
                  <c:v>4485.901489745278</c:v>
                </c:pt>
                <c:pt idx="3129">
                  <c:v>4485.8631242948286</c:v>
                </c:pt>
                <c:pt idx="3130">
                  <c:v>4485.8240848181022</c:v>
                </c:pt>
                <c:pt idx="3131">
                  <c:v>4485.7843714397704</c:v>
                </c:pt>
                <c:pt idx="3132">
                  <c:v>4485.743984284426</c:v>
                </c:pt>
                <c:pt idx="3133">
                  <c:v>4485.7029234766023</c:v>
                </c:pt>
                <c:pt idx="3134">
                  <c:v>4485.6611891407538</c:v>
                </c:pt>
                <c:pt idx="3135">
                  <c:v>4485.6187814012756</c:v>
                </c:pt>
                <c:pt idx="3136">
                  <c:v>4485.5757003824892</c:v>
                </c:pt>
                <c:pt idx="3137">
                  <c:v>4485.5319462086545</c:v>
                </c:pt>
                <c:pt idx="3138">
                  <c:v>4485.4875190039547</c:v>
                </c:pt>
                <c:pt idx="3139">
                  <c:v>4485.4424188925095</c:v>
                </c:pt>
                <c:pt idx="3140">
                  <c:v>4485.3966459983731</c:v>
                </c:pt>
                <c:pt idx="3141">
                  <c:v>4485.3502004455268</c:v>
                </c:pt>
                <c:pt idx="3142">
                  <c:v>4485.3030823578847</c:v>
                </c:pt>
                <c:pt idx="3143">
                  <c:v>4485.2552918592992</c:v>
                </c:pt>
                <c:pt idx="3144">
                  <c:v>4485.2068290735451</c:v>
                </c:pt>
                <c:pt idx="3145">
                  <c:v>4485.1576941243384</c:v>
                </c:pt>
                <c:pt idx="3146">
                  <c:v>4485.1078871353238</c:v>
                </c:pt>
                <c:pt idx="3147">
                  <c:v>4485.0574082300809</c:v>
                </c:pt>
                <c:pt idx="3148">
                  <c:v>4485.006257532119</c:v>
                </c:pt>
                <c:pt idx="3149">
                  <c:v>4484.9544351648801</c:v>
                </c:pt>
                <c:pt idx="3150">
                  <c:v>4484.9019412517428</c:v>
                </c:pt>
                <c:pt idx="3151">
                  <c:v>4484.8487759160116</c:v>
                </c:pt>
                <c:pt idx="3152">
                  <c:v>4484.7949392809342</c:v>
                </c:pt>
                <c:pt idx="3153">
                  <c:v>4484.7404314696832</c:v>
                </c:pt>
                <c:pt idx="3154">
                  <c:v>4484.6852526053644</c:v>
                </c:pt>
                <c:pt idx="3155">
                  <c:v>4484.6294028110224</c:v>
                </c:pt>
                <c:pt idx="3156">
                  <c:v>4484.5728822096307</c:v>
                </c:pt>
                <c:pt idx="3157">
                  <c:v>4484.5156909240968</c:v>
                </c:pt>
                <c:pt idx="3158">
                  <c:v>4484.4578290772624</c:v>
                </c:pt>
                <c:pt idx="3159">
                  <c:v>4484.3992967919048</c:v>
                </c:pt>
                <c:pt idx="3160">
                  <c:v>4484.3400941907257</c:v>
                </c:pt>
                <c:pt idx="3161">
                  <c:v>4484.2802213963732</c:v>
                </c:pt>
                <c:pt idx="3162">
                  <c:v>4484.2196785314227</c:v>
                </c:pt>
                <c:pt idx="3163">
                  <c:v>4484.1584657183803</c:v>
                </c:pt>
                <c:pt idx="3164">
                  <c:v>4484.0965830796931</c:v>
                </c:pt>
                <c:pt idx="3165">
                  <c:v>4484.0340307377364</c:v>
                </c:pt>
                <c:pt idx="3166">
                  <c:v>4483.97080881482</c:v>
                </c:pt>
                <c:pt idx="3167">
                  <c:v>4483.9069174331935</c:v>
                </c:pt>
                <c:pt idx="3168">
                  <c:v>4483.8423567150357</c:v>
                </c:pt>
                <c:pt idx="3169">
                  <c:v>4483.7771267824592</c:v>
                </c:pt>
                <c:pt idx="3170">
                  <c:v>4483.7112277575134</c:v>
                </c:pt>
                <c:pt idx="3171">
                  <c:v>4483.6446597621789</c:v>
                </c:pt>
                <c:pt idx="3172">
                  <c:v>4483.5774229183717</c:v>
                </c:pt>
                <c:pt idx="3173">
                  <c:v>4483.5095173479485</c:v>
                </c:pt>
                <c:pt idx="3174">
                  <c:v>4483.4409431726926</c:v>
                </c:pt>
                <c:pt idx="3175">
                  <c:v>4483.3717005143244</c:v>
                </c:pt>
                <c:pt idx="3176">
                  <c:v>4483.3017894945015</c:v>
                </c:pt>
                <c:pt idx="3177">
                  <c:v>4483.2312102348114</c:v>
                </c:pt>
                <c:pt idx="3178">
                  <c:v>4483.1599628567847</c:v>
                </c:pt>
                <c:pt idx="3179">
                  <c:v>4483.0880474818759</c:v>
                </c:pt>
                <c:pt idx="3180">
                  <c:v>4483.0154642314847</c:v>
                </c:pt>
                <c:pt idx="3181">
                  <c:v>4482.9422132269383</c:v>
                </c:pt>
                <c:pt idx="3182">
                  <c:v>4482.868294589508</c:v>
                </c:pt>
                <c:pt idx="3183">
                  <c:v>4482.7937084403866</c:v>
                </c:pt>
                <c:pt idx="3184">
                  <c:v>4482.7184549007188</c:v>
                </c:pt>
                <c:pt idx="3185">
                  <c:v>4482.6425340915748</c:v>
                </c:pt>
                <c:pt idx="3186">
                  <c:v>4482.5659461339565</c:v>
                </c:pt>
                <c:pt idx="3187">
                  <c:v>4482.4886911488129</c:v>
                </c:pt>
                <c:pt idx="3188">
                  <c:v>4482.4107692570215</c:v>
                </c:pt>
                <c:pt idx="3189">
                  <c:v>4482.3321805793939</c:v>
                </c:pt>
                <c:pt idx="3190">
                  <c:v>4482.2529252366812</c:v>
                </c:pt>
                <c:pt idx="3191">
                  <c:v>4482.1730033495705</c:v>
                </c:pt>
                <c:pt idx="3192">
                  <c:v>4482.0924150386845</c:v>
                </c:pt>
                <c:pt idx="3193">
                  <c:v>4482.0111604245822</c:v>
                </c:pt>
                <c:pt idx="3194">
                  <c:v>4481.9292396277533</c:v>
                </c:pt>
                <c:pt idx="3195">
                  <c:v>4481.8466527686305</c:v>
                </c:pt>
                <c:pt idx="3196">
                  <c:v>4481.76339996758</c:v>
                </c:pt>
                <c:pt idx="3197">
                  <c:v>4481.6794813449033</c:v>
                </c:pt>
                <c:pt idx="3198">
                  <c:v>4481.5948970208428</c:v>
                </c:pt>
                <c:pt idx="3199">
                  <c:v>4481.5096471155721</c:v>
                </c:pt>
                <c:pt idx="3200">
                  <c:v>4481.4237317492016</c:v>
                </c:pt>
                <c:pt idx="3201">
                  <c:v>4481.3371510417837</c:v>
                </c:pt>
                <c:pt idx="3202">
                  <c:v>4481.2499051133009</c:v>
                </c:pt>
                <c:pt idx="3203">
                  <c:v>4481.1619940836781</c:v>
                </c:pt>
                <c:pt idx="3204">
                  <c:v>4481.0734180727686</c:v>
                </c:pt>
                <c:pt idx="3205">
                  <c:v>4480.9841772003729</c:v>
                </c:pt>
                <c:pt idx="3206">
                  <c:v>4480.8942715862249</c:v>
                </c:pt>
                <c:pt idx="3207">
                  <c:v>4480.8037013499898</c:v>
                </c:pt>
                <c:pt idx="3208">
                  <c:v>4480.7124666112795</c:v>
                </c:pt>
                <c:pt idx="3209">
                  <c:v>4480.6205674896337</c:v>
                </c:pt>
                <c:pt idx="3210">
                  <c:v>4480.5280041045335</c:v>
                </c:pt>
                <c:pt idx="3211">
                  <c:v>4480.434776575401</c:v>
                </c:pt>
                <c:pt idx="3212">
                  <c:v>4480.340885021591</c:v>
                </c:pt>
                <c:pt idx="3213">
                  <c:v>4480.2463295623984</c:v>
                </c:pt>
                <c:pt idx="3214">
                  <c:v>4480.1511103170487</c:v>
                </c:pt>
                <c:pt idx="3215">
                  <c:v>4480.0552274047159</c:v>
                </c:pt>
                <c:pt idx="3216">
                  <c:v>4479.9586809445018</c:v>
                </c:pt>
                <c:pt idx="3217">
                  <c:v>4479.8614710554575</c:v>
                </c:pt>
                <c:pt idx="3218">
                  <c:v>4479.7635978565559</c:v>
                </c:pt>
                <c:pt idx="3219">
                  <c:v>4479.6650614667251</c:v>
                </c:pt>
                <c:pt idx="3220">
                  <c:v>4479.5658620048152</c:v>
                </c:pt>
                <c:pt idx="3221">
                  <c:v>4479.4659995896291</c:v>
                </c:pt>
                <c:pt idx="3222">
                  <c:v>4479.3654743398938</c:v>
                </c:pt>
                <c:pt idx="3223">
                  <c:v>4479.2642863742849</c:v>
                </c:pt>
                <c:pt idx="3224">
                  <c:v>4479.1624358114132</c:v>
                </c:pt>
                <c:pt idx="3225">
                  <c:v>4479.0599227698258</c:v>
                </c:pt>
                <c:pt idx="3226">
                  <c:v>4478.9567473680081</c:v>
                </c:pt>
                <c:pt idx="3227">
                  <c:v>4478.8529097243909</c:v>
                </c:pt>
                <c:pt idx="3228">
                  <c:v>4478.7484099573312</c:v>
                </c:pt>
                <c:pt idx="3229">
                  <c:v>4478.6432481851371</c:v>
                </c:pt>
                <c:pt idx="3230">
                  <c:v>4478.5374245260446</c:v>
                </c:pt>
                <c:pt idx="3231">
                  <c:v>4478.4309390982389</c:v>
                </c:pt>
                <c:pt idx="3232">
                  <c:v>4478.3237920198353</c:v>
                </c:pt>
                <c:pt idx="3233">
                  <c:v>4478.2159834088925</c:v>
                </c:pt>
                <c:pt idx="3234">
                  <c:v>4478.1075133834074</c:v>
                </c:pt>
                <c:pt idx="3235">
                  <c:v>4477.9983820613115</c:v>
                </c:pt>
                <c:pt idx="3236">
                  <c:v>4477.8885895604872</c:v>
                </c:pt>
                <c:pt idx="3237">
                  <c:v>4477.7781359987403</c:v>
                </c:pt>
                <c:pt idx="3238">
                  <c:v>4477.6670214938322</c:v>
                </c:pt>
                <c:pt idx="3239">
                  <c:v>4477.5552461634452</c:v>
                </c:pt>
                <c:pt idx="3240">
                  <c:v>4477.442810125217</c:v>
                </c:pt>
                <c:pt idx="3241">
                  <c:v>4477.3297134967197</c:v>
                </c:pt>
                <c:pt idx="3242">
                  <c:v>4477.215956395461</c:v>
                </c:pt>
                <c:pt idx="3243">
                  <c:v>4477.1015389388931</c:v>
                </c:pt>
                <c:pt idx="3244">
                  <c:v>4476.9864612444035</c:v>
                </c:pt>
                <c:pt idx="3245">
                  <c:v>4476.8707234293252</c:v>
                </c:pt>
                <c:pt idx="3246">
                  <c:v>4476.7543256109248</c:v>
                </c:pt>
                <c:pt idx="3247">
                  <c:v>4476.6372679064116</c:v>
                </c:pt>
                <c:pt idx="3248">
                  <c:v>4476.5195504329386</c:v>
                </c:pt>
                <c:pt idx="3249">
                  <c:v>4476.4011733075895</c:v>
                </c:pt>
                <c:pt idx="3250">
                  <c:v>4476.2821366473972</c:v>
                </c:pt>
                <c:pt idx="3251">
                  <c:v>4476.1624405693301</c:v>
                </c:pt>
                <c:pt idx="3252">
                  <c:v>4476.0420851902945</c:v>
                </c:pt>
                <c:pt idx="3253">
                  <c:v>4475.9210706271451</c:v>
                </c:pt>
                <c:pt idx="3254">
                  <c:v>4475.799396996671</c:v>
                </c:pt>
                <c:pt idx="3255">
                  <c:v>4475.6770644156022</c:v>
                </c:pt>
                <c:pt idx="3256">
                  <c:v>4475.5540730006087</c:v>
                </c:pt>
                <c:pt idx="3257">
                  <c:v>4475.4304228683013</c:v>
                </c:pt>
                <c:pt idx="3258">
                  <c:v>4475.3061141352382</c:v>
                </c:pt>
                <c:pt idx="3259">
                  <c:v>4475.1811469179056</c:v>
                </c:pt>
                <c:pt idx="3260">
                  <c:v>4475.0555213327398</c:v>
                </c:pt>
                <c:pt idx="3261">
                  <c:v>4474.9292374961142</c:v>
                </c:pt>
                <c:pt idx="3262">
                  <c:v>4474.8022955243487</c:v>
                </c:pt>
                <c:pt idx="3263">
                  <c:v>4474.6746955336921</c:v>
                </c:pt>
                <c:pt idx="3264">
                  <c:v>4474.5464376403479</c:v>
                </c:pt>
                <c:pt idx="3265">
                  <c:v>4474.4175219604522</c:v>
                </c:pt>
                <c:pt idx="3266">
                  <c:v>4474.2879486100846</c:v>
                </c:pt>
                <c:pt idx="3267">
                  <c:v>4474.1577177052686</c:v>
                </c:pt>
                <c:pt idx="3268">
                  <c:v>4474.0268293619647</c:v>
                </c:pt>
                <c:pt idx="3269">
                  <c:v>4473.8952836960734</c:v>
                </c:pt>
                <c:pt idx="3270">
                  <c:v>4473.7630808234426</c:v>
                </c:pt>
                <c:pt idx="3271">
                  <c:v>4473.6302208598618</c:v>
                </c:pt>
                <c:pt idx="3272">
                  <c:v>4473.4967039210514</c:v>
                </c:pt>
                <c:pt idx="3273">
                  <c:v>4473.3625301226903</c:v>
                </c:pt>
                <c:pt idx="3274">
                  <c:v>4473.2276995803823</c:v>
                </c:pt>
                <c:pt idx="3275">
                  <c:v>4473.092212409686</c:v>
                </c:pt>
                <c:pt idx="3276">
                  <c:v>4472.9560687260928</c:v>
                </c:pt>
                <c:pt idx="3277">
                  <c:v>4472.8192686450429</c:v>
                </c:pt>
                <c:pt idx="3278">
                  <c:v>4472.6818122819113</c:v>
                </c:pt>
                <c:pt idx="3279">
                  <c:v>4472.5436997520237</c:v>
                </c:pt>
                <c:pt idx="3280">
                  <c:v>4472.4049311706394</c:v>
                </c:pt>
                <c:pt idx="3281">
                  <c:v>4472.265506652966</c:v>
                </c:pt>
                <c:pt idx="3282">
                  <c:v>4472.12542631415</c:v>
                </c:pt>
                <c:pt idx="3283">
                  <c:v>4471.9846902692816</c:v>
                </c:pt>
                <c:pt idx="3284">
                  <c:v>4471.8432986333946</c:v>
                </c:pt>
                <c:pt idx="3285">
                  <c:v>4471.7012515214619</c:v>
                </c:pt>
                <c:pt idx="3286">
                  <c:v>4471.5585490484009</c:v>
                </c:pt>
                <c:pt idx="3287">
                  <c:v>4471.4151913290725</c:v>
                </c:pt>
                <c:pt idx="3288">
                  <c:v>4471.2711784782796</c:v>
                </c:pt>
                <c:pt idx="3289">
                  <c:v>4471.1265106107658</c:v>
                </c:pt>
                <c:pt idx="3290">
                  <c:v>4470.9811878412183</c:v>
                </c:pt>
                <c:pt idx="3291">
                  <c:v>4470.8352102842728</c:v>
                </c:pt>
                <c:pt idx="3292">
                  <c:v>4470.6885780544999</c:v>
                </c:pt>
                <c:pt idx="3293">
                  <c:v>4470.541291266416</c:v>
                </c:pt>
                <c:pt idx="3294">
                  <c:v>4470.3933500344801</c:v>
                </c:pt>
                <c:pt idx="3295">
                  <c:v>4470.2447544731003</c:v>
                </c:pt>
                <c:pt idx="3296">
                  <c:v>4470.0955046966192</c:v>
                </c:pt>
                <c:pt idx="3297">
                  <c:v>4469.9456008193247</c:v>
                </c:pt>
                <c:pt idx="3298">
                  <c:v>4469.7950429554521</c:v>
                </c:pt>
                <c:pt idx="3299">
                  <c:v>4469.6438312191785</c:v>
                </c:pt>
                <c:pt idx="3300">
                  <c:v>4469.4919657246201</c:v>
                </c:pt>
                <c:pt idx="3301">
                  <c:v>4469.3394465858437</c:v>
                </c:pt>
                <c:pt idx="3302">
                  <c:v>4469.1862739168537</c:v>
                </c:pt>
                <c:pt idx="3303">
                  <c:v>4469.0324478316006</c:v>
                </c:pt>
                <c:pt idx="3304">
                  <c:v>4468.8779684439814</c:v>
                </c:pt>
                <c:pt idx="3305">
                  <c:v>4468.7228358678312</c:v>
                </c:pt>
                <c:pt idx="3306">
                  <c:v>4468.5670502169305</c:v>
                </c:pt>
                <c:pt idx="3307">
                  <c:v>4468.4106116050107</c:v>
                </c:pt>
                <c:pt idx="3308">
                  <c:v>4468.2535201457358</c:v>
                </c:pt>
                <c:pt idx="3309">
                  <c:v>4468.0957759527228</c:v>
                </c:pt>
                <c:pt idx="3310">
                  <c:v>4467.9373791395274</c:v>
                </c:pt>
                <c:pt idx="3311">
                  <c:v>4467.7783298196546</c:v>
                </c:pt>
                <c:pt idx="3312">
                  <c:v>4467.6186281065493</c:v>
                </c:pt>
                <c:pt idx="3313">
                  <c:v>4467.458274113601</c:v>
                </c:pt>
                <c:pt idx="3314">
                  <c:v>4467.2972679541435</c:v>
                </c:pt>
                <c:pt idx="3315">
                  <c:v>4467.1356097414628</c:v>
                </c:pt>
                <c:pt idx="3316">
                  <c:v>4466.9732995887753</c:v>
                </c:pt>
                <c:pt idx="3317">
                  <c:v>4466.810337609254</c:v>
                </c:pt>
                <c:pt idx="3318">
                  <c:v>4466.6467239160111</c:v>
                </c:pt>
                <c:pt idx="3319">
                  <c:v>4466.482458622103</c:v>
                </c:pt>
                <c:pt idx="3320">
                  <c:v>4466.3175418405363</c:v>
                </c:pt>
                <c:pt idx="3321">
                  <c:v>4466.1519736842556</c:v>
                </c:pt>
                <c:pt idx="3322">
                  <c:v>4465.9857542661512</c:v>
                </c:pt>
                <c:pt idx="3323">
                  <c:v>4465.8188836990657</c:v>
                </c:pt>
                <c:pt idx="3324">
                  <c:v>4465.6513620957794</c:v>
                </c:pt>
                <c:pt idx="3325">
                  <c:v>4465.4831895690186</c:v>
                </c:pt>
                <c:pt idx="3326">
                  <c:v>4465.3143662314569</c:v>
                </c:pt>
                <c:pt idx="3327">
                  <c:v>4465.1448921957117</c:v>
                </c:pt>
                <c:pt idx="3328">
                  <c:v>4464.9747675743474</c:v>
                </c:pt>
                <c:pt idx="3329">
                  <c:v>4464.803992479875</c:v>
                </c:pt>
                <c:pt idx="3330">
                  <c:v>4464.6325670247425</c:v>
                </c:pt>
                <c:pt idx="3331">
                  <c:v>4464.4604913213525</c:v>
                </c:pt>
                <c:pt idx="3332">
                  <c:v>4464.2877654820513</c:v>
                </c:pt>
                <c:pt idx="3333">
                  <c:v>4464.1143896191306</c:v>
                </c:pt>
                <c:pt idx="3334">
                  <c:v>4463.9403638448211</c:v>
                </c:pt>
                <c:pt idx="3335">
                  <c:v>4463.7656882713118</c:v>
                </c:pt>
                <c:pt idx="3336">
                  <c:v>4463.590363010725</c:v>
                </c:pt>
                <c:pt idx="3337">
                  <c:v>4463.4143881751379</c:v>
                </c:pt>
                <c:pt idx="3338">
                  <c:v>4463.2377638765684</c:v>
                </c:pt>
                <c:pt idx="3339">
                  <c:v>4463.0604902269833</c:v>
                </c:pt>
                <c:pt idx="3340">
                  <c:v>4462.8825673382944</c:v>
                </c:pt>
                <c:pt idx="3341">
                  <c:v>4462.7039953223602</c:v>
                </c:pt>
                <c:pt idx="3342">
                  <c:v>4462.5247742909851</c:v>
                </c:pt>
                <c:pt idx="3343">
                  <c:v>4462.3449043559194</c:v>
                </c:pt>
                <c:pt idx="3344">
                  <c:v>4462.1643856288556</c:v>
                </c:pt>
                <c:pt idx="3345">
                  <c:v>4461.9832182214413</c:v>
                </c:pt>
                <c:pt idx="3346">
                  <c:v>4461.8014022452671</c:v>
                </c:pt>
                <c:pt idx="3347">
                  <c:v>4461.618937811867</c:v>
                </c:pt>
                <c:pt idx="3348">
                  <c:v>4461.4358250327214</c:v>
                </c:pt>
                <c:pt idx="3349">
                  <c:v>4461.2520640192652</c:v>
                </c:pt>
                <c:pt idx="3350">
                  <c:v>4461.0676548828696</c:v>
                </c:pt>
                <c:pt idx="3351">
                  <c:v>4460.8825977348597</c:v>
                </c:pt>
                <c:pt idx="3352">
                  <c:v>4460.6968926865038</c:v>
                </c:pt>
                <c:pt idx="3353">
                  <c:v>4460.5105398490196</c:v>
                </c:pt>
                <c:pt idx="3354">
                  <c:v>4460.3235393335699</c:v>
                </c:pt>
                <c:pt idx="3355">
                  <c:v>4460.1358912512651</c:v>
                </c:pt>
                <c:pt idx="3356">
                  <c:v>4459.9475957131635</c:v>
                </c:pt>
                <c:pt idx="3357">
                  <c:v>4459.7586528302691</c:v>
                </c:pt>
                <c:pt idx="3358">
                  <c:v>4459.5690627135373</c:v>
                </c:pt>
                <c:pt idx="3359">
                  <c:v>4459.3788254738629</c:v>
                </c:pt>
                <c:pt idx="3360">
                  <c:v>4459.1879412220915</c:v>
                </c:pt>
                <c:pt idx="3361">
                  <c:v>4458.9964100690231</c:v>
                </c:pt>
                <c:pt idx="3362">
                  <c:v>4458.8042321253943</c:v>
                </c:pt>
                <c:pt idx="3363">
                  <c:v>4458.6114075018968</c:v>
                </c:pt>
                <c:pt idx="3364">
                  <c:v>4458.4179363091635</c:v>
                </c:pt>
                <c:pt idx="3365">
                  <c:v>4458.2238186577824</c:v>
                </c:pt>
                <c:pt idx="3366">
                  <c:v>4458.0290546582846</c:v>
                </c:pt>
                <c:pt idx="3367">
                  <c:v>4457.8336444211491</c:v>
                </c:pt>
                <c:pt idx="3368">
                  <c:v>4457.6375880568021</c:v>
                </c:pt>
                <c:pt idx="3369">
                  <c:v>4457.4408856756218</c:v>
                </c:pt>
                <c:pt idx="3370">
                  <c:v>4457.2435373879307</c:v>
                </c:pt>
                <c:pt idx="3371">
                  <c:v>4457.0455433040006</c:v>
                </c:pt>
                <c:pt idx="3372">
                  <c:v>4456.8469035340495</c:v>
                </c:pt>
                <c:pt idx="3373">
                  <c:v>4456.6476181882445</c:v>
                </c:pt>
                <c:pt idx="3374">
                  <c:v>4456.4476873767053</c:v>
                </c:pt>
                <c:pt idx="3375">
                  <c:v>4456.2471112094945</c:v>
                </c:pt>
                <c:pt idx="3376">
                  <c:v>4456.0458897966237</c:v>
                </c:pt>
                <c:pt idx="3377">
                  <c:v>4455.8440232480534</c:v>
                </c:pt>
                <c:pt idx="3378">
                  <c:v>4455.6415116736962</c:v>
                </c:pt>
                <c:pt idx="3379">
                  <c:v>4455.4383551834035</c:v>
                </c:pt>
                <c:pt idx="3380">
                  <c:v>4455.2345538869895</c:v>
                </c:pt>
                <c:pt idx="3381">
                  <c:v>4455.0301078942066</c:v>
                </c:pt>
                <c:pt idx="3382">
                  <c:v>4454.8250173147571</c:v>
                </c:pt>
                <c:pt idx="3383">
                  <c:v>4454.6192822582943</c:v>
                </c:pt>
                <c:pt idx="3384">
                  <c:v>4454.4129028344196</c:v>
                </c:pt>
                <c:pt idx="3385">
                  <c:v>4454.2058791526852</c:v>
                </c:pt>
                <c:pt idx="3386">
                  <c:v>4453.9982113225888</c:v>
                </c:pt>
                <c:pt idx="3387">
                  <c:v>4453.7898994535808</c:v>
                </c:pt>
                <c:pt idx="3388">
                  <c:v>4453.5809436550535</c:v>
                </c:pt>
                <c:pt idx="3389">
                  <c:v>4453.371344036359</c:v>
                </c:pt>
                <c:pt idx="3390">
                  <c:v>4453.1611007067922</c:v>
                </c:pt>
                <c:pt idx="3391">
                  <c:v>4452.9502137755953</c:v>
                </c:pt>
                <c:pt idx="3392">
                  <c:v>4452.7386833519658</c:v>
                </c:pt>
                <c:pt idx="3393">
                  <c:v>4452.5265095450468</c:v>
                </c:pt>
                <c:pt idx="3394">
                  <c:v>4452.3136924639311</c:v>
                </c:pt>
                <c:pt idx="3395">
                  <c:v>4452.1002322176601</c:v>
                </c:pt>
                <c:pt idx="3396">
                  <c:v>4451.8861289152283</c:v>
                </c:pt>
                <c:pt idx="3397">
                  <c:v>4451.6713826655759</c:v>
                </c:pt>
                <c:pt idx="3398">
                  <c:v>4451.4559935775978</c:v>
                </c:pt>
                <c:pt idx="3399">
                  <c:v>4451.2399617601304</c:v>
                </c:pt>
                <c:pt idx="3400">
                  <c:v>4451.0232873219684</c:v>
                </c:pt>
                <c:pt idx="3401">
                  <c:v>4450.8059703718536</c:v>
                </c:pt>
                <c:pt idx="3402">
                  <c:v>4450.5880110184735</c:v>
                </c:pt>
                <c:pt idx="3403">
                  <c:v>4450.3694093704735</c:v>
                </c:pt>
                <c:pt idx="3404">
                  <c:v>4450.1501655364427</c:v>
                </c:pt>
                <c:pt idx="3405">
                  <c:v>4449.9302796249203</c:v>
                </c:pt>
                <c:pt idx="3406">
                  <c:v>4449.7097517443999</c:v>
                </c:pt>
                <c:pt idx="3407">
                  <c:v>4449.4885820033242</c:v>
                </c:pt>
                <c:pt idx="3408">
                  <c:v>4449.2667705100839</c:v>
                </c:pt>
                <c:pt idx="3409">
                  <c:v>4449.04431737302</c:v>
                </c:pt>
                <c:pt idx="3410">
                  <c:v>4448.8212227004306</c:v>
                </c:pt>
                <c:pt idx="3411">
                  <c:v>4448.5974866005499</c:v>
                </c:pt>
                <c:pt idx="3412">
                  <c:v>4448.3731091815798</c:v>
                </c:pt>
                <c:pt idx="3413">
                  <c:v>4448.148090551661</c:v>
                </c:pt>
                <c:pt idx="3414">
                  <c:v>4447.9224308188877</c:v>
                </c:pt>
                <c:pt idx="3415">
                  <c:v>4447.696130091309</c:v>
                </c:pt>
                <c:pt idx="3416">
                  <c:v>4447.4691884769172</c:v>
                </c:pt>
                <c:pt idx="3417">
                  <c:v>4447.2416060836631</c:v>
                </c:pt>
                <c:pt idx="3418">
                  <c:v>4447.0133830194427</c:v>
                </c:pt>
                <c:pt idx="3419">
                  <c:v>4446.7845193921085</c:v>
                </c:pt>
                <c:pt idx="3420">
                  <c:v>4446.5550153094573</c:v>
                </c:pt>
                <c:pt idx="3421">
                  <c:v>4446.3248708792435</c:v>
                </c:pt>
                <c:pt idx="3422">
                  <c:v>4446.0940862091675</c:v>
                </c:pt>
                <c:pt idx="3423">
                  <c:v>4445.8626614068853</c:v>
                </c:pt>
                <c:pt idx="3424">
                  <c:v>4445.6305965799975</c:v>
                </c:pt>
                <c:pt idx="3425">
                  <c:v>4445.3978918360617</c:v>
                </c:pt>
                <c:pt idx="3426">
                  <c:v>4445.1645472825894</c:v>
                </c:pt>
                <c:pt idx="3427">
                  <c:v>4444.9305630270374</c:v>
                </c:pt>
                <c:pt idx="3428">
                  <c:v>4444.6959391768178</c:v>
                </c:pt>
                <c:pt idx="3429">
                  <c:v>4444.4606758392874</c:v>
                </c:pt>
                <c:pt idx="3430">
                  <c:v>4444.2247731217658</c:v>
                </c:pt>
                <c:pt idx="3431">
                  <c:v>4443.9882311315159</c:v>
                </c:pt>
                <c:pt idx="3432">
                  <c:v>4443.7510499757554</c:v>
                </c:pt>
                <c:pt idx="3433">
                  <c:v>4443.5132297616556</c:v>
                </c:pt>
                <c:pt idx="3434">
                  <c:v>4443.2747705963311</c:v>
                </c:pt>
                <c:pt idx="3435">
                  <c:v>4443.0356725868623</c:v>
                </c:pt>
                <c:pt idx="3436">
                  <c:v>4442.7959358402695</c:v>
                </c:pt>
                <c:pt idx="3437">
                  <c:v>4442.5555604635319</c:v>
                </c:pt>
                <c:pt idx="3438">
                  <c:v>4442.3145465635744</c:v>
                </c:pt>
                <c:pt idx="3439">
                  <c:v>4442.0728942472806</c:v>
                </c:pt>
                <c:pt idx="3440">
                  <c:v>4441.8306036214844</c:v>
                </c:pt>
                <c:pt idx="3441">
                  <c:v>4441.5876747929715</c:v>
                </c:pt>
                <c:pt idx="3442">
                  <c:v>4441.3441078684773</c:v>
                </c:pt>
                <c:pt idx="3443">
                  <c:v>4441.0999029546947</c:v>
                </c:pt>
                <c:pt idx="3444">
                  <c:v>4440.8550601582656</c:v>
                </c:pt>
                <c:pt idx="3445">
                  <c:v>4440.6095795857855</c:v>
                </c:pt>
                <c:pt idx="3446">
                  <c:v>4440.3634613437989</c:v>
                </c:pt>
                <c:pt idx="3447">
                  <c:v>4440.1167055388105</c:v>
                </c:pt>
                <c:pt idx="3448">
                  <c:v>4439.8693122772702</c:v>
                </c:pt>
                <c:pt idx="3449">
                  <c:v>4439.6212816655889</c:v>
                </c:pt>
                <c:pt idx="3450">
                  <c:v>4439.3726138101156</c:v>
                </c:pt>
                <c:pt idx="3451">
                  <c:v>4439.1233088171703</c:v>
                </c:pt>
                <c:pt idx="3452">
                  <c:v>4438.8733667930146</c:v>
                </c:pt>
                <c:pt idx="3453">
                  <c:v>4438.6227878438658</c:v>
                </c:pt>
                <c:pt idx="3454">
                  <c:v>4438.3715720758955</c:v>
                </c:pt>
                <c:pt idx="3455">
                  <c:v>4438.1197195952245</c:v>
                </c:pt>
                <c:pt idx="3456">
                  <c:v>4437.8672305079317</c:v>
                </c:pt>
                <c:pt idx="3457">
                  <c:v>4437.6141049200432</c:v>
                </c:pt>
                <c:pt idx="3458">
                  <c:v>4437.3603429375471</c:v>
                </c:pt>
                <c:pt idx="3459">
                  <c:v>4437.1059446663785</c:v>
                </c:pt>
                <c:pt idx="3460">
                  <c:v>4436.8509102124226</c:v>
                </c:pt>
                <c:pt idx="3461">
                  <c:v>4436.5952396815301</c:v>
                </c:pt>
                <c:pt idx="3462">
                  <c:v>4436.3389331794906</c:v>
                </c:pt>
                <c:pt idx="3463">
                  <c:v>4436.0819908120575</c:v>
                </c:pt>
                <c:pt idx="3464">
                  <c:v>4435.824412684934</c:v>
                </c:pt>
                <c:pt idx="3465">
                  <c:v>4435.5661989037799</c:v>
                </c:pt>
                <c:pt idx="3466">
                  <c:v>4435.307349574201</c:v>
                </c:pt>
                <c:pt idx="3467">
                  <c:v>4435.0478648017679</c:v>
                </c:pt>
                <c:pt idx="3468">
                  <c:v>4434.7877446919956</c:v>
                </c:pt>
                <c:pt idx="3469">
                  <c:v>4434.5269893503601</c:v>
                </c:pt>
                <c:pt idx="3470">
                  <c:v>4434.2655988822844</c:v>
                </c:pt>
                <c:pt idx="3471">
                  <c:v>4434.0035733931518</c:v>
                </c:pt>
                <c:pt idx="3472">
                  <c:v>4433.7409129882953</c:v>
                </c:pt>
                <c:pt idx="3473">
                  <c:v>4433.4776177730055</c:v>
                </c:pt>
                <c:pt idx="3474">
                  <c:v>4433.2136878525243</c:v>
                </c:pt>
                <c:pt idx="3475">
                  <c:v>4432.9491233320496</c:v>
                </c:pt>
                <c:pt idx="3476">
                  <c:v>4432.6839243167333</c:v>
                </c:pt>
                <c:pt idx="3477">
                  <c:v>4432.4180909116785</c:v>
                </c:pt>
                <c:pt idx="3478">
                  <c:v>4432.1516232219519</c:v>
                </c:pt>
                <c:pt idx="3479">
                  <c:v>4431.8845213525601</c:v>
                </c:pt>
                <c:pt idx="3480">
                  <c:v>4431.616785408477</c:v>
                </c:pt>
                <c:pt idx="3481">
                  <c:v>4431.3484154946245</c:v>
                </c:pt>
                <c:pt idx="3482">
                  <c:v>4431.0794117158839</c:v>
                </c:pt>
                <c:pt idx="3483">
                  <c:v>4430.8097741770871</c:v>
                </c:pt>
                <c:pt idx="3484">
                  <c:v>4430.5395029830206</c:v>
                </c:pt>
                <c:pt idx="3485">
                  <c:v>4430.2685982384282</c:v>
                </c:pt>
                <c:pt idx="3486">
                  <c:v>4429.9970600480083</c:v>
                </c:pt>
                <c:pt idx="3487">
                  <c:v>4429.7248885164136</c:v>
                </c:pt>
                <c:pt idx="3488">
                  <c:v>4429.4520837482505</c:v>
                </c:pt>
                <c:pt idx="3489">
                  <c:v>4429.178645848081</c:v>
                </c:pt>
                <c:pt idx="3490">
                  <c:v>4428.9045749204242</c:v>
                </c:pt>
                <c:pt idx="3491">
                  <c:v>4428.6298710697547</c:v>
                </c:pt>
                <c:pt idx="3492">
                  <c:v>4428.3545344004942</c:v>
                </c:pt>
                <c:pt idx="3493">
                  <c:v>4428.0785650170301</c:v>
                </c:pt>
                <c:pt idx="3494">
                  <c:v>4427.8019630237022</c:v>
                </c:pt>
                <c:pt idx="3495">
                  <c:v>4427.5247285248024</c:v>
                </c:pt>
                <c:pt idx="3496">
                  <c:v>4427.2468616245806</c:v>
                </c:pt>
                <c:pt idx="3497">
                  <c:v>4426.9683624272402</c:v>
                </c:pt>
                <c:pt idx="3498">
                  <c:v>4426.6892310369449</c:v>
                </c:pt>
                <c:pt idx="3499">
                  <c:v>4426.4094675578071</c:v>
                </c:pt>
                <c:pt idx="3500">
                  <c:v>4426.1290720939005</c:v>
                </c:pt>
                <c:pt idx="3501">
                  <c:v>4425.8480447492493</c:v>
                </c:pt>
                <c:pt idx="3502">
                  <c:v>4425.5663856278416</c:v>
                </c:pt>
                <c:pt idx="3503">
                  <c:v>4425.2840948336116</c:v>
                </c:pt>
                <c:pt idx="3504">
                  <c:v>4425.0011724704582</c:v>
                </c:pt>
                <c:pt idx="3505">
                  <c:v>4424.7176186422275</c:v>
                </c:pt>
                <c:pt idx="3506">
                  <c:v>4424.4334334527312</c:v>
                </c:pt>
                <c:pt idx="3507">
                  <c:v>4424.1486170057287</c:v>
                </c:pt>
                <c:pt idx="3508">
                  <c:v>4423.86316940494</c:v>
                </c:pt>
                <c:pt idx="3509">
                  <c:v>4423.5770907540355</c:v>
                </c:pt>
                <c:pt idx="3510">
                  <c:v>4423.2903811566539</c:v>
                </c:pt>
                <c:pt idx="3511">
                  <c:v>4423.0030407163786</c:v>
                </c:pt>
                <c:pt idx="3512">
                  <c:v>4422.7150695367545</c:v>
                </c:pt>
                <c:pt idx="3513">
                  <c:v>4422.4264677212796</c:v>
                </c:pt>
                <c:pt idx="3514">
                  <c:v>4422.1372353734114</c:v>
                </c:pt>
                <c:pt idx="3515">
                  <c:v>4421.8473725965623</c:v>
                </c:pt>
                <c:pt idx="3516">
                  <c:v>4421.5568794941055</c:v>
                </c:pt>
                <c:pt idx="3517">
                  <c:v>4421.2657561693622</c:v>
                </c:pt>
                <c:pt idx="3518">
                  <c:v>4420.9740027256175</c:v>
                </c:pt>
                <c:pt idx="3519">
                  <c:v>4420.6816192661117</c:v>
                </c:pt>
                <c:pt idx="3520">
                  <c:v>4420.3886058940379</c:v>
                </c:pt>
                <c:pt idx="3521">
                  <c:v>4420.0949627125519</c:v>
                </c:pt>
                <c:pt idx="3522">
                  <c:v>4419.8006898247631</c:v>
                </c:pt>
                <c:pt idx="3523">
                  <c:v>4419.5057873337373</c:v>
                </c:pt>
                <c:pt idx="3524">
                  <c:v>4419.2102553424993</c:v>
                </c:pt>
                <c:pt idx="3525">
                  <c:v>4418.9140939540312</c:v>
                </c:pt>
                <c:pt idx="3526">
                  <c:v>4418.6173032712686</c:v>
                </c:pt>
                <c:pt idx="3527">
                  <c:v>4418.3198833971064</c:v>
                </c:pt>
                <c:pt idx="3528">
                  <c:v>4418.0218344343984</c:v>
                </c:pt>
                <c:pt idx="3529">
                  <c:v>4417.7231564859512</c:v>
                </c:pt>
                <c:pt idx="3530">
                  <c:v>4417.423849654534</c:v>
                </c:pt>
                <c:pt idx="3531">
                  <c:v>4417.1239140428725</c:v>
                </c:pt>
                <c:pt idx="3532">
                  <c:v>4416.8233497536448</c:v>
                </c:pt>
                <c:pt idx="3533">
                  <c:v>4416.5221568894922</c:v>
                </c:pt>
                <c:pt idx="3534">
                  <c:v>4416.22033555301</c:v>
                </c:pt>
                <c:pt idx="3535">
                  <c:v>4415.9178858467503</c:v>
                </c:pt>
                <c:pt idx="3536">
                  <c:v>4415.6148078732313</c:v>
                </c:pt>
                <c:pt idx="3537">
                  <c:v>4415.3111017349183</c:v>
                </c:pt>
                <c:pt idx="3538">
                  <c:v>4415.0067675342334</c:v>
                </c:pt>
                <c:pt idx="3539">
                  <c:v>4414.701805373571</c:v>
                </c:pt>
                <c:pt idx="3540">
                  <c:v>4414.3962153552693</c:v>
                </c:pt>
                <c:pt idx="3541">
                  <c:v>4414.0899975816283</c:v>
                </c:pt>
                <c:pt idx="3542">
                  <c:v>4413.783152154906</c:v>
                </c:pt>
                <c:pt idx="3543">
                  <c:v>4413.4756791773225</c:v>
                </c:pt>
                <c:pt idx="3544">
                  <c:v>4413.1675787510494</c:v>
                </c:pt>
                <c:pt idx="3545">
                  <c:v>4412.8588509782185</c:v>
                </c:pt>
                <c:pt idx="3546">
                  <c:v>4412.5494959609241</c:v>
                </c:pt>
                <c:pt idx="3547">
                  <c:v>4412.2395138012143</c:v>
                </c:pt>
                <c:pt idx="3548">
                  <c:v>4411.9289046010981</c:v>
                </c:pt>
                <c:pt idx="3549">
                  <c:v>4411.6176684625389</c:v>
                </c:pt>
                <c:pt idx="3550">
                  <c:v>4411.3058054874591</c:v>
                </c:pt>
                <c:pt idx="3551">
                  <c:v>4410.9933157777423</c:v>
                </c:pt>
                <c:pt idx="3552">
                  <c:v>4410.6801994352354</c:v>
                </c:pt>
                <c:pt idx="3553">
                  <c:v>4410.366456561731</c:v>
                </c:pt>
                <c:pt idx="3554">
                  <c:v>4410.0520872589886</c:v>
                </c:pt>
                <c:pt idx="3555">
                  <c:v>4409.7370916287255</c:v>
                </c:pt>
                <c:pt idx="3556">
                  <c:v>4409.421469772622</c:v>
                </c:pt>
                <c:pt idx="3557">
                  <c:v>4409.1052217923061</c:v>
                </c:pt>
                <c:pt idx="3558">
                  <c:v>4408.788347789372</c:v>
                </c:pt>
                <c:pt idx="3559">
                  <c:v>4408.4708478653747</c:v>
                </c:pt>
                <c:pt idx="3560">
                  <c:v>4408.1527221218248</c:v>
                </c:pt>
                <c:pt idx="3561">
                  <c:v>4407.8339706601882</c:v>
                </c:pt>
                <c:pt idx="3562">
                  <c:v>4407.5145935818991</c:v>
                </c:pt>
                <c:pt idx="3563">
                  <c:v>4407.1945909883398</c:v>
                </c:pt>
                <c:pt idx="3564">
                  <c:v>4406.8739629808597</c:v>
                </c:pt>
                <c:pt idx="3565">
                  <c:v>4406.5527096607684</c:v>
                </c:pt>
                <c:pt idx="3566">
                  <c:v>4406.2308311293255</c:v>
                </c:pt>
                <c:pt idx="3567">
                  <c:v>4405.9083274877594</c:v>
                </c:pt>
                <c:pt idx="3568">
                  <c:v>4405.5851988372533</c:v>
                </c:pt>
                <c:pt idx="3569">
                  <c:v>4405.261445278953</c:v>
                </c:pt>
                <c:pt idx="3570">
                  <c:v>4404.937066913958</c:v>
                </c:pt>
                <c:pt idx="3571">
                  <c:v>4404.6120638433331</c:v>
                </c:pt>
                <c:pt idx="3572">
                  <c:v>4404.2864361680986</c:v>
                </c:pt>
                <c:pt idx="3573">
                  <c:v>4403.9601839892357</c:v>
                </c:pt>
                <c:pt idx="3574">
                  <c:v>4403.6333074076874</c:v>
                </c:pt>
                <c:pt idx="3575">
                  <c:v>4403.305806524354</c:v>
                </c:pt>
                <c:pt idx="3576">
                  <c:v>4402.9776814400948</c:v>
                </c:pt>
                <c:pt idx="3577">
                  <c:v>4402.6489322557345</c:v>
                </c:pt>
                <c:pt idx="3578">
                  <c:v>4402.3195590720488</c:v>
                </c:pt>
                <c:pt idx="3579">
                  <c:v>4401.9895619897798</c:v>
                </c:pt>
                <c:pt idx="3580">
                  <c:v>4401.6589411096284</c:v>
                </c:pt>
                <c:pt idx="3581">
                  <c:v>4401.3276965322511</c:v>
                </c:pt>
                <c:pt idx="3582">
                  <c:v>4400.9958283582728</c:v>
                </c:pt>
                <c:pt idx="3583">
                  <c:v>4400.6633366882725</c:v>
                </c:pt>
                <c:pt idx="3584">
                  <c:v>4400.3302216227912</c:v>
                </c:pt>
                <c:pt idx="3585">
                  <c:v>4399.9964832623273</c:v>
                </c:pt>
                <c:pt idx="3586">
                  <c:v>4399.6621217073471</c:v>
                </c:pt>
                <c:pt idx="3587">
                  <c:v>4399.3271370582643</c:v>
                </c:pt>
                <c:pt idx="3588">
                  <c:v>4398.9915294154689</c:v>
                </c:pt>
                <c:pt idx="3589">
                  <c:v>4398.6552988792973</c:v>
                </c:pt>
                <c:pt idx="3590">
                  <c:v>4398.3184455500523</c:v>
                </c:pt>
                <c:pt idx="3591">
                  <c:v>4397.980969528001</c:v>
                </c:pt>
                <c:pt idx="3592">
                  <c:v>4397.6428709133652</c:v>
                </c:pt>
                <c:pt idx="3593">
                  <c:v>4397.3041498063294</c:v>
                </c:pt>
                <c:pt idx="3594">
                  <c:v>4396.964806307039</c:v>
                </c:pt>
                <c:pt idx="3595">
                  <c:v>4396.6248405156002</c:v>
                </c:pt>
                <c:pt idx="3596">
                  <c:v>4396.2842525320775</c:v>
                </c:pt>
                <c:pt idx="3597">
                  <c:v>4395.9430424565016</c:v>
                </c:pt>
                <c:pt idx="3598">
                  <c:v>4395.6012103888606</c:v>
                </c:pt>
                <c:pt idx="3599">
                  <c:v>4395.2587564291007</c:v>
                </c:pt>
                <c:pt idx="3600">
                  <c:v>4394.9156806771352</c:v>
                </c:pt>
                <c:pt idx="3601">
                  <c:v>4394.5719832328341</c:v>
                </c:pt>
                <c:pt idx="3602">
                  <c:v>4394.2276641960325</c:v>
                </c:pt>
                <c:pt idx="3603">
                  <c:v>4393.882723666522</c:v>
                </c:pt>
                <c:pt idx="3604">
                  <c:v>4393.537161744056</c:v>
                </c:pt>
                <c:pt idx="3605">
                  <c:v>4393.1909785283524</c:v>
                </c:pt>
                <c:pt idx="3606">
                  <c:v>4392.84417411909</c:v>
                </c:pt>
                <c:pt idx="3607">
                  <c:v>4392.4967486159039</c:v>
                </c:pt>
                <c:pt idx="3608">
                  <c:v>4392.1487021183975</c:v>
                </c:pt>
                <c:pt idx="3609">
                  <c:v>4391.8000347261313</c:v>
                </c:pt>
                <c:pt idx="3610">
                  <c:v>4391.4507465386287</c:v>
                </c:pt>
                <c:pt idx="3611">
                  <c:v>4391.1008376553755</c:v>
                </c:pt>
                <c:pt idx="3612">
                  <c:v>4390.750308175815</c:v>
                </c:pt>
                <c:pt idx="3613">
                  <c:v>4390.3991581993596</c:v>
                </c:pt>
                <c:pt idx="3614">
                  <c:v>4390.0473878253724</c:v>
                </c:pt>
                <c:pt idx="3615">
                  <c:v>4389.694997153194</c:v>
                </c:pt>
                <c:pt idx="3616">
                  <c:v>4389.3419862821102</c:v>
                </c:pt>
                <c:pt idx="3617">
                  <c:v>4388.9883553113777</c:v>
                </c:pt>
                <c:pt idx="3618">
                  <c:v>4388.6341043402163</c:v>
                </c:pt>
                <c:pt idx="3619">
                  <c:v>4388.2792334678034</c:v>
                </c:pt>
                <c:pt idx="3620">
                  <c:v>4387.9237427932785</c:v>
                </c:pt>
                <c:pt idx="3621">
                  <c:v>4387.5676324157484</c:v>
                </c:pt>
                <c:pt idx="3622">
                  <c:v>4387.2109024342726</c:v>
                </c:pt>
                <c:pt idx="3623">
                  <c:v>4386.8535529478822</c:v>
                </c:pt>
                <c:pt idx="3624">
                  <c:v>4386.4955840555713</c:v>
                </c:pt>
                <c:pt idx="3625">
                  <c:v>4386.1369958562809</c:v>
                </c:pt>
                <c:pt idx="3626">
                  <c:v>4385.7777884489306</c:v>
                </c:pt>
                <c:pt idx="3627">
                  <c:v>4385.4179619324004</c:v>
                </c:pt>
                <c:pt idx="3628">
                  <c:v>4385.0575164055281</c:v>
                </c:pt>
                <c:pt idx="3629">
                  <c:v>4384.696451967111</c:v>
                </c:pt>
                <c:pt idx="3630">
                  <c:v>4384.3347687159148</c:v>
                </c:pt>
                <c:pt idx="3631">
                  <c:v>4383.972466750668</c:v>
                </c:pt>
                <c:pt idx="3632">
                  <c:v>4383.609546170057</c:v>
                </c:pt>
                <c:pt idx="3633">
                  <c:v>4383.2460070727338</c:v>
                </c:pt>
                <c:pt idx="3634">
                  <c:v>4382.8818495573159</c:v>
                </c:pt>
                <c:pt idx="3635">
                  <c:v>4382.5170737223771</c:v>
                </c:pt>
                <c:pt idx="3636">
                  <c:v>4382.151679666461</c:v>
                </c:pt>
                <c:pt idx="3637">
                  <c:v>4381.785667488065</c:v>
                </c:pt>
                <c:pt idx="3638">
                  <c:v>4381.4190372856601</c:v>
                </c:pt>
                <c:pt idx="3639">
                  <c:v>4381.0517891576737</c:v>
                </c:pt>
                <c:pt idx="3640">
                  <c:v>4380.6839232024959</c:v>
                </c:pt>
                <c:pt idx="3641">
                  <c:v>4380.3154395184838</c:v>
                </c:pt>
                <c:pt idx="3642">
                  <c:v>4379.946338203953</c:v>
                </c:pt>
                <c:pt idx="3643">
                  <c:v>4379.5766193571881</c:v>
                </c:pt>
                <c:pt idx="3644">
                  <c:v>4379.2062830764298</c:v>
                </c:pt>
                <c:pt idx="3645">
                  <c:v>4378.8353294598892</c:v>
                </c:pt>
                <c:pt idx="3646">
                  <c:v>4378.4637586057306</c:v>
                </c:pt>
                <c:pt idx="3647">
                  <c:v>4378.0915706120959</c:v>
                </c:pt>
                <c:pt idx="3648">
                  <c:v>4377.7187655770795</c:v>
                </c:pt>
                <c:pt idx="3649">
                  <c:v>4377.3453435987431</c:v>
                </c:pt>
                <c:pt idx="3650">
                  <c:v>4376.9713047751111</c:v>
                </c:pt>
                <c:pt idx="3651">
                  <c:v>4376.5966492041725</c:v>
                </c:pt>
                <c:pt idx="3652">
                  <c:v>4376.2213769838772</c:v>
                </c:pt>
                <c:pt idx="3653">
                  <c:v>4375.8454882121396</c:v>
                </c:pt>
                <c:pt idx="3654">
                  <c:v>4375.468982986843</c:v>
                </c:pt>
                <c:pt idx="3655">
                  <c:v>4375.091861405831</c:v>
                </c:pt>
                <c:pt idx="3656">
                  <c:v>4374.7141235669033</c:v>
                </c:pt>
                <c:pt idx="3657">
                  <c:v>4374.335769567836</c:v>
                </c:pt>
                <c:pt idx="3658">
                  <c:v>4373.9567995063617</c:v>
                </c:pt>
                <c:pt idx="3659">
                  <c:v>4373.5772134801782</c:v>
                </c:pt>
                <c:pt idx="3660">
                  <c:v>4373.1970115869508</c:v>
                </c:pt>
                <c:pt idx="3661">
                  <c:v>4372.8161939243028</c:v>
                </c:pt>
                <c:pt idx="3662">
                  <c:v>4372.4347605898247</c:v>
                </c:pt>
                <c:pt idx="3663">
                  <c:v>4372.0527116810745</c:v>
                </c:pt>
                <c:pt idx="3664">
                  <c:v>4371.6700472955663</c:v>
                </c:pt>
                <c:pt idx="3665">
                  <c:v>4371.2867675307871</c:v>
                </c:pt>
                <c:pt idx="3666">
                  <c:v>4370.9028724841819</c:v>
                </c:pt>
                <c:pt idx="3667">
                  <c:v>4370.5183622531631</c:v>
                </c:pt>
                <c:pt idx="3668">
                  <c:v>4370.1332369351076</c:v>
                </c:pt>
                <c:pt idx="3669">
                  <c:v>4369.747496627353</c:v>
                </c:pt>
                <c:pt idx="3670">
                  <c:v>4369.3611414272091</c:v>
                </c:pt>
                <c:pt idx="3671">
                  <c:v>4368.9741714319398</c:v>
                </c:pt>
                <c:pt idx="3672">
                  <c:v>4368.586586738782</c:v>
                </c:pt>
                <c:pt idx="3673">
                  <c:v>4368.1983874449343</c:v>
                </c:pt>
                <c:pt idx="3674">
                  <c:v>4367.8095736475625</c:v>
                </c:pt>
                <c:pt idx="3675">
                  <c:v>4367.4201454437907</c:v>
                </c:pt>
                <c:pt idx="3676">
                  <c:v>4367.0301029307111</c:v>
                </c:pt>
                <c:pt idx="3677">
                  <c:v>4366.6394462053859</c:v>
                </c:pt>
                <c:pt idx="3678">
                  <c:v>4366.2481753648335</c:v>
                </c:pt>
                <c:pt idx="3679">
                  <c:v>4365.8562905060453</c:v>
                </c:pt>
                <c:pt idx="3680">
                  <c:v>4365.4637917259688</c:v>
                </c:pt>
                <c:pt idx="3681">
                  <c:v>4365.0706791215234</c:v>
                </c:pt>
                <c:pt idx="3682">
                  <c:v>4364.6769527895922</c:v>
                </c:pt>
                <c:pt idx="3683">
                  <c:v>4364.2826128270226</c:v>
                </c:pt>
                <c:pt idx="3684">
                  <c:v>4363.8876593306268</c:v>
                </c:pt>
                <c:pt idx="3685">
                  <c:v>4363.4920923971822</c:v>
                </c:pt>
                <c:pt idx="3686">
                  <c:v>4363.0959121234337</c:v>
                </c:pt>
                <c:pt idx="3687">
                  <c:v>4362.6991186060886</c:v>
                </c:pt>
                <c:pt idx="3688">
                  <c:v>4362.3017119418182</c:v>
                </c:pt>
                <c:pt idx="3689">
                  <c:v>4361.9036922272635</c:v>
                </c:pt>
                <c:pt idx="3690">
                  <c:v>4361.5050595590337</c:v>
                </c:pt>
                <c:pt idx="3691">
                  <c:v>4361.1058140336918</c:v>
                </c:pt>
                <c:pt idx="3692">
                  <c:v>4360.7059557477742</c:v>
                </c:pt>
                <c:pt idx="3693">
                  <c:v>4360.3054847977874</c:v>
                </c:pt>
                <c:pt idx="3694">
                  <c:v>4359.9044012801915</c:v>
                </c:pt>
                <c:pt idx="3695">
                  <c:v>4359.5027052914229</c:v>
                </c:pt>
                <c:pt idx="3696">
                  <c:v>4359.100396927879</c:v>
                </c:pt>
                <c:pt idx="3697">
                  <c:v>4358.6974762859245</c:v>
                </c:pt>
                <c:pt idx="3698">
                  <c:v>4358.2939434618866</c:v>
                </c:pt>
                <c:pt idx="3699">
                  <c:v>4357.8897985520616</c:v>
                </c:pt>
                <c:pt idx="3700">
                  <c:v>4357.4850416527124</c:v>
                </c:pt>
                <c:pt idx="3701">
                  <c:v>4357.0796728600644</c:v>
                </c:pt>
                <c:pt idx="3702">
                  <c:v>4356.673692270313</c:v>
                </c:pt>
                <c:pt idx="3703">
                  <c:v>4356.2670999796173</c:v>
                </c:pt>
                <c:pt idx="3704">
                  <c:v>4355.8598960841018</c:v>
                </c:pt>
                <c:pt idx="3705">
                  <c:v>4355.4520806798591</c:v>
                </c:pt>
                <c:pt idx="3706">
                  <c:v>4355.0436538629456</c:v>
                </c:pt>
                <c:pt idx="3707">
                  <c:v>4354.6346157293856</c:v>
                </c:pt>
                <c:pt idx="3708">
                  <c:v>4354.2249663751736</c:v>
                </c:pt>
                <c:pt idx="3709">
                  <c:v>4353.8147058962595</c:v>
                </c:pt>
                <c:pt idx="3710">
                  <c:v>4353.4038343885704</c:v>
                </c:pt>
                <c:pt idx="3711">
                  <c:v>4352.9923519479971</c:v>
                </c:pt>
                <c:pt idx="3712">
                  <c:v>4352.5802586703921</c:v>
                </c:pt>
                <c:pt idx="3713">
                  <c:v>4352.1675546515817</c:v>
                </c:pt>
                <c:pt idx="3714">
                  <c:v>4351.7542399873491</c:v>
                </c:pt>
                <c:pt idx="3715">
                  <c:v>4351.3403147734534</c:v>
                </c:pt>
                <c:pt idx="3716">
                  <c:v>4350.9257791056189</c:v>
                </c:pt>
                <c:pt idx="3717">
                  <c:v>4350.5106330795325</c:v>
                </c:pt>
                <c:pt idx="3718">
                  <c:v>4350.0948767908476</c:v>
                </c:pt>
                <c:pt idx="3719">
                  <c:v>4349.6785103351885</c:v>
                </c:pt>
                <c:pt idx="3720">
                  <c:v>4349.2615338081459</c:v>
                </c:pt>
                <c:pt idx="3721">
                  <c:v>4348.843947305274</c:v>
                </c:pt>
                <c:pt idx="3722">
                  <c:v>4348.4257509220979</c:v>
                </c:pt>
                <c:pt idx="3723">
                  <c:v>4348.0069447541091</c:v>
                </c:pt>
                <c:pt idx="3724">
                  <c:v>4347.5875288967591</c:v>
                </c:pt>
                <c:pt idx="3725">
                  <c:v>4347.1675034454793</c:v>
                </c:pt>
                <c:pt idx="3726">
                  <c:v>4346.7468684956521</c:v>
                </c:pt>
                <c:pt idx="3727">
                  <c:v>4346.3256241426434</c:v>
                </c:pt>
                <c:pt idx="3728">
                  <c:v>4345.9037704817738</c:v>
                </c:pt>
                <c:pt idx="3729">
                  <c:v>4345.4813076083392</c:v>
                </c:pt>
                <c:pt idx="3730">
                  <c:v>4345.0582356176019</c:v>
                </c:pt>
                <c:pt idx="3731">
                  <c:v>4344.6345546047842</c:v>
                </c:pt>
                <c:pt idx="3732">
                  <c:v>4344.2102646650856</c:v>
                </c:pt>
                <c:pt idx="3733">
                  <c:v>4343.7853658936629</c:v>
                </c:pt>
                <c:pt idx="3734">
                  <c:v>4343.359858385651</c:v>
                </c:pt>
                <c:pt idx="3735">
                  <c:v>4342.9337422361432</c:v>
                </c:pt>
                <c:pt idx="3736">
                  <c:v>4342.5070175402107</c:v>
                </c:pt>
                <c:pt idx="3737">
                  <c:v>4342.0796843928829</c:v>
                </c:pt>
                <c:pt idx="3738">
                  <c:v>4341.6517428891584</c:v>
                </c:pt>
                <c:pt idx="3739">
                  <c:v>4341.223193124004</c:v>
                </c:pt>
                <c:pt idx="3740">
                  <c:v>4340.794035192358</c:v>
                </c:pt>
                <c:pt idx="3741">
                  <c:v>4340.3642691891246</c:v>
                </c:pt>
                <c:pt idx="3742">
                  <c:v>4339.9338952091684</c:v>
                </c:pt>
                <c:pt idx="3743">
                  <c:v>4339.502913347339</c:v>
                </c:pt>
                <c:pt idx="3744">
                  <c:v>4339.0713236984357</c:v>
                </c:pt>
                <c:pt idx="3745">
                  <c:v>4338.6391263572368</c:v>
                </c:pt>
                <c:pt idx="3746">
                  <c:v>4338.2063214184836</c:v>
                </c:pt>
                <c:pt idx="3747">
                  <c:v>4337.7729089768873</c:v>
                </c:pt>
                <c:pt idx="3748">
                  <c:v>4337.3388891271288</c:v>
                </c:pt>
                <c:pt idx="3749">
                  <c:v>4336.9042619638558</c:v>
                </c:pt>
                <c:pt idx="3750">
                  <c:v>4336.469027581682</c:v>
                </c:pt>
                <c:pt idx="3751">
                  <c:v>4336.0331860751912</c:v>
                </c:pt>
                <c:pt idx="3752">
                  <c:v>4335.5967375389373</c:v>
                </c:pt>
                <c:pt idx="3753">
                  <c:v>4335.1596820674404</c:v>
                </c:pt>
                <c:pt idx="3754">
                  <c:v>4334.7220197551887</c:v>
                </c:pt>
                <c:pt idx="3755">
                  <c:v>4334.2837506966362</c:v>
                </c:pt>
                <c:pt idx="3756">
                  <c:v>4333.8448749862146</c:v>
                </c:pt>
                <c:pt idx="3757">
                  <c:v>4333.4053927183168</c:v>
                </c:pt>
                <c:pt idx="3758">
                  <c:v>4332.9653039873028</c:v>
                </c:pt>
                <c:pt idx="3759">
                  <c:v>4332.5246088875065</c:v>
                </c:pt>
                <c:pt idx="3760">
                  <c:v>4332.083307513225</c:v>
                </c:pt>
                <c:pt idx="3761">
                  <c:v>4331.6413999587321</c:v>
                </c:pt>
                <c:pt idx="3762">
                  <c:v>4331.1988863182596</c:v>
                </c:pt>
                <c:pt idx="3763">
                  <c:v>4330.7557666860184</c:v>
                </c:pt>
                <c:pt idx="3764">
                  <c:v>4330.3120411561813</c:v>
                </c:pt>
                <c:pt idx="3765">
                  <c:v>4329.8677098228909</c:v>
                </c:pt>
                <c:pt idx="3766">
                  <c:v>4329.4227727802627</c:v>
                </c:pt>
                <c:pt idx="3767">
                  <c:v>4328.9772301223775</c:v>
                </c:pt>
                <c:pt idx="3768">
                  <c:v>4328.531081943288</c:v>
                </c:pt>
                <c:pt idx="3769">
                  <c:v>4328.0843283370104</c:v>
                </c:pt>
                <c:pt idx="3770">
                  <c:v>4327.6369693975403</c:v>
                </c:pt>
                <c:pt idx="3771">
                  <c:v>4327.1890052188246</c:v>
                </c:pt>
                <c:pt idx="3772">
                  <c:v>4326.7404358947997</c:v>
                </c:pt>
                <c:pt idx="3773">
                  <c:v>4326.2912615193618</c:v>
                </c:pt>
                <c:pt idx="3774">
                  <c:v>4325.8414821863707</c:v>
                </c:pt>
                <c:pt idx="3775">
                  <c:v>4325.3910979896682</c:v>
                </c:pt>
                <c:pt idx="3776">
                  <c:v>4324.940109023054</c:v>
                </c:pt>
                <c:pt idx="3777">
                  <c:v>4324.4885153803025</c:v>
                </c:pt>
                <c:pt idx="3778">
                  <c:v>4324.0363171551617</c:v>
                </c:pt>
                <c:pt idx="3779">
                  <c:v>4323.5835144413404</c:v>
                </c:pt>
                <c:pt idx="3780">
                  <c:v>4323.1301073325185</c:v>
                </c:pt>
                <c:pt idx="3781">
                  <c:v>4322.6760959223539</c:v>
                </c:pt>
                <c:pt idx="3782">
                  <c:v>4322.2214803044635</c:v>
                </c:pt>
                <c:pt idx="3783">
                  <c:v>4321.7662605724436</c:v>
                </c:pt>
                <c:pt idx="3784">
                  <c:v>4321.3104368198465</c:v>
                </c:pt>
                <c:pt idx="3785">
                  <c:v>4320.8540091402101</c:v>
                </c:pt>
                <c:pt idx="3786">
                  <c:v>4320.3969776270324</c:v>
                </c:pt>
                <c:pt idx="3787">
                  <c:v>4319.9393423737829</c:v>
                </c:pt>
                <c:pt idx="3788">
                  <c:v>4319.481103473905</c:v>
                </c:pt>
                <c:pt idx="3789">
                  <c:v>4319.0222610208057</c:v>
                </c:pt>
                <c:pt idx="3790">
                  <c:v>4318.5628151078636</c:v>
                </c:pt>
                <c:pt idx="3791">
                  <c:v>4318.1027658284302</c:v>
                </c:pt>
                <c:pt idx="3792">
                  <c:v>4317.6421132758296</c:v>
                </c:pt>
                <c:pt idx="3793">
                  <c:v>4317.1808575433433</c:v>
                </c:pt>
                <c:pt idx="3794">
                  <c:v>4316.71899872424</c:v>
                </c:pt>
                <c:pt idx="3795">
                  <c:v>4316.2565369117483</c:v>
                </c:pt>
                <c:pt idx="3796">
                  <c:v>4315.7934721990641</c:v>
                </c:pt>
                <c:pt idx="3797">
                  <c:v>4315.3298046793661</c:v>
                </c:pt>
                <c:pt idx="3798">
                  <c:v>4314.8655344457902</c:v>
                </c:pt>
                <c:pt idx="3799">
                  <c:v>4314.4006615914486</c:v>
                </c:pt>
                <c:pt idx="3800">
                  <c:v>4313.9351862094218</c:v>
                </c:pt>
                <c:pt idx="3801">
                  <c:v>4313.4691083927664</c:v>
                </c:pt>
                <c:pt idx="3802">
                  <c:v>4313.002428234503</c:v>
                </c:pt>
                <c:pt idx="3803">
                  <c:v>4312.5351458276245</c:v>
                </c:pt>
                <c:pt idx="3804">
                  <c:v>4312.0672612651006</c:v>
                </c:pt>
                <c:pt idx="3805">
                  <c:v>4311.5987746398559</c:v>
                </c:pt>
                <c:pt idx="3806">
                  <c:v>4311.1296860448047</c:v>
                </c:pt>
                <c:pt idx="3807">
                  <c:v>4310.6599955728179</c:v>
                </c:pt>
                <c:pt idx="3808">
                  <c:v>4310.1897033167425</c:v>
                </c:pt>
                <c:pt idx="3809">
                  <c:v>4309.7188093694003</c:v>
                </c:pt>
                <c:pt idx="3810">
                  <c:v>4309.2473138235755</c:v>
                </c:pt>
                <c:pt idx="3811">
                  <c:v>4308.77521677203</c:v>
                </c:pt>
                <c:pt idx="3812">
                  <c:v>4308.3025183074924</c:v>
                </c:pt>
                <c:pt idx="3813">
                  <c:v>4307.8292185226646</c:v>
                </c:pt>
                <c:pt idx="3814">
                  <c:v>4307.3553175102161</c:v>
                </c:pt>
                <c:pt idx="3815">
                  <c:v>4306.8808153627924</c:v>
                </c:pt>
                <c:pt idx="3816">
                  <c:v>4306.4057121730084</c:v>
                </c:pt>
                <c:pt idx="3817">
                  <c:v>4305.9300080334497</c:v>
                </c:pt>
                <c:pt idx="3818">
                  <c:v>4305.4537030366691</c:v>
                </c:pt>
                <c:pt idx="3819">
                  <c:v>4304.9767972751979</c:v>
                </c:pt>
                <c:pt idx="3820">
                  <c:v>4304.4992908415343</c:v>
                </c:pt>
                <c:pt idx="3821">
                  <c:v>4304.0211838281493</c:v>
                </c:pt>
                <c:pt idx="3822">
                  <c:v>4303.5424763274823</c:v>
                </c:pt>
                <c:pt idx="3823">
                  <c:v>4303.0631684319496</c:v>
                </c:pt>
                <c:pt idx="3824">
                  <c:v>4302.5832602339306</c:v>
                </c:pt>
                <c:pt idx="3825">
                  <c:v>4302.1027518257843</c:v>
                </c:pt>
                <c:pt idx="3826">
                  <c:v>4301.6216432998408</c:v>
                </c:pt>
                <c:pt idx="3827">
                  <c:v>4301.1399347483921</c:v>
                </c:pt>
                <c:pt idx="3828">
                  <c:v>4300.6576262637163</c:v>
                </c:pt>
                <c:pt idx="3829">
                  <c:v>4300.1747179380463</c:v>
                </c:pt>
                <c:pt idx="3830">
                  <c:v>4299.6912098636094</c:v>
                </c:pt>
                <c:pt idx="3831">
                  <c:v>4299.2071021325755</c:v>
                </c:pt>
                <c:pt idx="3832">
                  <c:v>4298.7223948371129</c:v>
                </c:pt>
                <c:pt idx="3833">
                  <c:v>4298.2370880693461</c:v>
                </c:pt>
                <c:pt idx="3834">
                  <c:v>4297.7511819213787</c:v>
                </c:pt>
                <c:pt idx="3835">
                  <c:v>4297.2646764852816</c:v>
                </c:pt>
                <c:pt idx="3836">
                  <c:v>4296.7775718530975</c:v>
                </c:pt>
                <c:pt idx="3837">
                  <c:v>4296.2898681168444</c:v>
                </c:pt>
                <c:pt idx="3838">
                  <c:v>4295.8015653685143</c:v>
                </c:pt>
                <c:pt idx="3839">
                  <c:v>4295.312663700066</c:v>
                </c:pt>
                <c:pt idx="3840">
                  <c:v>4294.8231632034303</c:v>
                </c:pt>
                <c:pt idx="3841">
                  <c:v>4294.3330639705127</c:v>
                </c:pt>
                <c:pt idx="3842">
                  <c:v>4293.842366093193</c:v>
                </c:pt>
                <c:pt idx="3843">
                  <c:v>4293.3510696633193</c:v>
                </c:pt>
                <c:pt idx="3844">
                  <c:v>4292.8591747727096</c:v>
                </c:pt>
                <c:pt idx="3845">
                  <c:v>4292.366681513161</c:v>
                </c:pt>
                <c:pt idx="3846">
                  <c:v>4291.873589976437</c:v>
                </c:pt>
                <c:pt idx="3847">
                  <c:v>4291.3799002542801</c:v>
                </c:pt>
                <c:pt idx="3848">
                  <c:v>4290.8856124383992</c:v>
                </c:pt>
                <c:pt idx="3849">
                  <c:v>4290.3907266204787</c:v>
                </c:pt>
                <c:pt idx="3850">
                  <c:v>4289.8952428921721</c:v>
                </c:pt>
                <c:pt idx="3851">
                  <c:v>4289.3991613451117</c:v>
                </c:pt>
                <c:pt idx="3852">
                  <c:v>4288.9024820708946</c:v>
                </c:pt>
                <c:pt idx="3853">
                  <c:v>4288.4052051610979</c:v>
                </c:pt>
                <c:pt idx="3854">
                  <c:v>4287.9073307072631</c:v>
                </c:pt>
                <c:pt idx="3855">
                  <c:v>4287.4088588009135</c:v>
                </c:pt>
                <c:pt idx="3856">
                  <c:v>4286.9097895335426</c:v>
                </c:pt>
                <c:pt idx="3857">
                  <c:v>4286.41012299661</c:v>
                </c:pt>
                <c:pt idx="3858">
                  <c:v>4285.9098592815535</c:v>
                </c:pt>
                <c:pt idx="3859">
                  <c:v>4285.4089984797884</c:v>
                </c:pt>
                <c:pt idx="3860">
                  <c:v>4284.9075406826905</c:v>
                </c:pt>
                <c:pt idx="3861">
                  <c:v>4284.4054859816215</c:v>
                </c:pt>
                <c:pt idx="3862">
                  <c:v>4283.9028344679118</c:v>
                </c:pt>
                <c:pt idx="3863">
                  <c:v>4283.3995862328557</c:v>
                </c:pt>
                <c:pt idx="3864">
                  <c:v>4282.8957413677344</c:v>
                </c:pt>
                <c:pt idx="3865">
                  <c:v>4282.3912999637987</c:v>
                </c:pt>
                <c:pt idx="3866">
                  <c:v>4281.8862621122616</c:v>
                </c:pt>
                <c:pt idx="3867">
                  <c:v>4281.3806279043229</c:v>
                </c:pt>
                <c:pt idx="3868">
                  <c:v>4280.8743974311501</c:v>
                </c:pt>
                <c:pt idx="3869">
                  <c:v>4280.3675707838884</c:v>
                </c:pt>
                <c:pt idx="3870">
                  <c:v>4279.8601480536454</c:v>
                </c:pt>
                <c:pt idx="3871">
                  <c:v>4279.3521293315116</c:v>
                </c:pt>
                <c:pt idx="3872">
                  <c:v>4278.8435147085474</c:v>
                </c:pt>
                <c:pt idx="3873">
                  <c:v>4278.3343042757897</c:v>
                </c:pt>
                <c:pt idx="3874">
                  <c:v>4277.8244981242442</c:v>
                </c:pt>
                <c:pt idx="3875">
                  <c:v>4277.3140963448932</c:v>
                </c:pt>
                <c:pt idx="3876">
                  <c:v>4276.8030990286934</c:v>
                </c:pt>
                <c:pt idx="3877">
                  <c:v>4276.2915062665734</c:v>
                </c:pt>
                <c:pt idx="3878">
                  <c:v>4275.7793181494326</c:v>
                </c:pt>
                <c:pt idx="3879">
                  <c:v>4275.2665347681541</c:v>
                </c:pt>
                <c:pt idx="3880">
                  <c:v>4274.7531562135791</c:v>
                </c:pt>
                <c:pt idx="3881">
                  <c:v>4274.2391825765344</c:v>
                </c:pt>
                <c:pt idx="3882">
                  <c:v>4273.7246139478202</c:v>
                </c:pt>
                <c:pt idx="3883">
                  <c:v>4273.2094504182032</c:v>
                </c:pt>
                <c:pt idx="3884">
                  <c:v>4272.6936920784328</c:v>
                </c:pt>
                <c:pt idx="3885">
                  <c:v>4272.1773390192247</c:v>
                </c:pt>
                <c:pt idx="3886">
                  <c:v>4271.6603913312747</c:v>
                </c:pt>
                <c:pt idx="3887">
                  <c:v>4271.1428491052466</c:v>
                </c:pt>
                <c:pt idx="3888">
                  <c:v>4270.6247124317824</c:v>
                </c:pt>
                <c:pt idx="3889">
                  <c:v>4270.1059814014998</c:v>
                </c:pt>
                <c:pt idx="3890">
                  <c:v>4269.5866561049825</c:v>
                </c:pt>
                <c:pt idx="3891">
                  <c:v>4269.0667366327998</c:v>
                </c:pt>
                <c:pt idx="3892">
                  <c:v>4268.5462230754865</c:v>
                </c:pt>
                <c:pt idx="3893">
                  <c:v>4268.0251155235528</c:v>
                </c:pt>
                <c:pt idx="3894">
                  <c:v>4267.503414067487</c:v>
                </c:pt>
                <c:pt idx="3895">
                  <c:v>4266.9811187977484</c:v>
                </c:pt>
                <c:pt idx="3896">
                  <c:v>4266.4582298047717</c:v>
                </c:pt>
                <c:pt idx="3897">
                  <c:v>4265.9347471789633</c:v>
                </c:pt>
                <c:pt idx="3898">
                  <c:v>4265.4106710107144</c:v>
                </c:pt>
                <c:pt idx="3899">
                  <c:v>4264.8860013903777</c:v>
                </c:pt>
                <c:pt idx="3900">
                  <c:v>4264.3607384082843</c:v>
                </c:pt>
                <c:pt idx="3901">
                  <c:v>4263.8348821547424</c:v>
                </c:pt>
                <c:pt idx="3902">
                  <c:v>4263.3084327200368</c:v>
                </c:pt>
                <c:pt idx="3903">
                  <c:v>4262.7813901944201</c:v>
                </c:pt>
                <c:pt idx="3904">
                  <c:v>4262.2537546681233</c:v>
                </c:pt>
                <c:pt idx="3905">
                  <c:v>4261.7255262313556</c:v>
                </c:pt>
                <c:pt idx="3906">
                  <c:v>4261.1967049742925</c:v>
                </c:pt>
                <c:pt idx="3907">
                  <c:v>4260.6672909870913</c:v>
                </c:pt>
                <c:pt idx="3908">
                  <c:v>4260.137284359882</c:v>
                </c:pt>
                <c:pt idx="3909">
                  <c:v>4259.6066851827691</c:v>
                </c:pt>
                <c:pt idx="3910">
                  <c:v>4259.0754935458317</c:v>
                </c:pt>
                <c:pt idx="3911">
                  <c:v>4258.5437095391262</c:v>
                </c:pt>
                <c:pt idx="3912">
                  <c:v>4258.0113332526817</c:v>
                </c:pt>
                <c:pt idx="3913">
                  <c:v>4257.4783647765007</c:v>
                </c:pt>
                <c:pt idx="3914">
                  <c:v>4256.9448042005642</c:v>
                </c:pt>
                <c:pt idx="3915">
                  <c:v>4256.4106516148295</c:v>
                </c:pt>
                <c:pt idx="3916">
                  <c:v>4255.8759071092236</c:v>
                </c:pt>
                <c:pt idx="3917">
                  <c:v>4255.3405707736529</c:v>
                </c:pt>
                <c:pt idx="3918">
                  <c:v>4254.8046426979954</c:v>
                </c:pt>
                <c:pt idx="3919">
                  <c:v>4254.2681229721093</c:v>
                </c:pt>
                <c:pt idx="3920">
                  <c:v>4253.7310116858243</c:v>
                </c:pt>
                <c:pt idx="3921">
                  <c:v>4253.1933089289469</c:v>
                </c:pt>
                <c:pt idx="3922">
                  <c:v>4252.6550147912594</c:v>
                </c:pt>
                <c:pt idx="3923">
                  <c:v>4252.1161293625164</c:v>
                </c:pt>
                <c:pt idx="3924">
                  <c:v>4251.5766527324486</c:v>
                </c:pt>
                <c:pt idx="3925">
                  <c:v>4251.0365849907703</c:v>
                </c:pt>
                <c:pt idx="3926">
                  <c:v>4250.4959262271614</c:v>
                </c:pt>
                <c:pt idx="3927">
                  <c:v>4249.954676531278</c:v>
                </c:pt>
                <c:pt idx="3928">
                  <c:v>4249.4128359927572</c:v>
                </c:pt>
                <c:pt idx="3929">
                  <c:v>4248.8704047012106</c:v>
                </c:pt>
                <c:pt idx="3930">
                  <c:v>4248.3273827462199</c:v>
                </c:pt>
                <c:pt idx="3931">
                  <c:v>4247.783770217351</c:v>
                </c:pt>
                <c:pt idx="3932">
                  <c:v>4247.2395672041393</c:v>
                </c:pt>
                <c:pt idx="3933">
                  <c:v>4246.6947737960991</c:v>
                </c:pt>
                <c:pt idx="3934">
                  <c:v>4246.1493900827172</c:v>
                </c:pt>
                <c:pt idx="3935">
                  <c:v>4245.6034161534581</c:v>
                </c:pt>
                <c:pt idx="3936">
                  <c:v>4245.0568520977631</c:v>
                </c:pt>
                <c:pt idx="3937">
                  <c:v>4244.5096980050503</c:v>
                </c:pt>
                <c:pt idx="3938">
                  <c:v>4243.9619539647092</c:v>
                </c:pt>
                <c:pt idx="3939">
                  <c:v>4243.4136200661114</c:v>
                </c:pt>
                <c:pt idx="3940">
                  <c:v>4242.8646963985984</c:v>
                </c:pt>
                <c:pt idx="3941">
                  <c:v>4242.3151830514944</c:v>
                </c:pt>
                <c:pt idx="3942">
                  <c:v>4241.7650801140926</c:v>
                </c:pt>
                <c:pt idx="3943">
                  <c:v>4241.2143876756681</c:v>
                </c:pt>
                <c:pt idx="3944">
                  <c:v>4240.6631058254707</c:v>
                </c:pt>
                <c:pt idx="3945">
                  <c:v>4240.1112346527243</c:v>
                </c:pt>
                <c:pt idx="3946">
                  <c:v>4239.5587742466287</c:v>
                </c:pt>
                <c:pt idx="3947">
                  <c:v>4239.0057246963652</c:v>
                </c:pt>
                <c:pt idx="3948">
                  <c:v>4238.4520860910879</c:v>
                </c:pt>
                <c:pt idx="3949">
                  <c:v>4237.8978585199247</c:v>
                </c:pt>
                <c:pt idx="3950">
                  <c:v>4237.3430420719869</c:v>
                </c:pt>
                <c:pt idx="3951">
                  <c:v>4236.7876368363532</c:v>
                </c:pt>
                <c:pt idx="3952">
                  <c:v>4236.2316429020875</c:v>
                </c:pt>
                <c:pt idx="3953">
                  <c:v>4235.6750603582277</c:v>
                </c:pt>
                <c:pt idx="3954">
                  <c:v>4235.1178892937814</c:v>
                </c:pt>
                <c:pt idx="3955">
                  <c:v>4234.5601297977446</c:v>
                </c:pt>
                <c:pt idx="3956">
                  <c:v>4234.0017819590776</c:v>
                </c:pt>
                <c:pt idx="3957">
                  <c:v>4233.4428458667271</c:v>
                </c:pt>
                <c:pt idx="3958">
                  <c:v>4232.8833216096145</c:v>
                </c:pt>
                <c:pt idx="3959">
                  <c:v>4232.323209276633</c:v>
                </c:pt>
                <c:pt idx="3960">
                  <c:v>4231.7625089566582</c:v>
                </c:pt>
                <c:pt idx="3961">
                  <c:v>4231.2012207385396</c:v>
                </c:pt>
                <c:pt idx="3962">
                  <c:v>4230.6393447111031</c:v>
                </c:pt>
                <c:pt idx="3963">
                  <c:v>4230.0768809631545</c:v>
                </c:pt>
                <c:pt idx="3964">
                  <c:v>4229.5138295834786</c:v>
                </c:pt>
                <c:pt idx="3965">
                  <c:v>4228.9501906608248</c:v>
                </c:pt>
                <c:pt idx="3966">
                  <c:v>4228.3859642839352</c:v>
                </c:pt>
                <c:pt idx="3967">
                  <c:v>4227.8211505415193</c:v>
                </c:pt>
                <c:pt idx="3968">
                  <c:v>4227.2557495222636</c:v>
                </c:pt>
                <c:pt idx="3969">
                  <c:v>4226.6897613148394</c:v>
                </c:pt>
                <c:pt idx="3970">
                  <c:v>4226.1231860078879</c:v>
                </c:pt>
                <c:pt idx="3971">
                  <c:v>4225.5560236900283</c:v>
                </c:pt>
                <c:pt idx="3972">
                  <c:v>4224.9882744498609</c:v>
                </c:pt>
                <c:pt idx="3973">
                  <c:v>4224.4199383759596</c:v>
                </c:pt>
                <c:pt idx="3974">
                  <c:v>4223.8510155568783</c:v>
                </c:pt>
                <c:pt idx="3975">
                  <c:v>4223.2815060811445</c:v>
                </c:pt>
                <c:pt idx="3976">
                  <c:v>4222.7114100372664</c:v>
                </c:pt>
                <c:pt idx="3977">
                  <c:v>4222.1407275137308</c:v>
                </c:pt>
                <c:pt idx="3978">
                  <c:v>4221.5694585989977</c:v>
                </c:pt>
                <c:pt idx="3979">
                  <c:v>4220.9976033815074</c:v>
                </c:pt>
                <c:pt idx="3980">
                  <c:v>4220.4251619496745</c:v>
                </c:pt>
                <c:pt idx="3981">
                  <c:v>4219.8521343919001</c:v>
                </c:pt>
                <c:pt idx="3982">
                  <c:v>4219.2785207965489</c:v>
                </c:pt>
                <c:pt idx="3983">
                  <c:v>4218.7043212519766</c:v>
                </c:pt>
                <c:pt idx="3984">
                  <c:v>4218.1295358465086</c:v>
                </c:pt>
                <c:pt idx="3985">
                  <c:v>4217.5541646684514</c:v>
                </c:pt>
                <c:pt idx="3986">
                  <c:v>4216.9782078060825</c:v>
                </c:pt>
                <c:pt idx="3987">
                  <c:v>4216.4016653476729</c:v>
                </c:pt>
                <c:pt idx="3988">
                  <c:v>4215.8245373814543</c:v>
                </c:pt>
                <c:pt idx="3989">
                  <c:v>4215.2468239956452</c:v>
                </c:pt>
                <c:pt idx="3990">
                  <c:v>4214.6685252784409</c:v>
                </c:pt>
                <c:pt idx="3991">
                  <c:v>4214.0896413180117</c:v>
                </c:pt>
                <c:pt idx="3992">
                  <c:v>4213.5101722025101</c:v>
                </c:pt>
                <c:pt idx="3993">
                  <c:v>4212.9301180200628</c:v>
                </c:pt>
                <c:pt idx="3994">
                  <c:v>4212.3494788587805</c:v>
                </c:pt>
                <c:pt idx="3995">
                  <c:v>4211.7682548067414</c:v>
                </c:pt>
                <c:pt idx="3996">
                  <c:v>4211.186445952012</c:v>
                </c:pt>
                <c:pt idx="3997">
                  <c:v>4210.6040523826314</c:v>
                </c:pt>
                <c:pt idx="3998">
                  <c:v>4210.0210741866231</c:v>
                </c:pt>
                <c:pt idx="3999">
                  <c:v>4209.4375114519789</c:v>
                </c:pt>
                <c:pt idx="4000">
                  <c:v>4208.8533642666753</c:v>
                </c:pt>
                <c:pt idx="4001">
                  <c:v>4208.2686327186684</c:v>
                </c:pt>
                <c:pt idx="4002">
                  <c:v>4207.6833168958874</c:v>
                </c:pt>
                <c:pt idx="4003">
                  <c:v>4207.097416886244</c:v>
                </c:pt>
                <c:pt idx="4004">
                  <c:v>4206.5109327776299</c:v>
                </c:pt>
                <c:pt idx="4005">
                  <c:v>4205.9238646579088</c:v>
                </c:pt>
                <c:pt idx="4006">
                  <c:v>4205.336212614925</c:v>
                </c:pt>
                <c:pt idx="4007">
                  <c:v>4204.7479767365076</c:v>
                </c:pt>
                <c:pt idx="4008">
                  <c:v>4204.1591571104564</c:v>
                </c:pt>
                <c:pt idx="4009">
                  <c:v>4203.5697538245531</c:v>
                </c:pt>
                <c:pt idx="4010">
                  <c:v>4202.9797669665595</c:v>
                </c:pt>
                <c:pt idx="4011">
                  <c:v>4202.3891966242118</c:v>
                </c:pt>
                <c:pt idx="4012">
                  <c:v>4201.7980428852288</c:v>
                </c:pt>
                <c:pt idx="4013">
                  <c:v>4201.206305837306</c:v>
                </c:pt>
                <c:pt idx="4014">
                  <c:v>4200.6139855681195</c:v>
                </c:pt>
                <c:pt idx="4015">
                  <c:v>4200.0210821653209</c:v>
                </c:pt>
                <c:pt idx="4016">
                  <c:v>4199.427595716541</c:v>
                </c:pt>
                <c:pt idx="4017">
                  <c:v>4198.8335263093977</c:v>
                </c:pt>
                <c:pt idx="4018">
                  <c:v>4198.2388740314746</c:v>
                </c:pt>
                <c:pt idx="4019">
                  <c:v>4197.643638970344</c:v>
                </c:pt>
                <c:pt idx="4020">
                  <c:v>4197.0478212135531</c:v>
                </c:pt>
                <c:pt idx="4021">
                  <c:v>4196.4514208486289</c:v>
                </c:pt>
                <c:pt idx="4022">
                  <c:v>4195.8544379630794</c:v>
                </c:pt>
                <c:pt idx="4023">
                  <c:v>4195.2568726443842</c:v>
                </c:pt>
                <c:pt idx="4024">
                  <c:v>4194.658724980015</c:v>
                </c:pt>
                <c:pt idx="4025">
                  <c:v>4194.0599950574115</c:v>
                </c:pt>
                <c:pt idx="4026">
                  <c:v>4193.4606829639952</c:v>
                </c:pt>
                <c:pt idx="4027">
                  <c:v>4192.8607887871694</c:v>
                </c:pt>
                <c:pt idx="4028">
                  <c:v>4192.2603126143149</c:v>
                </c:pt>
                <c:pt idx="4029">
                  <c:v>4191.6592545327949</c:v>
                </c:pt>
                <c:pt idx="4030">
                  <c:v>4191.0576146299436</c:v>
                </c:pt>
                <c:pt idx="4031">
                  <c:v>4190.4553929930817</c:v>
                </c:pt>
                <c:pt idx="4032">
                  <c:v>4189.8525897095124</c:v>
                </c:pt>
                <c:pt idx="4033">
                  <c:v>4189.2492048665054</c:v>
                </c:pt>
                <c:pt idx="4034">
                  <c:v>4188.6452385513257</c:v>
                </c:pt>
                <c:pt idx="4035">
                  <c:v>4188.0406908512032</c:v>
                </c:pt>
                <c:pt idx="4036">
                  <c:v>4187.43556185336</c:v>
                </c:pt>
                <c:pt idx="4037">
                  <c:v>4186.8298516449886</c:v>
                </c:pt>
                <c:pt idx="4038">
                  <c:v>4186.2235603132649</c:v>
                </c:pt>
                <c:pt idx="4039">
                  <c:v>4185.6166879453449</c:v>
                </c:pt>
                <c:pt idx="4040">
                  <c:v>4185.0092346283636</c:v>
                </c:pt>
                <c:pt idx="4041">
                  <c:v>4184.4012004494334</c:v>
                </c:pt>
                <c:pt idx="4042">
                  <c:v>4183.7925854956511</c:v>
                </c:pt>
                <c:pt idx="4043">
                  <c:v>4183.1833898540872</c:v>
                </c:pt>
                <c:pt idx="4044">
                  <c:v>4182.5736136117985</c:v>
                </c:pt>
                <c:pt idx="4045">
                  <c:v>4181.9632568558181</c:v>
                </c:pt>
                <c:pt idx="4046">
                  <c:v>4181.3523196731585</c:v>
                </c:pt>
                <c:pt idx="4047">
                  <c:v>4180.7408021508099</c:v>
                </c:pt>
                <c:pt idx="4048">
                  <c:v>4180.128704375752</c:v>
                </c:pt>
                <c:pt idx="4049">
                  <c:v>4179.5160264349333</c:v>
                </c:pt>
                <c:pt idx="4050">
                  <c:v>4178.9027684152888</c:v>
                </c:pt>
                <c:pt idx="4051">
                  <c:v>4178.2889304037308</c:v>
                </c:pt>
                <c:pt idx="4052">
                  <c:v>4177.6745124871522</c:v>
                </c:pt>
                <c:pt idx="4053">
                  <c:v>4177.0595147524291</c:v>
                </c:pt>
                <c:pt idx="4054">
                  <c:v>4176.4439372864108</c:v>
                </c:pt>
                <c:pt idx="4055">
                  <c:v>4175.8277801759359</c:v>
                </c:pt>
                <c:pt idx="4056">
                  <c:v>4175.2110435078157</c:v>
                </c:pt>
                <c:pt idx="4057">
                  <c:v>4174.5937273688423</c:v>
                </c:pt>
                <c:pt idx="4058">
                  <c:v>4173.9758318457934</c:v>
                </c:pt>
                <c:pt idx="4059">
                  <c:v>4173.357357025423</c:v>
                </c:pt>
                <c:pt idx="4060">
                  <c:v>4172.7383029944658</c:v>
                </c:pt>
                <c:pt idx="4061">
                  <c:v>4172.1186698396405</c:v>
                </c:pt>
                <c:pt idx="4062">
                  <c:v>4171.4984576476327</c:v>
                </c:pt>
                <c:pt idx="4063">
                  <c:v>4170.8776665051328</c:v>
                </c:pt>
                <c:pt idx="4064">
                  <c:v>4170.2562964987874</c:v>
                </c:pt>
                <c:pt idx="4065">
                  <c:v>4169.6343477152368</c:v>
                </c:pt>
                <c:pt idx="4066">
                  <c:v>4169.0118202410995</c:v>
                </c:pt>
                <c:pt idx="4067">
                  <c:v>4168.3887141629739</c:v>
                </c:pt>
                <c:pt idx="4068">
                  <c:v>4167.7650295674403</c:v>
                </c:pt>
                <c:pt idx="4069">
                  <c:v>4167.1407665410525</c:v>
                </c:pt>
                <c:pt idx="4070">
                  <c:v>4166.5159251703581</c:v>
                </c:pt>
                <c:pt idx="4071">
                  <c:v>4165.8905055418745</c:v>
                </c:pt>
                <c:pt idx="4072">
                  <c:v>4165.2645077421021</c:v>
                </c:pt>
                <c:pt idx="4073">
                  <c:v>4164.6379318575291</c:v>
                </c:pt>
                <c:pt idx="4074">
                  <c:v>4164.0107779746113</c:v>
                </c:pt>
                <c:pt idx="4075">
                  <c:v>4163.3830461798007</c:v>
                </c:pt>
                <c:pt idx="4076">
                  <c:v>4162.7547365595165</c:v>
                </c:pt>
                <c:pt idx="4077">
                  <c:v>4162.125849200168</c:v>
                </c:pt>
                <c:pt idx="4078">
                  <c:v>4161.4963841881399</c:v>
                </c:pt>
                <c:pt idx="4079">
                  <c:v>4160.8663416098034</c:v>
                </c:pt>
                <c:pt idx="4080">
                  <c:v>4160.235721551503</c:v>
                </c:pt>
                <c:pt idx="4081">
                  <c:v>4159.6045240995727</c:v>
                </c:pt>
                <c:pt idx="4082">
                  <c:v>4158.9727493403188</c:v>
                </c:pt>
                <c:pt idx="4083">
                  <c:v>4158.3403973600389</c:v>
                </c:pt>
                <c:pt idx="4084">
                  <c:v>4157.7074682450038</c:v>
                </c:pt>
                <c:pt idx="4085">
                  <c:v>4157.0739620814693</c:v>
                </c:pt>
                <c:pt idx="4086">
                  <c:v>4156.4398789556699</c:v>
                </c:pt>
                <c:pt idx="4087">
                  <c:v>4155.805218953823</c:v>
                </c:pt>
                <c:pt idx="4088">
                  <c:v>4155.1699821621251</c:v>
                </c:pt>
                <c:pt idx="4089">
                  <c:v>4154.5341686667589</c:v>
                </c:pt>
                <c:pt idx="4090">
                  <c:v>4153.8977785538827</c:v>
                </c:pt>
                <c:pt idx="4091">
                  <c:v>4153.2608119096394</c:v>
                </c:pt>
                <c:pt idx="4092">
                  <c:v>4152.6232688201535</c:v>
                </c:pt>
                <c:pt idx="4093">
                  <c:v>4151.9851493715305</c:v>
                </c:pt>
                <c:pt idx="4094">
                  <c:v>4151.3464536498541</c:v>
                </c:pt>
                <c:pt idx="4095">
                  <c:v>4150.7071817411943</c:v>
                </c:pt>
                <c:pt idx="4096">
                  <c:v>4150.067333731603</c:v>
                </c:pt>
                <c:pt idx="4097">
                  <c:v>4149.4269097071083</c:v>
                </c:pt>
                <c:pt idx="4098">
                  <c:v>4148.785909753723</c:v>
                </c:pt>
                <c:pt idx="4099">
                  <c:v>4148.1443339574425</c:v>
                </c:pt>
                <c:pt idx="4100">
                  <c:v>4147.5021824042415</c:v>
                </c:pt>
                <c:pt idx="4101">
                  <c:v>4146.8594551800797</c:v>
                </c:pt>
                <c:pt idx="4102">
                  <c:v>4146.2161523708974</c:v>
                </c:pt>
                <c:pt idx="4103">
                  <c:v>4145.5722740626143</c:v>
                </c:pt>
                <c:pt idx="4104">
                  <c:v>4144.9278203411295</c:v>
                </c:pt>
                <c:pt idx="4105">
                  <c:v>4144.2827912923331</c:v>
                </c:pt>
                <c:pt idx="4106">
                  <c:v>4143.6371870020921</c:v>
                </c:pt>
                <c:pt idx="4107">
                  <c:v>4142.9910075562539</c:v>
                </c:pt>
                <c:pt idx="4108">
                  <c:v>4142.3442530406483</c:v>
                </c:pt>
                <c:pt idx="4109">
                  <c:v>4141.6969235410897</c:v>
                </c:pt>
                <c:pt idx="4110">
                  <c:v>4141.0490191433682</c:v>
                </c:pt>
                <c:pt idx="4111">
                  <c:v>4140.4005399332646</c:v>
                </c:pt>
                <c:pt idx="4112">
                  <c:v>4139.7514859965349</c:v>
                </c:pt>
                <c:pt idx="4113">
                  <c:v>4139.1018574189238</c:v>
                </c:pt>
                <c:pt idx="4114">
                  <c:v>4138.4516542861502</c:v>
                </c:pt>
                <c:pt idx="4115">
                  <c:v>4137.8008766839212</c:v>
                </c:pt>
                <c:pt idx="4116">
                  <c:v>4137.149524697923</c:v>
                </c:pt>
                <c:pt idx="4117">
                  <c:v>4136.4975984138218</c:v>
                </c:pt>
                <c:pt idx="4118">
                  <c:v>4135.845097917274</c:v>
                </c:pt>
                <c:pt idx="4119">
                  <c:v>4135.1920232939137</c:v>
                </c:pt>
                <c:pt idx="4120">
                  <c:v>4134.538374629351</c:v>
                </c:pt>
                <c:pt idx="4121">
                  <c:v>4133.8841520091901</c:v>
                </c:pt>
                <c:pt idx="4122">
                  <c:v>4133.2293555190108</c:v>
                </c:pt>
                <c:pt idx="4123">
                  <c:v>4132.5739852443739</c:v>
                </c:pt>
                <c:pt idx="4124">
                  <c:v>4131.9180412708301</c:v>
                </c:pt>
                <c:pt idx="4125">
                  <c:v>4131.2615236839047</c:v>
                </c:pt>
                <c:pt idx="4126">
                  <c:v>4130.6044325691055</c:v>
                </c:pt>
                <c:pt idx="4127">
                  <c:v>4129.9467680119287</c:v>
                </c:pt>
                <c:pt idx="4128">
                  <c:v>4129.2885300978496</c:v>
                </c:pt>
                <c:pt idx="4129">
                  <c:v>4128.6297189123261</c:v>
                </c:pt>
                <c:pt idx="4130">
                  <c:v>4127.9703345408006</c:v>
                </c:pt>
                <c:pt idx="4131">
                  <c:v>4127.3103770686957</c:v>
                </c:pt>
                <c:pt idx="4132">
                  <c:v>4126.6498465814193</c:v>
                </c:pt>
                <c:pt idx="4133">
                  <c:v>4125.9887431643565</c:v>
                </c:pt>
                <c:pt idx="4134">
                  <c:v>4125.3270669028843</c:v>
                </c:pt>
                <c:pt idx="4135">
                  <c:v>4124.6648178823525</c:v>
                </c:pt>
                <c:pt idx="4136">
                  <c:v>4124.0019961881035</c:v>
                </c:pt>
                <c:pt idx="4137">
                  <c:v>4123.3386019054515</c:v>
                </c:pt>
                <c:pt idx="4138">
                  <c:v>4122.6746351197044</c:v>
                </c:pt>
                <c:pt idx="4139">
                  <c:v>4122.0100959161437</c:v>
                </c:pt>
                <c:pt idx="4140">
                  <c:v>4121.3449843800445</c:v>
                </c:pt>
                <c:pt idx="4141">
                  <c:v>4120.6793005966556</c:v>
                </c:pt>
                <c:pt idx="4142">
                  <c:v>4120.0130446512112</c:v>
                </c:pt>
                <c:pt idx="4143">
                  <c:v>4119.3462166289291</c:v>
                </c:pt>
                <c:pt idx="4144">
                  <c:v>4118.6788166150109</c:v>
                </c:pt>
                <c:pt idx="4145">
                  <c:v>4118.0108446946415</c:v>
                </c:pt>
                <c:pt idx="4146">
                  <c:v>4117.3423009529879</c:v>
                </c:pt>
                <c:pt idx="4147">
                  <c:v>4116.6731854751997</c:v>
                </c:pt>
                <c:pt idx="4148">
                  <c:v>4116.0034983464084</c:v>
                </c:pt>
                <c:pt idx="4149">
                  <c:v>4115.3332396517389</c:v>
                </c:pt>
                <c:pt idx="4150">
                  <c:v>4114.6624094762828</c:v>
                </c:pt>
                <c:pt idx="4151">
                  <c:v>4113.9910079051233</c:v>
                </c:pt>
                <c:pt idx="4152">
                  <c:v>4113.3190350233344</c:v>
                </c:pt>
                <c:pt idx="4153">
                  <c:v>4112.6464909159604</c:v>
                </c:pt>
                <c:pt idx="4154">
                  <c:v>4111.9733756680325</c:v>
                </c:pt>
                <c:pt idx="4155">
                  <c:v>4111.2996893645759</c:v>
                </c:pt>
                <c:pt idx="4156">
                  <c:v>4110.6254320905846</c:v>
                </c:pt>
                <c:pt idx="4157">
                  <c:v>4109.9506039310418</c:v>
                </c:pt>
                <c:pt idx="4158">
                  <c:v>4109.2752049709179</c:v>
                </c:pt>
                <c:pt idx="4159">
                  <c:v>4108.5992352951616</c:v>
                </c:pt>
                <c:pt idx="4160">
                  <c:v>4107.9226949887079</c:v>
                </c:pt>
                <c:pt idx="4161">
                  <c:v>4107.2455841364717</c:v>
                </c:pt>
                <c:pt idx="4162">
                  <c:v>4106.567902823359</c:v>
                </c:pt>
                <c:pt idx="4163">
                  <c:v>4105.8896511342527</c:v>
                </c:pt>
                <c:pt idx="4164">
                  <c:v>4105.2108291540226</c:v>
                </c:pt>
                <c:pt idx="4165">
                  <c:v>4104.5314369675189</c:v>
                </c:pt>
                <c:pt idx="4166">
                  <c:v>4103.8514746595802</c:v>
                </c:pt>
                <c:pt idx="4167">
                  <c:v>4103.1709423150214</c:v>
                </c:pt>
                <c:pt idx="4168">
                  <c:v>4102.489840018653</c:v>
                </c:pt>
                <c:pt idx="4169">
                  <c:v>4101.8081678552617</c:v>
                </c:pt>
                <c:pt idx="4170">
                  <c:v>4101.125925909615</c:v>
                </c:pt>
                <c:pt idx="4171">
                  <c:v>4100.4431142664698</c:v>
                </c:pt>
                <c:pt idx="4172">
                  <c:v>4099.7597330105664</c:v>
                </c:pt>
                <c:pt idx="4173">
                  <c:v>4099.0757822266269</c:v>
                </c:pt>
                <c:pt idx="4174">
                  <c:v>4098.3912619993625</c:v>
                </c:pt>
                <c:pt idx="4175">
                  <c:v>4097.7061724134574</c:v>
                </c:pt>
                <c:pt idx="4176">
                  <c:v>4097.0205135535916</c:v>
                </c:pt>
                <c:pt idx="4177">
                  <c:v>4096.3342855044211</c:v>
                </c:pt>
                <c:pt idx="4178">
                  <c:v>4095.647488350593</c:v>
                </c:pt>
                <c:pt idx="4179">
                  <c:v>4094.9601221767334</c:v>
                </c:pt>
                <c:pt idx="4180">
                  <c:v>4094.2721870674541</c:v>
                </c:pt>
                <c:pt idx="4181">
                  <c:v>4093.5836831073498</c:v>
                </c:pt>
                <c:pt idx="4182">
                  <c:v>4092.8946103810022</c:v>
                </c:pt>
                <c:pt idx="4183">
                  <c:v>4092.2049689729747</c:v>
                </c:pt>
                <c:pt idx="4184">
                  <c:v>4091.5147589678168</c:v>
                </c:pt>
                <c:pt idx="4185">
                  <c:v>4090.8239804500608</c:v>
                </c:pt>
                <c:pt idx="4186">
                  <c:v>4090.1326335042245</c:v>
                </c:pt>
                <c:pt idx="4187">
                  <c:v>4089.4407182148079</c:v>
                </c:pt>
                <c:pt idx="4188">
                  <c:v>4088.7482346662987</c:v>
                </c:pt>
                <c:pt idx="4189">
                  <c:v>4088.0551829431683</c:v>
                </c:pt>
                <c:pt idx="4190">
                  <c:v>4087.361563129869</c:v>
                </c:pt>
                <c:pt idx="4191">
                  <c:v>4086.6673753108416</c:v>
                </c:pt>
                <c:pt idx="4192">
                  <c:v>4085.9726195705107</c:v>
                </c:pt>
                <c:pt idx="4193">
                  <c:v>4085.2772959932831</c:v>
                </c:pt>
                <c:pt idx="4194">
                  <c:v>4084.5814046635528</c:v>
                </c:pt>
                <c:pt idx="4195">
                  <c:v>4083.8849456656985</c:v>
                </c:pt>
                <c:pt idx="4196">
                  <c:v>4083.1879190840809</c:v>
                </c:pt>
                <c:pt idx="4197">
                  <c:v>4082.4903250030479</c:v>
                </c:pt>
                <c:pt idx="4198">
                  <c:v>4081.792163506931</c:v>
                </c:pt>
                <c:pt idx="4199">
                  <c:v>4081.0934346800464</c:v>
                </c:pt>
                <c:pt idx="4200">
                  <c:v>4080.3941386066945</c:v>
                </c:pt>
                <c:pt idx="4201">
                  <c:v>4079.6942753711628</c:v>
                </c:pt>
                <c:pt idx="4202">
                  <c:v>4078.9938450577206</c:v>
                </c:pt>
                <c:pt idx="4203">
                  <c:v>4078.2928477506243</c:v>
                </c:pt>
                <c:pt idx="4204">
                  <c:v>4077.5912835341164</c:v>
                </c:pt>
                <c:pt idx="4205">
                  <c:v>4076.8891524924175</c:v>
                </c:pt>
                <c:pt idx="4206">
                  <c:v>4076.1864547097402</c:v>
                </c:pt>
                <c:pt idx="4207">
                  <c:v>4075.4831902702826</c:v>
                </c:pt>
                <c:pt idx="4208">
                  <c:v>4074.7793592582202</c:v>
                </c:pt>
                <c:pt idx="4209">
                  <c:v>4074.0749617577194</c:v>
                </c:pt>
                <c:pt idx="4210">
                  <c:v>4073.3699978529335</c:v>
                </c:pt>
                <c:pt idx="4211">
                  <c:v>4072.6644676279943</c:v>
                </c:pt>
                <c:pt idx="4212">
                  <c:v>4071.9583711670239</c:v>
                </c:pt>
                <c:pt idx="4213">
                  <c:v>4071.2517085541285</c:v>
                </c:pt>
                <c:pt idx="4214">
                  <c:v>4070.544479873397</c:v>
                </c:pt>
                <c:pt idx="4215">
                  <c:v>4069.8366852089057</c:v>
                </c:pt>
                <c:pt idx="4216">
                  <c:v>4069.1283246447165</c:v>
                </c:pt>
                <c:pt idx="4217">
                  <c:v>4068.4193982648771</c:v>
                </c:pt>
                <c:pt idx="4218">
                  <c:v>4067.7099061534168</c:v>
                </c:pt>
                <c:pt idx="4219">
                  <c:v>4066.9998483943532</c:v>
                </c:pt>
                <c:pt idx="4220">
                  <c:v>4066.2892250716886</c:v>
                </c:pt>
                <c:pt idx="4221">
                  <c:v>4065.5780362694122</c:v>
                </c:pt>
                <c:pt idx="4222">
                  <c:v>4064.8662820714944</c:v>
                </c:pt>
                <c:pt idx="4223">
                  <c:v>4064.1539625618962</c:v>
                </c:pt>
                <c:pt idx="4224">
                  <c:v>4063.4410778245597</c:v>
                </c:pt>
                <c:pt idx="4225">
                  <c:v>4062.727627943415</c:v>
                </c:pt>
                <c:pt idx="4226">
                  <c:v>4062.0136130023766</c:v>
                </c:pt>
                <c:pt idx="4227">
                  <c:v>4061.2990330853454</c:v>
                </c:pt>
                <c:pt idx="4228">
                  <c:v>4060.5838882762068</c:v>
                </c:pt>
                <c:pt idx="4229">
                  <c:v>4059.868178658834</c:v>
                </c:pt>
                <c:pt idx="4230">
                  <c:v>4059.151904317082</c:v>
                </c:pt>
                <c:pt idx="4231">
                  <c:v>4058.4350653347951</c:v>
                </c:pt>
                <c:pt idx="4232">
                  <c:v>4057.7176617958012</c:v>
                </c:pt>
                <c:pt idx="4233">
                  <c:v>4056.999693783916</c:v>
                </c:pt>
                <c:pt idx="4234">
                  <c:v>4056.2811613829367</c:v>
                </c:pt>
                <c:pt idx="4235">
                  <c:v>4055.5620646766506</c:v>
                </c:pt>
                <c:pt idx="4236">
                  <c:v>4054.8424037488298</c:v>
                </c:pt>
                <c:pt idx="4237">
                  <c:v>4054.1221786832311</c:v>
                </c:pt>
                <c:pt idx="4238">
                  <c:v>4053.4013895635971</c:v>
                </c:pt>
                <c:pt idx="4239">
                  <c:v>4052.6800364736569</c:v>
                </c:pt>
                <c:pt idx="4240">
                  <c:v>4051.9581194971261</c:v>
                </c:pt>
                <c:pt idx="4241">
                  <c:v>4051.2356387177047</c:v>
                </c:pt>
                <c:pt idx="4242">
                  <c:v>4050.5125942190812</c:v>
                </c:pt>
                <c:pt idx="4243">
                  <c:v>4049.7889860849255</c:v>
                </c:pt>
                <c:pt idx="4244">
                  <c:v>4049.0648143988997</c:v>
                </c:pt>
                <c:pt idx="4245">
                  <c:v>4048.3400792446459</c:v>
                </c:pt>
                <c:pt idx="4246">
                  <c:v>4047.6147807057964</c:v>
                </c:pt>
                <c:pt idx="4247">
                  <c:v>4046.88891886597</c:v>
                </c:pt>
                <c:pt idx="4248">
                  <c:v>4046.1624938087657</c:v>
                </c:pt>
                <c:pt idx="4249">
                  <c:v>4045.435505617776</c:v>
                </c:pt>
                <c:pt idx="4250">
                  <c:v>4044.7079543765763</c:v>
                </c:pt>
                <c:pt idx="4251">
                  <c:v>4043.9798401687253</c:v>
                </c:pt>
                <c:pt idx="4252">
                  <c:v>4043.2511630777744</c:v>
                </c:pt>
                <c:pt idx="4253">
                  <c:v>4042.5219231872561</c:v>
                </c:pt>
                <c:pt idx="4254">
                  <c:v>4041.7921205806911</c:v>
                </c:pt>
                <c:pt idx="4255">
                  <c:v>4041.0617553415864</c:v>
                </c:pt>
                <c:pt idx="4256">
                  <c:v>4040.3308275534355</c:v>
                </c:pt>
                <c:pt idx="4257">
                  <c:v>4039.5993372997164</c:v>
                </c:pt>
                <c:pt idx="4258">
                  <c:v>4038.8672846638956</c:v>
                </c:pt>
                <c:pt idx="4259">
                  <c:v>4038.1346697294275</c:v>
                </c:pt>
                <c:pt idx="4260">
                  <c:v>4037.4014925797496</c:v>
                </c:pt>
                <c:pt idx="4261">
                  <c:v>4036.6677532982862</c:v>
                </c:pt>
                <c:pt idx="4262">
                  <c:v>4035.9334519684494</c:v>
                </c:pt>
                <c:pt idx="4263">
                  <c:v>4035.1985886736375</c:v>
                </c:pt>
                <c:pt idx="4264">
                  <c:v>4034.463163497237</c:v>
                </c:pt>
                <c:pt idx="4265">
                  <c:v>4033.7271765226178</c:v>
                </c:pt>
                <c:pt idx="4266">
                  <c:v>4032.9906278331396</c:v>
                </c:pt>
                <c:pt idx="4267">
                  <c:v>4032.2535175121448</c:v>
                </c:pt>
                <c:pt idx="4268">
                  <c:v>4031.5158456429658</c:v>
                </c:pt>
                <c:pt idx="4269">
                  <c:v>4030.777612308922</c:v>
                </c:pt>
                <c:pt idx="4270">
                  <c:v>4030.0388175933163</c:v>
                </c:pt>
                <c:pt idx="4271">
                  <c:v>4029.2994615794419</c:v>
                </c:pt>
                <c:pt idx="4272">
                  <c:v>4028.5595443505772</c:v>
                </c:pt>
                <c:pt idx="4273">
                  <c:v>4027.819065989986</c:v>
                </c:pt>
                <c:pt idx="4274">
                  <c:v>4027.0780265809221</c:v>
                </c:pt>
                <c:pt idx="4275">
                  <c:v>4026.336426206622</c:v>
                </c:pt>
                <c:pt idx="4276">
                  <c:v>4025.594264950314</c:v>
                </c:pt>
                <c:pt idx="4277">
                  <c:v>4024.8515428952119</c:v>
                </c:pt>
                <c:pt idx="4278">
                  <c:v>4024.1082601245093</c:v>
                </c:pt>
                <c:pt idx="4279">
                  <c:v>4023.3644167214002</c:v>
                </c:pt>
                <c:pt idx="4280">
                  <c:v>4022.620012769054</c:v>
                </c:pt>
                <c:pt idx="4281">
                  <c:v>4021.8750483506328</c:v>
                </c:pt>
                <c:pt idx="4282">
                  <c:v>4021.1295235492844</c:v>
                </c:pt>
                <c:pt idx="4283">
                  <c:v>4020.3834384481429</c:v>
                </c:pt>
                <c:pt idx="4284">
                  <c:v>4019.6367931303312</c:v>
                </c:pt>
                <c:pt idx="4285">
                  <c:v>4018.889587678957</c:v>
                </c:pt>
                <c:pt idx="4286">
                  <c:v>4018.1418221771169</c:v>
                </c:pt>
                <c:pt idx="4287">
                  <c:v>4017.3934967078962</c:v>
                </c:pt>
                <c:pt idx="4288">
                  <c:v>4016.644611354363</c:v>
                </c:pt>
                <c:pt idx="4289">
                  <c:v>4015.8951661995775</c:v>
                </c:pt>
                <c:pt idx="4290">
                  <c:v>4015.1451613265817</c:v>
                </c:pt>
                <c:pt idx="4291">
                  <c:v>4014.3945968184116</c:v>
                </c:pt>
                <c:pt idx="4292">
                  <c:v>4013.643472758084</c:v>
                </c:pt>
                <c:pt idx="4293">
                  <c:v>4012.8917892286081</c:v>
                </c:pt>
                <c:pt idx="4294">
                  <c:v>4012.139546312977</c:v>
                </c:pt>
                <c:pt idx="4295">
                  <c:v>4011.386744094174</c:v>
                </c:pt>
                <c:pt idx="4296">
                  <c:v>4010.6333826551672</c:v>
                </c:pt>
                <c:pt idx="4297">
                  <c:v>4009.8794620789145</c:v>
                </c:pt>
                <c:pt idx="4298">
                  <c:v>4009.124982448358</c:v>
                </c:pt>
                <c:pt idx="4299">
                  <c:v>4008.3699438464323</c:v>
                </c:pt>
                <c:pt idx="4300">
                  <c:v>4007.6143463560543</c:v>
                </c:pt>
                <c:pt idx="4301">
                  <c:v>4006.8581900601334</c:v>
                </c:pt>
                <c:pt idx="4302">
                  <c:v>4006.1014750415611</c:v>
                </c:pt>
                <c:pt idx="4303">
                  <c:v>4005.34420138322</c:v>
                </c:pt>
                <c:pt idx="4304">
                  <c:v>4004.586369167981</c:v>
                </c:pt>
                <c:pt idx="4305">
                  <c:v>4003.8279784787028</c:v>
                </c:pt>
                <c:pt idx="4306">
                  <c:v>4003.0690293982275</c:v>
                </c:pt>
                <c:pt idx="4307">
                  <c:v>4002.3095220093905</c:v>
                </c:pt>
                <c:pt idx="4308">
                  <c:v>4001.5494563950092</c:v>
                </c:pt>
                <c:pt idx="4309">
                  <c:v>4000.7888326378925</c:v>
                </c:pt>
                <c:pt idx="4310">
                  <c:v>4000.0276508208399</c:v>
                </c:pt>
                <c:pt idx="4311">
                  <c:v>3999.2659110266313</c:v>
                </c:pt>
                <c:pt idx="4312">
                  <c:v>3998.5036133380413</c:v>
                </c:pt>
                <c:pt idx="4313">
                  <c:v>3997.740757837827</c:v>
                </c:pt>
                <c:pt idx="4314">
                  <c:v>3996.9773446087379</c:v>
                </c:pt>
                <c:pt idx="4315">
                  <c:v>3996.2133737335089</c:v>
                </c:pt>
                <c:pt idx="4316">
                  <c:v>3995.4488452948613</c:v>
                </c:pt>
                <c:pt idx="4317">
                  <c:v>3994.6837593755104</c:v>
                </c:pt>
                <c:pt idx="4318">
                  <c:v>3993.9181160581525</c:v>
                </c:pt>
                <c:pt idx="4319">
                  <c:v>3993.1519154254761</c:v>
                </c:pt>
                <c:pt idx="4320">
                  <c:v>3992.3851575601566</c:v>
                </c:pt>
                <c:pt idx="4321">
                  <c:v>3991.617842544857</c:v>
                </c:pt>
                <c:pt idx="4322">
                  <c:v>3990.8499704622291</c:v>
                </c:pt>
                <c:pt idx="4323">
                  <c:v>3990.0815413949131</c:v>
                </c:pt>
                <c:pt idx="4324">
                  <c:v>3989.3125554255371</c:v>
                </c:pt>
                <c:pt idx="4325">
                  <c:v>3988.5430126367164</c:v>
                </c:pt>
                <c:pt idx="4326">
                  <c:v>3987.772913111055</c:v>
                </c:pt>
                <c:pt idx="4327">
                  <c:v>3987.0022569311473</c:v>
                </c:pt>
                <c:pt idx="4328">
                  <c:v>3986.2310441795721</c:v>
                </c:pt>
                <c:pt idx="4329">
                  <c:v>3985.4592749388994</c:v>
                </c:pt>
                <c:pt idx="4330">
                  <c:v>3984.6869492916853</c:v>
                </c:pt>
                <c:pt idx="4331">
                  <c:v>3983.9140673204779</c:v>
                </c:pt>
                <c:pt idx="4332">
                  <c:v>3983.1406291078092</c:v>
                </c:pt>
                <c:pt idx="4333">
                  <c:v>3982.3666347362041</c:v>
                </c:pt>
                <c:pt idx="4334">
                  <c:v>3981.592084288171</c:v>
                </c:pt>
                <c:pt idx="4335">
                  <c:v>3980.8169778462106</c:v>
                </c:pt>
                <c:pt idx="4336">
                  <c:v>3980.0413154928092</c:v>
                </c:pt>
                <c:pt idx="4337">
                  <c:v>3979.2650973104442</c:v>
                </c:pt>
                <c:pt idx="4338">
                  <c:v>3978.4883233815804</c:v>
                </c:pt>
                <c:pt idx="4339">
                  <c:v>3977.7109937886707</c:v>
                </c:pt>
                <c:pt idx="4340">
                  <c:v>3976.9331086141574</c:v>
                </c:pt>
                <c:pt idx="4341">
                  <c:v>3976.154667940471</c:v>
                </c:pt>
                <c:pt idx="4342">
                  <c:v>3975.3756718500304</c:v>
                </c:pt>
                <c:pt idx="4343">
                  <c:v>3974.596120425243</c:v>
                </c:pt>
                <c:pt idx="4344">
                  <c:v>3973.8160137485056</c:v>
                </c:pt>
                <c:pt idx="4345">
                  <c:v>3973.0353519022024</c:v>
                </c:pt>
                <c:pt idx="4346">
                  <c:v>3972.254134968709</c:v>
                </c:pt>
                <c:pt idx="4347">
                  <c:v>3971.4723630303865</c:v>
                </c:pt>
                <c:pt idx="4348">
                  <c:v>3970.6900361695853</c:v>
                </c:pt>
                <c:pt idx="4349">
                  <c:v>3969.9071544686481</c:v>
                </c:pt>
                <c:pt idx="4350">
                  <c:v>3969.123718009901</c:v>
                </c:pt>
                <c:pt idx="4351">
                  <c:v>3968.3397268756648</c:v>
                </c:pt>
                <c:pt idx="4352">
                  <c:v>3967.5551811482428</c:v>
                </c:pt>
                <c:pt idx="4353">
                  <c:v>3966.7700809099324</c:v>
                </c:pt>
                <c:pt idx="4354">
                  <c:v>3965.9844262430192</c:v>
                </c:pt>
                <c:pt idx="4355">
                  <c:v>3965.1982172297739</c:v>
                </c:pt>
                <c:pt idx="4356">
                  <c:v>3964.4114539524608</c:v>
                </c:pt>
                <c:pt idx="4357">
                  <c:v>3963.6241364933285</c:v>
                </c:pt>
                <c:pt idx="4358">
                  <c:v>3962.83626493462</c:v>
                </c:pt>
                <c:pt idx="4359">
                  <c:v>3962.047839358564</c:v>
                </c:pt>
                <c:pt idx="4360">
                  <c:v>3961.2588598473781</c:v>
                </c:pt>
                <c:pt idx="4361">
                  <c:v>3960.4693264832704</c:v>
                </c:pt>
                <c:pt idx="4362">
                  <c:v>3959.679239348437</c:v>
                </c:pt>
                <c:pt idx="4363">
                  <c:v>3958.888598525064</c:v>
                </c:pt>
                <c:pt idx="4364">
                  <c:v>3958.0974040953261</c:v>
                </c:pt>
                <c:pt idx="4365">
                  <c:v>3957.3056561413873</c:v>
                </c:pt>
                <c:pt idx="4366">
                  <c:v>3956.5133547454016</c:v>
                </c:pt>
                <c:pt idx="4367">
                  <c:v>3955.7204999895089</c:v>
                </c:pt>
                <c:pt idx="4368">
                  <c:v>3954.9270919558448</c:v>
                </c:pt>
                <c:pt idx="4369">
                  <c:v>3954.1331307265286</c:v>
                </c:pt>
                <c:pt idx="4370">
                  <c:v>3953.3386163836694</c:v>
                </c:pt>
                <c:pt idx="4371">
                  <c:v>3952.5435490093691</c:v>
                </c:pt>
                <c:pt idx="4372">
                  <c:v>3951.7479286857147</c:v>
                </c:pt>
                <c:pt idx="4373">
                  <c:v>3950.9517554947861</c:v>
                </c:pt>
                <c:pt idx="4374">
                  <c:v>3950.1550295186498</c:v>
                </c:pt>
                <c:pt idx="4375">
                  <c:v>3949.357750839366</c:v>
                </c:pt>
                <c:pt idx="4376">
                  <c:v>3948.5599195389764</c:v>
                </c:pt>
                <c:pt idx="4377">
                  <c:v>3947.7615356995202</c:v>
                </c:pt>
                <c:pt idx="4378">
                  <c:v>3946.962599403023</c:v>
                </c:pt>
                <c:pt idx="4379">
                  <c:v>3946.1631107315015</c:v>
                </c:pt>
                <c:pt idx="4380">
                  <c:v>3945.3630697669555</c:v>
                </c:pt>
                <c:pt idx="4381">
                  <c:v>3944.5624765913853</c:v>
                </c:pt>
                <c:pt idx="4382">
                  <c:v>3943.7613312867702</c:v>
                </c:pt>
                <c:pt idx="4383">
                  <c:v>3942.9596339350865</c:v>
                </c:pt>
                <c:pt idx="4384">
                  <c:v>3942.1573846182951</c:v>
                </c:pt>
                <c:pt idx="4385">
                  <c:v>3941.354583418351</c:v>
                </c:pt>
                <c:pt idx="4386">
                  <c:v>3940.5512304171953</c:v>
                </c:pt>
                <c:pt idx="4387">
                  <c:v>3939.7473256967596</c:v>
                </c:pt>
                <c:pt idx="4388">
                  <c:v>3938.9428693389686</c:v>
                </c:pt>
                <c:pt idx="4389">
                  <c:v>3938.137861425731</c:v>
                </c:pt>
                <c:pt idx="4390">
                  <c:v>3937.3323020389516</c:v>
                </c:pt>
                <c:pt idx="4391">
                  <c:v>3936.5261912605179</c:v>
                </c:pt>
                <c:pt idx="4392">
                  <c:v>3935.7195291723142</c:v>
                </c:pt>
                <c:pt idx="4393">
                  <c:v>3934.9123158562106</c:v>
                </c:pt>
                <c:pt idx="4394">
                  <c:v>3934.1045513940658</c:v>
                </c:pt>
                <c:pt idx="4395">
                  <c:v>3933.2962358677323</c:v>
                </c:pt>
                <c:pt idx="4396">
                  <c:v>3932.487369359053</c:v>
                </c:pt>
                <c:pt idx="4397">
                  <c:v>3931.677951949855</c:v>
                </c:pt>
                <c:pt idx="4398">
                  <c:v>3930.8679837219615</c:v>
                </c:pt>
                <c:pt idx="4399">
                  <c:v>3930.0574647571816</c:v>
                </c:pt>
                <c:pt idx="4400">
                  <c:v>3929.2463951373165</c:v>
                </c:pt>
                <c:pt idx="4401">
                  <c:v>3928.4347749441572</c:v>
                </c:pt>
                <c:pt idx="4402">
                  <c:v>3927.622604259484</c:v>
                </c:pt>
                <c:pt idx="4403">
                  <c:v>3926.8098831650686</c:v>
                </c:pt>
                <c:pt idx="4404">
                  <c:v>3925.9966117426707</c:v>
                </c:pt>
                <c:pt idx="4405">
                  <c:v>3925.1827900740432</c:v>
                </c:pt>
                <c:pt idx="4406">
                  <c:v>3924.3684182409261</c:v>
                </c:pt>
                <c:pt idx="4407">
                  <c:v>3923.5534963250511</c:v>
                </c:pt>
                <c:pt idx="4408">
                  <c:v>3922.7380244081396</c:v>
                </c:pt>
                <c:pt idx="4409">
                  <c:v>3921.9220025719055</c:v>
                </c:pt>
                <c:pt idx="4410">
                  <c:v>3921.105430898047</c:v>
                </c:pt>
                <c:pt idx="4411">
                  <c:v>3920.2883094682602</c:v>
                </c:pt>
                <c:pt idx="4412">
                  <c:v>3919.4706383642269</c:v>
                </c:pt>
                <c:pt idx="4413">
                  <c:v>3918.6524176676198</c:v>
                </c:pt>
                <c:pt idx="4414">
                  <c:v>3917.8336474601019</c:v>
                </c:pt>
                <c:pt idx="4415">
                  <c:v>3917.0143278233295</c:v>
                </c:pt>
                <c:pt idx="4416">
                  <c:v>3916.1944588389429</c:v>
                </c:pt>
                <c:pt idx="4417">
                  <c:v>3915.3740405885806</c:v>
                </c:pt>
                <c:pt idx="4418">
                  <c:v>3914.5530731538643</c:v>
                </c:pt>
                <c:pt idx="4419">
                  <c:v>3913.7315566164116</c:v>
                </c:pt>
                <c:pt idx="4420">
                  <c:v>3912.9094910578274</c:v>
                </c:pt>
                <c:pt idx="4421">
                  <c:v>3912.0868765597097</c:v>
                </c:pt>
                <c:pt idx="4422">
                  <c:v>3911.2637132036452</c:v>
                </c:pt>
                <c:pt idx="4423">
                  <c:v>3910.4400010712111</c:v>
                </c:pt>
                <c:pt idx="4424">
                  <c:v>3909.6157402439744</c:v>
                </c:pt>
                <c:pt idx="4425">
                  <c:v>3908.7909308034955</c:v>
                </c:pt>
                <c:pt idx="4426">
                  <c:v>3907.9655728313237</c:v>
                </c:pt>
                <c:pt idx="4427">
                  <c:v>3907.139666408998</c:v>
                </c:pt>
                <c:pt idx="4428">
                  <c:v>3906.3132116180504</c:v>
                </c:pt>
                <c:pt idx="4429">
                  <c:v>3905.4862085400018</c:v>
                </c:pt>
                <c:pt idx="4430">
                  <c:v>3904.6586572563642</c:v>
                </c:pt>
                <c:pt idx="4431">
                  <c:v>3903.8305578486415</c:v>
                </c:pt>
                <c:pt idx="4432">
                  <c:v>3903.0019103983254</c:v>
                </c:pt>
                <c:pt idx="4433">
                  <c:v>3902.1727149869012</c:v>
                </c:pt>
                <c:pt idx="4434">
                  <c:v>3901.3429716958449</c:v>
                </c:pt>
                <c:pt idx="4435">
                  <c:v>3900.5126806066214</c:v>
                </c:pt>
                <c:pt idx="4436">
                  <c:v>3899.6818418006887</c:v>
                </c:pt>
                <c:pt idx="4437">
                  <c:v>3898.8504553594953</c:v>
                </c:pt>
                <c:pt idx="4438">
                  <c:v>3898.0185213644768</c:v>
                </c:pt>
                <c:pt idx="4439">
                  <c:v>3897.1860398970657</c:v>
                </c:pt>
                <c:pt idx="4440">
                  <c:v>3896.3530110386814</c:v>
                </c:pt>
                <c:pt idx="4441">
                  <c:v>3895.5194348707355</c:v>
                </c:pt>
                <c:pt idx="4442">
                  <c:v>3894.68531147463</c:v>
                </c:pt>
                <c:pt idx="4443">
                  <c:v>3893.8506409317602</c:v>
                </c:pt>
                <c:pt idx="4444">
                  <c:v>3893.0154233235085</c:v>
                </c:pt>
                <c:pt idx="4445">
                  <c:v>3892.1796587312501</c:v>
                </c:pt>
                <c:pt idx="4446">
                  <c:v>3891.3433472363549</c:v>
                </c:pt>
                <c:pt idx="4447">
                  <c:v>3890.5064889201753</c:v>
                </c:pt>
                <c:pt idx="4448">
                  <c:v>3889.6690838640666</c:v>
                </c:pt>
                <c:pt idx="4449">
                  <c:v>3888.8311321493652</c:v>
                </c:pt>
                <c:pt idx="4450">
                  <c:v>3887.9926338574014</c:v>
                </c:pt>
                <c:pt idx="4451">
                  <c:v>3887.153589069499</c:v>
                </c:pt>
                <c:pt idx="4452">
                  <c:v>3886.3139978669724</c:v>
                </c:pt>
                <c:pt idx="4453">
                  <c:v>3885.4738603311243</c:v>
                </c:pt>
                <c:pt idx="4454">
                  <c:v>3884.6331765432528</c:v>
                </c:pt>
                <c:pt idx="4455">
                  <c:v>3883.7919465846435</c:v>
                </c:pt>
                <c:pt idx="4456">
                  <c:v>3882.9501705365769</c:v>
                </c:pt>
                <c:pt idx="4457">
                  <c:v>3882.1078484803188</c:v>
                </c:pt>
                <c:pt idx="4458">
                  <c:v>3881.2649804971352</c:v>
                </c:pt>
                <c:pt idx="4459">
                  <c:v>3880.4215666682771</c:v>
                </c:pt>
                <c:pt idx="4460">
                  <c:v>3879.5776070749885</c:v>
                </c:pt>
                <c:pt idx="4461">
                  <c:v>3878.7331017985043</c:v>
                </c:pt>
                <c:pt idx="4462">
                  <c:v>3877.8880509200508</c:v>
                </c:pt>
                <c:pt idx="4463">
                  <c:v>3877.042454520848</c:v>
                </c:pt>
                <c:pt idx="4464">
                  <c:v>3876.1963126821056</c:v>
                </c:pt>
                <c:pt idx="4465">
                  <c:v>3875.3496254850215</c:v>
                </c:pt>
                <c:pt idx="4466">
                  <c:v>3874.5023930107932</c:v>
                </c:pt>
                <c:pt idx="4467">
                  <c:v>3873.6546153406016</c:v>
                </c:pt>
                <c:pt idx="4468">
                  <c:v>3872.8062925556242</c:v>
                </c:pt>
                <c:pt idx="4469">
                  <c:v>3871.9574247370269</c:v>
                </c:pt>
                <c:pt idx="4470">
                  <c:v>3871.1080119659705</c:v>
                </c:pt>
                <c:pt idx="4471">
                  <c:v>3870.2580543236045</c:v>
                </c:pt>
                <c:pt idx="4472">
                  <c:v>3869.4075518910736</c:v>
                </c:pt>
                <c:pt idx="4473">
                  <c:v>3868.556504749507</c:v>
                </c:pt>
                <c:pt idx="4474">
                  <c:v>3867.7049129800344</c:v>
                </c:pt>
                <c:pt idx="4475">
                  <c:v>3866.8527766637712</c:v>
                </c:pt>
                <c:pt idx="4476">
                  <c:v>3866.0000958818268</c:v>
                </c:pt>
                <c:pt idx="4477">
                  <c:v>3865.1468707153026</c:v>
                </c:pt>
                <c:pt idx="4478">
                  <c:v>3864.2931012452914</c:v>
                </c:pt>
                <c:pt idx="4479">
                  <c:v>3863.438787552876</c:v>
                </c:pt>
                <c:pt idx="4480">
                  <c:v>3862.5839297191337</c:v>
                </c:pt>
                <c:pt idx="4481">
                  <c:v>3861.7285278251325</c:v>
                </c:pt>
                <c:pt idx="4482">
                  <c:v>3860.8725819519332</c:v>
                </c:pt>
                <c:pt idx="4483">
                  <c:v>3860.0160921805855</c:v>
                </c:pt>
                <c:pt idx="4484">
                  <c:v>3859.1590585921344</c:v>
                </c:pt>
                <c:pt idx="4485">
                  <c:v>3858.3014812676156</c:v>
                </c:pt>
                <c:pt idx="4486">
                  <c:v>3857.4433602880563</c:v>
                </c:pt>
                <c:pt idx="4487">
                  <c:v>3856.5846957344747</c:v>
                </c:pt>
                <c:pt idx="4488">
                  <c:v>3855.7254876878847</c:v>
                </c:pt>
                <c:pt idx="4489">
                  <c:v>3854.8657362292897</c:v>
                </c:pt>
                <c:pt idx="4490">
                  <c:v>3854.0054414396814</c:v>
                </c:pt>
                <c:pt idx="4491">
                  <c:v>3853.1446034000514</c:v>
                </c:pt>
                <c:pt idx="4492">
                  <c:v>3852.2832221913791</c:v>
                </c:pt>
                <c:pt idx="4493">
                  <c:v>3851.4212978946343</c:v>
                </c:pt>
                <c:pt idx="4494">
                  <c:v>3850.5588305907818</c:v>
                </c:pt>
                <c:pt idx="4495">
                  <c:v>3849.6958203607765</c:v>
                </c:pt>
                <c:pt idx="4496">
                  <c:v>3848.8322672855697</c:v>
                </c:pt>
                <c:pt idx="4497">
                  <c:v>3847.9681714460967</c:v>
                </c:pt>
                <c:pt idx="4498">
                  <c:v>3847.1035329232946</c:v>
                </c:pt>
                <c:pt idx="4499">
                  <c:v>3846.2383517980838</c:v>
                </c:pt>
                <c:pt idx="4500">
                  <c:v>3845.372628151385</c:v>
                </c:pt>
                <c:pt idx="4501">
                  <c:v>3844.5063620641058</c:v>
                </c:pt>
                <c:pt idx="4502">
                  <c:v>3843.6395536171485</c:v>
                </c:pt>
                <c:pt idx="4503">
                  <c:v>3842.7722028914054</c:v>
                </c:pt>
                <c:pt idx="4504">
                  <c:v>3841.9043099677624</c:v>
                </c:pt>
                <c:pt idx="4505">
                  <c:v>3841.0358749270999</c:v>
                </c:pt>
                <c:pt idx="4506">
                  <c:v>3840.1668978502867</c:v>
                </c:pt>
                <c:pt idx="4507">
                  <c:v>3839.2973788181885</c:v>
                </c:pt>
                <c:pt idx="4508">
                  <c:v>3838.4273179116572</c:v>
                </c:pt>
                <c:pt idx="4509">
                  <c:v>3837.5567152115436</c:v>
                </c:pt>
                <c:pt idx="4510">
                  <c:v>3836.6855707986856</c:v>
                </c:pt>
                <c:pt idx="4511">
                  <c:v>3835.813884753919</c:v>
                </c:pt>
                <c:pt idx="4512">
                  <c:v>3834.9416571580682</c:v>
                </c:pt>
                <c:pt idx="4513">
                  <c:v>3834.0688880919492</c:v>
                </c:pt>
                <c:pt idx="4514">
                  <c:v>3833.1955776363766</c:v>
                </c:pt>
                <c:pt idx="4515">
                  <c:v>3832.3217258721484</c:v>
                </c:pt>
                <c:pt idx="4516">
                  <c:v>3831.4473328800627</c:v>
                </c:pt>
                <c:pt idx="4517">
                  <c:v>3830.572398740906</c:v>
                </c:pt>
                <c:pt idx="4518">
                  <c:v>3829.6969235354613</c:v>
                </c:pt>
                <c:pt idx="4519">
                  <c:v>3828.8209073445005</c:v>
                </c:pt>
                <c:pt idx="4520">
                  <c:v>3827.9443502487902</c:v>
                </c:pt>
                <c:pt idx="4521">
                  <c:v>3827.0672523290882</c:v>
                </c:pt>
                <c:pt idx="4522">
                  <c:v>3826.1896136661449</c:v>
                </c:pt>
                <c:pt idx="4523">
                  <c:v>3825.3114343407074</c:v>
                </c:pt>
                <c:pt idx="4524">
                  <c:v>3824.4327144335098</c:v>
                </c:pt>
                <c:pt idx="4525">
                  <c:v>3823.553454025282</c:v>
                </c:pt>
                <c:pt idx="4526">
                  <c:v>3822.6736531967467</c:v>
                </c:pt>
                <c:pt idx="4527">
                  <c:v>3821.7933120286193</c:v>
                </c:pt>
                <c:pt idx="4528">
                  <c:v>3820.912430601607</c:v>
                </c:pt>
                <c:pt idx="4529">
                  <c:v>3820.0310089964105</c:v>
                </c:pt>
                <c:pt idx="4530">
                  <c:v>3819.149047293723</c:v>
                </c:pt>
                <c:pt idx="4531">
                  <c:v>3818.2665455742317</c:v>
                </c:pt>
                <c:pt idx="4532">
                  <c:v>3817.383503918616</c:v>
                </c:pt>
                <c:pt idx="4533">
                  <c:v>3816.4999224075464</c:v>
                </c:pt>
                <c:pt idx="4534">
                  <c:v>3815.6158011216885</c:v>
                </c:pt>
                <c:pt idx="4535">
                  <c:v>3814.7311401417028</c:v>
                </c:pt>
                <c:pt idx="4536">
                  <c:v>3813.8459395482387</c:v>
                </c:pt>
                <c:pt idx="4537">
                  <c:v>3812.9601994219374</c:v>
                </c:pt>
                <c:pt idx="4538">
                  <c:v>3812.0739198434417</c:v>
                </c:pt>
                <c:pt idx="4539">
                  <c:v>3811.1871008933763</c:v>
                </c:pt>
                <c:pt idx="4540">
                  <c:v>3810.2997426523661</c:v>
                </c:pt>
                <c:pt idx="4541">
                  <c:v>3809.4118452010284</c:v>
                </c:pt>
                <c:pt idx="4542">
                  <c:v>3808.5234086199716</c:v>
                </c:pt>
                <c:pt idx="4543">
                  <c:v>3807.6344329897979</c:v>
                </c:pt>
                <c:pt idx="4544">
                  <c:v>3806.7449183911031</c:v>
                </c:pt>
                <c:pt idx="4545">
                  <c:v>3805.8548649044751</c:v>
                </c:pt>
                <c:pt idx="4546">
                  <c:v>3804.9642726104962</c:v>
                </c:pt>
                <c:pt idx="4547">
                  <c:v>3804.0731415897412</c:v>
                </c:pt>
                <c:pt idx="4548">
                  <c:v>3803.1814719227777</c:v>
                </c:pt>
                <c:pt idx="4549">
                  <c:v>3802.2892636901674</c:v>
                </c:pt>
                <c:pt idx="4550">
                  <c:v>3801.396516972467</c:v>
                </c:pt>
                <c:pt idx="4551">
                  <c:v>3800.5032318502203</c:v>
                </c:pt>
                <c:pt idx="4552">
                  <c:v>3799.6094084039705</c:v>
                </c:pt>
                <c:pt idx="4553">
                  <c:v>3798.7150467142542</c:v>
                </c:pt>
                <c:pt idx="4554">
                  <c:v>3797.8201468615966</c:v>
                </c:pt>
                <c:pt idx="4555">
                  <c:v>3796.9247089265191</c:v>
                </c:pt>
                <c:pt idx="4556">
                  <c:v>3796.0287329895364</c:v>
                </c:pt>
                <c:pt idx="4557">
                  <c:v>3795.132219131156</c:v>
                </c:pt>
                <c:pt idx="4558">
                  <c:v>3794.2351674318793</c:v>
                </c:pt>
                <c:pt idx="4559">
                  <c:v>3793.3375779722028</c:v>
                </c:pt>
                <c:pt idx="4560">
                  <c:v>3792.4394508326113</c:v>
                </c:pt>
                <c:pt idx="4561">
                  <c:v>3791.5407860935879</c:v>
                </c:pt>
                <c:pt idx="4562">
                  <c:v>3790.6415838356079</c:v>
                </c:pt>
                <c:pt idx="4563">
                  <c:v>3789.7418441391405</c:v>
                </c:pt>
                <c:pt idx="4564">
                  <c:v>3788.8415670846471</c:v>
                </c:pt>
                <c:pt idx="4565">
                  <c:v>3787.9407527525823</c:v>
                </c:pt>
                <c:pt idx="4566">
                  <c:v>3787.039401223396</c:v>
                </c:pt>
                <c:pt idx="4567">
                  <c:v>3786.1375125775312</c:v>
                </c:pt>
                <c:pt idx="4568">
                  <c:v>3785.2350868954236</c:v>
                </c:pt>
                <c:pt idx="4569">
                  <c:v>3784.3321242575025</c:v>
                </c:pt>
                <c:pt idx="4570">
                  <c:v>3783.4286247441914</c:v>
                </c:pt>
                <c:pt idx="4571">
                  <c:v>3782.5245884359106</c:v>
                </c:pt>
                <c:pt idx="4572">
                  <c:v>3781.6200154130665</c:v>
                </c:pt>
                <c:pt idx="4573">
                  <c:v>3780.7149057560664</c:v>
                </c:pt>
                <c:pt idx="4574">
                  <c:v>3779.8092595453095</c:v>
                </c:pt>
                <c:pt idx="4575">
                  <c:v>3778.9030768611833</c:v>
                </c:pt>
                <c:pt idx="4576">
                  <c:v>3777.9963577840772</c:v>
                </c:pt>
                <c:pt idx="4577">
                  <c:v>3777.0891023943695</c:v>
                </c:pt>
                <c:pt idx="4578">
                  <c:v>3776.1813107724324</c:v>
                </c:pt>
                <c:pt idx="4579">
                  <c:v>3775.2729829986338</c:v>
                </c:pt>
                <c:pt idx="4580">
                  <c:v>3774.3641191533352</c:v>
                </c:pt>
                <c:pt idx="4581">
                  <c:v>3773.454719316891</c:v>
                </c:pt>
                <c:pt idx="4582">
                  <c:v>3772.5447835696477</c:v>
                </c:pt>
                <c:pt idx="4583">
                  <c:v>3771.6343119919511</c:v>
                </c:pt>
                <c:pt idx="4584">
                  <c:v>3770.723304664134</c:v>
                </c:pt>
                <c:pt idx="4585">
                  <c:v>3769.8117616665295</c:v>
                </c:pt>
                <c:pt idx="4586">
                  <c:v>3768.8996830794595</c:v>
                </c:pt>
                <c:pt idx="4587">
                  <c:v>3767.9870689832419</c:v>
                </c:pt>
                <c:pt idx="4588">
                  <c:v>3767.0739194581902</c:v>
                </c:pt>
                <c:pt idx="4589">
                  <c:v>3766.16023458461</c:v>
                </c:pt>
                <c:pt idx="4590">
                  <c:v>3765.2460144428005</c:v>
                </c:pt>
                <c:pt idx="4591">
                  <c:v>3764.3312591130571</c:v>
                </c:pt>
                <c:pt idx="4592">
                  <c:v>3763.4159686756661</c:v>
                </c:pt>
                <c:pt idx="4593">
                  <c:v>3762.5001432109111</c:v>
                </c:pt>
                <c:pt idx="4594">
                  <c:v>3761.5837827990667</c:v>
                </c:pt>
                <c:pt idx="4595">
                  <c:v>3760.6668875204045</c:v>
                </c:pt>
                <c:pt idx="4596">
                  <c:v>3759.7494574551874</c:v>
                </c:pt>
                <c:pt idx="4597">
                  <c:v>3758.8314926836774</c:v>
                </c:pt>
                <c:pt idx="4598">
                  <c:v>3757.9129932861224</c:v>
                </c:pt>
                <c:pt idx="4599">
                  <c:v>3756.9939593427712</c:v>
                </c:pt>
                <c:pt idx="4600">
                  <c:v>3756.0743909338662</c:v>
                </c:pt>
                <c:pt idx="4601">
                  <c:v>3755.1542881396394</c:v>
                </c:pt>
                <c:pt idx="4602">
                  <c:v>3754.2336510403243</c:v>
                </c:pt>
                <c:pt idx="4603">
                  <c:v>3753.3124797161418</c:v>
                </c:pt>
                <c:pt idx="4604">
                  <c:v>3752.3907742473107</c:v>
                </c:pt>
                <c:pt idx="4605">
                  <c:v>3751.4685347140417</c:v>
                </c:pt>
                <c:pt idx="4606">
                  <c:v>3750.545761196543</c:v>
                </c:pt>
                <c:pt idx="4607">
                  <c:v>3749.6224537750149</c:v>
                </c:pt>
                <c:pt idx="4608">
                  <c:v>3748.698612529653</c:v>
                </c:pt>
                <c:pt idx="4609">
                  <c:v>3747.774237540646</c:v>
                </c:pt>
                <c:pt idx="4610">
                  <c:v>3746.8493288881787</c:v>
                </c:pt>
                <c:pt idx="4611">
                  <c:v>3745.923886652427</c:v>
                </c:pt>
                <c:pt idx="4612">
                  <c:v>3744.9979109135656</c:v>
                </c:pt>
                <c:pt idx="4613">
                  <c:v>3744.0714017517607</c:v>
                </c:pt>
                <c:pt idx="4614">
                  <c:v>3743.1443592471751</c:v>
                </c:pt>
                <c:pt idx="4615">
                  <c:v>3742.2167834799616</c:v>
                </c:pt>
                <c:pt idx="4616">
                  <c:v>3741.2886745302749</c:v>
                </c:pt>
                <c:pt idx="4617">
                  <c:v>3740.3600324782574</c:v>
                </c:pt>
                <c:pt idx="4618">
                  <c:v>3739.4308574040479</c:v>
                </c:pt>
                <c:pt idx="4619">
                  <c:v>3738.501149387781</c:v>
                </c:pt>
                <c:pt idx="4620">
                  <c:v>3737.5709085095864</c:v>
                </c:pt>
                <c:pt idx="4621">
                  <c:v>3736.6401348495856</c:v>
                </c:pt>
                <c:pt idx="4622">
                  <c:v>3735.7088284878951</c:v>
                </c:pt>
                <c:pt idx="4623">
                  <c:v>3734.7769895046295</c:v>
                </c:pt>
                <c:pt idx="4624">
                  <c:v>3733.8446179798962</c:v>
                </c:pt>
                <c:pt idx="4625">
                  <c:v>3732.9117139937939</c:v>
                </c:pt>
                <c:pt idx="4626">
                  <c:v>3731.9782776264201</c:v>
                </c:pt>
                <c:pt idx="4627">
                  <c:v>3731.0443089578648</c:v>
                </c:pt>
                <c:pt idx="4628">
                  <c:v>3730.1098080682145</c:v>
                </c:pt>
                <c:pt idx="4629">
                  <c:v>3729.1747750375494</c:v>
                </c:pt>
                <c:pt idx="4630">
                  <c:v>3728.239209945943</c:v>
                </c:pt>
                <c:pt idx="4631">
                  <c:v>3727.3031128734674</c:v>
                </c:pt>
                <c:pt idx="4632">
                  <c:v>3726.3664839001817</c:v>
                </c:pt>
                <c:pt idx="4633">
                  <c:v>3725.4293231061511</c:v>
                </c:pt>
                <c:pt idx="4634">
                  <c:v>3724.4916305714269</c:v>
                </c:pt>
                <c:pt idx="4635">
                  <c:v>3723.5534063760574</c:v>
                </c:pt>
                <c:pt idx="4636">
                  <c:v>3722.614650600086</c:v>
                </c:pt>
                <c:pt idx="4637">
                  <c:v>3721.6753633235535</c:v>
                </c:pt>
                <c:pt idx="4638">
                  <c:v>3720.7355446264901</c:v>
                </c:pt>
                <c:pt idx="4639">
                  <c:v>3719.7951945889263</c:v>
                </c:pt>
                <c:pt idx="4640">
                  <c:v>3718.854313290884</c:v>
                </c:pt>
                <c:pt idx="4641">
                  <c:v>3717.9129008123805</c:v>
                </c:pt>
                <c:pt idx="4642">
                  <c:v>3716.9709572334291</c:v>
                </c:pt>
                <c:pt idx="4643">
                  <c:v>3716.0284826340367</c:v>
                </c:pt>
                <c:pt idx="4644">
                  <c:v>3715.0854770942092</c:v>
                </c:pt>
                <c:pt idx="4645">
                  <c:v>3714.1419406939408</c:v>
                </c:pt>
                <c:pt idx="4646">
                  <c:v>3713.197873513227</c:v>
                </c:pt>
                <c:pt idx="4647">
                  <c:v>3712.2532756320543</c:v>
                </c:pt>
                <c:pt idx="4648">
                  <c:v>3711.3081471304044</c:v>
                </c:pt>
                <c:pt idx="4649">
                  <c:v>3710.3624880882567</c:v>
                </c:pt>
                <c:pt idx="4650">
                  <c:v>3709.4162985855833</c:v>
                </c:pt>
                <c:pt idx="4651">
                  <c:v>3708.469578702352</c:v>
                </c:pt>
                <c:pt idx="4652">
                  <c:v>3707.522328518527</c:v>
                </c:pt>
                <c:pt idx="4653">
                  <c:v>3706.5745481140648</c:v>
                </c:pt>
                <c:pt idx="4654">
                  <c:v>3705.6262375689198</c:v>
                </c:pt>
                <c:pt idx="4655">
                  <c:v>3704.6773969630412</c:v>
                </c:pt>
                <c:pt idx="4656">
                  <c:v>3703.728026376371</c:v>
                </c:pt>
                <c:pt idx="4657">
                  <c:v>3702.7781258888481</c:v>
                </c:pt>
                <c:pt idx="4658">
                  <c:v>3701.8276955804085</c:v>
                </c:pt>
                <c:pt idx="4659">
                  <c:v>3700.8767355309783</c:v>
                </c:pt>
                <c:pt idx="4660">
                  <c:v>3699.9252458204842</c:v>
                </c:pt>
                <c:pt idx="4661">
                  <c:v>3698.9732265288453</c:v>
                </c:pt>
                <c:pt idx="4662">
                  <c:v>3698.0206777359767</c:v>
                </c:pt>
                <c:pt idx="4663">
                  <c:v>3697.0675995217889</c:v>
                </c:pt>
                <c:pt idx="4664">
                  <c:v>3696.1139919661869</c:v>
                </c:pt>
                <c:pt idx="4665">
                  <c:v>3695.1598551490715</c:v>
                </c:pt>
                <c:pt idx="4666">
                  <c:v>3694.2051891503388</c:v>
                </c:pt>
                <c:pt idx="4667">
                  <c:v>3693.2499940498806</c:v>
                </c:pt>
                <c:pt idx="4668">
                  <c:v>3692.2942699275845</c:v>
                </c:pt>
                <c:pt idx="4669">
                  <c:v>3691.3380168633339</c:v>
                </c:pt>
                <c:pt idx="4670">
                  <c:v>3690.3812349370023</c:v>
                </c:pt>
                <c:pt idx="4671">
                  <c:v>3689.4239242284661</c:v>
                </c:pt>
                <c:pt idx="4672">
                  <c:v>3688.4660848175931</c:v>
                </c:pt>
                <c:pt idx="4673">
                  <c:v>3687.5077167842474</c:v>
                </c:pt>
                <c:pt idx="4674">
                  <c:v>3686.5488202082865</c:v>
                </c:pt>
                <c:pt idx="4675">
                  <c:v>3685.5893951695689</c:v>
                </c:pt>
                <c:pt idx="4676">
                  <c:v>3684.6294417479426</c:v>
                </c:pt>
                <c:pt idx="4677">
                  <c:v>3683.6689600232544</c:v>
                </c:pt>
                <c:pt idx="4678">
                  <c:v>3682.7079500753462</c:v>
                </c:pt>
                <c:pt idx="4679">
                  <c:v>3681.7464119840524</c:v>
                </c:pt>
                <c:pt idx="4680">
                  <c:v>3680.7843458292086</c:v>
                </c:pt>
                <c:pt idx="4681">
                  <c:v>3679.821751690642</c:v>
                </c:pt>
                <c:pt idx="4682">
                  <c:v>3678.8586296481767</c:v>
                </c:pt>
                <c:pt idx="4683">
                  <c:v>3677.8949797816308</c:v>
                </c:pt>
                <c:pt idx="4684">
                  <c:v>3676.9308021708202</c:v>
                </c:pt>
                <c:pt idx="4685">
                  <c:v>3675.9660968955554</c:v>
                </c:pt>
                <c:pt idx="4686">
                  <c:v>3675.0008640356427</c:v>
                </c:pt>
                <c:pt idx="4687">
                  <c:v>3674.0351036708848</c:v>
                </c:pt>
                <c:pt idx="4688">
                  <c:v>3673.0688158810767</c:v>
                </c:pt>
                <c:pt idx="4689">
                  <c:v>3672.1020007460147</c:v>
                </c:pt>
                <c:pt idx="4690">
                  <c:v>3671.134658345487</c:v>
                </c:pt>
                <c:pt idx="4691">
                  <c:v>3670.1667887592785</c:v>
                </c:pt>
                <c:pt idx="4692">
                  <c:v>3669.1983920671701</c:v>
                </c:pt>
                <c:pt idx="4693">
                  <c:v>3668.2294683489354</c:v>
                </c:pt>
                <c:pt idx="4694">
                  <c:v>3667.2600176843512</c:v>
                </c:pt>
                <c:pt idx="4695">
                  <c:v>3666.2900401531815</c:v>
                </c:pt>
                <c:pt idx="4696">
                  <c:v>3665.3195358351941</c:v>
                </c:pt>
                <c:pt idx="4697">
                  <c:v>3664.3485048101429</c:v>
                </c:pt>
                <c:pt idx="4698">
                  <c:v>3663.376947157788</c:v>
                </c:pt>
                <c:pt idx="4699">
                  <c:v>3662.4048629578788</c:v>
                </c:pt>
                <c:pt idx="4700">
                  <c:v>3661.4322522901648</c:v>
                </c:pt>
                <c:pt idx="4701">
                  <c:v>3660.459115234386</c:v>
                </c:pt>
                <c:pt idx="4702">
                  <c:v>3659.4854518702823</c:v>
                </c:pt>
                <c:pt idx="4703">
                  <c:v>3658.51126227759</c:v>
                </c:pt>
                <c:pt idx="4704">
                  <c:v>3657.5365465360373</c:v>
                </c:pt>
                <c:pt idx="4705">
                  <c:v>3656.5613047253541</c:v>
                </c:pt>
                <c:pt idx="4706">
                  <c:v>3655.5855369252622</c:v>
                </c:pt>
                <c:pt idx="4707">
                  <c:v>3654.6092432154792</c:v>
                </c:pt>
                <c:pt idx="4708">
                  <c:v>3653.6324236757209</c:v>
                </c:pt>
                <c:pt idx="4709">
                  <c:v>3652.6550783856992</c:v>
                </c:pt>
                <c:pt idx="4710">
                  <c:v>3651.6772074251189</c:v>
                </c:pt>
                <c:pt idx="4711">
                  <c:v>3650.698810873685</c:v>
                </c:pt>
                <c:pt idx="4712">
                  <c:v>3649.7198888110947</c:v>
                </c:pt>
                <c:pt idx="4713">
                  <c:v>3648.7404413170443</c:v>
                </c:pt>
                <c:pt idx="4714">
                  <c:v>3647.7604684712246</c:v>
                </c:pt>
                <c:pt idx="4715">
                  <c:v>3646.7799703533228</c:v>
                </c:pt>
                <c:pt idx="4716">
                  <c:v>3645.798947043023</c:v>
                </c:pt>
                <c:pt idx="4717">
                  <c:v>3644.8173986200045</c:v>
                </c:pt>
                <c:pt idx="4718">
                  <c:v>3643.8353251639419</c:v>
                </c:pt>
                <c:pt idx="4719">
                  <c:v>3642.8527267545096</c:v>
                </c:pt>
                <c:pt idx="4720">
                  <c:v>3641.8696034713735</c:v>
                </c:pt>
                <c:pt idx="4721">
                  <c:v>3640.885955394197</c:v>
                </c:pt>
                <c:pt idx="4722">
                  <c:v>3639.9017826026443</c:v>
                </c:pt>
                <c:pt idx="4723">
                  <c:v>3638.9170851763702</c:v>
                </c:pt>
                <c:pt idx="4724">
                  <c:v>3637.9318631950268</c:v>
                </c:pt>
                <c:pt idx="4725">
                  <c:v>3636.9461167382665</c:v>
                </c:pt>
                <c:pt idx="4726">
                  <c:v>3635.9598458857308</c:v>
                </c:pt>
                <c:pt idx="4727">
                  <c:v>3634.9730507170652</c:v>
                </c:pt>
                <c:pt idx="4728">
                  <c:v>3633.985731311906</c:v>
                </c:pt>
                <c:pt idx="4729">
                  <c:v>3632.9978877498866</c:v>
                </c:pt>
                <c:pt idx="4730">
                  <c:v>3632.0095201106415</c:v>
                </c:pt>
                <c:pt idx="4731">
                  <c:v>3631.0206284737956</c:v>
                </c:pt>
                <c:pt idx="4732">
                  <c:v>3630.0312129189733</c:v>
                </c:pt>
                <c:pt idx="4733">
                  <c:v>3629.0412735257942</c:v>
                </c:pt>
                <c:pt idx="4734">
                  <c:v>3628.0508103738753</c:v>
                </c:pt>
                <c:pt idx="4735">
                  <c:v>3627.0598235428279</c:v>
                </c:pt>
                <c:pt idx="4736">
                  <c:v>3626.0683131122628</c:v>
                </c:pt>
                <c:pt idx="4737">
                  <c:v>3625.0762791617844</c:v>
                </c:pt>
                <c:pt idx="4738">
                  <c:v>3624.0837217709982</c:v>
                </c:pt>
                <c:pt idx="4739">
                  <c:v>3623.0906410194989</c:v>
                </c:pt>
                <c:pt idx="4740">
                  <c:v>3622.0970369868855</c:v>
                </c:pt>
                <c:pt idx="4741">
                  <c:v>3621.1029097527444</c:v>
                </c:pt>
                <c:pt idx="4742">
                  <c:v>3620.1082593966685</c:v>
                </c:pt>
                <c:pt idx="4743">
                  <c:v>3619.1130859982418</c:v>
                </c:pt>
                <c:pt idx="4744">
                  <c:v>3618.1173896370451</c:v>
                </c:pt>
                <c:pt idx="4745">
                  <c:v>3617.1211703926551</c:v>
                </c:pt>
                <c:pt idx="4746">
                  <c:v>3616.1244283446463</c:v>
                </c:pt>
                <c:pt idx="4747">
                  <c:v>3615.1271635725939</c:v>
                </c:pt>
                <c:pt idx="4748">
                  <c:v>3614.1293761560601</c:v>
                </c:pt>
                <c:pt idx="4749">
                  <c:v>3613.131066174612</c:v>
                </c:pt>
                <c:pt idx="4750">
                  <c:v>3612.13223370781</c:v>
                </c:pt>
                <c:pt idx="4751">
                  <c:v>3611.1328788352112</c:v>
                </c:pt>
                <c:pt idx="4752">
                  <c:v>3610.1330016363713</c:v>
                </c:pt>
                <c:pt idx="4753">
                  <c:v>3609.1326021908399</c:v>
                </c:pt>
                <c:pt idx="4754">
                  <c:v>3608.1316805781653</c:v>
                </c:pt>
                <c:pt idx="4755">
                  <c:v>3607.1302368778925</c:v>
                </c:pt>
                <c:pt idx="4756">
                  <c:v>3606.1282711695603</c:v>
                </c:pt>
                <c:pt idx="4757">
                  <c:v>3605.1257835327101</c:v>
                </c:pt>
                <c:pt idx="4758">
                  <c:v>3604.122774046873</c:v>
                </c:pt>
                <c:pt idx="4759">
                  <c:v>3603.1192427915835</c:v>
                </c:pt>
                <c:pt idx="4760">
                  <c:v>3602.1151898463672</c:v>
                </c:pt>
                <c:pt idx="4761">
                  <c:v>3601.11061529075</c:v>
                </c:pt>
                <c:pt idx="4762">
                  <c:v>3600.1055192042545</c:v>
                </c:pt>
                <c:pt idx="4763">
                  <c:v>3599.0999016663982</c:v>
                </c:pt>
                <c:pt idx="4764">
                  <c:v>3598.0937627566968</c:v>
                </c:pt>
                <c:pt idx="4765">
                  <c:v>3597.0871025546635</c:v>
                </c:pt>
                <c:pt idx="4766">
                  <c:v>3596.0799211398057</c:v>
                </c:pt>
                <c:pt idx="4767">
                  <c:v>3595.072218591632</c:v>
                </c:pt>
                <c:pt idx="4768">
                  <c:v>3594.063994989644</c:v>
                </c:pt>
                <c:pt idx="4769">
                  <c:v>3593.0552504133411</c:v>
                </c:pt>
                <c:pt idx="4770">
                  <c:v>3592.04598494222</c:v>
                </c:pt>
                <c:pt idx="4771">
                  <c:v>3591.0361986557759</c:v>
                </c:pt>
                <c:pt idx="4772">
                  <c:v>3590.0258916334992</c:v>
                </c:pt>
                <c:pt idx="4773">
                  <c:v>3589.015063954876</c:v>
                </c:pt>
                <c:pt idx="4774">
                  <c:v>3588.0037156993935</c:v>
                </c:pt>
                <c:pt idx="4775">
                  <c:v>3586.9918469465315</c:v>
                </c:pt>
                <c:pt idx="4776">
                  <c:v>3585.9794577757684</c:v>
                </c:pt>
                <c:pt idx="4777">
                  <c:v>3584.966548266581</c:v>
                </c:pt>
                <c:pt idx="4778">
                  <c:v>3583.9531184984439</c:v>
                </c:pt>
                <c:pt idx="4779">
                  <c:v>3582.9391685508222</c:v>
                </c:pt>
                <c:pt idx="4780">
                  <c:v>3581.9246985031868</c:v>
                </c:pt>
                <c:pt idx="4781">
                  <c:v>3580.909708435001</c:v>
                </c:pt>
                <c:pt idx="4782">
                  <c:v>3579.894198425724</c:v>
                </c:pt>
                <c:pt idx="4783">
                  <c:v>3578.878168554817</c:v>
                </c:pt>
                <c:pt idx="4784">
                  <c:v>3577.8616189017321</c:v>
                </c:pt>
                <c:pt idx="4785">
                  <c:v>3576.8445495459241</c:v>
                </c:pt>
                <c:pt idx="4786">
                  <c:v>3575.8269605668406</c:v>
                </c:pt>
                <c:pt idx="4787">
                  <c:v>3574.808852043931</c:v>
                </c:pt>
                <c:pt idx="4788">
                  <c:v>3573.7902240566377</c:v>
                </c:pt>
                <c:pt idx="4789">
                  <c:v>3572.7710766844025</c:v>
                </c:pt>
                <c:pt idx="4790">
                  <c:v>3571.7514100066619</c:v>
                </c:pt>
                <c:pt idx="4791">
                  <c:v>3570.731224102854</c:v>
                </c:pt>
                <c:pt idx="4792">
                  <c:v>3569.7105190524112</c:v>
                </c:pt>
                <c:pt idx="4793">
                  <c:v>3568.6892949347616</c:v>
                </c:pt>
                <c:pt idx="4794">
                  <c:v>3567.667551829335</c:v>
                </c:pt>
                <c:pt idx="4795">
                  <c:v>3566.645289815554</c:v>
                </c:pt>
                <c:pt idx="4796">
                  <c:v>3565.6225089728409</c:v>
                </c:pt>
                <c:pt idx="4797">
                  <c:v>3564.5992093806167</c:v>
                </c:pt>
                <c:pt idx="4798">
                  <c:v>3563.575391118296</c:v>
                </c:pt>
                <c:pt idx="4799">
                  <c:v>3562.5510542652933</c:v>
                </c:pt>
                <c:pt idx="4800">
                  <c:v>3561.5261989010201</c:v>
                </c:pt>
                <c:pt idx="4801">
                  <c:v>3560.5008251048835</c:v>
                </c:pt>
                <c:pt idx="4802">
                  <c:v>3559.4749329562924</c:v>
                </c:pt>
                <c:pt idx="4803">
                  <c:v>3558.4485225346484</c:v>
                </c:pt>
                <c:pt idx="4804">
                  <c:v>3557.4215939193505</c:v>
                </c:pt>
                <c:pt idx="4805">
                  <c:v>3556.3941471897992</c:v>
                </c:pt>
                <c:pt idx="4806">
                  <c:v>3555.36618242539</c:v>
                </c:pt>
                <c:pt idx="4807">
                  <c:v>3554.3376997055143</c:v>
                </c:pt>
                <c:pt idx="4808">
                  <c:v>3553.3086991095624</c:v>
                </c:pt>
                <c:pt idx="4809">
                  <c:v>3552.2791807169256</c:v>
                </c:pt>
                <c:pt idx="4810">
                  <c:v>3551.2491446069857</c:v>
                </c:pt>
                <c:pt idx="4811">
                  <c:v>3550.2185908591268</c:v>
                </c:pt>
                <c:pt idx="4812">
                  <c:v>3549.18751955273</c:v>
                </c:pt>
                <c:pt idx="4813">
                  <c:v>3548.155930767171</c:v>
                </c:pt>
                <c:pt idx="4814">
                  <c:v>3547.1238245818281</c:v>
                </c:pt>
                <c:pt idx="4815">
                  <c:v>3546.0912010760721</c:v>
                </c:pt>
                <c:pt idx="4816">
                  <c:v>3545.0580603292747</c:v>
                </c:pt>
                <c:pt idx="4817">
                  <c:v>3544.0244024208027</c:v>
                </c:pt>
                <c:pt idx="4818">
                  <c:v>3542.9902274300243</c:v>
                </c:pt>
                <c:pt idx="4819">
                  <c:v>3541.9555354363006</c:v>
                </c:pt>
                <c:pt idx="4820">
                  <c:v>3540.9203265189922</c:v>
                </c:pt>
                <c:pt idx="4821">
                  <c:v>3539.884600757458</c:v>
                </c:pt>
                <c:pt idx="4822">
                  <c:v>3538.8483582310564</c:v>
                </c:pt>
                <c:pt idx="4823">
                  <c:v>3537.8115990191386</c:v>
                </c:pt>
                <c:pt idx="4824">
                  <c:v>3536.7743232010562</c:v>
                </c:pt>
                <c:pt idx="4825">
                  <c:v>3535.7365308561593</c:v>
                </c:pt>
                <c:pt idx="4826">
                  <c:v>3534.6982220637947</c:v>
                </c:pt>
                <c:pt idx="4827">
                  <c:v>3533.6593969033074</c:v>
                </c:pt>
                <c:pt idx="4828">
                  <c:v>3532.6200554540364</c:v>
                </c:pt>
                <c:pt idx="4829">
                  <c:v>3531.5801977953261</c:v>
                </c:pt>
                <c:pt idx="4830">
                  <c:v>3530.539824006511</c:v>
                </c:pt>
                <c:pt idx="4831">
                  <c:v>3529.4989341669288</c:v>
                </c:pt>
                <c:pt idx="4832">
                  <c:v>3528.4575283559111</c:v>
                </c:pt>
                <c:pt idx="4833">
                  <c:v>3527.4156066527894</c:v>
                </c:pt>
                <c:pt idx="4834">
                  <c:v>3526.3731691368921</c:v>
                </c:pt>
                <c:pt idx="4835">
                  <c:v>3525.3302158875467</c:v>
                </c:pt>
                <c:pt idx="4836">
                  <c:v>3524.2867469840758</c:v>
                </c:pt>
                <c:pt idx="4837">
                  <c:v>3523.242762505804</c:v>
                </c:pt>
                <c:pt idx="4838">
                  <c:v>3522.1982625320502</c:v>
                </c:pt>
                <c:pt idx="4839">
                  <c:v>3521.153247142131</c:v>
                </c:pt>
                <c:pt idx="4840">
                  <c:v>3520.1077164153653</c:v>
                </c:pt>
                <c:pt idx="4841">
                  <c:v>3519.0616704310628</c:v>
                </c:pt>
                <c:pt idx="4842">
                  <c:v>3518.0151092685396</c:v>
                </c:pt>
                <c:pt idx="4843">
                  <c:v>3516.968033007101</c:v>
                </c:pt>
                <c:pt idx="4844">
                  <c:v>3515.9204417260553</c:v>
                </c:pt>
                <c:pt idx="4845">
                  <c:v>3514.8723355047105</c:v>
                </c:pt>
                <c:pt idx="4846">
                  <c:v>3513.8237144223663</c:v>
                </c:pt>
                <c:pt idx="4847">
                  <c:v>3512.7745785583261</c:v>
                </c:pt>
                <c:pt idx="4848">
                  <c:v>3511.7249279918874</c:v>
                </c:pt>
                <c:pt idx="4849">
                  <c:v>3510.6747628023504</c:v>
                </c:pt>
                <c:pt idx="4850">
                  <c:v>3509.6240830690062</c:v>
                </c:pt>
                <c:pt idx="4851">
                  <c:v>3508.572888871151</c:v>
                </c:pt>
                <c:pt idx="4852">
                  <c:v>3507.5211802880754</c:v>
                </c:pt>
                <c:pt idx="4853">
                  <c:v>3506.4689573990659</c:v>
                </c:pt>
                <c:pt idx="4854">
                  <c:v>3505.4162202834136</c:v>
                </c:pt>
                <c:pt idx="4855">
                  <c:v>3504.3629690204007</c:v>
                </c:pt>
                <c:pt idx="4856">
                  <c:v>3503.3092036893122</c:v>
                </c:pt>
                <c:pt idx="4857">
                  <c:v>3502.2549243694289</c:v>
                </c:pt>
                <c:pt idx="4858">
                  <c:v>3501.20013114003</c:v>
                </c:pt>
                <c:pt idx="4859">
                  <c:v>3500.1448240803938</c:v>
                </c:pt>
                <c:pt idx="4860">
                  <c:v>3499.0890032697957</c:v>
                </c:pt>
                <c:pt idx="4861">
                  <c:v>3498.0326687875099</c:v>
                </c:pt>
                <c:pt idx="4862">
                  <c:v>3496.9758207128066</c:v>
                </c:pt>
                <c:pt idx="4863">
                  <c:v>3495.9184591249586</c:v>
                </c:pt>
                <c:pt idx="4864">
                  <c:v>3494.8605841032331</c:v>
                </c:pt>
                <c:pt idx="4865">
                  <c:v>3493.8021957268948</c:v>
                </c:pt>
                <c:pt idx="4866">
                  <c:v>3492.7432940752101</c:v>
                </c:pt>
                <c:pt idx="4867">
                  <c:v>3491.6838792274416</c:v>
                </c:pt>
                <c:pt idx="4868">
                  <c:v>3490.6239512628499</c:v>
                </c:pt>
                <c:pt idx="4869">
                  <c:v>3489.5635102606952</c:v>
                </c:pt>
                <c:pt idx="4870">
                  <c:v>3488.5025563002337</c:v>
                </c:pt>
                <c:pt idx="4871">
                  <c:v>3487.4410894607204</c:v>
                </c:pt>
                <c:pt idx="4872">
                  <c:v>3486.3791098214133</c:v>
                </c:pt>
                <c:pt idx="4873">
                  <c:v>3485.3166174615603</c:v>
                </c:pt>
                <c:pt idx="4874">
                  <c:v>3484.2536124604144</c:v>
                </c:pt>
                <c:pt idx="4875">
                  <c:v>3483.1900948972229</c:v>
                </c:pt>
                <c:pt idx="4876">
                  <c:v>3482.1260648512339</c:v>
                </c:pt>
                <c:pt idx="4877">
                  <c:v>3481.0615224016929</c:v>
                </c:pt>
                <c:pt idx="4878">
                  <c:v>3479.9964676278423</c:v>
                </c:pt>
                <c:pt idx="4879">
                  <c:v>3478.930900608927</c:v>
                </c:pt>
                <c:pt idx="4880">
                  <c:v>3477.8648214241844</c:v>
                </c:pt>
                <c:pt idx="4881">
                  <c:v>3476.7982301528546</c:v>
                </c:pt>
                <c:pt idx="4882">
                  <c:v>3475.7311268741769</c:v>
                </c:pt>
                <c:pt idx="4883">
                  <c:v>3474.6635116673829</c:v>
                </c:pt>
                <c:pt idx="4884">
                  <c:v>3473.5953846117091</c:v>
                </c:pt>
                <c:pt idx="4885">
                  <c:v>3472.5267457863865</c:v>
                </c:pt>
                <c:pt idx="4886">
                  <c:v>3471.4575952706496</c:v>
                </c:pt>
                <c:pt idx="4887">
                  <c:v>3470.387933143722</c:v>
                </c:pt>
                <c:pt idx="4888">
                  <c:v>3469.3177594848353</c:v>
                </c:pt>
                <c:pt idx="4889">
                  <c:v>3468.2470743732142</c:v>
                </c:pt>
                <c:pt idx="4890">
                  <c:v>3467.1758778880844</c:v>
                </c:pt>
                <c:pt idx="4891">
                  <c:v>3466.1041701086665</c:v>
                </c:pt>
                <c:pt idx="4892">
                  <c:v>3465.0319511141861</c:v>
                </c:pt>
                <c:pt idx="4893">
                  <c:v>3463.9592209838602</c:v>
                </c:pt>
                <c:pt idx="4894">
                  <c:v>3462.885979796908</c:v>
                </c:pt>
                <c:pt idx="4895">
                  <c:v>3461.8122276325475</c:v>
                </c:pt>
                <c:pt idx="4896">
                  <c:v>3460.737964569993</c:v>
                </c:pt>
                <c:pt idx="4897">
                  <c:v>3459.6631906884604</c:v>
                </c:pt>
                <c:pt idx="4898">
                  <c:v>3458.5879060671609</c:v>
                </c:pt>
                <c:pt idx="4899">
                  <c:v>3457.5121107853074</c:v>
                </c:pt>
                <c:pt idx="4900">
                  <c:v>3456.4358049221082</c:v>
                </c:pt>
                <c:pt idx="4901">
                  <c:v>3455.3589885567717</c:v>
                </c:pt>
                <c:pt idx="4902">
                  <c:v>3454.2816617685062</c:v>
                </c:pt>
                <c:pt idx="4903">
                  <c:v>3453.2038246365191</c:v>
                </c:pt>
                <c:pt idx="4904">
                  <c:v>3452.1254772400112</c:v>
                </c:pt>
                <c:pt idx="4905">
                  <c:v>3451.0466196581865</c:v>
                </c:pt>
                <c:pt idx="4906">
                  <c:v>3449.9672519702494</c:v>
                </c:pt>
                <c:pt idx="4907">
                  <c:v>3448.8873742553965</c:v>
                </c:pt>
                <c:pt idx="4908">
                  <c:v>3447.8069865928278</c:v>
                </c:pt>
                <c:pt idx="4909">
                  <c:v>3446.7260890617408</c:v>
                </c:pt>
                <c:pt idx="4910">
                  <c:v>3445.6446817413344</c:v>
                </c:pt>
                <c:pt idx="4911">
                  <c:v>3444.5627647108013</c:v>
                </c:pt>
                <c:pt idx="4912">
                  <c:v>3443.4803380493372</c:v>
                </c:pt>
                <c:pt idx="4913">
                  <c:v>3442.3974018361314</c:v>
                </c:pt>
                <c:pt idx="4914">
                  <c:v>3441.3139561503776</c:v>
                </c:pt>
                <c:pt idx="4915">
                  <c:v>3440.2300010712643</c:v>
                </c:pt>
                <c:pt idx="4916">
                  <c:v>3439.1455366779815</c:v>
                </c:pt>
                <c:pt idx="4917">
                  <c:v>3438.0605630497157</c:v>
                </c:pt>
                <c:pt idx="4918">
                  <c:v>3436.9750802656549</c:v>
                </c:pt>
                <c:pt idx="4919">
                  <c:v>3435.8890884049824</c:v>
                </c:pt>
                <c:pt idx="4920">
                  <c:v>3434.8025875468829</c:v>
                </c:pt>
                <c:pt idx="4921">
                  <c:v>3433.7155777705407</c:v>
                </c:pt>
                <c:pt idx="4922">
                  <c:v>3432.6280591551326</c:v>
                </c:pt>
                <c:pt idx="4923">
                  <c:v>3431.540031779844</c:v>
                </c:pt>
                <c:pt idx="4924">
                  <c:v>3430.4514957238516</c:v>
                </c:pt>
                <c:pt idx="4925">
                  <c:v>3429.362451066334</c:v>
                </c:pt>
                <c:pt idx="4926">
                  <c:v>3428.2728978864679</c:v>
                </c:pt>
                <c:pt idx="4927">
                  <c:v>3427.1828362634301</c:v>
                </c:pt>
                <c:pt idx="4928">
                  <c:v>3426.0922662763946</c:v>
                </c:pt>
                <c:pt idx="4929">
                  <c:v>3425.0011880045345</c:v>
                </c:pt>
                <c:pt idx="4930">
                  <c:v>3423.9096015270216</c:v>
                </c:pt>
                <c:pt idx="4931">
                  <c:v>3422.8175069230306</c:v>
                </c:pt>
                <c:pt idx="4932">
                  <c:v>3421.724904271729</c:v>
                </c:pt>
                <c:pt idx="4933">
                  <c:v>3420.6317936522864</c:v>
                </c:pt>
                <c:pt idx="4934">
                  <c:v>3419.5381751438731</c:v>
                </c:pt>
                <c:pt idx="4935">
                  <c:v>3418.4440488256537</c:v>
                </c:pt>
                <c:pt idx="4936">
                  <c:v>3417.349414776796</c:v>
                </c:pt>
                <c:pt idx="4937">
                  <c:v>3416.2542730764653</c:v>
                </c:pt>
                <c:pt idx="4938">
                  <c:v>3415.158623803824</c:v>
                </c:pt>
                <c:pt idx="4939">
                  <c:v>3414.062467038038</c:v>
                </c:pt>
                <c:pt idx="4940">
                  <c:v>3412.9658028582685</c:v>
                </c:pt>
                <c:pt idx="4941">
                  <c:v>3411.8686313436747</c:v>
                </c:pt>
                <c:pt idx="4942">
                  <c:v>3410.7709525734199</c:v>
                </c:pt>
                <c:pt idx="4943">
                  <c:v>3409.6727666266606</c:v>
                </c:pt>
                <c:pt idx="4944">
                  <c:v>3408.5740735825589</c:v>
                </c:pt>
                <c:pt idx="4945">
                  <c:v>3407.4748735202679</c:v>
                </c:pt>
                <c:pt idx="4946">
                  <c:v>3406.3751665189484</c:v>
                </c:pt>
                <c:pt idx="4947">
                  <c:v>3405.2749526577518</c:v>
                </c:pt>
                <c:pt idx="4948">
                  <c:v>3404.174232015836</c:v>
                </c:pt>
                <c:pt idx="4949">
                  <c:v>3403.0730046723547</c:v>
                </c:pt>
                <c:pt idx="4950">
                  <c:v>3401.9712707064596</c:v>
                </c:pt>
                <c:pt idx="4951">
                  <c:v>3400.869030197302</c:v>
                </c:pt>
                <c:pt idx="4952">
                  <c:v>3399.7662832240335</c:v>
                </c:pt>
                <c:pt idx="4953">
                  <c:v>3398.6630298658065</c:v>
                </c:pt>
                <c:pt idx="4954">
                  <c:v>3397.5592702017702</c:v>
                </c:pt>
                <c:pt idx="4955">
                  <c:v>3396.4550043110721</c:v>
                </c:pt>
                <c:pt idx="4956">
                  <c:v>3395.35023227286</c:v>
                </c:pt>
                <c:pt idx="4957">
                  <c:v>3394.2449541662795</c:v>
                </c:pt>
                <c:pt idx="4958">
                  <c:v>3393.1391700704817</c:v>
                </c:pt>
                <c:pt idx="4959">
                  <c:v>3392.0328800646075</c:v>
                </c:pt>
                <c:pt idx="4960">
                  <c:v>3390.9260842278036</c:v>
                </c:pt>
                <c:pt idx="4961">
                  <c:v>3389.8187826392145</c:v>
                </c:pt>
                <c:pt idx="4962">
                  <c:v>3388.710975377981</c:v>
                </c:pt>
                <c:pt idx="4963">
                  <c:v>3387.602662523248</c:v>
                </c:pt>
                <c:pt idx="4964">
                  <c:v>3386.4938441541558</c:v>
                </c:pt>
                <c:pt idx="4965">
                  <c:v>3385.3845203498458</c:v>
                </c:pt>
                <c:pt idx="4966">
                  <c:v>3384.2746911894587</c:v>
                </c:pt>
                <c:pt idx="4967">
                  <c:v>3383.1643567521342</c:v>
                </c:pt>
                <c:pt idx="4968">
                  <c:v>3382.0535171170104</c:v>
                </c:pt>
                <c:pt idx="4969">
                  <c:v>3380.9421723632254</c:v>
                </c:pt>
                <c:pt idx="4970">
                  <c:v>3379.8303225699165</c:v>
                </c:pt>
                <c:pt idx="4971">
                  <c:v>3378.717967816222</c:v>
                </c:pt>
                <c:pt idx="4972">
                  <c:v>3377.6051081812761</c:v>
                </c:pt>
                <c:pt idx="4973">
                  <c:v>3376.4917437442164</c:v>
                </c:pt>
                <c:pt idx="4974">
                  <c:v>3375.3778745841764</c:v>
                </c:pt>
                <c:pt idx="4975">
                  <c:v>3374.2635007802901</c:v>
                </c:pt>
                <c:pt idx="4976">
                  <c:v>3373.1486224116911</c:v>
                </c:pt>
                <c:pt idx="4977">
                  <c:v>3372.0332395575156</c:v>
                </c:pt>
                <c:pt idx="4978">
                  <c:v>3370.9173522968917</c:v>
                </c:pt>
                <c:pt idx="4979">
                  <c:v>3369.8009607089516</c:v>
                </c:pt>
                <c:pt idx="4980">
                  <c:v>3368.6840648728298</c:v>
                </c:pt>
                <c:pt idx="4981">
                  <c:v>3367.5666648676533</c:v>
                </c:pt>
                <c:pt idx="4982">
                  <c:v>3366.4487607725559</c:v>
                </c:pt>
                <c:pt idx="4983">
                  <c:v>3365.3303526666655</c:v>
                </c:pt>
                <c:pt idx="4984">
                  <c:v>3364.2114406291089</c:v>
                </c:pt>
                <c:pt idx="4985">
                  <c:v>3363.0920247390168</c:v>
                </c:pt>
                <c:pt idx="4986">
                  <c:v>3361.9721050755184</c:v>
                </c:pt>
                <c:pt idx="4987">
                  <c:v>3360.8516817177374</c:v>
                </c:pt>
                <c:pt idx="4988">
                  <c:v>3359.730754744804</c:v>
                </c:pt>
                <c:pt idx="4989">
                  <c:v>3358.6093242358443</c:v>
                </c:pt>
                <c:pt idx="4990">
                  <c:v>3357.4873902699828</c:v>
                </c:pt>
                <c:pt idx="4991">
                  <c:v>3356.3649529263462</c:v>
                </c:pt>
                <c:pt idx="4992">
                  <c:v>3355.2420122840585</c:v>
                </c:pt>
                <c:pt idx="4993">
                  <c:v>3354.1185684222446</c:v>
                </c:pt>
                <c:pt idx="4994">
                  <c:v>3352.9946214200286</c:v>
                </c:pt>
                <c:pt idx="4995">
                  <c:v>3351.8701713565365</c:v>
                </c:pt>
                <c:pt idx="4996">
                  <c:v>3350.7452183108867</c:v>
                </c:pt>
                <c:pt idx="4997">
                  <c:v>3349.619762362207</c:v>
                </c:pt>
                <c:pt idx="4998">
                  <c:v>3348.4938035896162</c:v>
                </c:pt>
                <c:pt idx="4999">
                  <c:v>3347.3673420722389</c:v>
                </c:pt>
                <c:pt idx="5000">
                  <c:v>3346.2403778891944</c:v>
                </c:pt>
                <c:pt idx="5001">
                  <c:v>3345.1129111196046</c:v>
                </c:pt>
                <c:pt idx="5002">
                  <c:v>3343.984941842592</c:v>
                </c:pt>
                <c:pt idx="5003">
                  <c:v>3342.8564701372761</c:v>
                </c:pt>
                <c:pt idx="5004">
                  <c:v>3341.7274960827758</c:v>
                </c:pt>
                <c:pt idx="5005">
                  <c:v>3340.598019758213</c:v>
                </c:pt>
                <c:pt idx="5006">
                  <c:v>3339.4680412427047</c:v>
                </c:pt>
                <c:pt idx="5007">
                  <c:v>3338.3375606153736</c:v>
                </c:pt>
                <c:pt idx="5008">
                  <c:v>3337.2065779553341</c:v>
                </c:pt>
                <c:pt idx="5009">
                  <c:v>3336.0750933417085</c:v>
                </c:pt>
                <c:pt idx="5010">
                  <c:v>3334.9431068536123</c:v>
                </c:pt>
                <c:pt idx="5011">
                  <c:v>3333.8106185701658</c:v>
                </c:pt>
                <c:pt idx="5012">
                  <c:v>3332.6776285704855</c:v>
                </c:pt>
                <c:pt idx="5013">
                  <c:v>3331.5441369336872</c:v>
                </c:pt>
                <c:pt idx="5014">
                  <c:v>3330.4101437388904</c:v>
                </c:pt>
                <c:pt idx="5015">
                  <c:v>3329.2756490652105</c:v>
                </c:pt>
                <c:pt idx="5016">
                  <c:v>3328.1406529917658</c:v>
                </c:pt>
                <c:pt idx="5017">
                  <c:v>3327.0051555976711</c:v>
                </c:pt>
                <c:pt idx="5018">
                  <c:v>3325.8691569620432</c:v>
                </c:pt>
                <c:pt idx="5019">
                  <c:v>3324.7326571639965</c:v>
                </c:pt>
                <c:pt idx="5020">
                  <c:v>3323.5956562826495</c:v>
                </c:pt>
                <c:pt idx="5021">
                  <c:v>3322.4581543971153</c:v>
                </c:pt>
                <c:pt idx="5022">
                  <c:v>3321.3201515865098</c:v>
                </c:pt>
                <c:pt idx="5023">
                  <c:v>3320.1816479299478</c:v>
                </c:pt>
                <c:pt idx="5024">
                  <c:v>3319.042643506546</c:v>
                </c:pt>
                <c:pt idx="5025">
                  <c:v>3317.9031383954175</c:v>
                </c:pt>
                <c:pt idx="5026">
                  <c:v>3316.7631326756773</c:v>
                </c:pt>
                <c:pt idx="5027">
                  <c:v>3315.6226264264396</c:v>
                </c:pt>
                <c:pt idx="5028">
                  <c:v>3314.4816197268196</c:v>
                </c:pt>
                <c:pt idx="5029">
                  <c:v>3313.3401126559324</c:v>
                </c:pt>
                <c:pt idx="5030">
                  <c:v>3312.1981052928882</c:v>
                </c:pt>
                <c:pt idx="5031">
                  <c:v>3311.0555977168042</c:v>
                </c:pt>
                <c:pt idx="5032">
                  <c:v>3309.9125900067929</c:v>
                </c:pt>
                <c:pt idx="5033">
                  <c:v>3308.76908224197</c:v>
                </c:pt>
                <c:pt idx="5034">
                  <c:v>3307.6250745014472</c:v>
                </c:pt>
                <c:pt idx="5035">
                  <c:v>3306.4805668643385</c:v>
                </c:pt>
                <c:pt idx="5036">
                  <c:v>3305.335559409757</c:v>
                </c:pt>
                <c:pt idx="5037">
                  <c:v>3304.1900522168185</c:v>
                </c:pt>
                <c:pt idx="5038">
                  <c:v>3303.044045364632</c:v>
                </c:pt>
                <c:pt idx="5039">
                  <c:v>3301.8975389323168</c:v>
                </c:pt>
                <c:pt idx="5040">
                  <c:v>3300.7505329989804</c:v>
                </c:pt>
                <c:pt idx="5041">
                  <c:v>3299.6030276437391</c:v>
                </c:pt>
                <c:pt idx="5042">
                  <c:v>3298.4550229457063</c:v>
                </c:pt>
                <c:pt idx="5043">
                  <c:v>3297.3065189839945</c:v>
                </c:pt>
                <c:pt idx="5044">
                  <c:v>3296.1575158377163</c:v>
                </c:pt>
                <c:pt idx="5045">
                  <c:v>3295.0080135859862</c:v>
                </c:pt>
                <c:pt idx="5046">
                  <c:v>3293.8580123079164</c:v>
                </c:pt>
                <c:pt idx="5047">
                  <c:v>3292.7075120826212</c:v>
                </c:pt>
                <c:pt idx="5048">
                  <c:v>3291.5565129892134</c:v>
                </c:pt>
                <c:pt idx="5049">
                  <c:v>3290.4050151068068</c:v>
                </c:pt>
                <c:pt idx="5050">
                  <c:v>3289.2530185145147</c:v>
                </c:pt>
                <c:pt idx="5051">
                  <c:v>3288.1005232914495</c:v>
                </c:pt>
                <c:pt idx="5052">
                  <c:v>3286.9475295167258</c:v>
                </c:pt>
                <c:pt idx="5053">
                  <c:v>3285.794037269457</c:v>
                </c:pt>
                <c:pt idx="5054">
                  <c:v>3284.6400466287564</c:v>
                </c:pt>
                <c:pt idx="5055">
                  <c:v>3283.4855576737395</c:v>
                </c:pt>
                <c:pt idx="5056">
                  <c:v>3282.3305704835175</c:v>
                </c:pt>
                <c:pt idx="5057">
                  <c:v>3281.1750851372049</c:v>
                </c:pt>
                <c:pt idx="5058">
                  <c:v>3280.0191017139168</c:v>
                </c:pt>
                <c:pt idx="5059">
                  <c:v>3278.862620292768</c:v>
                </c:pt>
                <c:pt idx="5060">
                  <c:v>3277.7056409528705</c:v>
                </c:pt>
                <c:pt idx="5061">
                  <c:v>3276.548163773341</c:v>
                </c:pt>
                <c:pt idx="5062">
                  <c:v>3275.3901888332939</c:v>
                </c:pt>
                <c:pt idx="5063">
                  <c:v>3274.2317162118425</c:v>
                </c:pt>
                <c:pt idx="5064">
                  <c:v>3273.0727459881009</c:v>
                </c:pt>
                <c:pt idx="5065">
                  <c:v>3271.9132782411889</c:v>
                </c:pt>
                <c:pt idx="5066">
                  <c:v>3270.7533130502156</c:v>
                </c:pt>
                <c:pt idx="5067">
                  <c:v>3269.5928504942999</c:v>
                </c:pt>
                <c:pt idx="5068">
                  <c:v>3268.4318906525586</c:v>
                </c:pt>
                <c:pt idx="5069">
                  <c:v>3267.2704336041052</c:v>
                </c:pt>
                <c:pt idx="5070">
                  <c:v>3266.1084794280541</c:v>
                </c:pt>
                <c:pt idx="5071">
                  <c:v>3264.946028203527</c:v>
                </c:pt>
                <c:pt idx="5072">
                  <c:v>3263.7830800096363</c:v>
                </c:pt>
                <c:pt idx="5073">
                  <c:v>3262.6196349255001</c:v>
                </c:pt>
                <c:pt idx="5074">
                  <c:v>3261.4556930302356</c:v>
                </c:pt>
                <c:pt idx="5075">
                  <c:v>3260.2912544029568</c:v>
                </c:pt>
                <c:pt idx="5076">
                  <c:v>3259.1263191227854</c:v>
                </c:pt>
                <c:pt idx="5077">
                  <c:v>3257.9608872688377</c:v>
                </c:pt>
                <c:pt idx="5078">
                  <c:v>3256.7949589202308</c:v>
                </c:pt>
                <c:pt idx="5079">
                  <c:v>3255.6285341560838</c:v>
                </c:pt>
                <c:pt idx="5080">
                  <c:v>3254.4616130555155</c:v>
                </c:pt>
                <c:pt idx="5081">
                  <c:v>3253.2941956976424</c:v>
                </c:pt>
                <c:pt idx="5082">
                  <c:v>3252.1262821615874</c:v>
                </c:pt>
                <c:pt idx="5083">
                  <c:v>3250.9578725264682</c:v>
                </c:pt>
                <c:pt idx="5084">
                  <c:v>3249.7889668714029</c:v>
                </c:pt>
                <c:pt idx="5085">
                  <c:v>3248.6195652755155</c:v>
                </c:pt>
                <c:pt idx="5086">
                  <c:v>3247.4496678179216</c:v>
                </c:pt>
                <c:pt idx="5087">
                  <c:v>3246.279274577746</c:v>
                </c:pt>
                <c:pt idx="5088">
                  <c:v>3245.1083856341065</c:v>
                </c:pt>
                <c:pt idx="5089">
                  <c:v>3243.9370010661291</c:v>
                </c:pt>
                <c:pt idx="5090">
                  <c:v>3242.7651209529308</c:v>
                </c:pt>
                <c:pt idx="5091">
                  <c:v>3241.5927453736367</c:v>
                </c:pt>
                <c:pt idx="5092">
                  <c:v>3240.4198744073692</c:v>
                </c:pt>
                <c:pt idx="5093">
                  <c:v>3239.2465081332498</c:v>
                </c:pt>
                <c:pt idx="5094">
                  <c:v>3238.0726466304045</c:v>
                </c:pt>
                <c:pt idx="5095">
                  <c:v>3236.898289977953</c:v>
                </c:pt>
                <c:pt idx="5096">
                  <c:v>3235.7234382550232</c:v>
                </c:pt>
                <c:pt idx="5097">
                  <c:v>3234.5480915407366</c:v>
                </c:pt>
                <c:pt idx="5098">
                  <c:v>3233.3722499142218</c:v>
                </c:pt>
                <c:pt idx="5099">
                  <c:v>3232.1959134546009</c:v>
                </c:pt>
                <c:pt idx="5100">
                  <c:v>3231.0190822410023</c:v>
                </c:pt>
                <c:pt idx="5101">
                  <c:v>3229.8417563525518</c:v>
                </c:pt>
                <c:pt idx="5102">
                  <c:v>3228.6639358683742</c:v>
                </c:pt>
                <c:pt idx="5103">
                  <c:v>3227.4856208675978</c:v>
                </c:pt>
                <c:pt idx="5104">
                  <c:v>3226.3068114293505</c:v>
                </c:pt>
                <c:pt idx="5105">
                  <c:v>3225.127507632762</c:v>
                </c:pt>
                <c:pt idx="5106">
                  <c:v>3223.9477095569591</c:v>
                </c:pt>
                <c:pt idx="5107">
                  <c:v>3222.7674172810712</c:v>
                </c:pt>
                <c:pt idx="5108">
                  <c:v>3221.5866308842278</c:v>
                </c:pt>
                <c:pt idx="5109">
                  <c:v>3220.4053504455605</c:v>
                </c:pt>
                <c:pt idx="5110">
                  <c:v>3219.2235760441972</c:v>
                </c:pt>
                <c:pt idx="5111">
                  <c:v>3218.0413077592711</c:v>
                </c:pt>
                <c:pt idx="5112">
                  <c:v>3216.8585456699138</c:v>
                </c:pt>
                <c:pt idx="5113">
                  <c:v>3215.6752898552568</c:v>
                </c:pt>
                <c:pt idx="5114">
                  <c:v>3214.4915403944347</c:v>
                </c:pt>
                <c:pt idx="5115">
                  <c:v>3213.3072973665771</c:v>
                </c:pt>
                <c:pt idx="5116">
                  <c:v>3212.1225608508207</c:v>
                </c:pt>
                <c:pt idx="5117">
                  <c:v>3210.9373309263005</c:v>
                </c:pt>
                <c:pt idx="5118">
                  <c:v>3209.7516076721495</c:v>
                </c:pt>
                <c:pt idx="5119">
                  <c:v>3208.5653911675031</c:v>
                </c:pt>
                <c:pt idx="5120">
                  <c:v>3207.3786814914988</c:v>
                </c:pt>
                <c:pt idx="5121">
                  <c:v>3206.1914787232731</c:v>
                </c:pt>
                <c:pt idx="5122">
                  <c:v>3205.0037829419634</c:v>
                </c:pt>
                <c:pt idx="5123">
                  <c:v>3203.8155942267063</c:v>
                </c:pt>
                <c:pt idx="5124">
                  <c:v>3202.6269126566417</c:v>
                </c:pt>
                <c:pt idx="5125">
                  <c:v>3201.4377383109095</c:v>
                </c:pt>
                <c:pt idx="5126">
                  <c:v>3200.2480712686452</c:v>
                </c:pt>
                <c:pt idx="5127">
                  <c:v>3199.0579116089953</c:v>
                </c:pt>
                <c:pt idx="5128">
                  <c:v>3197.8672594110958</c:v>
                </c:pt>
                <c:pt idx="5129">
                  <c:v>3196.676114754091</c:v>
                </c:pt>
                <c:pt idx="5130">
                  <c:v>3195.4844777171224</c:v>
                </c:pt>
                <c:pt idx="5131">
                  <c:v>3194.2923483793343</c:v>
                </c:pt>
                <c:pt idx="5132">
                  <c:v>3193.0997268198685</c:v>
                </c:pt>
                <c:pt idx="5133">
                  <c:v>3191.9066131178688</c:v>
                </c:pt>
                <c:pt idx="5134">
                  <c:v>3190.7130073524836</c:v>
                </c:pt>
                <c:pt idx="5135">
                  <c:v>3189.5189096028539</c:v>
                </c:pt>
                <c:pt idx="5136">
                  <c:v>3188.3243199481294</c:v>
                </c:pt>
                <c:pt idx="5137">
                  <c:v>3187.1292384674557</c:v>
                </c:pt>
                <c:pt idx="5138">
                  <c:v>3185.933665239982</c:v>
                </c:pt>
                <c:pt idx="5139">
                  <c:v>3184.7376003448549</c:v>
                </c:pt>
                <c:pt idx="5140">
                  <c:v>3183.5410438612253</c:v>
                </c:pt>
                <c:pt idx="5141">
                  <c:v>3182.343995868242</c:v>
                </c:pt>
                <c:pt idx="5142">
                  <c:v>3181.1464564450548</c:v>
                </c:pt>
                <c:pt idx="5143">
                  <c:v>3179.9484256708165</c:v>
                </c:pt>
                <c:pt idx="5144">
                  <c:v>3178.7499036246795</c:v>
                </c:pt>
                <c:pt idx="5145">
                  <c:v>3177.5508903857958</c:v>
                </c:pt>
                <c:pt idx="5146">
                  <c:v>3176.351386033321</c:v>
                </c:pt>
                <c:pt idx="5147">
                  <c:v>3175.1513906464047</c:v>
                </c:pt>
                <c:pt idx="5148">
                  <c:v>3173.9509043042053</c:v>
                </c:pt>
                <c:pt idx="5149">
                  <c:v>3172.7499270858789</c:v>
                </c:pt>
                <c:pt idx="5150">
                  <c:v>3171.5484590705819</c:v>
                </c:pt>
                <c:pt idx="5151">
                  <c:v>3170.3465003374722</c:v>
                </c:pt>
                <c:pt idx="5152">
                  <c:v>3169.1440509657064</c:v>
                </c:pt>
                <c:pt idx="5153">
                  <c:v>3167.9411110344458</c:v>
                </c:pt>
                <c:pt idx="5154">
                  <c:v>3166.7376806228476</c:v>
                </c:pt>
                <c:pt idx="5155">
                  <c:v>3165.5337598100755</c:v>
                </c:pt>
                <c:pt idx="5156">
                  <c:v>3164.3293486752887</c:v>
                </c:pt>
                <c:pt idx="5157">
                  <c:v>3163.1244472976496</c:v>
                </c:pt>
                <c:pt idx="5158">
                  <c:v>3161.9190557563229</c:v>
                </c:pt>
                <c:pt idx="5159">
                  <c:v>3160.7131741304725</c:v>
                </c:pt>
                <c:pt idx="5160">
                  <c:v>3159.5068024992615</c:v>
                </c:pt>
                <c:pt idx="5161">
                  <c:v>3158.299940941858</c:v>
                </c:pt>
                <c:pt idx="5162">
                  <c:v>3157.0925895374271</c:v>
                </c:pt>
                <c:pt idx="5163">
                  <c:v>3155.8847483651357</c:v>
                </c:pt>
                <c:pt idx="5164">
                  <c:v>3154.6764175041535</c:v>
                </c:pt>
                <c:pt idx="5165">
                  <c:v>3153.4675970336484</c:v>
                </c:pt>
                <c:pt idx="5166">
                  <c:v>3152.2582870327906</c:v>
                </c:pt>
                <c:pt idx="5167">
                  <c:v>3151.0484875807524</c:v>
                </c:pt>
                <c:pt idx="5168">
                  <c:v>3149.838198756705</c:v>
                </c:pt>
                <c:pt idx="5169">
                  <c:v>3148.6274206398198</c:v>
                </c:pt>
                <c:pt idx="5170">
                  <c:v>3147.4161533092733</c:v>
                </c:pt>
                <c:pt idx="5171">
                  <c:v>3146.2043968442372</c:v>
                </c:pt>
                <c:pt idx="5172">
                  <c:v>3144.9921513238878</c:v>
                </c:pt>
                <c:pt idx="5173">
                  <c:v>3143.7794168274022</c:v>
                </c:pt>
                <c:pt idx="5174">
                  <c:v>3142.5661934339569</c:v>
                </c:pt>
                <c:pt idx="5175">
                  <c:v>3141.3524812227315</c:v>
                </c:pt>
                <c:pt idx="5176">
                  <c:v>3140.138280272904</c:v>
                </c:pt>
                <c:pt idx="5177">
                  <c:v>3138.923590663655</c:v>
                </c:pt>
                <c:pt idx="5178">
                  <c:v>3137.708412474165</c:v>
                </c:pt>
                <c:pt idx="5179">
                  <c:v>3136.4927457836166</c:v>
                </c:pt>
                <c:pt idx="5180">
                  <c:v>3135.2765906711943</c:v>
                </c:pt>
                <c:pt idx="5181">
                  <c:v>3134.0599472160793</c:v>
                </c:pt>
                <c:pt idx="5182">
                  <c:v>3132.8428154974581</c:v>
                </c:pt>
                <c:pt idx="5183">
                  <c:v>3131.6251955945172</c:v>
                </c:pt>
                <c:pt idx="5184">
                  <c:v>3130.4070875864422</c:v>
                </c:pt>
                <c:pt idx="5185">
                  <c:v>3129.1884915524215</c:v>
                </c:pt>
                <c:pt idx="5186">
                  <c:v>3127.9694075716452</c:v>
                </c:pt>
                <c:pt idx="5187">
                  <c:v>3126.7498357233012</c:v>
                </c:pt>
                <c:pt idx="5188">
                  <c:v>3125.5297760865833</c:v>
                </c:pt>
                <c:pt idx="5189">
                  <c:v>3124.3092287406807</c:v>
                </c:pt>
                <c:pt idx="5190">
                  <c:v>3123.0881937647887</c:v>
                </c:pt>
                <c:pt idx="5191">
                  <c:v>3121.8666712381</c:v>
                </c:pt>
                <c:pt idx="5192">
                  <c:v>3120.6446612398095</c:v>
                </c:pt>
                <c:pt idx="5193">
                  <c:v>3119.4221638491153</c:v>
                </c:pt>
                <c:pt idx="5194">
                  <c:v>3118.1991791452119</c:v>
                </c:pt>
                <c:pt idx="5195">
                  <c:v>3116.9757072073007</c:v>
                </c:pt>
                <c:pt idx="5196">
                  <c:v>3115.7517481145769</c:v>
                </c:pt>
                <c:pt idx="5197">
                  <c:v>3114.5273019462443</c:v>
                </c:pt>
                <c:pt idx="5198">
                  <c:v>3113.3023687815034</c:v>
                </c:pt>
                <c:pt idx="5199">
                  <c:v>3112.0769486995559</c:v>
                </c:pt>
                <c:pt idx="5200">
                  <c:v>3110.851041779606</c:v>
                </c:pt>
                <c:pt idx="5201">
                  <c:v>3109.6246481008584</c:v>
                </c:pt>
                <c:pt idx="5202">
                  <c:v>3108.3977677425205</c:v>
                </c:pt>
                <c:pt idx="5203">
                  <c:v>3107.1704007837957</c:v>
                </c:pt>
                <c:pt idx="5204">
                  <c:v>3105.942547303895</c:v>
                </c:pt>
                <c:pt idx="5205">
                  <c:v>3104.714207382026</c:v>
                </c:pt>
                <c:pt idx="5206">
                  <c:v>3103.4853810973991</c:v>
                </c:pt>
                <c:pt idx="5207">
                  <c:v>3102.2560685292246</c:v>
                </c:pt>
                <c:pt idx="5208">
                  <c:v>3101.0262697567173</c:v>
                </c:pt>
                <c:pt idx="5209">
                  <c:v>3099.7959848590899</c:v>
                </c:pt>
                <c:pt idx="5210">
                  <c:v>3098.5652139155563</c:v>
                </c:pt>
                <c:pt idx="5211">
                  <c:v>3097.333957005334</c:v>
                </c:pt>
                <c:pt idx="5212">
                  <c:v>3096.1022142076367</c:v>
                </c:pt>
                <c:pt idx="5213">
                  <c:v>3094.8699856016856</c:v>
                </c:pt>
                <c:pt idx="5214">
                  <c:v>3093.6372712666998</c:v>
                </c:pt>
                <c:pt idx="5215">
                  <c:v>3092.4040712819001</c:v>
                </c:pt>
                <c:pt idx="5216">
                  <c:v>3091.1703857265056</c:v>
                </c:pt>
                <c:pt idx="5217">
                  <c:v>3089.9362146797412</c:v>
                </c:pt>
                <c:pt idx="5218">
                  <c:v>3088.701558220831</c:v>
                </c:pt>
                <c:pt idx="5219">
                  <c:v>3087.4664164289975</c:v>
                </c:pt>
                <c:pt idx="5220">
                  <c:v>3086.2307893834718</c:v>
                </c:pt>
                <c:pt idx="5221">
                  <c:v>3084.9946771634782</c:v>
                </c:pt>
                <c:pt idx="5222">
                  <c:v>3083.758079848245</c:v>
                </c:pt>
                <c:pt idx="5223">
                  <c:v>3082.5209975170051</c:v>
                </c:pt>
                <c:pt idx="5224">
                  <c:v>3081.283430248986</c:v>
                </c:pt>
                <c:pt idx="5225">
                  <c:v>3080.0453781234228</c:v>
                </c:pt>
                <c:pt idx="5226">
                  <c:v>3078.8068412195489</c:v>
                </c:pt>
                <c:pt idx="5227">
                  <c:v>3077.5678196165982</c:v>
                </c:pt>
                <c:pt idx="5228">
                  <c:v>3076.3283133938071</c:v>
                </c:pt>
                <c:pt idx="5229">
                  <c:v>3075.0883226304136</c:v>
                </c:pt>
                <c:pt idx="5230">
                  <c:v>3073.8478474056546</c:v>
                </c:pt>
                <c:pt idx="5231">
                  <c:v>3072.60688779877</c:v>
                </c:pt>
                <c:pt idx="5232">
                  <c:v>3071.3654438890053</c:v>
                </c:pt>
                <c:pt idx="5233">
                  <c:v>3070.1235157555971</c:v>
                </c:pt>
                <c:pt idx="5234">
                  <c:v>3068.8811034777914</c:v>
                </c:pt>
                <c:pt idx="5235">
                  <c:v>3067.638207134833</c:v>
                </c:pt>
                <c:pt idx="5236">
                  <c:v>3066.3948268059685</c:v>
                </c:pt>
                <c:pt idx="5237">
                  <c:v>3065.1509625704439</c:v>
                </c:pt>
                <c:pt idx="5238">
                  <c:v>3063.9066145075085</c:v>
                </c:pt>
                <c:pt idx="5239">
                  <c:v>3062.661782696412</c:v>
                </c:pt>
                <c:pt idx="5240">
                  <c:v>3061.4164672164061</c:v>
                </c:pt>
                <c:pt idx="5241">
                  <c:v>3060.1706681467435</c:v>
                </c:pt>
                <c:pt idx="5242">
                  <c:v>3058.9243855666778</c:v>
                </c:pt>
                <c:pt idx="5243">
                  <c:v>3057.6776195554644</c:v>
                </c:pt>
                <c:pt idx="5244">
                  <c:v>3056.4303701923595</c:v>
                </c:pt>
                <c:pt idx="5245">
                  <c:v>3055.1826375566197</c:v>
                </c:pt>
                <c:pt idx="5246">
                  <c:v>3053.9344217275057</c:v>
                </c:pt>
                <c:pt idx="5247">
                  <c:v>3052.6857227842779</c:v>
                </c:pt>
                <c:pt idx="5248">
                  <c:v>3051.4365408061985</c:v>
                </c:pt>
                <c:pt idx="5249">
                  <c:v>3050.1868758725291</c:v>
                </c:pt>
                <c:pt idx="5250">
                  <c:v>3048.9367280625343</c:v>
                </c:pt>
                <c:pt idx="5251">
                  <c:v>3047.6860974554797</c:v>
                </c:pt>
                <c:pt idx="5252">
                  <c:v>3046.4349841306339</c:v>
                </c:pt>
                <c:pt idx="5253">
                  <c:v>3045.1833881672637</c:v>
                </c:pt>
                <c:pt idx="5254">
                  <c:v>3043.9313096446413</c:v>
                </c:pt>
                <c:pt idx="5255">
                  <c:v>3042.6787486420349</c:v>
                </c:pt>
                <c:pt idx="5256">
                  <c:v>3041.4257052387193</c:v>
                </c:pt>
                <c:pt idx="5257">
                  <c:v>3040.172179513967</c:v>
                </c:pt>
                <c:pt idx="5258">
                  <c:v>3038.9181715470536</c:v>
                </c:pt>
                <c:pt idx="5259">
                  <c:v>3037.6636814172552</c:v>
                </c:pt>
                <c:pt idx="5260">
                  <c:v>3036.4087092038517</c:v>
                </c:pt>
                <c:pt idx="5261">
                  <c:v>3035.1532549861222</c:v>
                </c:pt>
                <c:pt idx="5262">
                  <c:v>3033.897318843347</c:v>
                </c:pt>
                <c:pt idx="5263">
                  <c:v>3032.6409008548057</c:v>
                </c:pt>
                <c:pt idx="5264">
                  <c:v>3031.3840010997856</c:v>
                </c:pt>
                <c:pt idx="5265">
                  <c:v>3030.1266196575716</c:v>
                </c:pt>
                <c:pt idx="5266">
                  <c:v>3028.8687566074505</c:v>
                </c:pt>
                <c:pt idx="5267">
                  <c:v>3027.6104120287059</c:v>
                </c:pt>
                <c:pt idx="5268">
                  <c:v>3026.3515860006323</c:v>
                </c:pt>
                <c:pt idx="5269">
                  <c:v>3025.0922786025171</c:v>
                </c:pt>
                <c:pt idx="5270">
                  <c:v>3023.8324899136537</c:v>
                </c:pt>
                <c:pt idx="5271">
                  <c:v>3022.5722200133359</c:v>
                </c:pt>
                <c:pt idx="5272">
                  <c:v>3021.3114689808594</c:v>
                </c:pt>
                <c:pt idx="5273">
                  <c:v>3020.0502368955199</c:v>
                </c:pt>
                <c:pt idx="5274">
                  <c:v>3018.788523836613</c:v>
                </c:pt>
                <c:pt idx="5275">
                  <c:v>3017.526329883442</c:v>
                </c:pt>
                <c:pt idx="5276">
                  <c:v>3016.2636551153046</c:v>
                </c:pt>
                <c:pt idx="5277">
                  <c:v>3015.0004996115067</c:v>
                </c:pt>
                <c:pt idx="5278">
                  <c:v>3013.7368634513487</c:v>
                </c:pt>
                <c:pt idx="5279">
                  <c:v>3012.4727467141379</c:v>
                </c:pt>
                <c:pt idx="5280">
                  <c:v>3011.2081494791796</c:v>
                </c:pt>
                <c:pt idx="5281">
                  <c:v>3009.9430718257831</c:v>
                </c:pt>
                <c:pt idx="5282">
                  <c:v>3008.6775138332569</c:v>
                </c:pt>
                <c:pt idx="5283">
                  <c:v>3007.4114755809123</c:v>
                </c:pt>
                <c:pt idx="5284">
                  <c:v>3006.144957148063</c:v>
                </c:pt>
                <c:pt idx="5285">
                  <c:v>3004.8779586140236</c:v>
                </c:pt>
                <c:pt idx="5286">
                  <c:v>3003.6104800581065</c:v>
                </c:pt>
                <c:pt idx="5287">
                  <c:v>3002.342521559633</c:v>
                </c:pt>
                <c:pt idx="5288">
                  <c:v>3001.0740831979188</c:v>
                </c:pt>
                <c:pt idx="5289">
                  <c:v>2999.8051650522862</c:v>
                </c:pt>
                <c:pt idx="5290">
                  <c:v>2998.5357672020555</c:v>
                </c:pt>
                <c:pt idx="5291">
                  <c:v>2997.2658897265492</c:v>
                </c:pt>
                <c:pt idx="5292">
                  <c:v>2995.9955327050957</c:v>
                </c:pt>
                <c:pt idx="5293">
                  <c:v>2994.7246962170157</c:v>
                </c:pt>
                <c:pt idx="5294">
                  <c:v>2993.4533803416412</c:v>
                </c:pt>
                <c:pt idx="5295">
                  <c:v>2992.1815851582996</c:v>
                </c:pt>
                <c:pt idx="5296">
                  <c:v>2990.9093107463236</c:v>
                </c:pt>
                <c:pt idx="5297">
                  <c:v>2989.6365571850429</c:v>
                </c:pt>
                <c:pt idx="5298">
                  <c:v>2988.3633245537944</c:v>
                </c:pt>
                <c:pt idx="5299">
                  <c:v>2987.0896129319112</c:v>
                </c:pt>
                <c:pt idx="5300">
                  <c:v>2985.8154223987312</c:v>
                </c:pt>
                <c:pt idx="5301">
                  <c:v>2984.5407530335933</c:v>
                </c:pt>
                <c:pt idx="5302">
                  <c:v>2983.2656049158363</c:v>
                </c:pt>
                <c:pt idx="5303">
                  <c:v>2981.9899781248046</c:v>
                </c:pt>
                <c:pt idx="5304">
                  <c:v>2980.7138727398401</c:v>
                </c:pt>
                <c:pt idx="5305">
                  <c:v>2979.4372888402872</c:v>
                </c:pt>
                <c:pt idx="5306">
                  <c:v>2978.1602265054935</c:v>
                </c:pt>
                <c:pt idx="5307">
                  <c:v>2976.8826858148045</c:v>
                </c:pt>
                <c:pt idx="5308">
                  <c:v>2975.6046668475728</c:v>
                </c:pt>
                <c:pt idx="5309">
                  <c:v>2974.3261696831491</c:v>
                </c:pt>
                <c:pt idx="5310">
                  <c:v>2973.047194400885</c:v>
                </c:pt>
                <c:pt idx="5311">
                  <c:v>2971.7677410801357</c:v>
                </c:pt>
                <c:pt idx="5312">
                  <c:v>2970.4878098002582</c:v>
                </c:pt>
                <c:pt idx="5313">
                  <c:v>2969.2074006406074</c:v>
                </c:pt>
                <c:pt idx="5314">
                  <c:v>2967.9265136805457</c:v>
                </c:pt>
                <c:pt idx="5315">
                  <c:v>2966.6451489994311</c:v>
                </c:pt>
                <c:pt idx="5316">
                  <c:v>2965.3633066766283</c:v>
                </c:pt>
                <c:pt idx="5317">
                  <c:v>2964.0809867915</c:v>
                </c:pt>
                <c:pt idx="5318">
                  <c:v>2962.7981894234126</c:v>
                </c:pt>
                <c:pt idx="5319">
                  <c:v>2961.5149146517329</c:v>
                </c:pt>
                <c:pt idx="5320">
                  <c:v>2960.2311625558314</c:v>
                </c:pt>
                <c:pt idx="5321">
                  <c:v>2958.9469332150761</c:v>
                </c:pt>
                <c:pt idx="5322">
                  <c:v>2957.6622267088405</c:v>
                </c:pt>
                <c:pt idx="5323">
                  <c:v>2956.3770431165003</c:v>
                </c:pt>
                <c:pt idx="5324">
                  <c:v>2955.0913825174289</c:v>
                </c:pt>
                <c:pt idx="5325">
                  <c:v>2953.8052449910028</c:v>
                </c:pt>
                <c:pt idx="5326">
                  <c:v>2952.5186306166024</c:v>
                </c:pt>
                <c:pt idx="5327">
                  <c:v>2951.2315394736092</c:v>
                </c:pt>
                <c:pt idx="5328">
                  <c:v>2949.9439716414036</c:v>
                </c:pt>
                <c:pt idx="5329">
                  <c:v>2948.6559271993692</c:v>
                </c:pt>
                <c:pt idx="5330">
                  <c:v>2947.367406226891</c:v>
                </c:pt>
                <c:pt idx="5331">
                  <c:v>2946.0784088033593</c:v>
                </c:pt>
                <c:pt idx="5332">
                  <c:v>2944.7889350081587</c:v>
                </c:pt>
                <c:pt idx="5333">
                  <c:v>2943.4989849206827</c:v>
                </c:pt>
                <c:pt idx="5334">
                  <c:v>2942.2085586203225</c:v>
                </c:pt>
                <c:pt idx="5335">
                  <c:v>2940.9176561864733</c:v>
                </c:pt>
                <c:pt idx="5336">
                  <c:v>2939.6262776985282</c:v>
                </c:pt>
                <c:pt idx="5337">
                  <c:v>2938.3344232358854</c:v>
                </c:pt>
                <c:pt idx="5338">
                  <c:v>2937.0420928779445</c:v>
                </c:pt>
                <c:pt idx="5339">
                  <c:v>2935.7492867041055</c:v>
                </c:pt>
                <c:pt idx="5340">
                  <c:v>2934.4560047937707</c:v>
                </c:pt>
                <c:pt idx="5341">
                  <c:v>2933.1622472263448</c:v>
                </c:pt>
                <c:pt idx="5342">
                  <c:v>2931.8680140812335</c:v>
                </c:pt>
                <c:pt idx="5343">
                  <c:v>2930.5733054378429</c:v>
                </c:pt>
                <c:pt idx="5344">
                  <c:v>2929.2781213755843</c:v>
                </c:pt>
                <c:pt idx="5345">
                  <c:v>2927.9824619738656</c:v>
                </c:pt>
                <c:pt idx="5346">
                  <c:v>2926.686327312103</c:v>
                </c:pt>
                <c:pt idx="5347">
                  <c:v>2925.3897174697081</c:v>
                </c:pt>
                <c:pt idx="5348">
                  <c:v>2924.0926325260984</c:v>
                </c:pt>
                <c:pt idx="5349">
                  <c:v>2922.7950725606902</c:v>
                </c:pt>
                <c:pt idx="5350">
                  <c:v>2921.4970376529045</c:v>
                </c:pt>
                <c:pt idx="5351">
                  <c:v>2920.1985278821612</c:v>
                </c:pt>
                <c:pt idx="5352">
                  <c:v>2918.8995433278842</c:v>
                </c:pt>
                <c:pt idx="5353">
                  <c:v>2917.6000840694987</c:v>
                </c:pt>
                <c:pt idx="5354">
                  <c:v>2916.3001501864314</c:v>
                </c:pt>
                <c:pt idx="5355">
                  <c:v>2914.999741758108</c:v>
                </c:pt>
                <c:pt idx="5356">
                  <c:v>2913.6988588639606</c:v>
                </c:pt>
                <c:pt idx="5357">
                  <c:v>2912.3975015834217</c:v>
                </c:pt>
                <c:pt idx="5358">
                  <c:v>2911.0956699959215</c:v>
                </c:pt>
                <c:pt idx="5359">
                  <c:v>2909.7933641808991</c:v>
                </c:pt>
                <c:pt idx="5360">
                  <c:v>2908.4905842177891</c:v>
                </c:pt>
                <c:pt idx="5361">
                  <c:v>2907.187330186031</c:v>
                </c:pt>
                <c:pt idx="5362">
                  <c:v>2905.883602165065</c:v>
                </c:pt>
                <c:pt idx="5363">
                  <c:v>2904.5794002343346</c:v>
                </c:pt>
                <c:pt idx="5364">
                  <c:v>2903.2747244732809</c:v>
                </c:pt>
                <c:pt idx="5365">
                  <c:v>2901.9695749613529</c:v>
                </c:pt>
                <c:pt idx="5366">
                  <c:v>2900.6639517779981</c:v>
                </c:pt>
                <c:pt idx="5367">
                  <c:v>2899.3578550026641</c:v>
                </c:pt>
                <c:pt idx="5368">
                  <c:v>2898.0512847148025</c:v>
                </c:pt>
                <c:pt idx="5369">
                  <c:v>2896.7442409938676</c:v>
                </c:pt>
                <c:pt idx="5370">
                  <c:v>2895.4367239193143</c:v>
                </c:pt>
                <c:pt idx="5371">
                  <c:v>2894.1287335705974</c:v>
                </c:pt>
                <c:pt idx="5372">
                  <c:v>2892.8202700271759</c:v>
                </c:pt>
                <c:pt idx="5373">
                  <c:v>2891.5113333685117</c:v>
                </c:pt>
                <c:pt idx="5374">
                  <c:v>2890.2019236740634</c:v>
                </c:pt>
                <c:pt idx="5375">
                  <c:v>2888.8920410232981</c:v>
                </c:pt>
                <c:pt idx="5376">
                  <c:v>2887.5816854956793</c:v>
                </c:pt>
                <c:pt idx="5377">
                  <c:v>2886.2708571706767</c:v>
                </c:pt>
                <c:pt idx="5378">
                  <c:v>2884.9595561277579</c:v>
                </c:pt>
                <c:pt idx="5379">
                  <c:v>2883.6477824463941</c:v>
                </c:pt>
                <c:pt idx="5380">
                  <c:v>2882.3355362060588</c:v>
                </c:pt>
                <c:pt idx="5381">
                  <c:v>2881.022817486225</c:v>
                </c:pt>
                <c:pt idx="5382">
                  <c:v>2879.7096263663716</c:v>
                </c:pt>
                <c:pt idx="5383">
                  <c:v>2878.3959629259753</c:v>
                </c:pt>
                <c:pt idx="5384">
                  <c:v>2877.0818272445172</c:v>
                </c:pt>
                <c:pt idx="5385">
                  <c:v>2875.767219401479</c:v>
                </c:pt>
                <c:pt idx="5386">
                  <c:v>2874.4521394763447</c:v>
                </c:pt>
                <c:pt idx="5387">
                  <c:v>2873.1365875485994</c:v>
                </c:pt>
                <c:pt idx="5388">
                  <c:v>2871.8205636977309</c:v>
                </c:pt>
                <c:pt idx="5389">
                  <c:v>2870.5040680032289</c:v>
                </c:pt>
                <c:pt idx="5390">
                  <c:v>2869.1871005445864</c:v>
                </c:pt>
                <c:pt idx="5391">
                  <c:v>2867.8696614012915</c:v>
                </c:pt>
                <c:pt idx="5392">
                  <c:v>2866.5517506528454</c:v>
                </c:pt>
                <c:pt idx="5393">
                  <c:v>2865.2333683787401</c:v>
                </c:pt>
                <c:pt idx="5394">
                  <c:v>2863.9145146584765</c:v>
                </c:pt>
                <c:pt idx="5395">
                  <c:v>2862.5951895715548</c:v>
                </c:pt>
                <c:pt idx="5396">
                  <c:v>2861.2753931974762</c:v>
                </c:pt>
                <c:pt idx="5397">
                  <c:v>2859.955125615747</c:v>
                </c:pt>
                <c:pt idx="5398">
                  <c:v>2858.634386905871</c:v>
                </c:pt>
                <c:pt idx="5399">
                  <c:v>2857.3131771473591</c:v>
                </c:pt>
                <c:pt idx="5400">
                  <c:v>2855.9914964197169</c:v>
                </c:pt>
                <c:pt idx="5401">
                  <c:v>2854.6693448024612</c:v>
                </c:pt>
                <c:pt idx="5402">
                  <c:v>2853.3467223751022</c:v>
                </c:pt>
                <c:pt idx="5403">
                  <c:v>2852.0236292171558</c:v>
                </c:pt>
                <c:pt idx="5404">
                  <c:v>2850.7000654081394</c:v>
                </c:pt>
                <c:pt idx="5405">
                  <c:v>2849.3760310275743</c:v>
                </c:pt>
                <c:pt idx="5406">
                  <c:v>2848.0515261549795</c:v>
                </c:pt>
                <c:pt idx="5407">
                  <c:v>2846.7265508698774</c:v>
                </c:pt>
                <c:pt idx="5408">
                  <c:v>2845.4011052517963</c:v>
                </c:pt>
                <c:pt idx="5409">
                  <c:v>2844.0751893802594</c:v>
                </c:pt>
                <c:pt idx="5410">
                  <c:v>2842.7488033347954</c:v>
                </c:pt>
                <c:pt idx="5411">
                  <c:v>2841.4219471949391</c:v>
                </c:pt>
                <c:pt idx="5412">
                  <c:v>2840.094621040218</c:v>
                </c:pt>
                <c:pt idx="5413">
                  <c:v>2838.7668249501694</c:v>
                </c:pt>
                <c:pt idx="5414">
                  <c:v>2837.4385590043303</c:v>
                </c:pt>
                <c:pt idx="5415">
                  <c:v>2836.109823282236</c:v>
                </c:pt>
                <c:pt idx="5416">
                  <c:v>2834.7806178634291</c:v>
                </c:pt>
                <c:pt idx="5417">
                  <c:v>2833.4509428274505</c:v>
                </c:pt>
                <c:pt idx="5418">
                  <c:v>2832.120798253844</c:v>
                </c:pt>
                <c:pt idx="5419">
                  <c:v>2830.7901842221549</c:v>
                </c:pt>
                <c:pt idx="5420">
                  <c:v>2829.4591008119332</c:v>
                </c:pt>
                <c:pt idx="5421">
                  <c:v>2828.1275481027265</c:v>
                </c:pt>
                <c:pt idx="5422">
                  <c:v>2826.7955261740885</c:v>
                </c:pt>
                <c:pt idx="5423">
                  <c:v>2825.4630351055703</c:v>
                </c:pt>
                <c:pt idx="5424">
                  <c:v>2824.1300749767292</c:v>
                </c:pt>
                <c:pt idx="5425">
                  <c:v>2822.7966458671203</c:v>
                </c:pt>
                <c:pt idx="5426">
                  <c:v>2821.462747856307</c:v>
                </c:pt>
                <c:pt idx="5427">
                  <c:v>2820.128381023846</c:v>
                </c:pt>
                <c:pt idx="5428">
                  <c:v>2818.7935454493049</c:v>
                </c:pt>
                <c:pt idx="5429">
                  <c:v>2817.4582412122459</c:v>
                </c:pt>
                <c:pt idx="5430">
                  <c:v>2816.1224683922364</c:v>
                </c:pt>
                <c:pt idx="5431">
                  <c:v>2814.7862270688461</c:v>
                </c:pt>
                <c:pt idx="5432">
                  <c:v>2813.449517321646</c:v>
                </c:pt>
                <c:pt idx="5433">
                  <c:v>2812.1123392302084</c:v>
                </c:pt>
                <c:pt idx="5434">
                  <c:v>2810.7746928741085</c:v>
                </c:pt>
                <c:pt idx="5435">
                  <c:v>2809.4365783329235</c:v>
                </c:pt>
                <c:pt idx="5436">
                  <c:v>2808.0979956862311</c:v>
                </c:pt>
                <c:pt idx="5437">
                  <c:v>2806.7589450136111</c:v>
                </c:pt>
                <c:pt idx="5438">
                  <c:v>2805.4194263946501</c:v>
                </c:pt>
                <c:pt idx="5439">
                  <c:v>2804.07943990893</c:v>
                </c:pt>
                <c:pt idx="5440">
                  <c:v>2802.7389856360355</c:v>
                </c:pt>
                <c:pt idx="5441">
                  <c:v>2801.3980636555602</c:v>
                </c:pt>
                <c:pt idx="5442">
                  <c:v>2800.0566740470899</c:v>
                </c:pt>
                <c:pt idx="5443">
                  <c:v>2798.7148168902195</c:v>
                </c:pt>
                <c:pt idx="5444">
                  <c:v>2797.3724922645424</c:v>
                </c:pt>
                <c:pt idx="5445">
                  <c:v>2796.029700249655</c:v>
                </c:pt>
                <c:pt idx="5446">
                  <c:v>2794.6864409251552</c:v>
                </c:pt>
                <c:pt idx="5447">
                  <c:v>2793.3427143706463</c:v>
                </c:pt>
                <c:pt idx="5448">
                  <c:v>2791.9985206657266</c:v>
                </c:pt>
                <c:pt idx="5449">
                  <c:v>2790.6538598900042</c:v>
                </c:pt>
                <c:pt idx="5450">
                  <c:v>2789.308732123081</c:v>
                </c:pt>
                <c:pt idx="5451">
                  <c:v>2787.9631374445698</c:v>
                </c:pt>
                <c:pt idx="5452">
                  <c:v>2786.6170759340771</c:v>
                </c:pt>
                <c:pt idx="5453">
                  <c:v>2785.2705476712163</c:v>
                </c:pt>
                <c:pt idx="5454">
                  <c:v>2783.9235527356022</c:v>
                </c:pt>
                <c:pt idx="5455">
                  <c:v>2782.5760912068508</c:v>
                </c:pt>
                <c:pt idx="5456">
                  <c:v>2781.2281631645797</c:v>
                </c:pt>
                <c:pt idx="5457">
                  <c:v>2779.8797686884104</c:v>
                </c:pt>
                <c:pt idx="5458">
                  <c:v>2778.5309078579635</c:v>
                </c:pt>
                <c:pt idx="5459">
                  <c:v>2777.1815807528615</c:v>
                </c:pt>
                <c:pt idx="5460">
                  <c:v>2775.8317874527352</c:v>
                </c:pt>
                <c:pt idx="5461">
                  <c:v>2774.4815280372095</c:v>
                </c:pt>
                <c:pt idx="5462">
                  <c:v>2773.1308025859144</c:v>
                </c:pt>
                <c:pt idx="5463">
                  <c:v>2771.7796111784819</c:v>
                </c:pt>
                <c:pt idx="5464">
                  <c:v>2770.4279538945489</c:v>
                </c:pt>
                <c:pt idx="5465">
                  <c:v>2769.075830813747</c:v>
                </c:pt>
                <c:pt idx="5466">
                  <c:v>2767.7232420157166</c:v>
                </c:pt>
                <c:pt idx="5467">
                  <c:v>2766.3701875801007</c:v>
                </c:pt>
                <c:pt idx="5468">
                  <c:v>2765.0166675865362</c:v>
                </c:pt>
                <c:pt idx="5469">
                  <c:v>2763.6626821146692</c:v>
                </c:pt>
                <c:pt idx="5470">
                  <c:v>2762.308231244147</c:v>
                </c:pt>
                <c:pt idx="5471">
                  <c:v>2760.9533150546172</c:v>
                </c:pt>
                <c:pt idx="5472">
                  <c:v>2759.5979336257292</c:v>
                </c:pt>
                <c:pt idx="5473">
                  <c:v>2758.2420870371357</c:v>
                </c:pt>
                <c:pt idx="5474">
                  <c:v>2756.8857753684911</c:v>
                </c:pt>
                <c:pt idx="5475">
                  <c:v>2755.5289986994499</c:v>
                </c:pt>
                <c:pt idx="5476">
                  <c:v>2754.1717571096719</c:v>
                </c:pt>
                <c:pt idx="5477">
                  <c:v>2752.8140506788172</c:v>
                </c:pt>
                <c:pt idx="5478">
                  <c:v>2751.455879486547</c:v>
                </c:pt>
                <c:pt idx="5479">
                  <c:v>2750.0972436125271</c:v>
                </c:pt>
                <c:pt idx="5480">
                  <c:v>2748.738143136422</c:v>
                </c:pt>
                <c:pt idx="5481">
                  <c:v>2747.378578137902</c:v>
                </c:pt>
                <c:pt idx="5482">
                  <c:v>2746.0185486966357</c:v>
                </c:pt>
                <c:pt idx="5483">
                  <c:v>2744.6580548922961</c:v>
                </c:pt>
                <c:pt idx="5484">
                  <c:v>2743.2970968045574</c:v>
                </c:pt>
                <c:pt idx="5485">
                  <c:v>2741.9356745130963</c:v>
                </c:pt>
                <c:pt idx="5486">
                  <c:v>2740.5737880975903</c:v>
                </c:pt>
                <c:pt idx="5487">
                  <c:v>2739.2114376377212</c:v>
                </c:pt>
                <c:pt idx="5488">
                  <c:v>2737.84862321317</c:v>
                </c:pt>
                <c:pt idx="5489">
                  <c:v>2736.4853449036218</c:v>
                </c:pt>
                <c:pt idx="5490">
                  <c:v>2735.121602788764</c:v>
                </c:pt>
                <c:pt idx="5491">
                  <c:v>2733.7573969482855</c:v>
                </c:pt>
                <c:pt idx="5492">
                  <c:v>2732.3927274618741</c:v>
                </c:pt>
                <c:pt idx="5493">
                  <c:v>2731.0275944092241</c:v>
                </c:pt>
                <c:pt idx="5494">
                  <c:v>2729.6619978700314</c:v>
                </c:pt>
                <c:pt idx="5495">
                  <c:v>2728.295937923991</c:v>
                </c:pt>
                <c:pt idx="5496">
                  <c:v>2726.9294146508018</c:v>
                </c:pt>
                <c:pt idx="5497">
                  <c:v>2725.5624281301657</c:v>
                </c:pt>
                <c:pt idx="5498">
                  <c:v>2724.1949784417848</c:v>
                </c:pt>
                <c:pt idx="5499">
                  <c:v>2722.8270656653649</c:v>
                </c:pt>
                <c:pt idx="5500">
                  <c:v>2721.4586898806106</c:v>
                </c:pt>
                <c:pt idx="5501">
                  <c:v>2720.0898511672335</c:v>
                </c:pt>
                <c:pt idx="5502">
                  <c:v>2718.7205496049446</c:v>
                </c:pt>
                <c:pt idx="5503">
                  <c:v>2717.3507852734556</c:v>
                </c:pt>
                <c:pt idx="5504">
                  <c:v>2715.9805582524814</c:v>
                </c:pt>
                <c:pt idx="5505">
                  <c:v>2714.6098686217383</c:v>
                </c:pt>
                <c:pt idx="5506">
                  <c:v>2713.238716460949</c:v>
                </c:pt>
                <c:pt idx="5507">
                  <c:v>2711.8671018498335</c:v>
                </c:pt>
                <c:pt idx="5508">
                  <c:v>2710.4950248681121</c:v>
                </c:pt>
                <c:pt idx="5509">
                  <c:v>2709.1224855955124</c:v>
                </c:pt>
                <c:pt idx="5510">
                  <c:v>2707.7494841117632</c:v>
                </c:pt>
                <c:pt idx="5511">
                  <c:v>2706.3760204965929</c:v>
                </c:pt>
                <c:pt idx="5512">
                  <c:v>2705.0020948297324</c:v>
                </c:pt>
                <c:pt idx="5513">
                  <c:v>2703.6277071909167</c:v>
                </c:pt>
                <c:pt idx="5514">
                  <c:v>2702.2528576598797</c:v>
                </c:pt>
                <c:pt idx="5515">
                  <c:v>2700.8775463163606</c:v>
                </c:pt>
                <c:pt idx="5516">
                  <c:v>2699.5017732400984</c:v>
                </c:pt>
                <c:pt idx="5517">
                  <c:v>2698.1255385108343</c:v>
                </c:pt>
                <c:pt idx="5518">
                  <c:v>2696.7488422083138</c:v>
                </c:pt>
                <c:pt idx="5519">
                  <c:v>2695.3716844122819</c:v>
                </c:pt>
                <c:pt idx="5520">
                  <c:v>2693.994065202487</c:v>
                </c:pt>
                <c:pt idx="5521">
                  <c:v>2692.6159846586788</c:v>
                </c:pt>
                <c:pt idx="5522">
                  <c:v>2691.2374428606099</c:v>
                </c:pt>
                <c:pt idx="5523">
                  <c:v>2689.8584398880353</c:v>
                </c:pt>
                <c:pt idx="5524">
                  <c:v>2688.4789758207089</c:v>
                </c:pt>
                <c:pt idx="5525">
                  <c:v>2687.0990507383913</c:v>
                </c:pt>
                <c:pt idx="5526">
                  <c:v>2685.7186647208409</c:v>
                </c:pt>
                <c:pt idx="5527">
                  <c:v>2684.3378178478247</c:v>
                </c:pt>
                <c:pt idx="5528">
                  <c:v>2682.956510199102</c:v>
                </c:pt>
                <c:pt idx="5529">
                  <c:v>2681.5747418544411</c:v>
                </c:pt>
                <c:pt idx="5530">
                  <c:v>2680.1925128936114</c:v>
                </c:pt>
                <c:pt idx="5531">
                  <c:v>2678.8098233963842</c:v>
                </c:pt>
                <c:pt idx="5532">
                  <c:v>2677.426673442531</c:v>
                </c:pt>
                <c:pt idx="5533">
                  <c:v>2676.0430631118265</c:v>
                </c:pt>
                <c:pt idx="5534">
                  <c:v>2674.6589924840491</c:v>
                </c:pt>
                <c:pt idx="5535">
                  <c:v>2673.2744616389764</c:v>
                </c:pt>
                <c:pt idx="5536">
                  <c:v>2671.8894706563919</c:v>
                </c:pt>
                <c:pt idx="5537">
                  <c:v>2670.5040196160767</c:v>
                </c:pt>
                <c:pt idx="5538">
                  <c:v>2669.1181085978169</c:v>
                </c:pt>
                <c:pt idx="5539">
                  <c:v>2667.7317376814008</c:v>
                </c:pt>
                <c:pt idx="5540">
                  <c:v>2666.3449069466151</c:v>
                </c:pt>
                <c:pt idx="5541">
                  <c:v>2664.9576164732539</c:v>
                </c:pt>
                <c:pt idx="5542">
                  <c:v>2663.569866341109</c:v>
                </c:pt>
                <c:pt idx="5543">
                  <c:v>2662.1816566299781</c:v>
                </c:pt>
                <c:pt idx="5544">
                  <c:v>2660.7929874196561</c:v>
                </c:pt>
                <c:pt idx="5545">
                  <c:v>2659.4038587899468</c:v>
                </c:pt>
                <c:pt idx="5546">
                  <c:v>2658.014270820649</c:v>
                </c:pt>
                <c:pt idx="5547">
                  <c:v>2656.6242235915679</c:v>
                </c:pt>
                <c:pt idx="5548">
                  <c:v>2655.2337171825097</c:v>
                </c:pt>
                <c:pt idx="5549">
                  <c:v>2653.8427516732813</c:v>
                </c:pt>
                <c:pt idx="5550">
                  <c:v>2652.4513271436945</c:v>
                </c:pt>
                <c:pt idx="5551">
                  <c:v>2651.0594436735605</c:v>
                </c:pt>
                <c:pt idx="5552">
                  <c:v>2649.667101342694</c:v>
                </c:pt>
                <c:pt idx="5553">
                  <c:v>2648.2743002309121</c:v>
                </c:pt>
                <c:pt idx="5554">
                  <c:v>2646.8810404180331</c:v>
                </c:pt>
                <c:pt idx="5555">
                  <c:v>2645.4873219838769</c:v>
                </c:pt>
                <c:pt idx="5556">
                  <c:v>2644.0931450082685</c:v>
                </c:pt>
                <c:pt idx="5557">
                  <c:v>2642.6985095710293</c:v>
                </c:pt>
                <c:pt idx="5558">
                  <c:v>2641.3034157519878</c:v>
                </c:pt>
                <c:pt idx="5559">
                  <c:v>2639.907863630975</c:v>
                </c:pt>
                <c:pt idx="5560">
                  <c:v>2638.5118532878196</c:v>
                </c:pt>
                <c:pt idx="5561">
                  <c:v>2637.1153848023546</c:v>
                </c:pt>
                <c:pt idx="5562">
                  <c:v>2635.718458254416</c:v>
                </c:pt>
                <c:pt idx="5563">
                  <c:v>2634.321073723841</c:v>
                </c:pt>
                <c:pt idx="5564">
                  <c:v>2632.9232312904705</c:v>
                </c:pt>
                <c:pt idx="5565">
                  <c:v>2631.5249310341442</c:v>
                </c:pt>
                <c:pt idx="5566">
                  <c:v>2630.126173034706</c:v>
                </c:pt>
                <c:pt idx="5567">
                  <c:v>2628.7269573720009</c:v>
                </c:pt>
                <c:pt idx="5568">
                  <c:v>2627.3272841258786</c:v>
                </c:pt>
                <c:pt idx="5569">
                  <c:v>2625.9271533761889</c:v>
                </c:pt>
                <c:pt idx="5570">
                  <c:v>2624.5265652027806</c:v>
                </c:pt>
                <c:pt idx="5571">
                  <c:v>2623.1255196855113</c:v>
                </c:pt>
                <c:pt idx="5572">
                  <c:v>2621.7240169042361</c:v>
                </c:pt>
                <c:pt idx="5573">
                  <c:v>2620.3220569388122</c:v>
                </c:pt>
                <c:pt idx="5574">
                  <c:v>2618.9196398691001</c:v>
                </c:pt>
                <c:pt idx="5575">
                  <c:v>2617.516765774963</c:v>
                </c:pt>
                <c:pt idx="5576">
                  <c:v>2616.1134347362654</c:v>
                </c:pt>
                <c:pt idx="5577">
                  <c:v>2614.7096468328732</c:v>
                </c:pt>
                <c:pt idx="5578">
                  <c:v>2613.3054021446551</c:v>
                </c:pt>
                <c:pt idx="5579">
                  <c:v>2611.900700751482</c:v>
                </c:pt>
                <c:pt idx="5580">
                  <c:v>2610.4955427332275</c:v>
                </c:pt>
                <c:pt idx="5581">
                  <c:v>2609.0899281697643</c:v>
                </c:pt>
                <c:pt idx="5582">
                  <c:v>2607.683857140973</c:v>
                </c:pt>
                <c:pt idx="5583">
                  <c:v>2606.2773297267286</c:v>
                </c:pt>
                <c:pt idx="5584">
                  <c:v>2604.8703460069164</c:v>
                </c:pt>
                <c:pt idx="5585">
                  <c:v>2603.462906061417</c:v>
                </c:pt>
                <c:pt idx="5586">
                  <c:v>2602.0550099701154</c:v>
                </c:pt>
                <c:pt idx="5587">
                  <c:v>2600.6466578128998</c:v>
                </c:pt>
                <c:pt idx="5588">
                  <c:v>2599.2378496696601</c:v>
                </c:pt>
                <c:pt idx="5589">
                  <c:v>2597.8285856202888</c:v>
                </c:pt>
                <c:pt idx="5590">
                  <c:v>2596.4188657446775</c:v>
                </c:pt>
                <c:pt idx="5591">
                  <c:v>2595.0086901227241</c:v>
                </c:pt>
                <c:pt idx="5592">
                  <c:v>2593.5980588343255</c:v>
                </c:pt>
                <c:pt idx="5593">
                  <c:v>2592.1869719593806</c:v>
                </c:pt>
                <c:pt idx="5594">
                  <c:v>2590.7754295777931</c:v>
                </c:pt>
                <c:pt idx="5595">
                  <c:v>2589.3634317694659</c:v>
                </c:pt>
                <c:pt idx="5596">
                  <c:v>2587.9509786143071</c:v>
                </c:pt>
                <c:pt idx="5597">
                  <c:v>2586.5380701922231</c:v>
                </c:pt>
                <c:pt idx="5598">
                  <c:v>2585.1247065831244</c:v>
                </c:pt>
                <c:pt idx="5599">
                  <c:v>2583.7108878669246</c:v>
                </c:pt>
                <c:pt idx="5600">
                  <c:v>2582.2966141235374</c:v>
                </c:pt>
                <c:pt idx="5601">
                  <c:v>2580.8818854328806</c:v>
                </c:pt>
                <c:pt idx="5602">
                  <c:v>2579.4667018748728</c:v>
                </c:pt>
                <c:pt idx="5603">
                  <c:v>2578.0510635294345</c:v>
                </c:pt>
                <c:pt idx="5604">
                  <c:v>2576.6349704764871</c:v>
                </c:pt>
                <c:pt idx="5605">
                  <c:v>2575.2184227959565</c:v>
                </c:pt>
                <c:pt idx="5606">
                  <c:v>2573.8014205677719</c:v>
                </c:pt>
                <c:pt idx="5607">
                  <c:v>2572.3839638718605</c:v>
                </c:pt>
                <c:pt idx="5608">
                  <c:v>2570.9660527881529</c:v>
                </c:pt>
                <c:pt idx="5609">
                  <c:v>2569.5476873965849</c:v>
                </c:pt>
                <c:pt idx="5610">
                  <c:v>2568.1288677770895</c:v>
                </c:pt>
                <c:pt idx="5611">
                  <c:v>2566.7095940096056</c:v>
                </c:pt>
                <c:pt idx="5612">
                  <c:v>2565.2898661740737</c:v>
                </c:pt>
                <c:pt idx="5613">
                  <c:v>2563.869684350434</c:v>
                </c:pt>
                <c:pt idx="5614">
                  <c:v>2562.4490486186296</c:v>
                </c:pt>
                <c:pt idx="5615">
                  <c:v>2561.0279590586074</c:v>
                </c:pt>
                <c:pt idx="5616">
                  <c:v>2559.6064157503156</c:v>
                </c:pt>
                <c:pt idx="5617">
                  <c:v>2558.1844187737047</c:v>
                </c:pt>
                <c:pt idx="5618">
                  <c:v>2556.7619682087256</c:v>
                </c:pt>
                <c:pt idx="5619">
                  <c:v>2555.3390641353335</c:v>
                </c:pt>
                <c:pt idx="5620">
                  <c:v>2553.9157066334838</c:v>
                </c:pt>
                <c:pt idx="5621">
                  <c:v>2552.4918957831351</c:v>
                </c:pt>
                <c:pt idx="5622">
                  <c:v>2551.067631664248</c:v>
                </c:pt>
                <c:pt idx="5623">
                  <c:v>2549.6429143567839</c:v>
                </c:pt>
                <c:pt idx="5624">
                  <c:v>2548.2177439407101</c:v>
                </c:pt>
                <c:pt idx="5625">
                  <c:v>2546.7921204959898</c:v>
                </c:pt>
                <c:pt idx="5626">
                  <c:v>2545.366044102595</c:v>
                </c:pt>
                <c:pt idx="5627">
                  <c:v>2543.939514840496</c:v>
                </c:pt>
                <c:pt idx="5628">
                  <c:v>2542.5125327896621</c:v>
                </c:pt>
                <c:pt idx="5629">
                  <c:v>2541.085098030072</c:v>
                </c:pt>
                <c:pt idx="5630">
                  <c:v>2539.657210641702</c:v>
                </c:pt>
                <c:pt idx="5631">
                  <c:v>2538.2288707045313</c:v>
                </c:pt>
                <c:pt idx="5632">
                  <c:v>2536.8000782985414</c:v>
                </c:pt>
                <c:pt idx="5633">
                  <c:v>2535.3708335037145</c:v>
                </c:pt>
                <c:pt idx="5634">
                  <c:v>2533.9411364000366</c:v>
                </c:pt>
                <c:pt idx="5635">
                  <c:v>2532.5109870674942</c:v>
                </c:pt>
                <c:pt idx="5636">
                  <c:v>2531.0803855860781</c:v>
                </c:pt>
                <c:pt idx="5637">
                  <c:v>2529.6493320357795</c:v>
                </c:pt>
                <c:pt idx="5638">
                  <c:v>2528.217826496591</c:v>
                </c:pt>
                <c:pt idx="5639">
                  <c:v>2526.7858690485095</c:v>
                </c:pt>
                <c:pt idx="5640">
                  <c:v>2525.3534597715347</c:v>
                </c:pt>
                <c:pt idx="5641">
                  <c:v>2523.9205987456617</c:v>
                </c:pt>
                <c:pt idx="5642">
                  <c:v>2522.4872860508958</c:v>
                </c:pt>
                <c:pt idx="5643">
                  <c:v>2521.05352176724</c:v>
                </c:pt>
                <c:pt idx="5644">
                  <c:v>2519.6193059747011</c:v>
                </c:pt>
                <c:pt idx="5645">
                  <c:v>2518.1846387532855</c:v>
                </c:pt>
                <c:pt idx="5646">
                  <c:v>2516.7495201830056</c:v>
                </c:pt>
                <c:pt idx="5647">
                  <c:v>2515.3139503438733</c:v>
                </c:pt>
                <c:pt idx="5648">
                  <c:v>2513.8779293159009</c:v>
                </c:pt>
                <c:pt idx="5649">
                  <c:v>2512.4414571791071</c:v>
                </c:pt>
                <c:pt idx="5650">
                  <c:v>2511.0045340135093</c:v>
                </c:pt>
                <c:pt idx="5651">
                  <c:v>2509.5671598991285</c:v>
                </c:pt>
                <c:pt idx="5652">
                  <c:v>2508.129334915986</c:v>
                </c:pt>
                <c:pt idx="5653">
                  <c:v>2506.6910591441069</c:v>
                </c:pt>
                <c:pt idx="5654">
                  <c:v>2505.2523326635205</c:v>
                </c:pt>
                <c:pt idx="5655">
                  <c:v>2503.8131555542518</c:v>
                </c:pt>
                <c:pt idx="5656">
                  <c:v>2502.3735278963341</c:v>
                </c:pt>
                <c:pt idx="5657">
                  <c:v>2500.9334497697973</c:v>
                </c:pt>
                <c:pt idx="5658">
                  <c:v>2499.4929212546799</c:v>
                </c:pt>
                <c:pt idx="5659">
                  <c:v>2498.0519424310182</c:v>
                </c:pt>
                <c:pt idx="5660">
                  <c:v>2496.6105133788496</c:v>
                </c:pt>
                <c:pt idx="5661">
                  <c:v>2495.1686341782156</c:v>
                </c:pt>
                <c:pt idx="5662">
                  <c:v>2493.7263049091607</c:v>
                </c:pt>
                <c:pt idx="5663">
                  <c:v>2492.2835256517287</c:v>
                </c:pt>
                <c:pt idx="5664">
                  <c:v>2490.8402964859679</c:v>
                </c:pt>
                <c:pt idx="5665">
                  <c:v>2489.3966174919269</c:v>
                </c:pt>
                <c:pt idx="5666">
                  <c:v>2487.9524887496577</c:v>
                </c:pt>
                <c:pt idx="5667">
                  <c:v>2486.5079103392136</c:v>
                </c:pt>
                <c:pt idx="5668">
                  <c:v>2485.0628823406473</c:v>
                </c:pt>
                <c:pt idx="5669">
                  <c:v>2483.6174048340213</c:v>
                </c:pt>
                <c:pt idx="5670">
                  <c:v>2482.1714778993914</c:v>
                </c:pt>
                <c:pt idx="5671">
                  <c:v>2480.7251016168198</c:v>
                </c:pt>
                <c:pt idx="5672">
                  <c:v>2479.2782760663708</c:v>
                </c:pt>
                <c:pt idx="5673">
                  <c:v>2477.8310013281111</c:v>
                </c:pt>
                <c:pt idx="5674">
                  <c:v>2476.3832774821062</c:v>
                </c:pt>
                <c:pt idx="5675">
                  <c:v>2474.9351046084275</c:v>
                </c:pt>
                <c:pt idx="5676">
                  <c:v>2473.4864827871447</c:v>
                </c:pt>
                <c:pt idx="5677">
                  <c:v>2472.0374120983356</c:v>
                </c:pt>
                <c:pt idx="5678">
                  <c:v>2470.5878926220707</c:v>
                </c:pt>
                <c:pt idx="5679">
                  <c:v>2469.1379244384329</c:v>
                </c:pt>
                <c:pt idx="5680">
                  <c:v>2467.6875076275001</c:v>
                </c:pt>
                <c:pt idx="5681">
                  <c:v>2466.2366422693531</c:v>
                </c:pt>
                <c:pt idx="5682">
                  <c:v>2464.785328444078</c:v>
                </c:pt>
                <c:pt idx="5683">
                  <c:v>2463.33356623176</c:v>
                </c:pt>
                <c:pt idx="5684">
                  <c:v>2461.8813557124854</c:v>
                </c:pt>
                <c:pt idx="5685">
                  <c:v>2460.4286969663467</c:v>
                </c:pt>
                <c:pt idx="5686">
                  <c:v>2458.9755900734367</c:v>
                </c:pt>
                <c:pt idx="5687">
                  <c:v>2457.5220351138455</c:v>
                </c:pt>
                <c:pt idx="5688">
                  <c:v>2456.0680321676746</c:v>
                </c:pt>
                <c:pt idx="5689">
                  <c:v>2454.613581315019</c:v>
                </c:pt>
                <c:pt idx="5690">
                  <c:v>2453.158682635978</c:v>
                </c:pt>
                <c:pt idx="5691">
                  <c:v>2451.7033362106572</c:v>
                </c:pt>
                <c:pt idx="5692">
                  <c:v>2450.247542119158</c:v>
                </c:pt>
                <c:pt idx="5693">
                  <c:v>2448.7913004415873</c:v>
                </c:pt>
                <c:pt idx="5694">
                  <c:v>2447.3346112580543</c:v>
                </c:pt>
                <c:pt idx="5695">
                  <c:v>2445.8774746486692</c:v>
                </c:pt>
                <c:pt idx="5696">
                  <c:v>2444.4198906935435</c:v>
                </c:pt>
                <c:pt idx="5697">
                  <c:v>2442.9618594727931</c:v>
                </c:pt>
                <c:pt idx="5698">
                  <c:v>2441.5033810665318</c:v>
                </c:pt>
                <c:pt idx="5699">
                  <c:v>2440.0444555548806</c:v>
                </c:pt>
                <c:pt idx="5700">
                  <c:v>2438.5850830179588</c:v>
                </c:pt>
                <c:pt idx="5701">
                  <c:v>2437.1252635358901</c:v>
                </c:pt>
                <c:pt idx="5702">
                  <c:v>2435.6649971887955</c:v>
                </c:pt>
                <c:pt idx="5703">
                  <c:v>2434.2042840568042</c:v>
                </c:pt>
                <c:pt idx="5704">
                  <c:v>2432.743124220046</c:v>
                </c:pt>
                <c:pt idx="5705">
                  <c:v>2431.2815177586481</c:v>
                </c:pt>
                <c:pt idx="5706">
                  <c:v>2429.8194647527439</c:v>
                </c:pt>
                <c:pt idx="5707">
                  <c:v>2428.3569652824694</c:v>
                </c:pt>
                <c:pt idx="5708">
                  <c:v>2426.8940194279589</c:v>
                </c:pt>
                <c:pt idx="5709">
                  <c:v>2425.430627269352</c:v>
                </c:pt>
                <c:pt idx="5710">
                  <c:v>2423.9667888867898</c:v>
                </c:pt>
                <c:pt idx="5711">
                  <c:v>2422.5025043604142</c:v>
                </c:pt>
                <c:pt idx="5712">
                  <c:v>2421.0377737703684</c:v>
                </c:pt>
                <c:pt idx="5713">
                  <c:v>2419.5725971968</c:v>
                </c:pt>
                <c:pt idx="5714">
                  <c:v>2418.1069747198576</c:v>
                </c:pt>
                <c:pt idx="5715">
                  <c:v>2416.6409064196914</c:v>
                </c:pt>
                <c:pt idx="5716">
                  <c:v>2415.1743923764548</c:v>
                </c:pt>
                <c:pt idx="5717">
                  <c:v>2413.7074326702996</c:v>
                </c:pt>
                <c:pt idx="5718">
                  <c:v>2412.2400273813842</c:v>
                </c:pt>
                <c:pt idx="5719">
                  <c:v>2410.7721765898664</c:v>
                </c:pt>
                <c:pt idx="5720">
                  <c:v>2409.3038803759059</c:v>
                </c:pt>
                <c:pt idx="5721">
                  <c:v>2407.8351388196666</c:v>
                </c:pt>
                <c:pt idx="5722">
                  <c:v>2406.3659520013116</c:v>
                </c:pt>
                <c:pt idx="5723">
                  <c:v>2404.8963200010071</c:v>
                </c:pt>
                <c:pt idx="5724">
                  <c:v>2403.4262428989218</c:v>
                </c:pt>
                <c:pt idx="5725">
                  <c:v>2401.9557207752273</c:v>
                </c:pt>
                <c:pt idx="5726">
                  <c:v>2400.4847537100932</c:v>
                </c:pt>
                <c:pt idx="5727">
                  <c:v>2399.013341783696</c:v>
                </c:pt>
                <c:pt idx="5728">
                  <c:v>2397.5414850762099</c:v>
                </c:pt>
                <c:pt idx="5729">
                  <c:v>2396.0691836678138</c:v>
                </c:pt>
                <c:pt idx="5730">
                  <c:v>2394.5964376386892</c:v>
                </c:pt>
                <c:pt idx="5731">
                  <c:v>2393.1232470690156</c:v>
                </c:pt>
                <c:pt idx="5732">
                  <c:v>2391.6496120389802</c:v>
                </c:pt>
                <c:pt idx="5733">
                  <c:v>2390.1755326287662</c:v>
                </c:pt>
                <c:pt idx="5734">
                  <c:v>2388.7010089185619</c:v>
                </c:pt>
                <c:pt idx="5735">
                  <c:v>2387.226040988558</c:v>
                </c:pt>
                <c:pt idx="5736">
                  <c:v>2385.7506289189464</c:v>
                </c:pt>
                <c:pt idx="5737">
                  <c:v>2384.2747727899209</c:v>
                </c:pt>
                <c:pt idx="5738">
                  <c:v>2382.798472681678</c:v>
                </c:pt>
                <c:pt idx="5739">
                  <c:v>2381.3217286744139</c:v>
                </c:pt>
                <c:pt idx="5740">
                  <c:v>2379.8445408483294</c:v>
                </c:pt>
                <c:pt idx="5741">
                  <c:v>2378.366909283624</c:v>
                </c:pt>
                <c:pt idx="5742">
                  <c:v>2376.888834060504</c:v>
                </c:pt>
                <c:pt idx="5743">
                  <c:v>2375.4103152591747</c:v>
                </c:pt>
                <c:pt idx="5744">
                  <c:v>2373.9313529598426</c:v>
                </c:pt>
                <c:pt idx="5745">
                  <c:v>2372.4519472427164</c:v>
                </c:pt>
                <c:pt idx="5746">
                  <c:v>2370.9720981880082</c:v>
                </c:pt>
                <c:pt idx="5747">
                  <c:v>2369.4918058759322</c:v>
                </c:pt>
                <c:pt idx="5748">
                  <c:v>2368.0110703867035</c:v>
                </c:pt>
                <c:pt idx="5749">
                  <c:v>2366.5298918005369</c:v>
                </c:pt>
                <c:pt idx="5750">
                  <c:v>2365.0482701976534</c:v>
                </c:pt>
                <c:pt idx="5751">
                  <c:v>2363.5662056582755</c:v>
                </c:pt>
                <c:pt idx="5752">
                  <c:v>2362.0836982626238</c:v>
                </c:pt>
                <c:pt idx="5753">
                  <c:v>2360.6007480909238</c:v>
                </c:pt>
                <c:pt idx="5754">
                  <c:v>2359.1173552234036</c:v>
                </c:pt>
                <c:pt idx="5755">
                  <c:v>2357.6335197402896</c:v>
                </c:pt>
                <c:pt idx="5756">
                  <c:v>2356.1492417218133</c:v>
                </c:pt>
                <c:pt idx="5757">
                  <c:v>2354.664521248209</c:v>
                </c:pt>
                <c:pt idx="5758">
                  <c:v>2353.1793583997101</c:v>
                </c:pt>
                <c:pt idx="5759">
                  <c:v>2351.6937532565526</c:v>
                </c:pt>
                <c:pt idx="5760">
                  <c:v>2350.207705898973</c:v>
                </c:pt>
                <c:pt idx="5761">
                  <c:v>2348.7212164072162</c:v>
                </c:pt>
                <c:pt idx="5762">
                  <c:v>2347.2342848615199</c:v>
                </c:pt>
                <c:pt idx="5763">
                  <c:v>2345.7469113421316</c:v>
                </c:pt>
                <c:pt idx="5764">
                  <c:v>2344.2590959292947</c:v>
                </c:pt>
                <c:pt idx="5765">
                  <c:v>2342.770838703259</c:v>
                </c:pt>
                <c:pt idx="5766">
                  <c:v>2341.2821397442731</c:v>
                </c:pt>
                <c:pt idx="5767">
                  <c:v>2339.7929991325891</c:v>
                </c:pt>
                <c:pt idx="5768">
                  <c:v>2338.3034169484608</c:v>
                </c:pt>
                <c:pt idx="5769">
                  <c:v>2336.8133932721444</c:v>
                </c:pt>
                <c:pt idx="5770">
                  <c:v>2335.3229281838931</c:v>
                </c:pt>
                <c:pt idx="5771">
                  <c:v>2333.8320217639707</c:v>
                </c:pt>
                <c:pt idx="5772">
                  <c:v>2332.340674092638</c:v>
                </c:pt>
                <c:pt idx="5773">
                  <c:v>2330.8488852501555</c:v>
                </c:pt>
                <c:pt idx="5774">
                  <c:v>2329.3566553167916</c:v>
                </c:pt>
                <c:pt idx="5775">
                  <c:v>2327.8639843728101</c:v>
                </c:pt>
                <c:pt idx="5776">
                  <c:v>2326.3708724984813</c:v>
                </c:pt>
                <c:pt idx="5777">
                  <c:v>2324.8773197740757</c:v>
                </c:pt>
                <c:pt idx="5778">
                  <c:v>2323.3833262798648</c:v>
                </c:pt>
                <c:pt idx="5779">
                  <c:v>2321.8888920961231</c:v>
                </c:pt>
                <c:pt idx="5780">
                  <c:v>2320.3940173031283</c:v>
                </c:pt>
                <c:pt idx="5781">
                  <c:v>2318.898701981157</c:v>
                </c:pt>
                <c:pt idx="5782">
                  <c:v>2317.4029462104904</c:v>
                </c:pt>
                <c:pt idx="5783">
                  <c:v>2315.9067500714086</c:v>
                </c:pt>
                <c:pt idx="5784">
                  <c:v>2314.4101136441968</c:v>
                </c:pt>
                <c:pt idx="5785">
                  <c:v>2312.9130370091398</c:v>
                </c:pt>
                <c:pt idx="5786">
                  <c:v>2311.4155202465258</c:v>
                </c:pt>
                <c:pt idx="5787">
                  <c:v>2309.917563436642</c:v>
                </c:pt>
                <c:pt idx="5788">
                  <c:v>2308.4191666597835</c:v>
                </c:pt>
                <c:pt idx="5789">
                  <c:v>2306.9203299962401</c:v>
                </c:pt>
                <c:pt idx="5790">
                  <c:v>2305.4210535263073</c:v>
                </c:pt>
                <c:pt idx="5791">
                  <c:v>2303.9213373302819</c:v>
                </c:pt>
                <c:pt idx="5792">
                  <c:v>2302.421181488462</c:v>
                </c:pt>
                <c:pt idx="5793">
                  <c:v>2300.9205860811494</c:v>
                </c:pt>
                <c:pt idx="5794">
                  <c:v>2299.419551188646</c:v>
                </c:pt>
                <c:pt idx="5795">
                  <c:v>2297.9180768912547</c:v>
                </c:pt>
                <c:pt idx="5796">
                  <c:v>2296.4161632692822</c:v>
                </c:pt>
                <c:pt idx="5797">
                  <c:v>2294.9138104030362</c:v>
                </c:pt>
                <c:pt idx="5798">
                  <c:v>2293.4110183728267</c:v>
                </c:pt>
                <c:pt idx="5799">
                  <c:v>2291.9077872589642</c:v>
                </c:pt>
                <c:pt idx="5800">
                  <c:v>2290.4041171417634</c:v>
                </c:pt>
                <c:pt idx="5801">
                  <c:v>2288.9000081015379</c:v>
                </c:pt>
                <c:pt idx="5802">
                  <c:v>2287.395460218605</c:v>
                </c:pt>
                <c:pt idx="5803">
                  <c:v>2285.8904735732849</c:v>
                </c:pt>
                <c:pt idx="5804">
                  <c:v>2284.3850482458961</c:v>
                </c:pt>
                <c:pt idx="5805">
                  <c:v>2282.8791843167619</c:v>
                </c:pt>
                <c:pt idx="5806">
                  <c:v>2281.3728818662066</c:v>
                </c:pt>
                <c:pt idx="5807">
                  <c:v>2279.8661409745564</c:v>
                </c:pt>
                <c:pt idx="5808">
                  <c:v>2278.3589617221387</c:v>
                </c:pt>
                <c:pt idx="5809">
                  <c:v>2276.8513441892833</c:v>
                </c:pt>
                <c:pt idx="5810">
                  <c:v>2275.3432884563217</c:v>
                </c:pt>
                <c:pt idx="5811">
                  <c:v>2273.8347946035874</c:v>
                </c:pt>
                <c:pt idx="5812">
                  <c:v>2272.3258627114142</c:v>
                </c:pt>
                <c:pt idx="5813">
                  <c:v>2270.8164928601404</c:v>
                </c:pt>
                <c:pt idx="5814">
                  <c:v>2269.3066851301037</c:v>
                </c:pt>
                <c:pt idx="5815">
                  <c:v>2267.7964396016455</c:v>
                </c:pt>
                <c:pt idx="5816">
                  <c:v>2266.2857563551079</c:v>
                </c:pt>
                <c:pt idx="5817">
                  <c:v>2264.7746354708347</c:v>
                </c:pt>
                <c:pt idx="5818">
                  <c:v>2263.2630770291717</c:v>
                </c:pt>
                <c:pt idx="5819">
                  <c:v>2261.7510811104657</c:v>
                </c:pt>
                <c:pt idx="5820">
                  <c:v>2260.2386477950677</c:v>
                </c:pt>
                <c:pt idx="5821">
                  <c:v>2258.7257771633281</c:v>
                </c:pt>
                <c:pt idx="5822">
                  <c:v>2257.212469295599</c:v>
                </c:pt>
                <c:pt idx="5823">
                  <c:v>2255.6987242722371</c:v>
                </c:pt>
                <c:pt idx="5824">
                  <c:v>2254.184542173597</c:v>
                </c:pt>
                <c:pt idx="5825">
                  <c:v>2252.6699230800382</c:v>
                </c:pt>
                <c:pt idx="5826">
                  <c:v>2251.1548670719189</c:v>
                </c:pt>
                <c:pt idx="5827">
                  <c:v>2249.6393742296041</c:v>
                </c:pt>
                <c:pt idx="5828">
                  <c:v>2248.1234446334543</c:v>
                </c:pt>
                <c:pt idx="5829">
                  <c:v>2246.6070783638365</c:v>
                </c:pt>
                <c:pt idx="5830">
                  <c:v>2245.0902755011184</c:v>
                </c:pt>
                <c:pt idx="5831">
                  <c:v>2243.573036125666</c:v>
                </c:pt>
                <c:pt idx="5832">
                  <c:v>2242.0553603178528</c:v>
                </c:pt>
                <c:pt idx="5833">
                  <c:v>2240.5372481580498</c:v>
                </c:pt>
                <c:pt idx="5834">
                  <c:v>2239.0186997266301</c:v>
                </c:pt>
                <c:pt idx="5835">
                  <c:v>2237.4997151039729</c:v>
                </c:pt>
                <c:pt idx="5836">
                  <c:v>2235.9802943704544</c:v>
                </c:pt>
                <c:pt idx="5837">
                  <c:v>2234.4604376064513</c:v>
                </c:pt>
                <c:pt idx="5838">
                  <c:v>2232.9401448923472</c:v>
                </c:pt>
                <c:pt idx="5839">
                  <c:v>2231.4194163085249</c:v>
                </c:pt>
                <c:pt idx="5840">
                  <c:v>2229.8982519353672</c:v>
                </c:pt>
                <c:pt idx="5841">
                  <c:v>2228.376651853262</c:v>
                </c:pt>
                <c:pt idx="5842">
                  <c:v>2226.8546161425975</c:v>
                </c:pt>
                <c:pt idx="5843">
                  <c:v>2225.3321448837614</c:v>
                </c:pt>
                <c:pt idx="5844">
                  <c:v>2223.8092381571469</c:v>
                </c:pt>
                <c:pt idx="5845">
                  <c:v>2222.2858960431467</c:v>
                </c:pt>
                <c:pt idx="5846">
                  <c:v>2220.7621186221559</c:v>
                </c:pt>
                <c:pt idx="5847">
                  <c:v>2219.2379059745713</c:v>
                </c:pt>
                <c:pt idx="5848">
                  <c:v>2217.71325818079</c:v>
                </c:pt>
                <c:pt idx="5849">
                  <c:v>2216.1881753212124</c:v>
                </c:pt>
                <c:pt idx="5850">
                  <c:v>2214.6626574762417</c:v>
                </c:pt>
                <c:pt idx="5851">
                  <c:v>2213.1367047262806</c:v>
                </c:pt>
                <c:pt idx="5852">
                  <c:v>2211.6103171517329</c:v>
                </c:pt>
                <c:pt idx="5853">
                  <c:v>2210.0834948330071</c:v>
                </c:pt>
                <c:pt idx="5854">
                  <c:v>2208.5562378505106</c:v>
                </c:pt>
                <c:pt idx="5855">
                  <c:v>2207.0285462846532</c:v>
                </c:pt>
                <c:pt idx="5856">
                  <c:v>2205.500420215848</c:v>
                </c:pt>
                <c:pt idx="5857">
                  <c:v>2203.9718597245078</c:v>
                </c:pt>
                <c:pt idx="5858">
                  <c:v>2202.442864891048</c:v>
                </c:pt>
                <c:pt idx="5859">
                  <c:v>2200.913435795886</c:v>
                </c:pt>
                <c:pt idx="5860">
                  <c:v>2199.3835725194408</c:v>
                </c:pt>
                <c:pt idx="5861">
                  <c:v>2197.8532751421312</c:v>
                </c:pt>
                <c:pt idx="5862">
                  <c:v>2196.3225437443793</c:v>
                </c:pt>
                <c:pt idx="5863">
                  <c:v>2194.79137840661</c:v>
                </c:pt>
                <c:pt idx="5864">
                  <c:v>2193.2597792092479</c:v>
                </c:pt>
                <c:pt idx="5865">
                  <c:v>2191.7277462327202</c:v>
                </c:pt>
                <c:pt idx="5866">
                  <c:v>2190.1952795574543</c:v>
                </c:pt>
                <c:pt idx="5867">
                  <c:v>2188.6623792638816</c:v>
                </c:pt>
                <c:pt idx="5868">
                  <c:v>2187.1290454324349</c:v>
                </c:pt>
                <c:pt idx="5869">
                  <c:v>2185.5952781435462</c:v>
                </c:pt>
                <c:pt idx="5870">
                  <c:v>2184.061077477651</c:v>
                </c:pt>
                <c:pt idx="5871">
                  <c:v>2182.526443515188</c:v>
                </c:pt>
                <c:pt idx="5872">
                  <c:v>2180.9913763365944</c:v>
                </c:pt>
                <c:pt idx="5873">
                  <c:v>2179.4558760223072</c:v>
                </c:pt>
                <c:pt idx="5874">
                  <c:v>2177.9199426527734</c:v>
                </c:pt>
                <c:pt idx="5875">
                  <c:v>2176.3835763084339</c:v>
                </c:pt>
                <c:pt idx="5876">
                  <c:v>2174.846777069733</c:v>
                </c:pt>
                <c:pt idx="5877">
                  <c:v>2173.309545017119</c:v>
                </c:pt>
                <c:pt idx="5878">
                  <c:v>2171.7718802310401</c:v>
                </c:pt>
                <c:pt idx="5879">
                  <c:v>2170.233782791945</c:v>
                </c:pt>
                <c:pt idx="5880">
                  <c:v>2168.6952527802864</c:v>
                </c:pt>
                <c:pt idx="5881">
                  <c:v>2167.1562902765172</c:v>
                </c:pt>
                <c:pt idx="5882">
                  <c:v>2165.6168953610913</c:v>
                </c:pt>
                <c:pt idx="5883">
                  <c:v>2164.0770681144668</c:v>
                </c:pt>
                <c:pt idx="5884">
                  <c:v>2162.5368086171006</c:v>
                </c:pt>
                <c:pt idx="5885">
                  <c:v>2160.9961169494541</c:v>
                </c:pt>
                <c:pt idx="5886">
                  <c:v>2159.4549931919842</c:v>
                </c:pt>
                <c:pt idx="5887">
                  <c:v>2157.9134374251571</c:v>
                </c:pt>
                <c:pt idx="5888">
                  <c:v>2156.3714497294368</c:v>
                </c:pt>
                <c:pt idx="5889">
                  <c:v>2154.8290301852894</c:v>
                </c:pt>
                <c:pt idx="5890">
                  <c:v>2153.2861788731811</c:v>
                </c:pt>
                <c:pt idx="5891">
                  <c:v>2151.7428958735832</c:v>
                </c:pt>
                <c:pt idx="5892">
                  <c:v>2150.1991812669639</c:v>
                </c:pt>
                <c:pt idx="5893">
                  <c:v>2148.6550351337978</c:v>
                </c:pt>
                <c:pt idx="5894">
                  <c:v>2147.1104575545583</c:v>
                </c:pt>
                <c:pt idx="5895">
                  <c:v>2145.5654486097196</c:v>
                </c:pt>
                <c:pt idx="5896">
                  <c:v>2144.0200083797599</c:v>
                </c:pt>
                <c:pt idx="5897">
                  <c:v>2142.474136945159</c:v>
                </c:pt>
                <c:pt idx="5898">
                  <c:v>2140.9278343863934</c:v>
                </c:pt>
                <c:pt idx="5899">
                  <c:v>2139.3811007839486</c:v>
                </c:pt>
                <c:pt idx="5900">
                  <c:v>2137.8339362183069</c:v>
                </c:pt>
                <c:pt idx="5901">
                  <c:v>2136.2863407699501</c:v>
                </c:pt>
                <c:pt idx="5902">
                  <c:v>2134.7383145193694</c:v>
                </c:pt>
                <c:pt idx="5903">
                  <c:v>2133.18985754705</c:v>
                </c:pt>
                <c:pt idx="5904">
                  <c:v>2131.6409699334818</c:v>
                </c:pt>
                <c:pt idx="5905">
                  <c:v>2130.0916517591559</c:v>
                </c:pt>
                <c:pt idx="5906">
                  <c:v>2128.5419031045653</c:v>
                </c:pt>
                <c:pt idx="5907">
                  <c:v>2126.9917240502036</c:v>
                </c:pt>
                <c:pt idx="5908">
                  <c:v>2125.4411146765669</c:v>
                </c:pt>
                <c:pt idx="5909">
                  <c:v>2123.890075064151</c:v>
                </c:pt>
                <c:pt idx="5910">
                  <c:v>2122.338605293457</c:v>
                </c:pt>
                <c:pt idx="5911">
                  <c:v>2120.7867054449825</c:v>
                </c:pt>
                <c:pt idx="5912">
                  <c:v>2119.234375599232</c:v>
                </c:pt>
                <c:pt idx="5913">
                  <c:v>2117.6816158367069</c:v>
                </c:pt>
                <c:pt idx="5914">
                  <c:v>2116.1284262379118</c:v>
                </c:pt>
                <c:pt idx="5915">
                  <c:v>2114.5748068833554</c:v>
                </c:pt>
                <c:pt idx="5916">
                  <c:v>2113.0207578535424</c:v>
                </c:pt>
                <c:pt idx="5917">
                  <c:v>2111.4662792289823</c:v>
                </c:pt>
                <c:pt idx="5918">
                  <c:v>2109.9113710901897</c:v>
                </c:pt>
                <c:pt idx="5919">
                  <c:v>2108.3560335176721</c:v>
                </c:pt>
                <c:pt idx="5920">
                  <c:v>2106.8002665919462</c:v>
                </c:pt>
                <c:pt idx="5921">
                  <c:v>2105.2440703935258</c:v>
                </c:pt>
                <c:pt idx="5922">
                  <c:v>2103.6874450029295</c:v>
                </c:pt>
                <c:pt idx="5923">
                  <c:v>2102.1303905006744</c:v>
                </c:pt>
                <c:pt idx="5924">
                  <c:v>2100.5729069672793</c:v>
                </c:pt>
                <c:pt idx="5925">
                  <c:v>2099.014994483266</c:v>
                </c:pt>
                <c:pt idx="5926">
                  <c:v>2097.456653129158</c:v>
                </c:pt>
                <c:pt idx="5927">
                  <c:v>2095.8978829854796</c:v>
                </c:pt>
                <c:pt idx="5928">
                  <c:v>2094.3386841327538</c:v>
                </c:pt>
                <c:pt idx="5929">
                  <c:v>2092.7790566515114</c:v>
                </c:pt>
                <c:pt idx="5930">
                  <c:v>2091.2190006222791</c:v>
                </c:pt>
                <c:pt idx="5931">
                  <c:v>2089.6585161255862</c:v>
                </c:pt>
                <c:pt idx="5932">
                  <c:v>2088.0976032419644</c:v>
                </c:pt>
                <c:pt idx="5933">
                  <c:v>2086.5362620519481</c:v>
                </c:pt>
                <c:pt idx="5934">
                  <c:v>2084.9744926360704</c:v>
                </c:pt>
                <c:pt idx="5935">
                  <c:v>2083.412295074867</c:v>
                </c:pt>
                <c:pt idx="5936">
                  <c:v>2081.8496694488745</c:v>
                </c:pt>
                <c:pt idx="5937">
                  <c:v>2080.2866158386337</c:v>
                </c:pt>
                <c:pt idx="5938">
                  <c:v>2078.7231343246831</c:v>
                </c:pt>
                <c:pt idx="5939">
                  <c:v>2077.1592249875653</c:v>
                </c:pt>
                <c:pt idx="5940">
                  <c:v>2075.5948879078205</c:v>
                </c:pt>
                <c:pt idx="5941">
                  <c:v>2074.0301231659969</c:v>
                </c:pt>
                <c:pt idx="5942">
                  <c:v>2072.4649308426378</c:v>
                </c:pt>
                <c:pt idx="5943">
                  <c:v>2070.8993110182923</c:v>
                </c:pt>
                <c:pt idx="5944">
                  <c:v>2069.3332637735066</c:v>
                </c:pt>
                <c:pt idx="5945">
                  <c:v>2067.76678918883</c:v>
                </c:pt>
                <c:pt idx="5946">
                  <c:v>2066.1998873448188</c:v>
                </c:pt>
                <c:pt idx="5947">
                  <c:v>2064.6325583220219</c:v>
                </c:pt>
                <c:pt idx="5948">
                  <c:v>2063.064802200995</c:v>
                </c:pt>
                <c:pt idx="5949">
                  <c:v>2061.4966190622918</c:v>
                </c:pt>
                <c:pt idx="5950">
                  <c:v>2059.928008986471</c:v>
                </c:pt>
                <c:pt idx="5951">
                  <c:v>2058.3589720540913</c:v>
                </c:pt>
                <c:pt idx="5952">
                  <c:v>2056.7895083457106</c:v>
                </c:pt>
                <c:pt idx="5953">
                  <c:v>2055.219617941892</c:v>
                </c:pt>
                <c:pt idx="5954">
                  <c:v>2053.6493009231981</c:v>
                </c:pt>
                <c:pt idx="5955">
                  <c:v>2052.0785573701914</c:v>
                </c:pt>
                <c:pt idx="5956">
                  <c:v>2050.5073873634369</c:v>
                </c:pt>
                <c:pt idx="5957">
                  <c:v>2048.9357909835039</c:v>
                </c:pt>
                <c:pt idx="5958">
                  <c:v>2047.3637683109569</c:v>
                </c:pt>
                <c:pt idx="5959">
                  <c:v>2045.7913194263679</c:v>
                </c:pt>
                <c:pt idx="5960">
                  <c:v>2044.2184444103057</c:v>
                </c:pt>
                <c:pt idx="5961">
                  <c:v>2042.645143343344</c:v>
                </c:pt>
                <c:pt idx="5962">
                  <c:v>2041.0714163060557</c:v>
                </c:pt>
                <c:pt idx="5963">
                  <c:v>2039.4972633790151</c:v>
                </c:pt>
                <c:pt idx="5964">
                  <c:v>2037.9226846427991</c:v>
                </c:pt>
                <c:pt idx="5965">
                  <c:v>2036.3476801779841</c:v>
                </c:pt>
                <c:pt idx="5966">
                  <c:v>2034.7722500651489</c:v>
                </c:pt>
                <c:pt idx="5967">
                  <c:v>2033.1963943848748</c:v>
                </c:pt>
                <c:pt idx="5968">
                  <c:v>2031.6201132177418</c:v>
                </c:pt>
                <c:pt idx="5969">
                  <c:v>2030.0434066443338</c:v>
                </c:pt>
                <c:pt idx="5970">
                  <c:v>2028.4662747452342</c:v>
                </c:pt>
                <c:pt idx="5971">
                  <c:v>2026.888717601028</c:v>
                </c:pt>
                <c:pt idx="5972">
                  <c:v>2025.3107352923028</c:v>
                </c:pt>
                <c:pt idx="5973">
                  <c:v>2023.7323278996469</c:v>
                </c:pt>
                <c:pt idx="5974">
                  <c:v>2022.1534955036477</c:v>
                </c:pt>
                <c:pt idx="5975">
                  <c:v>2020.5742381848977</c:v>
                </c:pt>
                <c:pt idx="5976">
                  <c:v>2018.994556023988</c:v>
                </c:pt>
                <c:pt idx="5977">
                  <c:v>2017.414449101512</c:v>
                </c:pt>
                <c:pt idx="5978">
                  <c:v>2015.8339174980629</c:v>
                </c:pt>
                <c:pt idx="5979">
                  <c:v>2014.2529612942392</c:v>
                </c:pt>
                <c:pt idx="5980">
                  <c:v>2012.6715805706349</c:v>
                </c:pt>
                <c:pt idx="5981">
                  <c:v>2011.0897754078501</c:v>
                </c:pt>
                <c:pt idx="5982">
                  <c:v>2009.5075458864842</c:v>
                </c:pt>
                <c:pt idx="5983">
                  <c:v>2007.9248920871371</c:v>
                </c:pt>
                <c:pt idx="5984">
                  <c:v>2006.3418140904118</c:v>
                </c:pt>
                <c:pt idx="5985">
                  <c:v>2004.758311976912</c:v>
                </c:pt>
                <c:pt idx="5986">
                  <c:v>2003.1743858272418</c:v>
                </c:pt>
                <c:pt idx="5987">
                  <c:v>2001.5900357220071</c:v>
                </c:pt>
                <c:pt idx="5988">
                  <c:v>2000.0052617418141</c:v>
                </c:pt>
                <c:pt idx="5989">
                  <c:v>1998.4200639672733</c:v>
                </c:pt>
                <c:pt idx="5990">
                  <c:v>1996.8344424789916</c:v>
                </c:pt>
                <c:pt idx="5991">
                  <c:v>1995.248397357582</c:v>
                </c:pt>
                <c:pt idx="5992">
                  <c:v>1993.6619286836567</c:v>
                </c:pt>
                <c:pt idx="5993">
                  <c:v>1992.0750365378276</c:v>
                </c:pt>
                <c:pt idx="5994">
                  <c:v>1990.4877210007112</c:v>
                </c:pt>
                <c:pt idx="5995">
                  <c:v>1988.8999821529208</c:v>
                </c:pt>
                <c:pt idx="5996">
                  <c:v>1987.3118200750748</c:v>
                </c:pt>
                <c:pt idx="5997">
                  <c:v>1985.7232348477908</c:v>
                </c:pt>
                <c:pt idx="5998">
                  <c:v>1984.1342265516896</c:v>
                </c:pt>
                <c:pt idx="5999">
                  <c:v>1982.5447952673908</c:v>
                </c:pt>
                <c:pt idx="6000">
                  <c:v>1980.9549410755167</c:v>
                </c:pt>
                <c:pt idx="6001">
                  <c:v>1979.3646640566899</c:v>
                </c:pt>
                <c:pt idx="6002">
                  <c:v>1977.773964291534</c:v>
                </c:pt>
                <c:pt idx="6003">
                  <c:v>1976.1828418606758</c:v>
                </c:pt>
                <c:pt idx="6004">
                  <c:v>1974.5912968447408</c:v>
                </c:pt>
                <c:pt idx="6005">
                  <c:v>1972.9993293243579</c:v>
                </c:pt>
                <c:pt idx="6006">
                  <c:v>1971.4069393801553</c:v>
                </c:pt>
                <c:pt idx="6007">
                  <c:v>1969.8141270927629</c:v>
                </c:pt>
                <c:pt idx="6008">
                  <c:v>1968.2208925428129</c:v>
                </c:pt>
                <c:pt idx="6009">
                  <c:v>1966.6272358109368</c:v>
                </c:pt>
                <c:pt idx="6010">
                  <c:v>1965.03315697777</c:v>
                </c:pt>
                <c:pt idx="6011">
                  <c:v>1963.4386561239453</c:v>
                </c:pt>
                <c:pt idx="6012">
                  <c:v>1961.843733330099</c:v>
                </c:pt>
                <c:pt idx="6013">
                  <c:v>1960.2483886768687</c:v>
                </c:pt>
                <c:pt idx="6014">
                  <c:v>1958.6526222448938</c:v>
                </c:pt>
                <c:pt idx="6015">
                  <c:v>1957.0564341148117</c:v>
                </c:pt>
                <c:pt idx="6016">
                  <c:v>1955.4598243672651</c:v>
                </c:pt>
                <c:pt idx="6017">
                  <c:v>1953.8627930828941</c:v>
                </c:pt>
                <c:pt idx="6018">
                  <c:v>1952.2653403423408</c:v>
                </c:pt>
                <c:pt idx="6019">
                  <c:v>1950.6674662262517</c:v>
                </c:pt>
                <c:pt idx="6020">
                  <c:v>1949.0691708152699</c:v>
                </c:pt>
                <c:pt idx="6021">
                  <c:v>1947.4704541900419</c:v>
                </c:pt>
                <c:pt idx="6022">
                  <c:v>1945.8713164312157</c:v>
                </c:pt>
                <c:pt idx="6023">
                  <c:v>1944.2717576194391</c:v>
                </c:pt>
                <c:pt idx="6024">
                  <c:v>1942.6717778353618</c:v>
                </c:pt>
                <c:pt idx="6025">
                  <c:v>1941.0713771596349</c:v>
                </c:pt>
                <c:pt idx="6026">
                  <c:v>1939.4705556729102</c:v>
                </c:pt>
                <c:pt idx="6027">
                  <c:v>1937.8693134558387</c:v>
                </c:pt>
                <c:pt idx="6028">
                  <c:v>1936.2676505890772</c:v>
                </c:pt>
                <c:pt idx="6029">
                  <c:v>1934.6655671532794</c:v>
                </c:pt>
                <c:pt idx="6030">
                  <c:v>1933.0630632291</c:v>
                </c:pt>
                <c:pt idx="6031">
                  <c:v>1931.4601388971978</c:v>
                </c:pt>
                <c:pt idx="6032">
                  <c:v>1929.8567942382317</c:v>
                </c:pt>
                <c:pt idx="6033">
                  <c:v>1928.2530293328598</c:v>
                </c:pt>
                <c:pt idx="6034">
                  <c:v>1926.6488442617417</c:v>
                </c:pt>
                <c:pt idx="6035">
                  <c:v>1925.0442391055408</c:v>
                </c:pt>
                <c:pt idx="6036">
                  <c:v>1923.4392139449189</c:v>
                </c:pt>
                <c:pt idx="6037">
                  <c:v>1921.83376886054</c:v>
                </c:pt>
                <c:pt idx="6038">
                  <c:v>1920.2279039330672</c:v>
                </c:pt>
                <c:pt idx="6039">
                  <c:v>1918.6216192431671</c:v>
                </c:pt>
                <c:pt idx="6040">
                  <c:v>1917.0149148715068</c:v>
                </c:pt>
                <c:pt idx="6041">
                  <c:v>1915.4077908987531</c:v>
                </c:pt>
                <c:pt idx="6042">
                  <c:v>1913.8002474055759</c:v>
                </c:pt>
                <c:pt idx="6043">
                  <c:v>1912.1922844726448</c:v>
                </c:pt>
                <c:pt idx="6044">
                  <c:v>1910.58390218063</c:v>
                </c:pt>
                <c:pt idx="6045">
                  <c:v>1908.9751006102042</c:v>
                </c:pt>
                <c:pt idx="6046">
                  <c:v>1907.3658798420392</c:v>
                </c:pt>
                <c:pt idx="6047">
                  <c:v>1905.7562399568087</c:v>
                </c:pt>
                <c:pt idx="6048">
                  <c:v>1904.14618103519</c:v>
                </c:pt>
                <c:pt idx="6049">
                  <c:v>1902.535703157856</c:v>
                </c:pt>
                <c:pt idx="6050">
                  <c:v>1900.9248064054859</c:v>
                </c:pt>
                <c:pt idx="6051">
                  <c:v>1899.3134908587556</c:v>
                </c:pt>
                <c:pt idx="6052">
                  <c:v>1897.7017565983467</c:v>
                </c:pt>
                <c:pt idx="6053">
                  <c:v>1896.0896037049372</c:v>
                </c:pt>
                <c:pt idx="6054">
                  <c:v>1894.4770322592067</c:v>
                </c:pt>
                <c:pt idx="6055">
                  <c:v>1892.8640423418396</c:v>
                </c:pt>
                <c:pt idx="6056">
                  <c:v>1891.2506340335178</c:v>
                </c:pt>
                <c:pt idx="6057">
                  <c:v>1889.636807414925</c:v>
                </c:pt>
                <c:pt idx="6058">
                  <c:v>1888.022562566746</c:v>
                </c:pt>
                <c:pt idx="6059">
                  <c:v>1886.4078995696661</c:v>
                </c:pt>
                <c:pt idx="6060">
                  <c:v>1884.7928185043718</c:v>
                </c:pt>
                <c:pt idx="6061">
                  <c:v>1883.177319451552</c:v>
                </c:pt>
                <c:pt idx="6062">
                  <c:v>1881.5614024918948</c:v>
                </c:pt>
                <c:pt idx="6063">
                  <c:v>1879.9450677060895</c:v>
                </c:pt>
                <c:pt idx="6064">
                  <c:v>1878.3283151748249</c:v>
                </c:pt>
                <c:pt idx="6065">
                  <c:v>1876.7111449787958</c:v>
                </c:pt>
                <c:pt idx="6066">
                  <c:v>1875.0935571986922</c:v>
                </c:pt>
                <c:pt idx="6067">
                  <c:v>1873.4755519152075</c:v>
                </c:pt>
                <c:pt idx="6068">
                  <c:v>1871.8571292090357</c:v>
                </c:pt>
                <c:pt idx="6069">
                  <c:v>1870.2382891608743</c:v>
                </c:pt>
                <c:pt idx="6070">
                  <c:v>1868.6190318514157</c:v>
                </c:pt>
                <c:pt idx="6071">
                  <c:v>1866.9993573613592</c:v>
                </c:pt>
                <c:pt idx="6072">
                  <c:v>1865.3792657714021</c:v>
                </c:pt>
                <c:pt idx="6073">
                  <c:v>1863.7587571622435</c:v>
                </c:pt>
                <c:pt idx="6074">
                  <c:v>1862.1378316145808</c:v>
                </c:pt>
                <c:pt idx="6075">
                  <c:v>1860.516489209117</c:v>
                </c:pt>
                <c:pt idx="6076">
                  <c:v>1858.8947300265538</c:v>
                </c:pt>
                <c:pt idx="6077">
                  <c:v>1857.2725541475922</c:v>
                </c:pt>
                <c:pt idx="6078">
                  <c:v>1855.649961652935</c:v>
                </c:pt>
                <c:pt idx="6079">
                  <c:v>1854.0269526232862</c:v>
                </c:pt>
                <c:pt idx="6080">
                  <c:v>1852.403527139352</c:v>
                </c:pt>
                <c:pt idx="6081">
                  <c:v>1850.7796852818381</c:v>
                </c:pt>
                <c:pt idx="6082">
                  <c:v>1849.1554271314499</c:v>
                </c:pt>
                <c:pt idx="6083">
                  <c:v>1847.5307527688951</c:v>
                </c:pt>
                <c:pt idx="6084">
                  <c:v>1845.9056622748831</c:v>
                </c:pt>
                <c:pt idx="6085">
                  <c:v>1844.2801557301223</c:v>
                </c:pt>
                <c:pt idx="6086">
                  <c:v>1842.6542332153224</c:v>
                </c:pt>
                <c:pt idx="6087">
                  <c:v>1841.0278948111959</c:v>
                </c:pt>
                <c:pt idx="6088">
                  <c:v>1839.4011405984527</c:v>
                </c:pt>
                <c:pt idx="6089">
                  <c:v>1837.7739706578056</c:v>
                </c:pt>
                <c:pt idx="6090">
                  <c:v>1836.146385069969</c:v>
                </c:pt>
                <c:pt idx="6091">
                  <c:v>1834.5183839156571</c:v>
                </c:pt>
                <c:pt idx="6092">
                  <c:v>1832.8899672755829</c:v>
                </c:pt>
                <c:pt idx="6093">
                  <c:v>1831.2611352304648</c:v>
                </c:pt>
                <c:pt idx="6094">
                  <c:v>1829.631887861017</c:v>
                </c:pt>
                <c:pt idx="6095">
                  <c:v>1828.0022252479587</c:v>
                </c:pt>
                <c:pt idx="6096">
                  <c:v>1826.3721474720078</c:v>
                </c:pt>
                <c:pt idx="6097">
                  <c:v>1824.7416546138829</c:v>
                </c:pt>
                <c:pt idx="6098">
                  <c:v>1823.1107467543038</c:v>
                </c:pt>
                <c:pt idx="6099">
                  <c:v>1821.4794239739908</c:v>
                </c:pt>
                <c:pt idx="6100">
                  <c:v>1819.8476863536659</c:v>
                </c:pt>
                <c:pt idx="6101">
                  <c:v>1818.2155339740523</c:v>
                </c:pt>
                <c:pt idx="6102">
                  <c:v>1816.5829669158697</c:v>
                </c:pt>
                <c:pt idx="6103">
                  <c:v>1814.9499852598449</c:v>
                </c:pt>
                <c:pt idx="6104">
                  <c:v>1813.3165890867012</c:v>
                </c:pt>
                <c:pt idx="6105">
                  <c:v>1811.682778477164</c:v>
                </c:pt>
                <c:pt idx="6106">
                  <c:v>1810.0485535119592</c:v>
                </c:pt>
                <c:pt idx="6107">
                  <c:v>1808.4139142718118</c:v>
                </c:pt>
                <c:pt idx="6108">
                  <c:v>1806.7788608374528</c:v>
                </c:pt>
                <c:pt idx="6109">
                  <c:v>1805.1433932896068</c:v>
                </c:pt>
                <c:pt idx="6110">
                  <c:v>1803.5075117090053</c:v>
                </c:pt>
                <c:pt idx="6111">
                  <c:v>1801.8712161763765</c:v>
                </c:pt>
                <c:pt idx="6112">
                  <c:v>1800.2345067724521</c:v>
                </c:pt>
                <c:pt idx="6113">
                  <c:v>1798.5973835779619</c:v>
                </c:pt>
                <c:pt idx="6114">
                  <c:v>1796.9598466736379</c:v>
                </c:pt>
                <c:pt idx="6115">
                  <c:v>1795.3218961402131</c:v>
                </c:pt>
                <c:pt idx="6116">
                  <c:v>1793.6835320584196</c:v>
                </c:pt>
                <c:pt idx="6117">
                  <c:v>1792.0447545089937</c:v>
                </c:pt>
                <c:pt idx="6118">
                  <c:v>1790.4055635726684</c:v>
                </c:pt>
                <c:pt idx="6119">
                  <c:v>1788.7659593301782</c:v>
                </c:pt>
                <c:pt idx="6120">
                  <c:v>1787.125941862261</c:v>
                </c:pt>
                <c:pt idx="6121">
                  <c:v>1785.4855112496523</c:v>
                </c:pt>
                <c:pt idx="6122">
                  <c:v>1783.84466757309</c:v>
                </c:pt>
                <c:pt idx="6123">
                  <c:v>1782.2034109133106</c:v>
                </c:pt>
                <c:pt idx="6124">
                  <c:v>1780.5617413510558</c:v>
                </c:pt>
                <c:pt idx="6125">
                  <c:v>1778.9196589670632</c:v>
                </c:pt>
                <c:pt idx="6126">
                  <c:v>1777.2771638420732</c:v>
                </c:pt>
                <c:pt idx="6127">
                  <c:v>1775.6342560568255</c:v>
                </c:pt>
                <c:pt idx="6128">
                  <c:v>1773.990935692063</c:v>
                </c:pt>
                <c:pt idx="6129">
                  <c:v>1772.3472028285257</c:v>
                </c:pt>
                <c:pt idx="6130">
                  <c:v>1770.703057546958</c:v>
                </c:pt>
                <c:pt idx="6131">
                  <c:v>1769.0584999281029</c:v>
                </c:pt>
                <c:pt idx="6132">
                  <c:v>1767.413530052705</c:v>
                </c:pt>
                <c:pt idx="6133">
                  <c:v>1765.7681480015058</c:v>
                </c:pt>
                <c:pt idx="6134">
                  <c:v>1764.122353855254</c:v>
                </c:pt>
                <c:pt idx="6135">
                  <c:v>1762.4761476946942</c:v>
                </c:pt>
                <c:pt idx="6136">
                  <c:v>1760.8295296005722</c:v>
                </c:pt>
                <c:pt idx="6137">
                  <c:v>1759.1824996536338</c:v>
                </c:pt>
                <c:pt idx="6138">
                  <c:v>1757.5350579346302</c:v>
                </c:pt>
                <c:pt idx="6139">
                  <c:v>1755.8872045243056</c:v>
                </c:pt>
                <c:pt idx="6140">
                  <c:v>1754.238939503412</c:v>
                </c:pt>
                <c:pt idx="6141">
                  <c:v>1752.590262952697</c:v>
                </c:pt>
                <c:pt idx="6142">
                  <c:v>1750.9411749529108</c:v>
                </c:pt>
                <c:pt idx="6143">
                  <c:v>1749.291675584805</c:v>
                </c:pt>
                <c:pt idx="6144">
                  <c:v>1747.6417649291291</c:v>
                </c:pt>
                <c:pt idx="6145">
                  <c:v>1745.9914430666358</c:v>
                </c:pt>
                <c:pt idx="6146">
                  <c:v>1744.3407100780769</c:v>
                </c:pt>
                <c:pt idx="6147">
                  <c:v>1742.689566044206</c:v>
                </c:pt>
                <c:pt idx="6148">
                  <c:v>1741.0380110457752</c:v>
                </c:pt>
                <c:pt idx="6149">
                  <c:v>1739.3860451635401</c:v>
                </c:pt>
                <c:pt idx="6150">
                  <c:v>1737.7336684782531</c:v>
                </c:pt>
                <c:pt idx="6151">
                  <c:v>1736.080881070671</c:v>
                </c:pt>
                <c:pt idx="6152">
                  <c:v>1734.4276830215483</c:v>
                </c:pt>
                <c:pt idx="6153">
                  <c:v>1732.7740744116409</c:v>
                </c:pt>
                <c:pt idx="6154">
                  <c:v>1731.1200553217072</c:v>
                </c:pt>
                <c:pt idx="6155">
                  <c:v>1729.465625832501</c:v>
                </c:pt>
                <c:pt idx="6156">
                  <c:v>1727.8107860247842</c:v>
                </c:pt>
                <c:pt idx="6157">
                  <c:v>1726.1555359793108</c:v>
                </c:pt>
                <c:pt idx="6158">
                  <c:v>1724.4998757768431</c:v>
                </c:pt>
                <c:pt idx="6159">
                  <c:v>1722.843805498137</c:v>
                </c:pt>
                <c:pt idx="6160">
                  <c:v>1721.1873252239538</c:v>
                </c:pt>
                <c:pt idx="6161">
                  <c:v>1719.5304350350548</c:v>
                </c:pt>
                <c:pt idx="6162">
                  <c:v>1717.8731350121977</c:v>
                </c:pt>
                <c:pt idx="6163">
                  <c:v>1716.215425236147</c:v>
                </c:pt>
                <c:pt idx="6164">
                  <c:v>1714.5573057876622</c:v>
                </c:pt>
                <c:pt idx="6165">
                  <c:v>1712.8987767475051</c:v>
                </c:pt>
                <c:pt idx="6166">
                  <c:v>1711.239838196439</c:v>
                </c:pt>
                <c:pt idx="6167">
                  <c:v>1709.5804902152256</c:v>
                </c:pt>
                <c:pt idx="6168">
                  <c:v>1707.920732884631</c:v>
                </c:pt>
                <c:pt idx="6169">
                  <c:v>1706.260566285418</c:v>
                </c:pt>
                <c:pt idx="6170">
                  <c:v>1704.5999904983498</c:v>
                </c:pt>
                <c:pt idx="6171">
                  <c:v>1702.9390056041923</c:v>
                </c:pt>
                <c:pt idx="6172">
                  <c:v>1701.2776116837103</c:v>
                </c:pt>
                <c:pt idx="6173">
                  <c:v>1699.6158088176699</c:v>
                </c:pt>
                <c:pt idx="6174">
                  <c:v>1697.953597086836</c:v>
                </c:pt>
                <c:pt idx="6175">
                  <c:v>1696.2909765719767</c:v>
                </c:pt>
                <c:pt idx="6176">
                  <c:v>1694.6279473538589</c:v>
                </c:pt>
                <c:pt idx="6177">
                  <c:v>1692.964509513248</c:v>
                </c:pt>
                <c:pt idx="6178">
                  <c:v>1691.3006631309142</c:v>
                </c:pt>
                <c:pt idx="6179">
                  <c:v>1689.6364082876237</c:v>
                </c:pt>
                <c:pt idx="6180">
                  <c:v>1687.9717450641469</c:v>
                </c:pt>
                <c:pt idx="6181">
                  <c:v>1686.3066735412522</c:v>
                </c:pt>
                <c:pt idx="6182">
                  <c:v>1684.641193799707</c:v>
                </c:pt>
                <c:pt idx="6183">
                  <c:v>1682.9753059202844</c:v>
                </c:pt>
                <c:pt idx="6184">
                  <c:v>1681.3090099837511</c:v>
                </c:pt>
                <c:pt idx="6185">
                  <c:v>1679.6423060708785</c:v>
                </c:pt>
                <c:pt idx="6186">
                  <c:v>1677.97519426244</c:v>
                </c:pt>
                <c:pt idx="6187">
                  <c:v>1676.3076746392051</c:v>
                </c:pt>
                <c:pt idx="6188">
                  <c:v>1674.639747281944</c:v>
                </c:pt>
                <c:pt idx="6189">
                  <c:v>1672.9714122714297</c:v>
                </c:pt>
                <c:pt idx="6190">
                  <c:v>1671.302669688436</c:v>
                </c:pt>
                <c:pt idx="6191">
                  <c:v>1669.6335196137341</c:v>
                </c:pt>
                <c:pt idx="6192">
                  <c:v>1667.963962128096</c:v>
                </c:pt>
                <c:pt idx="6193">
                  <c:v>1666.2939973122971</c:v>
                </c:pt>
                <c:pt idx="6194">
                  <c:v>1664.623625247109</c:v>
                </c:pt>
                <c:pt idx="6195">
                  <c:v>1662.9528460133067</c:v>
                </c:pt>
                <c:pt idx="6196">
                  <c:v>1661.2816596916653</c:v>
                </c:pt>
                <c:pt idx="6197">
                  <c:v>1659.610066362957</c:v>
                </c:pt>
                <c:pt idx="6198">
                  <c:v>1657.9380661079592</c:v>
                </c:pt>
                <c:pt idx="6199">
                  <c:v>1656.2656590074462</c:v>
                </c:pt>
                <c:pt idx="6200">
                  <c:v>1654.592845142193</c:v>
                </c:pt>
                <c:pt idx="6201">
                  <c:v>1652.919624592975</c:v>
                </c:pt>
                <c:pt idx="6202">
                  <c:v>1651.2459974405704</c:v>
                </c:pt>
                <c:pt idx="6203">
                  <c:v>1649.5719637657533</c:v>
                </c:pt>
                <c:pt idx="6204">
                  <c:v>1647.8975236493009</c:v>
                </c:pt>
                <c:pt idx="6205">
                  <c:v>1646.2226771719902</c:v>
                </c:pt>
                <c:pt idx="6206">
                  <c:v>1644.5474244145987</c:v>
                </c:pt>
                <c:pt idx="6207">
                  <c:v>1642.8717654579041</c:v>
                </c:pt>
                <c:pt idx="6208">
                  <c:v>1641.1957003826831</c:v>
                </c:pt>
                <c:pt idx="6209">
                  <c:v>1639.519229269715</c:v>
                </c:pt>
                <c:pt idx="6210">
                  <c:v>1637.8423521997759</c:v>
                </c:pt>
                <c:pt idx="6211">
                  <c:v>1636.1650692536459</c:v>
                </c:pt>
                <c:pt idx="6212">
                  <c:v>1634.487380512104</c:v>
                </c:pt>
                <c:pt idx="6213">
                  <c:v>1632.8092860559277</c:v>
                </c:pt>
                <c:pt idx="6214">
                  <c:v>1631.1307859658971</c:v>
                </c:pt>
                <c:pt idx="6215">
                  <c:v>1629.4518803227911</c:v>
                </c:pt>
                <c:pt idx="6216">
                  <c:v>1627.7725692073891</c:v>
                </c:pt>
                <c:pt idx="6217">
                  <c:v>1626.092852700471</c:v>
                </c:pt>
                <c:pt idx="6218">
                  <c:v>1624.412730882817</c:v>
                </c:pt>
                <c:pt idx="6219">
                  <c:v>1622.732203835207</c:v>
                </c:pt>
                <c:pt idx="6220">
                  <c:v>1621.0512716384217</c:v>
                </c:pt>
                <c:pt idx="6221">
                  <c:v>1619.3699343732417</c:v>
                </c:pt>
                <c:pt idx="6222">
                  <c:v>1617.688192120447</c:v>
                </c:pt>
                <c:pt idx="6223">
                  <c:v>1616.00604496082</c:v>
                </c:pt>
                <c:pt idx="6224">
                  <c:v>1614.3234929751397</c:v>
                </c:pt>
                <c:pt idx="6225">
                  <c:v>1612.6405362441899</c:v>
                </c:pt>
                <c:pt idx="6226">
                  <c:v>1610.9571748487501</c:v>
                </c:pt>
                <c:pt idx="6227">
                  <c:v>1609.2734088696018</c:v>
                </c:pt>
                <c:pt idx="6228">
                  <c:v>1607.5892383875278</c:v>
                </c:pt>
                <c:pt idx="6229">
                  <c:v>1605.9046634833112</c:v>
                </c:pt>
                <c:pt idx="6230">
                  <c:v>1604.21968423773</c:v>
                </c:pt>
                <c:pt idx="6231">
                  <c:v>1602.5343007315698</c:v>
                </c:pt>
                <c:pt idx="6232">
                  <c:v>1600.8485130456122</c:v>
                </c:pt>
                <c:pt idx="6233">
                  <c:v>1599.1623212606387</c:v>
                </c:pt>
                <c:pt idx="6234">
                  <c:v>1597.4757254574342</c:v>
                </c:pt>
                <c:pt idx="6235">
                  <c:v>1595.7887257167781</c:v>
                </c:pt>
                <c:pt idx="6236">
                  <c:v>1594.1013221194546</c:v>
                </c:pt>
                <c:pt idx="6237">
                  <c:v>1592.4135147462482</c:v>
                </c:pt>
                <c:pt idx="6238">
                  <c:v>1590.7253036779391</c:v>
                </c:pt>
                <c:pt idx="6239">
                  <c:v>1589.036688995312</c:v>
                </c:pt>
                <c:pt idx="6240">
                  <c:v>1587.347670779151</c:v>
                </c:pt>
                <c:pt idx="6241">
                  <c:v>1585.658249110237</c:v>
                </c:pt>
                <c:pt idx="6242">
                  <c:v>1583.9684240693548</c:v>
                </c:pt>
                <c:pt idx="6243">
                  <c:v>1582.2781957372881</c:v>
                </c:pt>
                <c:pt idx="6244">
                  <c:v>1580.5875641948189</c:v>
                </c:pt>
                <c:pt idx="6245">
                  <c:v>1578.8965295227331</c:v>
                </c:pt>
                <c:pt idx="6246">
                  <c:v>1577.2050918018119</c:v>
                </c:pt>
                <c:pt idx="6247">
                  <c:v>1575.51325111284</c:v>
                </c:pt>
                <c:pt idx="6248">
                  <c:v>1573.8210075366019</c:v>
                </c:pt>
                <c:pt idx="6249">
                  <c:v>1572.12836115388</c:v>
                </c:pt>
                <c:pt idx="6250">
                  <c:v>1570.4353120454591</c:v>
                </c:pt>
                <c:pt idx="6251">
                  <c:v>1568.741860292123</c:v>
                </c:pt>
                <c:pt idx="6252">
                  <c:v>1567.0480059746542</c:v>
                </c:pt>
                <c:pt idx="6253">
                  <c:v>1565.3537491738377</c:v>
                </c:pt>
                <c:pt idx="6254">
                  <c:v>1563.6590899704579</c:v>
                </c:pt>
                <c:pt idx="6255">
                  <c:v>1561.964028445298</c:v>
                </c:pt>
                <c:pt idx="6256">
                  <c:v>1560.268564679141</c:v>
                </c:pt>
                <c:pt idx="6257">
                  <c:v>1558.572698752773</c:v>
                </c:pt>
                <c:pt idx="6258">
                  <c:v>1556.8764307469758</c:v>
                </c:pt>
                <c:pt idx="6259">
                  <c:v>1555.1797607425351</c:v>
                </c:pt>
                <c:pt idx="6260">
                  <c:v>1553.4826888202342</c:v>
                </c:pt>
                <c:pt idx="6261">
                  <c:v>1551.7852150608551</c:v>
                </c:pt>
                <c:pt idx="6262">
                  <c:v>1550.087339545184</c:v>
                </c:pt>
                <c:pt idx="6263">
                  <c:v>1548.389062354004</c:v>
                </c:pt>
                <c:pt idx="6264">
                  <c:v>1546.6903835680987</c:v>
                </c:pt>
                <c:pt idx="6265">
                  <c:v>1544.9913032682521</c:v>
                </c:pt>
                <c:pt idx="6266">
                  <c:v>1543.2918215352479</c:v>
                </c:pt>
                <c:pt idx="6267">
                  <c:v>1541.5919384498688</c:v>
                </c:pt>
                <c:pt idx="6268">
                  <c:v>1539.891654092899</c:v>
                </c:pt>
                <c:pt idx="6269">
                  <c:v>1538.1909685451228</c:v>
                </c:pt>
                <c:pt idx="6270">
                  <c:v>1536.489881887323</c:v>
                </c:pt>
                <c:pt idx="6271">
                  <c:v>1534.788394200282</c:v>
                </c:pt>
                <c:pt idx="6272">
                  <c:v>1533.0865055647853</c:v>
                </c:pt>
                <c:pt idx="6273">
                  <c:v>1531.3842160616139</c:v>
                </c:pt>
                <c:pt idx="6274">
                  <c:v>1529.6815257715521</c:v>
                </c:pt>
                <c:pt idx="6275">
                  <c:v>1527.9784347753819</c:v>
                </c:pt>
                <c:pt idx="6276">
                  <c:v>1526.2749431538869</c:v>
                </c:pt>
                <c:pt idx="6277">
                  <c:v>1524.57105098785</c:v>
                </c:pt>
                <c:pt idx="6278">
                  <c:v>1522.8667583580541</c:v>
                </c:pt>
                <c:pt idx="6279">
                  <c:v>1521.162065345281</c:v>
                </c:pt>
                <c:pt idx="6280">
                  <c:v>1519.4569720303141</c:v>
                </c:pt>
                <c:pt idx="6281">
                  <c:v>1517.7514784939349</c:v>
                </c:pt>
                <c:pt idx="6282">
                  <c:v>1516.0455848169258</c:v>
                </c:pt>
                <c:pt idx="6283">
                  <c:v>1514.3392910800692</c:v>
                </c:pt>
                <c:pt idx="6284">
                  <c:v>1512.632597364146</c:v>
                </c:pt>
                <c:pt idx="6285">
                  <c:v>1510.9255037499395</c:v>
                </c:pt>
                <c:pt idx="6286">
                  <c:v>1509.21801031823</c:v>
                </c:pt>
                <c:pt idx="6287">
                  <c:v>1507.5101171497993</c:v>
                </c:pt>
                <c:pt idx="6288">
                  <c:v>1505.8018243254278</c:v>
                </c:pt>
                <c:pt idx="6289">
                  <c:v>1504.0931319258987</c:v>
                </c:pt>
                <c:pt idx="6290">
                  <c:v>1502.3840400319905</c:v>
                </c:pt>
                <c:pt idx="6291">
                  <c:v>1500.6745487244868</c:v>
                </c:pt>
                <c:pt idx="6292">
                  <c:v>1498.9646580841661</c:v>
                </c:pt>
                <c:pt idx="6293">
                  <c:v>1497.2543681918078</c:v>
                </c:pt>
                <c:pt idx="6294">
                  <c:v>1495.5436791281943</c:v>
                </c:pt>
                <c:pt idx="6295">
                  <c:v>1493.8325909741041</c:v>
                </c:pt>
                <c:pt idx="6296">
                  <c:v>1492.1211038103177</c:v>
                </c:pt>
                <c:pt idx="6297">
                  <c:v>1490.4092177176142</c:v>
                </c:pt>
                <c:pt idx="6298">
                  <c:v>1488.6969327767729</c:v>
                </c:pt>
                <c:pt idx="6299">
                  <c:v>1486.9842490685728</c:v>
                </c:pt>
                <c:pt idx="6300">
                  <c:v>1485.271166673793</c:v>
                </c:pt>
                <c:pt idx="6301">
                  <c:v>1483.5576856732132</c:v>
                </c:pt>
                <c:pt idx="6302">
                  <c:v>1481.843806147609</c:v>
                </c:pt>
                <c:pt idx="6303">
                  <c:v>1480.12952817776</c:v>
                </c:pt>
                <c:pt idx="6304">
                  <c:v>1478.4148518444442</c:v>
                </c:pt>
                <c:pt idx="6305">
                  <c:v>1476.699777228439</c:v>
                </c:pt>
                <c:pt idx="6306">
                  <c:v>1474.9843044105219</c:v>
                </c:pt>
                <c:pt idx="6307">
                  <c:v>1473.26843347147</c:v>
                </c:pt>
                <c:pt idx="6308">
                  <c:v>1471.5521644920591</c:v>
                </c:pt>
                <c:pt idx="6309">
                  <c:v>1469.8354975530658</c:v>
                </c:pt>
                <c:pt idx="6310">
                  <c:v>1468.1184327352678</c:v>
                </c:pt>
                <c:pt idx="6311">
                  <c:v>1466.4009701194409</c:v>
                </c:pt>
                <c:pt idx="6312">
                  <c:v>1464.683109786359</c:v>
                </c:pt>
                <c:pt idx="6313">
                  <c:v>1462.964851816798</c:v>
                </c:pt>
                <c:pt idx="6314">
                  <c:v>1461.2461962915329</c:v>
                </c:pt>
                <c:pt idx="6315">
                  <c:v>1459.5271432913387</c:v>
                </c:pt>
                <c:pt idx="6316">
                  <c:v>1457.8076928969899</c:v>
                </c:pt>
                <c:pt idx="6317">
                  <c:v>1456.0878451892611</c:v>
                </c:pt>
                <c:pt idx="6318">
                  <c:v>1454.367600248924</c:v>
                </c:pt>
                <c:pt idx="6319">
                  <c:v>1452.646958156753</c:v>
                </c:pt>
                <c:pt idx="6320">
                  <c:v>1450.925918993521</c:v>
                </c:pt>
                <c:pt idx="6321">
                  <c:v>1449.2044828400017</c:v>
                </c:pt>
                <c:pt idx="6322">
                  <c:v>1447.4826497769659</c:v>
                </c:pt>
                <c:pt idx="6323">
                  <c:v>1445.7604198851859</c:v>
                </c:pt>
                <c:pt idx="6324">
                  <c:v>1444.0377932454339</c:v>
                </c:pt>
                <c:pt idx="6325">
                  <c:v>1442.3147699384808</c:v>
                </c:pt>
                <c:pt idx="6326">
                  <c:v>1440.591350045097</c:v>
                </c:pt>
                <c:pt idx="6327">
                  <c:v>1438.8675336460531</c:v>
                </c:pt>
                <c:pt idx="6328">
                  <c:v>1437.1433208221188</c:v>
                </c:pt>
                <c:pt idx="6329">
                  <c:v>1435.4187116540652</c:v>
                </c:pt>
                <c:pt idx="6330">
                  <c:v>1433.6937062226598</c:v>
                </c:pt>
                <c:pt idx="6331">
                  <c:v>1431.968304608672</c:v>
                </c:pt>
                <c:pt idx="6332">
                  <c:v>1430.2425068928708</c:v>
                </c:pt>
                <c:pt idx="6333">
                  <c:v>1428.5163131560239</c:v>
                </c:pt>
                <c:pt idx="6334">
                  <c:v>1426.7897234788979</c:v>
                </c:pt>
                <c:pt idx="6335">
                  <c:v>1425.0627379422619</c:v>
                </c:pt>
                <c:pt idx="6336">
                  <c:v>1423.3353566268809</c:v>
                </c:pt>
                <c:pt idx="6337">
                  <c:v>1421.6075796135219</c:v>
                </c:pt>
                <c:pt idx="6338">
                  <c:v>1419.8794069829507</c:v>
                </c:pt>
                <c:pt idx="6339">
                  <c:v>1418.1508388159325</c:v>
                </c:pt>
                <c:pt idx="6340">
                  <c:v>1416.4218751932333</c:v>
                </c:pt>
                <c:pt idx="6341">
                  <c:v>1414.6925161956158</c:v>
                </c:pt>
                <c:pt idx="6342">
                  <c:v>1412.9627619038451</c:v>
                </c:pt>
                <c:pt idx="6343">
                  <c:v>1411.2326123986841</c:v>
                </c:pt>
                <c:pt idx="6344">
                  <c:v>1409.5020677608973</c:v>
                </c:pt>
                <c:pt idx="6345">
                  <c:v>1407.7711280712449</c:v>
                </c:pt>
                <c:pt idx="6346">
                  <c:v>1406.0397934104901</c:v>
                </c:pt>
                <c:pt idx="6347">
                  <c:v>1404.3080638593949</c:v>
                </c:pt>
                <c:pt idx="6348">
                  <c:v>1402.575939498721</c:v>
                </c:pt>
                <c:pt idx="6349">
                  <c:v>1400.8434204092268</c:v>
                </c:pt>
                <c:pt idx="6350">
                  <c:v>1399.1105066716741</c:v>
                </c:pt>
                <c:pt idx="6351">
                  <c:v>1397.3771983668219</c:v>
                </c:pt>
                <c:pt idx="6352">
                  <c:v>1395.6434955754285</c:v>
                </c:pt>
                <c:pt idx="6353">
                  <c:v>1393.909398378255</c:v>
                </c:pt>
                <c:pt idx="6354">
                  <c:v>1392.1749068560546</c:v>
                </c:pt>
                <c:pt idx="6355">
                  <c:v>1390.4400210895901</c:v>
                </c:pt>
                <c:pt idx="6356">
                  <c:v>1388.7047411596141</c:v>
                </c:pt>
                <c:pt idx="6357">
                  <c:v>1386.9690671468852</c:v>
                </c:pt>
                <c:pt idx="6358">
                  <c:v>1385.2329991321581</c:v>
                </c:pt>
                <c:pt idx="6359">
                  <c:v>1383.4965371961882</c:v>
                </c:pt>
                <c:pt idx="6360">
                  <c:v>1381.7596814197302</c:v>
                </c:pt>
                <c:pt idx="6361">
                  <c:v>1380.0224318835378</c:v>
                </c:pt>
                <c:pt idx="6362">
                  <c:v>1378.2847886683649</c:v>
                </c:pt>
                <c:pt idx="6363">
                  <c:v>1376.5467518549642</c:v>
                </c:pt>
                <c:pt idx="6364">
                  <c:v>1374.8083215240879</c:v>
                </c:pt>
                <c:pt idx="6365">
                  <c:v>1373.0694977564879</c:v>
                </c:pt>
                <c:pt idx="6366">
                  <c:v>1371.3302806329139</c:v>
                </c:pt>
                <c:pt idx="6367">
                  <c:v>1369.590670234119</c:v>
                </c:pt>
                <c:pt idx="6368">
                  <c:v>1367.85066664085</c:v>
                </c:pt>
                <c:pt idx="6369">
                  <c:v>1366.1102699338578</c:v>
                </c:pt>
                <c:pt idx="6370">
                  <c:v>1364.3694801938907</c:v>
                </c:pt>
                <c:pt idx="6371">
                  <c:v>1362.628297501697</c:v>
                </c:pt>
                <c:pt idx="6372">
                  <c:v>1360.886721938024</c:v>
                </c:pt>
                <c:pt idx="6373">
                  <c:v>1359.1447535836171</c:v>
                </c:pt>
                <c:pt idx="6374">
                  <c:v>1357.4023925192228</c:v>
                </c:pt>
                <c:pt idx="6375">
                  <c:v>1355.6596388255878</c:v>
                </c:pt>
                <c:pt idx="6376">
                  <c:v>1353.916492583455</c:v>
                </c:pt>
                <c:pt idx="6377">
                  <c:v>1352.172953873569</c:v>
                </c:pt>
                <c:pt idx="6378">
                  <c:v>1350.4290227766739</c:v>
                </c:pt>
                <c:pt idx="6379">
                  <c:v>1348.6846993735107</c:v>
                </c:pt>
                <c:pt idx="6380">
                  <c:v>1346.9399837448232</c:v>
                </c:pt>
                <c:pt idx="6381">
                  <c:v>1345.1948759713518</c:v>
                </c:pt>
                <c:pt idx="6382">
                  <c:v>1343.4493761338358</c:v>
                </c:pt>
                <c:pt idx="6383">
                  <c:v>1341.7034843130177</c:v>
                </c:pt>
                <c:pt idx="6384">
                  <c:v>1339.957200589635</c:v>
                </c:pt>
                <c:pt idx="6385">
                  <c:v>1338.210525044426</c:v>
                </c:pt>
                <c:pt idx="6386">
                  <c:v>1336.4634577581289</c:v>
                </c:pt>
                <c:pt idx="6387">
                  <c:v>1334.7159988114799</c:v>
                </c:pt>
                <c:pt idx="6388">
                  <c:v>1332.968148285217</c:v>
                </c:pt>
                <c:pt idx="6389">
                  <c:v>1331.2199062600739</c:v>
                </c:pt>
                <c:pt idx="6390">
                  <c:v>1329.4712728167867</c:v>
                </c:pt>
                <c:pt idx="6391">
                  <c:v>1327.7222480360888</c:v>
                </c:pt>
                <c:pt idx="6392">
                  <c:v>1325.972831998713</c:v>
                </c:pt>
                <c:pt idx="6393">
                  <c:v>1324.223024785392</c:v>
                </c:pt>
                <c:pt idx="6394">
                  <c:v>1322.4728264768587</c:v>
                </c:pt>
                <c:pt idx="6395">
                  <c:v>1320.7222371538428</c:v>
                </c:pt>
                <c:pt idx="6396">
                  <c:v>1318.9712568970749</c:v>
                </c:pt>
                <c:pt idx="6397">
                  <c:v>1317.2198857872845</c:v>
                </c:pt>
                <c:pt idx="6398">
                  <c:v>1315.4681239051993</c:v>
                </c:pt>
                <c:pt idx="6399">
                  <c:v>1313.7159713315482</c:v>
                </c:pt>
                <c:pt idx="6400">
                  <c:v>1311.9634281470578</c:v>
                </c:pt>
                <c:pt idx="6401">
                  <c:v>1310.210494432454</c:v>
                </c:pt>
                <c:pt idx="6402">
                  <c:v>1308.457170268463</c:v>
                </c:pt>
                <c:pt idx="6403">
                  <c:v>1306.703455735809</c:v>
                </c:pt>
                <c:pt idx="6404">
                  <c:v>1304.9493509152151</c:v>
                </c:pt>
                <c:pt idx="6405">
                  <c:v>1303.1948558874049</c:v>
                </c:pt>
                <c:pt idx="6406">
                  <c:v>1301.4399707331002</c:v>
                </c:pt>
                <c:pt idx="6407">
                  <c:v>1299.6846955330218</c:v>
                </c:pt>
                <c:pt idx="6408">
                  <c:v>1297.9290303678899</c:v>
                </c:pt>
                <c:pt idx="6409">
                  <c:v>1296.1729753184256</c:v>
                </c:pt>
                <c:pt idx="6410">
                  <c:v>1294.4165304653461</c:v>
                </c:pt>
                <c:pt idx="6411">
                  <c:v>1292.6596958893699</c:v>
                </c:pt>
                <c:pt idx="6412">
                  <c:v>1290.9024716712131</c:v>
                </c:pt>
                <c:pt idx="6413">
                  <c:v>1289.1448578915929</c:v>
                </c:pt>
                <c:pt idx="6414">
                  <c:v>1287.3868546312231</c:v>
                </c:pt>
                <c:pt idx="6415">
                  <c:v>1285.6284619708179</c:v>
                </c:pt>
                <c:pt idx="6416">
                  <c:v>1283.8696799910922</c:v>
                </c:pt>
                <c:pt idx="6417">
                  <c:v>1282.1105087727581</c:v>
                </c:pt>
                <c:pt idx="6418">
                  <c:v>1280.3509483965247</c:v>
                </c:pt>
                <c:pt idx="6419">
                  <c:v>1278.5909989431059</c:v>
                </c:pt>
                <c:pt idx="6420">
                  <c:v>1276.8306604932102</c:v>
                </c:pt>
                <c:pt idx="6421">
                  <c:v>1275.069933127545</c:v>
                </c:pt>
                <c:pt idx="6422">
                  <c:v>1273.308816926819</c:v>
                </c:pt>
                <c:pt idx="6423">
                  <c:v>1271.5473119717401</c:v>
                </c:pt>
                <c:pt idx="6424">
                  <c:v>1269.785418343014</c:v>
                </c:pt>
                <c:pt idx="6425">
                  <c:v>1268.0231361213437</c:v>
                </c:pt>
                <c:pt idx="6426">
                  <c:v>1266.2604653874359</c:v>
                </c:pt>
                <c:pt idx="6427">
                  <c:v>1264.4974062219917</c:v>
                </c:pt>
                <c:pt idx="6428">
                  <c:v>1262.7339587057152</c:v>
                </c:pt>
                <c:pt idx="6429">
                  <c:v>1260.9701229193047</c:v>
                </c:pt>
                <c:pt idx="6430">
                  <c:v>1259.2058989434631</c:v>
                </c:pt>
                <c:pt idx="6431">
                  <c:v>1257.4412868588877</c:v>
                </c:pt>
                <c:pt idx="6432">
                  <c:v>1255.676286746278</c:v>
                </c:pt>
                <c:pt idx="6433">
                  <c:v>1253.91089868633</c:v>
                </c:pt>
                <c:pt idx="6434">
                  <c:v>1252.1451227597408</c:v>
                </c:pt>
                <c:pt idx="6435">
                  <c:v>1250.3789590472052</c:v>
                </c:pt>
                <c:pt idx="6436">
                  <c:v>1248.6124076294168</c:v>
                </c:pt>
                <c:pt idx="6437">
                  <c:v>1246.8454685870699</c:v>
                </c:pt>
                <c:pt idx="6438">
                  <c:v>1245.0781420008557</c:v>
                </c:pt>
                <c:pt idx="6439">
                  <c:v>1243.3104279514657</c:v>
                </c:pt>
                <c:pt idx="6440">
                  <c:v>1241.5423265195896</c:v>
                </c:pt>
                <c:pt idx="6441">
                  <c:v>1239.7738377859159</c:v>
                </c:pt>
                <c:pt idx="6442">
                  <c:v>1238.0049618311341</c:v>
                </c:pt>
                <c:pt idx="6443">
                  <c:v>1236.2356987359292</c:v>
                </c:pt>
                <c:pt idx="6444">
                  <c:v>1234.4660485809879</c:v>
                </c:pt>
                <c:pt idx="6445">
                  <c:v>1232.696011446995</c:v>
                </c:pt>
                <c:pt idx="6446">
                  <c:v>1230.9255874146345</c:v>
                </c:pt>
                <c:pt idx="6447">
                  <c:v>1229.1547765645869</c:v>
                </c:pt>
                <c:pt idx="6448">
                  <c:v>1227.3835789775358</c:v>
                </c:pt>
                <c:pt idx="6449">
                  <c:v>1225.611994734162</c:v>
                </c:pt>
                <c:pt idx="6450">
                  <c:v>1223.8400239151429</c:v>
                </c:pt>
                <c:pt idx="6451">
                  <c:v>1222.0676666011582</c:v>
                </c:pt>
                <c:pt idx="6452">
                  <c:v>1220.2949228728826</c:v>
                </c:pt>
                <c:pt idx="6453">
                  <c:v>1218.5217928109957</c:v>
                </c:pt>
                <c:pt idx="6454">
                  <c:v>1216.7482764961692</c:v>
                </c:pt>
                <c:pt idx="6455">
                  <c:v>1214.9743740090778</c:v>
                </c:pt>
                <c:pt idx="6456">
                  <c:v>1213.2000854303951</c:v>
                </c:pt>
                <c:pt idx="6457">
                  <c:v>1211.4254108407911</c:v>
                </c:pt>
                <c:pt idx="6458">
                  <c:v>1209.6503503209367</c:v>
                </c:pt>
                <c:pt idx="6459">
                  <c:v>1207.8749039515008</c:v>
                </c:pt>
                <c:pt idx="6460">
                  <c:v>1206.0990718131509</c:v>
                </c:pt>
                <c:pt idx="6461">
                  <c:v>1204.3228539865543</c:v>
                </c:pt>
                <c:pt idx="6462">
                  <c:v>1202.5462505523767</c:v>
                </c:pt>
                <c:pt idx="6463">
                  <c:v>1200.7692615912831</c:v>
                </c:pt>
                <c:pt idx="6464">
                  <c:v>1198.9918871839352</c:v>
                </c:pt>
                <c:pt idx="6465">
                  <c:v>1197.2141274109958</c:v>
                </c:pt>
                <c:pt idx="6466">
                  <c:v>1195.4359823531261</c:v>
                </c:pt>
                <c:pt idx="6467">
                  <c:v>1193.6574520909849</c:v>
                </c:pt>
                <c:pt idx="6468">
                  <c:v>1191.8785367052319</c:v>
                </c:pt>
                <c:pt idx="6469">
                  <c:v>1190.0992362765226</c:v>
                </c:pt>
                <c:pt idx="6470">
                  <c:v>1188.319550885516</c:v>
                </c:pt>
                <c:pt idx="6471">
                  <c:v>1186.5394806128627</c:v>
                </c:pt>
                <c:pt idx="6472">
                  <c:v>1184.7590255392199</c:v>
                </c:pt>
                <c:pt idx="6473">
                  <c:v>1182.9781857452383</c:v>
                </c:pt>
                <c:pt idx="6474">
                  <c:v>1181.196961311568</c:v>
                </c:pt>
                <c:pt idx="6475">
                  <c:v>1179.41535231886</c:v>
                </c:pt>
                <c:pt idx="6476">
                  <c:v>1177.6333588477637</c:v>
                </c:pt>
                <c:pt idx="6477">
                  <c:v>1175.8509809789248</c:v>
                </c:pt>
                <c:pt idx="6478">
                  <c:v>1174.0682187929899</c:v>
                </c:pt>
                <c:pt idx="6479">
                  <c:v>1172.2850723706042</c:v>
                </c:pt>
                <c:pt idx="6480">
                  <c:v>1170.5015417924101</c:v>
                </c:pt>
                <c:pt idx="6481">
                  <c:v>1168.7176271390501</c:v>
                </c:pt>
                <c:pt idx="6482">
                  <c:v>1166.9333284911659</c:v>
                </c:pt>
                <c:pt idx="6483">
                  <c:v>1165.1486459293967</c:v>
                </c:pt>
                <c:pt idx="6484">
                  <c:v>1163.3635795343798</c:v>
                </c:pt>
                <c:pt idx="6485">
                  <c:v>1161.5781293867542</c:v>
                </c:pt>
                <c:pt idx="6486">
                  <c:v>1159.7922955671529</c:v>
                </c:pt>
                <c:pt idx="6487">
                  <c:v>1158.0060781562131</c:v>
                </c:pt>
                <c:pt idx="6488">
                  <c:v>1156.2194772345649</c:v>
                </c:pt>
                <c:pt idx="6489">
                  <c:v>1154.4324928828419</c:v>
                </c:pt>
                <c:pt idx="6490">
                  <c:v>1152.6451251816732</c:v>
                </c:pt>
                <c:pt idx="6491">
                  <c:v>1150.8573742116887</c:v>
                </c:pt>
                <c:pt idx="6492">
                  <c:v>1149.0692400535156</c:v>
                </c:pt>
                <c:pt idx="6493">
                  <c:v>1147.2807227877802</c:v>
                </c:pt>
                <c:pt idx="6494">
                  <c:v>1145.491822495107</c:v>
                </c:pt>
                <c:pt idx="6495">
                  <c:v>1143.7025392561209</c:v>
                </c:pt>
                <c:pt idx="6496">
                  <c:v>1141.9128731514422</c:v>
                </c:pt>
                <c:pt idx="6497">
                  <c:v>1140.1228242616917</c:v>
                </c:pt>
                <c:pt idx="6498">
                  <c:v>1138.3323926674898</c:v>
                </c:pt>
                <c:pt idx="6499">
                  <c:v>1136.5415784494551</c:v>
                </c:pt>
                <c:pt idx="6500">
                  <c:v>1134.7503816882022</c:v>
                </c:pt>
                <c:pt idx="6501">
                  <c:v>1132.9588024643469</c:v>
                </c:pt>
                <c:pt idx="6502">
                  <c:v>1131.1668408585037</c:v>
                </c:pt>
                <c:pt idx="6503">
                  <c:v>1129.3744969512838</c:v>
                </c:pt>
                <c:pt idx="6504">
                  <c:v>1127.5817708232989</c:v>
                </c:pt>
                <c:pt idx="6505">
                  <c:v>1125.788662555158</c:v>
                </c:pt>
                <c:pt idx="6506">
                  <c:v>1123.9951722274691</c:v>
                </c:pt>
                <c:pt idx="6507">
                  <c:v>1122.2012999208389</c:v>
                </c:pt>
                <c:pt idx="6508">
                  <c:v>1120.4070457158721</c:v>
                </c:pt>
                <c:pt idx="6509">
                  <c:v>1118.6124096931717</c:v>
                </c:pt>
                <c:pt idx="6510">
                  <c:v>1116.8173919333417</c:v>
                </c:pt>
                <c:pt idx="6511">
                  <c:v>1115.0219925169818</c:v>
                </c:pt>
                <c:pt idx="6512">
                  <c:v>1113.2262115246922</c:v>
                </c:pt>
                <c:pt idx="6513">
                  <c:v>1111.4300490370679</c:v>
                </c:pt>
                <c:pt idx="6514">
                  <c:v>1109.633505134708</c:v>
                </c:pt>
                <c:pt idx="6515">
                  <c:v>1107.8365798982052</c:v>
                </c:pt>
                <c:pt idx="6516">
                  <c:v>1106.0392734081543</c:v>
                </c:pt>
                <c:pt idx="6517">
                  <c:v>1104.2415857451463</c:v>
                </c:pt>
                <c:pt idx="6518">
                  <c:v>1102.4435169897711</c:v>
                </c:pt>
                <c:pt idx="6519">
                  <c:v>1100.6450672226181</c:v>
                </c:pt>
                <c:pt idx="6520">
                  <c:v>1098.846236524274</c:v>
                </c:pt>
                <c:pt idx="6521">
                  <c:v>1097.0470249753237</c:v>
                </c:pt>
                <c:pt idx="6522">
                  <c:v>1095.2474326563527</c:v>
                </c:pt>
                <c:pt idx="6523">
                  <c:v>1093.4474596479442</c:v>
                </c:pt>
                <c:pt idx="6524">
                  <c:v>1091.6471060306758</c:v>
                </c:pt>
                <c:pt idx="6525">
                  <c:v>1089.846371885131</c:v>
                </c:pt>
                <c:pt idx="6526">
                  <c:v>1088.045257291885</c:v>
                </c:pt>
                <c:pt idx="6527">
                  <c:v>1086.2437623315141</c:v>
                </c:pt>
                <c:pt idx="6528">
                  <c:v>1084.4418870845952</c:v>
                </c:pt>
                <c:pt idx="6529">
                  <c:v>1082.639631631698</c:v>
                </c:pt>
                <c:pt idx="6530">
                  <c:v>1080.8369960533978</c:v>
                </c:pt>
                <c:pt idx="6531">
                  <c:v>1079.0339804302621</c:v>
                </c:pt>
                <c:pt idx="6532">
                  <c:v>1077.23058484286</c:v>
                </c:pt>
                <c:pt idx="6533">
                  <c:v>1075.4268093717583</c:v>
                </c:pt>
                <c:pt idx="6534">
                  <c:v>1073.6226540975217</c:v>
                </c:pt>
                <c:pt idx="6535">
                  <c:v>1071.8181191007143</c:v>
                </c:pt>
                <c:pt idx="6536">
                  <c:v>1070.0132044618979</c:v>
                </c:pt>
                <c:pt idx="6537">
                  <c:v>1068.2079102616319</c:v>
                </c:pt>
                <c:pt idx="6538">
                  <c:v>1066.4022365804758</c:v>
                </c:pt>
                <c:pt idx="6539">
                  <c:v>1064.5961834989871</c:v>
                </c:pt>
                <c:pt idx="6540">
                  <c:v>1062.7897510977202</c:v>
                </c:pt>
                <c:pt idx="6541">
                  <c:v>1060.982939457228</c:v>
                </c:pt>
                <c:pt idx="6542">
                  <c:v>1059.1757486580639</c:v>
                </c:pt>
                <c:pt idx="6543">
                  <c:v>1057.3681787807773</c:v>
                </c:pt>
                <c:pt idx="6544">
                  <c:v>1055.5602299059178</c:v>
                </c:pt>
                <c:pt idx="6545">
                  <c:v>1053.751902114032</c:v>
                </c:pt>
                <c:pt idx="6546">
                  <c:v>1051.9431954856652</c:v>
                </c:pt>
                <c:pt idx="6547">
                  <c:v>1050.1341101013597</c:v>
                </c:pt>
                <c:pt idx="6548">
                  <c:v>1048.324646041659</c:v>
                </c:pt>
                <c:pt idx="6549">
                  <c:v>1046.514803387103</c:v>
                </c:pt>
                <c:pt idx="6550">
                  <c:v>1044.7045822182299</c:v>
                </c:pt>
                <c:pt idx="6551">
                  <c:v>1042.8939826155768</c:v>
                </c:pt>
                <c:pt idx="6552">
                  <c:v>1041.0830046596777</c:v>
                </c:pt>
                <c:pt idx="6553">
                  <c:v>1039.271648431067</c:v>
                </c:pt>
                <c:pt idx="6554">
                  <c:v>1037.459914010276</c:v>
                </c:pt>
                <c:pt idx="6555">
                  <c:v>1035.647801477834</c:v>
                </c:pt>
                <c:pt idx="6556">
                  <c:v>1033.835310914269</c:v>
                </c:pt>
                <c:pt idx="6557">
                  <c:v>1032.022442400109</c:v>
                </c:pt>
                <c:pt idx="6558">
                  <c:v>1030.2091960158757</c:v>
                </c:pt>
                <c:pt idx="6559">
                  <c:v>1028.3955718420953</c:v>
                </c:pt>
                <c:pt idx="6560">
                  <c:v>1026.5815699592852</c:v>
                </c:pt>
                <c:pt idx="6561">
                  <c:v>1024.767190447966</c:v>
                </c:pt>
                <c:pt idx="6562">
                  <c:v>1022.952433388656</c:v>
                </c:pt>
                <c:pt idx="6563">
                  <c:v>1021.1372988618709</c:v>
                </c:pt>
                <c:pt idx="6564">
                  <c:v>1019.3217869481231</c:v>
                </c:pt>
                <c:pt idx="6565">
                  <c:v>1017.505897727926</c:v>
                </c:pt>
                <c:pt idx="6566">
                  <c:v>1015.689631281788</c:v>
                </c:pt>
                <c:pt idx="6567">
                  <c:v>1013.8729876902189</c:v>
                </c:pt>
                <c:pt idx="6568">
                  <c:v>1012.0559670337259</c:v>
                </c:pt>
                <c:pt idx="6569">
                  <c:v>1010.238569392812</c:v>
                </c:pt>
                <c:pt idx="6570">
                  <c:v>1008.420794847981</c:v>
                </c:pt>
                <c:pt idx="6571">
                  <c:v>1006.602643479734</c:v>
                </c:pt>
                <c:pt idx="6572">
                  <c:v>1004.7841153685702</c:v>
                </c:pt>
                <c:pt idx="6573">
                  <c:v>1002.9652105949868</c:v>
                </c:pt>
                <c:pt idx="6574">
                  <c:v>1001.145929239479</c:v>
                </c:pt>
                <c:pt idx="6575">
                  <c:v>999.32627138254031</c:v>
                </c:pt>
                <c:pt idx="6576">
                  <c:v>997.50623710466311</c:v>
                </c:pt>
                <c:pt idx="6577">
                  <c:v>995.68582648633708</c:v>
                </c:pt>
                <c:pt idx="6578">
                  <c:v>993.86503960804953</c:v>
                </c:pt>
                <c:pt idx="6579">
                  <c:v>992.04387655028756</c:v>
                </c:pt>
                <c:pt idx="6580">
                  <c:v>990.2223373935343</c:v>
                </c:pt>
                <c:pt idx="6581">
                  <c:v>988.40042221827264</c:v>
                </c:pt>
                <c:pt idx="6582">
                  <c:v>986.57813110498273</c:v>
                </c:pt>
                <c:pt idx="6583">
                  <c:v>984.75546413414293</c:v>
                </c:pt>
                <c:pt idx="6584">
                  <c:v>982.93242138622986</c:v>
                </c:pt>
                <c:pt idx="6585">
                  <c:v>981.10900294171813</c:v>
                </c:pt>
                <c:pt idx="6586">
                  <c:v>979.28520888108017</c:v>
                </c:pt>
                <c:pt idx="6587">
                  <c:v>977.46103928478658</c:v>
                </c:pt>
                <c:pt idx="6588">
                  <c:v>975.63649423330651</c:v>
                </c:pt>
                <c:pt idx="6589">
                  <c:v>973.81157380710613</c:v>
                </c:pt>
                <c:pt idx="6590">
                  <c:v>971.98627808665071</c:v>
                </c:pt>
                <c:pt idx="6591">
                  <c:v>970.1606071524028</c:v>
                </c:pt>
                <c:pt idx="6592">
                  <c:v>968.33456108482335</c:v>
                </c:pt>
                <c:pt idx="6593">
                  <c:v>966.50813996437171</c:v>
                </c:pt>
                <c:pt idx="6594">
                  <c:v>964.68134387150383</c:v>
                </c:pt>
                <c:pt idx="6595">
                  <c:v>962.8541728866752</c:v>
                </c:pt>
                <c:pt idx="6596">
                  <c:v>961.02662709033837</c:v>
                </c:pt>
                <c:pt idx="6597">
                  <c:v>959.19870656294506</c:v>
                </c:pt>
                <c:pt idx="6598">
                  <c:v>957.37041138494283</c:v>
                </c:pt>
                <c:pt idx="6599">
                  <c:v>955.54174163677988</c:v>
                </c:pt>
                <c:pt idx="6600">
                  <c:v>953.71269739889988</c:v>
                </c:pt>
                <c:pt idx="6601">
                  <c:v>951.88327875174627</c:v>
                </c:pt>
                <c:pt idx="6602">
                  <c:v>950.05348577575944</c:v>
                </c:pt>
                <c:pt idx="6603">
                  <c:v>948.2233185513785</c:v>
                </c:pt>
                <c:pt idx="6604">
                  <c:v>946.3927771590395</c:v>
                </c:pt>
                <c:pt idx="6605">
                  <c:v>944.56186167917747</c:v>
                </c:pt>
                <c:pt idx="6606">
                  <c:v>942.7305721922246</c:v>
                </c:pt>
                <c:pt idx="6607">
                  <c:v>940.89890877861205</c:v>
                </c:pt>
                <c:pt idx="6608">
                  <c:v>939.06687151876758</c:v>
                </c:pt>
                <c:pt idx="6609">
                  <c:v>937.23446049311724</c:v>
                </c:pt>
                <c:pt idx="6610">
                  <c:v>935.4016757820857</c:v>
                </c:pt>
                <c:pt idx="6611">
                  <c:v>933.56851746609527</c:v>
                </c:pt>
                <c:pt idx="6612">
                  <c:v>931.7349856255654</c:v>
                </c:pt>
                <c:pt idx="6613">
                  <c:v>929.90108034091406</c:v>
                </c:pt>
                <c:pt idx="6614">
                  <c:v>928.06680169255731</c:v>
                </c:pt>
                <c:pt idx="6615">
                  <c:v>926.23214976090856</c:v>
                </c:pt>
                <c:pt idx="6616">
                  <c:v>924.39712462637954</c:v>
                </c:pt>
                <c:pt idx="6617">
                  <c:v>922.56172636937958</c:v>
                </c:pt>
                <c:pt idx="6618">
                  <c:v>920.72595507031599</c:v>
                </c:pt>
                <c:pt idx="6619">
                  <c:v>918.88981080959343</c:v>
                </c:pt>
                <c:pt idx="6620">
                  <c:v>917.05329366761543</c:v>
                </c:pt>
                <c:pt idx="6621">
                  <c:v>915.21640372478225</c:v>
                </c:pt>
                <c:pt idx="6622">
                  <c:v>913.3791410614931</c:v>
                </c:pt>
                <c:pt idx="6623">
                  <c:v>911.54150575814378</c:v>
                </c:pt>
                <c:pt idx="6624">
                  <c:v>909.70349789512909</c:v>
                </c:pt>
                <c:pt idx="6625">
                  <c:v>907.86511755284073</c:v>
                </c:pt>
                <c:pt idx="6626">
                  <c:v>906.02636481166883</c:v>
                </c:pt>
                <c:pt idx="6627">
                  <c:v>904.18723975200112</c:v>
                </c:pt>
                <c:pt idx="6628">
                  <c:v>902.34774245422284</c:v>
                </c:pt>
                <c:pt idx="6629">
                  <c:v>900.50787299871763</c:v>
                </c:pt>
                <c:pt idx="6630">
                  <c:v>898.66763146586618</c:v>
                </c:pt>
                <c:pt idx="6631">
                  <c:v>896.82701793604758</c:v>
                </c:pt>
                <c:pt idx="6632">
                  <c:v>894.98603248963821</c:v>
                </c:pt>
                <c:pt idx="6633">
                  <c:v>893.14467520701271</c:v>
                </c:pt>
                <c:pt idx="6634">
                  <c:v>891.30294616854292</c:v>
                </c:pt>
                <c:pt idx="6635">
                  <c:v>889.46084545459883</c:v>
                </c:pt>
                <c:pt idx="6636">
                  <c:v>887.61837314554839</c:v>
                </c:pt>
                <c:pt idx="6637">
                  <c:v>885.77552932175649</c:v>
                </c:pt>
                <c:pt idx="6638">
                  <c:v>883.93231406358632</c:v>
                </c:pt>
                <c:pt idx="6639">
                  <c:v>882.088727451399</c:v>
                </c:pt>
                <c:pt idx="6640">
                  <c:v>880.2447695655527</c:v>
                </c:pt>
                <c:pt idx="6641">
                  <c:v>878.40044048640368</c:v>
                </c:pt>
                <c:pt idx="6642">
                  <c:v>876.55574029430647</c:v>
                </c:pt>
                <c:pt idx="6643">
                  <c:v>874.71066906961209</c:v>
                </c:pt>
                <c:pt idx="6644">
                  <c:v>872.86522689266985</c:v>
                </c:pt>
                <c:pt idx="6645">
                  <c:v>871.01941384382758</c:v>
                </c:pt>
                <c:pt idx="6646">
                  <c:v>869.17323000342924</c:v>
                </c:pt>
                <c:pt idx="6647">
                  <c:v>867.32667545181744</c:v>
                </c:pt>
                <c:pt idx="6648">
                  <c:v>865.47975026933261</c:v>
                </c:pt>
                <c:pt idx="6649">
                  <c:v>863.63245453631168</c:v>
                </c:pt>
                <c:pt idx="6650">
                  <c:v>861.78478833309066</c:v>
                </c:pt>
                <c:pt idx="6651">
                  <c:v>859.93675174000214</c:v>
                </c:pt>
                <c:pt idx="6652">
                  <c:v>858.08834483737758</c:v>
                </c:pt>
                <c:pt idx="6653">
                  <c:v>856.23956770554423</c:v>
                </c:pt>
                <c:pt idx="6654">
                  <c:v>854.3904204248289</c:v>
                </c:pt>
                <c:pt idx="6655">
                  <c:v>852.54090307555498</c:v>
                </c:pt>
                <c:pt idx="6656">
                  <c:v>850.69101573804335</c:v>
                </c:pt>
                <c:pt idx="6657">
                  <c:v>848.84075849261296</c:v>
                </c:pt>
                <c:pt idx="6658">
                  <c:v>846.99013141958028</c:v>
                </c:pt>
                <c:pt idx="6659">
                  <c:v>845.13913459925902</c:v>
                </c:pt>
                <c:pt idx="6660">
                  <c:v>843.2877681119611</c:v>
                </c:pt>
                <c:pt idx="6661">
                  <c:v>841.43603203799557</c:v>
                </c:pt>
                <c:pt idx="6662">
                  <c:v>839.58392645766935</c:v>
                </c:pt>
                <c:pt idx="6663">
                  <c:v>837.73145145128649</c:v>
                </c:pt>
                <c:pt idx="6664">
                  <c:v>835.87860709914878</c:v>
                </c:pt>
                <c:pt idx="6665">
                  <c:v>834.02539348155608</c:v>
                </c:pt>
                <c:pt idx="6666">
                  <c:v>832.1718106788054</c:v>
                </c:pt>
                <c:pt idx="6667">
                  <c:v>830.31785877119057</c:v>
                </c:pt>
                <c:pt idx="6668">
                  <c:v>828.4635378390044</c:v>
                </c:pt>
                <c:pt idx="6669">
                  <c:v>826.60884796253663</c:v>
                </c:pt>
                <c:pt idx="6670">
                  <c:v>824.75378922207369</c:v>
                </c:pt>
                <c:pt idx="6671">
                  <c:v>822.89836169790067</c:v>
                </c:pt>
                <c:pt idx="6672">
                  <c:v>821.04256547029968</c:v>
                </c:pt>
                <c:pt idx="6673">
                  <c:v>819.18640061955091</c:v>
                </c:pt>
                <c:pt idx="6674">
                  <c:v>817.32986722593057</c:v>
                </c:pt>
                <c:pt idx="6675">
                  <c:v>815.4729653697143</c:v>
                </c:pt>
                <c:pt idx="6676">
                  <c:v>813.61569513117377</c:v>
                </c:pt>
                <c:pt idx="6677">
                  <c:v>811.7580565905788</c:v>
                </c:pt>
                <c:pt idx="6678">
                  <c:v>809.90004982819653</c:v>
                </c:pt>
                <c:pt idx="6679">
                  <c:v>808.04167492429156</c:v>
                </c:pt>
                <c:pt idx="6680">
                  <c:v>806.18293195912611</c:v>
                </c:pt>
                <c:pt idx="6681">
                  <c:v>804.323821012959</c:v>
                </c:pt>
                <c:pt idx="6682">
                  <c:v>802.46434216604825</c:v>
                </c:pt>
                <c:pt idx="6683">
                  <c:v>800.60449549864779</c:v>
                </c:pt>
                <c:pt idx="6684">
                  <c:v>798.74428109100938</c:v>
                </c:pt>
                <c:pt idx="6685">
                  <c:v>796.88369902338252</c:v>
                </c:pt>
                <c:pt idx="6686">
                  <c:v>795.02274937601385</c:v>
                </c:pt>
                <c:pt idx="6687">
                  <c:v>793.16143222914775</c:v>
                </c:pt>
                <c:pt idx="6688">
                  <c:v>791.29974766302553</c:v>
                </c:pt>
                <c:pt idx="6689">
                  <c:v>789.43769575788588</c:v>
                </c:pt>
                <c:pt idx="6690">
                  <c:v>787.57527659396567</c:v>
                </c:pt>
                <c:pt idx="6691">
                  <c:v>785.71249025149859</c:v>
                </c:pt>
                <c:pt idx="6692">
                  <c:v>783.84933681071539</c:v>
                </c:pt>
                <c:pt idx="6693">
                  <c:v>781.98581635184507</c:v>
                </c:pt>
                <c:pt idx="6694">
                  <c:v>780.12192895511294</c:v>
                </c:pt>
                <c:pt idx="6695">
                  <c:v>778.25767470074288</c:v>
                </c:pt>
                <c:pt idx="6696">
                  <c:v>776.39305366895553</c:v>
                </c:pt>
                <c:pt idx="6697">
                  <c:v>774.52806593996831</c:v>
                </c:pt>
                <c:pt idx="6698">
                  <c:v>772.66271159399696</c:v>
                </c:pt>
                <c:pt idx="6699">
                  <c:v>770.79699071125401</c:v>
                </c:pt>
                <c:pt idx="6700">
                  <c:v>768.9309033719494</c:v>
                </c:pt>
                <c:pt idx="6701">
                  <c:v>767.06444965629089</c:v>
                </c:pt>
                <c:pt idx="6702">
                  <c:v>765.19762964448239</c:v>
                </c:pt>
                <c:pt idx="6703">
                  <c:v>763.33044341672644</c:v>
                </c:pt>
                <c:pt idx="6704">
                  <c:v>761.46289105322217</c:v>
                </c:pt>
                <c:pt idx="6705">
                  <c:v>759.59497263416642</c:v>
                </c:pt>
                <c:pt idx="6706">
                  <c:v>757.72668823975243</c:v>
                </c:pt>
                <c:pt idx="6707">
                  <c:v>755.85803795017193</c:v>
                </c:pt>
                <c:pt idx="6708">
                  <c:v>753.98902184561291</c:v>
                </c:pt>
                <c:pt idx="6709">
                  <c:v>752.11964000626187</c:v>
                </c:pt>
                <c:pt idx="6710">
                  <c:v>750.24989251230113</c:v>
                </c:pt>
                <c:pt idx="6711">
                  <c:v>748.37977944391105</c:v>
                </c:pt>
                <c:pt idx="6712">
                  <c:v>746.50930088126938</c:v>
                </c:pt>
                <c:pt idx="6713">
                  <c:v>744.63845690455082</c:v>
                </c:pt>
                <c:pt idx="6714">
                  <c:v>742.76724759392721</c:v>
                </c:pt>
                <c:pt idx="6715">
                  <c:v>740.89567302956823</c:v>
                </c:pt>
                <c:pt idx="6716">
                  <c:v>739.02373329164016</c:v>
                </c:pt>
                <c:pt idx="6717">
                  <c:v>737.15142846030642</c:v>
                </c:pt>
                <c:pt idx="6718">
                  <c:v>735.27875861572852</c:v>
                </c:pt>
                <c:pt idx="6719">
                  <c:v>733.40572383806398</c:v>
                </c:pt>
                <c:pt idx="6720">
                  <c:v>731.53232420746849</c:v>
                </c:pt>
                <c:pt idx="6721">
                  <c:v>729.65855980409481</c:v>
                </c:pt>
                <c:pt idx="6722">
                  <c:v>727.78443070809283</c:v>
                </c:pt>
                <c:pt idx="6723">
                  <c:v>725.90993699960859</c:v>
                </c:pt>
                <c:pt idx="6724">
                  <c:v>724.03507875878711</c:v>
                </c:pt>
                <c:pt idx="6725">
                  <c:v>722.15985606576919</c:v>
                </c:pt>
                <c:pt idx="6726">
                  <c:v>720.2842690006936</c:v>
                </c:pt>
                <c:pt idx="6727">
                  <c:v>718.40831764369591</c:v>
                </c:pt>
                <c:pt idx="6728">
                  <c:v>716.53200207490841</c:v>
                </c:pt>
                <c:pt idx="6729">
                  <c:v>714.655322374462</c:v>
                </c:pt>
                <c:pt idx="6730">
                  <c:v>712.77827862248319</c:v>
                </c:pt>
                <c:pt idx="6731">
                  <c:v>710.90087089909582</c:v>
                </c:pt>
                <c:pt idx="6732">
                  <c:v>709.02309928442173</c:v>
                </c:pt>
                <c:pt idx="6733">
                  <c:v>707.14496385857944</c:v>
                </c:pt>
                <c:pt idx="6734">
                  <c:v>705.2664647016843</c:v>
                </c:pt>
                <c:pt idx="6735">
                  <c:v>703.3876018938488</c:v>
                </c:pt>
                <c:pt idx="6736">
                  <c:v>701.50837551518362</c:v>
                </c:pt>
                <c:pt idx="6737">
                  <c:v>699.62878564579455</c:v>
                </c:pt>
                <c:pt idx="6738">
                  <c:v>697.74883236578626</c:v>
                </c:pt>
                <c:pt idx="6739">
                  <c:v>695.8685157552593</c:v>
                </c:pt>
                <c:pt idx="6740">
                  <c:v>693.98783589431241</c:v>
                </c:pt>
                <c:pt idx="6741">
                  <c:v>692.10679286304048</c:v>
                </c:pt>
                <c:pt idx="6742">
                  <c:v>690.22538674153577</c:v>
                </c:pt>
                <c:pt idx="6743">
                  <c:v>688.34361760988759</c:v>
                </c:pt>
                <c:pt idx="6744">
                  <c:v>686.46148554818251</c:v>
                </c:pt>
                <c:pt idx="6745">
                  <c:v>684.5789906365037</c:v>
                </c:pt>
                <c:pt idx="6746">
                  <c:v>682.69613295493173</c:v>
                </c:pt>
                <c:pt idx="6747">
                  <c:v>680.81291258354418</c:v>
                </c:pt>
                <c:pt idx="6748">
                  <c:v>678.92932960241569</c:v>
                </c:pt>
                <c:pt idx="6749">
                  <c:v>677.04538409161773</c:v>
                </c:pt>
                <c:pt idx="6750">
                  <c:v>675.16107613121869</c:v>
                </c:pt>
                <c:pt idx="6751">
                  <c:v>673.27640580128445</c:v>
                </c:pt>
                <c:pt idx="6752">
                  <c:v>671.39137318187738</c:v>
                </c:pt>
                <c:pt idx="6753">
                  <c:v>669.505978353057</c:v>
                </c:pt>
                <c:pt idx="6754">
                  <c:v>667.62022139487965</c:v>
                </c:pt>
                <c:pt idx="6755">
                  <c:v>665.7341023873995</c:v>
                </c:pt>
                <c:pt idx="6756">
                  <c:v>663.84762141066642</c:v>
                </c:pt>
                <c:pt idx="6757">
                  <c:v>661.96077854472856</c:v>
                </c:pt>
                <c:pt idx="6758">
                  <c:v>660.07357386962985</c:v>
                </c:pt>
                <c:pt idx="6759">
                  <c:v>658.18600746541154</c:v>
                </c:pt>
                <c:pt idx="6760">
                  <c:v>656.29807941211266</c:v>
                </c:pt>
                <c:pt idx="6761">
                  <c:v>654.40978978976773</c:v>
                </c:pt>
                <c:pt idx="6762">
                  <c:v>652.52113867840933</c:v>
                </c:pt>
                <c:pt idx="6763">
                  <c:v>650.63212615806651</c:v>
                </c:pt>
                <c:pt idx="6764">
                  <c:v>648.7427523087656</c:v>
                </c:pt>
                <c:pt idx="6765">
                  <c:v>646.85301721052929</c:v>
                </c:pt>
                <c:pt idx="6766">
                  <c:v>644.96292094337753</c:v>
                </c:pt>
                <c:pt idx="6767">
                  <c:v>643.07246358732755</c:v>
                </c:pt>
                <c:pt idx="6768">
                  <c:v>641.18164522239249</c:v>
                </c:pt>
                <c:pt idx="6769">
                  <c:v>639.2904659285831</c:v>
                </c:pt>
                <c:pt idx="6770">
                  <c:v>637.39892578590639</c:v>
                </c:pt>
                <c:pt idx="6771">
                  <c:v>635.50702487436786</c:v>
                </c:pt>
                <c:pt idx="6772">
                  <c:v>633.61476327396792</c:v>
                </c:pt>
                <c:pt idx="6773">
                  <c:v>631.72214106470449</c:v>
                </c:pt>
                <c:pt idx="6774">
                  <c:v>629.82915832657318</c:v>
                </c:pt>
                <c:pt idx="6775">
                  <c:v>627.93581513956531</c:v>
                </c:pt>
                <c:pt idx="6776">
                  <c:v>626.04211158366957</c:v>
                </c:pt>
                <c:pt idx="6777">
                  <c:v>624.14804773887181</c:v>
                </c:pt>
                <c:pt idx="6778">
                  <c:v>622.25362368515357</c:v>
                </c:pt>
                <c:pt idx="6779">
                  <c:v>620.35883950249479</c:v>
                </c:pt>
                <c:pt idx="6780">
                  <c:v>618.46369527087109</c:v>
                </c:pt>
                <c:pt idx="6781">
                  <c:v>616.56819107025501</c:v>
                </c:pt>
                <c:pt idx="6782">
                  <c:v>614.6723269806165</c:v>
                </c:pt>
                <c:pt idx="6783">
                  <c:v>612.77610308192186</c:v>
                </c:pt>
                <c:pt idx="6784">
                  <c:v>610.8795194541342</c:v>
                </c:pt>
                <c:pt idx="6785">
                  <c:v>608.98257617721345</c:v>
                </c:pt>
                <c:pt idx="6786">
                  <c:v>607.08527333111647</c:v>
                </c:pt>
                <c:pt idx="6787">
                  <c:v>605.18761099579638</c:v>
                </c:pt>
                <c:pt idx="6788">
                  <c:v>603.28958925120401</c:v>
                </c:pt>
                <c:pt idx="6789">
                  <c:v>601.39120817728588</c:v>
                </c:pt>
                <c:pt idx="6790">
                  <c:v>599.49246785398611</c:v>
                </c:pt>
                <c:pt idx="6791">
                  <c:v>597.59336836124544</c:v>
                </c:pt>
                <c:pt idx="6792">
                  <c:v>595.69390977900071</c:v>
                </c:pt>
                <c:pt idx="6793">
                  <c:v>593.79409218718615</c:v>
                </c:pt>
                <c:pt idx="6794">
                  <c:v>591.89391566573238</c:v>
                </c:pt>
                <c:pt idx="6795">
                  <c:v>589.99338029456703</c:v>
                </c:pt>
                <c:pt idx="6796">
                  <c:v>588.09248615361412</c:v>
                </c:pt>
                <c:pt idx="6797">
                  <c:v>586.19123332279469</c:v>
                </c:pt>
                <c:pt idx="6798">
                  <c:v>584.28962188202627</c:v>
                </c:pt>
                <c:pt idx="6799">
                  <c:v>582.38765191122309</c:v>
                </c:pt>
                <c:pt idx="6800">
                  <c:v>580.48532349029642</c:v>
                </c:pt>
                <c:pt idx="6801">
                  <c:v>578.58263669915368</c:v>
                </c:pt>
                <c:pt idx="6802">
                  <c:v>576.67959161769943</c:v>
                </c:pt>
                <c:pt idx="6803">
                  <c:v>574.77618832583403</c:v>
                </c:pt>
                <c:pt idx="6804">
                  <c:v>572.87242690345579</c:v>
                </c:pt>
                <c:pt idx="6805">
                  <c:v>570.96830743045916</c:v>
                </c:pt>
                <c:pt idx="6806">
                  <c:v>569.06382998673462</c:v>
                </c:pt>
                <c:pt idx="6807">
                  <c:v>567.15899465217035</c:v>
                </c:pt>
                <c:pt idx="6808">
                  <c:v>565.25380150665023</c:v>
                </c:pt>
                <c:pt idx="6809">
                  <c:v>563.34825063005474</c:v>
                </c:pt>
                <c:pt idx="6810">
                  <c:v>561.44234210226239</c:v>
                </c:pt>
                <c:pt idx="6811">
                  <c:v>559.53607600314672</c:v>
                </c:pt>
                <c:pt idx="6812">
                  <c:v>557.62945241257853</c:v>
                </c:pt>
                <c:pt idx="6813">
                  <c:v>555.72247141042556</c:v>
                </c:pt>
                <c:pt idx="6814">
                  <c:v>553.81513307655143</c:v>
                </c:pt>
                <c:pt idx="6815">
                  <c:v>551.90743749081639</c:v>
                </c:pt>
                <c:pt idx="6816">
                  <c:v>549.99938473307839</c:v>
                </c:pt>
                <c:pt idx="6817">
                  <c:v>548.09097488319048</c:v>
                </c:pt>
                <c:pt idx="6818">
                  <c:v>546.18220802100302</c:v>
                </c:pt>
                <c:pt idx="6819">
                  <c:v>544.27308422636361</c:v>
                </c:pt>
                <c:pt idx="6820">
                  <c:v>542.36360357911451</c:v>
                </c:pt>
                <c:pt idx="6821">
                  <c:v>540.4537661590964</c:v>
                </c:pt>
                <c:pt idx="6822">
                  <c:v>538.54357204614575</c:v>
                </c:pt>
                <c:pt idx="6823">
                  <c:v>536.63302132009551</c:v>
                </c:pt>
                <c:pt idx="6824">
                  <c:v>534.7221140607752</c:v>
                </c:pt>
                <c:pt idx="6825">
                  <c:v>532.8108503480114</c:v>
                </c:pt>
                <c:pt idx="6826">
                  <c:v>530.89923026162626</c:v>
                </c:pt>
                <c:pt idx="6827">
                  <c:v>528.98725388143873</c:v>
                </c:pt>
                <c:pt idx="6828">
                  <c:v>527.07492128726551</c:v>
                </c:pt>
                <c:pt idx="6829">
                  <c:v>525.16223255891794</c:v>
                </c:pt>
                <c:pt idx="6830">
                  <c:v>523.24918777620485</c:v>
                </c:pt>
                <c:pt idx="6831">
                  <c:v>521.33578701893157</c:v>
                </c:pt>
                <c:pt idx="6832">
                  <c:v>519.42203036689943</c:v>
                </c:pt>
                <c:pt idx="6833">
                  <c:v>517.50791789990637</c:v>
                </c:pt>
                <c:pt idx="6834">
                  <c:v>515.59344969774804</c:v>
                </c:pt>
                <c:pt idx="6835">
                  <c:v>513.67862584021429</c:v>
                </c:pt>
                <c:pt idx="6836">
                  <c:v>511.76344640709323</c:v>
                </c:pt>
                <c:pt idx="6837">
                  <c:v>509.84791147816873</c:v>
                </c:pt>
                <c:pt idx="6838">
                  <c:v>507.93202113322138</c:v>
                </c:pt>
                <c:pt idx="6839">
                  <c:v>506.01577545202747</c:v>
                </c:pt>
                <c:pt idx="6840">
                  <c:v>504.09917451436098</c:v>
                </c:pt>
                <c:pt idx="6841">
                  <c:v>502.18221839999097</c:v>
                </c:pt>
                <c:pt idx="6842">
                  <c:v>500.26490718868399</c:v>
                </c:pt>
                <c:pt idx="6843">
                  <c:v>498.34724096020233</c:v>
                </c:pt>
                <c:pt idx="6844">
                  <c:v>496.42921979430503</c:v>
                </c:pt>
                <c:pt idx="6845">
                  <c:v>494.51084377074733</c:v>
                </c:pt>
                <c:pt idx="6846">
                  <c:v>492.59211296928078</c:v>
                </c:pt>
                <c:pt idx="6847">
                  <c:v>490.67302746965402</c:v>
                </c:pt>
                <c:pt idx="6848">
                  <c:v>488.75358735161126</c:v>
                </c:pt>
                <c:pt idx="6849">
                  <c:v>486.83379269489325</c:v>
                </c:pt>
                <c:pt idx="6850">
                  <c:v>484.91364357923709</c:v>
                </c:pt>
                <c:pt idx="6851">
                  <c:v>482.99314008437676</c:v>
                </c:pt>
                <c:pt idx="6852">
                  <c:v>481.07228229004204</c:v>
                </c:pt>
                <c:pt idx="6853">
                  <c:v>479.15107027595894</c:v>
                </c:pt>
                <c:pt idx="6854">
                  <c:v>477.22950412185048</c:v>
                </c:pt>
                <c:pt idx="6855">
                  <c:v>475.30758390743534</c:v>
                </c:pt>
                <c:pt idx="6856">
                  <c:v>473.38530971242892</c:v>
                </c:pt>
                <c:pt idx="6857">
                  <c:v>471.46268161654308</c:v>
                </c:pt>
                <c:pt idx="6858">
                  <c:v>469.53969969948525</c:v>
                </c:pt>
                <c:pt idx="6859">
                  <c:v>467.61636404095987</c:v>
                </c:pt>
                <c:pt idx="6860">
                  <c:v>465.69267472066758</c:v>
                </c:pt>
                <c:pt idx="6861">
                  <c:v>463.76863181830493</c:v>
                </c:pt>
                <c:pt idx="6862">
                  <c:v>461.84423541356557</c:v>
                </c:pt>
                <c:pt idx="6863">
                  <c:v>459.91948558613831</c:v>
                </c:pt>
                <c:pt idx="6864">
                  <c:v>457.99438241570903</c:v>
                </c:pt>
                <c:pt idx="6865">
                  <c:v>456.06892598195975</c:v>
                </c:pt>
                <c:pt idx="6866">
                  <c:v>454.14311636456858</c:v>
                </c:pt>
                <c:pt idx="6867">
                  <c:v>452.21695364321016</c:v>
                </c:pt>
                <c:pt idx="6868">
                  <c:v>450.29043789755497</c:v>
                </c:pt>
                <c:pt idx="6869">
                  <c:v>448.3635692072699</c:v>
                </c:pt>
                <c:pt idx="6870">
                  <c:v>446.43634765201847</c:v>
                </c:pt>
                <c:pt idx="6871">
                  <c:v>444.50877331145989</c:v>
                </c:pt>
                <c:pt idx="6872">
                  <c:v>442.58084626524982</c:v>
                </c:pt>
                <c:pt idx="6873">
                  <c:v>440.65256659304032</c:v>
                </c:pt>
                <c:pt idx="6874">
                  <c:v>438.72393437447892</c:v>
                </c:pt>
                <c:pt idx="6875">
                  <c:v>436.79494968921051</c:v>
                </c:pt>
                <c:pt idx="6876">
                  <c:v>434.86561261687518</c:v>
                </c:pt>
                <c:pt idx="6877">
                  <c:v>432.93592323710953</c:v>
                </c:pt>
                <c:pt idx="6878">
                  <c:v>431.00588162954699</c:v>
                </c:pt>
                <c:pt idx="6879">
                  <c:v>429.07548787381597</c:v>
                </c:pt>
                <c:pt idx="6880">
                  <c:v>427.144742049542</c:v>
                </c:pt>
                <c:pt idx="6881">
                  <c:v>425.21364423634634</c:v>
                </c:pt>
                <c:pt idx="6882">
                  <c:v>423.28219451384632</c:v>
                </c:pt>
                <c:pt idx="6883">
                  <c:v>421.35039296165593</c:v>
                </c:pt>
                <c:pt idx="6884">
                  <c:v>419.41823965938471</c:v>
                </c:pt>
                <c:pt idx="6885">
                  <c:v>417.48573468663892</c:v>
                </c:pt>
                <c:pt idx="6886">
                  <c:v>415.55287812302078</c:v>
                </c:pt>
                <c:pt idx="6887">
                  <c:v>413.61967004812789</c:v>
                </c:pt>
                <c:pt idx="6888">
                  <c:v>411.68611054155497</c:v>
                </c:pt>
                <c:pt idx="6889">
                  <c:v>409.75219968289269</c:v>
                </c:pt>
                <c:pt idx="6890">
                  <c:v>407.81793755172725</c:v>
                </c:pt>
                <c:pt idx="6891">
                  <c:v>405.88332422764159</c:v>
                </c:pt>
                <c:pt idx="6892">
                  <c:v>403.94835979021417</c:v>
                </c:pt>
                <c:pt idx="6893">
                  <c:v>402.01304431902025</c:v>
                </c:pt>
                <c:pt idx="6894">
                  <c:v>400.07737789363028</c:v>
                </c:pt>
                <c:pt idx="6895">
                  <c:v>398.14136059361164</c:v>
                </c:pt>
                <c:pt idx="6896">
                  <c:v>396.20499249852719</c:v>
                </c:pt>
                <c:pt idx="6897">
                  <c:v>394.26827368793624</c:v>
                </c:pt>
                <c:pt idx="6898">
                  <c:v>392.33120424139366</c:v>
                </c:pt>
                <c:pt idx="6899">
                  <c:v>390.39378423845125</c:v>
                </c:pt>
                <c:pt idx="6900">
                  <c:v>388.45601375865567</c:v>
                </c:pt>
                <c:pt idx="6901">
                  <c:v>386.51789288155078</c:v>
                </c:pt>
                <c:pt idx="6902">
                  <c:v>384.57942168667557</c:v>
                </c:pt>
                <c:pt idx="6903">
                  <c:v>382.64060025356554</c:v>
                </c:pt>
                <c:pt idx="6904">
                  <c:v>380.70142866175212</c:v>
                </c:pt>
                <c:pt idx="6905">
                  <c:v>378.7619069907625</c:v>
                </c:pt>
                <c:pt idx="6906">
                  <c:v>376.82203532012028</c:v>
                </c:pt>
                <c:pt idx="6907">
                  <c:v>374.88181372934491</c:v>
                </c:pt>
                <c:pt idx="6908">
                  <c:v>372.94124229795165</c:v>
                </c:pt>
                <c:pt idx="6909">
                  <c:v>371.00032110545197</c:v>
                </c:pt>
                <c:pt idx="6910">
                  <c:v>369.05905023135324</c:v>
                </c:pt>
                <c:pt idx="6911">
                  <c:v>367.11742975515858</c:v>
                </c:pt>
                <c:pt idx="6912">
                  <c:v>365.17545975636739</c:v>
                </c:pt>
                <c:pt idx="6913">
                  <c:v>363.23314031447507</c:v>
                </c:pt>
                <c:pt idx="6914">
                  <c:v>361.29047150897259</c:v>
                </c:pt>
                <c:pt idx="6915">
                  <c:v>359.34745341934757</c:v>
                </c:pt>
                <c:pt idx="6916">
                  <c:v>357.40408612508242</c:v>
                </c:pt>
                <c:pt idx="6917">
                  <c:v>355.4603697056566</c:v>
                </c:pt>
                <c:pt idx="6918">
                  <c:v>353.51630424054497</c:v>
                </c:pt>
                <c:pt idx="6919">
                  <c:v>351.57188980921842</c:v>
                </c:pt>
                <c:pt idx="6920">
                  <c:v>349.62712649114366</c:v>
                </c:pt>
                <c:pt idx="6921">
                  <c:v>347.68201436578352</c:v>
                </c:pt>
                <c:pt idx="6922">
                  <c:v>345.7365535125964</c:v>
                </c:pt>
                <c:pt idx="6923">
                  <c:v>343.79074401103696</c:v>
                </c:pt>
                <c:pt idx="6924">
                  <c:v>341.84458594055548</c:v>
                </c:pt>
                <c:pt idx="6925">
                  <c:v>339.89807938059812</c:v>
                </c:pt>
                <c:pt idx="6926">
                  <c:v>337.95122441060721</c:v>
                </c:pt>
                <c:pt idx="6927">
                  <c:v>336.0040211100208</c:v>
                </c:pt>
                <c:pt idx="6928">
                  <c:v>334.05646955827217</c:v>
                </c:pt>
                <c:pt idx="6929">
                  <c:v>332.10856983479198</c:v>
                </c:pt>
                <c:pt idx="6930">
                  <c:v>330.16032201900498</c:v>
                </c:pt>
                <c:pt idx="6931">
                  <c:v>328.21172619033302</c:v>
                </c:pt>
                <c:pt idx="6932">
                  <c:v>326.26278242819319</c:v>
                </c:pt>
                <c:pt idx="6933">
                  <c:v>324.31349081199858</c:v>
                </c:pt>
                <c:pt idx="6934">
                  <c:v>322.36385142115807</c:v>
                </c:pt>
                <c:pt idx="6935">
                  <c:v>320.41386433507648</c:v>
                </c:pt>
                <c:pt idx="6936">
                  <c:v>318.46352963315411</c:v>
                </c:pt>
                <c:pt idx="6937">
                  <c:v>316.51284739478757</c:v>
                </c:pt>
                <c:pt idx="6938">
                  <c:v>314.56181769936887</c:v>
                </c:pt>
                <c:pt idx="6939">
                  <c:v>312.61044062628571</c:v>
                </c:pt>
                <c:pt idx="6940">
                  <c:v>310.65871625492213</c:v>
                </c:pt>
                <c:pt idx="6941">
                  <c:v>308.70664466465752</c:v>
                </c:pt>
                <c:pt idx="6942">
                  <c:v>306.75422593486707</c:v>
                </c:pt>
                <c:pt idx="6943">
                  <c:v>304.80146014492163</c:v>
                </c:pt>
                <c:pt idx="6944">
                  <c:v>302.84834737418828</c:v>
                </c:pt>
                <c:pt idx="6945">
                  <c:v>300.89488770202939</c:v>
                </c:pt>
                <c:pt idx="6946">
                  <c:v>298.94108120780328</c:v>
                </c:pt>
                <c:pt idx="6947">
                  <c:v>296.98692797086392</c:v>
                </c:pt>
                <c:pt idx="6948">
                  <c:v>295.03242807056125</c:v>
                </c:pt>
                <c:pt idx="6949">
                  <c:v>293.0775815862404</c:v>
                </c:pt>
                <c:pt idx="6950">
                  <c:v>291.12238859724272</c:v>
                </c:pt>
                <c:pt idx="6951">
                  <c:v>289.16684918290542</c:v>
                </c:pt>
                <c:pt idx="6952">
                  <c:v>287.21096342256067</c:v>
                </c:pt>
                <c:pt idx="6953">
                  <c:v>285.25473139553702</c:v>
                </c:pt>
                <c:pt idx="6954">
                  <c:v>283.29815318115834</c:v>
                </c:pt>
                <c:pt idx="6955">
                  <c:v>281.34122885874461</c:v>
                </c:pt>
                <c:pt idx="6956">
                  <c:v>279.38395850761077</c:v>
                </c:pt>
                <c:pt idx="6957">
                  <c:v>277.42634220706833</c:v>
                </c:pt>
                <c:pt idx="6958">
                  <c:v>275.46838003642381</c:v>
                </c:pt>
                <c:pt idx="6959">
                  <c:v>273.51007207497952</c:v>
                </c:pt>
                <c:pt idx="6960">
                  <c:v>271.55141840203362</c:v>
                </c:pt>
                <c:pt idx="6961">
                  <c:v>269.59241909687967</c:v>
                </c:pt>
                <c:pt idx="6962">
                  <c:v>267.63307423880735</c:v>
                </c:pt>
                <c:pt idx="6963">
                  <c:v>265.67338390710137</c:v>
                </c:pt>
                <c:pt idx="6964">
                  <c:v>263.71334818104225</c:v>
                </c:pt>
                <c:pt idx="6965">
                  <c:v>261.7529671399065</c:v>
                </c:pt>
                <c:pt idx="6966">
                  <c:v>259.79224086296568</c:v>
                </c:pt>
                <c:pt idx="6967">
                  <c:v>257.8311694294872</c:v>
                </c:pt>
                <c:pt idx="6968">
                  <c:v>255.8697529187346</c:v>
                </c:pt>
                <c:pt idx="6969">
                  <c:v>253.90799140996609</c:v>
                </c:pt>
                <c:pt idx="6970">
                  <c:v>251.94588498243621</c:v>
                </c:pt>
                <c:pt idx="6971">
                  <c:v>249.98343371539454</c:v>
                </c:pt>
                <c:pt idx="6972">
                  <c:v>248.02063768808662</c:v>
                </c:pt>
                <c:pt idx="6973">
                  <c:v>246.05749697975344</c:v>
                </c:pt>
                <c:pt idx="6974">
                  <c:v>244.0940116696315</c:v>
                </c:pt>
                <c:pt idx="6975">
                  <c:v>242.13018183695311</c:v>
                </c:pt>
                <c:pt idx="6976">
                  <c:v>240.16600756094559</c:v>
                </c:pt>
                <c:pt idx="6977">
                  <c:v>238.2014889208325</c:v>
                </c:pt>
                <c:pt idx="6978">
                  <c:v>236.23662599583247</c:v>
                </c:pt>
                <c:pt idx="6979">
                  <c:v>234.27141886515969</c:v>
                </c:pt>
                <c:pt idx="6980">
                  <c:v>232.30586760802422</c:v>
                </c:pt>
                <c:pt idx="6981">
                  <c:v>230.33997230363113</c:v>
                </c:pt>
                <c:pt idx="6982">
                  <c:v>228.37373303118127</c:v>
                </c:pt>
                <c:pt idx="6983">
                  <c:v>226.40714986987129</c:v>
                </c:pt>
                <c:pt idx="6984">
                  <c:v>224.4402228988929</c:v>
                </c:pt>
                <c:pt idx="6985">
                  <c:v>222.47295219743341</c:v>
                </c:pt>
                <c:pt idx="6986">
                  <c:v>220.50533784467564</c:v>
                </c:pt>
                <c:pt idx="6987">
                  <c:v>218.53737991979801</c:v>
                </c:pt>
                <c:pt idx="6988">
                  <c:v>216.5690785019743</c:v>
                </c:pt>
                <c:pt idx="6989">
                  <c:v>214.6004336703738</c:v>
                </c:pt>
                <c:pt idx="6990">
                  <c:v>212.63144550416126</c:v>
                </c:pt>
                <c:pt idx="6991">
                  <c:v>210.66211408249694</c:v>
                </c:pt>
                <c:pt idx="6992">
                  <c:v>208.69243948453632</c:v>
                </c:pt>
                <c:pt idx="6993">
                  <c:v>206.72242178943054</c:v>
                </c:pt>
                <c:pt idx="6994">
                  <c:v>204.75206107632619</c:v>
                </c:pt>
                <c:pt idx="6995">
                  <c:v>202.7813574243653</c:v>
                </c:pt>
                <c:pt idx="6996">
                  <c:v>200.81031091268525</c:v>
                </c:pt>
                <c:pt idx="6997">
                  <c:v>198.8389216204186</c:v>
                </c:pt>
                <c:pt idx="6998">
                  <c:v>196.86718962669383</c:v>
                </c:pt>
                <c:pt idx="6999">
                  <c:v>194.89511501063456</c:v>
                </c:pt>
                <c:pt idx="7000">
                  <c:v>192.92269785135963</c:v>
                </c:pt>
                <c:pt idx="7001">
                  <c:v>190.94993822798361</c:v>
                </c:pt>
                <c:pt idx="7002">
                  <c:v>188.97683621961622</c:v>
                </c:pt>
                <c:pt idx="7003">
                  <c:v>187.00339190536278</c:v>
                </c:pt>
                <c:pt idx="7004">
                  <c:v>185.02960536432366</c:v>
                </c:pt>
                <c:pt idx="7005">
                  <c:v>183.05547667559503</c:v>
                </c:pt>
                <c:pt idx="7006">
                  <c:v>181.08100591826789</c:v>
                </c:pt>
                <c:pt idx="7007">
                  <c:v>179.10619317142911</c:v>
                </c:pt>
                <c:pt idx="7008">
                  <c:v>177.13103851416059</c:v>
                </c:pt>
                <c:pt idx="7009">
                  <c:v>175.15554202553969</c:v>
                </c:pt>
                <c:pt idx="7010">
                  <c:v>173.17970378463906</c:v>
                </c:pt>
                <c:pt idx="7011">
                  <c:v>171.20352387052668</c:v>
                </c:pt>
                <c:pt idx="7012">
                  <c:v>169.22700236226589</c:v>
                </c:pt>
                <c:pt idx="7013">
                  <c:v>167.25013933891543</c:v>
                </c:pt>
                <c:pt idx="7014">
                  <c:v>165.27293487952909</c:v>
                </c:pt>
                <c:pt idx="7015">
                  <c:v>163.29538906315616</c:v>
                </c:pt>
                <c:pt idx="7016">
                  <c:v>161.31750196884127</c:v>
                </c:pt>
                <c:pt idx="7017">
                  <c:v>159.33927367562421</c:v>
                </c:pt>
                <c:pt idx="7018">
                  <c:v>157.36070426254008</c:v>
                </c:pt>
                <c:pt idx="7019">
                  <c:v>155.38179380861936</c:v>
                </c:pt>
                <c:pt idx="7020">
                  <c:v>153.40254239288751</c:v>
                </c:pt>
                <c:pt idx="7021">
                  <c:v>151.42295009436577</c:v>
                </c:pt>
                <c:pt idx="7022">
                  <c:v>149.4430169920702</c:v>
                </c:pt>
                <c:pt idx="7023">
                  <c:v>147.4627431650122</c:v>
                </c:pt>
                <c:pt idx="7024">
                  <c:v>145.48212869219861</c:v>
                </c:pt>
                <c:pt idx="7025">
                  <c:v>143.50117365263122</c:v>
                </c:pt>
                <c:pt idx="7026">
                  <c:v>141.51987812530714</c:v>
                </c:pt>
                <c:pt idx="7027">
                  <c:v>139.53824218921912</c:v>
                </c:pt>
                <c:pt idx="7028">
                  <c:v>137.55626592335446</c:v>
                </c:pt>
                <c:pt idx="7029">
                  <c:v>135.57394940669613</c:v>
                </c:pt>
                <c:pt idx="7030">
                  <c:v>133.59129271822209</c:v>
                </c:pt>
                <c:pt idx="7031">
                  <c:v>131.60829593690559</c:v>
                </c:pt>
                <c:pt idx="7032">
                  <c:v>129.62495914171518</c:v>
                </c:pt>
                <c:pt idx="7033">
                  <c:v>127.6412824116144</c:v>
                </c:pt>
                <c:pt idx="7034">
                  <c:v>125.65726582556212</c:v>
                </c:pt>
                <c:pt idx="7035">
                  <c:v>123.67290946251218</c:v>
                </c:pt>
                <c:pt idx="7036">
                  <c:v>121.6882134014139</c:v>
                </c:pt>
                <c:pt idx="7037">
                  <c:v>119.7031777212116</c:v>
                </c:pt>
                <c:pt idx="7038">
                  <c:v>117.7178025008447</c:v>
                </c:pt>
                <c:pt idx="7039">
                  <c:v>115.73208781924778</c:v>
                </c:pt>
                <c:pt idx="7040">
                  <c:v>113.74603375535079</c:v>
                </c:pt>
                <c:pt idx="7041">
                  <c:v>111.75964038807841</c:v>
                </c:pt>
                <c:pt idx="7042">
                  <c:v>109.77290779635089</c:v>
                </c:pt>
                <c:pt idx="7043">
                  <c:v>107.78583605908327</c:v>
                </c:pt>
                <c:pt idx="7044">
                  <c:v>105.7984252551859</c:v>
                </c:pt>
                <c:pt idx="7045">
                  <c:v>103.81067546356418</c:v>
                </c:pt>
                <c:pt idx="7046">
                  <c:v>101.82258676311858</c:v>
                </c:pt>
                <c:pt idx="7047">
                  <c:v>99.83415923274471</c:v>
                </c:pt>
                <c:pt idx="7048">
                  <c:v>97.845392951333309</c:v>
                </c:pt>
                <c:pt idx="7049">
                  <c:v>95.856287997770181</c:v>
                </c:pt>
                <c:pt idx="7050">
                  <c:v>93.866844450936156</c:v>
                </c:pt>
                <c:pt idx="7051">
                  <c:v>91.877062389707191</c:v>
                </c:pt>
                <c:pt idx="7052">
                  <c:v>89.886941892954255</c:v>
                </c:pt>
                <c:pt idx="7053">
                  <c:v>87.896483039543554</c:v>
                </c:pt>
                <c:pt idx="7054">
                  <c:v>85.905685908336096</c:v>
                </c:pt>
                <c:pt idx="7055">
                  <c:v>83.914550578188084</c:v>
                </c:pt>
                <c:pt idx="7056">
                  <c:v>81.923077127950734</c:v>
                </c:pt>
                <c:pt idx="7057">
                  <c:v>79.931265636470386</c:v>
                </c:pt>
                <c:pt idx="7058">
                  <c:v>77.939116182588222</c:v>
                </c:pt>
                <c:pt idx="7059">
                  <c:v>75.94662884514068</c:v>
                </c:pt>
                <c:pt idx="7060">
                  <c:v>73.953803702958922</c:v>
                </c:pt>
                <c:pt idx="7061">
                  <c:v>71.960640834869452</c:v>
                </c:pt>
                <c:pt idx="7062">
                  <c:v>69.967140319693542</c:v>
                </c:pt>
                <c:pt idx="7063">
                  <c:v>67.973302236247548</c:v>
                </c:pt>
                <c:pt idx="7064">
                  <c:v>65.979126663342839</c:v>
                </c:pt>
                <c:pt idx="7065">
                  <c:v>63.984613679785653</c:v>
                </c:pt>
                <c:pt idx="7066">
                  <c:v>61.989763364377403</c:v>
                </c:pt>
                <c:pt idx="7067">
                  <c:v>59.994575795914322</c:v>
                </c:pt>
                <c:pt idx="7068">
                  <c:v>57.999051053187642</c:v>
                </c:pt>
                <c:pt idx="7069">
                  <c:v>56.003189214983593</c:v>
                </c:pt>
                <c:pt idx="7070">
                  <c:v>54.006990360083307</c:v>
                </c:pt>
                <c:pt idx="7071">
                  <c:v>52.010454567262911</c:v>
                </c:pt>
                <c:pt idx="7072">
                  <c:v>50.013581915293457</c:v>
                </c:pt>
                <c:pt idx="7073">
                  <c:v>48.016372482940938</c:v>
                </c:pt>
                <c:pt idx="7074">
                  <c:v>46.018826348966243</c:v>
                </c:pt>
                <c:pt idx="7075">
                  <c:v>44.020943592125228</c:v>
                </c:pt>
                <c:pt idx="7076">
                  <c:v>42.022724291168629</c:v>
                </c:pt>
                <c:pt idx="7077">
                  <c:v>40.024168524842111</c:v>
                </c:pt>
                <c:pt idx="7078">
                  <c:v>38.025276371886278</c:v>
                </c:pt>
                <c:pt idx="7079">
                  <c:v>36.026047911036549</c:v>
                </c:pt>
                <c:pt idx="7080">
                  <c:v>34.026483221023305</c:v>
                </c:pt>
                <c:pt idx="7081">
                  <c:v>32.026582380571803</c:v>
                </c:pt>
                <c:pt idx="7082">
                  <c:v>30.026345468402113</c:v>
                </c:pt>
                <c:pt idx="7083">
                  <c:v>28.025772563229243</c:v>
                </c:pt>
                <c:pt idx="7084">
                  <c:v>26.024863743763088</c:v>
                </c:pt>
                <c:pt idx="7085">
                  <c:v>24.023619088708333</c:v>
                </c:pt>
                <c:pt idx="7086">
                  <c:v>22.022038676764556</c:v>
                </c:pt>
                <c:pt idx="7087">
                  <c:v>20.020122586626176</c:v>
                </c:pt>
                <c:pt idx="7088">
                  <c:v>18.017870896982462</c:v>
                </c:pt>
                <c:pt idx="7089">
                  <c:v>16.015283686517481</c:v>
                </c:pt>
                <c:pt idx="7090">
                  <c:v>14.012361033910167</c:v>
                </c:pt>
                <c:pt idx="7091">
                  <c:v>12.009103017834279</c:v>
                </c:pt>
                <c:pt idx="7092">
                  <c:v>10.005509716958361</c:v>
                </c:pt>
                <c:pt idx="7093">
                  <c:v>8.0015812099457744</c:v>
                </c:pt>
                <c:pt idx="7094">
                  <c:v>5.9973175754547006</c:v>
                </c:pt>
                <c:pt idx="7095">
                  <c:v>3.9927188921381065</c:v>
                </c:pt>
                <c:pt idx="7096">
                  <c:v>1.9877852386437482</c:v>
                </c:pt>
                <c:pt idx="7097">
                  <c:v>-1.7483306385832183E-2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1B-1C44-932B-CA7D0D35E9F3}"/>
            </c:ext>
          </c:extLst>
        </c:ser>
        <c:ser>
          <c:idx val="1"/>
          <c:order val="1"/>
          <c:tx>
            <c:v>3</c:v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'Погрешность 3 метра'!$F$2:$F$6122</c:f>
              <c:numCache>
                <c:formatCode>General</c:formatCode>
                <c:ptCount val="6121"/>
                <c:pt idx="0">
                  <c:v>18706.168789992389</c:v>
                </c:pt>
                <c:pt idx="1">
                  <c:v>18704.576710752604</c:v>
                </c:pt>
                <c:pt idx="2">
                  <c:v>18702.984369474176</c:v>
                </c:pt>
                <c:pt idx="3">
                  <c:v>18701.391766127817</c:v>
                </c:pt>
                <c:pt idx="4">
                  <c:v>18699.798900684225</c:v>
                </c:pt>
                <c:pt idx="5">
                  <c:v>18698.205773114052</c:v>
                </c:pt>
                <c:pt idx="6">
                  <c:v>18696.612383387997</c:v>
                </c:pt>
                <c:pt idx="7">
                  <c:v>18695.018731476746</c:v>
                </c:pt>
                <c:pt idx="8">
                  <c:v>18693.42481735094</c:v>
                </c:pt>
                <c:pt idx="9">
                  <c:v>18691.830640981221</c:v>
                </c:pt>
                <c:pt idx="10">
                  <c:v>18690.236202338267</c:v>
                </c:pt>
                <c:pt idx="11">
                  <c:v>18688.641501392707</c:v>
                </c:pt>
                <c:pt idx="12">
                  <c:v>18687.046538115166</c:v>
                </c:pt>
                <c:pt idx="13">
                  <c:v>18685.451312476267</c:v>
                </c:pt>
                <c:pt idx="14">
                  <c:v>18683.855824446626</c:v>
                </c:pt>
                <c:pt idx="15">
                  <c:v>18682.260073996858</c:v>
                </c:pt>
                <c:pt idx="16">
                  <c:v>18680.664061097556</c:v>
                </c:pt>
                <c:pt idx="17">
                  <c:v>18679.067785719326</c:v>
                </c:pt>
                <c:pt idx="18">
                  <c:v>18677.471247832713</c:v>
                </c:pt>
                <c:pt idx="19">
                  <c:v>18675.874447408347</c:v>
                </c:pt>
                <c:pt idx="20">
                  <c:v>18674.277384416779</c:v>
                </c:pt>
                <c:pt idx="21">
                  <c:v>18672.680058828537</c:v>
                </c:pt>
                <c:pt idx="22">
                  <c:v>18671.082470614223</c:v>
                </c:pt>
                <c:pt idx="23">
                  <c:v>18669.484619744355</c:v>
                </c:pt>
                <c:pt idx="24">
                  <c:v>18667.886506189465</c:v>
                </c:pt>
                <c:pt idx="25">
                  <c:v>18666.288129920104</c:v>
                </c:pt>
                <c:pt idx="26">
                  <c:v>18664.689490906767</c:v>
                </c:pt>
                <c:pt idx="27">
                  <c:v>18663.090589119998</c:v>
                </c:pt>
                <c:pt idx="28">
                  <c:v>18661.491424530279</c:v>
                </c:pt>
                <c:pt idx="29">
                  <c:v>18659.891997108116</c:v>
                </c:pt>
                <c:pt idx="30">
                  <c:v>18658.292306824009</c:v>
                </c:pt>
                <c:pt idx="31">
                  <c:v>18656.692353648417</c:v>
                </c:pt>
                <c:pt idx="32">
                  <c:v>18655.09213755183</c:v>
                </c:pt>
                <c:pt idx="33">
                  <c:v>18653.49165850471</c:v>
                </c:pt>
                <c:pt idx="34">
                  <c:v>18651.890916477503</c:v>
                </c:pt>
                <c:pt idx="35">
                  <c:v>18650.28991144069</c:v>
                </c:pt>
                <c:pt idx="36">
                  <c:v>18648.688643364683</c:v>
                </c:pt>
                <c:pt idx="37">
                  <c:v>18647.087112219924</c:v>
                </c:pt>
                <c:pt idx="38">
                  <c:v>18645.48531797684</c:v>
                </c:pt>
                <c:pt idx="39">
                  <c:v>18643.88326060585</c:v>
                </c:pt>
                <c:pt idx="40">
                  <c:v>18642.280940077355</c:v>
                </c:pt>
                <c:pt idx="41">
                  <c:v>18640.678356361761</c:v>
                </c:pt>
                <c:pt idx="42">
                  <c:v>18639.07550942948</c:v>
                </c:pt>
                <c:pt idx="43">
                  <c:v>18637.472399250873</c:v>
                </c:pt>
                <c:pt idx="44">
                  <c:v>18635.86902579631</c:v>
                </c:pt>
                <c:pt idx="45">
                  <c:v>18634.265389036191</c:v>
                </c:pt>
                <c:pt idx="46">
                  <c:v>18632.661488940841</c:v>
                </c:pt>
                <c:pt idx="47">
                  <c:v>18631.05732548064</c:v>
                </c:pt>
                <c:pt idx="48">
                  <c:v>18629.452898625921</c:v>
                </c:pt>
                <c:pt idx="49">
                  <c:v>18627.848208347015</c:v>
                </c:pt>
                <c:pt idx="50">
                  <c:v>18626.243254614274</c:v>
                </c:pt>
                <c:pt idx="51">
                  <c:v>18624.638037397974</c:v>
                </c:pt>
                <c:pt idx="52">
                  <c:v>18623.032556668466</c:v>
                </c:pt>
                <c:pt idx="53">
                  <c:v>18621.426812396039</c:v>
                </c:pt>
                <c:pt idx="54">
                  <c:v>18619.820804550978</c:v>
                </c:pt>
                <c:pt idx="55">
                  <c:v>18618.21453310359</c:v>
                </c:pt>
                <c:pt idx="56">
                  <c:v>18616.607998024141</c:v>
                </c:pt>
                <c:pt idx="57">
                  <c:v>18615.001199282895</c:v>
                </c:pt>
                <c:pt idx="58">
                  <c:v>18613.394136850115</c:v>
                </c:pt>
                <c:pt idx="59">
                  <c:v>18611.786810696074</c:v>
                </c:pt>
                <c:pt idx="60">
                  <c:v>18610.179220790982</c:v>
                </c:pt>
                <c:pt idx="61">
                  <c:v>18608.571367105113</c:v>
                </c:pt>
                <c:pt idx="62">
                  <c:v>18606.963249608671</c:v>
                </c:pt>
                <c:pt idx="63">
                  <c:v>18605.35486827189</c:v>
                </c:pt>
                <c:pt idx="64">
                  <c:v>18603.746223064969</c:v>
                </c:pt>
                <c:pt idx="65">
                  <c:v>18602.137313958105</c:v>
                </c:pt>
                <c:pt idx="66">
                  <c:v>18600.52814092152</c:v>
                </c:pt>
                <c:pt idx="67">
                  <c:v>18598.918703925381</c:v>
                </c:pt>
                <c:pt idx="68">
                  <c:v>18597.309002939855</c:v>
                </c:pt>
                <c:pt idx="69">
                  <c:v>18595.69903793513</c:v>
                </c:pt>
                <c:pt idx="70">
                  <c:v>18594.08880888137</c:v>
                </c:pt>
                <c:pt idx="71">
                  <c:v>18592.478315748725</c:v>
                </c:pt>
                <c:pt idx="72">
                  <c:v>18590.867558507307</c:v>
                </c:pt>
                <c:pt idx="73">
                  <c:v>18589.256537127298</c:v>
                </c:pt>
                <c:pt idx="74">
                  <c:v>18587.645251578797</c:v>
                </c:pt>
                <c:pt idx="75">
                  <c:v>18586.033701831926</c:v>
                </c:pt>
                <c:pt idx="76">
                  <c:v>18584.421887856799</c:v>
                </c:pt>
                <c:pt idx="77">
                  <c:v>18582.809809623519</c:v>
                </c:pt>
                <c:pt idx="78">
                  <c:v>18581.197467102167</c:v>
                </c:pt>
                <c:pt idx="79">
                  <c:v>18579.584860262843</c:v>
                </c:pt>
                <c:pt idx="80">
                  <c:v>18577.97198907561</c:v>
                </c:pt>
                <c:pt idx="81">
                  <c:v>18576.358853510541</c:v>
                </c:pt>
                <c:pt idx="82">
                  <c:v>18574.745453537689</c:v>
                </c:pt>
                <c:pt idx="83">
                  <c:v>18573.13178912711</c:v>
                </c:pt>
                <c:pt idx="84">
                  <c:v>18571.517860248841</c:v>
                </c:pt>
                <c:pt idx="85">
                  <c:v>18569.903666872913</c:v>
                </c:pt>
                <c:pt idx="86">
                  <c:v>18568.289208969356</c:v>
                </c:pt>
                <c:pt idx="87">
                  <c:v>18566.674486508175</c:v>
                </c:pt>
                <c:pt idx="88">
                  <c:v>18565.059499459385</c:v>
                </c:pt>
                <c:pt idx="89">
                  <c:v>18563.444247792981</c:v>
                </c:pt>
                <c:pt idx="90">
                  <c:v>18561.828731478945</c:v>
                </c:pt>
                <c:pt idx="91">
                  <c:v>18560.212950487272</c:v>
                </c:pt>
                <c:pt idx="92">
                  <c:v>18558.59690478793</c:v>
                </c:pt>
                <c:pt idx="93">
                  <c:v>18556.980594350865</c:v>
                </c:pt>
                <c:pt idx="94">
                  <c:v>18555.36401914604</c:v>
                </c:pt>
                <c:pt idx="95">
                  <c:v>18553.747179143404</c:v>
                </c:pt>
                <c:pt idx="96">
                  <c:v>18552.130074312885</c:v>
                </c:pt>
                <c:pt idx="97">
                  <c:v>18550.512704624434</c:v>
                </c:pt>
                <c:pt idx="98">
                  <c:v>18548.895070047922</c:v>
                </c:pt>
                <c:pt idx="99">
                  <c:v>18547.27717055332</c:v>
                </c:pt>
                <c:pt idx="100">
                  <c:v>18545.659006110476</c:v>
                </c:pt>
                <c:pt idx="101">
                  <c:v>18544.040576689302</c:v>
                </c:pt>
                <c:pt idx="102">
                  <c:v>18542.421882259707</c:v>
                </c:pt>
                <c:pt idx="103">
                  <c:v>18540.80292279151</c:v>
                </c:pt>
                <c:pt idx="104">
                  <c:v>18539.183698254623</c:v>
                </c:pt>
                <c:pt idx="105">
                  <c:v>18537.564208618878</c:v>
                </c:pt>
                <c:pt idx="106">
                  <c:v>18535.944453854128</c:v>
                </c:pt>
                <c:pt idx="107">
                  <c:v>18534.324433930225</c:v>
                </c:pt>
                <c:pt idx="108">
                  <c:v>18532.704148816982</c:v>
                </c:pt>
                <c:pt idx="109">
                  <c:v>18531.08359848422</c:v>
                </c:pt>
                <c:pt idx="110">
                  <c:v>18529.462782901763</c:v>
                </c:pt>
                <c:pt idx="111">
                  <c:v>18527.841702039401</c:v>
                </c:pt>
                <c:pt idx="112">
                  <c:v>18526.220355866935</c:v>
                </c:pt>
                <c:pt idx="113">
                  <c:v>18524.598744354149</c:v>
                </c:pt>
                <c:pt idx="114">
                  <c:v>18522.97686747081</c:v>
                </c:pt>
                <c:pt idx="115">
                  <c:v>18521.354725186698</c:v>
                </c:pt>
                <c:pt idx="116">
                  <c:v>18519.732317471553</c:v>
                </c:pt>
                <c:pt idx="117">
                  <c:v>18518.109644295142</c:v>
                </c:pt>
                <c:pt idx="118">
                  <c:v>18516.486705627216</c:v>
                </c:pt>
                <c:pt idx="119">
                  <c:v>18514.863501437456</c:v>
                </c:pt>
                <c:pt idx="120">
                  <c:v>18513.24003169563</c:v>
                </c:pt>
                <c:pt idx="121">
                  <c:v>18511.616296371412</c:v>
                </c:pt>
                <c:pt idx="122">
                  <c:v>18509.992295434549</c:v>
                </c:pt>
                <c:pt idx="123">
                  <c:v>18508.3680288547</c:v>
                </c:pt>
                <c:pt idx="124">
                  <c:v>18506.743496601561</c:v>
                </c:pt>
                <c:pt idx="125">
                  <c:v>18505.118698644801</c:v>
                </c:pt>
                <c:pt idx="126">
                  <c:v>18503.493634954102</c:v>
                </c:pt>
                <c:pt idx="127">
                  <c:v>18501.868305499105</c:v>
                </c:pt>
                <c:pt idx="128">
                  <c:v>18500.242710249462</c:v>
                </c:pt>
                <c:pt idx="129">
                  <c:v>18498.61684917481</c:v>
                </c:pt>
                <c:pt idx="130">
                  <c:v>18496.990722244795</c:v>
                </c:pt>
                <c:pt idx="131">
                  <c:v>18495.364329429001</c:v>
                </c:pt>
                <c:pt idx="132">
                  <c:v>18493.737670697072</c:v>
                </c:pt>
                <c:pt idx="133">
                  <c:v>18492.110746018592</c:v>
                </c:pt>
                <c:pt idx="134">
                  <c:v>18490.483555363171</c:v>
                </c:pt>
                <c:pt idx="135">
                  <c:v>18488.856098700366</c:v>
                </c:pt>
                <c:pt idx="136">
                  <c:v>18487.22837599977</c:v>
                </c:pt>
                <c:pt idx="137">
                  <c:v>18485.600387230937</c:v>
                </c:pt>
                <c:pt idx="138">
                  <c:v>18483.972132363444</c:v>
                </c:pt>
                <c:pt idx="139">
                  <c:v>18482.343611366796</c:v>
                </c:pt>
                <c:pt idx="140">
                  <c:v>18480.714824210561</c:v>
                </c:pt>
                <c:pt idx="141">
                  <c:v>18479.085770864254</c:v>
                </c:pt>
                <c:pt idx="142">
                  <c:v>18477.456451297388</c:v>
                </c:pt>
                <c:pt idx="143">
                  <c:v>18475.826865479481</c:v>
                </c:pt>
                <c:pt idx="144">
                  <c:v>18474.197013380028</c:v>
                </c:pt>
                <c:pt idx="145">
                  <c:v>18472.566894968524</c:v>
                </c:pt>
                <c:pt idx="146">
                  <c:v>18470.936510214429</c:v>
                </c:pt>
                <c:pt idx="147">
                  <c:v>18469.305859087217</c:v>
                </c:pt>
                <c:pt idx="148">
                  <c:v>18467.674941556372</c:v>
                </c:pt>
                <c:pt idx="149">
                  <c:v>18466.043757591327</c:v>
                </c:pt>
                <c:pt idx="150">
                  <c:v>18464.412307161518</c:v>
                </c:pt>
                <c:pt idx="151">
                  <c:v>18462.780590236405</c:v>
                </c:pt>
                <c:pt idx="152">
                  <c:v>18461.148606785362</c:v>
                </c:pt>
                <c:pt idx="153">
                  <c:v>18459.516356777847</c:v>
                </c:pt>
                <c:pt idx="154">
                  <c:v>18457.883840183244</c:v>
                </c:pt>
                <c:pt idx="155">
                  <c:v>18456.251056970934</c:v>
                </c:pt>
                <c:pt idx="156">
                  <c:v>18454.618007110337</c:v>
                </c:pt>
                <c:pt idx="157">
                  <c:v>18452.984690570804</c:v>
                </c:pt>
                <c:pt idx="158">
                  <c:v>18451.351107321691</c:v>
                </c:pt>
                <c:pt idx="159">
                  <c:v>18449.717257332362</c:v>
                </c:pt>
                <c:pt idx="160">
                  <c:v>18448.083140572166</c:v>
                </c:pt>
                <c:pt idx="161">
                  <c:v>18446.448757010454</c:v>
                </c:pt>
                <c:pt idx="162">
                  <c:v>18444.814106616515</c:v>
                </c:pt>
                <c:pt idx="163">
                  <c:v>18443.179189359696</c:v>
                </c:pt>
                <c:pt idx="164">
                  <c:v>18441.544005209293</c:v>
                </c:pt>
                <c:pt idx="165">
                  <c:v>18439.908554134599</c:v>
                </c:pt>
                <c:pt idx="166">
                  <c:v>18438.272836104908</c:v>
                </c:pt>
                <c:pt idx="167">
                  <c:v>18436.63685108949</c:v>
                </c:pt>
                <c:pt idx="168">
                  <c:v>18435.000599057625</c:v>
                </c:pt>
                <c:pt idx="169">
                  <c:v>18433.364079978553</c:v>
                </c:pt>
                <c:pt idx="170">
                  <c:v>18431.727293821554</c:v>
                </c:pt>
                <c:pt idx="171">
                  <c:v>18430.090240555826</c:v>
                </c:pt>
                <c:pt idx="172">
                  <c:v>18428.45292015063</c:v>
                </c:pt>
                <c:pt idx="173">
                  <c:v>18426.815332575163</c:v>
                </c:pt>
                <c:pt idx="174">
                  <c:v>18425.17747779865</c:v>
                </c:pt>
                <c:pt idx="175">
                  <c:v>18423.53935579029</c:v>
                </c:pt>
                <c:pt idx="176">
                  <c:v>18421.90096651925</c:v>
                </c:pt>
                <c:pt idx="177">
                  <c:v>18420.262309954731</c:v>
                </c:pt>
                <c:pt idx="178">
                  <c:v>18418.62338606589</c:v>
                </c:pt>
                <c:pt idx="179">
                  <c:v>18416.984194821907</c:v>
                </c:pt>
                <c:pt idx="180">
                  <c:v>18415.344736191899</c:v>
                </c:pt>
                <c:pt idx="181">
                  <c:v>18413.70501014503</c:v>
                </c:pt>
                <c:pt idx="182">
                  <c:v>18412.06501665042</c:v>
                </c:pt>
                <c:pt idx="183">
                  <c:v>18410.424755677199</c:v>
                </c:pt>
                <c:pt idx="184">
                  <c:v>18408.784227194461</c:v>
                </c:pt>
                <c:pt idx="185">
                  <c:v>18407.143431171316</c:v>
                </c:pt>
                <c:pt idx="186">
                  <c:v>18405.502367576853</c:v>
                </c:pt>
                <c:pt idx="187">
                  <c:v>18403.861036380142</c:v>
                </c:pt>
                <c:pt idx="188">
                  <c:v>18402.219437550277</c:v>
                </c:pt>
                <c:pt idx="189">
                  <c:v>18400.577571056296</c:v>
                </c:pt>
                <c:pt idx="190">
                  <c:v>18398.93543686725</c:v>
                </c:pt>
                <c:pt idx="191">
                  <c:v>18397.293034952181</c:v>
                </c:pt>
                <c:pt idx="192">
                  <c:v>18395.650365280115</c:v>
                </c:pt>
                <c:pt idx="193">
                  <c:v>18394.007427820081</c:v>
                </c:pt>
                <c:pt idx="194">
                  <c:v>18392.364222541091</c:v>
                </c:pt>
                <c:pt idx="195">
                  <c:v>18390.720749412118</c:v>
                </c:pt>
                <c:pt idx="196">
                  <c:v>18389.077008402175</c:v>
                </c:pt>
                <c:pt idx="197">
                  <c:v>18387.432999480236</c:v>
                </c:pt>
                <c:pt idx="198">
                  <c:v>18385.788722615274</c:v>
                </c:pt>
                <c:pt idx="199">
                  <c:v>18384.144177776216</c:v>
                </c:pt>
                <c:pt idx="200">
                  <c:v>18382.49936493205</c:v>
                </c:pt>
                <c:pt idx="201">
                  <c:v>18380.8542840517</c:v>
                </c:pt>
                <c:pt idx="202">
                  <c:v>18379.208935104092</c:v>
                </c:pt>
                <c:pt idx="203">
                  <c:v>18377.563318058132</c:v>
                </c:pt>
                <c:pt idx="204">
                  <c:v>18375.917432882736</c:v>
                </c:pt>
                <c:pt idx="205">
                  <c:v>18374.271279546807</c:v>
                </c:pt>
                <c:pt idx="206">
                  <c:v>18372.62485801923</c:v>
                </c:pt>
                <c:pt idx="207">
                  <c:v>18370.978168268884</c:v>
                </c:pt>
                <c:pt idx="208">
                  <c:v>18369.33121026462</c:v>
                </c:pt>
                <c:pt idx="209">
                  <c:v>18367.68398397529</c:v>
                </c:pt>
                <c:pt idx="210">
                  <c:v>18366.03648936977</c:v>
                </c:pt>
                <c:pt idx="211">
                  <c:v>18364.388726416859</c:v>
                </c:pt>
                <c:pt idx="212">
                  <c:v>18362.740695085409</c:v>
                </c:pt>
                <c:pt idx="213">
                  <c:v>18361.092395344214</c:v>
                </c:pt>
                <c:pt idx="214">
                  <c:v>18359.443827162093</c:v>
                </c:pt>
                <c:pt idx="215">
                  <c:v>18357.79499050782</c:v>
                </c:pt>
                <c:pt idx="216">
                  <c:v>18356.145885350204</c:v>
                </c:pt>
                <c:pt idx="217">
                  <c:v>18354.496511657995</c:v>
                </c:pt>
                <c:pt idx="218">
                  <c:v>18352.846869399957</c:v>
                </c:pt>
                <c:pt idx="219">
                  <c:v>18351.19695854485</c:v>
                </c:pt>
                <c:pt idx="220">
                  <c:v>18349.546779061409</c:v>
                </c:pt>
                <c:pt idx="221">
                  <c:v>18347.896330918367</c:v>
                </c:pt>
                <c:pt idx="222">
                  <c:v>18346.245614084459</c:v>
                </c:pt>
                <c:pt idx="223">
                  <c:v>18344.594628528357</c:v>
                </c:pt>
                <c:pt idx="224">
                  <c:v>18342.943374218794</c:v>
                </c:pt>
                <c:pt idx="225">
                  <c:v>18341.291851124439</c:v>
                </c:pt>
                <c:pt idx="226">
                  <c:v>18339.640059213962</c:v>
                </c:pt>
                <c:pt idx="227">
                  <c:v>18337.987998456054</c:v>
                </c:pt>
                <c:pt idx="228">
                  <c:v>18336.335668819353</c:v>
                </c:pt>
                <c:pt idx="229">
                  <c:v>18334.683070272516</c:v>
                </c:pt>
                <c:pt idx="230">
                  <c:v>18333.030202784175</c:v>
                </c:pt>
                <c:pt idx="231">
                  <c:v>18331.377066322955</c:v>
                </c:pt>
                <c:pt idx="232">
                  <c:v>18329.723660857457</c:v>
                </c:pt>
                <c:pt idx="233">
                  <c:v>18328.069986356306</c:v>
                </c:pt>
                <c:pt idx="234">
                  <c:v>18326.416042788071</c:v>
                </c:pt>
                <c:pt idx="235">
                  <c:v>18324.761830121359</c:v>
                </c:pt>
                <c:pt idx="236">
                  <c:v>18323.107348324706</c:v>
                </c:pt>
                <c:pt idx="237">
                  <c:v>18321.452597366697</c:v>
                </c:pt>
                <c:pt idx="238">
                  <c:v>18319.797577215875</c:v>
                </c:pt>
                <c:pt idx="239">
                  <c:v>18318.142287840787</c:v>
                </c:pt>
                <c:pt idx="240">
                  <c:v>18316.486729209963</c:v>
                </c:pt>
                <c:pt idx="241">
                  <c:v>18314.830901291891</c:v>
                </c:pt>
                <c:pt idx="242">
                  <c:v>18313.174804055099</c:v>
                </c:pt>
                <c:pt idx="243">
                  <c:v>18311.518437468076</c:v>
                </c:pt>
                <c:pt idx="244">
                  <c:v>18309.861801499319</c:v>
                </c:pt>
                <c:pt idx="245">
                  <c:v>18308.204896117284</c:v>
                </c:pt>
                <c:pt idx="246">
                  <c:v>18306.547721290444</c:v>
                </c:pt>
                <c:pt idx="247">
                  <c:v>18304.890276987233</c:v>
                </c:pt>
                <c:pt idx="248">
                  <c:v>18303.232563176123</c:v>
                </c:pt>
                <c:pt idx="249">
                  <c:v>18301.574579825523</c:v>
                </c:pt>
                <c:pt idx="250">
                  <c:v>18299.916326903862</c:v>
                </c:pt>
                <c:pt idx="251">
                  <c:v>18298.25780437954</c:v>
                </c:pt>
                <c:pt idx="252">
                  <c:v>18296.599012220951</c:v>
                </c:pt>
                <c:pt idx="253">
                  <c:v>18294.939950396481</c:v>
                </c:pt>
                <c:pt idx="254">
                  <c:v>18293.280618874516</c:v>
                </c:pt>
                <c:pt idx="255">
                  <c:v>18291.62101762342</c:v>
                </c:pt>
                <c:pt idx="256">
                  <c:v>18289.961146611531</c:v>
                </c:pt>
                <c:pt idx="257">
                  <c:v>18288.3010058072</c:v>
                </c:pt>
                <c:pt idx="258">
                  <c:v>18286.640595178756</c:v>
                </c:pt>
                <c:pt idx="259">
                  <c:v>18284.97991469453</c:v>
                </c:pt>
                <c:pt idx="260">
                  <c:v>18283.318964322811</c:v>
                </c:pt>
                <c:pt idx="261">
                  <c:v>18281.657744031905</c:v>
                </c:pt>
                <c:pt idx="262">
                  <c:v>18279.996253790108</c:v>
                </c:pt>
                <c:pt idx="263">
                  <c:v>18278.334493565679</c:v>
                </c:pt>
                <c:pt idx="264">
                  <c:v>18276.672463326897</c:v>
                </c:pt>
                <c:pt idx="265">
                  <c:v>18275.010163041996</c:v>
                </c:pt>
                <c:pt idx="266">
                  <c:v>18273.347592679249</c:v>
                </c:pt>
                <c:pt idx="267">
                  <c:v>18271.684752206849</c:v>
                </c:pt>
                <c:pt idx="268">
                  <c:v>18270.021641593041</c:v>
                </c:pt>
                <c:pt idx="269">
                  <c:v>18268.358260806024</c:v>
                </c:pt>
                <c:pt idx="270">
                  <c:v>18266.694609814</c:v>
                </c:pt>
                <c:pt idx="271">
                  <c:v>18265.030688585146</c:v>
                </c:pt>
                <c:pt idx="272">
                  <c:v>18263.366497087649</c:v>
                </c:pt>
                <c:pt idx="273">
                  <c:v>18261.702035289665</c:v>
                </c:pt>
                <c:pt idx="274">
                  <c:v>18260.037303159341</c:v>
                </c:pt>
                <c:pt idx="275">
                  <c:v>18258.372300664825</c:v>
                </c:pt>
                <c:pt idx="276">
                  <c:v>18256.707027774231</c:v>
                </c:pt>
                <c:pt idx="277">
                  <c:v>18255.041484455705</c:v>
                </c:pt>
                <c:pt idx="278">
                  <c:v>18253.375670677313</c:v>
                </c:pt>
                <c:pt idx="279">
                  <c:v>18251.709586407196</c:v>
                </c:pt>
                <c:pt idx="280">
                  <c:v>18250.043231613421</c:v>
                </c:pt>
                <c:pt idx="281">
                  <c:v>18248.376606264039</c:v>
                </c:pt>
                <c:pt idx="282">
                  <c:v>18246.709710327126</c:v>
                </c:pt>
                <c:pt idx="283">
                  <c:v>18245.042543770745</c:v>
                </c:pt>
                <c:pt idx="284">
                  <c:v>18243.375106562919</c:v>
                </c:pt>
                <c:pt idx="285">
                  <c:v>18241.707398671679</c:v>
                </c:pt>
                <c:pt idx="286">
                  <c:v>18240.039420065026</c:v>
                </c:pt>
                <c:pt idx="287">
                  <c:v>18238.37117071098</c:v>
                </c:pt>
                <c:pt idx="288">
                  <c:v>18236.702650577532</c:v>
                </c:pt>
                <c:pt idx="289">
                  <c:v>18235.033859632658</c:v>
                </c:pt>
                <c:pt idx="290">
                  <c:v>18233.36479784433</c:v>
                </c:pt>
                <c:pt idx="291">
                  <c:v>18231.695465180499</c:v>
                </c:pt>
                <c:pt idx="292">
                  <c:v>18230.025861609109</c:v>
                </c:pt>
                <c:pt idx="293">
                  <c:v>18228.355987098112</c:v>
                </c:pt>
                <c:pt idx="294">
                  <c:v>18226.685841615414</c:v>
                </c:pt>
                <c:pt idx="295">
                  <c:v>18225.01542512892</c:v>
                </c:pt>
                <c:pt idx="296">
                  <c:v>18223.344737606545</c:v>
                </c:pt>
                <c:pt idx="297">
                  <c:v>18221.673779016171</c:v>
                </c:pt>
                <c:pt idx="298">
                  <c:v>18220.002549325676</c:v>
                </c:pt>
                <c:pt idx="299">
                  <c:v>18218.331048502921</c:v>
                </c:pt>
                <c:pt idx="300">
                  <c:v>18216.659276515755</c:v>
                </c:pt>
                <c:pt idx="301">
                  <c:v>18214.987233332049</c:v>
                </c:pt>
                <c:pt idx="302">
                  <c:v>18213.314918919572</c:v>
                </c:pt>
                <c:pt idx="303">
                  <c:v>18211.6423332462</c:v>
                </c:pt>
                <c:pt idx="304">
                  <c:v>18209.969476279712</c:v>
                </c:pt>
                <c:pt idx="305">
                  <c:v>18208.296347987896</c:v>
                </c:pt>
                <c:pt idx="306">
                  <c:v>18206.622948338543</c:v>
                </c:pt>
                <c:pt idx="307">
                  <c:v>18204.949277299427</c:v>
                </c:pt>
                <c:pt idx="308">
                  <c:v>18203.275334838298</c:v>
                </c:pt>
                <c:pt idx="309">
                  <c:v>18201.601120922911</c:v>
                </c:pt>
                <c:pt idx="310">
                  <c:v>18199.926635521002</c:v>
                </c:pt>
                <c:pt idx="311">
                  <c:v>18198.25187860028</c:v>
                </c:pt>
                <c:pt idx="312">
                  <c:v>18196.576850128469</c:v>
                </c:pt>
                <c:pt idx="313">
                  <c:v>18194.901550073257</c:v>
                </c:pt>
                <c:pt idx="314">
                  <c:v>18193.225978402337</c:v>
                </c:pt>
                <c:pt idx="315">
                  <c:v>18191.550135083391</c:v>
                </c:pt>
                <c:pt idx="316">
                  <c:v>18189.874020084066</c:v>
                </c:pt>
                <c:pt idx="317">
                  <c:v>18188.197633372027</c:v>
                </c:pt>
                <c:pt idx="318">
                  <c:v>18186.520974914922</c:v>
                </c:pt>
                <c:pt idx="319">
                  <c:v>18184.844044680351</c:v>
                </c:pt>
                <c:pt idx="320">
                  <c:v>18183.16684263595</c:v>
                </c:pt>
                <c:pt idx="321">
                  <c:v>18181.48936874931</c:v>
                </c:pt>
                <c:pt idx="322">
                  <c:v>18179.811622988022</c:v>
                </c:pt>
                <c:pt idx="323">
                  <c:v>18178.13360531969</c:v>
                </c:pt>
                <c:pt idx="324">
                  <c:v>18176.455315711864</c:v>
                </c:pt>
                <c:pt idx="325">
                  <c:v>18174.776754132079</c:v>
                </c:pt>
                <c:pt idx="326">
                  <c:v>18173.097920547905</c:v>
                </c:pt>
                <c:pt idx="327">
                  <c:v>18171.418814926863</c:v>
                </c:pt>
                <c:pt idx="328">
                  <c:v>18169.739437236462</c:v>
                </c:pt>
                <c:pt idx="329">
                  <c:v>18168.059787444236</c:v>
                </c:pt>
                <c:pt idx="330">
                  <c:v>18166.379865517662</c:v>
                </c:pt>
                <c:pt idx="331">
                  <c:v>18164.699671424205</c:v>
                </c:pt>
                <c:pt idx="332">
                  <c:v>18163.019205131368</c:v>
                </c:pt>
                <c:pt idx="333">
                  <c:v>18161.338466606587</c:v>
                </c:pt>
                <c:pt idx="334">
                  <c:v>18159.657455817316</c:v>
                </c:pt>
                <c:pt idx="335">
                  <c:v>18157.976172730981</c:v>
                </c:pt>
                <c:pt idx="336">
                  <c:v>18156.294617315005</c:v>
                </c:pt>
                <c:pt idx="337">
                  <c:v>18154.612789536797</c:v>
                </c:pt>
                <c:pt idx="338">
                  <c:v>18152.930689363766</c:v>
                </c:pt>
                <c:pt idx="339">
                  <c:v>18151.248316763289</c:v>
                </c:pt>
                <c:pt idx="340">
                  <c:v>18149.565671702709</c:v>
                </c:pt>
                <c:pt idx="341">
                  <c:v>18147.882754149421</c:v>
                </c:pt>
                <c:pt idx="342">
                  <c:v>18146.199564070757</c:v>
                </c:pt>
                <c:pt idx="343">
                  <c:v>18144.51610143407</c:v>
                </c:pt>
                <c:pt idx="344">
                  <c:v>18142.832366206654</c:v>
                </c:pt>
                <c:pt idx="345">
                  <c:v>18141.148358355837</c:v>
                </c:pt>
                <c:pt idx="346">
                  <c:v>18139.464077848916</c:v>
                </c:pt>
                <c:pt idx="347">
                  <c:v>18137.779524653168</c:v>
                </c:pt>
                <c:pt idx="348">
                  <c:v>18136.094698735866</c:v>
                </c:pt>
                <c:pt idx="349">
                  <c:v>18134.409600064271</c:v>
                </c:pt>
                <c:pt idx="350">
                  <c:v>18132.724228605635</c:v>
                </c:pt>
                <c:pt idx="351">
                  <c:v>18131.038584327191</c:v>
                </c:pt>
                <c:pt idx="352">
                  <c:v>18129.352667196152</c:v>
                </c:pt>
                <c:pt idx="353">
                  <c:v>18127.666477179737</c:v>
                </c:pt>
                <c:pt idx="354">
                  <c:v>18125.980014245153</c:v>
                </c:pt>
                <c:pt idx="355">
                  <c:v>18124.293278359568</c:v>
                </c:pt>
                <c:pt idx="356">
                  <c:v>18122.606269490152</c:v>
                </c:pt>
                <c:pt idx="357">
                  <c:v>18120.918987604095</c:v>
                </c:pt>
                <c:pt idx="358">
                  <c:v>18119.231432668501</c:v>
                </c:pt>
                <c:pt idx="359">
                  <c:v>18117.543604650531</c:v>
                </c:pt>
                <c:pt idx="360">
                  <c:v>18115.855503517298</c:v>
                </c:pt>
                <c:pt idx="361">
                  <c:v>18114.16712923591</c:v>
                </c:pt>
                <c:pt idx="362">
                  <c:v>18112.478481773473</c:v>
                </c:pt>
                <c:pt idx="363">
                  <c:v>18110.789561097055</c:v>
                </c:pt>
                <c:pt idx="364">
                  <c:v>18109.100367173742</c:v>
                </c:pt>
                <c:pt idx="365">
                  <c:v>18107.41089997059</c:v>
                </c:pt>
                <c:pt idx="366">
                  <c:v>18105.721159454639</c:v>
                </c:pt>
                <c:pt idx="367">
                  <c:v>18104.031145592919</c:v>
                </c:pt>
                <c:pt idx="368">
                  <c:v>18102.340858352451</c:v>
                </c:pt>
                <c:pt idx="369">
                  <c:v>18100.650297700246</c:v>
                </c:pt>
                <c:pt idx="370">
                  <c:v>18098.9594636033</c:v>
                </c:pt>
                <c:pt idx="371">
                  <c:v>18097.26835602858</c:v>
                </c:pt>
                <c:pt idx="372">
                  <c:v>18095.57697494308</c:v>
                </c:pt>
                <c:pt idx="373">
                  <c:v>18093.88532031373</c:v>
                </c:pt>
                <c:pt idx="374">
                  <c:v>18092.193392107481</c:v>
                </c:pt>
                <c:pt idx="375">
                  <c:v>18090.501190291274</c:v>
                </c:pt>
                <c:pt idx="376">
                  <c:v>18088.808714832001</c:v>
                </c:pt>
                <c:pt idx="377">
                  <c:v>18087.115965696597</c:v>
                </c:pt>
                <c:pt idx="378">
                  <c:v>18085.422942851925</c:v>
                </c:pt>
                <c:pt idx="379">
                  <c:v>18083.729646264888</c:v>
                </c:pt>
                <c:pt idx="380">
                  <c:v>18082.036075902332</c:v>
                </c:pt>
                <c:pt idx="381">
                  <c:v>18080.342231731116</c:v>
                </c:pt>
                <c:pt idx="382">
                  <c:v>18078.648113718089</c:v>
                </c:pt>
                <c:pt idx="383">
                  <c:v>18076.95372183005</c:v>
                </c:pt>
                <c:pt idx="384">
                  <c:v>18075.259056033821</c:v>
                </c:pt>
                <c:pt idx="385">
                  <c:v>18073.564116296231</c:v>
                </c:pt>
                <c:pt idx="386">
                  <c:v>18071.868902584029</c:v>
                </c:pt>
                <c:pt idx="387">
                  <c:v>18070.173414864013</c:v>
                </c:pt>
                <c:pt idx="388">
                  <c:v>18068.477653102931</c:v>
                </c:pt>
                <c:pt idx="389">
                  <c:v>18066.78161726753</c:v>
                </c:pt>
                <c:pt idx="390">
                  <c:v>18065.08530732456</c:v>
                </c:pt>
                <c:pt idx="391">
                  <c:v>18063.388723240721</c:v>
                </c:pt>
                <c:pt idx="392">
                  <c:v>18061.691864982728</c:v>
                </c:pt>
                <c:pt idx="393">
                  <c:v>18059.994732517283</c:v>
                </c:pt>
                <c:pt idx="394">
                  <c:v>18058.297325811061</c:v>
                </c:pt>
                <c:pt idx="395">
                  <c:v>18056.599644830723</c:v>
                </c:pt>
                <c:pt idx="396">
                  <c:v>18054.901689542949</c:v>
                </c:pt>
                <c:pt idx="397">
                  <c:v>18053.203459914355</c:v>
                </c:pt>
                <c:pt idx="398">
                  <c:v>18051.50495591158</c:v>
                </c:pt>
                <c:pt idx="399">
                  <c:v>18049.806177501225</c:v>
                </c:pt>
                <c:pt idx="400">
                  <c:v>18048.10712464992</c:v>
                </c:pt>
                <c:pt idx="401">
                  <c:v>18046.407797324235</c:v>
                </c:pt>
                <c:pt idx="402">
                  <c:v>18044.708195490744</c:v>
                </c:pt>
                <c:pt idx="403">
                  <c:v>18043.008319116001</c:v>
                </c:pt>
                <c:pt idx="404">
                  <c:v>18041.308168166575</c:v>
                </c:pt>
                <c:pt idx="405">
                  <c:v>18039.607742609001</c:v>
                </c:pt>
                <c:pt idx="406">
                  <c:v>18037.907042409781</c:v>
                </c:pt>
                <c:pt idx="407">
                  <c:v>18036.206067535426</c:v>
                </c:pt>
                <c:pt idx="408">
                  <c:v>18034.504817952449</c:v>
                </c:pt>
                <c:pt idx="409">
                  <c:v>18032.803293627308</c:v>
                </c:pt>
                <c:pt idx="410">
                  <c:v>18031.101494526494</c:v>
                </c:pt>
                <c:pt idx="411">
                  <c:v>18029.399420616435</c:v>
                </c:pt>
                <c:pt idx="412">
                  <c:v>18027.6970718636</c:v>
                </c:pt>
                <c:pt idx="413">
                  <c:v>18025.994448234404</c:v>
                </c:pt>
                <c:pt idx="414">
                  <c:v>18024.291549695237</c:v>
                </c:pt>
                <c:pt idx="415">
                  <c:v>18022.588376212541</c:v>
                </c:pt>
                <c:pt idx="416">
                  <c:v>18020.884927752675</c:v>
                </c:pt>
                <c:pt idx="417">
                  <c:v>18019.181204282009</c:v>
                </c:pt>
                <c:pt idx="418">
                  <c:v>18017.477205766914</c:v>
                </c:pt>
                <c:pt idx="419">
                  <c:v>18015.772932173735</c:v>
                </c:pt>
                <c:pt idx="420">
                  <c:v>18014.068383468802</c:v>
                </c:pt>
                <c:pt idx="421">
                  <c:v>18012.363559618425</c:v>
                </c:pt>
                <c:pt idx="422">
                  <c:v>18010.658460588922</c:v>
                </c:pt>
                <c:pt idx="423">
                  <c:v>18008.953086346577</c:v>
                </c:pt>
                <c:pt idx="424">
                  <c:v>18007.24743685767</c:v>
                </c:pt>
                <c:pt idx="425">
                  <c:v>18005.54151208845</c:v>
                </c:pt>
                <c:pt idx="426">
                  <c:v>18003.835312005187</c:v>
                </c:pt>
                <c:pt idx="427">
                  <c:v>18002.128836574106</c:v>
                </c:pt>
                <c:pt idx="428">
                  <c:v>18000.422085761438</c:v>
                </c:pt>
                <c:pt idx="429">
                  <c:v>17998.715059533355</c:v>
                </c:pt>
                <c:pt idx="430">
                  <c:v>17997.007757856096</c:v>
                </c:pt>
                <c:pt idx="431">
                  <c:v>17995.300180695831</c:v>
                </c:pt>
                <c:pt idx="432">
                  <c:v>17993.592328018716</c:v>
                </c:pt>
                <c:pt idx="433">
                  <c:v>17991.884199790904</c:v>
                </c:pt>
                <c:pt idx="434">
                  <c:v>17990.175795978535</c:v>
                </c:pt>
                <c:pt idx="435">
                  <c:v>17988.467116547741</c:v>
                </c:pt>
                <c:pt idx="436">
                  <c:v>17986.758161464633</c:v>
                </c:pt>
                <c:pt idx="437">
                  <c:v>17985.048930695291</c:v>
                </c:pt>
                <c:pt idx="438">
                  <c:v>17983.339424205806</c:v>
                </c:pt>
                <c:pt idx="439">
                  <c:v>17981.629641962256</c:v>
                </c:pt>
                <c:pt idx="440">
                  <c:v>17979.919583930696</c:v>
                </c:pt>
                <c:pt idx="441">
                  <c:v>17978.209250077151</c:v>
                </c:pt>
                <c:pt idx="442">
                  <c:v>17976.49864036767</c:v>
                </c:pt>
                <c:pt idx="443">
                  <c:v>17974.787754768247</c:v>
                </c:pt>
                <c:pt idx="444">
                  <c:v>17973.076593244885</c:v>
                </c:pt>
                <c:pt idx="445">
                  <c:v>17971.365155763575</c:v>
                </c:pt>
                <c:pt idx="446">
                  <c:v>17969.65344229027</c:v>
                </c:pt>
                <c:pt idx="447">
                  <c:v>17967.941452790954</c:v>
                </c:pt>
                <c:pt idx="448">
                  <c:v>17966.229187231551</c:v>
                </c:pt>
                <c:pt idx="449">
                  <c:v>17964.516645577976</c:v>
                </c:pt>
                <c:pt idx="450">
                  <c:v>17962.803827796175</c:v>
                </c:pt>
                <c:pt idx="451">
                  <c:v>17961.090733852041</c:v>
                </c:pt>
                <c:pt idx="452">
                  <c:v>17959.377363711439</c:v>
                </c:pt>
                <c:pt idx="453">
                  <c:v>17957.663717340245</c:v>
                </c:pt>
                <c:pt idx="454">
                  <c:v>17955.949794704335</c:v>
                </c:pt>
                <c:pt idx="455">
                  <c:v>17954.235595769529</c:v>
                </c:pt>
                <c:pt idx="456">
                  <c:v>17952.521120501671</c:v>
                </c:pt>
                <c:pt idx="457">
                  <c:v>17950.806368866568</c:v>
                </c:pt>
                <c:pt idx="458">
                  <c:v>17949.091340830015</c:v>
                </c:pt>
                <c:pt idx="459">
                  <c:v>17947.376036357815</c:v>
                </c:pt>
                <c:pt idx="460">
                  <c:v>17945.660455415717</c:v>
                </c:pt>
                <c:pt idx="461">
                  <c:v>17943.944597969501</c:v>
                </c:pt>
                <c:pt idx="462">
                  <c:v>17942.228463984895</c:v>
                </c:pt>
                <c:pt idx="463">
                  <c:v>17940.51205342761</c:v>
                </c:pt>
                <c:pt idx="464">
                  <c:v>17938.795366263395</c:v>
                </c:pt>
                <c:pt idx="465">
                  <c:v>17937.078402457919</c:v>
                </c:pt>
                <c:pt idx="466">
                  <c:v>17935.361161976885</c:v>
                </c:pt>
                <c:pt idx="467">
                  <c:v>17933.643644785956</c:v>
                </c:pt>
                <c:pt idx="468">
                  <c:v>17931.925850850799</c:v>
                </c:pt>
                <c:pt idx="469">
                  <c:v>17930.207780137029</c:v>
                </c:pt>
                <c:pt idx="470">
                  <c:v>17928.489432610302</c:v>
                </c:pt>
                <c:pt idx="471">
                  <c:v>17926.770808236201</c:v>
                </c:pt>
                <c:pt idx="472">
                  <c:v>17925.051906980341</c:v>
                </c:pt>
                <c:pt idx="473">
                  <c:v>17923.332728808302</c:v>
                </c:pt>
                <c:pt idx="474">
                  <c:v>17921.613273685663</c:v>
                </c:pt>
                <c:pt idx="475">
                  <c:v>17919.893541577952</c:v>
                </c:pt>
                <c:pt idx="476">
                  <c:v>17918.173532450732</c:v>
                </c:pt>
                <c:pt idx="477">
                  <c:v>17916.453246269517</c:v>
                </c:pt>
                <c:pt idx="478">
                  <c:v>17914.73268299982</c:v>
                </c:pt>
                <c:pt idx="479">
                  <c:v>17913.011842607128</c:v>
                </c:pt>
                <c:pt idx="480">
                  <c:v>17911.29072505693</c:v>
                </c:pt>
                <c:pt idx="481">
                  <c:v>17909.56933031468</c:v>
                </c:pt>
                <c:pt idx="482">
                  <c:v>17907.847658345836</c:v>
                </c:pt>
                <c:pt idx="483">
                  <c:v>17906.12570911583</c:v>
                </c:pt>
                <c:pt idx="484">
                  <c:v>17904.403482590104</c:v>
                </c:pt>
                <c:pt idx="485">
                  <c:v>17902.680978734017</c:v>
                </c:pt>
                <c:pt idx="486">
                  <c:v>17900.958197513024</c:v>
                </c:pt>
                <c:pt idx="487">
                  <c:v>17899.23513889244</c:v>
                </c:pt>
                <c:pt idx="488">
                  <c:v>17897.511802837667</c:v>
                </c:pt>
                <c:pt idx="489">
                  <c:v>17895.788189314047</c:v>
                </c:pt>
                <c:pt idx="490">
                  <c:v>17894.064298286881</c:v>
                </c:pt>
                <c:pt idx="491">
                  <c:v>17892.34012972152</c:v>
                </c:pt>
                <c:pt idx="492">
                  <c:v>17890.615683583259</c:v>
                </c:pt>
                <c:pt idx="493">
                  <c:v>17888.890959837368</c:v>
                </c:pt>
                <c:pt idx="494">
                  <c:v>17887.165958449154</c:v>
                </c:pt>
                <c:pt idx="495">
                  <c:v>17885.44067938385</c:v>
                </c:pt>
                <c:pt idx="496">
                  <c:v>17883.715122606689</c:v>
                </c:pt>
                <c:pt idx="497">
                  <c:v>17881.98928808291</c:v>
                </c:pt>
                <c:pt idx="498">
                  <c:v>17880.263175777731</c:v>
                </c:pt>
                <c:pt idx="499">
                  <c:v>17878.536785656339</c:v>
                </c:pt>
                <c:pt idx="500">
                  <c:v>17876.810117683915</c:v>
                </c:pt>
                <c:pt idx="501">
                  <c:v>17875.083171825641</c:v>
                </c:pt>
                <c:pt idx="502">
                  <c:v>17873.355948046647</c:v>
                </c:pt>
                <c:pt idx="503">
                  <c:v>17871.62844631209</c:v>
                </c:pt>
                <c:pt idx="504">
                  <c:v>17869.900666587062</c:v>
                </c:pt>
                <c:pt idx="505">
                  <c:v>17868.17260883671</c:v>
                </c:pt>
                <c:pt idx="506">
                  <c:v>17866.444273026111</c:v>
                </c:pt>
                <c:pt idx="507">
                  <c:v>17864.715659120317</c:v>
                </c:pt>
                <c:pt idx="508">
                  <c:v>17862.986767084414</c:v>
                </c:pt>
                <c:pt idx="509">
                  <c:v>17861.257596883435</c:v>
                </c:pt>
                <c:pt idx="510">
                  <c:v>17859.528148482419</c:v>
                </c:pt>
                <c:pt idx="511">
                  <c:v>17857.798421846372</c:v>
                </c:pt>
                <c:pt idx="512">
                  <c:v>17856.068416940299</c:v>
                </c:pt>
                <c:pt idx="513">
                  <c:v>17854.338133729179</c:v>
                </c:pt>
                <c:pt idx="514">
                  <c:v>17852.607572177982</c:v>
                </c:pt>
                <c:pt idx="515">
                  <c:v>17850.876732251683</c:v>
                </c:pt>
                <c:pt idx="516">
                  <c:v>17849.145613915185</c:v>
                </c:pt>
                <c:pt idx="517">
                  <c:v>17847.414217133432</c:v>
                </c:pt>
                <c:pt idx="518">
                  <c:v>17845.682541871312</c:v>
                </c:pt>
                <c:pt idx="519">
                  <c:v>17843.95058809375</c:v>
                </c:pt>
                <c:pt idx="520">
                  <c:v>17842.218355765599</c:v>
                </c:pt>
                <c:pt idx="521">
                  <c:v>17840.485844851733</c:v>
                </c:pt>
                <c:pt idx="522">
                  <c:v>17838.753055316967</c:v>
                </c:pt>
                <c:pt idx="523">
                  <c:v>17837.019987126161</c:v>
                </c:pt>
                <c:pt idx="524">
                  <c:v>17835.286640244143</c:v>
                </c:pt>
                <c:pt idx="525">
                  <c:v>17833.553014635665</c:v>
                </c:pt>
                <c:pt idx="526">
                  <c:v>17831.819110265547</c:v>
                </c:pt>
                <c:pt idx="527">
                  <c:v>17830.084927098545</c:v>
                </c:pt>
                <c:pt idx="528">
                  <c:v>17828.350465099411</c:v>
                </c:pt>
                <c:pt idx="529">
                  <c:v>17826.615724232881</c:v>
                </c:pt>
                <c:pt idx="530">
                  <c:v>17824.880704463692</c:v>
                </c:pt>
                <c:pt idx="531">
                  <c:v>17823.145405756513</c:v>
                </c:pt>
                <c:pt idx="532">
                  <c:v>17821.409828076055</c:v>
                </c:pt>
                <c:pt idx="533">
                  <c:v>17819.673971387001</c:v>
                </c:pt>
                <c:pt idx="534">
                  <c:v>17817.937835654018</c:v>
                </c:pt>
                <c:pt idx="535">
                  <c:v>17816.201420841699</c:v>
                </c:pt>
                <c:pt idx="536">
                  <c:v>17814.464726914721</c:v>
                </c:pt>
                <c:pt idx="537">
                  <c:v>17812.727753837666</c:v>
                </c:pt>
                <c:pt idx="538">
                  <c:v>17810.990501575146</c:v>
                </c:pt>
                <c:pt idx="539">
                  <c:v>17809.252970091737</c:v>
                </c:pt>
                <c:pt idx="540">
                  <c:v>17807.515159351988</c:v>
                </c:pt>
                <c:pt idx="541">
                  <c:v>17805.777069320466</c:v>
                </c:pt>
                <c:pt idx="542">
                  <c:v>17804.0386999617</c:v>
                </c:pt>
                <c:pt idx="543">
                  <c:v>17802.3000512402</c:v>
                </c:pt>
                <c:pt idx="544">
                  <c:v>17800.561123120464</c:v>
                </c:pt>
                <c:pt idx="545">
                  <c:v>17798.821915566976</c:v>
                </c:pt>
                <c:pt idx="546">
                  <c:v>17797.082428544214</c:v>
                </c:pt>
                <c:pt idx="547">
                  <c:v>17795.34266201661</c:v>
                </c:pt>
                <c:pt idx="548">
                  <c:v>17793.602615948625</c:v>
                </c:pt>
                <c:pt idx="549">
                  <c:v>17791.862290304671</c:v>
                </c:pt>
                <c:pt idx="550">
                  <c:v>17790.12168504914</c:v>
                </c:pt>
                <c:pt idx="551">
                  <c:v>17788.380800146431</c:v>
                </c:pt>
                <c:pt idx="552">
                  <c:v>17786.639635560914</c:v>
                </c:pt>
                <c:pt idx="553">
                  <c:v>17784.898191256965</c:v>
                </c:pt>
                <c:pt idx="554">
                  <c:v>17783.156467198882</c:v>
                </c:pt>
                <c:pt idx="555">
                  <c:v>17781.414463351019</c:v>
                </c:pt>
                <c:pt idx="556">
                  <c:v>17779.672179677676</c:v>
                </c:pt>
                <c:pt idx="557">
                  <c:v>17777.929616143138</c:v>
                </c:pt>
                <c:pt idx="558">
                  <c:v>17776.186772711702</c:v>
                </c:pt>
                <c:pt idx="559">
                  <c:v>17774.44364934761</c:v>
                </c:pt>
                <c:pt idx="560">
                  <c:v>17772.700246015098</c:v>
                </c:pt>
                <c:pt idx="561">
                  <c:v>17770.95656267841</c:v>
                </c:pt>
                <c:pt idx="562">
                  <c:v>17769.212599301747</c:v>
                </c:pt>
                <c:pt idx="563">
                  <c:v>17767.468355849309</c:v>
                </c:pt>
                <c:pt idx="564">
                  <c:v>17765.723832285275</c:v>
                </c:pt>
                <c:pt idx="565">
                  <c:v>17763.979028573787</c:v>
                </c:pt>
                <c:pt idx="566">
                  <c:v>17762.23394467901</c:v>
                </c:pt>
                <c:pt idx="567">
                  <c:v>17760.488580565085</c:v>
                </c:pt>
                <c:pt idx="568">
                  <c:v>17758.742936196086</c:v>
                </c:pt>
                <c:pt idx="569">
                  <c:v>17756.99701153615</c:v>
                </c:pt>
                <c:pt idx="570">
                  <c:v>17755.250806549328</c:v>
                </c:pt>
                <c:pt idx="571">
                  <c:v>17753.5043211997</c:v>
                </c:pt>
                <c:pt idx="572">
                  <c:v>17751.75755545131</c:v>
                </c:pt>
                <c:pt idx="573">
                  <c:v>17750.010509268177</c:v>
                </c:pt>
                <c:pt idx="574">
                  <c:v>17748.263182614348</c:v>
                </c:pt>
                <c:pt idx="575">
                  <c:v>17746.515575453766</c:v>
                </c:pt>
                <c:pt idx="576">
                  <c:v>17744.767687750464</c:v>
                </c:pt>
                <c:pt idx="577">
                  <c:v>17743.019519468373</c:v>
                </c:pt>
                <c:pt idx="578">
                  <c:v>17741.271070571467</c:v>
                </c:pt>
                <c:pt idx="579">
                  <c:v>17739.522341023661</c:v>
                </c:pt>
                <c:pt idx="580">
                  <c:v>17737.77333078887</c:v>
                </c:pt>
                <c:pt idx="581">
                  <c:v>17736.024039830987</c:v>
                </c:pt>
                <c:pt idx="582">
                  <c:v>17734.274468113919</c:v>
                </c:pt>
                <c:pt idx="583">
                  <c:v>17732.524615601509</c:v>
                </c:pt>
                <c:pt idx="584">
                  <c:v>17730.774482257617</c:v>
                </c:pt>
                <c:pt idx="585">
                  <c:v>17729.024068046056</c:v>
                </c:pt>
                <c:pt idx="586">
                  <c:v>17727.273372930656</c:v>
                </c:pt>
                <c:pt idx="587">
                  <c:v>17725.522396875218</c:v>
                </c:pt>
                <c:pt idx="588">
                  <c:v>17723.771139843517</c:v>
                </c:pt>
                <c:pt idx="589">
                  <c:v>17722.019601799322</c:v>
                </c:pt>
                <c:pt idx="590">
                  <c:v>17720.267782706389</c:v>
                </c:pt>
                <c:pt idx="591">
                  <c:v>17718.515682528414</c:v>
                </c:pt>
                <c:pt idx="592">
                  <c:v>17716.763301229144</c:v>
                </c:pt>
                <c:pt idx="593">
                  <c:v>17715.010638772266</c:v>
                </c:pt>
                <c:pt idx="594">
                  <c:v>17713.257695121472</c:v>
                </c:pt>
                <c:pt idx="595">
                  <c:v>17711.504470240408</c:v>
                </c:pt>
                <c:pt idx="596">
                  <c:v>17709.750964092727</c:v>
                </c:pt>
                <c:pt idx="597">
                  <c:v>17707.997176642071</c:v>
                </c:pt>
                <c:pt idx="598">
                  <c:v>17706.243107852039</c:v>
                </c:pt>
                <c:pt idx="599">
                  <c:v>17704.488757686231</c:v>
                </c:pt>
                <c:pt idx="600">
                  <c:v>17702.734126108226</c:v>
                </c:pt>
                <c:pt idx="601">
                  <c:v>17700.979213081577</c:v>
                </c:pt>
                <c:pt idx="602">
                  <c:v>17699.224018569854</c:v>
                </c:pt>
                <c:pt idx="603">
                  <c:v>17697.468542536557</c:v>
                </c:pt>
                <c:pt idx="604">
                  <c:v>17695.712784945219</c:v>
                </c:pt>
                <c:pt idx="605">
                  <c:v>17693.956745759315</c:v>
                </c:pt>
                <c:pt idx="606">
                  <c:v>17692.20042494233</c:v>
                </c:pt>
                <c:pt idx="607">
                  <c:v>17690.443822457735</c:v>
                </c:pt>
                <c:pt idx="608">
                  <c:v>17688.68693826894</c:v>
                </c:pt>
                <c:pt idx="609">
                  <c:v>17686.929772339397</c:v>
                </c:pt>
                <c:pt idx="610">
                  <c:v>17685.172324632516</c:v>
                </c:pt>
                <c:pt idx="611">
                  <c:v>17683.414595111699</c:v>
                </c:pt>
                <c:pt idx="612">
                  <c:v>17681.65658374027</c:v>
                </c:pt>
                <c:pt idx="613">
                  <c:v>17679.898290481626</c:v>
                </c:pt>
                <c:pt idx="614">
                  <c:v>17678.139715299098</c:v>
                </c:pt>
                <c:pt idx="615">
                  <c:v>17676.380858156001</c:v>
                </c:pt>
                <c:pt idx="616">
                  <c:v>17674.621719015646</c:v>
                </c:pt>
                <c:pt idx="617">
                  <c:v>17672.862297841326</c:v>
                </c:pt>
                <c:pt idx="618">
                  <c:v>17671.102594596305</c:v>
                </c:pt>
                <c:pt idx="619">
                  <c:v>17669.342609243831</c:v>
                </c:pt>
                <c:pt idx="620">
                  <c:v>17667.58234174714</c:v>
                </c:pt>
                <c:pt idx="621">
                  <c:v>17665.821792069462</c:v>
                </c:pt>
                <c:pt idx="622">
                  <c:v>17664.060960173982</c:v>
                </c:pt>
                <c:pt idx="623">
                  <c:v>17662.299846023889</c:v>
                </c:pt>
                <c:pt idx="624">
                  <c:v>17660.538449582335</c:v>
                </c:pt>
                <c:pt idx="625">
                  <c:v>17658.776770812499</c:v>
                </c:pt>
                <c:pt idx="626">
                  <c:v>17657.01480967749</c:v>
                </c:pt>
                <c:pt idx="627">
                  <c:v>17655.252566140418</c:v>
                </c:pt>
                <c:pt idx="628">
                  <c:v>17653.490040164394</c:v>
                </c:pt>
                <c:pt idx="629">
                  <c:v>17651.727231712484</c:v>
                </c:pt>
                <c:pt idx="630">
                  <c:v>17649.964140747754</c:v>
                </c:pt>
                <c:pt idx="631">
                  <c:v>17648.200767233226</c:v>
                </c:pt>
                <c:pt idx="632">
                  <c:v>17646.43711113196</c:v>
                </c:pt>
                <c:pt idx="633">
                  <c:v>17644.673172406936</c:v>
                </c:pt>
                <c:pt idx="634">
                  <c:v>17642.90895102116</c:v>
                </c:pt>
                <c:pt idx="635">
                  <c:v>17641.144446937597</c:v>
                </c:pt>
                <c:pt idx="636">
                  <c:v>17639.379660119197</c:v>
                </c:pt>
                <c:pt idx="637">
                  <c:v>17637.614590528905</c:v>
                </c:pt>
                <c:pt idx="638">
                  <c:v>17635.849238129635</c:v>
                </c:pt>
                <c:pt idx="639">
                  <c:v>17634.0836028843</c:v>
                </c:pt>
                <c:pt idx="640">
                  <c:v>17632.317684755759</c:v>
                </c:pt>
                <c:pt idx="641">
                  <c:v>17630.551483706895</c:v>
                </c:pt>
                <c:pt idx="642">
                  <c:v>17628.784999700554</c:v>
                </c:pt>
                <c:pt idx="643">
                  <c:v>17627.018232699556</c:v>
                </c:pt>
                <c:pt idx="644">
                  <c:v>17625.251182666729</c:v>
                </c:pt>
                <c:pt idx="645">
                  <c:v>17623.483849564866</c:v>
                </c:pt>
                <c:pt idx="646">
                  <c:v>17621.716233356714</c:v>
                </c:pt>
                <c:pt idx="647">
                  <c:v>17619.948334005068</c:v>
                </c:pt>
                <c:pt idx="648">
                  <c:v>17618.18015147265</c:v>
                </c:pt>
                <c:pt idx="649">
                  <c:v>17616.411685722192</c:v>
                </c:pt>
                <c:pt idx="650">
                  <c:v>17614.642936716376</c:v>
                </c:pt>
                <c:pt idx="651">
                  <c:v>17612.873904417916</c:v>
                </c:pt>
                <c:pt idx="652">
                  <c:v>17611.104588789465</c:v>
                </c:pt>
                <c:pt idx="653">
                  <c:v>17609.334989793679</c:v>
                </c:pt>
                <c:pt idx="654">
                  <c:v>17607.565107393191</c:v>
                </c:pt>
                <c:pt idx="655">
                  <c:v>17605.794941550601</c:v>
                </c:pt>
                <c:pt idx="656">
                  <c:v>17604.024492228535</c:v>
                </c:pt>
                <c:pt idx="657">
                  <c:v>17602.253759389521</c:v>
                </c:pt>
                <c:pt idx="658">
                  <c:v>17600.48274299617</c:v>
                </c:pt>
                <c:pt idx="659">
                  <c:v>17598.711443011001</c:v>
                </c:pt>
                <c:pt idx="660">
                  <c:v>17596.939859396538</c:v>
                </c:pt>
                <c:pt idx="661">
                  <c:v>17595.167992115294</c:v>
                </c:pt>
                <c:pt idx="662">
                  <c:v>17593.395841129735</c:v>
                </c:pt>
                <c:pt idx="663">
                  <c:v>17591.623406402337</c:v>
                </c:pt>
                <c:pt idx="664">
                  <c:v>17589.850687895563</c:v>
                </c:pt>
                <c:pt idx="665">
                  <c:v>17588.077685571854</c:v>
                </c:pt>
                <c:pt idx="666">
                  <c:v>17586.304399393601</c:v>
                </c:pt>
                <c:pt idx="667">
                  <c:v>17584.530829323201</c:v>
                </c:pt>
                <c:pt idx="668">
                  <c:v>17582.756975323031</c:v>
                </c:pt>
                <c:pt idx="669">
                  <c:v>17580.982837355459</c:v>
                </c:pt>
                <c:pt idx="670">
                  <c:v>17579.208415382829</c:v>
                </c:pt>
                <c:pt idx="671">
                  <c:v>17577.433709367451</c:v>
                </c:pt>
                <c:pt idx="672">
                  <c:v>17575.658719271625</c:v>
                </c:pt>
                <c:pt idx="673">
                  <c:v>17573.883445057654</c:v>
                </c:pt>
                <c:pt idx="674">
                  <c:v>17572.10788668778</c:v>
                </c:pt>
                <c:pt idx="675">
                  <c:v>17570.332044124269</c:v>
                </c:pt>
                <c:pt idx="676">
                  <c:v>17568.555917329348</c:v>
                </c:pt>
                <c:pt idx="677">
                  <c:v>17566.779506265222</c:v>
                </c:pt>
                <c:pt idx="678">
                  <c:v>17565.002810894093</c:v>
                </c:pt>
                <c:pt idx="679">
                  <c:v>17563.225831178119</c:v>
                </c:pt>
                <c:pt idx="680">
                  <c:v>17561.448567079467</c:v>
                </c:pt>
                <c:pt idx="681">
                  <c:v>17559.671018560275</c:v>
                </c:pt>
                <c:pt idx="682">
                  <c:v>17557.893185582652</c:v>
                </c:pt>
                <c:pt idx="683">
                  <c:v>17556.115068108695</c:v>
                </c:pt>
                <c:pt idx="684">
                  <c:v>17554.336666100495</c:v>
                </c:pt>
                <c:pt idx="685">
                  <c:v>17552.557979520105</c:v>
                </c:pt>
                <c:pt idx="686">
                  <c:v>17550.779008329577</c:v>
                </c:pt>
                <c:pt idx="687">
                  <c:v>17548.999752490927</c:v>
                </c:pt>
                <c:pt idx="688">
                  <c:v>17547.220211966167</c:v>
                </c:pt>
                <c:pt idx="689">
                  <c:v>17545.440386717284</c:v>
                </c:pt>
                <c:pt idx="690">
                  <c:v>17543.660276706214</c:v>
                </c:pt>
                <c:pt idx="691">
                  <c:v>17541.879881894962</c:v>
                </c:pt>
                <c:pt idx="692">
                  <c:v>17540.099202245416</c:v>
                </c:pt>
                <c:pt idx="693">
                  <c:v>17538.318237719497</c:v>
                </c:pt>
                <c:pt idx="694">
                  <c:v>17536.536988279106</c:v>
                </c:pt>
                <c:pt idx="695">
                  <c:v>17534.755453886108</c:v>
                </c:pt>
                <c:pt idx="696">
                  <c:v>17532.97363450237</c:v>
                </c:pt>
                <c:pt idx="697">
                  <c:v>17531.191530089702</c:v>
                </c:pt>
                <c:pt idx="698">
                  <c:v>17529.40914060994</c:v>
                </c:pt>
                <c:pt idx="699">
                  <c:v>17527.626466024885</c:v>
                </c:pt>
                <c:pt idx="700">
                  <c:v>17525.843506296285</c:v>
                </c:pt>
                <c:pt idx="701">
                  <c:v>17524.060261385934</c:v>
                </c:pt>
                <c:pt idx="702">
                  <c:v>17522.27673125557</c:v>
                </c:pt>
                <c:pt idx="703">
                  <c:v>17520.492915866889</c:v>
                </c:pt>
                <c:pt idx="704">
                  <c:v>17518.708815181617</c:v>
                </c:pt>
                <c:pt idx="705">
                  <c:v>17516.924429161423</c:v>
                </c:pt>
                <c:pt idx="706">
                  <c:v>17515.139757767953</c:v>
                </c:pt>
                <c:pt idx="707">
                  <c:v>17513.354800962901</c:v>
                </c:pt>
                <c:pt idx="708">
                  <c:v>17511.569558707855</c:v>
                </c:pt>
                <c:pt idx="709">
                  <c:v>17509.784030964434</c:v>
                </c:pt>
                <c:pt idx="710">
                  <c:v>17507.998217694214</c:v>
                </c:pt>
                <c:pt idx="711">
                  <c:v>17506.212118858766</c:v>
                </c:pt>
                <c:pt idx="712">
                  <c:v>17504.425734419652</c:v>
                </c:pt>
                <c:pt idx="713">
                  <c:v>17502.639064338367</c:v>
                </c:pt>
                <c:pt idx="714">
                  <c:v>17500.852108576466</c:v>
                </c:pt>
                <c:pt idx="715">
                  <c:v>17499.064867095422</c:v>
                </c:pt>
                <c:pt idx="716">
                  <c:v>17497.27733985669</c:v>
                </c:pt>
                <c:pt idx="717">
                  <c:v>17495.489526821726</c:v>
                </c:pt>
                <c:pt idx="718">
                  <c:v>17493.701427951975</c:v>
                </c:pt>
                <c:pt idx="719">
                  <c:v>17491.913043208853</c:v>
                </c:pt>
                <c:pt idx="720">
                  <c:v>17490.124372553717</c:v>
                </c:pt>
                <c:pt idx="721">
                  <c:v>17488.33541594799</c:v>
                </c:pt>
                <c:pt idx="722">
                  <c:v>17486.546173352988</c:v>
                </c:pt>
                <c:pt idx="723">
                  <c:v>17484.75664473006</c:v>
                </c:pt>
                <c:pt idx="724">
                  <c:v>17482.966830040528</c:v>
                </c:pt>
                <c:pt idx="725">
                  <c:v>17481.176729245675</c:v>
                </c:pt>
                <c:pt idx="726">
                  <c:v>17479.386342306785</c:v>
                </c:pt>
                <c:pt idx="727">
                  <c:v>17477.595669185106</c:v>
                </c:pt>
                <c:pt idx="728">
                  <c:v>17475.80470984189</c:v>
                </c:pt>
                <c:pt idx="729">
                  <c:v>17474.013464238327</c:v>
                </c:pt>
                <c:pt idx="730">
                  <c:v>17472.221932335637</c:v>
                </c:pt>
                <c:pt idx="731">
                  <c:v>17470.430114095001</c:v>
                </c:pt>
                <c:pt idx="732">
                  <c:v>17468.638009477552</c:v>
                </c:pt>
                <c:pt idx="733">
                  <c:v>17466.845618444459</c:v>
                </c:pt>
                <c:pt idx="734">
                  <c:v>17465.052940956815</c:v>
                </c:pt>
                <c:pt idx="735">
                  <c:v>17463.259976975714</c:v>
                </c:pt>
                <c:pt idx="736">
                  <c:v>17461.466726462284</c:v>
                </c:pt>
                <c:pt idx="737">
                  <c:v>17459.673189377514</c:v>
                </c:pt>
                <c:pt idx="738">
                  <c:v>17457.879365682496</c:v>
                </c:pt>
                <c:pt idx="739">
                  <c:v>17456.085255338217</c:v>
                </c:pt>
                <c:pt idx="740">
                  <c:v>17454.290858305696</c:v>
                </c:pt>
                <c:pt idx="741">
                  <c:v>17452.496174545911</c:v>
                </c:pt>
                <c:pt idx="742">
                  <c:v>17450.701204019813</c:v>
                </c:pt>
                <c:pt idx="743">
                  <c:v>17448.905946688337</c:v>
                </c:pt>
                <c:pt idx="744">
                  <c:v>17447.110402512419</c:v>
                </c:pt>
                <c:pt idx="745">
                  <c:v>17445.314571452942</c:v>
                </c:pt>
                <c:pt idx="746">
                  <c:v>17443.518453470795</c:v>
                </c:pt>
                <c:pt idx="747">
                  <c:v>17441.722048526841</c:v>
                </c:pt>
                <c:pt idx="748">
                  <c:v>17439.925356581905</c:v>
                </c:pt>
                <c:pt idx="749">
                  <c:v>17438.128377596808</c:v>
                </c:pt>
                <c:pt idx="750">
                  <c:v>17436.331111532367</c:v>
                </c:pt>
                <c:pt idx="751">
                  <c:v>17434.533558349343</c:v>
                </c:pt>
                <c:pt idx="752">
                  <c:v>17432.735718008506</c:v>
                </c:pt>
                <c:pt idx="753">
                  <c:v>17430.937590470578</c:v>
                </c:pt>
                <c:pt idx="754">
                  <c:v>17429.139175696295</c:v>
                </c:pt>
                <c:pt idx="755">
                  <c:v>17427.340473646345</c:v>
                </c:pt>
                <c:pt idx="756">
                  <c:v>17425.541484281424</c:v>
                </c:pt>
                <c:pt idx="757">
                  <c:v>17423.742207562151</c:v>
                </c:pt>
                <c:pt idx="758">
                  <c:v>17421.942643449205</c:v>
                </c:pt>
                <c:pt idx="759">
                  <c:v>17420.14279190317</c:v>
                </c:pt>
                <c:pt idx="760">
                  <c:v>17418.342652884658</c:v>
                </c:pt>
                <c:pt idx="761">
                  <c:v>17416.54222635425</c:v>
                </c:pt>
                <c:pt idx="762">
                  <c:v>17414.7415122725</c:v>
                </c:pt>
                <c:pt idx="763">
                  <c:v>17412.940510599936</c:v>
                </c:pt>
                <c:pt idx="764">
                  <c:v>17411.139221297064</c:v>
                </c:pt>
                <c:pt idx="765">
                  <c:v>17409.337644324409</c:v>
                </c:pt>
                <c:pt idx="766">
                  <c:v>17407.535779642418</c:v>
                </c:pt>
                <c:pt idx="767">
                  <c:v>17405.733627211557</c:v>
                </c:pt>
                <c:pt idx="768">
                  <c:v>17403.93118699226</c:v>
                </c:pt>
                <c:pt idx="769">
                  <c:v>17402.128458944917</c:v>
                </c:pt>
                <c:pt idx="770">
                  <c:v>17400.32544302996</c:v>
                </c:pt>
                <c:pt idx="771">
                  <c:v>17398.522139207718</c:v>
                </c:pt>
                <c:pt idx="772">
                  <c:v>17396.718547438573</c:v>
                </c:pt>
                <c:pt idx="773">
                  <c:v>17394.91466768285</c:v>
                </c:pt>
                <c:pt idx="774">
                  <c:v>17393.110499900835</c:v>
                </c:pt>
                <c:pt idx="775">
                  <c:v>17391.306044052853</c:v>
                </c:pt>
                <c:pt idx="776">
                  <c:v>17389.501300099128</c:v>
                </c:pt>
                <c:pt idx="777">
                  <c:v>17387.696267999952</c:v>
                </c:pt>
                <c:pt idx="778">
                  <c:v>17385.890947715521</c:v>
                </c:pt>
                <c:pt idx="779">
                  <c:v>17384.085339206071</c:v>
                </c:pt>
                <c:pt idx="780">
                  <c:v>17382.279442431747</c:v>
                </c:pt>
                <c:pt idx="781">
                  <c:v>17380.473257352736</c:v>
                </c:pt>
                <c:pt idx="782">
                  <c:v>17378.666783929195</c:v>
                </c:pt>
                <c:pt idx="783">
                  <c:v>17376.860022121222</c:v>
                </c:pt>
                <c:pt idx="784">
                  <c:v>17375.052971888912</c:v>
                </c:pt>
                <c:pt idx="785">
                  <c:v>17373.245633192379</c:v>
                </c:pt>
                <c:pt idx="786">
                  <c:v>17371.438005991669</c:v>
                </c:pt>
                <c:pt idx="787">
                  <c:v>17369.63009024681</c:v>
                </c:pt>
                <c:pt idx="788">
                  <c:v>17367.821885917823</c:v>
                </c:pt>
                <c:pt idx="789">
                  <c:v>17366.013392964709</c:v>
                </c:pt>
                <c:pt idx="790">
                  <c:v>17364.204611347435</c:v>
                </c:pt>
                <c:pt idx="791">
                  <c:v>17362.395541025977</c:v>
                </c:pt>
                <c:pt idx="792">
                  <c:v>17360.586181960265</c:v>
                </c:pt>
                <c:pt idx="793">
                  <c:v>17358.77653411018</c:v>
                </c:pt>
                <c:pt idx="794">
                  <c:v>17356.96659743565</c:v>
                </c:pt>
                <c:pt idx="795">
                  <c:v>17355.156371896523</c:v>
                </c:pt>
                <c:pt idx="796">
                  <c:v>17353.34585745267</c:v>
                </c:pt>
                <c:pt idx="797">
                  <c:v>17351.535054063894</c:v>
                </c:pt>
                <c:pt idx="798">
                  <c:v>17349.723961690019</c:v>
                </c:pt>
                <c:pt idx="799">
                  <c:v>17347.91258029082</c:v>
                </c:pt>
                <c:pt idx="800">
                  <c:v>17346.100909826062</c:v>
                </c:pt>
                <c:pt idx="801">
                  <c:v>17344.288950255515</c:v>
                </c:pt>
                <c:pt idx="802">
                  <c:v>17342.476701538861</c:v>
                </c:pt>
                <c:pt idx="803">
                  <c:v>17340.664163635825</c:v>
                </c:pt>
                <c:pt idx="804">
                  <c:v>17338.851336506072</c:v>
                </c:pt>
                <c:pt idx="805">
                  <c:v>17337.038220109291</c:v>
                </c:pt>
                <c:pt idx="806">
                  <c:v>17335.224814405079</c:v>
                </c:pt>
                <c:pt idx="807">
                  <c:v>17333.411119353059</c:v>
                </c:pt>
                <c:pt idx="808">
                  <c:v>17331.597134912845</c:v>
                </c:pt>
                <c:pt idx="809">
                  <c:v>17329.782861043994</c:v>
                </c:pt>
                <c:pt idx="810">
                  <c:v>17327.968297706062</c:v>
                </c:pt>
                <c:pt idx="811">
                  <c:v>17326.153444858566</c:v>
                </c:pt>
                <c:pt idx="812">
                  <c:v>17324.338302461041</c:v>
                </c:pt>
                <c:pt idx="813">
                  <c:v>17322.522870472945</c:v>
                </c:pt>
                <c:pt idx="814">
                  <c:v>17320.707148853751</c:v>
                </c:pt>
                <c:pt idx="815">
                  <c:v>17318.89113756291</c:v>
                </c:pt>
                <c:pt idx="816">
                  <c:v>17317.074836559841</c:v>
                </c:pt>
                <c:pt idx="817">
                  <c:v>17315.25824580394</c:v>
                </c:pt>
                <c:pt idx="818">
                  <c:v>17313.441365254585</c:v>
                </c:pt>
                <c:pt idx="819">
                  <c:v>17311.624194871125</c:v>
                </c:pt>
                <c:pt idx="820">
                  <c:v>17309.806734612914</c:v>
                </c:pt>
                <c:pt idx="821">
                  <c:v>17307.988984439253</c:v>
                </c:pt>
                <c:pt idx="822">
                  <c:v>17306.170944309426</c:v>
                </c:pt>
                <c:pt idx="823">
                  <c:v>17304.352614182717</c:v>
                </c:pt>
                <c:pt idx="824">
                  <c:v>17302.533994018366</c:v>
                </c:pt>
                <c:pt idx="825">
                  <c:v>17300.715083775609</c:v>
                </c:pt>
                <c:pt idx="826">
                  <c:v>17298.895883413632</c:v>
                </c:pt>
                <c:pt idx="827">
                  <c:v>17297.07639289162</c:v>
                </c:pt>
                <c:pt idx="828">
                  <c:v>17295.256612168749</c:v>
                </c:pt>
                <c:pt idx="829">
                  <c:v>17293.436541204155</c:v>
                </c:pt>
                <c:pt idx="830">
                  <c:v>17291.616179956924</c:v>
                </c:pt>
                <c:pt idx="831">
                  <c:v>17289.795528386192</c:v>
                </c:pt>
                <c:pt idx="832">
                  <c:v>17287.974586451019</c:v>
                </c:pt>
                <c:pt idx="833">
                  <c:v>17286.15335411044</c:v>
                </c:pt>
                <c:pt idx="834">
                  <c:v>17284.3318313235</c:v>
                </c:pt>
                <c:pt idx="835">
                  <c:v>17282.510018049186</c:v>
                </c:pt>
                <c:pt idx="836">
                  <c:v>17280.687914246511</c:v>
                </c:pt>
                <c:pt idx="837">
                  <c:v>17278.865519874405</c:v>
                </c:pt>
                <c:pt idx="838">
                  <c:v>17277.042834891829</c:v>
                </c:pt>
                <c:pt idx="839">
                  <c:v>17275.219859257697</c:v>
                </c:pt>
                <c:pt idx="840">
                  <c:v>17273.396592930905</c:v>
                </c:pt>
                <c:pt idx="841">
                  <c:v>17271.573035870322</c:v>
                </c:pt>
                <c:pt idx="842">
                  <c:v>17269.749188034813</c:v>
                </c:pt>
                <c:pt idx="843">
                  <c:v>17267.92504938319</c:v>
                </c:pt>
                <c:pt idx="844">
                  <c:v>17266.100619874258</c:v>
                </c:pt>
                <c:pt idx="845">
                  <c:v>17264.275899466822</c:v>
                </c:pt>
                <c:pt idx="846">
                  <c:v>17262.450888119623</c:v>
                </c:pt>
                <c:pt idx="847">
                  <c:v>17260.625585791415</c:v>
                </c:pt>
                <c:pt idx="848">
                  <c:v>17258.799992440905</c:v>
                </c:pt>
                <c:pt idx="849">
                  <c:v>17256.974108026803</c:v>
                </c:pt>
                <c:pt idx="850">
                  <c:v>17255.147932507756</c:v>
                </c:pt>
                <c:pt idx="851">
                  <c:v>17253.32146584244</c:v>
                </c:pt>
                <c:pt idx="852">
                  <c:v>17251.494707989481</c:v>
                </c:pt>
                <c:pt idx="853">
                  <c:v>17249.667658907456</c:v>
                </c:pt>
                <c:pt idx="854">
                  <c:v>17247.840318554991</c:v>
                </c:pt>
                <c:pt idx="855">
                  <c:v>17246.012686890612</c:v>
                </c:pt>
                <c:pt idx="856">
                  <c:v>17244.184763872865</c:v>
                </c:pt>
                <c:pt idx="857">
                  <c:v>17242.356549460266</c:v>
                </c:pt>
                <c:pt idx="858">
                  <c:v>17240.528043611321</c:v>
                </c:pt>
                <c:pt idx="859">
                  <c:v>17238.699246284486</c:v>
                </c:pt>
                <c:pt idx="860">
                  <c:v>17236.870157438207</c:v>
                </c:pt>
                <c:pt idx="861">
                  <c:v>17235.040777030914</c:v>
                </c:pt>
                <c:pt idx="862">
                  <c:v>17233.211105021015</c:v>
                </c:pt>
                <c:pt idx="863">
                  <c:v>17231.38114136687</c:v>
                </c:pt>
                <c:pt idx="864">
                  <c:v>17229.55088602686</c:v>
                </c:pt>
                <c:pt idx="865">
                  <c:v>17227.720338959291</c:v>
                </c:pt>
                <c:pt idx="866">
                  <c:v>17225.889500122499</c:v>
                </c:pt>
                <c:pt idx="867">
                  <c:v>17224.058369474755</c:v>
                </c:pt>
                <c:pt idx="868">
                  <c:v>17222.226946974337</c:v>
                </c:pt>
                <c:pt idx="869">
                  <c:v>17220.395232579485</c:v>
                </c:pt>
                <c:pt idx="870">
                  <c:v>17218.563226248411</c:v>
                </c:pt>
                <c:pt idx="871">
                  <c:v>17216.730927939312</c:v>
                </c:pt>
                <c:pt idx="872">
                  <c:v>17214.898337610375</c:v>
                </c:pt>
                <c:pt idx="873">
                  <c:v>17213.065455219745</c:v>
                </c:pt>
                <c:pt idx="874">
                  <c:v>17211.23228072553</c:v>
                </c:pt>
                <c:pt idx="875">
                  <c:v>17209.39881408586</c:v>
                </c:pt>
                <c:pt idx="876">
                  <c:v>17207.565055258805</c:v>
                </c:pt>
                <c:pt idx="877">
                  <c:v>17205.731004202422</c:v>
                </c:pt>
                <c:pt idx="878">
                  <c:v>17203.896660874747</c:v>
                </c:pt>
                <c:pt idx="879">
                  <c:v>17202.062025233812</c:v>
                </c:pt>
                <c:pt idx="880">
                  <c:v>17200.227097237581</c:v>
                </c:pt>
                <c:pt idx="881">
                  <c:v>17198.391876844027</c:v>
                </c:pt>
                <c:pt idx="882">
                  <c:v>17196.5563640111</c:v>
                </c:pt>
                <c:pt idx="883">
                  <c:v>17194.720558696707</c:v>
                </c:pt>
                <c:pt idx="884">
                  <c:v>17192.884460858757</c:v>
                </c:pt>
                <c:pt idx="885">
                  <c:v>17191.048070455126</c:v>
                </c:pt>
                <c:pt idx="886">
                  <c:v>17189.211387443651</c:v>
                </c:pt>
                <c:pt idx="887">
                  <c:v>17187.37441178217</c:v>
                </c:pt>
                <c:pt idx="888">
                  <c:v>17185.537143428479</c:v>
                </c:pt>
                <c:pt idx="889">
                  <c:v>17183.699582340352</c:v>
                </c:pt>
                <c:pt idx="890">
                  <c:v>17181.861728475553</c:v>
                </c:pt>
                <c:pt idx="891">
                  <c:v>17180.023581791829</c:v>
                </c:pt>
                <c:pt idx="892">
                  <c:v>17178.185142246879</c:v>
                </c:pt>
                <c:pt idx="893">
                  <c:v>17176.346409798385</c:v>
                </c:pt>
                <c:pt idx="894">
                  <c:v>17174.507384404009</c:v>
                </c:pt>
                <c:pt idx="895">
                  <c:v>17172.66806602139</c:v>
                </c:pt>
                <c:pt idx="896">
                  <c:v>17170.828454608149</c:v>
                </c:pt>
                <c:pt idx="897">
                  <c:v>17168.988550121885</c:v>
                </c:pt>
                <c:pt idx="898">
                  <c:v>17167.148352520151</c:v>
                </c:pt>
                <c:pt idx="899">
                  <c:v>17165.307861760502</c:v>
                </c:pt>
                <c:pt idx="900">
                  <c:v>17163.467077800458</c:v>
                </c:pt>
                <c:pt idx="901">
                  <c:v>17161.626000597516</c:v>
                </c:pt>
                <c:pt idx="902">
                  <c:v>17159.784630109159</c:v>
                </c:pt>
                <c:pt idx="903">
                  <c:v>17157.942966292831</c:v>
                </c:pt>
                <c:pt idx="904">
                  <c:v>17156.101009105947</c:v>
                </c:pt>
                <c:pt idx="905">
                  <c:v>17154.258758505937</c:v>
                </c:pt>
                <c:pt idx="906">
                  <c:v>17152.416214450157</c:v>
                </c:pt>
                <c:pt idx="907">
                  <c:v>17150.573376895958</c:v>
                </c:pt>
                <c:pt idx="908">
                  <c:v>17148.730245800707</c:v>
                </c:pt>
                <c:pt idx="909">
                  <c:v>17146.886821121687</c:v>
                </c:pt>
                <c:pt idx="910">
                  <c:v>17145.043102816166</c:v>
                </c:pt>
                <c:pt idx="911">
                  <c:v>17143.199090841437</c:v>
                </c:pt>
                <c:pt idx="912">
                  <c:v>17141.354785154734</c:v>
                </c:pt>
                <c:pt idx="913">
                  <c:v>17139.510185713243</c:v>
                </c:pt>
                <c:pt idx="914">
                  <c:v>17137.665292474157</c:v>
                </c:pt>
                <c:pt idx="915">
                  <c:v>17135.820105394669</c:v>
                </c:pt>
                <c:pt idx="916">
                  <c:v>17133.974624431889</c:v>
                </c:pt>
                <c:pt idx="917">
                  <c:v>17132.128849542951</c:v>
                </c:pt>
                <c:pt idx="918">
                  <c:v>17130.282780684953</c:v>
                </c:pt>
                <c:pt idx="919">
                  <c:v>17128.43641781493</c:v>
                </c:pt>
                <c:pt idx="920">
                  <c:v>17126.589760889954</c:v>
                </c:pt>
                <c:pt idx="921">
                  <c:v>17124.742809867061</c:v>
                </c:pt>
                <c:pt idx="922">
                  <c:v>17122.895564703209</c:v>
                </c:pt>
                <c:pt idx="923">
                  <c:v>17121.048025355391</c:v>
                </c:pt>
                <c:pt idx="924">
                  <c:v>17119.200191780539</c:v>
                </c:pt>
                <c:pt idx="925">
                  <c:v>17117.352063935592</c:v>
                </c:pt>
                <c:pt idx="926">
                  <c:v>17115.50364177745</c:v>
                </c:pt>
                <c:pt idx="927">
                  <c:v>17113.654925262981</c:v>
                </c:pt>
                <c:pt idx="928">
                  <c:v>17111.805914349032</c:v>
                </c:pt>
                <c:pt idx="929">
                  <c:v>17109.956608992441</c:v>
                </c:pt>
                <c:pt idx="930">
                  <c:v>17108.10700914999</c:v>
                </c:pt>
                <c:pt idx="931">
                  <c:v>17106.257114778484</c:v>
                </c:pt>
                <c:pt idx="932">
                  <c:v>17104.406925834639</c:v>
                </c:pt>
                <c:pt idx="933">
                  <c:v>17102.556442275218</c:v>
                </c:pt>
                <c:pt idx="934">
                  <c:v>17100.70566405691</c:v>
                </c:pt>
                <c:pt idx="935">
                  <c:v>17098.854591136402</c:v>
                </c:pt>
                <c:pt idx="936">
                  <c:v>17097.003223470332</c:v>
                </c:pt>
                <c:pt idx="937">
                  <c:v>17095.151561015344</c:v>
                </c:pt>
                <c:pt idx="938">
                  <c:v>17093.299603728054</c:v>
                </c:pt>
                <c:pt idx="939">
                  <c:v>17091.447351565021</c:v>
                </c:pt>
                <c:pt idx="940">
                  <c:v>17089.594804482822</c:v>
                </c:pt>
                <c:pt idx="941">
                  <c:v>17087.741962437962</c:v>
                </c:pt>
                <c:pt idx="942">
                  <c:v>17085.888825386981</c:v>
                </c:pt>
                <c:pt idx="943">
                  <c:v>17084.03539328634</c:v>
                </c:pt>
                <c:pt idx="944">
                  <c:v>17082.181666092507</c:v>
                </c:pt>
                <c:pt idx="945">
                  <c:v>17080.327643761913</c:v>
                </c:pt>
                <c:pt idx="946">
                  <c:v>17078.473326250962</c:v>
                </c:pt>
                <c:pt idx="947">
                  <c:v>17076.61871351604</c:v>
                </c:pt>
                <c:pt idx="948">
                  <c:v>17074.763805513518</c:v>
                </c:pt>
                <c:pt idx="949">
                  <c:v>17072.908602199714</c:v>
                </c:pt>
                <c:pt idx="950">
                  <c:v>17071.053103530925</c:v>
                </c:pt>
                <c:pt idx="951">
                  <c:v>17069.197309463481</c:v>
                </c:pt>
                <c:pt idx="952">
                  <c:v>17067.3412199536</c:v>
                </c:pt>
                <c:pt idx="953">
                  <c:v>17065.484834957533</c:v>
                </c:pt>
                <c:pt idx="954">
                  <c:v>17063.628154431481</c:v>
                </c:pt>
                <c:pt idx="955">
                  <c:v>17061.771178331637</c:v>
                </c:pt>
                <c:pt idx="956">
                  <c:v>17059.913906614162</c:v>
                </c:pt>
                <c:pt idx="957">
                  <c:v>17058.056339235176</c:v>
                </c:pt>
                <c:pt idx="958">
                  <c:v>17056.19847615081</c:v>
                </c:pt>
                <c:pt idx="959">
                  <c:v>17054.340317317132</c:v>
                </c:pt>
                <c:pt idx="960">
                  <c:v>17052.481862690212</c:v>
                </c:pt>
                <c:pt idx="961">
                  <c:v>17050.623112226083</c:v>
                </c:pt>
                <c:pt idx="962">
                  <c:v>17048.76406588074</c:v>
                </c:pt>
                <c:pt idx="963">
                  <c:v>17046.904723610183</c:v>
                </c:pt>
                <c:pt idx="964">
                  <c:v>17045.045085370351</c:v>
                </c:pt>
                <c:pt idx="965">
                  <c:v>17043.185151117199</c:v>
                </c:pt>
                <c:pt idx="966">
                  <c:v>17041.324920806626</c:v>
                </c:pt>
                <c:pt idx="967">
                  <c:v>17039.464394394523</c:v>
                </c:pt>
                <c:pt idx="968">
                  <c:v>17037.60357183672</c:v>
                </c:pt>
                <c:pt idx="969">
                  <c:v>17035.742453089089</c:v>
                </c:pt>
                <c:pt idx="970">
                  <c:v>17033.881038107411</c:v>
                </c:pt>
                <c:pt idx="971">
                  <c:v>17032.01932684745</c:v>
                </c:pt>
                <c:pt idx="972">
                  <c:v>17030.157319265018</c:v>
                </c:pt>
                <c:pt idx="973">
                  <c:v>17028.295015315805</c:v>
                </c:pt>
                <c:pt idx="974">
                  <c:v>17026.43241495551</c:v>
                </c:pt>
                <c:pt idx="975">
                  <c:v>17024.569518139826</c:v>
                </c:pt>
                <c:pt idx="976">
                  <c:v>17022.706324824423</c:v>
                </c:pt>
                <c:pt idx="977">
                  <c:v>17020.842834964893</c:v>
                </c:pt>
                <c:pt idx="978">
                  <c:v>17018.979048516867</c:v>
                </c:pt>
                <c:pt idx="979">
                  <c:v>17017.114965435903</c:v>
                </c:pt>
                <c:pt idx="980">
                  <c:v>17015.250585677575</c:v>
                </c:pt>
                <c:pt idx="981">
                  <c:v>17013.385909197401</c:v>
                </c:pt>
                <c:pt idx="982">
                  <c:v>17011.52093595087</c:v>
                </c:pt>
                <c:pt idx="983">
                  <c:v>17009.655665893457</c:v>
                </c:pt>
                <c:pt idx="984">
                  <c:v>17007.790098980626</c:v>
                </c:pt>
                <c:pt idx="985">
                  <c:v>17005.924235167789</c:v>
                </c:pt>
                <c:pt idx="986">
                  <c:v>17004.05807441035</c:v>
                </c:pt>
                <c:pt idx="987">
                  <c:v>17002.191616663666</c:v>
                </c:pt>
                <c:pt idx="988">
                  <c:v>17000.324861883098</c:v>
                </c:pt>
                <c:pt idx="989">
                  <c:v>16998.457810023963</c:v>
                </c:pt>
                <c:pt idx="990">
                  <c:v>16996.590461041545</c:v>
                </c:pt>
                <c:pt idx="991">
                  <c:v>16994.722814891131</c:v>
                </c:pt>
                <c:pt idx="992">
                  <c:v>16992.854871527936</c:v>
                </c:pt>
                <c:pt idx="993">
                  <c:v>16990.986630907199</c:v>
                </c:pt>
                <c:pt idx="994">
                  <c:v>16989.118092984099</c:v>
                </c:pt>
                <c:pt idx="995">
                  <c:v>16987.2492577138</c:v>
                </c:pt>
                <c:pt idx="996">
                  <c:v>16985.380125051459</c:v>
                </c:pt>
                <c:pt idx="997">
                  <c:v>16983.510694952151</c:v>
                </c:pt>
                <c:pt idx="998">
                  <c:v>16981.640967370982</c:v>
                </c:pt>
                <c:pt idx="999">
                  <c:v>16979.770942263029</c:v>
                </c:pt>
                <c:pt idx="1000">
                  <c:v>16977.900619583295</c:v>
                </c:pt>
                <c:pt idx="1001">
                  <c:v>16976.029999286795</c:v>
                </c:pt>
                <c:pt idx="1002">
                  <c:v>16974.159081328522</c:v>
                </c:pt>
                <c:pt idx="1003">
                  <c:v>16972.287865663438</c:v>
                </c:pt>
                <c:pt idx="1004">
                  <c:v>16970.416352246441</c:v>
                </c:pt>
                <c:pt idx="1005">
                  <c:v>16968.544541032457</c:v>
                </c:pt>
                <c:pt idx="1006">
                  <c:v>16966.672431976342</c:v>
                </c:pt>
                <c:pt idx="1007">
                  <c:v>16964.800025032975</c:v>
                </c:pt>
                <c:pt idx="1008">
                  <c:v>16962.92732015717</c:v>
                </c:pt>
                <c:pt idx="1009">
                  <c:v>16961.054317303697</c:v>
                </c:pt>
                <c:pt idx="1010">
                  <c:v>16959.181016427356</c:v>
                </c:pt>
                <c:pt idx="1011">
                  <c:v>16957.30741748288</c:v>
                </c:pt>
                <c:pt idx="1012">
                  <c:v>16955.433520424991</c:v>
                </c:pt>
                <c:pt idx="1013">
                  <c:v>16953.559325208367</c:v>
                </c:pt>
                <c:pt idx="1014">
                  <c:v>16951.684831787701</c:v>
                </c:pt>
                <c:pt idx="1015">
                  <c:v>16949.810040117602</c:v>
                </c:pt>
                <c:pt idx="1016">
                  <c:v>16947.934950152689</c:v>
                </c:pt>
                <c:pt idx="1017">
                  <c:v>16946.059561847538</c:v>
                </c:pt>
                <c:pt idx="1018">
                  <c:v>16944.183875156748</c:v>
                </c:pt>
                <c:pt idx="1019">
                  <c:v>16942.307890034812</c:v>
                </c:pt>
                <c:pt idx="1020">
                  <c:v>16940.431606436232</c:v>
                </c:pt>
                <c:pt idx="1021">
                  <c:v>16938.555024315505</c:v>
                </c:pt>
                <c:pt idx="1022">
                  <c:v>16936.678143627094</c:v>
                </c:pt>
                <c:pt idx="1023">
                  <c:v>16934.800964325372</c:v>
                </c:pt>
                <c:pt idx="1024">
                  <c:v>16932.923486364809</c:v>
                </c:pt>
                <c:pt idx="1025">
                  <c:v>16931.045709699709</c:v>
                </c:pt>
                <c:pt idx="1026">
                  <c:v>16929.167634284455</c:v>
                </c:pt>
                <c:pt idx="1027">
                  <c:v>16927.289260073347</c:v>
                </c:pt>
                <c:pt idx="1028">
                  <c:v>16925.410587020691</c:v>
                </c:pt>
                <c:pt idx="1029">
                  <c:v>16923.531615080738</c:v>
                </c:pt>
                <c:pt idx="1030">
                  <c:v>16921.652344207727</c:v>
                </c:pt>
                <c:pt idx="1031">
                  <c:v>16919.772774355875</c:v>
                </c:pt>
                <c:pt idx="1032">
                  <c:v>16917.892905479355</c:v>
                </c:pt>
                <c:pt idx="1033">
                  <c:v>16916.012737532332</c:v>
                </c:pt>
                <c:pt idx="1034">
                  <c:v>16914.132270468923</c:v>
                </c:pt>
                <c:pt idx="1035">
                  <c:v>16912.251504243253</c:v>
                </c:pt>
                <c:pt idx="1036">
                  <c:v>16910.370438809354</c:v>
                </c:pt>
                <c:pt idx="1037">
                  <c:v>16908.48907412132</c:v>
                </c:pt>
                <c:pt idx="1038">
                  <c:v>16906.60741013314</c:v>
                </c:pt>
                <c:pt idx="1039">
                  <c:v>16904.725446798813</c:v>
                </c:pt>
                <c:pt idx="1040">
                  <c:v>16902.843184072313</c:v>
                </c:pt>
                <c:pt idx="1041">
                  <c:v>16900.960621907558</c:v>
                </c:pt>
                <c:pt idx="1042">
                  <c:v>16899.077760258489</c:v>
                </c:pt>
                <c:pt idx="1043">
                  <c:v>16897.194599078972</c:v>
                </c:pt>
                <c:pt idx="1044">
                  <c:v>16895.311138322872</c:v>
                </c:pt>
                <c:pt idx="1045">
                  <c:v>16893.427377944008</c:v>
                </c:pt>
                <c:pt idx="1046">
                  <c:v>16891.543317896187</c:v>
                </c:pt>
                <c:pt idx="1047">
                  <c:v>16889.658958133172</c:v>
                </c:pt>
                <c:pt idx="1048">
                  <c:v>16887.77429860874</c:v>
                </c:pt>
                <c:pt idx="1049">
                  <c:v>16885.889339276582</c:v>
                </c:pt>
                <c:pt idx="1050">
                  <c:v>16884.004080090399</c:v>
                </c:pt>
                <c:pt idx="1051">
                  <c:v>16882.118521003857</c:v>
                </c:pt>
                <c:pt idx="1052">
                  <c:v>16880.232661970596</c:v>
                </c:pt>
                <c:pt idx="1053">
                  <c:v>16878.34650294422</c:v>
                </c:pt>
                <c:pt idx="1054">
                  <c:v>16876.460043878305</c:v>
                </c:pt>
                <c:pt idx="1055">
                  <c:v>16874.573284726423</c:v>
                </c:pt>
                <c:pt idx="1056">
                  <c:v>16872.686225442081</c:v>
                </c:pt>
                <c:pt idx="1057">
                  <c:v>16870.798865978781</c:v>
                </c:pt>
                <c:pt idx="1058">
                  <c:v>16868.911206290006</c:v>
                </c:pt>
                <c:pt idx="1059">
                  <c:v>16867.023246329198</c:v>
                </c:pt>
                <c:pt idx="1060">
                  <c:v>16865.134986049754</c:v>
                </c:pt>
                <c:pt idx="1061">
                  <c:v>16863.246425405094</c:v>
                </c:pt>
                <c:pt idx="1062">
                  <c:v>16861.357564348542</c:v>
                </c:pt>
                <c:pt idx="1063">
                  <c:v>16859.468402833474</c:v>
                </c:pt>
                <c:pt idx="1064">
                  <c:v>16857.578940813135</c:v>
                </c:pt>
                <c:pt idx="1065">
                  <c:v>16855.689178240857</c:v>
                </c:pt>
                <c:pt idx="1066">
                  <c:v>16853.799115069865</c:v>
                </c:pt>
                <c:pt idx="1067">
                  <c:v>16851.908751253373</c:v>
                </c:pt>
                <c:pt idx="1068">
                  <c:v>16850.018086744571</c:v>
                </c:pt>
                <c:pt idx="1069">
                  <c:v>16848.127121496651</c:v>
                </c:pt>
                <c:pt idx="1070">
                  <c:v>16846.235855462721</c:v>
                </c:pt>
                <c:pt idx="1071">
                  <c:v>16844.344288595905</c:v>
                </c:pt>
                <c:pt idx="1072">
                  <c:v>16842.45242084928</c:v>
                </c:pt>
                <c:pt idx="1073">
                  <c:v>16840.560252175896</c:v>
                </c:pt>
                <c:pt idx="1074">
                  <c:v>16838.667782528784</c:v>
                </c:pt>
                <c:pt idx="1075">
                  <c:v>16836.775011860926</c:v>
                </c:pt>
                <c:pt idx="1076">
                  <c:v>16834.881940125306</c:v>
                </c:pt>
                <c:pt idx="1077">
                  <c:v>16832.988567274861</c:v>
                </c:pt>
                <c:pt idx="1078">
                  <c:v>16831.094893262496</c:v>
                </c:pt>
                <c:pt idx="1079">
                  <c:v>16829.200918041075</c:v>
                </c:pt>
                <c:pt idx="1080">
                  <c:v>16827.306641563489</c:v>
                </c:pt>
                <c:pt idx="1081">
                  <c:v>16825.41206378254</c:v>
                </c:pt>
                <c:pt idx="1082">
                  <c:v>16823.517184651042</c:v>
                </c:pt>
                <c:pt idx="1083">
                  <c:v>16821.622004121749</c:v>
                </c:pt>
                <c:pt idx="1084">
                  <c:v>16819.726522147419</c:v>
                </c:pt>
                <c:pt idx="1085">
                  <c:v>16817.830738680746</c:v>
                </c:pt>
                <c:pt idx="1086">
                  <c:v>16815.934653674445</c:v>
                </c:pt>
                <c:pt idx="1087">
                  <c:v>16814.038267081123</c:v>
                </c:pt>
                <c:pt idx="1088">
                  <c:v>16812.141578853447</c:v>
                </c:pt>
                <c:pt idx="1089">
                  <c:v>16810.244588944013</c:v>
                </c:pt>
                <c:pt idx="1090">
                  <c:v>16808.347297305361</c:v>
                </c:pt>
                <c:pt idx="1091">
                  <c:v>16806.449703890081</c:v>
                </c:pt>
                <c:pt idx="1092">
                  <c:v>16804.551808650645</c:v>
                </c:pt>
                <c:pt idx="1093">
                  <c:v>16802.653611539547</c:v>
                </c:pt>
                <c:pt idx="1094">
                  <c:v>16800.755112509254</c:v>
                </c:pt>
                <c:pt idx="1095">
                  <c:v>16798.856311512165</c:v>
                </c:pt>
                <c:pt idx="1096">
                  <c:v>16796.957208500717</c:v>
                </c:pt>
                <c:pt idx="1097">
                  <c:v>16795.057803427255</c:v>
                </c:pt>
                <c:pt idx="1098">
                  <c:v>16793.158096244126</c:v>
                </c:pt>
                <c:pt idx="1099">
                  <c:v>16791.258086903639</c:v>
                </c:pt>
                <c:pt idx="1100">
                  <c:v>16789.357775358076</c:v>
                </c:pt>
                <c:pt idx="1101">
                  <c:v>16787.457161559694</c:v>
                </c:pt>
                <c:pt idx="1102">
                  <c:v>16785.55624546071</c:v>
                </c:pt>
                <c:pt idx="1103">
                  <c:v>16783.655027013338</c:v>
                </c:pt>
                <c:pt idx="1104">
                  <c:v>16781.753506169727</c:v>
                </c:pt>
                <c:pt idx="1105">
                  <c:v>16779.851682882017</c:v>
                </c:pt>
                <c:pt idx="1106">
                  <c:v>16777.949557102322</c:v>
                </c:pt>
                <c:pt idx="1107">
                  <c:v>16776.047128782731</c:v>
                </c:pt>
                <c:pt idx="1108">
                  <c:v>16774.144397875276</c:v>
                </c:pt>
                <c:pt idx="1109">
                  <c:v>16772.241364332</c:v>
                </c:pt>
                <c:pt idx="1110">
                  <c:v>16770.33802810487</c:v>
                </c:pt>
                <c:pt idx="1111">
                  <c:v>16768.43438914587</c:v>
                </c:pt>
                <c:pt idx="1112">
                  <c:v>16766.530447406913</c:v>
                </c:pt>
                <c:pt idx="1113">
                  <c:v>16764.626202839936</c:v>
                </c:pt>
                <c:pt idx="1114">
                  <c:v>16762.721655396785</c:v>
                </c:pt>
                <c:pt idx="1115">
                  <c:v>16760.816805029335</c:v>
                </c:pt>
                <c:pt idx="1116">
                  <c:v>16758.911651689355</c:v>
                </c:pt>
                <c:pt idx="1117">
                  <c:v>16757.006195328697</c:v>
                </c:pt>
                <c:pt idx="1118">
                  <c:v>16755.100435899058</c:v>
                </c:pt>
                <c:pt idx="1119">
                  <c:v>16753.194373352206</c:v>
                </c:pt>
                <c:pt idx="1120">
                  <c:v>16751.288007639829</c:v>
                </c:pt>
                <c:pt idx="1121">
                  <c:v>16749.381338713603</c:v>
                </c:pt>
                <c:pt idx="1122">
                  <c:v>16747.474366525155</c:v>
                </c:pt>
                <c:pt idx="1123">
                  <c:v>16745.567091026114</c:v>
                </c:pt>
                <c:pt idx="1124">
                  <c:v>16743.659512168037</c:v>
                </c:pt>
                <c:pt idx="1125">
                  <c:v>16741.751629902497</c:v>
                </c:pt>
                <c:pt idx="1126">
                  <c:v>16739.843444181013</c:v>
                </c:pt>
                <c:pt idx="1127">
                  <c:v>16737.934954955072</c:v>
                </c:pt>
                <c:pt idx="1128">
                  <c:v>16736.026162176135</c:v>
                </c:pt>
                <c:pt idx="1129">
                  <c:v>16734.11706579565</c:v>
                </c:pt>
                <c:pt idx="1130">
                  <c:v>16732.207665765003</c:v>
                </c:pt>
                <c:pt idx="1131">
                  <c:v>16730.297962035576</c:v>
                </c:pt>
                <c:pt idx="1132">
                  <c:v>16728.387954558719</c:v>
                </c:pt>
                <c:pt idx="1133">
                  <c:v>16726.477643285725</c:v>
                </c:pt>
                <c:pt idx="1134">
                  <c:v>16724.567028167909</c:v>
                </c:pt>
                <c:pt idx="1135">
                  <c:v>16722.656109156505</c:v>
                </c:pt>
                <c:pt idx="1136">
                  <c:v>16720.744886202745</c:v>
                </c:pt>
                <c:pt idx="1137">
                  <c:v>16718.833359257816</c:v>
                </c:pt>
                <c:pt idx="1138">
                  <c:v>16716.921528272898</c:v>
                </c:pt>
                <c:pt idx="1139">
                  <c:v>16715.00939319911</c:v>
                </c:pt>
                <c:pt idx="1140">
                  <c:v>16713.096953987566</c:v>
                </c:pt>
                <c:pt idx="1141">
                  <c:v>16711.184210589337</c:v>
                </c:pt>
                <c:pt idx="1142">
                  <c:v>16709.27116295548</c:v>
                </c:pt>
                <c:pt idx="1143">
                  <c:v>16707.357811036985</c:v>
                </c:pt>
                <c:pt idx="1144">
                  <c:v>16705.444154784873</c:v>
                </c:pt>
                <c:pt idx="1145">
                  <c:v>16703.530194150055</c:v>
                </c:pt>
                <c:pt idx="1146">
                  <c:v>16701.615929083477</c:v>
                </c:pt>
                <c:pt idx="1147">
                  <c:v>16699.701359536037</c:v>
                </c:pt>
                <c:pt idx="1148">
                  <c:v>16697.786485458608</c:v>
                </c:pt>
                <c:pt idx="1149">
                  <c:v>16695.871306801997</c:v>
                </c:pt>
                <c:pt idx="1150">
                  <c:v>16693.955823517033</c:v>
                </c:pt>
                <c:pt idx="1151">
                  <c:v>16692.040035554463</c:v>
                </c:pt>
                <c:pt idx="1152">
                  <c:v>16690.123942865052</c:v>
                </c:pt>
                <c:pt idx="1153">
                  <c:v>16688.207545399498</c:v>
                </c:pt>
                <c:pt idx="1154">
                  <c:v>16686.290843108505</c:v>
                </c:pt>
                <c:pt idx="1155">
                  <c:v>16684.373835942693</c:v>
                </c:pt>
                <c:pt idx="1156">
                  <c:v>16682.45652385271</c:v>
                </c:pt>
                <c:pt idx="1157">
                  <c:v>16680.538906789126</c:v>
                </c:pt>
                <c:pt idx="1158">
                  <c:v>16678.620984702509</c:v>
                </c:pt>
                <c:pt idx="1159">
                  <c:v>16676.7027575434</c:v>
                </c:pt>
                <c:pt idx="1160">
                  <c:v>16674.784225262287</c:v>
                </c:pt>
                <c:pt idx="1161">
                  <c:v>16672.86538780963</c:v>
                </c:pt>
                <c:pt idx="1162">
                  <c:v>16670.946245135881</c:v>
                </c:pt>
                <c:pt idx="1163">
                  <c:v>16669.026797191455</c:v>
                </c:pt>
                <c:pt idx="1164">
                  <c:v>16667.107043926699</c:v>
                </c:pt>
                <c:pt idx="1165">
                  <c:v>16665.186985291974</c:v>
                </c:pt>
                <c:pt idx="1166">
                  <c:v>16663.266621237599</c:v>
                </c:pt>
                <c:pt idx="1167">
                  <c:v>16661.345951713865</c:v>
                </c:pt>
                <c:pt idx="1168">
                  <c:v>16659.424976671002</c:v>
                </c:pt>
                <c:pt idx="1169">
                  <c:v>16657.503696059241</c:v>
                </c:pt>
                <c:pt idx="1170">
                  <c:v>16655.582109828789</c:v>
                </c:pt>
                <c:pt idx="1171">
                  <c:v>16653.660217929795</c:v>
                </c:pt>
                <c:pt idx="1172">
                  <c:v>16651.73802031239</c:v>
                </c:pt>
                <c:pt idx="1173">
                  <c:v>16649.815516926654</c:v>
                </c:pt>
                <c:pt idx="1174">
                  <c:v>16647.892707722705</c:v>
                </c:pt>
                <c:pt idx="1175">
                  <c:v>16645.96959265053</c:v>
                </c:pt>
                <c:pt idx="1176">
                  <c:v>16644.046171660149</c:v>
                </c:pt>
                <c:pt idx="1177">
                  <c:v>16642.122444701541</c:v>
                </c:pt>
                <c:pt idx="1178">
                  <c:v>16640.198411724657</c:v>
                </c:pt>
                <c:pt idx="1179">
                  <c:v>16638.274072679385</c:v>
                </c:pt>
                <c:pt idx="1180">
                  <c:v>16636.349427515626</c:v>
                </c:pt>
                <c:pt idx="1181">
                  <c:v>16634.424476183241</c:v>
                </c:pt>
                <c:pt idx="1182">
                  <c:v>16632.499218632016</c:v>
                </c:pt>
                <c:pt idx="1183">
                  <c:v>16630.573654811767</c:v>
                </c:pt>
                <c:pt idx="1184">
                  <c:v>16628.647784672245</c:v>
                </c:pt>
                <c:pt idx="1185">
                  <c:v>16626.721608163149</c:v>
                </c:pt>
                <c:pt idx="1186">
                  <c:v>16624.795125234217</c:v>
                </c:pt>
                <c:pt idx="1187">
                  <c:v>16622.868335835072</c:v>
                </c:pt>
                <c:pt idx="1188">
                  <c:v>16620.941239915355</c:v>
                </c:pt>
                <c:pt idx="1189">
                  <c:v>16619.013837424685</c:v>
                </c:pt>
                <c:pt idx="1190">
                  <c:v>16617.086128312614</c:v>
                </c:pt>
                <c:pt idx="1191">
                  <c:v>16615.158112528668</c:v>
                </c:pt>
                <c:pt idx="1192">
                  <c:v>16613.229790022371</c:v>
                </c:pt>
                <c:pt idx="1193">
                  <c:v>16611.301160743191</c:v>
                </c:pt>
                <c:pt idx="1194">
                  <c:v>16609.372224640556</c:v>
                </c:pt>
                <c:pt idx="1195">
                  <c:v>16607.442981663913</c:v>
                </c:pt>
                <c:pt idx="1196">
                  <c:v>16605.513431762603</c:v>
                </c:pt>
                <c:pt idx="1197">
                  <c:v>16603.583574885972</c:v>
                </c:pt>
                <c:pt idx="1198">
                  <c:v>16601.653410983366</c:v>
                </c:pt>
                <c:pt idx="1199">
                  <c:v>16599.722940004049</c:v>
                </c:pt>
                <c:pt idx="1200">
                  <c:v>16597.792161897265</c:v>
                </c:pt>
                <c:pt idx="1201">
                  <c:v>16595.861076612258</c:v>
                </c:pt>
                <c:pt idx="1202">
                  <c:v>16593.929684098199</c:v>
                </c:pt>
                <c:pt idx="1203">
                  <c:v>16591.997984304242</c:v>
                </c:pt>
                <c:pt idx="1204">
                  <c:v>16590.065977179518</c:v>
                </c:pt>
                <c:pt idx="1205">
                  <c:v>16588.133662673114</c:v>
                </c:pt>
                <c:pt idx="1206">
                  <c:v>16586.201040734111</c:v>
                </c:pt>
                <c:pt idx="1207">
                  <c:v>16584.268111311514</c:v>
                </c:pt>
                <c:pt idx="1208">
                  <c:v>16582.334874354317</c:v>
                </c:pt>
                <c:pt idx="1209">
                  <c:v>16580.401329811499</c:v>
                </c:pt>
                <c:pt idx="1210">
                  <c:v>16578.467477631995</c:v>
                </c:pt>
                <c:pt idx="1211">
                  <c:v>16576.533317764693</c:v>
                </c:pt>
                <c:pt idx="1212">
                  <c:v>16574.598850158469</c:v>
                </c:pt>
                <c:pt idx="1213">
                  <c:v>16572.664074762153</c:v>
                </c:pt>
                <c:pt idx="1214">
                  <c:v>16570.728991524553</c:v>
                </c:pt>
                <c:pt idx="1215">
                  <c:v>16568.793600394441</c:v>
                </c:pt>
                <c:pt idx="1216">
                  <c:v>16566.857901320556</c:v>
                </c:pt>
                <c:pt idx="1217">
                  <c:v>16564.921894251616</c:v>
                </c:pt>
                <c:pt idx="1218">
                  <c:v>16562.985579136272</c:v>
                </c:pt>
                <c:pt idx="1219">
                  <c:v>16561.048955923179</c:v>
                </c:pt>
                <c:pt idx="1220">
                  <c:v>16559.112024560956</c:v>
                </c:pt>
                <c:pt idx="1221">
                  <c:v>16557.174784998166</c:v>
                </c:pt>
                <c:pt idx="1222">
                  <c:v>16555.237237183366</c:v>
                </c:pt>
                <c:pt idx="1223">
                  <c:v>16553.29938106507</c:v>
                </c:pt>
                <c:pt idx="1224">
                  <c:v>16551.361216591748</c:v>
                </c:pt>
                <c:pt idx="1225">
                  <c:v>16549.422743711857</c:v>
                </c:pt>
                <c:pt idx="1226">
                  <c:v>16547.483962373801</c:v>
                </c:pt>
                <c:pt idx="1227">
                  <c:v>16545.54487252597</c:v>
                </c:pt>
                <c:pt idx="1228">
                  <c:v>16543.605474116717</c:v>
                </c:pt>
                <c:pt idx="1229">
                  <c:v>16541.665767094357</c:v>
                </c:pt>
                <c:pt idx="1230">
                  <c:v>16539.725751407175</c:v>
                </c:pt>
                <c:pt idx="1231">
                  <c:v>16537.785427003433</c:v>
                </c:pt>
                <c:pt idx="1232">
                  <c:v>16535.84479383134</c:v>
                </c:pt>
                <c:pt idx="1233">
                  <c:v>16533.90385183907</c:v>
                </c:pt>
                <c:pt idx="1234">
                  <c:v>16531.962600974814</c:v>
                </c:pt>
                <c:pt idx="1235">
                  <c:v>16530.02104118665</c:v>
                </c:pt>
                <c:pt idx="1236">
                  <c:v>16528.079172422691</c:v>
                </c:pt>
                <c:pt idx="1237">
                  <c:v>16526.13699463099</c:v>
                </c:pt>
                <c:pt idx="1238">
                  <c:v>16524.194507759566</c:v>
                </c:pt>
                <c:pt idx="1239">
                  <c:v>16522.25171175642</c:v>
                </c:pt>
                <c:pt idx="1240">
                  <c:v>16520.308606569495</c:v>
                </c:pt>
                <c:pt idx="1241">
                  <c:v>16518.365192146721</c:v>
                </c:pt>
                <c:pt idx="1242">
                  <c:v>16516.421468435972</c:v>
                </c:pt>
                <c:pt idx="1243">
                  <c:v>16514.477435385135</c:v>
                </c:pt>
                <c:pt idx="1244">
                  <c:v>16512.53309294202</c:v>
                </c:pt>
                <c:pt idx="1245">
                  <c:v>16510.588441054424</c:v>
                </c:pt>
                <c:pt idx="1246">
                  <c:v>16508.643479670085</c:v>
                </c:pt>
                <c:pt idx="1247">
                  <c:v>16506.698208736747</c:v>
                </c:pt>
                <c:pt idx="1248">
                  <c:v>16504.752628202099</c:v>
                </c:pt>
                <c:pt idx="1249">
                  <c:v>16502.806738013805</c:v>
                </c:pt>
                <c:pt idx="1250">
                  <c:v>16500.860538119476</c:v>
                </c:pt>
                <c:pt idx="1251">
                  <c:v>16498.914028466716</c:v>
                </c:pt>
                <c:pt idx="1252">
                  <c:v>16496.967209003084</c:v>
                </c:pt>
                <c:pt idx="1253">
                  <c:v>16495.020079676087</c:v>
                </c:pt>
                <c:pt idx="1254">
                  <c:v>16493.072640433242</c:v>
                </c:pt>
                <c:pt idx="1255">
                  <c:v>16491.124891221993</c:v>
                </c:pt>
                <c:pt idx="1256">
                  <c:v>16489.176831989767</c:v>
                </c:pt>
                <c:pt idx="1257">
                  <c:v>16487.228462683961</c:v>
                </c:pt>
                <c:pt idx="1258">
                  <c:v>16485.279783251921</c:v>
                </c:pt>
                <c:pt idx="1259">
                  <c:v>16483.330793640991</c:v>
                </c:pt>
                <c:pt idx="1260">
                  <c:v>16481.381493798443</c:v>
                </c:pt>
                <c:pt idx="1261">
                  <c:v>16479.431883671554</c:v>
                </c:pt>
                <c:pt idx="1262">
                  <c:v>16477.48196320752</c:v>
                </c:pt>
                <c:pt idx="1263">
                  <c:v>16475.531732353546</c:v>
                </c:pt>
                <c:pt idx="1264">
                  <c:v>16473.581191056805</c:v>
                </c:pt>
                <c:pt idx="1265">
                  <c:v>16471.630339264386</c:v>
                </c:pt>
                <c:pt idx="1266">
                  <c:v>16469.679176923397</c:v>
                </c:pt>
                <c:pt idx="1267">
                  <c:v>16467.727703980901</c:v>
                </c:pt>
                <c:pt idx="1268">
                  <c:v>16465.775920383905</c:v>
                </c:pt>
                <c:pt idx="1269">
                  <c:v>16463.823826079395</c:v>
                </c:pt>
                <c:pt idx="1270">
                  <c:v>16461.871421014341</c:v>
                </c:pt>
                <c:pt idx="1271">
                  <c:v>16459.918705135638</c:v>
                </c:pt>
                <c:pt idx="1272">
                  <c:v>16457.965678390196</c:v>
                </c:pt>
                <c:pt idx="1273">
                  <c:v>16456.012340724854</c:v>
                </c:pt>
                <c:pt idx="1274">
                  <c:v>16454.05869208643</c:v>
                </c:pt>
                <c:pt idx="1275">
                  <c:v>16452.1047324217</c:v>
                </c:pt>
                <c:pt idx="1276">
                  <c:v>16450.150461677422</c:v>
                </c:pt>
                <c:pt idx="1277">
                  <c:v>16448.195879800322</c:v>
                </c:pt>
                <c:pt idx="1278">
                  <c:v>16446.24098673707</c:v>
                </c:pt>
                <c:pt idx="1279">
                  <c:v>16444.285782434305</c:v>
                </c:pt>
                <c:pt idx="1280">
                  <c:v>16442.330266838642</c:v>
                </c:pt>
                <c:pt idx="1281">
                  <c:v>16440.374439896677</c:v>
                </c:pt>
                <c:pt idx="1282">
                  <c:v>16438.418301554939</c:v>
                </c:pt>
                <c:pt idx="1283">
                  <c:v>16436.461851759945</c:v>
                </c:pt>
                <c:pt idx="1284">
                  <c:v>16434.505090458159</c:v>
                </c:pt>
                <c:pt idx="1285">
                  <c:v>16432.548017596026</c:v>
                </c:pt>
                <c:pt idx="1286">
                  <c:v>16430.590633119966</c:v>
                </c:pt>
                <c:pt idx="1287">
                  <c:v>16428.63293697633</c:v>
                </c:pt>
                <c:pt idx="1288">
                  <c:v>16426.67492911149</c:v>
                </c:pt>
                <c:pt idx="1289">
                  <c:v>16424.716609471714</c:v>
                </c:pt>
                <c:pt idx="1290">
                  <c:v>16422.75797800329</c:v>
                </c:pt>
                <c:pt idx="1291">
                  <c:v>16420.799034652438</c:v>
                </c:pt>
                <c:pt idx="1292">
                  <c:v>16418.83977936536</c:v>
                </c:pt>
                <c:pt idx="1293">
                  <c:v>16416.88021208825</c:v>
                </c:pt>
                <c:pt idx="1294">
                  <c:v>16414.920332767215</c:v>
                </c:pt>
                <c:pt idx="1295">
                  <c:v>16412.96014134834</c:v>
                </c:pt>
                <c:pt idx="1296">
                  <c:v>16410.999637777695</c:v>
                </c:pt>
                <c:pt idx="1297">
                  <c:v>16409.038822001319</c:v>
                </c:pt>
                <c:pt idx="1298">
                  <c:v>16407.077693965191</c:v>
                </c:pt>
                <c:pt idx="1299">
                  <c:v>16405.116253615266</c:v>
                </c:pt>
                <c:pt idx="1300">
                  <c:v>16403.154500897472</c:v>
                </c:pt>
                <c:pt idx="1301">
                  <c:v>16401.192435757701</c:v>
                </c:pt>
                <c:pt idx="1302">
                  <c:v>16399.230058141788</c:v>
                </c:pt>
                <c:pt idx="1303">
                  <c:v>16397.267367995577</c:v>
                </c:pt>
                <c:pt idx="1304">
                  <c:v>16395.304365264834</c:v>
                </c:pt>
                <c:pt idx="1305">
                  <c:v>16393.341049895287</c:v>
                </c:pt>
                <c:pt idx="1306">
                  <c:v>16391.377421832691</c:v>
                </c:pt>
                <c:pt idx="1307">
                  <c:v>16389.413481022697</c:v>
                </c:pt>
                <c:pt idx="1308">
                  <c:v>16387.449227410936</c:v>
                </c:pt>
                <c:pt idx="1309">
                  <c:v>16385.484660943039</c:v>
                </c:pt>
                <c:pt idx="1310">
                  <c:v>16383.51978156457</c:v>
                </c:pt>
                <c:pt idx="1311">
                  <c:v>16381.554589221058</c:v>
                </c:pt>
                <c:pt idx="1312">
                  <c:v>16379.589083858011</c:v>
                </c:pt>
                <c:pt idx="1313">
                  <c:v>16377.623265420902</c:v>
                </c:pt>
                <c:pt idx="1314">
                  <c:v>16375.657133855138</c:v>
                </c:pt>
                <c:pt idx="1315">
                  <c:v>16373.69068910615</c:v>
                </c:pt>
                <c:pt idx="1316">
                  <c:v>16371.723931119272</c:v>
                </c:pt>
                <c:pt idx="1317">
                  <c:v>16369.75685983983</c:v>
                </c:pt>
                <c:pt idx="1318">
                  <c:v>16367.789475213121</c:v>
                </c:pt>
                <c:pt idx="1319">
                  <c:v>16365.821777184399</c:v>
                </c:pt>
                <c:pt idx="1320">
                  <c:v>16363.853765698877</c:v>
                </c:pt>
                <c:pt idx="1321">
                  <c:v>16361.88544070175</c:v>
                </c:pt>
                <c:pt idx="1322">
                  <c:v>16359.91680213815</c:v>
                </c:pt>
                <c:pt idx="1323">
                  <c:v>16357.9478499532</c:v>
                </c:pt>
                <c:pt idx="1324">
                  <c:v>16355.978584091969</c:v>
                </c:pt>
                <c:pt idx="1325">
                  <c:v>16354.009004499498</c:v>
                </c:pt>
                <c:pt idx="1326">
                  <c:v>16352.03911112081</c:v>
                </c:pt>
                <c:pt idx="1327">
                  <c:v>16350.068903900836</c:v>
                </c:pt>
                <c:pt idx="1328">
                  <c:v>16348.098382784548</c:v>
                </c:pt>
                <c:pt idx="1329">
                  <c:v>16346.127547716833</c:v>
                </c:pt>
                <c:pt idx="1330">
                  <c:v>16344.156398642528</c:v>
                </c:pt>
                <c:pt idx="1331">
                  <c:v>16342.18493550649</c:v>
                </c:pt>
                <c:pt idx="1332">
                  <c:v>16340.213158253502</c:v>
                </c:pt>
                <c:pt idx="1333">
                  <c:v>16338.241066828312</c:v>
                </c:pt>
                <c:pt idx="1334">
                  <c:v>16336.268661175633</c:v>
                </c:pt>
                <c:pt idx="1335">
                  <c:v>16334.29594124016</c:v>
                </c:pt>
                <c:pt idx="1336">
                  <c:v>16332.322906966538</c:v>
                </c:pt>
                <c:pt idx="1337">
                  <c:v>16330.349558299371</c:v>
                </c:pt>
                <c:pt idx="1338">
                  <c:v>16328.375895183239</c:v>
                </c:pt>
                <c:pt idx="1339">
                  <c:v>16326.401917562671</c:v>
                </c:pt>
                <c:pt idx="1340">
                  <c:v>16324.427625382181</c:v>
                </c:pt>
                <c:pt idx="1341">
                  <c:v>16322.45301858623</c:v>
                </c:pt>
                <c:pt idx="1342">
                  <c:v>16320.478097119239</c:v>
                </c:pt>
                <c:pt idx="1343">
                  <c:v>16318.502860925622</c:v>
                </c:pt>
                <c:pt idx="1344">
                  <c:v>16316.527309949721</c:v>
                </c:pt>
                <c:pt idx="1345">
                  <c:v>16314.551444135861</c:v>
                </c:pt>
                <c:pt idx="1346">
                  <c:v>16312.575263428318</c:v>
                </c:pt>
                <c:pt idx="1347">
                  <c:v>16310.598767771351</c:v>
                </c:pt>
                <c:pt idx="1348">
                  <c:v>16308.621957109171</c:v>
                </c:pt>
                <c:pt idx="1349">
                  <c:v>16306.644831385951</c:v>
                </c:pt>
                <c:pt idx="1350">
                  <c:v>16304.667390545828</c:v>
                </c:pt>
                <c:pt idx="1351">
                  <c:v>16302.689634532922</c:v>
                </c:pt>
                <c:pt idx="1352">
                  <c:v>16300.711563291259</c:v>
                </c:pt>
                <c:pt idx="1353">
                  <c:v>16298.73317676491</c:v>
                </c:pt>
                <c:pt idx="1354">
                  <c:v>16296.754474897853</c:v>
                </c:pt>
                <c:pt idx="1355">
                  <c:v>16294.775457634039</c:v>
                </c:pt>
                <c:pt idx="1356">
                  <c:v>16292.796124917388</c:v>
                </c:pt>
                <c:pt idx="1357">
                  <c:v>16290.816476691791</c:v>
                </c:pt>
                <c:pt idx="1358">
                  <c:v>16288.836512901091</c:v>
                </c:pt>
                <c:pt idx="1359">
                  <c:v>16286.856233489085</c:v>
                </c:pt>
                <c:pt idx="1360">
                  <c:v>16284.875638399568</c:v>
                </c:pt>
                <c:pt idx="1361">
                  <c:v>16282.894727576262</c:v>
                </c:pt>
                <c:pt idx="1362">
                  <c:v>16280.91350096287</c:v>
                </c:pt>
                <c:pt idx="1363">
                  <c:v>16278.93195850305</c:v>
                </c:pt>
                <c:pt idx="1364">
                  <c:v>16276.950100140428</c:v>
                </c:pt>
                <c:pt idx="1365">
                  <c:v>16274.967925818601</c:v>
                </c:pt>
                <c:pt idx="1366">
                  <c:v>16272.985435481107</c:v>
                </c:pt>
                <c:pt idx="1367">
                  <c:v>16271.002629071469</c:v>
                </c:pt>
                <c:pt idx="1368">
                  <c:v>16269.01950653317</c:v>
                </c:pt>
                <c:pt idx="1369">
                  <c:v>16267.036067809642</c:v>
                </c:pt>
                <c:pt idx="1370">
                  <c:v>16265.05231284428</c:v>
                </c:pt>
                <c:pt idx="1371">
                  <c:v>16263.06824158046</c:v>
                </c:pt>
                <c:pt idx="1372">
                  <c:v>16261.083853961511</c:v>
                </c:pt>
                <c:pt idx="1373">
                  <c:v>16259.09914993072</c:v>
                </c:pt>
                <c:pt idx="1374">
                  <c:v>16257.114129431349</c:v>
                </c:pt>
                <c:pt idx="1375">
                  <c:v>16255.128792406611</c:v>
                </c:pt>
                <c:pt idx="1376">
                  <c:v>16253.143138799682</c:v>
                </c:pt>
                <c:pt idx="1377">
                  <c:v>16251.157168553709</c:v>
                </c:pt>
                <c:pt idx="1378">
                  <c:v>16249.17088161179</c:v>
                </c:pt>
                <c:pt idx="1379">
                  <c:v>16247.184277917002</c:v>
                </c:pt>
                <c:pt idx="1380">
                  <c:v>16245.197357412371</c:v>
                </c:pt>
                <c:pt idx="1381">
                  <c:v>16243.210120040891</c:v>
                </c:pt>
                <c:pt idx="1382">
                  <c:v>16241.222565745511</c:v>
                </c:pt>
                <c:pt idx="1383">
                  <c:v>16239.234694469151</c:v>
                </c:pt>
                <c:pt idx="1384">
                  <c:v>16237.246506154701</c:v>
                </c:pt>
                <c:pt idx="1385">
                  <c:v>16235.258000744991</c:v>
                </c:pt>
                <c:pt idx="1386">
                  <c:v>16233.269178182833</c:v>
                </c:pt>
                <c:pt idx="1387">
                  <c:v>16231.280038410981</c:v>
                </c:pt>
                <c:pt idx="1388">
                  <c:v>16229.290581372185</c:v>
                </c:pt>
                <c:pt idx="1389">
                  <c:v>16227.30080700912</c:v>
                </c:pt>
                <c:pt idx="1390">
                  <c:v>16225.310715264448</c:v>
                </c:pt>
                <c:pt idx="1391">
                  <c:v>16223.320306080788</c:v>
                </c:pt>
                <c:pt idx="1392">
                  <c:v>16221.329579400708</c:v>
                </c:pt>
                <c:pt idx="1393">
                  <c:v>16219.33853516676</c:v>
                </c:pt>
                <c:pt idx="1394">
                  <c:v>16217.347173321428</c:v>
                </c:pt>
                <c:pt idx="1395">
                  <c:v>16215.355493807196</c:v>
                </c:pt>
                <c:pt idx="1396">
                  <c:v>16213.363496566482</c:v>
                </c:pt>
                <c:pt idx="1397">
                  <c:v>16211.371181541677</c:v>
                </c:pt>
                <c:pt idx="1398">
                  <c:v>16209.37854867512</c:v>
                </c:pt>
                <c:pt idx="1399">
                  <c:v>16207.385597909139</c:v>
                </c:pt>
                <c:pt idx="1400">
                  <c:v>16205.392329185997</c:v>
                </c:pt>
                <c:pt idx="1401">
                  <c:v>16203.398742447949</c:v>
                </c:pt>
                <c:pt idx="1402">
                  <c:v>16201.404837637168</c:v>
                </c:pt>
                <c:pt idx="1403">
                  <c:v>16199.410614695818</c:v>
                </c:pt>
                <c:pt idx="1404">
                  <c:v>16197.416073566041</c:v>
                </c:pt>
                <c:pt idx="1405">
                  <c:v>16195.421214189902</c:v>
                </c:pt>
                <c:pt idx="1406">
                  <c:v>16193.42603650944</c:v>
                </c:pt>
                <c:pt idx="1407">
                  <c:v>16191.43054046667</c:v>
                </c:pt>
                <c:pt idx="1408">
                  <c:v>16189.43472600357</c:v>
                </c:pt>
                <c:pt idx="1409">
                  <c:v>16187.438593062057</c:v>
                </c:pt>
                <c:pt idx="1410">
                  <c:v>16185.442141584022</c:v>
                </c:pt>
                <c:pt idx="1411">
                  <c:v>16183.445371511321</c:v>
                </c:pt>
                <c:pt idx="1412">
                  <c:v>16181.44828278577</c:v>
                </c:pt>
                <c:pt idx="1413">
                  <c:v>16179.450875349148</c:v>
                </c:pt>
                <c:pt idx="1414">
                  <c:v>16177.453149143181</c:v>
                </c:pt>
                <c:pt idx="1415">
                  <c:v>16175.455104109567</c:v>
                </c:pt>
                <c:pt idx="1416">
                  <c:v>16173.45674018998</c:v>
                </c:pt>
                <c:pt idx="1417">
                  <c:v>16171.45805732603</c:v>
                </c:pt>
                <c:pt idx="1418">
                  <c:v>16169.4590554593</c:v>
                </c:pt>
                <c:pt idx="1419">
                  <c:v>16167.45973453134</c:v>
                </c:pt>
                <c:pt idx="1420">
                  <c:v>16165.460094483637</c:v>
                </c:pt>
                <c:pt idx="1421">
                  <c:v>16163.460135257676</c:v>
                </c:pt>
                <c:pt idx="1422">
                  <c:v>16161.459856794891</c:v>
                </c:pt>
                <c:pt idx="1423">
                  <c:v>16159.459259036639</c:v>
                </c:pt>
                <c:pt idx="1424">
                  <c:v>16157.458341924301</c:v>
                </c:pt>
                <c:pt idx="1425">
                  <c:v>16155.457105399159</c:v>
                </c:pt>
                <c:pt idx="1426">
                  <c:v>16153.455549402501</c:v>
                </c:pt>
                <c:pt idx="1427">
                  <c:v>16151.45367387556</c:v>
                </c:pt>
                <c:pt idx="1428">
                  <c:v>16149.451478759533</c:v>
                </c:pt>
                <c:pt idx="1429">
                  <c:v>16147.448963995548</c:v>
                </c:pt>
                <c:pt idx="1430">
                  <c:v>16145.446129524747</c:v>
                </c:pt>
                <c:pt idx="1431">
                  <c:v>16143.442975288201</c:v>
                </c:pt>
                <c:pt idx="1432">
                  <c:v>16141.439501226932</c:v>
                </c:pt>
                <c:pt idx="1433">
                  <c:v>16139.435707281949</c:v>
                </c:pt>
                <c:pt idx="1434">
                  <c:v>16137.43159339422</c:v>
                </c:pt>
                <c:pt idx="1435">
                  <c:v>16135.427159504638</c:v>
                </c:pt>
                <c:pt idx="1436">
                  <c:v>16133.422405554102</c:v>
                </c:pt>
                <c:pt idx="1437">
                  <c:v>16131.417331483439</c:v>
                </c:pt>
                <c:pt idx="1438">
                  <c:v>16129.411937233461</c:v>
                </c:pt>
                <c:pt idx="1439">
                  <c:v>16127.406222744929</c:v>
                </c:pt>
                <c:pt idx="1440">
                  <c:v>16125.400187958548</c:v>
                </c:pt>
                <c:pt idx="1441">
                  <c:v>16123.393832815022</c:v>
                </c:pt>
                <c:pt idx="1442">
                  <c:v>16121.38715725498</c:v>
                </c:pt>
                <c:pt idx="1443">
                  <c:v>16119.380161219029</c:v>
                </c:pt>
                <c:pt idx="1444">
                  <c:v>16117.372844647729</c:v>
                </c:pt>
                <c:pt idx="1445">
                  <c:v>16115.365207481598</c:v>
                </c:pt>
                <c:pt idx="1446">
                  <c:v>16113.357249661138</c:v>
                </c:pt>
                <c:pt idx="1447">
                  <c:v>16111.348971126779</c:v>
                </c:pt>
                <c:pt idx="1448">
                  <c:v>16109.340371818931</c:v>
                </c:pt>
                <c:pt idx="1449">
                  <c:v>16107.33145167795</c:v>
                </c:pt>
                <c:pt idx="1450">
                  <c:v>16105.322210644168</c:v>
                </c:pt>
                <c:pt idx="1451">
                  <c:v>16103.312648657869</c:v>
                </c:pt>
                <c:pt idx="1452">
                  <c:v>16101.3027656593</c:v>
                </c:pt>
                <c:pt idx="1453">
                  <c:v>16099.292561588662</c:v>
                </c:pt>
                <c:pt idx="1454">
                  <c:v>16097.282036386119</c:v>
                </c:pt>
                <c:pt idx="1455">
                  <c:v>16095.271189991809</c:v>
                </c:pt>
                <c:pt idx="1456">
                  <c:v>16093.260022345799</c:v>
                </c:pt>
                <c:pt idx="1457">
                  <c:v>16091.24853338814</c:v>
                </c:pt>
                <c:pt idx="1458">
                  <c:v>16089.236723058842</c:v>
                </c:pt>
                <c:pt idx="1459">
                  <c:v>16087.224591297872</c:v>
                </c:pt>
                <c:pt idx="1460">
                  <c:v>16085.21213804513</c:v>
                </c:pt>
                <c:pt idx="1461">
                  <c:v>16083.199363240528</c:v>
                </c:pt>
                <c:pt idx="1462">
                  <c:v>16081.18626682391</c:v>
                </c:pt>
                <c:pt idx="1463">
                  <c:v>16079.172848735061</c:v>
                </c:pt>
                <c:pt idx="1464">
                  <c:v>16077.159108913749</c:v>
                </c:pt>
                <c:pt idx="1465">
                  <c:v>16075.145047299711</c:v>
                </c:pt>
                <c:pt idx="1466">
                  <c:v>16073.130663832622</c:v>
                </c:pt>
                <c:pt idx="1467">
                  <c:v>16071.115958452119</c:v>
                </c:pt>
                <c:pt idx="1468">
                  <c:v>16069.100931097801</c:v>
                </c:pt>
                <c:pt idx="1469">
                  <c:v>16067.08558170924</c:v>
                </c:pt>
                <c:pt idx="1470">
                  <c:v>16065.069910225959</c:v>
                </c:pt>
                <c:pt idx="1471">
                  <c:v>16063.053916587418</c:v>
                </c:pt>
                <c:pt idx="1472">
                  <c:v>16061.03760073308</c:v>
                </c:pt>
                <c:pt idx="1473">
                  <c:v>16059.02096260233</c:v>
                </c:pt>
                <c:pt idx="1474">
                  <c:v>16057.004002134532</c:v>
                </c:pt>
                <c:pt idx="1475">
                  <c:v>16054.986719268989</c:v>
                </c:pt>
                <c:pt idx="1476">
                  <c:v>16052.969113944999</c:v>
                </c:pt>
                <c:pt idx="1477">
                  <c:v>16050.951186101791</c:v>
                </c:pt>
                <c:pt idx="1478">
                  <c:v>16048.932935678558</c:v>
                </c:pt>
                <c:pt idx="1479">
                  <c:v>16046.914362614452</c:v>
                </c:pt>
                <c:pt idx="1480">
                  <c:v>16044.895466848589</c:v>
                </c:pt>
                <c:pt idx="1481">
                  <c:v>16042.876248320043</c:v>
                </c:pt>
                <c:pt idx="1482">
                  <c:v>16040.856706967836</c:v>
                </c:pt>
                <c:pt idx="1483">
                  <c:v>16038.836842730982</c:v>
                </c:pt>
                <c:pt idx="1484">
                  <c:v>16036.816655548399</c:v>
                </c:pt>
                <c:pt idx="1485">
                  <c:v>16034.796145359012</c:v>
                </c:pt>
                <c:pt idx="1486">
                  <c:v>16032.77531210169</c:v>
                </c:pt>
                <c:pt idx="1487">
                  <c:v>16030.754155715262</c:v>
                </c:pt>
                <c:pt idx="1488">
                  <c:v>16028.732676138501</c:v>
                </c:pt>
                <c:pt idx="1489">
                  <c:v>16026.710873310161</c:v>
                </c:pt>
                <c:pt idx="1490">
                  <c:v>16024.688747168944</c:v>
                </c:pt>
                <c:pt idx="1491">
                  <c:v>16022.666297653488</c:v>
                </c:pt>
                <c:pt idx="1492">
                  <c:v>16020.643524702451</c:v>
                </c:pt>
                <c:pt idx="1493">
                  <c:v>16018.620428254391</c:v>
                </c:pt>
                <c:pt idx="1494">
                  <c:v>16016.59700824784</c:v>
                </c:pt>
                <c:pt idx="1495">
                  <c:v>16014.573264621309</c:v>
                </c:pt>
                <c:pt idx="1496">
                  <c:v>16012.549197313239</c:v>
                </c:pt>
                <c:pt idx="1497">
                  <c:v>16010.524806262059</c:v>
                </c:pt>
                <c:pt idx="1498">
                  <c:v>16008.50009140612</c:v>
                </c:pt>
                <c:pt idx="1499">
                  <c:v>16006.475052683758</c:v>
                </c:pt>
                <c:pt idx="1500">
                  <c:v>16004.449690033271</c:v>
                </c:pt>
                <c:pt idx="1501">
                  <c:v>16002.424003392902</c:v>
                </c:pt>
                <c:pt idx="1502">
                  <c:v>16000.397992700848</c:v>
                </c:pt>
                <c:pt idx="1503">
                  <c:v>15998.371657895283</c:v>
                </c:pt>
                <c:pt idx="1504">
                  <c:v>15996.34499891431</c:v>
                </c:pt>
                <c:pt idx="1505">
                  <c:v>15994.318015696028</c:v>
                </c:pt>
                <c:pt idx="1506">
                  <c:v>15992.290708178474</c:v>
                </c:pt>
                <c:pt idx="1507">
                  <c:v>15990.263076299621</c:v>
                </c:pt>
                <c:pt idx="1508">
                  <c:v>15988.235119997447</c:v>
                </c:pt>
                <c:pt idx="1509">
                  <c:v>15986.206839209861</c:v>
                </c:pt>
                <c:pt idx="1510">
                  <c:v>15984.17823387472</c:v>
                </c:pt>
                <c:pt idx="1511">
                  <c:v>15982.149303929869</c:v>
                </c:pt>
                <c:pt idx="1512">
                  <c:v>15980.120049313082</c:v>
                </c:pt>
                <c:pt idx="1513">
                  <c:v>15978.09046996211</c:v>
                </c:pt>
                <c:pt idx="1514">
                  <c:v>15976.060565814641</c:v>
                </c:pt>
                <c:pt idx="1515">
                  <c:v>15974.03033680835</c:v>
                </c:pt>
                <c:pt idx="1516">
                  <c:v>15971.999782880859</c:v>
                </c:pt>
                <c:pt idx="1517">
                  <c:v>15969.968903969717</c:v>
                </c:pt>
                <c:pt idx="1518">
                  <c:v>15967.937700012491</c:v>
                </c:pt>
                <c:pt idx="1519">
                  <c:v>15965.906170946639</c:v>
                </c:pt>
                <c:pt idx="1520">
                  <c:v>15963.87431670964</c:v>
                </c:pt>
                <c:pt idx="1521">
                  <c:v>15961.84213723888</c:v>
                </c:pt>
                <c:pt idx="1522">
                  <c:v>15959.809632471721</c:v>
                </c:pt>
                <c:pt idx="1523">
                  <c:v>15957.776802345499</c:v>
                </c:pt>
                <c:pt idx="1524">
                  <c:v>15955.743646797482</c:v>
                </c:pt>
                <c:pt idx="1525">
                  <c:v>15953.710165764909</c:v>
                </c:pt>
                <c:pt idx="1526">
                  <c:v>15951.676359184978</c:v>
                </c:pt>
                <c:pt idx="1527">
                  <c:v>15949.642226994833</c:v>
                </c:pt>
                <c:pt idx="1528">
                  <c:v>15947.607769131591</c:v>
                </c:pt>
                <c:pt idx="1529">
                  <c:v>15945.572985532302</c:v>
                </c:pt>
                <c:pt idx="1530">
                  <c:v>15943.537876134013</c:v>
                </c:pt>
                <c:pt idx="1531">
                  <c:v>15941.502440873684</c:v>
                </c:pt>
                <c:pt idx="1532">
                  <c:v>15939.466679688254</c:v>
                </c:pt>
                <c:pt idx="1533">
                  <c:v>15937.430592514631</c:v>
                </c:pt>
                <c:pt idx="1534">
                  <c:v>15935.394179289658</c:v>
                </c:pt>
                <c:pt idx="1535">
                  <c:v>15933.357439950147</c:v>
                </c:pt>
                <c:pt idx="1536">
                  <c:v>15931.32037443286</c:v>
                </c:pt>
                <c:pt idx="1537">
                  <c:v>15929.282982674529</c:v>
                </c:pt>
                <c:pt idx="1538">
                  <c:v>15927.245264611833</c:v>
                </c:pt>
                <c:pt idx="1539">
                  <c:v>15925.20722018139</c:v>
                </c:pt>
                <c:pt idx="1540">
                  <c:v>15923.168849319822</c:v>
                </c:pt>
                <c:pt idx="1541">
                  <c:v>15921.130151963671</c:v>
                </c:pt>
                <c:pt idx="1542">
                  <c:v>15919.091128049429</c:v>
                </c:pt>
                <c:pt idx="1543">
                  <c:v>15917.051777513581</c:v>
                </c:pt>
                <c:pt idx="1544">
                  <c:v>15915.012100292543</c:v>
                </c:pt>
                <c:pt idx="1545">
                  <c:v>15912.97209632269</c:v>
                </c:pt>
                <c:pt idx="1546">
                  <c:v>15910.93176554035</c:v>
                </c:pt>
                <c:pt idx="1547">
                  <c:v>15908.891107881829</c:v>
                </c:pt>
                <c:pt idx="1548">
                  <c:v>15906.850123283377</c:v>
                </c:pt>
                <c:pt idx="1549">
                  <c:v>15904.808811681187</c:v>
                </c:pt>
                <c:pt idx="1550">
                  <c:v>15902.767173011431</c:v>
                </c:pt>
                <c:pt idx="1551">
                  <c:v>15900.725207210211</c:v>
                </c:pt>
                <c:pt idx="1552">
                  <c:v>15898.682914213618</c:v>
                </c:pt>
                <c:pt idx="1553">
                  <c:v>15896.64029395768</c:v>
                </c:pt>
                <c:pt idx="1554">
                  <c:v>15894.597346378379</c:v>
                </c:pt>
                <c:pt idx="1555">
                  <c:v>15892.554071411672</c:v>
                </c:pt>
                <c:pt idx="1556">
                  <c:v>15890.510468993441</c:v>
                </c:pt>
                <c:pt idx="1557">
                  <c:v>15888.466539059547</c:v>
                </c:pt>
                <c:pt idx="1558">
                  <c:v>15886.422281545812</c:v>
                </c:pt>
                <c:pt idx="1559">
                  <c:v>15884.377696387995</c:v>
                </c:pt>
                <c:pt idx="1560">
                  <c:v>15882.332783521842</c:v>
                </c:pt>
                <c:pt idx="1561">
                  <c:v>15880.287542883001</c:v>
                </c:pt>
                <c:pt idx="1562">
                  <c:v>15878.241974407138</c:v>
                </c:pt>
                <c:pt idx="1563">
                  <c:v>15876.19607802983</c:v>
                </c:pt>
                <c:pt idx="1564">
                  <c:v>15874.14985368664</c:v>
                </c:pt>
                <c:pt idx="1565">
                  <c:v>15872.103301313062</c:v>
                </c:pt>
                <c:pt idx="1566">
                  <c:v>15870.056420844558</c:v>
                </c:pt>
                <c:pt idx="1567">
                  <c:v>15868.009212216564</c:v>
                </c:pt>
                <c:pt idx="1568">
                  <c:v>15865.961675364428</c:v>
                </c:pt>
                <c:pt idx="1569">
                  <c:v>15863.913810223497</c:v>
                </c:pt>
                <c:pt idx="1570">
                  <c:v>15861.865616729046</c:v>
                </c:pt>
                <c:pt idx="1571">
                  <c:v>15859.81709481633</c:v>
                </c:pt>
                <c:pt idx="1572">
                  <c:v>15857.768244420529</c:v>
                </c:pt>
                <c:pt idx="1573">
                  <c:v>15855.719065476802</c:v>
                </c:pt>
                <c:pt idx="1574">
                  <c:v>15853.669557920262</c:v>
                </c:pt>
                <c:pt idx="1575">
                  <c:v>15851.619721685969</c:v>
                </c:pt>
                <c:pt idx="1576">
                  <c:v>15849.569556708942</c:v>
                </c:pt>
                <c:pt idx="1577">
                  <c:v>15847.51906292415</c:v>
                </c:pt>
                <c:pt idx="1578">
                  <c:v>15845.468240266529</c:v>
                </c:pt>
                <c:pt idx="1579">
                  <c:v>15843.41708867098</c:v>
                </c:pt>
                <c:pt idx="1580">
                  <c:v>15841.365608072318</c:v>
                </c:pt>
                <c:pt idx="1581">
                  <c:v>15839.313798405359</c:v>
                </c:pt>
                <c:pt idx="1582">
                  <c:v>15837.261659604848</c:v>
                </c:pt>
                <c:pt idx="1583">
                  <c:v>15835.209191605491</c:v>
                </c:pt>
                <c:pt idx="1584">
                  <c:v>15833.156394341961</c:v>
                </c:pt>
                <c:pt idx="1585">
                  <c:v>15831.103267748862</c:v>
                </c:pt>
                <c:pt idx="1586">
                  <c:v>15829.049811760769</c:v>
                </c:pt>
                <c:pt idx="1587">
                  <c:v>15826.996026312219</c:v>
                </c:pt>
                <c:pt idx="1588">
                  <c:v>15824.941911337703</c:v>
                </c:pt>
                <c:pt idx="1589">
                  <c:v>15822.88746677163</c:v>
                </c:pt>
                <c:pt idx="1590">
                  <c:v>15820.832692548431</c:v>
                </c:pt>
                <c:pt idx="1591">
                  <c:v>15818.777588602419</c:v>
                </c:pt>
                <c:pt idx="1592">
                  <c:v>15816.72215486793</c:v>
                </c:pt>
                <c:pt idx="1593">
                  <c:v>15814.666391279197</c:v>
                </c:pt>
                <c:pt idx="1594">
                  <c:v>15812.610297770461</c:v>
                </c:pt>
                <c:pt idx="1595">
                  <c:v>15810.55387427586</c:v>
                </c:pt>
                <c:pt idx="1596">
                  <c:v>15808.497120729538</c:v>
                </c:pt>
                <c:pt idx="1597">
                  <c:v>15806.440037065569</c:v>
                </c:pt>
                <c:pt idx="1598">
                  <c:v>15804.382623217989</c:v>
                </c:pt>
                <c:pt idx="1599">
                  <c:v>15802.324879120782</c:v>
                </c:pt>
                <c:pt idx="1600">
                  <c:v>15800.266804707881</c:v>
                </c:pt>
                <c:pt idx="1601">
                  <c:v>15798.208399913197</c:v>
                </c:pt>
                <c:pt idx="1602">
                  <c:v>15796.149664670589</c:v>
                </c:pt>
                <c:pt idx="1603">
                  <c:v>15794.090598913839</c:v>
                </c:pt>
                <c:pt idx="1604">
                  <c:v>15792.031202576734</c:v>
                </c:pt>
                <c:pt idx="1605">
                  <c:v>15789.971475592962</c:v>
                </c:pt>
                <c:pt idx="1606">
                  <c:v>15787.911417896212</c:v>
                </c:pt>
                <c:pt idx="1607">
                  <c:v>15785.851029420106</c:v>
                </c:pt>
                <c:pt idx="1608">
                  <c:v>15783.79031009822</c:v>
                </c:pt>
                <c:pt idx="1609">
                  <c:v>15781.729259864092</c:v>
                </c:pt>
                <c:pt idx="1610">
                  <c:v>15779.667878651189</c:v>
                </c:pt>
                <c:pt idx="1611">
                  <c:v>15777.606166392981</c:v>
                </c:pt>
                <c:pt idx="1612">
                  <c:v>15775.54412302285</c:v>
                </c:pt>
                <c:pt idx="1613">
                  <c:v>15773.481748474152</c:v>
                </c:pt>
                <c:pt idx="1614">
                  <c:v>15771.41904268018</c:v>
                </c:pt>
                <c:pt idx="1615">
                  <c:v>15769.356005574198</c:v>
                </c:pt>
                <c:pt idx="1616">
                  <c:v>15767.29263708942</c:v>
                </c:pt>
                <c:pt idx="1617">
                  <c:v>15765.228937159021</c:v>
                </c:pt>
                <c:pt idx="1618">
                  <c:v>15763.164905716099</c:v>
                </c:pt>
                <c:pt idx="1619">
                  <c:v>15761.10054269375</c:v>
                </c:pt>
                <c:pt idx="1620">
                  <c:v>15759.035848024992</c:v>
                </c:pt>
                <c:pt idx="1621">
                  <c:v>15756.970821642808</c:v>
                </c:pt>
                <c:pt idx="1622">
                  <c:v>15754.905463480138</c:v>
                </c:pt>
                <c:pt idx="1623">
                  <c:v>15752.839773469868</c:v>
                </c:pt>
                <c:pt idx="1624">
                  <c:v>15750.773751544852</c:v>
                </c:pt>
                <c:pt idx="1625">
                  <c:v>15748.70739763786</c:v>
                </c:pt>
                <c:pt idx="1626">
                  <c:v>15746.640711681683</c:v>
                </c:pt>
                <c:pt idx="1627">
                  <c:v>15744.573693608978</c:v>
                </c:pt>
                <c:pt idx="1628">
                  <c:v>15742.50634335245</c:v>
                </c:pt>
                <c:pt idx="1629">
                  <c:v>15740.43866084468</c:v>
                </c:pt>
                <c:pt idx="1630">
                  <c:v>15738.370646018249</c:v>
                </c:pt>
                <c:pt idx="1631">
                  <c:v>15736.302298805671</c:v>
                </c:pt>
                <c:pt idx="1632">
                  <c:v>15734.233619139424</c:v>
                </c:pt>
                <c:pt idx="1633">
                  <c:v>15732.16460695191</c:v>
                </c:pt>
                <c:pt idx="1634">
                  <c:v>15730.095262175542</c:v>
                </c:pt>
                <c:pt idx="1635">
                  <c:v>15728.025584742631</c:v>
                </c:pt>
                <c:pt idx="1636">
                  <c:v>15725.955574585467</c:v>
                </c:pt>
                <c:pt idx="1637">
                  <c:v>15723.885231636288</c:v>
                </c:pt>
                <c:pt idx="1638">
                  <c:v>15721.814555827303</c:v>
                </c:pt>
                <c:pt idx="1639">
                  <c:v>15719.743547090633</c:v>
                </c:pt>
                <c:pt idx="1640">
                  <c:v>15717.672205358393</c:v>
                </c:pt>
                <c:pt idx="1641">
                  <c:v>15715.60053056262</c:v>
                </c:pt>
                <c:pt idx="1642">
                  <c:v>15713.52852263533</c:v>
                </c:pt>
                <c:pt idx="1643">
                  <c:v>15711.456181508478</c:v>
                </c:pt>
                <c:pt idx="1644">
                  <c:v>15709.383507113991</c:v>
                </c:pt>
                <c:pt idx="1645">
                  <c:v>15707.310499383701</c:v>
                </c:pt>
                <c:pt idx="1646">
                  <c:v>15705.237158249452</c:v>
                </c:pt>
                <c:pt idx="1647">
                  <c:v>15703.163483642989</c:v>
                </c:pt>
                <c:pt idx="1648">
                  <c:v>15701.089475496059</c:v>
                </c:pt>
                <c:pt idx="1649">
                  <c:v>15699.015133740317</c:v>
                </c:pt>
                <c:pt idx="1650">
                  <c:v>15696.940458307412</c:v>
                </c:pt>
                <c:pt idx="1651">
                  <c:v>15694.865449128911</c:v>
                </c:pt>
                <c:pt idx="1652">
                  <c:v>15692.790106136341</c:v>
                </c:pt>
                <c:pt idx="1653">
                  <c:v>15690.714429261199</c:v>
                </c:pt>
                <c:pt idx="1654">
                  <c:v>15688.638418434932</c:v>
                </c:pt>
                <c:pt idx="1655">
                  <c:v>15686.562073588908</c:v>
                </c:pt>
                <c:pt idx="1656">
                  <c:v>15684.485394654486</c:v>
                </c:pt>
                <c:pt idx="1657">
                  <c:v>15682.408381562969</c:v>
                </c:pt>
                <c:pt idx="1658">
                  <c:v>15680.331034245581</c:v>
                </c:pt>
                <c:pt idx="1659">
                  <c:v>15678.25335263355</c:v>
                </c:pt>
                <c:pt idx="1660">
                  <c:v>15676.175336658009</c:v>
                </c:pt>
                <c:pt idx="1661">
                  <c:v>15674.096986250068</c:v>
                </c:pt>
                <c:pt idx="1662">
                  <c:v>15672.0183013408</c:v>
                </c:pt>
                <c:pt idx="1663">
                  <c:v>15669.939281861201</c:v>
                </c:pt>
                <c:pt idx="1664">
                  <c:v>15667.859927742229</c:v>
                </c:pt>
                <c:pt idx="1665">
                  <c:v>15665.780238914811</c:v>
                </c:pt>
                <c:pt idx="1666">
                  <c:v>15663.700215309811</c:v>
                </c:pt>
                <c:pt idx="1667">
                  <c:v>15661.619856858042</c:v>
                </c:pt>
                <c:pt idx="1668">
                  <c:v>15659.539163490281</c:v>
                </c:pt>
                <c:pt idx="1669">
                  <c:v>15657.458135137238</c:v>
                </c:pt>
                <c:pt idx="1670">
                  <c:v>15655.376771729609</c:v>
                </c:pt>
                <c:pt idx="1671">
                  <c:v>15653.295073198011</c:v>
                </c:pt>
                <c:pt idx="1672">
                  <c:v>15651.213039473008</c:v>
                </c:pt>
                <c:pt idx="1673">
                  <c:v>15649.130670485149</c:v>
                </c:pt>
                <c:pt idx="1674">
                  <c:v>15647.047966164922</c:v>
                </c:pt>
                <c:pt idx="1675">
                  <c:v>15644.964926442728</c:v>
                </c:pt>
                <c:pt idx="1676">
                  <c:v>15642.881551248989</c:v>
                </c:pt>
                <c:pt idx="1677">
                  <c:v>15640.797840514022</c:v>
                </c:pt>
                <c:pt idx="1678">
                  <c:v>15638.713794168119</c:v>
                </c:pt>
                <c:pt idx="1679">
                  <c:v>15636.629412141532</c:v>
                </c:pt>
                <c:pt idx="1680">
                  <c:v>15634.54469436444</c:v>
                </c:pt>
                <c:pt idx="1681">
                  <c:v>15632.459640766991</c:v>
                </c:pt>
                <c:pt idx="1682">
                  <c:v>15630.374251279281</c:v>
                </c:pt>
                <c:pt idx="1683">
                  <c:v>15628.288525831353</c:v>
                </c:pt>
                <c:pt idx="1684">
                  <c:v>15626.202464353211</c:v>
                </c:pt>
                <c:pt idx="1685">
                  <c:v>15624.116066774803</c:v>
                </c:pt>
                <c:pt idx="1686">
                  <c:v>15622.029333026017</c:v>
                </c:pt>
                <c:pt idx="1687">
                  <c:v>15619.942263036732</c:v>
                </c:pt>
                <c:pt idx="1688">
                  <c:v>15617.854856736732</c:v>
                </c:pt>
                <c:pt idx="1689">
                  <c:v>15615.76711405576</c:v>
                </c:pt>
                <c:pt idx="1690">
                  <c:v>15613.679034923549</c:v>
                </c:pt>
                <c:pt idx="1691">
                  <c:v>15611.590619269738</c:v>
                </c:pt>
                <c:pt idx="1692">
                  <c:v>15609.50186702395</c:v>
                </c:pt>
                <c:pt idx="1693">
                  <c:v>15607.412778115724</c:v>
                </c:pt>
                <c:pt idx="1694">
                  <c:v>15605.323352474579</c:v>
                </c:pt>
                <c:pt idx="1695">
                  <c:v>15603.233590029982</c:v>
                </c:pt>
                <c:pt idx="1696">
                  <c:v>15601.143490711343</c:v>
                </c:pt>
                <c:pt idx="1697">
                  <c:v>15599.053054448008</c:v>
                </c:pt>
                <c:pt idx="1698">
                  <c:v>15596.96228116931</c:v>
                </c:pt>
                <c:pt idx="1699">
                  <c:v>15594.871170804498</c:v>
                </c:pt>
                <c:pt idx="1700">
                  <c:v>15592.779723282811</c:v>
                </c:pt>
                <c:pt idx="1701">
                  <c:v>15590.687938533389</c:v>
                </c:pt>
                <c:pt idx="1702">
                  <c:v>15588.595816485358</c:v>
                </c:pt>
                <c:pt idx="1703">
                  <c:v>15586.50335706779</c:v>
                </c:pt>
                <c:pt idx="1704">
                  <c:v>15584.41056020969</c:v>
                </c:pt>
                <c:pt idx="1705">
                  <c:v>15582.31742584004</c:v>
                </c:pt>
                <c:pt idx="1706">
                  <c:v>15580.223953887749</c:v>
                </c:pt>
                <c:pt idx="1707">
                  <c:v>15578.1301442817</c:v>
                </c:pt>
                <c:pt idx="1708">
                  <c:v>15576.035996950688</c:v>
                </c:pt>
                <c:pt idx="1709">
                  <c:v>15573.94151182351</c:v>
                </c:pt>
                <c:pt idx="1710">
                  <c:v>15571.846688828869</c:v>
                </c:pt>
                <c:pt idx="1711">
                  <c:v>15569.751527895442</c:v>
                </c:pt>
                <c:pt idx="1712">
                  <c:v>15567.65602895184</c:v>
                </c:pt>
                <c:pt idx="1713">
                  <c:v>15565.560191926648</c:v>
                </c:pt>
                <c:pt idx="1714">
                  <c:v>15563.464016748378</c:v>
                </c:pt>
                <c:pt idx="1715">
                  <c:v>15561.367503345518</c:v>
                </c:pt>
                <c:pt idx="1716">
                  <c:v>15559.27065164647</c:v>
                </c:pt>
                <c:pt idx="1717">
                  <c:v>15557.173461579612</c:v>
                </c:pt>
                <c:pt idx="1718">
                  <c:v>15555.075933073256</c:v>
                </c:pt>
                <c:pt idx="1719">
                  <c:v>15552.97806605569</c:v>
                </c:pt>
                <c:pt idx="1720">
                  <c:v>15550.879860455128</c:v>
                </c:pt>
                <c:pt idx="1721">
                  <c:v>15548.781316199751</c:v>
                </c:pt>
                <c:pt idx="1722">
                  <c:v>15546.682433217669</c:v>
                </c:pt>
                <c:pt idx="1723">
                  <c:v>15544.583211436951</c:v>
                </c:pt>
                <c:pt idx="1724">
                  <c:v>15542.48365078562</c:v>
                </c:pt>
                <c:pt idx="1725">
                  <c:v>15540.383751191664</c:v>
                </c:pt>
                <c:pt idx="1726">
                  <c:v>15538.283512582972</c:v>
                </c:pt>
                <c:pt idx="1727">
                  <c:v>15536.182934887429</c:v>
                </c:pt>
                <c:pt idx="1728">
                  <c:v>15534.082018032872</c:v>
                </c:pt>
                <c:pt idx="1729">
                  <c:v>15531.980761947038</c:v>
                </c:pt>
                <c:pt idx="1730">
                  <c:v>15529.879166557677</c:v>
                </c:pt>
                <c:pt idx="1731">
                  <c:v>15527.777231792439</c:v>
                </c:pt>
                <c:pt idx="1732">
                  <c:v>15525.674957578942</c:v>
                </c:pt>
                <c:pt idx="1733">
                  <c:v>15523.572343844749</c:v>
                </c:pt>
                <c:pt idx="1734">
                  <c:v>15521.469390517401</c:v>
                </c:pt>
                <c:pt idx="1735">
                  <c:v>15519.366097524327</c:v>
                </c:pt>
                <c:pt idx="1736">
                  <c:v>15517.262464792972</c:v>
                </c:pt>
                <c:pt idx="1737">
                  <c:v>15515.15849225069</c:v>
                </c:pt>
                <c:pt idx="1738">
                  <c:v>15513.054179824789</c:v>
                </c:pt>
                <c:pt idx="1739">
                  <c:v>15510.94952744253</c:v>
                </c:pt>
                <c:pt idx="1740">
                  <c:v>15508.844535031139</c:v>
                </c:pt>
                <c:pt idx="1741">
                  <c:v>15506.739202517774</c:v>
                </c:pt>
                <c:pt idx="1742">
                  <c:v>15504.633529829533</c:v>
                </c:pt>
                <c:pt idx="1743">
                  <c:v>15502.52751689347</c:v>
                </c:pt>
                <c:pt idx="1744">
                  <c:v>15500.42116363662</c:v>
                </c:pt>
                <c:pt idx="1745">
                  <c:v>15498.31446998592</c:v>
                </c:pt>
                <c:pt idx="1746">
                  <c:v>15496.207435868269</c:v>
                </c:pt>
                <c:pt idx="1747">
                  <c:v>15494.100061210542</c:v>
                </c:pt>
                <c:pt idx="1748">
                  <c:v>15491.99234593953</c:v>
                </c:pt>
                <c:pt idx="1749">
                  <c:v>15489.884289981977</c:v>
                </c:pt>
                <c:pt idx="1750">
                  <c:v>15487.775893264596</c:v>
                </c:pt>
                <c:pt idx="1751">
                  <c:v>15485.667155714051</c:v>
                </c:pt>
                <c:pt idx="1752">
                  <c:v>15483.558077256899</c:v>
                </c:pt>
                <c:pt idx="1753">
                  <c:v>15481.448657819721</c:v>
                </c:pt>
                <c:pt idx="1754">
                  <c:v>15479.338897328989</c:v>
                </c:pt>
                <c:pt idx="1755">
                  <c:v>15477.228795711171</c:v>
                </c:pt>
                <c:pt idx="1756">
                  <c:v>15475.118352892641</c:v>
                </c:pt>
                <c:pt idx="1757">
                  <c:v>15473.007568799732</c:v>
                </c:pt>
                <c:pt idx="1758">
                  <c:v>15470.89644335875</c:v>
                </c:pt>
                <c:pt idx="1759">
                  <c:v>15468.78497649593</c:v>
                </c:pt>
                <c:pt idx="1760">
                  <c:v>15466.673168137451</c:v>
                </c:pt>
                <c:pt idx="1761">
                  <c:v>15464.56101820945</c:v>
                </c:pt>
                <c:pt idx="1762">
                  <c:v>15462.448526638</c:v>
                </c:pt>
                <c:pt idx="1763">
                  <c:v>15460.335693349138</c:v>
                </c:pt>
                <c:pt idx="1764">
                  <c:v>15458.222518268853</c:v>
                </c:pt>
                <c:pt idx="1765">
                  <c:v>15456.10900132305</c:v>
                </c:pt>
                <c:pt idx="1766">
                  <c:v>15453.995142437609</c:v>
                </c:pt>
                <c:pt idx="1767">
                  <c:v>15451.88094153836</c:v>
                </c:pt>
                <c:pt idx="1768">
                  <c:v>15449.76639855107</c:v>
                </c:pt>
                <c:pt idx="1769">
                  <c:v>15447.651513401448</c:v>
                </c:pt>
                <c:pt idx="1770">
                  <c:v>15445.536286015173</c:v>
                </c:pt>
                <c:pt idx="1771">
                  <c:v>15443.420716317853</c:v>
                </c:pt>
                <c:pt idx="1772">
                  <c:v>15441.30480423504</c:v>
                </c:pt>
                <c:pt idx="1773">
                  <c:v>15439.18854969225</c:v>
                </c:pt>
                <c:pt idx="1774">
                  <c:v>15437.07195261495</c:v>
                </c:pt>
                <c:pt idx="1775">
                  <c:v>15434.955012928529</c:v>
                </c:pt>
                <c:pt idx="1776">
                  <c:v>15432.837730558351</c:v>
                </c:pt>
                <c:pt idx="1777">
                  <c:v>15430.7201054297</c:v>
                </c:pt>
                <c:pt idx="1778">
                  <c:v>15428.602137467828</c:v>
                </c:pt>
                <c:pt idx="1779">
                  <c:v>15426.483826597951</c:v>
                </c:pt>
                <c:pt idx="1780">
                  <c:v>15424.365172745178</c:v>
                </c:pt>
                <c:pt idx="1781">
                  <c:v>15422.246175834622</c:v>
                </c:pt>
                <c:pt idx="1782">
                  <c:v>15420.126835791309</c:v>
                </c:pt>
                <c:pt idx="1783">
                  <c:v>15418.00715254022</c:v>
                </c:pt>
                <c:pt idx="1784">
                  <c:v>15415.887126006301</c:v>
                </c:pt>
                <c:pt idx="1785">
                  <c:v>15413.766756114412</c:v>
                </c:pt>
                <c:pt idx="1786">
                  <c:v>15411.646042789382</c:v>
                </c:pt>
                <c:pt idx="1787">
                  <c:v>15409.52498595599</c:v>
                </c:pt>
                <c:pt idx="1788">
                  <c:v>15407.403585538959</c:v>
                </c:pt>
                <c:pt idx="1789">
                  <c:v>15405.281841462951</c:v>
                </c:pt>
                <c:pt idx="1790">
                  <c:v>15403.159753652582</c:v>
                </c:pt>
                <c:pt idx="1791">
                  <c:v>15401.037322032413</c:v>
                </c:pt>
                <c:pt idx="1792">
                  <c:v>15398.914546526932</c:v>
                </c:pt>
                <c:pt idx="1793">
                  <c:v>15396.791427060622</c:v>
                </c:pt>
                <c:pt idx="1794">
                  <c:v>15394.667963557868</c:v>
                </c:pt>
                <c:pt idx="1795">
                  <c:v>15392.544155943029</c:v>
                </c:pt>
                <c:pt idx="1796">
                  <c:v>15390.420004140389</c:v>
                </c:pt>
                <c:pt idx="1797">
                  <c:v>15388.295508074199</c:v>
                </c:pt>
                <c:pt idx="1798">
                  <c:v>15386.170667668641</c:v>
                </c:pt>
                <c:pt idx="1799">
                  <c:v>15384.045482847852</c:v>
                </c:pt>
                <c:pt idx="1800">
                  <c:v>15381.919953535909</c:v>
                </c:pt>
                <c:pt idx="1801">
                  <c:v>15379.794079656842</c:v>
                </c:pt>
                <c:pt idx="1802">
                  <c:v>15377.667861134632</c:v>
                </c:pt>
                <c:pt idx="1803">
                  <c:v>15375.541297893193</c:v>
                </c:pt>
                <c:pt idx="1804">
                  <c:v>15373.414389856402</c:v>
                </c:pt>
                <c:pt idx="1805">
                  <c:v>15371.287136948049</c:v>
                </c:pt>
                <c:pt idx="1806">
                  <c:v>15369.159539091917</c:v>
                </c:pt>
                <c:pt idx="1807">
                  <c:v>15367.031596211711</c:v>
                </c:pt>
                <c:pt idx="1808">
                  <c:v>15364.903308231073</c:v>
                </c:pt>
                <c:pt idx="1809">
                  <c:v>15362.77467507361</c:v>
                </c:pt>
                <c:pt idx="1810">
                  <c:v>15360.645696662858</c:v>
                </c:pt>
                <c:pt idx="1811">
                  <c:v>15358.51637292231</c:v>
                </c:pt>
                <c:pt idx="1812">
                  <c:v>15356.386703775408</c:v>
                </c:pt>
                <c:pt idx="1813">
                  <c:v>15354.256689145541</c:v>
                </c:pt>
                <c:pt idx="1814">
                  <c:v>15352.126328956019</c:v>
                </c:pt>
                <c:pt idx="1815">
                  <c:v>15349.995623130128</c:v>
                </c:pt>
                <c:pt idx="1816">
                  <c:v>15347.86457159109</c:v>
                </c:pt>
                <c:pt idx="1817">
                  <c:v>15345.73317426207</c:v>
                </c:pt>
                <c:pt idx="1818">
                  <c:v>15343.601431066179</c:v>
                </c:pt>
                <c:pt idx="1819">
                  <c:v>15341.46934192648</c:v>
                </c:pt>
                <c:pt idx="1820">
                  <c:v>15339.336906765968</c:v>
                </c:pt>
                <c:pt idx="1821">
                  <c:v>15337.2041255076</c:v>
                </c:pt>
                <c:pt idx="1822">
                  <c:v>15335.070998074258</c:v>
                </c:pt>
                <c:pt idx="1823">
                  <c:v>15332.937524388801</c:v>
                </c:pt>
                <c:pt idx="1824">
                  <c:v>15330.80370437401</c:v>
                </c:pt>
                <c:pt idx="1825">
                  <c:v>15328.66953795261</c:v>
                </c:pt>
                <c:pt idx="1826">
                  <c:v>15326.535025047278</c:v>
                </c:pt>
                <c:pt idx="1827">
                  <c:v>15324.400165580641</c:v>
                </c:pt>
                <c:pt idx="1828">
                  <c:v>15322.264959475269</c:v>
                </c:pt>
                <c:pt idx="1829">
                  <c:v>15320.129406653659</c:v>
                </c:pt>
                <c:pt idx="1830">
                  <c:v>15317.993507038302</c:v>
                </c:pt>
                <c:pt idx="1831">
                  <c:v>15315.857260551569</c:v>
                </c:pt>
                <c:pt idx="1832">
                  <c:v>15313.720667115824</c:v>
                </c:pt>
                <c:pt idx="1833">
                  <c:v>15311.58372665336</c:v>
                </c:pt>
                <c:pt idx="1834">
                  <c:v>15309.446439086409</c:v>
                </c:pt>
                <c:pt idx="1835">
                  <c:v>15307.308804337168</c:v>
                </c:pt>
                <c:pt idx="1836">
                  <c:v>15305.170822327749</c:v>
                </c:pt>
                <c:pt idx="1837">
                  <c:v>15303.032492980239</c:v>
                </c:pt>
                <c:pt idx="1838">
                  <c:v>15300.893816216661</c:v>
                </c:pt>
                <c:pt idx="1839">
                  <c:v>15298.754791958972</c:v>
                </c:pt>
                <c:pt idx="1840">
                  <c:v>15296.61542012907</c:v>
                </c:pt>
                <c:pt idx="1841">
                  <c:v>15294.475700648818</c:v>
                </c:pt>
                <c:pt idx="1842">
                  <c:v>15292.335633440016</c:v>
                </c:pt>
                <c:pt idx="1843">
                  <c:v>15290.195218424409</c:v>
                </c:pt>
                <c:pt idx="1844">
                  <c:v>15288.054455523679</c:v>
                </c:pt>
                <c:pt idx="1845">
                  <c:v>15285.913344659462</c:v>
                </c:pt>
                <c:pt idx="1846">
                  <c:v>15283.771885753329</c:v>
                </c:pt>
                <c:pt idx="1847">
                  <c:v>15281.630078726801</c:v>
                </c:pt>
                <c:pt idx="1848">
                  <c:v>15279.487923501347</c:v>
                </c:pt>
                <c:pt idx="1849">
                  <c:v>15277.345419998381</c:v>
                </c:pt>
                <c:pt idx="1850">
                  <c:v>15275.202568139266</c:v>
                </c:pt>
                <c:pt idx="1851">
                  <c:v>15273.05936784527</c:v>
                </c:pt>
                <c:pt idx="1852">
                  <c:v>15270.915819037647</c:v>
                </c:pt>
                <c:pt idx="1853">
                  <c:v>15268.771921637608</c:v>
                </c:pt>
                <c:pt idx="1854">
                  <c:v>15266.627675566269</c:v>
                </c:pt>
                <c:pt idx="1855">
                  <c:v>15264.4830807447</c:v>
                </c:pt>
                <c:pt idx="1856">
                  <c:v>15262.338137093921</c:v>
                </c:pt>
                <c:pt idx="1857">
                  <c:v>15260.192844534911</c:v>
                </c:pt>
                <c:pt idx="1858">
                  <c:v>15258.04720298856</c:v>
                </c:pt>
                <c:pt idx="1859">
                  <c:v>15255.901212375722</c:v>
                </c:pt>
                <c:pt idx="1860">
                  <c:v>15253.754872617203</c:v>
                </c:pt>
                <c:pt idx="1861">
                  <c:v>15251.608183633738</c:v>
                </c:pt>
                <c:pt idx="1862">
                  <c:v>15249.461145346009</c:v>
                </c:pt>
                <c:pt idx="1863">
                  <c:v>15247.31375767465</c:v>
                </c:pt>
                <c:pt idx="1864">
                  <c:v>15245.166020540219</c:v>
                </c:pt>
                <c:pt idx="1865">
                  <c:v>15243.017933863239</c:v>
                </c:pt>
                <c:pt idx="1866">
                  <c:v>15240.869497564168</c:v>
                </c:pt>
                <c:pt idx="1867">
                  <c:v>15238.72071156341</c:v>
                </c:pt>
                <c:pt idx="1868">
                  <c:v>15236.571575781309</c:v>
                </c:pt>
                <c:pt idx="1869">
                  <c:v>15234.422090138141</c:v>
                </c:pt>
                <c:pt idx="1870">
                  <c:v>15232.272254554171</c:v>
                </c:pt>
                <c:pt idx="1871">
                  <c:v>15230.122068949542</c:v>
                </c:pt>
                <c:pt idx="1872">
                  <c:v>15227.971533244376</c:v>
                </c:pt>
                <c:pt idx="1873">
                  <c:v>15225.820647358772</c:v>
                </c:pt>
                <c:pt idx="1874">
                  <c:v>15223.669411212704</c:v>
                </c:pt>
                <c:pt idx="1875">
                  <c:v>15221.517824726108</c:v>
                </c:pt>
                <c:pt idx="1876">
                  <c:v>15219.365887818911</c:v>
                </c:pt>
                <c:pt idx="1877">
                  <c:v>15217.213600410942</c:v>
                </c:pt>
                <c:pt idx="1878">
                  <c:v>15215.06096242196</c:v>
                </c:pt>
                <c:pt idx="1879">
                  <c:v>15212.907973771698</c:v>
                </c:pt>
                <c:pt idx="1880">
                  <c:v>15210.754634379829</c:v>
                </c:pt>
                <c:pt idx="1881">
                  <c:v>15208.60094416595</c:v>
                </c:pt>
                <c:pt idx="1882">
                  <c:v>15206.446903049618</c:v>
                </c:pt>
                <c:pt idx="1883">
                  <c:v>15204.29251095033</c:v>
                </c:pt>
                <c:pt idx="1884">
                  <c:v>15202.13776778751</c:v>
                </c:pt>
                <c:pt idx="1885">
                  <c:v>15199.982673480547</c:v>
                </c:pt>
                <c:pt idx="1886">
                  <c:v>15197.827227948757</c:v>
                </c:pt>
                <c:pt idx="1887">
                  <c:v>15195.671431111421</c:v>
                </c:pt>
                <c:pt idx="1888">
                  <c:v>15193.515282887731</c:v>
                </c:pt>
                <c:pt idx="1889">
                  <c:v>15191.35878319684</c:v>
                </c:pt>
                <c:pt idx="1890">
                  <c:v>15189.201931957838</c:v>
                </c:pt>
                <c:pt idx="1891">
                  <c:v>15187.04472908977</c:v>
                </c:pt>
                <c:pt idx="1892">
                  <c:v>15184.887174511598</c:v>
                </c:pt>
                <c:pt idx="1893">
                  <c:v>15182.729268142273</c:v>
                </c:pt>
                <c:pt idx="1894">
                  <c:v>15180.571009900617</c:v>
                </c:pt>
                <c:pt idx="1895">
                  <c:v>15178.412399705458</c:v>
                </c:pt>
                <c:pt idx="1896">
                  <c:v>15176.253437475552</c:v>
                </c:pt>
                <c:pt idx="1897">
                  <c:v>15174.094123129569</c:v>
                </c:pt>
                <c:pt idx="1898">
                  <c:v>15171.934456586152</c:v>
                </c:pt>
                <c:pt idx="1899">
                  <c:v>15169.77443776387</c:v>
                </c:pt>
                <c:pt idx="1900">
                  <c:v>15167.614066581253</c:v>
                </c:pt>
                <c:pt idx="1901">
                  <c:v>15165.453342956731</c:v>
                </c:pt>
                <c:pt idx="1902">
                  <c:v>15163.292266808732</c:v>
                </c:pt>
                <c:pt idx="1903">
                  <c:v>15161.130838055582</c:v>
                </c:pt>
                <c:pt idx="1904">
                  <c:v>15158.96905661557</c:v>
                </c:pt>
                <c:pt idx="1905">
                  <c:v>15156.806922406919</c:v>
                </c:pt>
                <c:pt idx="1906">
                  <c:v>15154.644435347802</c:v>
                </c:pt>
                <c:pt idx="1907">
                  <c:v>15152.48159535633</c:v>
                </c:pt>
                <c:pt idx="1908">
                  <c:v>15150.318402350551</c:v>
                </c:pt>
                <c:pt idx="1909">
                  <c:v>15148.15485624845</c:v>
                </c:pt>
                <c:pt idx="1910">
                  <c:v>15145.990956967978</c:v>
                </c:pt>
                <c:pt idx="1911">
                  <c:v>15143.826704426998</c:v>
                </c:pt>
                <c:pt idx="1912">
                  <c:v>15141.66209854334</c:v>
                </c:pt>
                <c:pt idx="1913">
                  <c:v>15139.497139234749</c:v>
                </c:pt>
                <c:pt idx="1914">
                  <c:v>15137.33182641894</c:v>
                </c:pt>
                <c:pt idx="1915">
                  <c:v>15135.166160013538</c:v>
                </c:pt>
                <c:pt idx="1916">
                  <c:v>15133.000139936148</c:v>
                </c:pt>
                <c:pt idx="1917">
                  <c:v>15130.833766104291</c:v>
                </c:pt>
                <c:pt idx="1918">
                  <c:v>15128.66703843542</c:v>
                </c:pt>
                <c:pt idx="1919">
                  <c:v>15126.49995684695</c:v>
                </c:pt>
                <c:pt idx="1920">
                  <c:v>15124.33252125623</c:v>
                </c:pt>
                <c:pt idx="1921">
                  <c:v>15122.164731580549</c:v>
                </c:pt>
                <c:pt idx="1922">
                  <c:v>15119.99658773714</c:v>
                </c:pt>
                <c:pt idx="1923">
                  <c:v>15117.828089643166</c:v>
                </c:pt>
                <c:pt idx="1924">
                  <c:v>15115.659237215759</c:v>
                </c:pt>
                <c:pt idx="1925">
                  <c:v>15113.490030371962</c:v>
                </c:pt>
                <c:pt idx="1926">
                  <c:v>15111.32046902876</c:v>
                </c:pt>
                <c:pt idx="1927">
                  <c:v>15109.150553103111</c:v>
                </c:pt>
                <c:pt idx="1928">
                  <c:v>15106.980282511871</c:v>
                </c:pt>
                <c:pt idx="1929">
                  <c:v>15104.809657171872</c:v>
                </c:pt>
                <c:pt idx="1930">
                  <c:v>15102.63867699987</c:v>
                </c:pt>
                <c:pt idx="1931">
                  <c:v>15100.46734191255</c:v>
                </c:pt>
                <c:pt idx="1932">
                  <c:v>15098.295651826571</c:v>
                </c:pt>
                <c:pt idx="1933">
                  <c:v>15096.123606658502</c:v>
                </c:pt>
                <c:pt idx="1934">
                  <c:v>15093.951206324869</c:v>
                </c:pt>
                <c:pt idx="1935">
                  <c:v>15091.778450742131</c:v>
                </c:pt>
                <c:pt idx="1936">
                  <c:v>15089.605339826678</c:v>
                </c:pt>
                <c:pt idx="1937">
                  <c:v>15087.431873494868</c:v>
                </c:pt>
                <c:pt idx="1938">
                  <c:v>15085.258051662982</c:v>
                </c:pt>
                <c:pt idx="1939">
                  <c:v>15083.083874247241</c:v>
                </c:pt>
                <c:pt idx="1940">
                  <c:v>15080.9093411638</c:v>
                </c:pt>
                <c:pt idx="1941">
                  <c:v>15078.734452328763</c:v>
                </c:pt>
                <c:pt idx="1942">
                  <c:v>15076.559207658191</c:v>
                </c:pt>
                <c:pt idx="1943">
                  <c:v>15074.383607068041</c:v>
                </c:pt>
                <c:pt idx="1944">
                  <c:v>15072.20765047426</c:v>
                </c:pt>
                <c:pt idx="1945">
                  <c:v>15070.031337792701</c:v>
                </c:pt>
                <c:pt idx="1946">
                  <c:v>15067.85466893917</c:v>
                </c:pt>
                <c:pt idx="1947">
                  <c:v>15065.6776438294</c:v>
                </c:pt>
                <c:pt idx="1948">
                  <c:v>15063.500262379092</c:v>
                </c:pt>
                <c:pt idx="1949">
                  <c:v>15061.322524503848</c:v>
                </c:pt>
                <c:pt idx="1950">
                  <c:v>15059.144430119266</c:v>
                </c:pt>
                <c:pt idx="1951">
                  <c:v>15056.965979140796</c:v>
                </c:pt>
                <c:pt idx="1952">
                  <c:v>15054.787171483928</c:v>
                </c:pt>
                <c:pt idx="1953">
                  <c:v>15052.608007064029</c:v>
                </c:pt>
                <c:pt idx="1954">
                  <c:v>15050.428485796419</c:v>
                </c:pt>
                <c:pt idx="1955">
                  <c:v>15048.248607596352</c:v>
                </c:pt>
                <c:pt idx="1956">
                  <c:v>15046.06837237903</c:v>
                </c:pt>
                <c:pt idx="1957">
                  <c:v>15043.887780059609</c:v>
                </c:pt>
                <c:pt idx="1958">
                  <c:v>15041.706830553148</c:v>
                </c:pt>
                <c:pt idx="1959">
                  <c:v>15039.525523774681</c:v>
                </c:pt>
                <c:pt idx="1960">
                  <c:v>15037.343859639162</c:v>
                </c:pt>
                <c:pt idx="1961">
                  <c:v>15035.16183806148</c:v>
                </c:pt>
                <c:pt idx="1962">
                  <c:v>15032.979458956484</c:v>
                </c:pt>
                <c:pt idx="1963">
                  <c:v>15030.796722238942</c:v>
                </c:pt>
                <c:pt idx="1964">
                  <c:v>15028.61362782357</c:v>
                </c:pt>
                <c:pt idx="1965">
                  <c:v>15026.430175625028</c:v>
                </c:pt>
                <c:pt idx="1966">
                  <c:v>15024.246365557899</c:v>
                </c:pt>
                <c:pt idx="1967">
                  <c:v>15022.06219753673</c:v>
                </c:pt>
                <c:pt idx="1968">
                  <c:v>15019.877671475981</c:v>
                </c:pt>
                <c:pt idx="1969">
                  <c:v>15017.692787290061</c:v>
                </c:pt>
                <c:pt idx="1970">
                  <c:v>15015.50754489332</c:v>
                </c:pt>
                <c:pt idx="1971">
                  <c:v>15013.321944200048</c:v>
                </c:pt>
                <c:pt idx="1972">
                  <c:v>15011.135985124471</c:v>
                </c:pt>
                <c:pt idx="1973">
                  <c:v>15008.94966758075</c:v>
                </c:pt>
                <c:pt idx="1974">
                  <c:v>15006.762991482998</c:v>
                </c:pt>
                <c:pt idx="1975">
                  <c:v>15004.575956745248</c:v>
                </c:pt>
                <c:pt idx="1976">
                  <c:v>15002.388563281478</c:v>
                </c:pt>
                <c:pt idx="1977">
                  <c:v>15000.200811005619</c:v>
                </c:pt>
                <c:pt idx="1978">
                  <c:v>14998.012699831523</c:v>
                </c:pt>
                <c:pt idx="1979">
                  <c:v>14995.82422967298</c:v>
                </c:pt>
                <c:pt idx="1980">
                  <c:v>14993.635400443731</c:v>
                </c:pt>
                <c:pt idx="1981">
                  <c:v>14991.44621205745</c:v>
                </c:pt>
                <c:pt idx="1982">
                  <c:v>14989.256664427747</c:v>
                </c:pt>
                <c:pt idx="1983">
                  <c:v>14987.066757468168</c:v>
                </c:pt>
                <c:pt idx="1984">
                  <c:v>14984.8764910922</c:v>
                </c:pt>
                <c:pt idx="1985">
                  <c:v>14982.685865213271</c:v>
                </c:pt>
                <c:pt idx="1986">
                  <c:v>14980.494879744751</c:v>
                </c:pt>
                <c:pt idx="1987">
                  <c:v>14978.30353459992</c:v>
                </c:pt>
                <c:pt idx="1988">
                  <c:v>14976.111829692038</c:v>
                </c:pt>
                <c:pt idx="1989">
                  <c:v>14973.91976493428</c:v>
                </c:pt>
                <c:pt idx="1990">
                  <c:v>14971.727340239762</c:v>
                </c:pt>
                <c:pt idx="1991">
                  <c:v>14969.534555521524</c:v>
                </c:pt>
                <c:pt idx="1992">
                  <c:v>14967.341410692559</c:v>
                </c:pt>
                <c:pt idx="1993">
                  <c:v>14965.147905665808</c:v>
                </c:pt>
                <c:pt idx="1994">
                  <c:v>14962.954040354141</c:v>
                </c:pt>
                <c:pt idx="1995">
                  <c:v>14960.759814670339</c:v>
                </c:pt>
                <c:pt idx="1996">
                  <c:v>14958.565228527161</c:v>
                </c:pt>
                <c:pt idx="1997">
                  <c:v>14956.370281837289</c:v>
                </c:pt>
                <c:pt idx="1998">
                  <c:v>14954.17497451332</c:v>
                </c:pt>
                <c:pt idx="1999">
                  <c:v>14951.979306467829</c:v>
                </c:pt>
                <c:pt idx="2000">
                  <c:v>14949.783277613291</c:v>
                </c:pt>
                <c:pt idx="2001">
                  <c:v>14947.58688786214</c:v>
                </c:pt>
                <c:pt idx="2002">
                  <c:v>14945.390137126749</c:v>
                </c:pt>
                <c:pt idx="2003">
                  <c:v>14943.193025319422</c:v>
                </c:pt>
                <c:pt idx="2004">
                  <c:v>14940.995552352382</c:v>
                </c:pt>
                <c:pt idx="2005">
                  <c:v>14938.797718137821</c:v>
                </c:pt>
                <c:pt idx="2006">
                  <c:v>14936.599522587851</c:v>
                </c:pt>
                <c:pt idx="2007">
                  <c:v>14934.400965614508</c:v>
                </c:pt>
                <c:pt idx="2008">
                  <c:v>14932.202047129813</c:v>
                </c:pt>
                <c:pt idx="2009">
                  <c:v>14930.002767045671</c:v>
                </c:pt>
                <c:pt idx="2010">
                  <c:v>14927.803125273927</c:v>
                </c:pt>
                <c:pt idx="2011">
                  <c:v>14925.603121726423</c:v>
                </c:pt>
                <c:pt idx="2012">
                  <c:v>14923.402756314861</c:v>
                </c:pt>
                <c:pt idx="2013">
                  <c:v>14921.202028950931</c:v>
                </c:pt>
                <c:pt idx="2014">
                  <c:v>14919.000939546228</c:v>
                </c:pt>
                <c:pt idx="2015">
                  <c:v>14916.799488012313</c:v>
                </c:pt>
                <c:pt idx="2016">
                  <c:v>14914.597674260649</c:v>
                </c:pt>
                <c:pt idx="2017">
                  <c:v>14912.395498202683</c:v>
                </c:pt>
                <c:pt idx="2018">
                  <c:v>14910.19295974974</c:v>
                </c:pt>
                <c:pt idx="2019">
                  <c:v>14907.990058813142</c:v>
                </c:pt>
                <c:pt idx="2020">
                  <c:v>14905.78679530409</c:v>
                </c:pt>
                <c:pt idx="2021">
                  <c:v>14903.58316913377</c:v>
                </c:pt>
                <c:pt idx="2022">
                  <c:v>14901.379180213267</c:v>
                </c:pt>
                <c:pt idx="2023">
                  <c:v>14899.174828453642</c:v>
                </c:pt>
                <c:pt idx="2024">
                  <c:v>14896.970113765836</c:v>
                </c:pt>
                <c:pt idx="2025">
                  <c:v>14894.765036060779</c:v>
                </c:pt>
                <c:pt idx="2026">
                  <c:v>14892.559595249319</c:v>
                </c:pt>
                <c:pt idx="2027">
                  <c:v>14890.353791242231</c:v>
                </c:pt>
                <c:pt idx="2028">
                  <c:v>14888.147623950228</c:v>
                </c:pt>
                <c:pt idx="2029">
                  <c:v>14885.941093283978</c:v>
                </c:pt>
                <c:pt idx="2030">
                  <c:v>14883.734199154062</c:v>
                </c:pt>
                <c:pt idx="2031">
                  <c:v>14881.526941471</c:v>
                </c:pt>
                <c:pt idx="2032">
                  <c:v>14879.31932014526</c:v>
                </c:pt>
                <c:pt idx="2033">
                  <c:v>14877.111335087238</c:v>
                </c:pt>
                <c:pt idx="2034">
                  <c:v>14874.902986207278</c:v>
                </c:pt>
                <c:pt idx="2035">
                  <c:v>14872.694273415631</c:v>
                </c:pt>
                <c:pt idx="2036">
                  <c:v>14870.485196622509</c:v>
                </c:pt>
                <c:pt idx="2037">
                  <c:v>14868.275755738039</c:v>
                </c:pt>
                <c:pt idx="2038">
                  <c:v>14866.065950672319</c:v>
                </c:pt>
                <c:pt idx="2039">
                  <c:v>14863.855781335349</c:v>
                </c:pt>
                <c:pt idx="2040">
                  <c:v>14861.64524763707</c:v>
                </c:pt>
                <c:pt idx="2041">
                  <c:v>14859.434349487368</c:v>
                </c:pt>
                <c:pt idx="2042">
                  <c:v>14857.223086796064</c:v>
                </c:pt>
                <c:pt idx="2043">
                  <c:v>14855.011459472902</c:v>
                </c:pt>
                <c:pt idx="2044">
                  <c:v>14852.799467427572</c:v>
                </c:pt>
                <c:pt idx="2045">
                  <c:v>14850.587110569688</c:v>
                </c:pt>
                <c:pt idx="2046">
                  <c:v>14848.374388808819</c:v>
                </c:pt>
                <c:pt idx="2047">
                  <c:v>14846.16130205445</c:v>
                </c:pt>
                <c:pt idx="2048">
                  <c:v>14843.947850216022</c:v>
                </c:pt>
                <c:pt idx="2049">
                  <c:v>14841.734033202882</c:v>
                </c:pt>
                <c:pt idx="2050">
                  <c:v>14839.519850924329</c:v>
                </c:pt>
                <c:pt idx="2051">
                  <c:v>14837.305303289597</c:v>
                </c:pt>
                <c:pt idx="2052">
                  <c:v>14835.090390207861</c:v>
                </c:pt>
                <c:pt idx="2053">
                  <c:v>14832.875111588206</c:v>
                </c:pt>
                <c:pt idx="2054">
                  <c:v>14830.659467339692</c:v>
                </c:pt>
                <c:pt idx="2055">
                  <c:v>14828.443457371266</c:v>
                </c:pt>
                <c:pt idx="2056">
                  <c:v>14826.227081591831</c:v>
                </c:pt>
                <c:pt idx="2057">
                  <c:v>14824.010339910248</c:v>
                </c:pt>
                <c:pt idx="2058">
                  <c:v>14821.793232235292</c:v>
                </c:pt>
                <c:pt idx="2059">
                  <c:v>14819.57575847565</c:v>
                </c:pt>
                <c:pt idx="2060">
                  <c:v>14817.357918539978</c:v>
                </c:pt>
                <c:pt idx="2061">
                  <c:v>14815.139712336853</c:v>
                </c:pt>
                <c:pt idx="2062">
                  <c:v>14812.921139774788</c:v>
                </c:pt>
                <c:pt idx="2063">
                  <c:v>14810.702200762233</c:v>
                </c:pt>
                <c:pt idx="2064">
                  <c:v>14808.482895207548</c:v>
                </c:pt>
                <c:pt idx="2065">
                  <c:v>14806.26322301907</c:v>
                </c:pt>
                <c:pt idx="2066">
                  <c:v>14804.043184105039</c:v>
                </c:pt>
                <c:pt idx="2067">
                  <c:v>14801.822778373642</c:v>
                </c:pt>
                <c:pt idx="2068">
                  <c:v>14799.602005732992</c:v>
                </c:pt>
                <c:pt idx="2069">
                  <c:v>14797.380866091131</c:v>
                </c:pt>
                <c:pt idx="2070">
                  <c:v>14795.159359356059</c:v>
                </c:pt>
                <c:pt idx="2071">
                  <c:v>14792.937485435679</c:v>
                </c:pt>
                <c:pt idx="2072">
                  <c:v>14790.715244237859</c:v>
                </c:pt>
                <c:pt idx="2073">
                  <c:v>14788.492635670369</c:v>
                </c:pt>
                <c:pt idx="2074">
                  <c:v>14786.269659640941</c:v>
                </c:pt>
                <c:pt idx="2075">
                  <c:v>14784.04631605722</c:v>
                </c:pt>
                <c:pt idx="2076">
                  <c:v>14781.82260482679</c:v>
                </c:pt>
                <c:pt idx="2077">
                  <c:v>14779.59852585718</c:v>
                </c:pt>
                <c:pt idx="2078">
                  <c:v>14777.37407905584</c:v>
                </c:pt>
                <c:pt idx="2079">
                  <c:v>14775.149264330152</c:v>
                </c:pt>
                <c:pt idx="2080">
                  <c:v>14772.92408158744</c:v>
                </c:pt>
                <c:pt idx="2081">
                  <c:v>14770.698530734962</c:v>
                </c:pt>
                <c:pt idx="2082">
                  <c:v>14768.472611679888</c:v>
                </c:pt>
                <c:pt idx="2083">
                  <c:v>14766.246324329362</c:v>
                </c:pt>
                <c:pt idx="2084">
                  <c:v>14764.019668590419</c:v>
                </c:pt>
                <c:pt idx="2085">
                  <c:v>14761.792644370062</c:v>
                </c:pt>
                <c:pt idx="2086">
                  <c:v>14759.56525157519</c:v>
                </c:pt>
                <c:pt idx="2087">
                  <c:v>14757.337490112664</c:v>
                </c:pt>
                <c:pt idx="2088">
                  <c:v>14755.109359889269</c:v>
                </c:pt>
                <c:pt idx="2089">
                  <c:v>14752.880860811732</c:v>
                </c:pt>
                <c:pt idx="2090">
                  <c:v>14750.651992786688</c:v>
                </c:pt>
                <c:pt idx="2091">
                  <c:v>14748.422755720741</c:v>
                </c:pt>
                <c:pt idx="2092">
                  <c:v>14746.193149520383</c:v>
                </c:pt>
                <c:pt idx="2093">
                  <c:v>14743.963174092078</c:v>
                </c:pt>
                <c:pt idx="2094">
                  <c:v>14741.732829342212</c:v>
                </c:pt>
                <c:pt idx="2095">
                  <c:v>14739.502115177091</c:v>
                </c:pt>
                <c:pt idx="2096">
                  <c:v>14737.271031502962</c:v>
                </c:pt>
                <c:pt idx="2097">
                  <c:v>14735.039578226002</c:v>
                </c:pt>
                <c:pt idx="2098">
                  <c:v>14732.80775525233</c:v>
                </c:pt>
                <c:pt idx="2099">
                  <c:v>14730.575562487978</c:v>
                </c:pt>
                <c:pt idx="2100">
                  <c:v>14728.342999838949</c:v>
                </c:pt>
                <c:pt idx="2101">
                  <c:v>14726.110067211124</c:v>
                </c:pt>
                <c:pt idx="2102">
                  <c:v>14723.876764510351</c:v>
                </c:pt>
                <c:pt idx="2103">
                  <c:v>14721.643091642412</c:v>
                </c:pt>
                <c:pt idx="2104">
                  <c:v>14719.409048513011</c:v>
                </c:pt>
                <c:pt idx="2105">
                  <c:v>14717.174635027768</c:v>
                </c:pt>
                <c:pt idx="2106">
                  <c:v>14714.939851092282</c:v>
                </c:pt>
                <c:pt idx="2107">
                  <c:v>14712.704696612032</c:v>
                </c:pt>
                <c:pt idx="2108">
                  <c:v>14710.469171492448</c:v>
                </c:pt>
                <c:pt idx="2109">
                  <c:v>14708.233275638911</c:v>
                </c:pt>
                <c:pt idx="2110">
                  <c:v>14705.99700895671</c:v>
                </c:pt>
                <c:pt idx="2111">
                  <c:v>14703.760371351073</c:v>
                </c:pt>
                <c:pt idx="2112">
                  <c:v>14701.523362727159</c:v>
                </c:pt>
                <c:pt idx="2113">
                  <c:v>14699.285982990068</c:v>
                </c:pt>
                <c:pt idx="2114">
                  <c:v>14697.048232044823</c:v>
                </c:pt>
                <c:pt idx="2115">
                  <c:v>14694.810109796361</c:v>
                </c:pt>
                <c:pt idx="2116">
                  <c:v>14692.571616149589</c:v>
                </c:pt>
                <c:pt idx="2117">
                  <c:v>14690.332751009311</c:v>
                </c:pt>
                <c:pt idx="2118">
                  <c:v>14688.093514280288</c:v>
                </c:pt>
                <c:pt idx="2119">
                  <c:v>14685.853905867198</c:v>
                </c:pt>
                <c:pt idx="2120">
                  <c:v>14683.613925674648</c:v>
                </c:pt>
                <c:pt idx="2121">
                  <c:v>14681.373573607176</c:v>
                </c:pt>
                <c:pt idx="2122">
                  <c:v>14679.132849569281</c:v>
                </c:pt>
                <c:pt idx="2123">
                  <c:v>14676.891753465337</c:v>
                </c:pt>
                <c:pt idx="2124">
                  <c:v>14674.650285199699</c:v>
                </c:pt>
                <c:pt idx="2125">
                  <c:v>14672.40844467663</c:v>
                </c:pt>
                <c:pt idx="2126">
                  <c:v>14670.166231800329</c:v>
                </c:pt>
                <c:pt idx="2127">
                  <c:v>14667.923646474919</c:v>
                </c:pt>
                <c:pt idx="2128">
                  <c:v>14665.68068860448</c:v>
                </c:pt>
                <c:pt idx="2129">
                  <c:v>14663.437358092984</c:v>
                </c:pt>
                <c:pt idx="2130">
                  <c:v>14661.19365484435</c:v>
                </c:pt>
                <c:pt idx="2131">
                  <c:v>14658.949578762442</c:v>
                </c:pt>
                <c:pt idx="2132">
                  <c:v>14656.705129751041</c:v>
                </c:pt>
                <c:pt idx="2133">
                  <c:v>14654.460307713851</c:v>
                </c:pt>
                <c:pt idx="2134">
                  <c:v>14652.21511255453</c:v>
                </c:pt>
                <c:pt idx="2135">
                  <c:v>14649.969544176642</c:v>
                </c:pt>
                <c:pt idx="2136">
                  <c:v>14647.7236024837</c:v>
                </c:pt>
                <c:pt idx="2137">
                  <c:v>14645.47728737913</c:v>
                </c:pt>
                <c:pt idx="2138">
                  <c:v>14643.230598766311</c:v>
                </c:pt>
                <c:pt idx="2139">
                  <c:v>14640.98353654852</c:v>
                </c:pt>
                <c:pt idx="2140">
                  <c:v>14638.736100628998</c:v>
                </c:pt>
                <c:pt idx="2141">
                  <c:v>14636.488290910909</c:v>
                </c:pt>
                <c:pt idx="2142">
                  <c:v>14634.240107297323</c:v>
                </c:pt>
                <c:pt idx="2143">
                  <c:v>14631.991549691251</c:v>
                </c:pt>
                <c:pt idx="2144">
                  <c:v>14629.742617995662</c:v>
                </c:pt>
                <c:pt idx="2145">
                  <c:v>14627.493312113413</c:v>
                </c:pt>
                <c:pt idx="2146">
                  <c:v>14625.243631947311</c:v>
                </c:pt>
                <c:pt idx="2147">
                  <c:v>14622.99357740011</c:v>
                </c:pt>
                <c:pt idx="2148">
                  <c:v>14620.743148374453</c:v>
                </c:pt>
                <c:pt idx="2149">
                  <c:v>14618.492344772952</c:v>
                </c:pt>
                <c:pt idx="2150">
                  <c:v>14616.24116649813</c:v>
                </c:pt>
                <c:pt idx="2151">
                  <c:v>14613.989613452428</c:v>
                </c:pt>
                <c:pt idx="2152">
                  <c:v>14611.73768553825</c:v>
                </c:pt>
                <c:pt idx="2153">
                  <c:v>14609.485382657898</c:v>
                </c:pt>
                <c:pt idx="2154">
                  <c:v>14607.232704713622</c:v>
                </c:pt>
                <c:pt idx="2155">
                  <c:v>14604.979651607578</c:v>
                </c:pt>
                <c:pt idx="2156">
                  <c:v>14602.726223241891</c:v>
                </c:pt>
                <c:pt idx="2157">
                  <c:v>14600.472419518583</c:v>
                </c:pt>
                <c:pt idx="2158">
                  <c:v>14598.218240339604</c:v>
                </c:pt>
                <c:pt idx="2159">
                  <c:v>14595.963685606857</c:v>
                </c:pt>
                <c:pt idx="2160">
                  <c:v>14593.708755222162</c:v>
                </c:pt>
                <c:pt idx="2161">
                  <c:v>14591.453449087257</c:v>
                </c:pt>
                <c:pt idx="2162">
                  <c:v>14589.197767103822</c:v>
                </c:pt>
                <c:pt idx="2163">
                  <c:v>14586.94170917347</c:v>
                </c:pt>
                <c:pt idx="2164">
                  <c:v>14584.685275197729</c:v>
                </c:pt>
                <c:pt idx="2165">
                  <c:v>14582.428465078059</c:v>
                </c:pt>
                <c:pt idx="2166">
                  <c:v>14580.171278715861</c:v>
                </c:pt>
                <c:pt idx="2167">
                  <c:v>14577.913716012452</c:v>
                </c:pt>
                <c:pt idx="2168">
                  <c:v>14575.65577686908</c:v>
                </c:pt>
                <c:pt idx="2169">
                  <c:v>14573.397461186933</c:v>
                </c:pt>
                <c:pt idx="2170">
                  <c:v>14571.138768867102</c:v>
                </c:pt>
                <c:pt idx="2171">
                  <c:v>14568.879699810641</c:v>
                </c:pt>
                <c:pt idx="2172">
                  <c:v>14566.620253918492</c:v>
                </c:pt>
                <c:pt idx="2173">
                  <c:v>14564.360431091571</c:v>
                </c:pt>
                <c:pt idx="2174">
                  <c:v>14562.100231230679</c:v>
                </c:pt>
                <c:pt idx="2175">
                  <c:v>14559.839654236583</c:v>
                </c:pt>
                <c:pt idx="2176">
                  <c:v>14557.578700009943</c:v>
                </c:pt>
                <c:pt idx="2177">
                  <c:v>14555.317368451369</c:v>
                </c:pt>
                <c:pt idx="2178">
                  <c:v>14553.055659461406</c:v>
                </c:pt>
                <c:pt idx="2179">
                  <c:v>14550.793572940513</c:v>
                </c:pt>
                <c:pt idx="2180">
                  <c:v>14548.53110878907</c:v>
                </c:pt>
                <c:pt idx="2181">
                  <c:v>14546.2682669074</c:v>
                </c:pt>
                <c:pt idx="2182">
                  <c:v>14544.005047195742</c:v>
                </c:pt>
                <c:pt idx="2183">
                  <c:v>14541.741449554283</c:v>
                </c:pt>
                <c:pt idx="2184">
                  <c:v>14539.477473883107</c:v>
                </c:pt>
                <c:pt idx="2185">
                  <c:v>14537.21312008227</c:v>
                </c:pt>
                <c:pt idx="2186">
                  <c:v>14534.948388051702</c:v>
                </c:pt>
                <c:pt idx="2187">
                  <c:v>14532.683277691302</c:v>
                </c:pt>
                <c:pt idx="2188">
                  <c:v>14530.41778890087</c:v>
                </c:pt>
                <c:pt idx="2189">
                  <c:v>14528.151921580149</c:v>
                </c:pt>
                <c:pt idx="2190">
                  <c:v>14525.885675628819</c:v>
                </c:pt>
                <c:pt idx="2191">
                  <c:v>14523.619050946461</c:v>
                </c:pt>
                <c:pt idx="2192">
                  <c:v>14521.352047432612</c:v>
                </c:pt>
                <c:pt idx="2193">
                  <c:v>14519.0846649867</c:v>
                </c:pt>
                <c:pt idx="2194">
                  <c:v>14516.816903508106</c:v>
                </c:pt>
                <c:pt idx="2195">
                  <c:v>14514.548762896153</c:v>
                </c:pt>
                <c:pt idx="2196">
                  <c:v>14512.280243050052</c:v>
                </c:pt>
                <c:pt idx="2197">
                  <c:v>14510.01134386896</c:v>
                </c:pt>
                <c:pt idx="2198">
                  <c:v>14507.742065251972</c:v>
                </c:pt>
                <c:pt idx="2199">
                  <c:v>14505.472407098099</c:v>
                </c:pt>
                <c:pt idx="2200">
                  <c:v>14503.202369306271</c:v>
                </c:pt>
                <c:pt idx="2201">
                  <c:v>14500.931951775359</c:v>
                </c:pt>
                <c:pt idx="2202">
                  <c:v>14498.661154404161</c:v>
                </c:pt>
                <c:pt idx="2203">
                  <c:v>14496.389977091389</c:v>
                </c:pt>
                <c:pt idx="2204">
                  <c:v>14494.118419735692</c:v>
                </c:pt>
                <c:pt idx="2205">
                  <c:v>14491.846482235642</c:v>
                </c:pt>
                <c:pt idx="2206">
                  <c:v>14489.574164489721</c:v>
                </c:pt>
                <c:pt idx="2207">
                  <c:v>14487.301466396382</c:v>
                </c:pt>
                <c:pt idx="2208">
                  <c:v>14485.02838785397</c:v>
                </c:pt>
                <c:pt idx="2209">
                  <c:v>14482.754928760751</c:v>
                </c:pt>
                <c:pt idx="2210">
                  <c:v>14480.481089014929</c:v>
                </c:pt>
                <c:pt idx="2211">
                  <c:v>14478.206868514664</c:v>
                </c:pt>
                <c:pt idx="2212">
                  <c:v>14475.932267157972</c:v>
                </c:pt>
                <c:pt idx="2213">
                  <c:v>14473.65728484286</c:v>
                </c:pt>
                <c:pt idx="2214">
                  <c:v>14471.381921467237</c:v>
                </c:pt>
                <c:pt idx="2215">
                  <c:v>14469.106176928941</c:v>
                </c:pt>
                <c:pt idx="2216">
                  <c:v>14466.830051125731</c:v>
                </c:pt>
                <c:pt idx="2217">
                  <c:v>14464.55354395528</c:v>
                </c:pt>
                <c:pt idx="2218">
                  <c:v>14462.276655315221</c:v>
                </c:pt>
                <c:pt idx="2219">
                  <c:v>14459.999385103078</c:v>
                </c:pt>
                <c:pt idx="2220">
                  <c:v>14457.721733216333</c:v>
                </c:pt>
                <c:pt idx="2221">
                  <c:v>14455.443699552359</c:v>
                </c:pt>
                <c:pt idx="2222">
                  <c:v>14453.165284008488</c:v>
                </c:pt>
                <c:pt idx="2223">
                  <c:v>14450.886486481961</c:v>
                </c:pt>
                <c:pt idx="2224">
                  <c:v>14448.60730686993</c:v>
                </c:pt>
                <c:pt idx="2225">
                  <c:v>14446.32774506951</c:v>
                </c:pt>
                <c:pt idx="2226">
                  <c:v>14444.0478009777</c:v>
                </c:pt>
                <c:pt idx="2227">
                  <c:v>14441.767474491449</c:v>
                </c:pt>
                <c:pt idx="2228">
                  <c:v>14439.486765507629</c:v>
                </c:pt>
                <c:pt idx="2229">
                  <c:v>14437.205673923036</c:v>
                </c:pt>
                <c:pt idx="2230">
                  <c:v>14434.924199634401</c:v>
                </c:pt>
                <c:pt idx="2231">
                  <c:v>14432.642342538353</c:v>
                </c:pt>
                <c:pt idx="2232">
                  <c:v>14430.36010253146</c:v>
                </c:pt>
                <c:pt idx="2233">
                  <c:v>14428.077479510222</c:v>
                </c:pt>
                <c:pt idx="2234">
                  <c:v>14425.794473371072</c:v>
                </c:pt>
                <c:pt idx="2235">
                  <c:v>14423.51108401033</c:v>
                </c:pt>
                <c:pt idx="2236">
                  <c:v>14421.22731132429</c:v>
                </c:pt>
                <c:pt idx="2237">
                  <c:v>14418.94315520913</c:v>
                </c:pt>
                <c:pt idx="2238">
                  <c:v>14416.658615560978</c:v>
                </c:pt>
                <c:pt idx="2239">
                  <c:v>14414.37369227588</c:v>
                </c:pt>
                <c:pt idx="2240">
                  <c:v>14412.088385249797</c:v>
                </c:pt>
                <c:pt idx="2241">
                  <c:v>14409.802694378641</c:v>
                </c:pt>
                <c:pt idx="2242">
                  <c:v>14407.516619558201</c:v>
                </c:pt>
                <c:pt idx="2243">
                  <c:v>14405.230160684237</c:v>
                </c:pt>
                <c:pt idx="2244">
                  <c:v>14402.943317652413</c:v>
                </c:pt>
                <c:pt idx="2245">
                  <c:v>14400.656090358318</c:v>
                </c:pt>
                <c:pt idx="2246">
                  <c:v>14398.368478697481</c:v>
                </c:pt>
                <c:pt idx="2247">
                  <c:v>14396.080482565319</c:v>
                </c:pt>
                <c:pt idx="2248">
                  <c:v>14393.792101857221</c:v>
                </c:pt>
                <c:pt idx="2249">
                  <c:v>14391.503336468459</c:v>
                </c:pt>
                <c:pt idx="2250">
                  <c:v>14389.214186294243</c:v>
                </c:pt>
                <c:pt idx="2251">
                  <c:v>14386.924651229721</c:v>
                </c:pt>
                <c:pt idx="2252">
                  <c:v>14384.634731169941</c:v>
                </c:pt>
                <c:pt idx="2253">
                  <c:v>14382.344426009902</c:v>
                </c:pt>
                <c:pt idx="2254">
                  <c:v>14380.053735644487</c:v>
                </c:pt>
                <c:pt idx="2255">
                  <c:v>14377.762659968557</c:v>
                </c:pt>
                <c:pt idx="2256">
                  <c:v>14375.47119887685</c:v>
                </c:pt>
                <c:pt idx="2257">
                  <c:v>14373.179352264049</c:v>
                </c:pt>
                <c:pt idx="2258">
                  <c:v>14370.887120024756</c:v>
                </c:pt>
                <c:pt idx="2259">
                  <c:v>14368.594502053511</c:v>
                </c:pt>
                <c:pt idx="2260">
                  <c:v>14366.301498244729</c:v>
                </c:pt>
                <c:pt idx="2261">
                  <c:v>14364.008108492822</c:v>
                </c:pt>
                <c:pt idx="2262">
                  <c:v>14361.714332692061</c:v>
                </c:pt>
                <c:pt idx="2263">
                  <c:v>14359.420170736679</c:v>
                </c:pt>
                <c:pt idx="2264">
                  <c:v>14357.125622520811</c:v>
                </c:pt>
                <c:pt idx="2265">
                  <c:v>14354.830687938531</c:v>
                </c:pt>
                <c:pt idx="2266">
                  <c:v>14352.53536688382</c:v>
                </c:pt>
                <c:pt idx="2267">
                  <c:v>14350.239659250599</c:v>
                </c:pt>
                <c:pt idx="2268">
                  <c:v>14347.943564932692</c:v>
                </c:pt>
                <c:pt idx="2269">
                  <c:v>14345.647083823869</c:v>
                </c:pt>
                <c:pt idx="2270">
                  <c:v>14343.350215817811</c:v>
                </c:pt>
                <c:pt idx="2271">
                  <c:v>14341.052960808111</c:v>
                </c:pt>
                <c:pt idx="2272">
                  <c:v>14338.755318688298</c:v>
                </c:pt>
                <c:pt idx="2273">
                  <c:v>14336.45728935184</c:v>
                </c:pt>
                <c:pt idx="2274">
                  <c:v>14334.158872692091</c:v>
                </c:pt>
                <c:pt idx="2275">
                  <c:v>14331.860068602349</c:v>
                </c:pt>
                <c:pt idx="2276">
                  <c:v>14329.560876975829</c:v>
                </c:pt>
                <c:pt idx="2277">
                  <c:v>14327.261297705692</c:v>
                </c:pt>
                <c:pt idx="2278">
                  <c:v>14324.961330684966</c:v>
                </c:pt>
                <c:pt idx="2279">
                  <c:v>14322.660975806662</c:v>
                </c:pt>
                <c:pt idx="2280">
                  <c:v>14320.360232963678</c:v>
                </c:pt>
                <c:pt idx="2281">
                  <c:v>14318.059102048848</c:v>
                </c:pt>
                <c:pt idx="2282">
                  <c:v>14315.757582954922</c:v>
                </c:pt>
                <c:pt idx="2283">
                  <c:v>14313.455675574569</c:v>
                </c:pt>
                <c:pt idx="2284">
                  <c:v>14311.153379800389</c:v>
                </c:pt>
                <c:pt idx="2285">
                  <c:v>14308.850695524887</c:v>
                </c:pt>
                <c:pt idx="2286">
                  <c:v>14306.547622640528</c:v>
                </c:pt>
                <c:pt idx="2287">
                  <c:v>14304.244161039664</c:v>
                </c:pt>
                <c:pt idx="2288">
                  <c:v>14301.940310614569</c:v>
                </c:pt>
                <c:pt idx="2289">
                  <c:v>14299.63607125745</c:v>
                </c:pt>
                <c:pt idx="2290">
                  <c:v>14297.331442860444</c:v>
                </c:pt>
                <c:pt idx="2291">
                  <c:v>14295.026425315582</c:v>
                </c:pt>
                <c:pt idx="2292">
                  <c:v>14292.721018514863</c:v>
                </c:pt>
                <c:pt idx="2293">
                  <c:v>14290.415222350142</c:v>
                </c:pt>
                <c:pt idx="2294">
                  <c:v>14288.109036713269</c:v>
                </c:pt>
                <c:pt idx="2295">
                  <c:v>14285.80246149595</c:v>
                </c:pt>
                <c:pt idx="2296">
                  <c:v>14283.49549658986</c:v>
                </c:pt>
                <c:pt idx="2297">
                  <c:v>14281.188141886572</c:v>
                </c:pt>
                <c:pt idx="2298">
                  <c:v>14278.880397277568</c:v>
                </c:pt>
                <c:pt idx="2299">
                  <c:v>14276.572262654299</c:v>
                </c:pt>
                <c:pt idx="2300">
                  <c:v>14274.263737908082</c:v>
                </c:pt>
                <c:pt idx="2301">
                  <c:v>14271.95482293018</c:v>
                </c:pt>
                <c:pt idx="2302">
                  <c:v>14269.645517611792</c:v>
                </c:pt>
                <c:pt idx="2303">
                  <c:v>14267.335821844001</c:v>
                </c:pt>
                <c:pt idx="2304">
                  <c:v>14265.02573551784</c:v>
                </c:pt>
                <c:pt idx="2305">
                  <c:v>14262.715258524271</c:v>
                </c:pt>
                <c:pt idx="2306">
                  <c:v>14260.404390754131</c:v>
                </c:pt>
                <c:pt idx="2307">
                  <c:v>14258.093132098231</c:v>
                </c:pt>
                <c:pt idx="2308">
                  <c:v>14255.78148244727</c:v>
                </c:pt>
                <c:pt idx="2309">
                  <c:v>14253.469441691879</c:v>
                </c:pt>
                <c:pt idx="2310">
                  <c:v>14251.157009722598</c:v>
                </c:pt>
                <c:pt idx="2311">
                  <c:v>14248.8441864299</c:v>
                </c:pt>
                <c:pt idx="2312">
                  <c:v>14246.530971704189</c:v>
                </c:pt>
                <c:pt idx="2313">
                  <c:v>14244.21736543575</c:v>
                </c:pt>
                <c:pt idx="2314">
                  <c:v>14241.903367514831</c:v>
                </c:pt>
                <c:pt idx="2315">
                  <c:v>14239.588977831581</c:v>
                </c:pt>
                <c:pt idx="2316">
                  <c:v>14237.27419627607</c:v>
                </c:pt>
                <c:pt idx="2317">
                  <c:v>14234.95902273828</c:v>
                </c:pt>
                <c:pt idx="2318">
                  <c:v>14232.643457108146</c:v>
                </c:pt>
                <c:pt idx="2319">
                  <c:v>14230.32749927546</c:v>
                </c:pt>
                <c:pt idx="2320">
                  <c:v>14228.011149129999</c:v>
                </c:pt>
                <c:pt idx="2321">
                  <c:v>14225.694406561432</c:v>
                </c:pt>
                <c:pt idx="2322">
                  <c:v>14223.37727145934</c:v>
                </c:pt>
                <c:pt idx="2323">
                  <c:v>14221.05974371324</c:v>
                </c:pt>
                <c:pt idx="2324">
                  <c:v>14218.741823212562</c:v>
                </c:pt>
                <c:pt idx="2325">
                  <c:v>14216.423509846652</c:v>
                </c:pt>
                <c:pt idx="2326">
                  <c:v>14214.104803504782</c:v>
                </c:pt>
                <c:pt idx="2327">
                  <c:v>14211.785704076139</c:v>
                </c:pt>
                <c:pt idx="2328">
                  <c:v>14209.466211449828</c:v>
                </c:pt>
                <c:pt idx="2329">
                  <c:v>14207.146325514879</c:v>
                </c:pt>
                <c:pt idx="2330">
                  <c:v>14204.82604616024</c:v>
                </c:pt>
                <c:pt idx="2331">
                  <c:v>14202.505373274778</c:v>
                </c:pt>
                <c:pt idx="2332">
                  <c:v>14200.18430674728</c:v>
                </c:pt>
                <c:pt idx="2333">
                  <c:v>14197.862846466431</c:v>
                </c:pt>
                <c:pt idx="2334">
                  <c:v>14195.540992320883</c:v>
                </c:pt>
                <c:pt idx="2335">
                  <c:v>14193.218744199152</c:v>
                </c:pt>
                <c:pt idx="2336">
                  <c:v>14190.896101989709</c:v>
                </c:pt>
                <c:pt idx="2337">
                  <c:v>14188.57306558094</c:v>
                </c:pt>
                <c:pt idx="2338">
                  <c:v>14186.249634861129</c:v>
                </c:pt>
                <c:pt idx="2339">
                  <c:v>14183.925809718508</c:v>
                </c:pt>
                <c:pt idx="2340">
                  <c:v>14181.601590041209</c:v>
                </c:pt>
                <c:pt idx="2341">
                  <c:v>14179.276975717288</c:v>
                </c:pt>
                <c:pt idx="2342">
                  <c:v>14176.951966634721</c:v>
                </c:pt>
                <c:pt idx="2343">
                  <c:v>14174.62656268138</c:v>
                </c:pt>
                <c:pt idx="2344">
                  <c:v>14172.300763745097</c:v>
                </c:pt>
                <c:pt idx="2345">
                  <c:v>14169.9745697136</c:v>
                </c:pt>
                <c:pt idx="2346">
                  <c:v>14167.647980474518</c:v>
                </c:pt>
                <c:pt idx="2347">
                  <c:v>14165.320995915428</c:v>
                </c:pt>
                <c:pt idx="2348">
                  <c:v>14162.993615923819</c:v>
                </c:pt>
                <c:pt idx="2349">
                  <c:v>14160.665840387088</c:v>
                </c:pt>
                <c:pt idx="2350">
                  <c:v>14158.33766919255</c:v>
                </c:pt>
                <c:pt idx="2351">
                  <c:v>14156.009102227437</c:v>
                </c:pt>
                <c:pt idx="2352">
                  <c:v>14153.680139378917</c:v>
                </c:pt>
                <c:pt idx="2353">
                  <c:v>14151.350780534071</c:v>
                </c:pt>
                <c:pt idx="2354">
                  <c:v>14149.021025579859</c:v>
                </c:pt>
                <c:pt idx="2355">
                  <c:v>14146.690874403221</c:v>
                </c:pt>
                <c:pt idx="2356">
                  <c:v>14144.360326890968</c:v>
                </c:pt>
                <c:pt idx="2357">
                  <c:v>14142.02938292985</c:v>
                </c:pt>
                <c:pt idx="2358">
                  <c:v>14139.698042406531</c:v>
                </c:pt>
                <c:pt idx="2359">
                  <c:v>14137.366305207579</c:v>
                </c:pt>
                <c:pt idx="2360">
                  <c:v>14135.034171219502</c:v>
                </c:pt>
                <c:pt idx="2361">
                  <c:v>14132.701640328713</c:v>
                </c:pt>
                <c:pt idx="2362">
                  <c:v>14130.368712421528</c:v>
                </c:pt>
                <c:pt idx="2363">
                  <c:v>14128.03538738422</c:v>
                </c:pt>
                <c:pt idx="2364">
                  <c:v>14125.701665102944</c:v>
                </c:pt>
                <c:pt idx="2365">
                  <c:v>14123.367545463769</c:v>
                </c:pt>
                <c:pt idx="2366">
                  <c:v>14121.033028352724</c:v>
                </c:pt>
                <c:pt idx="2367">
                  <c:v>14118.698113655701</c:v>
                </c:pt>
                <c:pt idx="2368">
                  <c:v>14116.36280125854</c:v>
                </c:pt>
                <c:pt idx="2369">
                  <c:v>14114.027091047001</c:v>
                </c:pt>
                <c:pt idx="2370">
                  <c:v>14111.690982906743</c:v>
                </c:pt>
                <c:pt idx="2371">
                  <c:v>14109.354476723351</c:v>
                </c:pt>
                <c:pt idx="2372">
                  <c:v>14107.01757238233</c:v>
                </c:pt>
                <c:pt idx="2373">
                  <c:v>14104.6802697691</c:v>
                </c:pt>
                <c:pt idx="2374">
                  <c:v>14102.342568768992</c:v>
                </c:pt>
                <c:pt idx="2375">
                  <c:v>14100.004469267251</c:v>
                </c:pt>
                <c:pt idx="2376">
                  <c:v>14097.665971149057</c:v>
                </c:pt>
                <c:pt idx="2377">
                  <c:v>14095.327074299477</c:v>
                </c:pt>
                <c:pt idx="2378">
                  <c:v>14092.987778603529</c:v>
                </c:pt>
                <c:pt idx="2379">
                  <c:v>14090.64808394612</c:v>
                </c:pt>
                <c:pt idx="2380">
                  <c:v>14088.307990212081</c:v>
                </c:pt>
                <c:pt idx="2381">
                  <c:v>14085.967497286158</c:v>
                </c:pt>
                <c:pt idx="2382">
                  <c:v>14083.626605053018</c:v>
                </c:pt>
                <c:pt idx="2383">
                  <c:v>14081.285313397248</c:v>
                </c:pt>
                <c:pt idx="2384">
                  <c:v>14078.94362220334</c:v>
                </c:pt>
                <c:pt idx="2385">
                  <c:v>14076.601531355713</c:v>
                </c:pt>
                <c:pt idx="2386">
                  <c:v>14074.259040738672</c:v>
                </c:pt>
                <c:pt idx="2387">
                  <c:v>14071.91615023649</c:v>
                </c:pt>
                <c:pt idx="2388">
                  <c:v>14069.572859733311</c:v>
                </c:pt>
                <c:pt idx="2389">
                  <c:v>14067.22916911321</c:v>
                </c:pt>
                <c:pt idx="2390">
                  <c:v>14064.885078260178</c:v>
                </c:pt>
                <c:pt idx="2391">
                  <c:v>14062.540587058122</c:v>
                </c:pt>
                <c:pt idx="2392">
                  <c:v>14060.195695390868</c:v>
                </c:pt>
                <c:pt idx="2393">
                  <c:v>14057.850403142151</c:v>
                </c:pt>
                <c:pt idx="2394">
                  <c:v>14055.504710195624</c:v>
                </c:pt>
                <c:pt idx="2395">
                  <c:v>14053.158616434848</c:v>
                </c:pt>
                <c:pt idx="2396">
                  <c:v>14050.812121743309</c:v>
                </c:pt>
                <c:pt idx="2397">
                  <c:v>14048.465226004408</c:v>
                </c:pt>
                <c:pt idx="2398">
                  <c:v>14046.117929101449</c:v>
                </c:pt>
                <c:pt idx="2399">
                  <c:v>14043.770230917669</c:v>
                </c:pt>
                <c:pt idx="2400">
                  <c:v>14041.42213133621</c:v>
                </c:pt>
                <c:pt idx="2401">
                  <c:v>14039.073630240118</c:v>
                </c:pt>
                <c:pt idx="2402">
                  <c:v>14036.724727512383</c:v>
                </c:pt>
                <c:pt idx="2403">
                  <c:v>14034.375423035881</c:v>
                </c:pt>
                <c:pt idx="2404">
                  <c:v>14032.025716693408</c:v>
                </c:pt>
                <c:pt idx="2405">
                  <c:v>14029.675608367688</c:v>
                </c:pt>
                <c:pt idx="2406">
                  <c:v>14027.325097941361</c:v>
                </c:pt>
                <c:pt idx="2407">
                  <c:v>14024.974185296949</c:v>
                </c:pt>
                <c:pt idx="2408">
                  <c:v>14022.622870316934</c:v>
                </c:pt>
                <c:pt idx="2409">
                  <c:v>14020.271152883663</c:v>
                </c:pt>
                <c:pt idx="2410">
                  <c:v>14017.91903287945</c:v>
                </c:pt>
                <c:pt idx="2411">
                  <c:v>14015.566510186491</c:v>
                </c:pt>
                <c:pt idx="2412">
                  <c:v>14013.21358468689</c:v>
                </c:pt>
                <c:pt idx="2413">
                  <c:v>14010.860256262689</c:v>
                </c:pt>
                <c:pt idx="2414">
                  <c:v>14008.506524795817</c:v>
                </c:pt>
                <c:pt idx="2415">
                  <c:v>14006.152390168158</c:v>
                </c:pt>
                <c:pt idx="2416">
                  <c:v>14003.79785226147</c:v>
                </c:pt>
                <c:pt idx="2417">
                  <c:v>14001.442910957438</c:v>
                </c:pt>
                <c:pt idx="2418">
                  <c:v>13999.087566137659</c:v>
                </c:pt>
                <c:pt idx="2419">
                  <c:v>13996.731817683651</c:v>
                </c:pt>
                <c:pt idx="2420">
                  <c:v>13994.375665476839</c:v>
                </c:pt>
                <c:pt idx="2421">
                  <c:v>13992.01910939856</c:v>
                </c:pt>
                <c:pt idx="2422">
                  <c:v>13989.662149330083</c:v>
                </c:pt>
                <c:pt idx="2423">
                  <c:v>13987.304785152552</c:v>
                </c:pt>
                <c:pt idx="2424">
                  <c:v>13984.947016747061</c:v>
                </c:pt>
                <c:pt idx="2425">
                  <c:v>13982.588843994597</c:v>
                </c:pt>
                <c:pt idx="2426">
                  <c:v>13980.230266776083</c:v>
                </c:pt>
                <c:pt idx="2427">
                  <c:v>13977.87128497232</c:v>
                </c:pt>
                <c:pt idx="2428">
                  <c:v>13975.511898464048</c:v>
                </c:pt>
                <c:pt idx="2429">
                  <c:v>13973.152107131931</c:v>
                </c:pt>
                <c:pt idx="2430">
                  <c:v>13970.791910856491</c:v>
                </c:pt>
                <c:pt idx="2431">
                  <c:v>13968.43130951823</c:v>
                </c:pt>
                <c:pt idx="2432">
                  <c:v>13966.070302997518</c:v>
                </c:pt>
                <c:pt idx="2433">
                  <c:v>13963.70889117467</c:v>
                </c:pt>
                <c:pt idx="2434">
                  <c:v>13961.347073929877</c:v>
                </c:pt>
                <c:pt idx="2435">
                  <c:v>13958.984851143259</c:v>
                </c:pt>
                <c:pt idx="2436">
                  <c:v>13956.622222694879</c:v>
                </c:pt>
                <c:pt idx="2437">
                  <c:v>13954.259188464661</c:v>
                </c:pt>
                <c:pt idx="2438">
                  <c:v>13951.895748332461</c:v>
                </c:pt>
                <c:pt idx="2439">
                  <c:v>13949.531902178072</c:v>
                </c:pt>
                <c:pt idx="2440">
                  <c:v>13947.167649881168</c:v>
                </c:pt>
                <c:pt idx="2441">
                  <c:v>13944.802991321349</c:v>
                </c:pt>
                <c:pt idx="2442">
                  <c:v>13942.437926378117</c:v>
                </c:pt>
                <c:pt idx="2443">
                  <c:v>13940.072454930902</c:v>
                </c:pt>
                <c:pt idx="2444">
                  <c:v>13937.706576859031</c:v>
                </c:pt>
                <c:pt idx="2445">
                  <c:v>13935.340292041759</c:v>
                </c:pt>
                <c:pt idx="2446">
                  <c:v>13932.973600358229</c:v>
                </c:pt>
                <c:pt idx="2447">
                  <c:v>13930.606501687518</c:v>
                </c:pt>
                <c:pt idx="2448">
                  <c:v>13928.238995908609</c:v>
                </c:pt>
                <c:pt idx="2449">
                  <c:v>13925.871082900389</c:v>
                </c:pt>
                <c:pt idx="2450">
                  <c:v>13923.502762541664</c:v>
                </c:pt>
                <c:pt idx="2451">
                  <c:v>13921.134034711153</c:v>
                </c:pt>
                <c:pt idx="2452">
                  <c:v>13918.764899287467</c:v>
                </c:pt>
                <c:pt idx="2453">
                  <c:v>13916.395356149171</c:v>
                </c:pt>
                <c:pt idx="2454">
                  <c:v>13914.025405174702</c:v>
                </c:pt>
                <c:pt idx="2455">
                  <c:v>13911.655046242409</c:v>
                </c:pt>
                <c:pt idx="2456">
                  <c:v>13909.284279230582</c:v>
                </c:pt>
                <c:pt idx="2457">
                  <c:v>13906.9131040174</c:v>
                </c:pt>
                <c:pt idx="2458">
                  <c:v>13904.541520480951</c:v>
                </c:pt>
                <c:pt idx="2459">
                  <c:v>13902.16952849924</c:v>
                </c:pt>
                <c:pt idx="2460">
                  <c:v>13899.797127950191</c:v>
                </c:pt>
                <c:pt idx="2461">
                  <c:v>13897.424318711624</c:v>
                </c:pt>
                <c:pt idx="2462">
                  <c:v>13895.051100661278</c:v>
                </c:pt>
                <c:pt idx="2463">
                  <c:v>13892.67747367682</c:v>
                </c:pt>
                <c:pt idx="2464">
                  <c:v>13890.303437635779</c:v>
                </c:pt>
                <c:pt idx="2465">
                  <c:v>13887.92899241564</c:v>
                </c:pt>
                <c:pt idx="2466">
                  <c:v>13885.554137893791</c:v>
                </c:pt>
                <c:pt idx="2467">
                  <c:v>13883.178873947509</c:v>
                </c:pt>
                <c:pt idx="2468">
                  <c:v>13880.803200454</c:v>
                </c:pt>
                <c:pt idx="2469">
                  <c:v>13878.427117290377</c:v>
                </c:pt>
                <c:pt idx="2470">
                  <c:v>13876.050624333668</c:v>
                </c:pt>
                <c:pt idx="2471">
                  <c:v>13873.6737214608</c:v>
                </c:pt>
                <c:pt idx="2472">
                  <c:v>13871.296408548611</c:v>
                </c:pt>
                <c:pt idx="2473">
                  <c:v>13868.918685473847</c:v>
                </c:pt>
                <c:pt idx="2474">
                  <c:v>13866.540552113194</c:v>
                </c:pt>
                <c:pt idx="2475">
                  <c:v>13864.162008343203</c:v>
                </c:pt>
                <c:pt idx="2476">
                  <c:v>13861.783054040359</c:v>
                </c:pt>
                <c:pt idx="2477">
                  <c:v>13859.403689081068</c:v>
                </c:pt>
                <c:pt idx="2478">
                  <c:v>13857.02391334162</c:v>
                </c:pt>
                <c:pt idx="2479">
                  <c:v>13854.643726698219</c:v>
                </c:pt>
                <c:pt idx="2480">
                  <c:v>13852.263129026998</c:v>
                </c:pt>
                <c:pt idx="2481">
                  <c:v>13849.882120203989</c:v>
                </c:pt>
                <c:pt idx="2482">
                  <c:v>13847.500700105133</c:v>
                </c:pt>
                <c:pt idx="2483">
                  <c:v>13845.118868606261</c:v>
                </c:pt>
                <c:pt idx="2484">
                  <c:v>13842.736625583138</c:v>
                </c:pt>
                <c:pt idx="2485">
                  <c:v>13840.353970911438</c:v>
                </c:pt>
                <c:pt idx="2486">
                  <c:v>13837.970904466749</c:v>
                </c:pt>
                <c:pt idx="2487">
                  <c:v>13835.58742612453</c:v>
                </c:pt>
                <c:pt idx="2488">
                  <c:v>13833.2035357602</c:v>
                </c:pt>
                <c:pt idx="2489">
                  <c:v>13830.819233249038</c:v>
                </c:pt>
                <c:pt idx="2490">
                  <c:v>13828.434518466293</c:v>
                </c:pt>
                <c:pt idx="2491">
                  <c:v>13826.049391287048</c:v>
                </c:pt>
                <c:pt idx="2492">
                  <c:v>13823.663851586352</c:v>
                </c:pt>
                <c:pt idx="2493">
                  <c:v>13821.27789923914</c:v>
                </c:pt>
                <c:pt idx="2494">
                  <c:v>13818.891534120268</c:v>
                </c:pt>
                <c:pt idx="2495">
                  <c:v>13816.504756104481</c:v>
                </c:pt>
                <c:pt idx="2496">
                  <c:v>13814.11756506645</c:v>
                </c:pt>
                <c:pt idx="2497">
                  <c:v>13811.729960880743</c:v>
                </c:pt>
                <c:pt idx="2498">
                  <c:v>13809.341943421838</c:v>
                </c:pt>
                <c:pt idx="2499">
                  <c:v>13806.95351256414</c:v>
                </c:pt>
                <c:pt idx="2500">
                  <c:v>13804.564668181942</c:v>
                </c:pt>
                <c:pt idx="2501">
                  <c:v>13802.17541014943</c:v>
                </c:pt>
                <c:pt idx="2502">
                  <c:v>13799.78573834075</c:v>
                </c:pt>
                <c:pt idx="2503">
                  <c:v>13797.395652629888</c:v>
                </c:pt>
                <c:pt idx="2504">
                  <c:v>13795.00515289081</c:v>
                </c:pt>
                <c:pt idx="2505">
                  <c:v>13792.614238997319</c:v>
                </c:pt>
                <c:pt idx="2506">
                  <c:v>13790.22291082319</c:v>
                </c:pt>
                <c:pt idx="2507">
                  <c:v>13787.831168242063</c:v>
                </c:pt>
                <c:pt idx="2508">
                  <c:v>13785.43901112749</c:v>
                </c:pt>
                <c:pt idx="2509">
                  <c:v>13783.046439352962</c:v>
                </c:pt>
                <c:pt idx="2510">
                  <c:v>13780.653452791832</c:v>
                </c:pt>
                <c:pt idx="2511">
                  <c:v>13778.260051317391</c:v>
                </c:pt>
                <c:pt idx="2512">
                  <c:v>13775.866234802828</c:v>
                </c:pt>
                <c:pt idx="2513">
                  <c:v>13773.472003121249</c:v>
                </c:pt>
                <c:pt idx="2514">
                  <c:v>13771.077356145663</c:v>
                </c:pt>
                <c:pt idx="2515">
                  <c:v>13768.682293748951</c:v>
                </c:pt>
                <c:pt idx="2516">
                  <c:v>13766.286815803969</c:v>
                </c:pt>
                <c:pt idx="2517">
                  <c:v>13763.890922183427</c:v>
                </c:pt>
                <c:pt idx="2518">
                  <c:v>13761.494612759952</c:v>
                </c:pt>
                <c:pt idx="2519">
                  <c:v>13759.0978874061</c:v>
                </c:pt>
                <c:pt idx="2520">
                  <c:v>13756.700745994312</c:v>
                </c:pt>
                <c:pt idx="2521">
                  <c:v>13754.303188396922</c:v>
                </c:pt>
                <c:pt idx="2522">
                  <c:v>13751.905214486218</c:v>
                </c:pt>
                <c:pt idx="2523">
                  <c:v>13749.506824134351</c:v>
                </c:pt>
                <c:pt idx="2524">
                  <c:v>13747.108017213402</c:v>
                </c:pt>
                <c:pt idx="2525">
                  <c:v>13744.70879359535</c:v>
                </c:pt>
                <c:pt idx="2526">
                  <c:v>13742.309153152069</c:v>
                </c:pt>
                <c:pt idx="2527">
                  <c:v>13739.909095755371</c:v>
                </c:pt>
                <c:pt idx="2528">
                  <c:v>13737.508621276929</c:v>
                </c:pt>
                <c:pt idx="2529">
                  <c:v>13735.107729588381</c:v>
                </c:pt>
                <c:pt idx="2530">
                  <c:v>13732.706420561202</c:v>
                </c:pt>
                <c:pt idx="2531">
                  <c:v>13730.304694066837</c:v>
                </c:pt>
                <c:pt idx="2532">
                  <c:v>13727.90254997659</c:v>
                </c:pt>
                <c:pt idx="2533">
                  <c:v>13725.4999881617</c:v>
                </c:pt>
                <c:pt idx="2534">
                  <c:v>13723.0970084933</c:v>
                </c:pt>
                <c:pt idx="2535">
                  <c:v>13720.693610842432</c:v>
                </c:pt>
                <c:pt idx="2536">
                  <c:v>13718.289795080031</c:v>
                </c:pt>
                <c:pt idx="2537">
                  <c:v>13715.885561076962</c:v>
                </c:pt>
                <c:pt idx="2538">
                  <c:v>13713.480908703958</c:v>
                </c:pt>
                <c:pt idx="2539">
                  <c:v>13711.07583783172</c:v>
                </c:pt>
                <c:pt idx="2540">
                  <c:v>13708.670348330781</c:v>
                </c:pt>
                <c:pt idx="2541">
                  <c:v>13706.264440071634</c:v>
                </c:pt>
                <c:pt idx="2542">
                  <c:v>13703.858112924636</c:v>
                </c:pt>
                <c:pt idx="2543">
                  <c:v>13701.451366760088</c:v>
                </c:pt>
                <c:pt idx="2544">
                  <c:v>13699.044201448181</c:v>
                </c:pt>
                <c:pt idx="2545">
                  <c:v>13696.636616858999</c:v>
                </c:pt>
                <c:pt idx="2546">
                  <c:v>13694.228612862542</c:v>
                </c:pt>
                <c:pt idx="2547">
                  <c:v>13691.820189328708</c:v>
                </c:pt>
                <c:pt idx="2548">
                  <c:v>13689.41134612731</c:v>
                </c:pt>
                <c:pt idx="2549">
                  <c:v>13687.002083128071</c:v>
                </c:pt>
                <c:pt idx="2550">
                  <c:v>13684.592400200581</c:v>
                </c:pt>
                <c:pt idx="2551">
                  <c:v>13682.182297214391</c:v>
                </c:pt>
                <c:pt idx="2552">
                  <c:v>13679.771774038913</c:v>
                </c:pt>
                <c:pt idx="2553">
                  <c:v>13677.360830543466</c:v>
                </c:pt>
                <c:pt idx="2554">
                  <c:v>13674.949466597312</c:v>
                </c:pt>
                <c:pt idx="2555">
                  <c:v>13672.537682069569</c:v>
                </c:pt>
                <c:pt idx="2556">
                  <c:v>13670.125476829291</c:v>
                </c:pt>
                <c:pt idx="2557">
                  <c:v>13667.712850745422</c:v>
                </c:pt>
                <c:pt idx="2558">
                  <c:v>13665.299803686808</c:v>
                </c:pt>
                <c:pt idx="2559">
                  <c:v>13662.886335522218</c:v>
                </c:pt>
                <c:pt idx="2560">
                  <c:v>13660.472446120302</c:v>
                </c:pt>
                <c:pt idx="2561">
                  <c:v>13658.058135349618</c:v>
                </c:pt>
                <c:pt idx="2562">
                  <c:v>13655.643403078651</c:v>
                </c:pt>
                <c:pt idx="2563">
                  <c:v>13653.228249175754</c:v>
                </c:pt>
                <c:pt idx="2564">
                  <c:v>13650.812673509208</c:v>
                </c:pt>
                <c:pt idx="2565">
                  <c:v>13648.396675947186</c:v>
                </c:pt>
                <c:pt idx="2566">
                  <c:v>13645.98025635779</c:v>
                </c:pt>
                <c:pt idx="2567">
                  <c:v>13643.563414608971</c:v>
                </c:pt>
                <c:pt idx="2568">
                  <c:v>13641.146150568649</c:v>
                </c:pt>
                <c:pt idx="2569">
                  <c:v>13638.728464104592</c:v>
                </c:pt>
                <c:pt idx="2570">
                  <c:v>13636.310355084508</c:v>
                </c:pt>
                <c:pt idx="2571">
                  <c:v>13633.891823375989</c:v>
                </c:pt>
                <c:pt idx="2572">
                  <c:v>13631.472868846542</c:v>
                </c:pt>
                <c:pt idx="2573">
                  <c:v>13629.05349136356</c:v>
                </c:pt>
                <c:pt idx="2574">
                  <c:v>13626.633690794362</c:v>
                </c:pt>
                <c:pt idx="2575">
                  <c:v>13624.213467006153</c:v>
                </c:pt>
                <c:pt idx="2576">
                  <c:v>13621.79281986603</c:v>
                </c:pt>
                <c:pt idx="2577">
                  <c:v>13619.371749241031</c:v>
                </c:pt>
                <c:pt idx="2578">
                  <c:v>13616.950254998061</c:v>
                </c:pt>
                <c:pt idx="2579">
                  <c:v>13614.52833700394</c:v>
                </c:pt>
                <c:pt idx="2580">
                  <c:v>13612.105995125388</c:v>
                </c:pt>
                <c:pt idx="2581">
                  <c:v>13609.68322922904</c:v>
                </c:pt>
                <c:pt idx="2582">
                  <c:v>13607.260039181409</c:v>
                </c:pt>
                <c:pt idx="2583">
                  <c:v>13604.83642484894</c:v>
                </c:pt>
                <c:pt idx="2584">
                  <c:v>13602.412386097951</c:v>
                </c:pt>
                <c:pt idx="2585">
                  <c:v>13599.987922794679</c:v>
                </c:pt>
                <c:pt idx="2586">
                  <c:v>13597.56303480526</c:v>
                </c:pt>
                <c:pt idx="2587">
                  <c:v>13595.13772199573</c:v>
                </c:pt>
                <c:pt idx="2588">
                  <c:v>13592.71198423203</c:v>
                </c:pt>
                <c:pt idx="2589">
                  <c:v>13590.285821379999</c:v>
                </c:pt>
                <c:pt idx="2590">
                  <c:v>13587.859233305378</c:v>
                </c:pt>
                <c:pt idx="2591">
                  <c:v>13585.432219873819</c:v>
                </c:pt>
                <c:pt idx="2592">
                  <c:v>13583.004780950872</c:v>
                </c:pt>
                <c:pt idx="2593">
                  <c:v>13580.576916401948</c:v>
                </c:pt>
                <c:pt idx="2594">
                  <c:v>13578.148626092439</c:v>
                </c:pt>
                <c:pt idx="2595">
                  <c:v>13575.719909887581</c:v>
                </c:pt>
                <c:pt idx="2596">
                  <c:v>13573.290767652512</c:v>
                </c:pt>
                <c:pt idx="2597">
                  <c:v>13570.861199252298</c:v>
                </c:pt>
                <c:pt idx="2598">
                  <c:v>13568.431204551891</c:v>
                </c:pt>
                <c:pt idx="2599">
                  <c:v>13566.00078341613</c:v>
                </c:pt>
                <c:pt idx="2600">
                  <c:v>13563.569935709787</c:v>
                </c:pt>
                <c:pt idx="2601">
                  <c:v>13561.13866129752</c:v>
                </c:pt>
                <c:pt idx="2602">
                  <c:v>13558.706960043881</c:v>
                </c:pt>
                <c:pt idx="2603">
                  <c:v>13556.274831813313</c:v>
                </c:pt>
                <c:pt idx="2604">
                  <c:v>13553.842276470203</c:v>
                </c:pt>
                <c:pt idx="2605">
                  <c:v>13551.40929387878</c:v>
                </c:pt>
                <c:pt idx="2606">
                  <c:v>13548.975883903217</c:v>
                </c:pt>
                <c:pt idx="2607">
                  <c:v>13546.542046407581</c:v>
                </c:pt>
                <c:pt idx="2608">
                  <c:v>13544.107781255832</c:v>
                </c:pt>
                <c:pt idx="2609">
                  <c:v>13541.673088311814</c:v>
                </c:pt>
                <c:pt idx="2610">
                  <c:v>13539.237967439292</c:v>
                </c:pt>
                <c:pt idx="2611">
                  <c:v>13536.802418501931</c:v>
                </c:pt>
                <c:pt idx="2612">
                  <c:v>13534.3664413633</c:v>
                </c:pt>
                <c:pt idx="2613">
                  <c:v>13531.93003588685</c:v>
                </c:pt>
                <c:pt idx="2614">
                  <c:v>13529.493201935942</c:v>
                </c:pt>
                <c:pt idx="2615">
                  <c:v>13527.055939373826</c:v>
                </c:pt>
                <c:pt idx="2616">
                  <c:v>13524.618248063693</c:v>
                </c:pt>
                <c:pt idx="2617">
                  <c:v>13522.18012786856</c:v>
                </c:pt>
                <c:pt idx="2618">
                  <c:v>13519.741578651421</c:v>
                </c:pt>
                <c:pt idx="2619">
                  <c:v>13517.302600275118</c:v>
                </c:pt>
                <c:pt idx="2620">
                  <c:v>13514.863192602421</c:v>
                </c:pt>
                <c:pt idx="2621">
                  <c:v>13512.423355495979</c:v>
                </c:pt>
                <c:pt idx="2622">
                  <c:v>13509.983088818344</c:v>
                </c:pt>
                <c:pt idx="2623">
                  <c:v>13507.542392431971</c:v>
                </c:pt>
                <c:pt idx="2624">
                  <c:v>13505.101266199232</c:v>
                </c:pt>
                <c:pt idx="2625">
                  <c:v>13502.659709982358</c:v>
                </c:pt>
                <c:pt idx="2626">
                  <c:v>13500.217723643518</c:v>
                </c:pt>
                <c:pt idx="2627">
                  <c:v>13497.775307044771</c:v>
                </c:pt>
                <c:pt idx="2628">
                  <c:v>13495.33246004805</c:v>
                </c:pt>
                <c:pt idx="2629">
                  <c:v>13492.88918251521</c:v>
                </c:pt>
                <c:pt idx="2630">
                  <c:v>13490.445474308</c:v>
                </c:pt>
                <c:pt idx="2631">
                  <c:v>13488.001335288058</c:v>
                </c:pt>
                <c:pt idx="2632">
                  <c:v>13485.556765316942</c:v>
                </c:pt>
                <c:pt idx="2633">
                  <c:v>13483.111764256091</c:v>
                </c:pt>
                <c:pt idx="2634">
                  <c:v>13480.666331966848</c:v>
                </c:pt>
                <c:pt idx="2635">
                  <c:v>13478.220468310454</c:v>
                </c:pt>
                <c:pt idx="2636">
                  <c:v>13475.77417314804</c:v>
                </c:pt>
                <c:pt idx="2637">
                  <c:v>13473.327446340652</c:v>
                </c:pt>
                <c:pt idx="2638">
                  <c:v>13470.880287749211</c:v>
                </c:pt>
                <c:pt idx="2639">
                  <c:v>13468.432697234563</c:v>
                </c:pt>
                <c:pt idx="2640">
                  <c:v>13465.984674657428</c:v>
                </c:pt>
                <c:pt idx="2641">
                  <c:v>13463.53621987845</c:v>
                </c:pt>
                <c:pt idx="2642">
                  <c:v>13461.087332758128</c:v>
                </c:pt>
                <c:pt idx="2643">
                  <c:v>13458.638013156911</c:v>
                </c:pt>
                <c:pt idx="2644">
                  <c:v>13456.188260935112</c:v>
                </c:pt>
                <c:pt idx="2645">
                  <c:v>13453.738075952944</c:v>
                </c:pt>
                <c:pt idx="2646">
                  <c:v>13451.287458070521</c:v>
                </c:pt>
                <c:pt idx="2647">
                  <c:v>13448.836407147863</c:v>
                </c:pt>
                <c:pt idx="2648">
                  <c:v>13446.384923044878</c:v>
                </c:pt>
                <c:pt idx="2649">
                  <c:v>13443.93300562138</c:v>
                </c:pt>
                <c:pt idx="2650">
                  <c:v>13441.480654737061</c:v>
                </c:pt>
                <c:pt idx="2651">
                  <c:v>13439.02787025153</c:v>
                </c:pt>
                <c:pt idx="2652">
                  <c:v>13436.574652024279</c:v>
                </c:pt>
                <c:pt idx="2653">
                  <c:v>13434.12099991472</c:v>
                </c:pt>
                <c:pt idx="2654">
                  <c:v>13431.666913782126</c:v>
                </c:pt>
                <c:pt idx="2655">
                  <c:v>13429.212393485701</c:v>
                </c:pt>
                <c:pt idx="2656">
                  <c:v>13426.75743888451</c:v>
                </c:pt>
                <c:pt idx="2657">
                  <c:v>13424.302049837563</c:v>
                </c:pt>
                <c:pt idx="2658">
                  <c:v>13421.846226203708</c:v>
                </c:pt>
                <c:pt idx="2659">
                  <c:v>13419.389967841749</c:v>
                </c:pt>
                <c:pt idx="2660">
                  <c:v>13416.933274610339</c:v>
                </c:pt>
                <c:pt idx="2661">
                  <c:v>13414.476146368048</c:v>
                </c:pt>
                <c:pt idx="2662">
                  <c:v>13412.01858297334</c:v>
                </c:pt>
                <c:pt idx="2663">
                  <c:v>13409.560584284578</c:v>
                </c:pt>
                <c:pt idx="2664">
                  <c:v>13407.10215016001</c:v>
                </c:pt>
                <c:pt idx="2665">
                  <c:v>13404.643280457802</c:v>
                </c:pt>
                <c:pt idx="2666">
                  <c:v>13402.183975035981</c:v>
                </c:pt>
                <c:pt idx="2667">
                  <c:v>13399.724233752511</c:v>
                </c:pt>
                <c:pt idx="2668">
                  <c:v>13397.26405646521</c:v>
                </c:pt>
                <c:pt idx="2669">
                  <c:v>13394.803443031831</c:v>
                </c:pt>
                <c:pt idx="2670">
                  <c:v>13392.342393309989</c:v>
                </c:pt>
                <c:pt idx="2671">
                  <c:v>13389.88090715722</c:v>
                </c:pt>
                <c:pt idx="2672">
                  <c:v>13387.418984430939</c:v>
                </c:pt>
                <c:pt idx="2673">
                  <c:v>13384.956624988454</c:v>
                </c:pt>
                <c:pt idx="2674">
                  <c:v>13382.493828686998</c:v>
                </c:pt>
                <c:pt idx="2675">
                  <c:v>13380.03059538366</c:v>
                </c:pt>
                <c:pt idx="2676">
                  <c:v>13377.566924935438</c:v>
                </c:pt>
                <c:pt idx="2677">
                  <c:v>13375.102817199242</c:v>
                </c:pt>
                <c:pt idx="2678">
                  <c:v>13372.638272031854</c:v>
                </c:pt>
                <c:pt idx="2679">
                  <c:v>13370.173289289951</c:v>
                </c:pt>
                <c:pt idx="2680">
                  <c:v>13367.707868830132</c:v>
                </c:pt>
                <c:pt idx="2681">
                  <c:v>13365.242010508862</c:v>
                </c:pt>
                <c:pt idx="2682">
                  <c:v>13362.77571418251</c:v>
                </c:pt>
                <c:pt idx="2683">
                  <c:v>13360.308979707339</c:v>
                </c:pt>
                <c:pt idx="2684">
                  <c:v>13357.84180693951</c:v>
                </c:pt>
                <c:pt idx="2685">
                  <c:v>13355.374195735078</c:v>
                </c:pt>
                <c:pt idx="2686">
                  <c:v>13352.906145949988</c:v>
                </c:pt>
                <c:pt idx="2687">
                  <c:v>13350.437657440078</c:v>
                </c:pt>
                <c:pt idx="2688">
                  <c:v>13347.968730061088</c:v>
                </c:pt>
                <c:pt idx="2689">
                  <c:v>13345.499363668636</c:v>
                </c:pt>
                <c:pt idx="2690">
                  <c:v>13343.029558118264</c:v>
                </c:pt>
                <c:pt idx="2691">
                  <c:v>13340.559313265367</c:v>
                </c:pt>
                <c:pt idx="2692">
                  <c:v>13338.088628965268</c:v>
                </c:pt>
                <c:pt idx="2693">
                  <c:v>13335.61750507318</c:v>
                </c:pt>
                <c:pt idx="2694">
                  <c:v>13333.14594144418</c:v>
                </c:pt>
                <c:pt idx="2695">
                  <c:v>13330.673937933258</c:v>
                </c:pt>
                <c:pt idx="2696">
                  <c:v>13328.201494395333</c:v>
                </c:pt>
                <c:pt idx="2697">
                  <c:v>13325.728610685141</c:v>
                </c:pt>
                <c:pt idx="2698">
                  <c:v>13323.255286657368</c:v>
                </c:pt>
                <c:pt idx="2699">
                  <c:v>13320.781522166591</c:v>
                </c:pt>
                <c:pt idx="2700">
                  <c:v>13318.307317067249</c:v>
                </c:pt>
                <c:pt idx="2701">
                  <c:v>13315.83267121371</c:v>
                </c:pt>
                <c:pt idx="2702">
                  <c:v>13313.357584460196</c:v>
                </c:pt>
                <c:pt idx="2703">
                  <c:v>13310.882056660857</c:v>
                </c:pt>
                <c:pt idx="2704">
                  <c:v>13308.406087669728</c:v>
                </c:pt>
                <c:pt idx="2705">
                  <c:v>13305.92967734071</c:v>
                </c:pt>
                <c:pt idx="2706">
                  <c:v>13303.452825527627</c:v>
                </c:pt>
                <c:pt idx="2707">
                  <c:v>13300.975532084198</c:v>
                </c:pt>
                <c:pt idx="2708">
                  <c:v>13298.497796864011</c:v>
                </c:pt>
                <c:pt idx="2709">
                  <c:v>13296.019619720541</c:v>
                </c:pt>
                <c:pt idx="2710">
                  <c:v>13293.541000507203</c:v>
                </c:pt>
                <c:pt idx="2711">
                  <c:v>13291.061939077246</c:v>
                </c:pt>
                <c:pt idx="2712">
                  <c:v>13288.582435283848</c:v>
                </c:pt>
                <c:pt idx="2713">
                  <c:v>13286.102488980079</c:v>
                </c:pt>
                <c:pt idx="2714">
                  <c:v>13283.622100018882</c:v>
                </c:pt>
                <c:pt idx="2715">
                  <c:v>13281.141268253092</c:v>
                </c:pt>
                <c:pt idx="2716">
                  <c:v>13278.659993535448</c:v>
                </c:pt>
                <c:pt idx="2717">
                  <c:v>13276.178275718579</c:v>
                </c:pt>
                <c:pt idx="2718">
                  <c:v>13273.696114655007</c:v>
                </c:pt>
                <c:pt idx="2719">
                  <c:v>13271.213510197153</c:v>
                </c:pt>
                <c:pt idx="2720">
                  <c:v>13268.730462197294</c:v>
                </c:pt>
                <c:pt idx="2721">
                  <c:v>13266.246970507629</c:v>
                </c:pt>
                <c:pt idx="2722">
                  <c:v>13263.763034980248</c:v>
                </c:pt>
                <c:pt idx="2723">
                  <c:v>13261.278655467127</c:v>
                </c:pt>
                <c:pt idx="2724">
                  <c:v>13258.79383182013</c:v>
                </c:pt>
                <c:pt idx="2725">
                  <c:v>13256.30856389102</c:v>
                </c:pt>
                <c:pt idx="2726">
                  <c:v>13253.822851531431</c:v>
                </c:pt>
                <c:pt idx="2727">
                  <c:v>13251.336694592908</c:v>
                </c:pt>
                <c:pt idx="2728">
                  <c:v>13248.850092926888</c:v>
                </c:pt>
                <c:pt idx="2729">
                  <c:v>13246.363046384689</c:v>
                </c:pt>
                <c:pt idx="2730">
                  <c:v>13243.875554817509</c:v>
                </c:pt>
                <c:pt idx="2731">
                  <c:v>13241.387618076469</c:v>
                </c:pt>
                <c:pt idx="2732">
                  <c:v>13238.89923601255</c:v>
                </c:pt>
                <c:pt idx="2733">
                  <c:v>13236.410408476631</c:v>
                </c:pt>
                <c:pt idx="2734">
                  <c:v>13233.92113531949</c:v>
                </c:pt>
                <c:pt idx="2735">
                  <c:v>13231.431416391792</c:v>
                </c:pt>
                <c:pt idx="2736">
                  <c:v>13228.941251544082</c:v>
                </c:pt>
                <c:pt idx="2737">
                  <c:v>13226.450640626808</c:v>
                </c:pt>
                <c:pt idx="2738">
                  <c:v>13223.959583490296</c:v>
                </c:pt>
                <c:pt idx="2739">
                  <c:v>13221.468079984787</c:v>
                </c:pt>
                <c:pt idx="2740">
                  <c:v>13218.976129960367</c:v>
                </c:pt>
                <c:pt idx="2741">
                  <c:v>13216.483733267058</c:v>
                </c:pt>
                <c:pt idx="2742">
                  <c:v>13213.990889754738</c:v>
                </c:pt>
                <c:pt idx="2743">
                  <c:v>13211.497599273198</c:v>
                </c:pt>
                <c:pt idx="2744">
                  <c:v>13209.00386167211</c:v>
                </c:pt>
                <c:pt idx="2745">
                  <c:v>13206.509676801023</c:v>
                </c:pt>
                <c:pt idx="2746">
                  <c:v>13204.01504450938</c:v>
                </c:pt>
                <c:pt idx="2747">
                  <c:v>13201.519964646541</c:v>
                </c:pt>
                <c:pt idx="2748">
                  <c:v>13199.024437061711</c:v>
                </c:pt>
                <c:pt idx="2749">
                  <c:v>13196.528461604023</c:v>
                </c:pt>
                <c:pt idx="2750">
                  <c:v>13194.032038122472</c:v>
                </c:pt>
                <c:pt idx="2751">
                  <c:v>13191.535166465948</c:v>
                </c:pt>
                <c:pt idx="2752">
                  <c:v>13189.037846483248</c:v>
                </c:pt>
                <c:pt idx="2753">
                  <c:v>13186.54007802303</c:v>
                </c:pt>
                <c:pt idx="2754">
                  <c:v>13184.041860933859</c:v>
                </c:pt>
                <c:pt idx="2755">
                  <c:v>13181.54319506418</c:v>
                </c:pt>
                <c:pt idx="2756">
                  <c:v>13179.044080262332</c:v>
                </c:pt>
                <c:pt idx="2757">
                  <c:v>13176.544516376543</c:v>
                </c:pt>
                <c:pt idx="2758">
                  <c:v>13174.044503254921</c:v>
                </c:pt>
                <c:pt idx="2759">
                  <c:v>13171.544040745464</c:v>
                </c:pt>
                <c:pt idx="2760">
                  <c:v>13169.043128696059</c:v>
                </c:pt>
                <c:pt idx="2761">
                  <c:v>13166.541766954491</c:v>
                </c:pt>
                <c:pt idx="2762">
                  <c:v>13164.03995536842</c:v>
                </c:pt>
                <c:pt idx="2763">
                  <c:v>13161.537693785409</c:v>
                </c:pt>
                <c:pt idx="2764">
                  <c:v>13159.034982052885</c:v>
                </c:pt>
                <c:pt idx="2765">
                  <c:v>13156.53182001817</c:v>
                </c:pt>
                <c:pt idx="2766">
                  <c:v>13154.028207528499</c:v>
                </c:pt>
                <c:pt idx="2767">
                  <c:v>13151.524144430959</c:v>
                </c:pt>
                <c:pt idx="2768">
                  <c:v>13149.019630572549</c:v>
                </c:pt>
                <c:pt idx="2769">
                  <c:v>13146.51466580015</c:v>
                </c:pt>
                <c:pt idx="2770">
                  <c:v>13144.009249960511</c:v>
                </c:pt>
                <c:pt idx="2771">
                  <c:v>13141.50338290029</c:v>
                </c:pt>
                <c:pt idx="2772">
                  <c:v>13138.997064466028</c:v>
                </c:pt>
                <c:pt idx="2773">
                  <c:v>13136.490294504149</c:v>
                </c:pt>
                <c:pt idx="2774">
                  <c:v>13133.98307286097</c:v>
                </c:pt>
                <c:pt idx="2775">
                  <c:v>13131.475399382678</c:v>
                </c:pt>
                <c:pt idx="2776">
                  <c:v>13128.967273915378</c:v>
                </c:pt>
                <c:pt idx="2777">
                  <c:v>13126.458696305021</c:v>
                </c:pt>
                <c:pt idx="2778">
                  <c:v>13123.94966639747</c:v>
                </c:pt>
                <c:pt idx="2779">
                  <c:v>13121.44018403848</c:v>
                </c:pt>
                <c:pt idx="2780">
                  <c:v>13118.930249073683</c:v>
                </c:pt>
                <c:pt idx="2781">
                  <c:v>13116.419861348582</c:v>
                </c:pt>
                <c:pt idx="2782">
                  <c:v>13113.909020708588</c:v>
                </c:pt>
                <c:pt idx="2783">
                  <c:v>13111.397726998988</c:v>
                </c:pt>
                <c:pt idx="2784">
                  <c:v>13108.885980064959</c:v>
                </c:pt>
                <c:pt idx="2785">
                  <c:v>13106.37377975157</c:v>
                </c:pt>
                <c:pt idx="2786">
                  <c:v>13103.861125903759</c:v>
                </c:pt>
                <c:pt idx="2787">
                  <c:v>13101.348018366361</c:v>
                </c:pt>
                <c:pt idx="2788">
                  <c:v>13098.834456984099</c:v>
                </c:pt>
                <c:pt idx="2789">
                  <c:v>13096.320441601561</c:v>
                </c:pt>
                <c:pt idx="2790">
                  <c:v>13093.805972063255</c:v>
                </c:pt>
                <c:pt idx="2791">
                  <c:v>13091.291048213541</c:v>
                </c:pt>
                <c:pt idx="2792">
                  <c:v>13088.77566989669</c:v>
                </c:pt>
                <c:pt idx="2793">
                  <c:v>13086.25983695684</c:v>
                </c:pt>
                <c:pt idx="2794">
                  <c:v>13083.743549238021</c:v>
                </c:pt>
                <c:pt idx="2795">
                  <c:v>13081.226806584151</c:v>
                </c:pt>
                <c:pt idx="2796">
                  <c:v>13078.709608839032</c:v>
                </c:pt>
                <c:pt idx="2797">
                  <c:v>13076.191955846332</c:v>
                </c:pt>
                <c:pt idx="2798">
                  <c:v>13073.673847449652</c:v>
                </c:pt>
                <c:pt idx="2799">
                  <c:v>13071.155283492408</c:v>
                </c:pt>
                <c:pt idx="2800">
                  <c:v>13068.636263817962</c:v>
                </c:pt>
                <c:pt idx="2801">
                  <c:v>13066.11678826953</c:v>
                </c:pt>
                <c:pt idx="2802">
                  <c:v>13063.596856690217</c:v>
                </c:pt>
                <c:pt idx="2803">
                  <c:v>13061.076468923029</c:v>
                </c:pt>
                <c:pt idx="2804">
                  <c:v>13058.555624810821</c:v>
                </c:pt>
                <c:pt idx="2805">
                  <c:v>13056.034324196362</c:v>
                </c:pt>
                <c:pt idx="2806">
                  <c:v>13053.512566922302</c:v>
                </c:pt>
                <c:pt idx="2807">
                  <c:v>13050.990352831152</c:v>
                </c:pt>
                <c:pt idx="2808">
                  <c:v>13048.467681765329</c:v>
                </c:pt>
                <c:pt idx="2809">
                  <c:v>13045.94455356714</c:v>
                </c:pt>
                <c:pt idx="2810">
                  <c:v>13043.42096807875</c:v>
                </c:pt>
                <c:pt idx="2811">
                  <c:v>13040.896925142219</c:v>
                </c:pt>
                <c:pt idx="2812">
                  <c:v>13038.372424599511</c:v>
                </c:pt>
                <c:pt idx="2813">
                  <c:v>13035.847466292433</c:v>
                </c:pt>
                <c:pt idx="2814">
                  <c:v>13033.322050062699</c:v>
                </c:pt>
                <c:pt idx="2815">
                  <c:v>13030.796175751922</c:v>
                </c:pt>
                <c:pt idx="2816">
                  <c:v>13028.26984320157</c:v>
                </c:pt>
                <c:pt idx="2817">
                  <c:v>13025.743052253003</c:v>
                </c:pt>
                <c:pt idx="2818">
                  <c:v>13023.21580274746</c:v>
                </c:pt>
                <c:pt idx="2819">
                  <c:v>13020.688094526069</c:v>
                </c:pt>
                <c:pt idx="2820">
                  <c:v>13018.159927429848</c:v>
                </c:pt>
                <c:pt idx="2821">
                  <c:v>13015.631301299692</c:v>
                </c:pt>
                <c:pt idx="2822">
                  <c:v>13013.102215976362</c:v>
                </c:pt>
                <c:pt idx="2823">
                  <c:v>13010.572671300522</c:v>
                </c:pt>
                <c:pt idx="2824">
                  <c:v>13008.042667112713</c:v>
                </c:pt>
                <c:pt idx="2825">
                  <c:v>13005.512203253351</c:v>
                </c:pt>
                <c:pt idx="2826">
                  <c:v>13002.98127956274</c:v>
                </c:pt>
                <c:pt idx="2827">
                  <c:v>13000.44989588108</c:v>
                </c:pt>
                <c:pt idx="2828">
                  <c:v>12997.918052048422</c:v>
                </c:pt>
                <c:pt idx="2829">
                  <c:v>12995.38574790472</c:v>
                </c:pt>
                <c:pt idx="2830">
                  <c:v>12992.852983289806</c:v>
                </c:pt>
                <c:pt idx="2831">
                  <c:v>12990.31975804341</c:v>
                </c:pt>
                <c:pt idx="2832">
                  <c:v>12987.786072005099</c:v>
                </c:pt>
                <c:pt idx="2833">
                  <c:v>12985.25192501436</c:v>
                </c:pt>
                <c:pt idx="2834">
                  <c:v>12982.717316910563</c:v>
                </c:pt>
                <c:pt idx="2835">
                  <c:v>12980.182247532926</c:v>
                </c:pt>
                <c:pt idx="2836">
                  <c:v>12977.646716720579</c:v>
                </c:pt>
                <c:pt idx="2837">
                  <c:v>12975.110724312544</c:v>
                </c:pt>
                <c:pt idx="2838">
                  <c:v>12972.574270147659</c:v>
                </c:pt>
                <c:pt idx="2839">
                  <c:v>12970.037354064731</c:v>
                </c:pt>
                <c:pt idx="2840">
                  <c:v>12967.499975902378</c:v>
                </c:pt>
                <c:pt idx="2841">
                  <c:v>12964.962135499138</c:v>
                </c:pt>
                <c:pt idx="2842">
                  <c:v>12962.423832693417</c:v>
                </c:pt>
                <c:pt idx="2843">
                  <c:v>12959.885067323488</c:v>
                </c:pt>
                <c:pt idx="2844">
                  <c:v>12957.345839227539</c:v>
                </c:pt>
                <c:pt idx="2845">
                  <c:v>12954.806148243601</c:v>
                </c:pt>
                <c:pt idx="2846">
                  <c:v>12952.265994209598</c:v>
                </c:pt>
                <c:pt idx="2847">
                  <c:v>12949.725376963348</c:v>
                </c:pt>
                <c:pt idx="2848">
                  <c:v>12947.184296342544</c:v>
                </c:pt>
                <c:pt idx="2849">
                  <c:v>12944.642752184744</c:v>
                </c:pt>
                <c:pt idx="2850">
                  <c:v>12942.10074432739</c:v>
                </c:pt>
                <c:pt idx="2851">
                  <c:v>12939.558272607828</c:v>
                </c:pt>
                <c:pt idx="2852">
                  <c:v>12937.015336863247</c:v>
                </c:pt>
                <c:pt idx="2853">
                  <c:v>12934.471936930759</c:v>
                </c:pt>
                <c:pt idx="2854">
                  <c:v>12931.928072647301</c:v>
                </c:pt>
                <c:pt idx="2855">
                  <c:v>12929.383743849739</c:v>
                </c:pt>
                <c:pt idx="2856">
                  <c:v>12926.8389503748</c:v>
                </c:pt>
                <c:pt idx="2857">
                  <c:v>12924.293692059082</c:v>
                </c:pt>
                <c:pt idx="2858">
                  <c:v>12921.747968739064</c:v>
                </c:pt>
                <c:pt idx="2859">
                  <c:v>12919.201780251113</c:v>
                </c:pt>
                <c:pt idx="2860">
                  <c:v>12916.655126431468</c:v>
                </c:pt>
                <c:pt idx="2861">
                  <c:v>12914.108007116274</c:v>
                </c:pt>
                <c:pt idx="2862">
                  <c:v>12911.560422141492</c:v>
                </c:pt>
                <c:pt idx="2863">
                  <c:v>12909.012371343029</c:v>
                </c:pt>
                <c:pt idx="2864">
                  <c:v>12906.46385455663</c:v>
                </c:pt>
                <c:pt idx="2865">
                  <c:v>12903.914871617942</c:v>
                </c:pt>
                <c:pt idx="2866">
                  <c:v>12901.365422362471</c:v>
                </c:pt>
                <c:pt idx="2867">
                  <c:v>12898.815506625599</c:v>
                </c:pt>
                <c:pt idx="2868">
                  <c:v>12896.265124242618</c:v>
                </c:pt>
                <c:pt idx="2869">
                  <c:v>12893.714275048671</c:v>
                </c:pt>
                <c:pt idx="2870">
                  <c:v>12891.162958878771</c:v>
                </c:pt>
                <c:pt idx="2871">
                  <c:v>12888.611175567838</c:v>
                </c:pt>
                <c:pt idx="2872">
                  <c:v>12886.058924950647</c:v>
                </c:pt>
                <c:pt idx="2873">
                  <c:v>12883.50620686187</c:v>
                </c:pt>
                <c:pt idx="2874">
                  <c:v>12880.953021136032</c:v>
                </c:pt>
                <c:pt idx="2875">
                  <c:v>12878.399367607548</c:v>
                </c:pt>
                <c:pt idx="2876">
                  <c:v>12875.845246110732</c:v>
                </c:pt>
                <c:pt idx="2877">
                  <c:v>12873.290656479719</c:v>
                </c:pt>
                <c:pt idx="2878">
                  <c:v>12870.73559854859</c:v>
                </c:pt>
                <c:pt idx="2879">
                  <c:v>12868.180072151265</c:v>
                </c:pt>
                <c:pt idx="2880">
                  <c:v>12865.624077121523</c:v>
                </c:pt>
                <c:pt idx="2881">
                  <c:v>12863.067613293057</c:v>
                </c:pt>
                <c:pt idx="2882">
                  <c:v>12860.510680499438</c:v>
                </c:pt>
                <c:pt idx="2883">
                  <c:v>12857.95327857409</c:v>
                </c:pt>
                <c:pt idx="2884">
                  <c:v>12855.39540735031</c:v>
                </c:pt>
                <c:pt idx="2885">
                  <c:v>12852.837066661288</c:v>
                </c:pt>
                <c:pt idx="2886">
                  <c:v>12850.278256340112</c:v>
                </c:pt>
                <c:pt idx="2887">
                  <c:v>12847.718976219679</c:v>
                </c:pt>
                <c:pt idx="2888">
                  <c:v>12845.159226132844</c:v>
                </c:pt>
                <c:pt idx="2889">
                  <c:v>12842.599005912272</c:v>
                </c:pt>
                <c:pt idx="2890">
                  <c:v>12840.03831539054</c:v>
                </c:pt>
                <c:pt idx="2891">
                  <c:v>12837.477154400089</c:v>
                </c:pt>
                <c:pt idx="2892">
                  <c:v>12834.915522773261</c:v>
                </c:pt>
                <c:pt idx="2893">
                  <c:v>12832.35342034221</c:v>
                </c:pt>
                <c:pt idx="2894">
                  <c:v>12829.790846939051</c:v>
                </c:pt>
                <c:pt idx="2895">
                  <c:v>12827.227802395704</c:v>
                </c:pt>
                <c:pt idx="2896">
                  <c:v>12824.66428654399</c:v>
                </c:pt>
                <c:pt idx="2897">
                  <c:v>12822.100299215623</c:v>
                </c:pt>
                <c:pt idx="2898">
                  <c:v>12819.535840242163</c:v>
                </c:pt>
                <c:pt idx="2899">
                  <c:v>12816.970909455069</c:v>
                </c:pt>
                <c:pt idx="2900">
                  <c:v>12814.405506685658</c:v>
                </c:pt>
                <c:pt idx="2901">
                  <c:v>12811.839631765128</c:v>
                </c:pt>
                <c:pt idx="2902">
                  <c:v>12809.27328452457</c:v>
                </c:pt>
                <c:pt idx="2903">
                  <c:v>12806.70646479491</c:v>
                </c:pt>
                <c:pt idx="2904">
                  <c:v>12804.139172406982</c:v>
                </c:pt>
                <c:pt idx="2905">
                  <c:v>12801.571407191484</c:v>
                </c:pt>
                <c:pt idx="2906">
                  <c:v>12799.003168978979</c:v>
                </c:pt>
                <c:pt idx="2907">
                  <c:v>12796.434457599933</c:v>
                </c:pt>
                <c:pt idx="2908">
                  <c:v>12793.865272884657</c:v>
                </c:pt>
                <c:pt idx="2909">
                  <c:v>12791.295614663339</c:v>
                </c:pt>
                <c:pt idx="2910">
                  <c:v>12788.725482766073</c:v>
                </c:pt>
                <c:pt idx="2911">
                  <c:v>12786.154877022771</c:v>
                </c:pt>
                <c:pt idx="2912">
                  <c:v>12783.583797263271</c:v>
                </c:pt>
                <c:pt idx="2913">
                  <c:v>12781.012243317262</c:v>
                </c:pt>
                <c:pt idx="2914">
                  <c:v>12778.440215014312</c:v>
                </c:pt>
                <c:pt idx="2915">
                  <c:v>12775.867712183848</c:v>
                </c:pt>
                <c:pt idx="2916">
                  <c:v>12773.294734655199</c:v>
                </c:pt>
                <c:pt idx="2917">
                  <c:v>12770.721282257551</c:v>
                </c:pt>
                <c:pt idx="2918">
                  <c:v>12768.147354819952</c:v>
                </c:pt>
                <c:pt idx="2919">
                  <c:v>12765.572952171331</c:v>
                </c:pt>
                <c:pt idx="2920">
                  <c:v>12762.99807414052</c:v>
                </c:pt>
                <c:pt idx="2921">
                  <c:v>12760.422720556171</c:v>
                </c:pt>
                <c:pt idx="2922">
                  <c:v>12757.84689124686</c:v>
                </c:pt>
                <c:pt idx="2923">
                  <c:v>12755.27058604099</c:v>
                </c:pt>
                <c:pt idx="2924">
                  <c:v>12752.69380476687</c:v>
                </c:pt>
                <c:pt idx="2925">
                  <c:v>12750.116547252672</c:v>
                </c:pt>
                <c:pt idx="2926">
                  <c:v>12747.53881332643</c:v>
                </c:pt>
                <c:pt idx="2927">
                  <c:v>12744.960602816072</c:v>
                </c:pt>
                <c:pt idx="2928">
                  <c:v>12742.381915549378</c:v>
                </c:pt>
                <c:pt idx="2929">
                  <c:v>12739.802751354022</c:v>
                </c:pt>
                <c:pt idx="2930">
                  <c:v>12737.223110057523</c:v>
                </c:pt>
                <c:pt idx="2931">
                  <c:v>12734.642991487281</c:v>
                </c:pt>
                <c:pt idx="2932">
                  <c:v>12732.062395470581</c:v>
                </c:pt>
                <c:pt idx="2933">
                  <c:v>12729.481321834583</c:v>
                </c:pt>
                <c:pt idx="2934">
                  <c:v>12726.89977040628</c:v>
                </c:pt>
                <c:pt idx="2935">
                  <c:v>12724.317741012585</c:v>
                </c:pt>
                <c:pt idx="2936">
                  <c:v>12721.735233480249</c:v>
                </c:pt>
                <c:pt idx="2937">
                  <c:v>12719.152247635931</c:v>
                </c:pt>
                <c:pt idx="2938">
                  <c:v>12716.5687833061</c:v>
                </c:pt>
                <c:pt idx="2939">
                  <c:v>12713.984840317173</c:v>
                </c:pt>
                <c:pt idx="2940">
                  <c:v>12711.400418495359</c:v>
                </c:pt>
                <c:pt idx="2941">
                  <c:v>12708.815517666821</c:v>
                </c:pt>
                <c:pt idx="2942">
                  <c:v>12706.230137657511</c:v>
                </c:pt>
                <c:pt idx="2943">
                  <c:v>12703.644278293312</c:v>
                </c:pt>
                <c:pt idx="2944">
                  <c:v>12701.057939399949</c:v>
                </c:pt>
                <c:pt idx="2945">
                  <c:v>12698.471120803028</c:v>
                </c:pt>
                <c:pt idx="2946">
                  <c:v>12695.883822328031</c:v>
                </c:pt>
                <c:pt idx="2947">
                  <c:v>12693.29604380029</c:v>
                </c:pt>
                <c:pt idx="2948">
                  <c:v>12690.707785045022</c:v>
                </c:pt>
                <c:pt idx="2949">
                  <c:v>12688.11904588731</c:v>
                </c:pt>
                <c:pt idx="2950">
                  <c:v>12685.529826152122</c:v>
                </c:pt>
                <c:pt idx="2951">
                  <c:v>12682.940125664258</c:v>
                </c:pt>
                <c:pt idx="2952">
                  <c:v>12680.349944248441</c:v>
                </c:pt>
                <c:pt idx="2953">
                  <c:v>12677.75928172921</c:v>
                </c:pt>
                <c:pt idx="2954">
                  <c:v>12675.168137931018</c:v>
                </c:pt>
                <c:pt idx="2955">
                  <c:v>12672.576512678168</c:v>
                </c:pt>
                <c:pt idx="2956">
                  <c:v>12669.98440579483</c:v>
                </c:pt>
                <c:pt idx="2957">
                  <c:v>12667.391817105043</c:v>
                </c:pt>
                <c:pt idx="2958">
                  <c:v>12664.798746432723</c:v>
                </c:pt>
                <c:pt idx="2959">
                  <c:v>12662.205193601649</c:v>
                </c:pt>
                <c:pt idx="2960">
                  <c:v>12659.611158435471</c:v>
                </c:pt>
                <c:pt idx="2961">
                  <c:v>12657.016640757711</c:v>
                </c:pt>
                <c:pt idx="2962">
                  <c:v>12654.421640391773</c:v>
                </c:pt>
                <c:pt idx="2963">
                  <c:v>12651.82615716088</c:v>
                </c:pt>
                <c:pt idx="2964">
                  <c:v>12649.230190888189</c:v>
                </c:pt>
                <c:pt idx="2965">
                  <c:v>12646.633741396683</c:v>
                </c:pt>
                <c:pt idx="2966">
                  <c:v>12644.036808509221</c:v>
                </c:pt>
                <c:pt idx="2967">
                  <c:v>12641.439392048551</c:v>
                </c:pt>
                <c:pt idx="2968">
                  <c:v>12638.841491837251</c:v>
                </c:pt>
                <c:pt idx="2969">
                  <c:v>12636.243107697799</c:v>
                </c:pt>
                <c:pt idx="2970">
                  <c:v>12633.644239452542</c:v>
                </c:pt>
                <c:pt idx="2971">
                  <c:v>12631.044886923662</c:v>
                </c:pt>
                <c:pt idx="2972">
                  <c:v>12628.445049933251</c:v>
                </c:pt>
                <c:pt idx="2973">
                  <c:v>12625.844728303242</c:v>
                </c:pt>
                <c:pt idx="2974">
                  <c:v>12623.243921855441</c:v>
                </c:pt>
                <c:pt idx="2975">
                  <c:v>12620.642630411519</c:v>
                </c:pt>
                <c:pt idx="2976">
                  <c:v>12618.040853793031</c:v>
                </c:pt>
                <c:pt idx="2977">
                  <c:v>12615.43859182137</c:v>
                </c:pt>
                <c:pt idx="2978">
                  <c:v>12612.835844317829</c:v>
                </c:pt>
                <c:pt idx="2979">
                  <c:v>12610.232611103553</c:v>
                </c:pt>
                <c:pt idx="2980">
                  <c:v>12607.62889199953</c:v>
                </c:pt>
                <c:pt idx="2981">
                  <c:v>12605.024686826662</c:v>
                </c:pt>
                <c:pt idx="2982">
                  <c:v>12602.419995405678</c:v>
                </c:pt>
                <c:pt idx="2983">
                  <c:v>12599.81481755721</c:v>
                </c:pt>
                <c:pt idx="2984">
                  <c:v>12597.20915310171</c:v>
                </c:pt>
                <c:pt idx="2985">
                  <c:v>12594.603001859552</c:v>
                </c:pt>
                <c:pt idx="2986">
                  <c:v>12591.996363650918</c:v>
                </c:pt>
                <c:pt idx="2987">
                  <c:v>12589.389238295909</c:v>
                </c:pt>
                <c:pt idx="2988">
                  <c:v>12586.781625614451</c:v>
                </c:pt>
                <c:pt idx="2989">
                  <c:v>12584.173525426369</c:v>
                </c:pt>
                <c:pt idx="2990">
                  <c:v>12581.564937551329</c:v>
                </c:pt>
                <c:pt idx="2991">
                  <c:v>12578.955861808869</c:v>
                </c:pt>
                <c:pt idx="2992">
                  <c:v>12576.34629801841</c:v>
                </c:pt>
                <c:pt idx="2993">
                  <c:v>12573.736245999222</c:v>
                </c:pt>
                <c:pt idx="2994">
                  <c:v>12571.12570557043</c:v>
                </c:pt>
                <c:pt idx="2995">
                  <c:v>12568.514676551053</c:v>
                </c:pt>
                <c:pt idx="2996">
                  <c:v>12565.903158759951</c:v>
                </c:pt>
                <c:pt idx="2997">
                  <c:v>12563.291152015863</c:v>
                </c:pt>
                <c:pt idx="2998">
                  <c:v>12560.678656137379</c:v>
                </c:pt>
                <c:pt idx="2999">
                  <c:v>12558.065670942988</c:v>
                </c:pt>
                <c:pt idx="3000">
                  <c:v>12555.452196250988</c:v>
                </c:pt>
                <c:pt idx="3001">
                  <c:v>12552.838231879599</c:v>
                </c:pt>
                <c:pt idx="3002">
                  <c:v>12550.223777646872</c:v>
                </c:pt>
                <c:pt idx="3003">
                  <c:v>12547.608833370718</c:v>
                </c:pt>
                <c:pt idx="3004">
                  <c:v>12544.99339886895</c:v>
                </c:pt>
                <c:pt idx="3005">
                  <c:v>12542.377473959201</c:v>
                </c:pt>
                <c:pt idx="3006">
                  <c:v>12539.761058458991</c:v>
                </c:pt>
                <c:pt idx="3007">
                  <c:v>12537.144152185703</c:v>
                </c:pt>
                <c:pt idx="3008">
                  <c:v>12534.526754956572</c:v>
                </c:pt>
                <c:pt idx="3009">
                  <c:v>12531.908866588718</c:v>
                </c:pt>
                <c:pt idx="3010">
                  <c:v>12529.290486899132</c:v>
                </c:pt>
                <c:pt idx="3011">
                  <c:v>12526.671615704608</c:v>
                </c:pt>
                <c:pt idx="3012">
                  <c:v>12524.052252821884</c:v>
                </c:pt>
                <c:pt idx="3013">
                  <c:v>12521.4323980675</c:v>
                </c:pt>
                <c:pt idx="3014">
                  <c:v>12518.81205125789</c:v>
                </c:pt>
                <c:pt idx="3015">
                  <c:v>12516.191212209353</c:v>
                </c:pt>
                <c:pt idx="3016">
                  <c:v>12513.569880738018</c:v>
                </c:pt>
                <c:pt idx="3017">
                  <c:v>12510.94805665993</c:v>
                </c:pt>
                <c:pt idx="3018">
                  <c:v>12508.325739790947</c:v>
                </c:pt>
                <c:pt idx="3019">
                  <c:v>12505.702929946829</c:v>
                </c:pt>
                <c:pt idx="3020">
                  <c:v>12503.079626943156</c:v>
                </c:pt>
                <c:pt idx="3021">
                  <c:v>12500.455830595429</c:v>
                </c:pt>
                <c:pt idx="3022">
                  <c:v>12497.831540718951</c:v>
                </c:pt>
                <c:pt idx="3023">
                  <c:v>12495.206757128932</c:v>
                </c:pt>
                <c:pt idx="3024">
                  <c:v>12492.581479640397</c:v>
                </c:pt>
                <c:pt idx="3025">
                  <c:v>12489.955708068301</c:v>
                </c:pt>
                <c:pt idx="3026">
                  <c:v>12487.329442227399</c:v>
                </c:pt>
                <c:pt idx="3027">
                  <c:v>12484.702681932351</c:v>
                </c:pt>
                <c:pt idx="3028">
                  <c:v>12482.075426997628</c:v>
                </c:pt>
                <c:pt idx="3029">
                  <c:v>12479.447677237629</c:v>
                </c:pt>
                <c:pt idx="3030">
                  <c:v>12476.81943246656</c:v>
                </c:pt>
                <c:pt idx="3031">
                  <c:v>12474.190692498511</c:v>
                </c:pt>
                <c:pt idx="3032">
                  <c:v>12471.561457147433</c:v>
                </c:pt>
                <c:pt idx="3033">
                  <c:v>12468.93172622714</c:v>
                </c:pt>
                <c:pt idx="3034">
                  <c:v>12466.301499551289</c:v>
                </c:pt>
                <c:pt idx="3035">
                  <c:v>12463.670776933443</c:v>
                </c:pt>
                <c:pt idx="3036">
                  <c:v>12461.039558186963</c:v>
                </c:pt>
                <c:pt idx="3037">
                  <c:v>12458.407843125109</c:v>
                </c:pt>
                <c:pt idx="3038">
                  <c:v>12455.775631561019</c:v>
                </c:pt>
                <c:pt idx="3039">
                  <c:v>12453.142923307651</c:v>
                </c:pt>
                <c:pt idx="3040">
                  <c:v>12450.509718177842</c:v>
                </c:pt>
                <c:pt idx="3041">
                  <c:v>12447.876015984286</c:v>
                </c:pt>
                <c:pt idx="3042">
                  <c:v>12445.241816539552</c:v>
                </c:pt>
                <c:pt idx="3043">
                  <c:v>12442.607119656041</c:v>
                </c:pt>
                <c:pt idx="3044">
                  <c:v>12439.971925146048</c:v>
                </c:pt>
                <c:pt idx="3045">
                  <c:v>12437.336232821703</c:v>
                </c:pt>
                <c:pt idx="3046">
                  <c:v>12434.700042494991</c:v>
                </c:pt>
                <c:pt idx="3047">
                  <c:v>12432.063353977777</c:v>
                </c:pt>
                <c:pt idx="3048">
                  <c:v>12429.426167081789</c:v>
                </c:pt>
                <c:pt idx="3049">
                  <c:v>12426.788481618592</c:v>
                </c:pt>
                <c:pt idx="3050">
                  <c:v>12424.15029739961</c:v>
                </c:pt>
                <c:pt idx="3051">
                  <c:v>12421.51161423616</c:v>
                </c:pt>
                <c:pt idx="3052">
                  <c:v>12418.87243193939</c:v>
                </c:pt>
                <c:pt idx="3053">
                  <c:v>12416.232750320303</c:v>
                </c:pt>
                <c:pt idx="3054">
                  <c:v>12413.59256918977</c:v>
                </c:pt>
                <c:pt idx="3055">
                  <c:v>12410.951888358542</c:v>
                </c:pt>
                <c:pt idx="3056">
                  <c:v>12408.31070763718</c:v>
                </c:pt>
                <c:pt idx="3057">
                  <c:v>12405.669026836153</c:v>
                </c:pt>
                <c:pt idx="3058">
                  <c:v>12403.02684576576</c:v>
                </c:pt>
                <c:pt idx="3059">
                  <c:v>12400.38416423616</c:v>
                </c:pt>
                <c:pt idx="3060">
                  <c:v>12397.74098205739</c:v>
                </c:pt>
                <c:pt idx="3061">
                  <c:v>12395.09729903932</c:v>
                </c:pt>
                <c:pt idx="3062">
                  <c:v>12392.453114991687</c:v>
                </c:pt>
                <c:pt idx="3063">
                  <c:v>12389.808429724098</c:v>
                </c:pt>
                <c:pt idx="3064">
                  <c:v>12387.16324304601</c:v>
                </c:pt>
                <c:pt idx="3065">
                  <c:v>12384.51755476672</c:v>
                </c:pt>
                <c:pt idx="3066">
                  <c:v>12381.871364695407</c:v>
                </c:pt>
                <c:pt idx="3067">
                  <c:v>12379.22467264111</c:v>
                </c:pt>
                <c:pt idx="3068">
                  <c:v>12376.577478412704</c:v>
                </c:pt>
                <c:pt idx="3069">
                  <c:v>12373.929781818912</c:v>
                </c:pt>
                <c:pt idx="3070">
                  <c:v>12371.28158266836</c:v>
                </c:pt>
                <c:pt idx="3071">
                  <c:v>12368.632880769503</c:v>
                </c:pt>
                <c:pt idx="3072">
                  <c:v>12365.983675930631</c:v>
                </c:pt>
                <c:pt idx="3073">
                  <c:v>12363.333967959939</c:v>
                </c:pt>
                <c:pt idx="3074">
                  <c:v>12360.68375666545</c:v>
                </c:pt>
                <c:pt idx="3075">
                  <c:v>12358.033041855033</c:v>
                </c:pt>
                <c:pt idx="3076">
                  <c:v>12355.38182333644</c:v>
                </c:pt>
                <c:pt idx="3077">
                  <c:v>12352.730100917262</c:v>
                </c:pt>
                <c:pt idx="3078">
                  <c:v>12350.077874404948</c:v>
                </c:pt>
                <c:pt idx="3079">
                  <c:v>12347.425143606821</c:v>
                </c:pt>
                <c:pt idx="3080">
                  <c:v>12344.771908330033</c:v>
                </c:pt>
                <c:pt idx="3081">
                  <c:v>12342.118168381599</c:v>
                </c:pt>
                <c:pt idx="3082">
                  <c:v>12339.463923568399</c:v>
                </c:pt>
                <c:pt idx="3083">
                  <c:v>12336.809173697176</c:v>
                </c:pt>
                <c:pt idx="3084">
                  <c:v>12334.15391857451</c:v>
                </c:pt>
                <c:pt idx="3085">
                  <c:v>12331.498158006832</c:v>
                </c:pt>
                <c:pt idx="3086">
                  <c:v>12328.84189180045</c:v>
                </c:pt>
                <c:pt idx="3087">
                  <c:v>12326.185119761518</c:v>
                </c:pt>
                <c:pt idx="3088">
                  <c:v>12323.527841696039</c:v>
                </c:pt>
                <c:pt idx="3089">
                  <c:v>12320.87005740988</c:v>
                </c:pt>
                <c:pt idx="3090">
                  <c:v>12318.211766708751</c:v>
                </c:pt>
                <c:pt idx="3091">
                  <c:v>12315.552969398228</c:v>
                </c:pt>
                <c:pt idx="3092">
                  <c:v>12312.893665283738</c:v>
                </c:pt>
                <c:pt idx="3093">
                  <c:v>12310.233854170572</c:v>
                </c:pt>
                <c:pt idx="3094">
                  <c:v>12307.573535863849</c:v>
                </c:pt>
                <c:pt idx="3095">
                  <c:v>12304.912710168563</c:v>
                </c:pt>
                <c:pt idx="3096">
                  <c:v>12302.251376889562</c:v>
                </c:pt>
                <c:pt idx="3097">
                  <c:v>12299.589535831539</c:v>
                </c:pt>
                <c:pt idx="3098">
                  <c:v>12296.927186799057</c:v>
                </c:pt>
                <c:pt idx="3099">
                  <c:v>12294.264329596503</c:v>
                </c:pt>
                <c:pt idx="3100">
                  <c:v>12291.600964028148</c:v>
                </c:pt>
                <c:pt idx="3101">
                  <c:v>12288.9370898981</c:v>
                </c:pt>
                <c:pt idx="3102">
                  <c:v>12286.272707010332</c:v>
                </c:pt>
                <c:pt idx="3103">
                  <c:v>12283.607815168651</c:v>
                </c:pt>
                <c:pt idx="3104">
                  <c:v>12280.942414176741</c:v>
                </c:pt>
                <c:pt idx="3105">
                  <c:v>12278.276503838109</c:v>
                </c:pt>
                <c:pt idx="3106">
                  <c:v>12275.61008395615</c:v>
                </c:pt>
                <c:pt idx="3107">
                  <c:v>12272.943154334102</c:v>
                </c:pt>
                <c:pt idx="3108">
                  <c:v>12270.27571477502</c:v>
                </c:pt>
                <c:pt idx="3109">
                  <c:v>12267.60776508187</c:v>
                </c:pt>
                <c:pt idx="3110">
                  <c:v>12264.93930505742</c:v>
                </c:pt>
                <c:pt idx="3111">
                  <c:v>12262.270334504317</c:v>
                </c:pt>
                <c:pt idx="3112">
                  <c:v>12259.60085322506</c:v>
                </c:pt>
                <c:pt idx="3113">
                  <c:v>12256.93086102199</c:v>
                </c:pt>
                <c:pt idx="3114">
                  <c:v>12254.260357697291</c:v>
                </c:pt>
                <c:pt idx="3115">
                  <c:v>12251.589343053029</c:v>
                </c:pt>
                <c:pt idx="3116">
                  <c:v>12248.9178168911</c:v>
                </c:pt>
                <c:pt idx="3117">
                  <c:v>12246.245779013259</c:v>
                </c:pt>
                <c:pt idx="3118">
                  <c:v>12243.5732292211</c:v>
                </c:pt>
                <c:pt idx="3119">
                  <c:v>12240.900167316082</c:v>
                </c:pt>
                <c:pt idx="3120">
                  <c:v>12238.22659309952</c:v>
                </c:pt>
                <c:pt idx="3121">
                  <c:v>12235.552506372553</c:v>
                </c:pt>
                <c:pt idx="3122">
                  <c:v>12232.877906936201</c:v>
                </c:pt>
                <c:pt idx="3123">
                  <c:v>12230.202794591332</c:v>
                </c:pt>
                <c:pt idx="3124">
                  <c:v>12227.527169138642</c:v>
                </c:pt>
                <c:pt idx="3125">
                  <c:v>12224.851030378681</c:v>
                </c:pt>
                <c:pt idx="3126">
                  <c:v>12222.174378111893</c:v>
                </c:pt>
                <c:pt idx="3127">
                  <c:v>12219.497212138513</c:v>
                </c:pt>
                <c:pt idx="3128">
                  <c:v>12216.819532258651</c:v>
                </c:pt>
                <c:pt idx="3129">
                  <c:v>12214.141338272282</c:v>
                </c:pt>
                <c:pt idx="3130">
                  <c:v>12211.462629979209</c:v>
                </c:pt>
                <c:pt idx="3131">
                  <c:v>12208.783407179113</c:v>
                </c:pt>
                <c:pt idx="3132">
                  <c:v>12206.103669671469</c:v>
                </c:pt>
                <c:pt idx="3133">
                  <c:v>12203.423417255672</c:v>
                </c:pt>
                <c:pt idx="3134">
                  <c:v>12200.742649730912</c:v>
                </c:pt>
                <c:pt idx="3135">
                  <c:v>12198.061366896261</c:v>
                </c:pt>
                <c:pt idx="3136">
                  <c:v>12195.379568550619</c:v>
                </c:pt>
                <c:pt idx="3137">
                  <c:v>12192.69725449275</c:v>
                </c:pt>
                <c:pt idx="3138">
                  <c:v>12190.014424521261</c:v>
                </c:pt>
                <c:pt idx="3139">
                  <c:v>12187.331078434599</c:v>
                </c:pt>
                <c:pt idx="3140">
                  <c:v>12184.647216031082</c:v>
                </c:pt>
                <c:pt idx="3141">
                  <c:v>12181.962837108849</c:v>
                </c:pt>
                <c:pt idx="3142">
                  <c:v>12179.27794146592</c:v>
                </c:pt>
                <c:pt idx="3143">
                  <c:v>12176.592528900142</c:v>
                </c:pt>
                <c:pt idx="3144">
                  <c:v>12173.906599209198</c:v>
                </c:pt>
                <c:pt idx="3145">
                  <c:v>12171.220152190652</c:v>
                </c:pt>
                <c:pt idx="3146">
                  <c:v>12168.53318764189</c:v>
                </c:pt>
                <c:pt idx="3147">
                  <c:v>12165.84570536016</c:v>
                </c:pt>
                <c:pt idx="3148">
                  <c:v>12163.157705142539</c:v>
                </c:pt>
                <c:pt idx="3149">
                  <c:v>12160.469186785987</c:v>
                </c:pt>
                <c:pt idx="3150">
                  <c:v>12157.780150087277</c:v>
                </c:pt>
                <c:pt idx="3151">
                  <c:v>12155.090594843048</c:v>
                </c:pt>
                <c:pt idx="3152">
                  <c:v>12152.40052084978</c:v>
                </c:pt>
                <c:pt idx="3153">
                  <c:v>12149.709927903788</c:v>
                </c:pt>
                <c:pt idx="3154">
                  <c:v>12147.01881580127</c:v>
                </c:pt>
                <c:pt idx="3155">
                  <c:v>12144.327184338228</c:v>
                </c:pt>
                <c:pt idx="3156">
                  <c:v>12141.63503331054</c:v>
                </c:pt>
                <c:pt idx="3157">
                  <c:v>12138.942362513924</c:v>
                </c:pt>
                <c:pt idx="3158">
                  <c:v>12136.249171743922</c:v>
                </c:pt>
                <c:pt idx="3159">
                  <c:v>12133.555460795969</c:v>
                </c:pt>
                <c:pt idx="3160">
                  <c:v>12130.861229465296</c:v>
                </c:pt>
                <c:pt idx="3161">
                  <c:v>12128.166477547031</c:v>
                </c:pt>
                <c:pt idx="3162">
                  <c:v>12125.471204836093</c:v>
                </c:pt>
                <c:pt idx="3163">
                  <c:v>12122.77541112729</c:v>
                </c:pt>
                <c:pt idx="3164">
                  <c:v>12120.079096215262</c:v>
                </c:pt>
                <c:pt idx="3165">
                  <c:v>12117.382259894483</c:v>
                </c:pt>
                <c:pt idx="3166">
                  <c:v>12114.684901959279</c:v>
                </c:pt>
                <c:pt idx="3167">
                  <c:v>12111.987022203848</c:v>
                </c:pt>
                <c:pt idx="3168">
                  <c:v>12109.288620422189</c:v>
                </c:pt>
                <c:pt idx="3169">
                  <c:v>12106.589696408178</c:v>
                </c:pt>
                <c:pt idx="3170">
                  <c:v>12103.890249955522</c:v>
                </c:pt>
                <c:pt idx="3171">
                  <c:v>12101.190280857772</c:v>
                </c:pt>
                <c:pt idx="3172">
                  <c:v>12098.48978890833</c:v>
                </c:pt>
                <c:pt idx="3173">
                  <c:v>12095.788773900451</c:v>
                </c:pt>
                <c:pt idx="3174">
                  <c:v>12093.087235627207</c:v>
                </c:pt>
                <c:pt idx="3175">
                  <c:v>12090.385173881536</c:v>
                </c:pt>
                <c:pt idx="3176">
                  <c:v>12087.682588456242</c:v>
                </c:pt>
                <c:pt idx="3177">
                  <c:v>12084.979479143911</c:v>
                </c:pt>
                <c:pt idx="3178">
                  <c:v>12082.27584573702</c:v>
                </c:pt>
                <c:pt idx="3179">
                  <c:v>12079.571688027891</c:v>
                </c:pt>
                <c:pt idx="3180">
                  <c:v>12076.867005808661</c:v>
                </c:pt>
                <c:pt idx="3181">
                  <c:v>12074.161798871351</c:v>
                </c:pt>
                <c:pt idx="3182">
                  <c:v>12071.456067007768</c:v>
                </c:pt>
                <c:pt idx="3183">
                  <c:v>12068.749810009633</c:v>
                </c:pt>
                <c:pt idx="3184">
                  <c:v>12066.04302766844</c:v>
                </c:pt>
                <c:pt idx="3185">
                  <c:v>12063.335719775578</c:v>
                </c:pt>
                <c:pt idx="3186">
                  <c:v>12060.627886122262</c:v>
                </c:pt>
                <c:pt idx="3187">
                  <c:v>12057.91952649954</c:v>
                </c:pt>
                <c:pt idx="3188">
                  <c:v>12055.210640698309</c:v>
                </c:pt>
                <c:pt idx="3189">
                  <c:v>12052.501228509322</c:v>
                </c:pt>
                <c:pt idx="3190">
                  <c:v>12049.791289723151</c:v>
                </c:pt>
                <c:pt idx="3191">
                  <c:v>12047.08082413024</c:v>
                </c:pt>
                <c:pt idx="3192">
                  <c:v>12044.369831520828</c:v>
                </c:pt>
                <c:pt idx="3193">
                  <c:v>12041.658311685058</c:v>
                </c:pt>
                <c:pt idx="3194">
                  <c:v>12038.946264412873</c:v>
                </c:pt>
                <c:pt idx="3195">
                  <c:v>12036.233689494051</c:v>
                </c:pt>
                <c:pt idx="3196">
                  <c:v>12033.520586718239</c:v>
                </c:pt>
                <c:pt idx="3197">
                  <c:v>12030.806955874918</c:v>
                </c:pt>
                <c:pt idx="3198">
                  <c:v>12028.092796753403</c:v>
                </c:pt>
                <c:pt idx="3199">
                  <c:v>12025.378109142857</c:v>
                </c:pt>
                <c:pt idx="3200">
                  <c:v>12022.662892832284</c:v>
                </c:pt>
                <c:pt idx="3201">
                  <c:v>12019.947147610519</c:v>
                </c:pt>
                <c:pt idx="3202">
                  <c:v>12017.23087326625</c:v>
                </c:pt>
                <c:pt idx="3203">
                  <c:v>12014.514069587991</c:v>
                </c:pt>
                <c:pt idx="3204">
                  <c:v>12011.79673636412</c:v>
                </c:pt>
                <c:pt idx="3205">
                  <c:v>12009.078873382838</c:v>
                </c:pt>
                <c:pt idx="3206">
                  <c:v>12006.3604804322</c:v>
                </c:pt>
                <c:pt idx="3207">
                  <c:v>12003.641557300072</c:v>
                </c:pt>
                <c:pt idx="3208">
                  <c:v>12000.922103774201</c:v>
                </c:pt>
                <c:pt idx="3209">
                  <c:v>11998.202119642128</c:v>
                </c:pt>
                <c:pt idx="3210">
                  <c:v>11995.481604691278</c:v>
                </c:pt>
                <c:pt idx="3211">
                  <c:v>11992.760558708891</c:v>
                </c:pt>
                <c:pt idx="3212">
                  <c:v>11990.038981482057</c:v>
                </c:pt>
                <c:pt idx="3213">
                  <c:v>11987.316872797701</c:v>
                </c:pt>
                <c:pt idx="3214">
                  <c:v>11984.594232442572</c:v>
                </c:pt>
                <c:pt idx="3215">
                  <c:v>11981.871060203281</c:v>
                </c:pt>
                <c:pt idx="3216">
                  <c:v>11979.147355866282</c:v>
                </c:pt>
                <c:pt idx="3217">
                  <c:v>11976.423119217829</c:v>
                </c:pt>
                <c:pt idx="3218">
                  <c:v>11973.698350044069</c:v>
                </c:pt>
                <c:pt idx="3219">
                  <c:v>11970.973048130954</c:v>
                </c:pt>
                <c:pt idx="3220">
                  <c:v>11968.247213264271</c:v>
                </c:pt>
                <c:pt idx="3221">
                  <c:v>11965.520845229659</c:v>
                </c:pt>
                <c:pt idx="3222">
                  <c:v>11962.793943812592</c:v>
                </c:pt>
                <c:pt idx="3223">
                  <c:v>11960.066508798391</c:v>
                </c:pt>
                <c:pt idx="3224">
                  <c:v>11957.338539972188</c:v>
                </c:pt>
                <c:pt idx="3225">
                  <c:v>11954.610037118982</c:v>
                </c:pt>
                <c:pt idx="3226">
                  <c:v>11951.881000023588</c:v>
                </c:pt>
                <c:pt idx="3227">
                  <c:v>11949.15142847069</c:v>
                </c:pt>
                <c:pt idx="3228">
                  <c:v>11946.42132224476</c:v>
                </c:pt>
                <c:pt idx="3229">
                  <c:v>11943.690681130161</c:v>
                </c:pt>
                <c:pt idx="3230">
                  <c:v>11940.959504911048</c:v>
                </c:pt>
                <c:pt idx="3231">
                  <c:v>11938.227793371439</c:v>
                </c:pt>
                <c:pt idx="3232">
                  <c:v>11935.495546295189</c:v>
                </c:pt>
                <c:pt idx="3233">
                  <c:v>11932.762763465969</c:v>
                </c:pt>
                <c:pt idx="3234">
                  <c:v>11930.02944466732</c:v>
                </c:pt>
                <c:pt idx="3235">
                  <c:v>11927.295589682581</c:v>
                </c:pt>
                <c:pt idx="3236">
                  <c:v>11924.561198294958</c:v>
                </c:pt>
                <c:pt idx="3237">
                  <c:v>11921.826270287478</c:v>
                </c:pt>
                <c:pt idx="3238">
                  <c:v>11919.090805443007</c:v>
                </c:pt>
                <c:pt idx="3239">
                  <c:v>11916.354803544249</c:v>
                </c:pt>
                <c:pt idx="3240">
                  <c:v>11913.61826437375</c:v>
                </c:pt>
                <c:pt idx="3241">
                  <c:v>11910.881187713871</c:v>
                </c:pt>
                <c:pt idx="3242">
                  <c:v>11908.143573346832</c:v>
                </c:pt>
                <c:pt idx="3243">
                  <c:v>11905.405421054669</c:v>
                </c:pt>
                <c:pt idx="3244">
                  <c:v>11902.666730619268</c:v>
                </c:pt>
                <c:pt idx="3245">
                  <c:v>11899.927501822352</c:v>
                </c:pt>
                <c:pt idx="3246">
                  <c:v>11897.187734445461</c:v>
                </c:pt>
                <c:pt idx="3247">
                  <c:v>11894.44742826997</c:v>
                </c:pt>
                <c:pt idx="3248">
                  <c:v>11891.706583077121</c:v>
                </c:pt>
                <c:pt idx="3249">
                  <c:v>11888.965198647966</c:v>
                </c:pt>
                <c:pt idx="3250">
                  <c:v>11886.223274763383</c:v>
                </c:pt>
                <c:pt idx="3251">
                  <c:v>11883.480811204097</c:v>
                </c:pt>
                <c:pt idx="3252">
                  <c:v>11880.737807750671</c:v>
                </c:pt>
                <c:pt idx="3253">
                  <c:v>11877.99426418349</c:v>
                </c:pt>
                <c:pt idx="3254">
                  <c:v>11875.250180282788</c:v>
                </c:pt>
                <c:pt idx="3255">
                  <c:v>11872.50555582862</c:v>
                </c:pt>
                <c:pt idx="3256">
                  <c:v>11869.760390600868</c:v>
                </c:pt>
                <c:pt idx="3257">
                  <c:v>11867.014684379283</c:v>
                </c:pt>
                <c:pt idx="3258">
                  <c:v>11864.268436943397</c:v>
                </c:pt>
                <c:pt idx="3259">
                  <c:v>11861.521648072632</c:v>
                </c:pt>
                <c:pt idx="3260">
                  <c:v>11858.774317546182</c:v>
                </c:pt>
                <c:pt idx="3261">
                  <c:v>11856.02644514313</c:v>
                </c:pt>
                <c:pt idx="3262">
                  <c:v>11853.278030642348</c:v>
                </c:pt>
                <c:pt idx="3263">
                  <c:v>11850.529073822579</c:v>
                </c:pt>
                <c:pt idx="3264">
                  <c:v>11847.779574462371</c:v>
                </c:pt>
                <c:pt idx="3265">
                  <c:v>11845.02953234011</c:v>
                </c:pt>
                <c:pt idx="3266">
                  <c:v>11842.278947234019</c:v>
                </c:pt>
                <c:pt idx="3267">
                  <c:v>11839.52781892215</c:v>
                </c:pt>
                <c:pt idx="3268">
                  <c:v>11836.776147182392</c:v>
                </c:pt>
                <c:pt idx="3269">
                  <c:v>11834.023931792462</c:v>
                </c:pt>
                <c:pt idx="3270">
                  <c:v>11831.271172529901</c:v>
                </c:pt>
                <c:pt idx="3271">
                  <c:v>11828.51786917209</c:v>
                </c:pt>
                <c:pt idx="3272">
                  <c:v>11825.76402149625</c:v>
                </c:pt>
                <c:pt idx="3273">
                  <c:v>11823.009629279408</c:v>
                </c:pt>
                <c:pt idx="3274">
                  <c:v>11820.25469229846</c:v>
                </c:pt>
                <c:pt idx="3275">
                  <c:v>11817.49921033009</c:v>
                </c:pt>
                <c:pt idx="3276">
                  <c:v>11814.743183150842</c:v>
                </c:pt>
                <c:pt idx="3277">
                  <c:v>11811.986610537078</c:v>
                </c:pt>
                <c:pt idx="3278">
                  <c:v>11809.229492265002</c:v>
                </c:pt>
                <c:pt idx="3279">
                  <c:v>11806.471828110632</c:v>
                </c:pt>
                <c:pt idx="3280">
                  <c:v>11803.713617849831</c:v>
                </c:pt>
                <c:pt idx="3281">
                  <c:v>11800.95486125828</c:v>
                </c:pt>
                <c:pt idx="3282">
                  <c:v>11798.195558111514</c:v>
                </c:pt>
                <c:pt idx="3283">
                  <c:v>11795.435708184839</c:v>
                </c:pt>
                <c:pt idx="3284">
                  <c:v>11792.675311253481</c:v>
                </c:pt>
                <c:pt idx="3285">
                  <c:v>11789.914367092411</c:v>
                </c:pt>
                <c:pt idx="3286">
                  <c:v>11787.15287547648</c:v>
                </c:pt>
                <c:pt idx="3287">
                  <c:v>11784.390836180348</c:v>
                </c:pt>
                <c:pt idx="3288">
                  <c:v>11781.628248978512</c:v>
                </c:pt>
                <c:pt idx="3289">
                  <c:v>11778.865113645285</c:v>
                </c:pt>
                <c:pt idx="3290">
                  <c:v>11776.101429954842</c:v>
                </c:pt>
                <c:pt idx="3291">
                  <c:v>11773.337197681127</c:v>
                </c:pt>
                <c:pt idx="3292">
                  <c:v>11770.572416597979</c:v>
                </c:pt>
                <c:pt idx="3293">
                  <c:v>11767.807086479021</c:v>
                </c:pt>
                <c:pt idx="3294">
                  <c:v>11765.041207097722</c:v>
                </c:pt>
                <c:pt idx="3295">
                  <c:v>11762.274778227371</c:v>
                </c:pt>
                <c:pt idx="3296">
                  <c:v>11759.507799641087</c:v>
                </c:pt>
                <c:pt idx="3297">
                  <c:v>11756.740271111834</c:v>
                </c:pt>
                <c:pt idx="3298">
                  <c:v>11753.97219241237</c:v>
                </c:pt>
                <c:pt idx="3299">
                  <c:v>11751.203563315312</c:v>
                </c:pt>
                <c:pt idx="3300">
                  <c:v>11748.434383593078</c:v>
                </c:pt>
                <c:pt idx="3301">
                  <c:v>11745.66465301795</c:v>
                </c:pt>
                <c:pt idx="3302">
                  <c:v>11742.89437136199</c:v>
                </c:pt>
                <c:pt idx="3303">
                  <c:v>11740.123538397122</c:v>
                </c:pt>
                <c:pt idx="3304">
                  <c:v>11737.352153895068</c:v>
                </c:pt>
                <c:pt idx="3305">
                  <c:v>11734.580217627417</c:v>
                </c:pt>
                <c:pt idx="3306">
                  <c:v>11731.807729365561</c:v>
                </c:pt>
                <c:pt idx="3307">
                  <c:v>11729.034688880702</c:v>
                </c:pt>
                <c:pt idx="3308">
                  <c:v>11726.261095943888</c:v>
                </c:pt>
                <c:pt idx="3309">
                  <c:v>11723.486950326</c:v>
                </c:pt>
                <c:pt idx="3310">
                  <c:v>11720.712251797731</c:v>
                </c:pt>
                <c:pt idx="3311">
                  <c:v>11717.93700012959</c:v>
                </c:pt>
                <c:pt idx="3312">
                  <c:v>11715.161195091951</c:v>
                </c:pt>
                <c:pt idx="3313">
                  <c:v>11712.384836454958</c:v>
                </c:pt>
                <c:pt idx="3314">
                  <c:v>11709.607923988626</c:v>
                </c:pt>
                <c:pt idx="3315">
                  <c:v>11706.830457462791</c:v>
                </c:pt>
                <c:pt idx="3316">
                  <c:v>11704.052436647078</c:v>
                </c:pt>
                <c:pt idx="3317">
                  <c:v>11701.273861310972</c:v>
                </c:pt>
                <c:pt idx="3318">
                  <c:v>11698.494731223769</c:v>
                </c:pt>
                <c:pt idx="3319">
                  <c:v>11695.715046154604</c:v>
                </c:pt>
                <c:pt idx="3320">
                  <c:v>11692.934805872404</c:v>
                </c:pt>
                <c:pt idx="3321">
                  <c:v>11690.154010145941</c:v>
                </c:pt>
                <c:pt idx="3322">
                  <c:v>11687.372658743829</c:v>
                </c:pt>
                <c:pt idx="3323">
                  <c:v>11684.590751434473</c:v>
                </c:pt>
                <c:pt idx="3324">
                  <c:v>11681.808287986118</c:v>
                </c:pt>
                <c:pt idx="3325">
                  <c:v>11679.025268166852</c:v>
                </c:pt>
                <c:pt idx="3326">
                  <c:v>11676.24169174453</c:v>
                </c:pt>
                <c:pt idx="3327">
                  <c:v>11673.4575584869</c:v>
                </c:pt>
                <c:pt idx="3328">
                  <c:v>11670.672868161471</c:v>
                </c:pt>
                <c:pt idx="3329">
                  <c:v>11667.887620535617</c:v>
                </c:pt>
                <c:pt idx="3330">
                  <c:v>11665.101815376533</c:v>
                </c:pt>
                <c:pt idx="3331">
                  <c:v>11662.315452451199</c:v>
                </c:pt>
                <c:pt idx="3332">
                  <c:v>11659.528531526459</c:v>
                </c:pt>
                <c:pt idx="3333">
                  <c:v>11656.741052368963</c:v>
                </c:pt>
                <c:pt idx="3334">
                  <c:v>11653.953014745168</c:v>
                </c:pt>
                <c:pt idx="3335">
                  <c:v>11651.164418421402</c:v>
                </c:pt>
                <c:pt idx="3336">
                  <c:v>11648.375263163758</c:v>
                </c:pt>
                <c:pt idx="3337">
                  <c:v>11645.585548738181</c:v>
                </c:pt>
                <c:pt idx="3338">
                  <c:v>11642.79527491043</c:v>
                </c:pt>
                <c:pt idx="3339">
                  <c:v>11640.004441446092</c:v>
                </c:pt>
                <c:pt idx="3340">
                  <c:v>11637.213048110576</c:v>
                </c:pt>
                <c:pt idx="3341">
                  <c:v>11634.421094669087</c:v>
                </c:pt>
                <c:pt idx="3342">
                  <c:v>11631.628580886692</c:v>
                </c:pt>
                <c:pt idx="3343">
                  <c:v>11628.835506528238</c:v>
                </c:pt>
                <c:pt idx="3344">
                  <c:v>11626.041871358442</c:v>
                </c:pt>
                <c:pt idx="3345">
                  <c:v>11623.247675141793</c:v>
                </c:pt>
                <c:pt idx="3346">
                  <c:v>11620.452917642608</c:v>
                </c:pt>
                <c:pt idx="3347">
                  <c:v>11617.657598625057</c:v>
                </c:pt>
                <c:pt idx="3348">
                  <c:v>11614.86171785312</c:v>
                </c:pt>
                <c:pt idx="3349">
                  <c:v>11612.065275090557</c:v>
                </c:pt>
                <c:pt idx="3350">
                  <c:v>11609.268270100993</c:v>
                </c:pt>
                <c:pt idx="3351">
                  <c:v>11606.470702647848</c:v>
                </c:pt>
                <c:pt idx="3352">
                  <c:v>11603.67257249439</c:v>
                </c:pt>
                <c:pt idx="3353">
                  <c:v>11600.873879403669</c:v>
                </c:pt>
                <c:pt idx="3354">
                  <c:v>11598.07462313858</c:v>
                </c:pt>
                <c:pt idx="3355">
                  <c:v>11595.27480346182</c:v>
                </c:pt>
                <c:pt idx="3356">
                  <c:v>11592.474420135932</c:v>
                </c:pt>
                <c:pt idx="3357">
                  <c:v>11589.673472923239</c:v>
                </c:pt>
                <c:pt idx="3358">
                  <c:v>11586.871961585928</c:v>
                </c:pt>
                <c:pt idx="3359">
                  <c:v>11584.06988588596</c:v>
                </c:pt>
                <c:pt idx="3360">
                  <c:v>11581.26724558515</c:v>
                </c:pt>
                <c:pt idx="3361">
                  <c:v>11578.4640404451</c:v>
                </c:pt>
                <c:pt idx="3362">
                  <c:v>11575.660270227248</c:v>
                </c:pt>
                <c:pt idx="3363">
                  <c:v>11572.855934692867</c:v>
                </c:pt>
                <c:pt idx="3364">
                  <c:v>11570.051033603006</c:v>
                </c:pt>
                <c:pt idx="3365">
                  <c:v>11567.245566718571</c:v>
                </c:pt>
                <c:pt idx="3366">
                  <c:v>11564.43953380026</c:v>
                </c:pt>
                <c:pt idx="3367">
                  <c:v>11561.632934608588</c:v>
                </c:pt>
                <c:pt idx="3368">
                  <c:v>11558.82576890392</c:v>
                </c:pt>
                <c:pt idx="3369">
                  <c:v>11556.018036446389</c:v>
                </c:pt>
                <c:pt idx="3370">
                  <c:v>11553.209736995979</c:v>
                </c:pt>
                <c:pt idx="3371">
                  <c:v>11550.400870312482</c:v>
                </c:pt>
                <c:pt idx="3372">
                  <c:v>11547.591436155504</c:v>
                </c:pt>
                <c:pt idx="3373">
                  <c:v>11544.781434284458</c:v>
                </c:pt>
                <c:pt idx="3374">
                  <c:v>11541.970864458608</c:v>
                </c:pt>
                <c:pt idx="3375">
                  <c:v>11539.15972643699</c:v>
                </c:pt>
                <c:pt idx="3376">
                  <c:v>11536.348019978488</c:v>
                </c:pt>
                <c:pt idx="3377">
                  <c:v>11533.535744841782</c:v>
                </c:pt>
                <c:pt idx="3378">
                  <c:v>11530.722900785369</c:v>
                </c:pt>
                <c:pt idx="3379">
                  <c:v>11527.90948756758</c:v>
                </c:pt>
                <c:pt idx="3380">
                  <c:v>11525.095504946537</c:v>
                </c:pt>
                <c:pt idx="3381">
                  <c:v>11522.280952680208</c:v>
                </c:pt>
                <c:pt idx="3382">
                  <c:v>11519.465830526327</c:v>
                </c:pt>
                <c:pt idx="3383">
                  <c:v>11516.650138242498</c:v>
                </c:pt>
                <c:pt idx="3384">
                  <c:v>11513.8338755861</c:v>
                </c:pt>
                <c:pt idx="3385">
                  <c:v>11511.017042314345</c:v>
                </c:pt>
                <c:pt idx="3386">
                  <c:v>11508.199638184249</c:v>
                </c:pt>
                <c:pt idx="3387">
                  <c:v>11505.38166295265</c:v>
                </c:pt>
                <c:pt idx="3388">
                  <c:v>11502.563116376199</c:v>
                </c:pt>
                <c:pt idx="3389">
                  <c:v>11499.743998211352</c:v>
                </c:pt>
                <c:pt idx="3390">
                  <c:v>11496.924308214402</c:v>
                </c:pt>
                <c:pt idx="3391">
                  <c:v>11494.104046141423</c:v>
                </c:pt>
                <c:pt idx="3392">
                  <c:v>11491.28321174831</c:v>
                </c:pt>
                <c:pt idx="3393">
                  <c:v>11488.461804790801</c:v>
                </c:pt>
                <c:pt idx="3394">
                  <c:v>11485.63982502442</c:v>
                </c:pt>
                <c:pt idx="3395">
                  <c:v>11482.8172722045</c:v>
                </c:pt>
                <c:pt idx="3396">
                  <c:v>11479.99414608621</c:v>
                </c:pt>
                <c:pt idx="3397">
                  <c:v>11477.170446424499</c:v>
                </c:pt>
                <c:pt idx="3398">
                  <c:v>11474.346172974158</c:v>
                </c:pt>
                <c:pt idx="3399">
                  <c:v>11471.521325489768</c:v>
                </c:pt>
                <c:pt idx="3400">
                  <c:v>11468.695903725747</c:v>
                </c:pt>
                <c:pt idx="3401">
                  <c:v>11465.869907436308</c:v>
                </c:pt>
                <c:pt idx="3402">
                  <c:v>11463.043336375482</c:v>
                </c:pt>
                <c:pt idx="3403">
                  <c:v>11460.216190297087</c:v>
                </c:pt>
                <c:pt idx="3404">
                  <c:v>11457.38846895479</c:v>
                </c:pt>
                <c:pt idx="3405">
                  <c:v>11454.560172102039</c:v>
                </c:pt>
                <c:pt idx="3406">
                  <c:v>11451.73129949213</c:v>
                </c:pt>
                <c:pt idx="3407">
                  <c:v>11448.901850878119</c:v>
                </c:pt>
                <c:pt idx="3408">
                  <c:v>11446.071826012912</c:v>
                </c:pt>
                <c:pt idx="3409">
                  <c:v>11443.24122464922</c:v>
                </c:pt>
                <c:pt idx="3410">
                  <c:v>11440.410046539542</c:v>
                </c:pt>
                <c:pt idx="3411">
                  <c:v>11437.57829143621</c:v>
                </c:pt>
                <c:pt idx="3412">
                  <c:v>11434.74595909136</c:v>
                </c:pt>
                <c:pt idx="3413">
                  <c:v>11431.913049256942</c:v>
                </c:pt>
                <c:pt idx="3414">
                  <c:v>11429.079561684688</c:v>
                </c:pt>
                <c:pt idx="3415">
                  <c:v>11426.245496126192</c:v>
                </c:pt>
                <c:pt idx="3416">
                  <c:v>11423.410852332812</c:v>
                </c:pt>
                <c:pt idx="3417">
                  <c:v>11420.575630055719</c:v>
                </c:pt>
                <c:pt idx="3418">
                  <c:v>11417.73982904593</c:v>
                </c:pt>
                <c:pt idx="3419">
                  <c:v>11414.903449054222</c:v>
                </c:pt>
                <c:pt idx="3420">
                  <c:v>11412.06648983121</c:v>
                </c:pt>
                <c:pt idx="3421">
                  <c:v>11409.228951127319</c:v>
                </c:pt>
                <c:pt idx="3422">
                  <c:v>11406.390832692778</c:v>
                </c:pt>
                <c:pt idx="3423">
                  <c:v>11403.552134277606</c:v>
                </c:pt>
                <c:pt idx="3424">
                  <c:v>11400.712855631651</c:v>
                </c:pt>
                <c:pt idx="3425">
                  <c:v>11397.872996504568</c:v>
                </c:pt>
                <c:pt idx="3426">
                  <c:v>11395.03255664581</c:v>
                </c:pt>
                <c:pt idx="3427">
                  <c:v>11392.191535804643</c:v>
                </c:pt>
                <c:pt idx="3428">
                  <c:v>11389.349933730138</c:v>
                </c:pt>
                <c:pt idx="3429">
                  <c:v>11386.507750171182</c:v>
                </c:pt>
                <c:pt idx="3430">
                  <c:v>11383.66498487645</c:v>
                </c:pt>
                <c:pt idx="3431">
                  <c:v>11380.821637594438</c:v>
                </c:pt>
                <c:pt idx="3432">
                  <c:v>11377.97770807346</c:v>
                </c:pt>
                <c:pt idx="3433">
                  <c:v>11375.13319606161</c:v>
                </c:pt>
                <c:pt idx="3434">
                  <c:v>11372.288101306813</c:v>
                </c:pt>
                <c:pt idx="3435">
                  <c:v>11369.442423556771</c:v>
                </c:pt>
                <c:pt idx="3436">
                  <c:v>11366.59616255901</c:v>
                </c:pt>
                <c:pt idx="3437">
                  <c:v>11363.749318060882</c:v>
                </c:pt>
                <c:pt idx="3438">
                  <c:v>11360.901889809509</c:v>
                </c:pt>
                <c:pt idx="3439">
                  <c:v>11358.053877551842</c:v>
                </c:pt>
                <c:pt idx="3440">
                  <c:v>11355.20528103461</c:v>
                </c:pt>
                <c:pt idx="3441">
                  <c:v>11352.356100004386</c:v>
                </c:pt>
                <c:pt idx="3442">
                  <c:v>11349.506334207515</c:v>
                </c:pt>
                <c:pt idx="3443">
                  <c:v>11346.655983390176</c:v>
                </c:pt>
                <c:pt idx="3444">
                  <c:v>11343.805047298329</c:v>
                </c:pt>
                <c:pt idx="3445">
                  <c:v>11340.953525677738</c:v>
                </c:pt>
                <c:pt idx="3446">
                  <c:v>11338.101418273991</c:v>
                </c:pt>
                <c:pt idx="3447">
                  <c:v>11335.248724832463</c:v>
                </c:pt>
                <c:pt idx="3448">
                  <c:v>11332.39544509834</c:v>
                </c:pt>
                <c:pt idx="3449">
                  <c:v>11329.541578816603</c:v>
                </c:pt>
                <c:pt idx="3450">
                  <c:v>11326.687125732051</c:v>
                </c:pt>
                <c:pt idx="3451">
                  <c:v>11323.83208558928</c:v>
                </c:pt>
                <c:pt idx="3452">
                  <c:v>11320.976458132694</c:v>
                </c:pt>
                <c:pt idx="3453">
                  <c:v>11318.120243106481</c:v>
                </c:pt>
                <c:pt idx="3454">
                  <c:v>11315.263440254661</c:v>
                </c:pt>
                <c:pt idx="3455">
                  <c:v>11312.406049321031</c:v>
                </c:pt>
                <c:pt idx="3456">
                  <c:v>11309.54807004921</c:v>
                </c:pt>
                <c:pt idx="3457">
                  <c:v>11306.689502182602</c:v>
                </c:pt>
                <c:pt idx="3458">
                  <c:v>11303.830345464428</c:v>
                </c:pt>
                <c:pt idx="3459">
                  <c:v>11300.970599637709</c:v>
                </c:pt>
                <c:pt idx="3460">
                  <c:v>11298.110264445249</c:v>
                </c:pt>
                <c:pt idx="3461">
                  <c:v>11295.24933962968</c:v>
                </c:pt>
                <c:pt idx="3462">
                  <c:v>11292.387824933427</c:v>
                </c:pt>
                <c:pt idx="3463">
                  <c:v>11289.525720098711</c:v>
                </c:pt>
                <c:pt idx="3464">
                  <c:v>11286.663024867548</c:v>
                </c:pt>
                <c:pt idx="3465">
                  <c:v>11283.799738981779</c:v>
                </c:pt>
                <c:pt idx="3466">
                  <c:v>11280.93586218302</c:v>
                </c:pt>
                <c:pt idx="3467">
                  <c:v>11278.071394212709</c:v>
                </c:pt>
                <c:pt idx="3468">
                  <c:v>11275.206334812059</c:v>
                </c:pt>
                <c:pt idx="3469">
                  <c:v>11272.340683722117</c:v>
                </c:pt>
                <c:pt idx="3470">
                  <c:v>11269.4744406837</c:v>
                </c:pt>
                <c:pt idx="3471">
                  <c:v>11266.607605437441</c:v>
                </c:pt>
                <c:pt idx="3472">
                  <c:v>11263.740177723759</c:v>
                </c:pt>
                <c:pt idx="3473">
                  <c:v>11260.872157282911</c:v>
                </c:pt>
                <c:pt idx="3474">
                  <c:v>11258.003543854882</c:v>
                </c:pt>
                <c:pt idx="3475">
                  <c:v>11255.134337179532</c:v>
                </c:pt>
                <c:pt idx="3476">
                  <c:v>11252.264536996479</c:v>
                </c:pt>
                <c:pt idx="3477">
                  <c:v>11249.394143045149</c:v>
                </c:pt>
                <c:pt idx="3478">
                  <c:v>11246.52315506475</c:v>
                </c:pt>
                <c:pt idx="3479">
                  <c:v>11243.65157279433</c:v>
                </c:pt>
                <c:pt idx="3480">
                  <c:v>11240.779395972702</c:v>
                </c:pt>
                <c:pt idx="3481">
                  <c:v>11237.906624338468</c:v>
                </c:pt>
                <c:pt idx="3482">
                  <c:v>11235.033257630064</c:v>
                </c:pt>
                <c:pt idx="3483">
                  <c:v>11232.1592955857</c:v>
                </c:pt>
                <c:pt idx="3484">
                  <c:v>11229.28473794339</c:v>
                </c:pt>
                <c:pt idx="3485">
                  <c:v>11226.409584440938</c:v>
                </c:pt>
                <c:pt idx="3486">
                  <c:v>11223.533834815962</c:v>
                </c:pt>
                <c:pt idx="3487">
                  <c:v>11220.657488805862</c:v>
                </c:pt>
                <c:pt idx="3488">
                  <c:v>11217.780546147842</c:v>
                </c:pt>
                <c:pt idx="3489">
                  <c:v>11214.903006578899</c:v>
                </c:pt>
                <c:pt idx="3490">
                  <c:v>11212.024869835821</c:v>
                </c:pt>
                <c:pt idx="3491">
                  <c:v>11209.146135655221</c:v>
                </c:pt>
                <c:pt idx="3492">
                  <c:v>11206.266803773458</c:v>
                </c:pt>
                <c:pt idx="3493">
                  <c:v>11203.386873926738</c:v>
                </c:pt>
                <c:pt idx="3494">
                  <c:v>11200.506345851039</c:v>
                </c:pt>
                <c:pt idx="3495">
                  <c:v>11197.625219282138</c:v>
                </c:pt>
                <c:pt idx="3496">
                  <c:v>11194.743493955591</c:v>
                </c:pt>
                <c:pt idx="3497">
                  <c:v>11191.861169606787</c:v>
                </c:pt>
                <c:pt idx="3498">
                  <c:v>11188.978245970869</c:v>
                </c:pt>
                <c:pt idx="3499">
                  <c:v>11186.094722782811</c:v>
                </c:pt>
                <c:pt idx="3500">
                  <c:v>11183.210599777351</c:v>
                </c:pt>
                <c:pt idx="3501">
                  <c:v>11180.325876689036</c:v>
                </c:pt>
                <c:pt idx="3502">
                  <c:v>11177.440553252221</c:v>
                </c:pt>
                <c:pt idx="3503">
                  <c:v>11174.554629201028</c:v>
                </c:pt>
                <c:pt idx="3504">
                  <c:v>11171.668104269389</c:v>
                </c:pt>
                <c:pt idx="3505">
                  <c:v>11168.780978191031</c:v>
                </c:pt>
                <c:pt idx="3506">
                  <c:v>11165.89325069947</c:v>
                </c:pt>
                <c:pt idx="3507">
                  <c:v>11163.00492152802</c:v>
                </c:pt>
                <c:pt idx="3508">
                  <c:v>11160.115990409779</c:v>
                </c:pt>
                <c:pt idx="3509">
                  <c:v>11157.226457077664</c:v>
                </c:pt>
                <c:pt idx="3510">
                  <c:v>11154.336321264329</c:v>
                </c:pt>
                <c:pt idx="3511">
                  <c:v>11151.445582702279</c:v>
                </c:pt>
                <c:pt idx="3512">
                  <c:v>11148.554241123791</c:v>
                </c:pt>
                <c:pt idx="3513">
                  <c:v>11145.662296260931</c:v>
                </c:pt>
                <c:pt idx="3514">
                  <c:v>11142.769747845561</c:v>
                </c:pt>
                <c:pt idx="3515">
                  <c:v>11139.876595609327</c:v>
                </c:pt>
                <c:pt idx="3516">
                  <c:v>11136.982839283686</c:v>
                </c:pt>
                <c:pt idx="3517">
                  <c:v>11134.088478599871</c:v>
                </c:pt>
                <c:pt idx="3518">
                  <c:v>11131.193513288898</c:v>
                </c:pt>
                <c:pt idx="3519">
                  <c:v>11128.297943081589</c:v>
                </c:pt>
                <c:pt idx="3520">
                  <c:v>11125.40176770857</c:v>
                </c:pt>
                <c:pt idx="3521">
                  <c:v>11122.504986900231</c:v>
                </c:pt>
                <c:pt idx="3522">
                  <c:v>11119.60760038676</c:v>
                </c:pt>
                <c:pt idx="3523">
                  <c:v>11116.70960789815</c:v>
                </c:pt>
                <c:pt idx="3524">
                  <c:v>11113.811009164177</c:v>
                </c:pt>
                <c:pt idx="3525">
                  <c:v>11110.911803914389</c:v>
                </c:pt>
                <c:pt idx="3526">
                  <c:v>11108.011991878149</c:v>
                </c:pt>
                <c:pt idx="3527">
                  <c:v>11105.111572784603</c:v>
                </c:pt>
                <c:pt idx="3528">
                  <c:v>11102.210546362681</c:v>
                </c:pt>
                <c:pt idx="3529">
                  <c:v>11099.308912341097</c:v>
                </c:pt>
                <c:pt idx="3530">
                  <c:v>11096.406670448376</c:v>
                </c:pt>
                <c:pt idx="3531">
                  <c:v>11093.50382041283</c:v>
                </c:pt>
                <c:pt idx="3532">
                  <c:v>11090.600361962523</c:v>
                </c:pt>
                <c:pt idx="3533">
                  <c:v>11087.69629482534</c:v>
                </c:pt>
                <c:pt idx="3534">
                  <c:v>11084.791618728959</c:v>
                </c:pt>
                <c:pt idx="3535">
                  <c:v>11081.886333400817</c:v>
                </c:pt>
                <c:pt idx="3536">
                  <c:v>11078.980438568189</c:v>
                </c:pt>
                <c:pt idx="3537">
                  <c:v>11076.073933958078</c:v>
                </c:pt>
                <c:pt idx="3538">
                  <c:v>11073.166819297316</c:v>
                </c:pt>
                <c:pt idx="3539">
                  <c:v>11070.259094312521</c:v>
                </c:pt>
                <c:pt idx="3540">
                  <c:v>11067.35075873007</c:v>
                </c:pt>
                <c:pt idx="3541">
                  <c:v>11064.441812276153</c:v>
                </c:pt>
                <c:pt idx="3542">
                  <c:v>11061.532254676722</c:v>
                </c:pt>
                <c:pt idx="3543">
                  <c:v>11058.62208565756</c:v>
                </c:pt>
                <c:pt idx="3544">
                  <c:v>11055.7113049442</c:v>
                </c:pt>
                <c:pt idx="3545">
                  <c:v>11052.79991226196</c:v>
                </c:pt>
                <c:pt idx="3546">
                  <c:v>11049.887907335969</c:v>
                </c:pt>
                <c:pt idx="3547">
                  <c:v>11046.975289891117</c:v>
                </c:pt>
                <c:pt idx="3548">
                  <c:v>11044.062059652109</c:v>
                </c:pt>
                <c:pt idx="3549">
                  <c:v>11041.148216343399</c:v>
                </c:pt>
                <c:pt idx="3550">
                  <c:v>11038.233759689259</c:v>
                </c:pt>
                <c:pt idx="3551">
                  <c:v>11035.318689413729</c:v>
                </c:pt>
                <c:pt idx="3552">
                  <c:v>11032.403005240631</c:v>
                </c:pt>
                <c:pt idx="3553">
                  <c:v>11029.486706893589</c:v>
                </c:pt>
                <c:pt idx="3554">
                  <c:v>11026.569794095991</c:v>
                </c:pt>
                <c:pt idx="3555">
                  <c:v>11023.652266571033</c:v>
                </c:pt>
                <c:pt idx="3556">
                  <c:v>11020.734124041683</c:v>
                </c:pt>
                <c:pt idx="3557">
                  <c:v>11017.815366230669</c:v>
                </c:pt>
                <c:pt idx="3558">
                  <c:v>11014.895992860549</c:v>
                </c:pt>
                <c:pt idx="3559">
                  <c:v>11011.976003653639</c:v>
                </c:pt>
                <c:pt idx="3560">
                  <c:v>11009.05539833205</c:v>
                </c:pt>
                <c:pt idx="3561">
                  <c:v>11006.13417661765</c:v>
                </c:pt>
                <c:pt idx="3562">
                  <c:v>11003.212338232124</c:v>
                </c:pt>
                <c:pt idx="3563">
                  <c:v>11000.289882896912</c:v>
                </c:pt>
                <c:pt idx="3564">
                  <c:v>10997.366810333258</c:v>
                </c:pt>
                <c:pt idx="3565">
                  <c:v>10994.44312026218</c:v>
                </c:pt>
                <c:pt idx="3566">
                  <c:v>10991.51881240448</c:v>
                </c:pt>
                <c:pt idx="3567">
                  <c:v>10988.593886480729</c:v>
                </c:pt>
                <c:pt idx="3568">
                  <c:v>10985.668342211311</c:v>
                </c:pt>
                <c:pt idx="3569">
                  <c:v>10982.742179316361</c:v>
                </c:pt>
                <c:pt idx="3570">
                  <c:v>10979.815397515809</c:v>
                </c:pt>
                <c:pt idx="3571">
                  <c:v>10976.887996529358</c:v>
                </c:pt>
                <c:pt idx="3572">
                  <c:v>10973.95997607652</c:v>
                </c:pt>
                <c:pt idx="3573">
                  <c:v>10971.031335876552</c:v>
                </c:pt>
                <c:pt idx="3574">
                  <c:v>10968.1020756485</c:v>
                </c:pt>
                <c:pt idx="3575">
                  <c:v>10965.17219511121</c:v>
                </c:pt>
                <c:pt idx="3576">
                  <c:v>10962.241693983287</c:v>
                </c:pt>
                <c:pt idx="3577">
                  <c:v>10959.310571983138</c:v>
                </c:pt>
                <c:pt idx="3578">
                  <c:v>10956.378828828931</c:v>
                </c:pt>
                <c:pt idx="3579">
                  <c:v>10953.44646423861</c:v>
                </c:pt>
                <c:pt idx="3580">
                  <c:v>10950.513477929924</c:v>
                </c:pt>
                <c:pt idx="3581">
                  <c:v>10947.579869620378</c:v>
                </c:pt>
                <c:pt idx="3582">
                  <c:v>10944.645639027269</c:v>
                </c:pt>
                <c:pt idx="3583">
                  <c:v>10941.71078586767</c:v>
                </c:pt>
                <c:pt idx="3584">
                  <c:v>10938.775309858431</c:v>
                </c:pt>
                <c:pt idx="3585">
                  <c:v>10935.839210716173</c:v>
                </c:pt>
                <c:pt idx="3586">
                  <c:v>10932.902488157302</c:v>
                </c:pt>
                <c:pt idx="3587">
                  <c:v>10929.965141898017</c:v>
                </c:pt>
                <c:pt idx="3588">
                  <c:v>10927.027171654277</c:v>
                </c:pt>
                <c:pt idx="3589">
                  <c:v>10924.088577141833</c:v>
                </c:pt>
                <c:pt idx="3590">
                  <c:v>10921.149358076194</c:v>
                </c:pt>
                <c:pt idx="3591">
                  <c:v>10918.209514172651</c:v>
                </c:pt>
                <c:pt idx="3592">
                  <c:v>10915.269045146282</c:v>
                </c:pt>
                <c:pt idx="3593">
                  <c:v>10912.32795071195</c:v>
                </c:pt>
                <c:pt idx="3594">
                  <c:v>10909.386230584267</c:v>
                </c:pt>
                <c:pt idx="3595">
                  <c:v>10906.44388447766</c:v>
                </c:pt>
                <c:pt idx="3596">
                  <c:v>10903.50091210629</c:v>
                </c:pt>
                <c:pt idx="3597">
                  <c:v>10900.557313184116</c:v>
                </c:pt>
                <c:pt idx="3598">
                  <c:v>10897.613087424879</c:v>
                </c:pt>
                <c:pt idx="3599">
                  <c:v>10894.6682345421</c:v>
                </c:pt>
                <c:pt idx="3600">
                  <c:v>10891.722754249042</c:v>
                </c:pt>
                <c:pt idx="3601">
                  <c:v>10888.77664625877</c:v>
                </c:pt>
                <c:pt idx="3602">
                  <c:v>10885.829910284127</c:v>
                </c:pt>
                <c:pt idx="3603">
                  <c:v>10882.882546037719</c:v>
                </c:pt>
                <c:pt idx="3604">
                  <c:v>10879.934553231942</c:v>
                </c:pt>
                <c:pt idx="3605">
                  <c:v>10876.985931578938</c:v>
                </c:pt>
                <c:pt idx="3606">
                  <c:v>10874.036680790658</c:v>
                </c:pt>
                <c:pt idx="3607">
                  <c:v>10871.086800578811</c:v>
                </c:pt>
                <c:pt idx="3608">
                  <c:v>10868.136290654869</c:v>
                </c:pt>
                <c:pt idx="3609">
                  <c:v>10865.185150730091</c:v>
                </c:pt>
                <c:pt idx="3610">
                  <c:v>10862.233380515521</c:v>
                </c:pt>
                <c:pt idx="3611">
                  <c:v>10859.28097972194</c:v>
                </c:pt>
                <c:pt idx="3612">
                  <c:v>10856.327948059939</c:v>
                </c:pt>
                <c:pt idx="3613">
                  <c:v>10853.374285239879</c:v>
                </c:pt>
                <c:pt idx="3614">
                  <c:v>10850.419990971861</c:v>
                </c:pt>
                <c:pt idx="3615">
                  <c:v>10847.465064965789</c:v>
                </c:pt>
                <c:pt idx="3616">
                  <c:v>10844.509506931339</c:v>
                </c:pt>
                <c:pt idx="3617">
                  <c:v>10841.55331657794</c:v>
                </c:pt>
                <c:pt idx="3618">
                  <c:v>10838.596493614798</c:v>
                </c:pt>
                <c:pt idx="3619">
                  <c:v>10835.639037750921</c:v>
                </c:pt>
                <c:pt idx="3620">
                  <c:v>10832.680948695042</c:v>
                </c:pt>
                <c:pt idx="3621">
                  <c:v>10829.722226155694</c:v>
                </c:pt>
                <c:pt idx="3622">
                  <c:v>10826.762869841183</c:v>
                </c:pt>
                <c:pt idx="3623">
                  <c:v>10823.802879459558</c:v>
                </c:pt>
                <c:pt idx="3624">
                  <c:v>10820.842254718671</c:v>
                </c:pt>
                <c:pt idx="3625">
                  <c:v>10817.880995326141</c:v>
                </c:pt>
                <c:pt idx="3626">
                  <c:v>10814.919100989327</c:v>
                </c:pt>
                <c:pt idx="3627">
                  <c:v>10811.956571415389</c:v>
                </c:pt>
                <c:pt idx="3628">
                  <c:v>10808.993406311263</c:v>
                </c:pt>
                <c:pt idx="3629">
                  <c:v>10806.029605383608</c:v>
                </c:pt>
                <c:pt idx="3630">
                  <c:v>10803.065168338902</c:v>
                </c:pt>
                <c:pt idx="3631">
                  <c:v>10800.100094883368</c:v>
                </c:pt>
                <c:pt idx="3632">
                  <c:v>10797.134384723009</c:v>
                </c:pt>
                <c:pt idx="3633">
                  <c:v>10794.168037563581</c:v>
                </c:pt>
                <c:pt idx="3634">
                  <c:v>10791.201053110632</c:v>
                </c:pt>
                <c:pt idx="3635">
                  <c:v>10788.233431069451</c:v>
                </c:pt>
                <c:pt idx="3636">
                  <c:v>10785.265171145111</c:v>
                </c:pt>
                <c:pt idx="3637">
                  <c:v>10782.29627304247</c:v>
                </c:pt>
                <c:pt idx="3638">
                  <c:v>10779.326736466108</c:v>
                </c:pt>
                <c:pt idx="3639">
                  <c:v>10776.356561120418</c:v>
                </c:pt>
                <c:pt idx="3640">
                  <c:v>10773.385746709529</c:v>
                </c:pt>
                <c:pt idx="3641">
                  <c:v>10770.41429293737</c:v>
                </c:pt>
                <c:pt idx="3642">
                  <c:v>10767.442199507601</c:v>
                </c:pt>
                <c:pt idx="3643">
                  <c:v>10764.469466123663</c:v>
                </c:pt>
                <c:pt idx="3644">
                  <c:v>10761.496092488758</c:v>
                </c:pt>
                <c:pt idx="3645">
                  <c:v>10758.522078305892</c:v>
                </c:pt>
                <c:pt idx="3646">
                  <c:v>10755.547423277771</c:v>
                </c:pt>
                <c:pt idx="3647">
                  <c:v>10752.572127106932</c:v>
                </c:pt>
                <c:pt idx="3648">
                  <c:v>10749.596189495618</c:v>
                </c:pt>
                <c:pt idx="3649">
                  <c:v>10746.619610145903</c:v>
                </c:pt>
                <c:pt idx="3650">
                  <c:v>10743.642388759552</c:v>
                </c:pt>
                <c:pt idx="3651">
                  <c:v>10740.664525038163</c:v>
                </c:pt>
                <c:pt idx="3652">
                  <c:v>10737.686018683038</c:v>
                </c:pt>
                <c:pt idx="3653">
                  <c:v>10734.70686939531</c:v>
                </c:pt>
                <c:pt idx="3654">
                  <c:v>10731.727076875824</c:v>
                </c:pt>
                <c:pt idx="3655">
                  <c:v>10728.746640825202</c:v>
                </c:pt>
                <c:pt idx="3656">
                  <c:v>10725.765560943841</c:v>
                </c:pt>
                <c:pt idx="3657">
                  <c:v>10722.783836931892</c:v>
                </c:pt>
                <c:pt idx="3658">
                  <c:v>10719.80146848927</c:v>
                </c:pt>
                <c:pt idx="3659">
                  <c:v>10716.818455315664</c:v>
                </c:pt>
                <c:pt idx="3660">
                  <c:v>10713.834797110501</c:v>
                </c:pt>
                <c:pt idx="3661">
                  <c:v>10710.850493572998</c:v>
                </c:pt>
                <c:pt idx="3662">
                  <c:v>10707.865544402128</c:v>
                </c:pt>
                <c:pt idx="3663">
                  <c:v>10704.879949296608</c:v>
                </c:pt>
                <c:pt idx="3664">
                  <c:v>10701.893707954952</c:v>
                </c:pt>
                <c:pt idx="3665">
                  <c:v>10698.906820075388</c:v>
                </c:pt>
                <c:pt idx="3666">
                  <c:v>10695.919285355953</c:v>
                </c:pt>
                <c:pt idx="3667">
                  <c:v>10692.931103494418</c:v>
                </c:pt>
                <c:pt idx="3668">
                  <c:v>10689.942274188323</c:v>
                </c:pt>
                <c:pt idx="3669">
                  <c:v>10686.952797134973</c:v>
                </c:pt>
                <c:pt idx="3670">
                  <c:v>10683.962672031423</c:v>
                </c:pt>
                <c:pt idx="3671">
                  <c:v>10680.971898574489</c:v>
                </c:pt>
                <c:pt idx="3672">
                  <c:v>10677.98047646078</c:v>
                </c:pt>
                <c:pt idx="3673">
                  <c:v>10674.988405386603</c:v>
                </c:pt>
                <c:pt idx="3674">
                  <c:v>10671.995685048076</c:v>
                </c:pt>
                <c:pt idx="3675">
                  <c:v>10669.002315141082</c:v>
                </c:pt>
                <c:pt idx="3676">
                  <c:v>10666.008295361209</c:v>
                </c:pt>
                <c:pt idx="3677">
                  <c:v>10663.013625403848</c:v>
                </c:pt>
                <c:pt idx="3678">
                  <c:v>10660.018304964147</c:v>
                </c:pt>
                <c:pt idx="3679">
                  <c:v>10657.022333737008</c:v>
                </c:pt>
                <c:pt idx="3680">
                  <c:v>10654.02571141708</c:v>
                </c:pt>
                <c:pt idx="3681">
                  <c:v>10651.02843769878</c:v>
                </c:pt>
                <c:pt idx="3682">
                  <c:v>10648.030512276271</c:v>
                </c:pt>
                <c:pt idx="3683">
                  <c:v>10645.031934843508</c:v>
                </c:pt>
                <c:pt idx="3684">
                  <c:v>10642.032705094161</c:v>
                </c:pt>
                <c:pt idx="3685">
                  <c:v>10639.032822721692</c:v>
                </c:pt>
                <c:pt idx="3686">
                  <c:v>10636.032287419292</c:v>
                </c:pt>
                <c:pt idx="3687">
                  <c:v>10633.031098879921</c:v>
                </c:pt>
                <c:pt idx="3688">
                  <c:v>10630.029256796312</c:v>
                </c:pt>
                <c:pt idx="3689">
                  <c:v>10627.02676086093</c:v>
                </c:pt>
                <c:pt idx="3690">
                  <c:v>10624.023610766009</c:v>
                </c:pt>
                <c:pt idx="3691">
                  <c:v>10621.019806203531</c:v>
                </c:pt>
                <c:pt idx="3692">
                  <c:v>10618.015346865242</c:v>
                </c:pt>
                <c:pt idx="3693">
                  <c:v>10615.01023244265</c:v>
                </c:pt>
                <c:pt idx="3694">
                  <c:v>10612.004462626992</c:v>
                </c:pt>
                <c:pt idx="3695">
                  <c:v>10608.99803710929</c:v>
                </c:pt>
                <c:pt idx="3696">
                  <c:v>10605.990955580308</c:v>
                </c:pt>
                <c:pt idx="3697">
                  <c:v>10602.983217730562</c:v>
                </c:pt>
                <c:pt idx="3698">
                  <c:v>10599.974823250321</c:v>
                </c:pt>
                <c:pt idx="3699">
                  <c:v>10596.965771829609</c:v>
                </c:pt>
                <c:pt idx="3700">
                  <c:v>10593.956063158228</c:v>
                </c:pt>
                <c:pt idx="3701">
                  <c:v>10590.945696925708</c:v>
                </c:pt>
                <c:pt idx="3702">
                  <c:v>10587.934672821331</c:v>
                </c:pt>
                <c:pt idx="3703">
                  <c:v>10584.922990534131</c:v>
                </c:pt>
                <c:pt idx="3704">
                  <c:v>10581.910649752919</c:v>
                </c:pt>
                <c:pt idx="3705">
                  <c:v>10578.897650166249</c:v>
                </c:pt>
                <c:pt idx="3706">
                  <c:v>10575.883991462408</c:v>
                </c:pt>
                <c:pt idx="3707">
                  <c:v>10572.869673329458</c:v>
                </c:pt>
                <c:pt idx="3708">
                  <c:v>10569.854695455208</c:v>
                </c:pt>
                <c:pt idx="3709">
                  <c:v>10566.83905752721</c:v>
                </c:pt>
                <c:pt idx="3710">
                  <c:v>10563.822759232771</c:v>
                </c:pt>
                <c:pt idx="3711">
                  <c:v>10560.805800258968</c:v>
                </c:pt>
                <c:pt idx="3712">
                  <c:v>10557.7881802926</c:v>
                </c:pt>
                <c:pt idx="3713">
                  <c:v>10554.769899020241</c:v>
                </c:pt>
                <c:pt idx="3714">
                  <c:v>10551.75095612819</c:v>
                </c:pt>
                <c:pt idx="3715">
                  <c:v>10548.731351302544</c:v>
                </c:pt>
                <c:pt idx="3716">
                  <c:v>10545.71108422908</c:v>
                </c:pt>
                <c:pt idx="3717">
                  <c:v>10542.690154593391</c:v>
                </c:pt>
                <c:pt idx="3718">
                  <c:v>10539.66856208078</c:v>
                </c:pt>
                <c:pt idx="3719">
                  <c:v>10536.646306376331</c:v>
                </c:pt>
                <c:pt idx="3720">
                  <c:v>10533.623387164842</c:v>
                </c:pt>
                <c:pt idx="3721">
                  <c:v>10530.599804130879</c:v>
                </c:pt>
                <c:pt idx="3722">
                  <c:v>10527.57555695876</c:v>
                </c:pt>
                <c:pt idx="3723">
                  <c:v>10524.550645332542</c:v>
                </c:pt>
                <c:pt idx="3724">
                  <c:v>10521.525068936051</c:v>
                </c:pt>
                <c:pt idx="3725">
                  <c:v>10518.49882745282</c:v>
                </c:pt>
                <c:pt idx="3726">
                  <c:v>10515.471920566188</c:v>
                </c:pt>
                <c:pt idx="3727">
                  <c:v>10512.444347959181</c:v>
                </c:pt>
                <c:pt idx="3728">
                  <c:v>10509.416109314618</c:v>
                </c:pt>
                <c:pt idx="3729">
                  <c:v>10506.38720431505</c:v>
                </c:pt>
                <c:pt idx="3730">
                  <c:v>10503.357632642756</c:v>
                </c:pt>
                <c:pt idx="3731">
                  <c:v>10500.327393979798</c:v>
                </c:pt>
                <c:pt idx="3732">
                  <c:v>10497.296488007973</c:v>
                </c:pt>
                <c:pt idx="3733">
                  <c:v>10494.264914408788</c:v>
                </c:pt>
                <c:pt idx="3734">
                  <c:v>10491.232672863553</c:v>
                </c:pt>
                <c:pt idx="3735">
                  <c:v>10488.199763053282</c:v>
                </c:pt>
                <c:pt idx="3736">
                  <c:v>10485.166184658747</c:v>
                </c:pt>
                <c:pt idx="3737">
                  <c:v>10482.131937360489</c:v>
                </c:pt>
                <c:pt idx="3738">
                  <c:v>10479.097020838763</c:v>
                </c:pt>
                <c:pt idx="3739">
                  <c:v>10476.061434773561</c:v>
                </c:pt>
                <c:pt idx="3740">
                  <c:v>10473.02517884466</c:v>
                </c:pt>
                <c:pt idx="3741">
                  <c:v>10469.988252731551</c:v>
                </c:pt>
                <c:pt idx="3742">
                  <c:v>10466.950656113469</c:v>
                </c:pt>
                <c:pt idx="3743">
                  <c:v>10463.91238866942</c:v>
                </c:pt>
                <c:pt idx="3744">
                  <c:v>10460.87345007813</c:v>
                </c:pt>
                <c:pt idx="3745">
                  <c:v>10457.833840018062</c:v>
                </c:pt>
                <c:pt idx="3746">
                  <c:v>10454.793558167441</c:v>
                </c:pt>
                <c:pt idx="3747">
                  <c:v>10451.752604204228</c:v>
                </c:pt>
                <c:pt idx="3748">
                  <c:v>10448.710977806131</c:v>
                </c:pt>
                <c:pt idx="3749">
                  <c:v>10445.668678650591</c:v>
                </c:pt>
                <c:pt idx="3750">
                  <c:v>10442.625706414799</c:v>
                </c:pt>
                <c:pt idx="3751">
                  <c:v>10439.58206077569</c:v>
                </c:pt>
                <c:pt idx="3752">
                  <c:v>10436.537741409922</c:v>
                </c:pt>
                <c:pt idx="3753">
                  <c:v>10433.492747993922</c:v>
                </c:pt>
                <c:pt idx="3754">
                  <c:v>10430.44708020384</c:v>
                </c:pt>
                <c:pt idx="3755">
                  <c:v>10427.400737715579</c:v>
                </c:pt>
                <c:pt idx="3756">
                  <c:v>10424.353720204768</c:v>
                </c:pt>
                <c:pt idx="3757">
                  <c:v>10421.306027346791</c:v>
                </c:pt>
                <c:pt idx="3758">
                  <c:v>10418.257658816761</c:v>
                </c:pt>
                <c:pt idx="3759">
                  <c:v>10415.208614289539</c:v>
                </c:pt>
                <c:pt idx="3760">
                  <c:v>10412.158893439719</c:v>
                </c:pt>
                <c:pt idx="3761">
                  <c:v>10409.10849594164</c:v>
                </c:pt>
                <c:pt idx="3762">
                  <c:v>10406.057421469388</c:v>
                </c:pt>
                <c:pt idx="3763">
                  <c:v>10403.005669696768</c:v>
                </c:pt>
                <c:pt idx="3764">
                  <c:v>10399.953240297349</c:v>
                </c:pt>
                <c:pt idx="3765">
                  <c:v>10396.900132944409</c:v>
                </c:pt>
                <c:pt idx="3766">
                  <c:v>10393.846347310982</c:v>
                </c:pt>
                <c:pt idx="3767">
                  <c:v>10390.791883069851</c:v>
                </c:pt>
                <c:pt idx="3768">
                  <c:v>10387.736739893509</c:v>
                </c:pt>
                <c:pt idx="3769">
                  <c:v>10384.680917454209</c:v>
                </c:pt>
                <c:pt idx="3770">
                  <c:v>10381.624415423939</c:v>
                </c:pt>
                <c:pt idx="3771">
                  <c:v>10378.567233474416</c:v>
                </c:pt>
                <c:pt idx="3772">
                  <c:v>10375.509371277089</c:v>
                </c:pt>
                <c:pt idx="3773">
                  <c:v>10372.450828503161</c:v>
                </c:pt>
                <c:pt idx="3774">
                  <c:v>10369.391604823561</c:v>
                </c:pt>
                <c:pt idx="3775">
                  <c:v>10366.331699908938</c:v>
                </c:pt>
                <c:pt idx="3776">
                  <c:v>10363.271113429721</c:v>
                </c:pt>
                <c:pt idx="3777">
                  <c:v>10360.209845056032</c:v>
                </c:pt>
                <c:pt idx="3778">
                  <c:v>10357.147894457748</c:v>
                </c:pt>
                <c:pt idx="3779">
                  <c:v>10354.085261304483</c:v>
                </c:pt>
                <c:pt idx="3780">
                  <c:v>10351.02194526556</c:v>
                </c:pt>
                <c:pt idx="3781">
                  <c:v>10347.957946010078</c:v>
                </c:pt>
                <c:pt idx="3782">
                  <c:v>10344.89326320685</c:v>
                </c:pt>
                <c:pt idx="3783">
                  <c:v>10341.827896524401</c:v>
                </c:pt>
                <c:pt idx="3784">
                  <c:v>10338.761845631019</c:v>
                </c:pt>
                <c:pt idx="3785">
                  <c:v>10335.69511019474</c:v>
                </c:pt>
                <c:pt idx="3786">
                  <c:v>10332.627689883278</c:v>
                </c:pt>
                <c:pt idx="3787">
                  <c:v>10329.559584364139</c:v>
                </c:pt>
                <c:pt idx="3788">
                  <c:v>10326.49079330452</c:v>
                </c:pt>
                <c:pt idx="3789">
                  <c:v>10323.42131637137</c:v>
                </c:pt>
                <c:pt idx="3790">
                  <c:v>10320.351153231381</c:v>
                </c:pt>
                <c:pt idx="3791">
                  <c:v>10317.28030355093</c:v>
                </c:pt>
                <c:pt idx="3792">
                  <c:v>10314.208766996191</c:v>
                </c:pt>
                <c:pt idx="3793">
                  <c:v>10311.136543233029</c:v>
                </c:pt>
                <c:pt idx="3794">
                  <c:v>10308.063631927038</c:v>
                </c:pt>
                <c:pt idx="3795">
                  <c:v>10304.990032743568</c:v>
                </c:pt>
                <c:pt idx="3796">
                  <c:v>10301.915745347669</c:v>
                </c:pt>
                <c:pt idx="3797">
                  <c:v>10298.84076940416</c:v>
                </c:pt>
                <c:pt idx="3798">
                  <c:v>10295.765104577547</c:v>
                </c:pt>
                <c:pt idx="3799">
                  <c:v>10292.688750532101</c:v>
                </c:pt>
                <c:pt idx="3800">
                  <c:v>10289.611706931804</c:v>
                </c:pt>
                <c:pt idx="3801">
                  <c:v>10286.533973440361</c:v>
                </c:pt>
                <c:pt idx="3802">
                  <c:v>10283.455549721239</c:v>
                </c:pt>
                <c:pt idx="3803">
                  <c:v>10280.376435437609</c:v>
                </c:pt>
                <c:pt idx="3804">
                  <c:v>10277.296630252369</c:v>
                </c:pt>
                <c:pt idx="3805">
                  <c:v>10274.216133828138</c:v>
                </c:pt>
                <c:pt idx="3806">
                  <c:v>10271.134945827313</c:v>
                </c:pt>
                <c:pt idx="3807">
                  <c:v>10268.053065911939</c:v>
                </c:pt>
                <c:pt idx="3808">
                  <c:v>10264.970493743847</c:v>
                </c:pt>
                <c:pt idx="3809">
                  <c:v>10261.887228984599</c:v>
                </c:pt>
                <c:pt idx="3810">
                  <c:v>10258.80327129545</c:v>
                </c:pt>
                <c:pt idx="3811">
                  <c:v>10255.7186203374</c:v>
                </c:pt>
                <c:pt idx="3812">
                  <c:v>10252.633275771172</c:v>
                </c:pt>
                <c:pt idx="3813">
                  <c:v>10249.547237257209</c:v>
                </c:pt>
                <c:pt idx="3814">
                  <c:v>10246.460504455697</c:v>
                </c:pt>
                <c:pt idx="3815">
                  <c:v>10243.37307702655</c:v>
                </c:pt>
                <c:pt idx="3816">
                  <c:v>10240.284954629369</c:v>
                </c:pt>
                <c:pt idx="3817">
                  <c:v>10237.196136923529</c:v>
                </c:pt>
                <c:pt idx="3818">
                  <c:v>10234.106623568096</c:v>
                </c:pt>
                <c:pt idx="3819">
                  <c:v>10231.01641422188</c:v>
                </c:pt>
                <c:pt idx="3820">
                  <c:v>10227.925508543411</c:v>
                </c:pt>
                <c:pt idx="3821">
                  <c:v>10224.83390619093</c:v>
                </c:pt>
                <c:pt idx="3822">
                  <c:v>10221.741606822421</c:v>
                </c:pt>
                <c:pt idx="3823">
                  <c:v>10218.648610095583</c:v>
                </c:pt>
                <c:pt idx="3824">
                  <c:v>10215.554915667839</c:v>
                </c:pt>
                <c:pt idx="3825">
                  <c:v>10212.46052319634</c:v>
                </c:pt>
                <c:pt idx="3826">
                  <c:v>10209.36543233794</c:v>
                </c:pt>
                <c:pt idx="3827">
                  <c:v>10206.26964274925</c:v>
                </c:pt>
                <c:pt idx="3828">
                  <c:v>10203.17315408658</c:v>
                </c:pt>
                <c:pt idx="3829">
                  <c:v>10200.075966005958</c:v>
                </c:pt>
                <c:pt idx="3830">
                  <c:v>10196.978078163151</c:v>
                </c:pt>
                <c:pt idx="3831">
                  <c:v>10193.879490213631</c:v>
                </c:pt>
                <c:pt idx="3832">
                  <c:v>10190.780201812613</c:v>
                </c:pt>
                <c:pt idx="3833">
                  <c:v>10187.680212615001</c:v>
                </c:pt>
                <c:pt idx="3834">
                  <c:v>10184.57952227545</c:v>
                </c:pt>
                <c:pt idx="3835">
                  <c:v>10181.478130448326</c:v>
                </c:pt>
                <c:pt idx="3836">
                  <c:v>10178.376036787706</c:v>
                </c:pt>
                <c:pt idx="3837">
                  <c:v>10175.273240947399</c:v>
                </c:pt>
                <c:pt idx="3838">
                  <c:v>10172.169742580933</c:v>
                </c:pt>
                <c:pt idx="3839">
                  <c:v>10169.065541341542</c:v>
                </c:pt>
                <c:pt idx="3840">
                  <c:v>10165.960636882188</c:v>
                </c:pt>
                <c:pt idx="3841">
                  <c:v>10162.85502885556</c:v>
                </c:pt>
                <c:pt idx="3842">
                  <c:v>10159.748716914062</c:v>
                </c:pt>
                <c:pt idx="3843">
                  <c:v>10156.641700709792</c:v>
                </c:pt>
                <c:pt idx="3844">
                  <c:v>10153.53397989461</c:v>
                </c:pt>
                <c:pt idx="3845">
                  <c:v>10150.425554120049</c:v>
                </c:pt>
                <c:pt idx="3846">
                  <c:v>10147.316423037399</c:v>
                </c:pt>
                <c:pt idx="3847">
                  <c:v>10144.206586297651</c:v>
                </c:pt>
                <c:pt idx="3848">
                  <c:v>10141.09604355149</c:v>
                </c:pt>
                <c:pt idx="3849">
                  <c:v>10137.984794449349</c:v>
                </c:pt>
                <c:pt idx="3850">
                  <c:v>10134.872838641368</c:v>
                </c:pt>
                <c:pt idx="3851">
                  <c:v>10131.760175777417</c:v>
                </c:pt>
                <c:pt idx="3852">
                  <c:v>10128.64680550704</c:v>
                </c:pt>
                <c:pt idx="3853">
                  <c:v>10125.532727479542</c:v>
                </c:pt>
                <c:pt idx="3854">
                  <c:v>10122.41794134392</c:v>
                </c:pt>
                <c:pt idx="3855">
                  <c:v>10119.302446748899</c:v>
                </c:pt>
                <c:pt idx="3856">
                  <c:v>10116.186243342901</c:v>
                </c:pt>
                <c:pt idx="3857">
                  <c:v>10113.069330774068</c:v>
                </c:pt>
                <c:pt idx="3858">
                  <c:v>10109.95170869028</c:v>
                </c:pt>
                <c:pt idx="3859">
                  <c:v>10106.83337673909</c:v>
                </c:pt>
                <c:pt idx="3860">
                  <c:v>10103.714334567811</c:v>
                </c:pt>
                <c:pt idx="3861">
                  <c:v>10100.594581823421</c:v>
                </c:pt>
                <c:pt idx="3862">
                  <c:v>10097.474118152651</c:v>
                </c:pt>
                <c:pt idx="3863">
                  <c:v>10094.352943201919</c:v>
                </c:pt>
                <c:pt idx="3864">
                  <c:v>10091.231056617371</c:v>
                </c:pt>
                <c:pt idx="3865">
                  <c:v>10088.108458044864</c:v>
                </c:pt>
                <c:pt idx="3866">
                  <c:v>10084.98514712995</c:v>
                </c:pt>
                <c:pt idx="3867">
                  <c:v>10081.861123517918</c:v>
                </c:pt>
                <c:pt idx="3868">
                  <c:v>10078.73638685375</c:v>
                </c:pt>
                <c:pt idx="3869">
                  <c:v>10075.610936782137</c:v>
                </c:pt>
                <c:pt idx="3870">
                  <c:v>10072.48477294752</c:v>
                </c:pt>
                <c:pt idx="3871">
                  <c:v>10069.357894993977</c:v>
                </c:pt>
                <c:pt idx="3872">
                  <c:v>10066.230302565371</c:v>
                </c:pt>
                <c:pt idx="3873">
                  <c:v>10063.101995305229</c:v>
                </c:pt>
                <c:pt idx="3874">
                  <c:v>10059.972972856802</c:v>
                </c:pt>
                <c:pt idx="3875">
                  <c:v>10056.843234863049</c:v>
                </c:pt>
                <c:pt idx="3876">
                  <c:v>10053.712780966653</c:v>
                </c:pt>
                <c:pt idx="3877">
                  <c:v>10050.581610809963</c:v>
                </c:pt>
                <c:pt idx="3878">
                  <c:v>10047.449724035099</c:v>
                </c:pt>
                <c:pt idx="3879">
                  <c:v>10044.317120283837</c:v>
                </c:pt>
                <c:pt idx="3880">
                  <c:v>10041.18379919769</c:v>
                </c:pt>
                <c:pt idx="3881">
                  <c:v>10038.049760417862</c:v>
                </c:pt>
                <c:pt idx="3882">
                  <c:v>10034.915003585269</c:v>
                </c:pt>
                <c:pt idx="3883">
                  <c:v>10031.779528340539</c:v>
                </c:pt>
                <c:pt idx="3884">
                  <c:v>10028.64333432401</c:v>
                </c:pt>
                <c:pt idx="3885">
                  <c:v>10025.506421175722</c:v>
                </c:pt>
                <c:pt idx="3886">
                  <c:v>10022.36878853541</c:v>
                </c:pt>
                <c:pt idx="3887">
                  <c:v>10019.230436042544</c:v>
                </c:pt>
                <c:pt idx="3888">
                  <c:v>10016.091363336252</c:v>
                </c:pt>
                <c:pt idx="3889">
                  <c:v>10012.95157005542</c:v>
                </c:pt>
                <c:pt idx="3890">
                  <c:v>10009.811055838612</c:v>
                </c:pt>
                <c:pt idx="3891">
                  <c:v>10006.669820324089</c:v>
                </c:pt>
                <c:pt idx="3892">
                  <c:v>10003.52786314984</c:v>
                </c:pt>
                <c:pt idx="3893">
                  <c:v>10000.385183953545</c:v>
                </c:pt>
                <c:pt idx="3894">
                  <c:v>9997.2417823726046</c:v>
                </c:pt>
                <c:pt idx="3895">
                  <c:v>9994.0976580440711</c:v>
                </c:pt>
                <c:pt idx="3896">
                  <c:v>9990.9528106047692</c:v>
                </c:pt>
                <c:pt idx="3897">
                  <c:v>9987.8072396911812</c:v>
                </c:pt>
                <c:pt idx="3898">
                  <c:v>9984.660944939511</c:v>
                </c:pt>
                <c:pt idx="3899">
                  <c:v>9981.5139259856587</c:v>
                </c:pt>
                <c:pt idx="3900">
                  <c:v>9978.3661824652227</c:v>
                </c:pt>
                <c:pt idx="3901">
                  <c:v>9975.2177140135191</c:v>
                </c:pt>
                <c:pt idx="3902">
                  <c:v>9972.0685202655441</c:v>
                </c:pt>
                <c:pt idx="3903">
                  <c:v>9968.9186008560155</c:v>
                </c:pt>
                <c:pt idx="3904">
                  <c:v>9965.7679554193346</c:v>
                </c:pt>
                <c:pt idx="3905">
                  <c:v>9962.616583589619</c:v>
                </c:pt>
                <c:pt idx="3906">
                  <c:v>9959.4644850006771</c:v>
                </c:pt>
                <c:pt idx="3907">
                  <c:v>9956.3116592860151</c:v>
                </c:pt>
                <c:pt idx="3908">
                  <c:v>9953.1581060788576</c:v>
                </c:pt>
                <c:pt idx="3909">
                  <c:v>9950.003825012107</c:v>
                </c:pt>
                <c:pt idx="3910">
                  <c:v>9946.8488157183674</c:v>
                </c:pt>
                <c:pt idx="3911">
                  <c:v>9943.6930778299575</c:v>
                </c:pt>
                <c:pt idx="3912">
                  <c:v>9940.5366109788811</c:v>
                </c:pt>
                <c:pt idx="3913">
                  <c:v>9937.379414796842</c:v>
                </c:pt>
                <c:pt idx="3914">
                  <c:v>9934.2214889152547</c:v>
                </c:pt>
                <c:pt idx="3915">
                  <c:v>9931.0628329652027</c:v>
                </c:pt>
                <c:pt idx="3916">
                  <c:v>9927.9034465775112</c:v>
                </c:pt>
                <c:pt idx="3917">
                  <c:v>9924.7433293826543</c:v>
                </c:pt>
                <c:pt idx="3918">
                  <c:v>9921.5824810108388</c:v>
                </c:pt>
                <c:pt idx="3919">
                  <c:v>9918.4209010919494</c:v>
                </c:pt>
                <c:pt idx="3920">
                  <c:v>9915.2585892555726</c:v>
                </c:pt>
                <c:pt idx="3921">
                  <c:v>9912.0955451310019</c:v>
                </c:pt>
                <c:pt idx="3922">
                  <c:v>9908.9317683472036</c:v>
                </c:pt>
                <c:pt idx="3923">
                  <c:v>9905.7672585328546</c:v>
                </c:pt>
                <c:pt idx="3924">
                  <c:v>9902.6020153163263</c:v>
                </c:pt>
                <c:pt idx="3925">
                  <c:v>9899.4360383256808</c:v>
                </c:pt>
                <c:pt idx="3926">
                  <c:v>9896.2693271886801</c:v>
                </c:pt>
                <c:pt idx="3927">
                  <c:v>9893.1018815327752</c:v>
                </c:pt>
                <c:pt idx="3928">
                  <c:v>9889.9337009851115</c:v>
                </c:pt>
                <c:pt idx="3929">
                  <c:v>9886.7647851725305</c:v>
                </c:pt>
                <c:pt idx="3930">
                  <c:v>9883.5951337215611</c:v>
                </c:pt>
                <c:pt idx="3931">
                  <c:v>9880.4247462584462</c:v>
                </c:pt>
                <c:pt idx="3932">
                  <c:v>9877.2536224090854</c:v>
                </c:pt>
                <c:pt idx="3933">
                  <c:v>9874.0817617991052</c:v>
                </c:pt>
                <c:pt idx="3934">
                  <c:v>9870.9091640537936</c:v>
                </c:pt>
                <c:pt idx="3935">
                  <c:v>9867.7358287981624</c:v>
                </c:pt>
                <c:pt idx="3936">
                  <c:v>9864.5617556568905</c:v>
                </c:pt>
                <c:pt idx="3937">
                  <c:v>9861.3869442543546</c:v>
                </c:pt>
                <c:pt idx="3938">
                  <c:v>9858.2113942146352</c:v>
                </c:pt>
                <c:pt idx="3939">
                  <c:v>9855.0351051614762</c:v>
                </c:pt>
                <c:pt idx="3940">
                  <c:v>9851.8580767183412</c:v>
                </c:pt>
                <c:pt idx="3941">
                  <c:v>9848.6803085083629</c:v>
                </c:pt>
                <c:pt idx="3942">
                  <c:v>9845.5018001543685</c:v>
                </c:pt>
                <c:pt idx="3943">
                  <c:v>9842.3225512788849</c:v>
                </c:pt>
                <c:pt idx="3944">
                  <c:v>9839.1425615041135</c:v>
                </c:pt>
                <c:pt idx="3945">
                  <c:v>9835.9618304519499</c:v>
                </c:pt>
                <c:pt idx="3946">
                  <c:v>9832.7803577439863</c:v>
                </c:pt>
                <c:pt idx="3947">
                  <c:v>9829.5981430014908</c:v>
                </c:pt>
                <c:pt idx="3948">
                  <c:v>9826.4151858454261</c:v>
                </c:pt>
                <c:pt idx="3949">
                  <c:v>9823.2314858964455</c:v>
                </c:pt>
                <c:pt idx="3950">
                  <c:v>9820.0470427748714</c:v>
                </c:pt>
                <c:pt idx="3951">
                  <c:v>9816.8618561007352</c:v>
                </c:pt>
                <c:pt idx="3952">
                  <c:v>9813.6759254937406</c:v>
                </c:pt>
                <c:pt idx="3953">
                  <c:v>9810.4892505732932</c:v>
                </c:pt>
                <c:pt idx="3954">
                  <c:v>9807.3018309584659</c:v>
                </c:pt>
                <c:pt idx="3955">
                  <c:v>9804.1136662680256</c:v>
                </c:pt>
                <c:pt idx="3956">
                  <c:v>9800.9247561204265</c:v>
                </c:pt>
                <c:pt idx="3957">
                  <c:v>9797.7351001338029</c:v>
                </c:pt>
                <c:pt idx="3958">
                  <c:v>9794.5446979259777</c:v>
                </c:pt>
                <c:pt idx="3959">
                  <c:v>9791.3535491144557</c:v>
                </c:pt>
                <c:pt idx="3960">
                  <c:v>9788.1616533164288</c:v>
                </c:pt>
                <c:pt idx="3961">
                  <c:v>9784.9690101487668</c:v>
                </c:pt>
                <c:pt idx="3962">
                  <c:v>9781.7756192280285</c:v>
                </c:pt>
                <c:pt idx="3963">
                  <c:v>9778.5814801704619</c:v>
                </c:pt>
                <c:pt idx="3964">
                  <c:v>9775.3865925919745</c:v>
                </c:pt>
                <c:pt idx="3965">
                  <c:v>9772.1909561081829</c:v>
                </c:pt>
                <c:pt idx="3966">
                  <c:v>9768.994570334371</c:v>
                </c:pt>
                <c:pt idx="3967">
                  <c:v>9765.7974348855041</c:v>
                </c:pt>
                <c:pt idx="3968">
                  <c:v>9762.5995493762366</c:v>
                </c:pt>
                <c:pt idx="3969">
                  <c:v>9759.4009134208973</c:v>
                </c:pt>
                <c:pt idx="3970">
                  <c:v>9756.2015266335056</c:v>
                </c:pt>
                <c:pt idx="3971">
                  <c:v>9753.0013886277466</c:v>
                </c:pt>
                <c:pt idx="3972">
                  <c:v>9749.8004990169975</c:v>
                </c:pt>
                <c:pt idx="3973">
                  <c:v>9746.5988574143121</c:v>
                </c:pt>
                <c:pt idx="3974">
                  <c:v>9743.396463432422</c:v>
                </c:pt>
                <c:pt idx="3975">
                  <c:v>9740.1933166837352</c:v>
                </c:pt>
                <c:pt idx="3976">
                  <c:v>9736.9894167803468</c:v>
                </c:pt>
                <c:pt idx="3977">
                  <c:v>9733.784763334028</c:v>
                </c:pt>
                <c:pt idx="3978">
                  <c:v>9730.5793559562171</c:v>
                </c:pt>
                <c:pt idx="3979">
                  <c:v>9727.3731942580453</c:v>
                </c:pt>
                <c:pt idx="3980">
                  <c:v>9724.1662778503269</c:v>
                </c:pt>
                <c:pt idx="3981">
                  <c:v>9720.9586063435218</c:v>
                </c:pt>
                <c:pt idx="3982">
                  <c:v>9717.7501793477986</c:v>
                </c:pt>
                <c:pt idx="3983">
                  <c:v>9714.5409964729934</c:v>
                </c:pt>
                <c:pt idx="3984">
                  <c:v>9711.3310573286108</c:v>
                </c:pt>
                <c:pt idx="3985">
                  <c:v>9708.1203615238428</c:v>
                </c:pt>
                <c:pt idx="3986">
                  <c:v>9704.9089086675394</c:v>
                </c:pt>
                <c:pt idx="3987">
                  <c:v>9701.6966983682541</c:v>
                </c:pt>
                <c:pt idx="3988">
                  <c:v>9698.4837302341912</c:v>
                </c:pt>
                <c:pt idx="3989">
                  <c:v>9695.2700038732346</c:v>
                </c:pt>
                <c:pt idx="3990">
                  <c:v>9692.0555188929538</c:v>
                </c:pt>
                <c:pt idx="3991">
                  <c:v>9688.8402749005709</c:v>
                </c:pt>
                <c:pt idx="3992">
                  <c:v>9685.6242715030148</c:v>
                </c:pt>
                <c:pt idx="3993">
                  <c:v>9682.4075083068492</c:v>
                </c:pt>
                <c:pt idx="3994">
                  <c:v>9679.1899849183337</c:v>
                </c:pt>
                <c:pt idx="3995">
                  <c:v>9675.9717009434025</c:v>
                </c:pt>
                <c:pt idx="3996">
                  <c:v>9672.7526559876533</c:v>
                </c:pt>
                <c:pt idx="3997">
                  <c:v>9669.5328496563598</c:v>
                </c:pt>
                <c:pt idx="3998">
                  <c:v>9666.312281554463</c:v>
                </c:pt>
                <c:pt idx="3999">
                  <c:v>9663.0909512865765</c:v>
                </c:pt>
                <c:pt idx="4000">
                  <c:v>9659.8688584569973</c:v>
                </c:pt>
                <c:pt idx="4001">
                  <c:v>9656.6460026696714</c:v>
                </c:pt>
                <c:pt idx="4002">
                  <c:v>9653.4223835282301</c:v>
                </c:pt>
                <c:pt idx="4003">
                  <c:v>9650.1980006359754</c:v>
                </c:pt>
                <c:pt idx="4004">
                  <c:v>9646.9728535958693</c:v>
                </c:pt>
                <c:pt idx="4005">
                  <c:v>9643.7469420105517</c:v>
                </c:pt>
                <c:pt idx="4006">
                  <c:v>9640.5202654823261</c:v>
                </c:pt>
                <c:pt idx="4007">
                  <c:v>9637.2928236131665</c:v>
                </c:pt>
                <c:pt idx="4008">
                  <c:v>9634.0646160047218</c:v>
                </c:pt>
                <c:pt idx="4009">
                  <c:v>9630.8356422583001</c:v>
                </c:pt>
                <c:pt idx="4010">
                  <c:v>9627.6059019748736</c:v>
                </c:pt>
                <c:pt idx="4011">
                  <c:v>9624.3753947550922</c:v>
                </c:pt>
                <c:pt idx="4012">
                  <c:v>9621.1441201992784</c:v>
                </c:pt>
                <c:pt idx="4013">
                  <c:v>9617.9120779073965</c:v>
                </c:pt>
                <c:pt idx="4014">
                  <c:v>9614.6792674791031</c:v>
                </c:pt>
                <c:pt idx="4015">
                  <c:v>9611.4456885137042</c:v>
                </c:pt>
                <c:pt idx="4016">
                  <c:v>9608.2113406101798</c:v>
                </c:pt>
                <c:pt idx="4017">
                  <c:v>9604.9762233671681</c:v>
                </c:pt>
                <c:pt idx="4018">
                  <c:v>9601.7403363829908</c:v>
                </c:pt>
                <c:pt idx="4019">
                  <c:v>9598.5036792556075</c:v>
                </c:pt>
                <c:pt idx="4020">
                  <c:v>9595.2662515826596</c:v>
                </c:pt>
                <c:pt idx="4021">
                  <c:v>9592.0280529614483</c:v>
                </c:pt>
                <c:pt idx="4022">
                  <c:v>9588.7890829889329</c:v>
                </c:pt>
                <c:pt idx="4023">
                  <c:v>9585.5493412617525</c:v>
                </c:pt>
                <c:pt idx="4024">
                  <c:v>9582.3088273761859</c:v>
                </c:pt>
                <c:pt idx="4025">
                  <c:v>9579.0675409281903</c:v>
                </c:pt>
                <c:pt idx="4026">
                  <c:v>9575.8254815133841</c:v>
                </c:pt>
                <c:pt idx="4027">
                  <c:v>9572.5826487270442</c:v>
                </c:pt>
                <c:pt idx="4028">
                  <c:v>9569.339042164107</c:v>
                </c:pt>
                <c:pt idx="4029">
                  <c:v>9566.0946614191689</c:v>
                </c:pt>
                <c:pt idx="4030">
                  <c:v>9562.8495060864971</c:v>
                </c:pt>
                <c:pt idx="4031">
                  <c:v>9559.603575760013</c:v>
                </c:pt>
                <c:pt idx="4032">
                  <c:v>9556.3568700332926</c:v>
                </c:pt>
                <c:pt idx="4033">
                  <c:v>9553.109388499588</c:v>
                </c:pt>
                <c:pt idx="4034">
                  <c:v>9549.8611307517876</c:v>
                </c:pt>
                <c:pt idx="4035">
                  <c:v>9546.6120963824633</c:v>
                </c:pt>
                <c:pt idx="4036">
                  <c:v>9543.3622849838193</c:v>
                </c:pt>
                <c:pt idx="4037">
                  <c:v>9540.1116961477455</c:v>
                </c:pt>
                <c:pt idx="4038">
                  <c:v>9536.8603294657678</c:v>
                </c:pt>
                <c:pt idx="4039">
                  <c:v>9533.6081845290901</c:v>
                </c:pt>
                <c:pt idx="4040">
                  <c:v>9530.3552609285525</c:v>
                </c:pt>
                <c:pt idx="4041">
                  <c:v>9527.1015582546752</c:v>
                </c:pt>
                <c:pt idx="4042">
                  <c:v>9523.8470760976052</c:v>
                </c:pt>
                <c:pt idx="4043">
                  <c:v>9520.5918140471731</c:v>
                </c:pt>
                <c:pt idx="4044">
                  <c:v>9517.3357716928567</c:v>
                </c:pt>
                <c:pt idx="4045">
                  <c:v>9514.0789486237827</c:v>
                </c:pt>
                <c:pt idx="4046">
                  <c:v>9510.8213444287412</c:v>
                </c:pt>
                <c:pt idx="4047">
                  <c:v>9507.562958696175</c:v>
                </c:pt>
                <c:pt idx="4048">
                  <c:v>9504.3037910141793</c:v>
                </c:pt>
                <c:pt idx="4049">
                  <c:v>9501.0438409705057</c:v>
                </c:pt>
                <c:pt idx="4050">
                  <c:v>9497.7831081525565</c:v>
                </c:pt>
                <c:pt idx="4051">
                  <c:v>9494.52159214739</c:v>
                </c:pt>
                <c:pt idx="4052">
                  <c:v>9491.2592925417248</c:v>
                </c:pt>
                <c:pt idx="4053">
                  <c:v>9487.9962089219116</c:v>
                </c:pt>
                <c:pt idx="4054">
                  <c:v>9484.7323408739812</c:v>
                </c:pt>
                <c:pt idx="4055">
                  <c:v>9481.4676879835879</c:v>
                </c:pt>
                <c:pt idx="4056">
                  <c:v>9478.202249836073</c:v>
                </c:pt>
                <c:pt idx="4057">
                  <c:v>9474.936026016383</c:v>
                </c:pt>
                <c:pt idx="4058">
                  <c:v>9471.6690161091556</c:v>
                </c:pt>
                <c:pt idx="4059">
                  <c:v>9468.4012196986587</c:v>
                </c:pt>
                <c:pt idx="4060">
                  <c:v>9465.1326363688222</c:v>
                </c:pt>
                <c:pt idx="4061">
                  <c:v>9461.8632657032103</c:v>
                </c:pt>
                <c:pt idx="4062">
                  <c:v>9458.5931072850526</c:v>
                </c:pt>
                <c:pt idx="4063">
                  <c:v>9455.3221606972202</c:v>
                </c:pt>
                <c:pt idx="4064">
                  <c:v>9452.0504255222331</c:v>
                </c:pt>
                <c:pt idx="4065">
                  <c:v>9448.7779013422605</c:v>
                </c:pt>
                <c:pt idx="4066">
                  <c:v>9445.5045877391221</c:v>
                </c:pt>
                <c:pt idx="4067">
                  <c:v>9442.2304842942776</c:v>
                </c:pt>
                <c:pt idx="4068">
                  <c:v>9438.955590588841</c:v>
                </c:pt>
                <c:pt idx="4069">
                  <c:v>9435.6799062035789</c:v>
                </c:pt>
                <c:pt idx="4070">
                  <c:v>9432.4034307188922</c:v>
                </c:pt>
                <c:pt idx="4071">
                  <c:v>9429.1261637148309</c:v>
                </c:pt>
                <c:pt idx="4072">
                  <c:v>9425.8481047710939</c:v>
                </c:pt>
                <c:pt idx="4073">
                  <c:v>9422.5692534670306</c:v>
                </c:pt>
                <c:pt idx="4074">
                  <c:v>9419.2896093816271</c:v>
                </c:pt>
                <c:pt idx="4075">
                  <c:v>9416.0091720935143</c:v>
                </c:pt>
                <c:pt idx="4076">
                  <c:v>9412.7279411809777</c:v>
                </c:pt>
                <c:pt idx="4077">
                  <c:v>9409.4459162219282</c:v>
                </c:pt>
                <c:pt idx="4078">
                  <c:v>9406.1630967939436</c:v>
                </c:pt>
                <c:pt idx="4079">
                  <c:v>9402.8794824742272</c:v>
                </c:pt>
                <c:pt idx="4080">
                  <c:v>9399.5950728396328</c:v>
                </c:pt>
                <c:pt idx="4081">
                  <c:v>9396.3098674666526</c:v>
                </c:pt>
                <c:pt idx="4082">
                  <c:v>9393.0238659314309</c:v>
                </c:pt>
                <c:pt idx="4083">
                  <c:v>9389.7370678097413</c:v>
                </c:pt>
                <c:pt idx="4084">
                  <c:v>9386.4494726770045</c:v>
                </c:pt>
                <c:pt idx="4085">
                  <c:v>9383.1610801082825</c:v>
                </c:pt>
                <c:pt idx="4086">
                  <c:v>9379.8718896782739</c:v>
                </c:pt>
                <c:pt idx="4087">
                  <c:v>9376.5819009613333</c:v>
                </c:pt>
                <c:pt idx="4088">
                  <c:v>9373.2911135314371</c:v>
                </c:pt>
                <c:pt idx="4089">
                  <c:v>9369.9995269622032</c:v>
                </c:pt>
                <c:pt idx="4090">
                  <c:v>9366.7071408268948</c:v>
                </c:pt>
                <c:pt idx="4091">
                  <c:v>9363.4139546984134</c:v>
                </c:pt>
                <c:pt idx="4092">
                  <c:v>9360.1199681493054</c:v>
                </c:pt>
                <c:pt idx="4093">
                  <c:v>9356.8251807517318</c:v>
                </c:pt>
                <c:pt idx="4094">
                  <c:v>9353.5295920775206</c:v>
                </c:pt>
                <c:pt idx="4095">
                  <c:v>9350.2332016981236</c:v>
                </c:pt>
                <c:pt idx="4096">
                  <c:v>9346.9360091846211</c:v>
                </c:pt>
                <c:pt idx="4097">
                  <c:v>9343.6380141077461</c:v>
                </c:pt>
                <c:pt idx="4098">
                  <c:v>9340.3392160378571</c:v>
                </c:pt>
                <c:pt idx="4099">
                  <c:v>9337.039614544954</c:v>
                </c:pt>
                <c:pt idx="4100">
                  <c:v>9333.7392091986712</c:v>
                </c:pt>
                <c:pt idx="4101">
                  <c:v>9330.4379995682684</c:v>
                </c:pt>
                <c:pt idx="4102">
                  <c:v>9327.1359852226633</c:v>
                </c:pt>
                <c:pt idx="4103">
                  <c:v>9323.8331657303825</c:v>
                </c:pt>
                <c:pt idx="4104">
                  <c:v>9320.5295406596033</c:v>
                </c:pt>
                <c:pt idx="4105">
                  <c:v>9317.2251095781212</c:v>
                </c:pt>
                <c:pt idx="4106">
                  <c:v>9313.9198720533823</c:v>
                </c:pt>
                <c:pt idx="4107">
                  <c:v>9310.6138276524562</c:v>
                </c:pt>
                <c:pt idx="4108">
                  <c:v>9307.306975942045</c:v>
                </c:pt>
                <c:pt idx="4109">
                  <c:v>9303.9993164884872</c:v>
                </c:pt>
                <c:pt idx="4110">
                  <c:v>9300.6908488577501</c:v>
                </c:pt>
                <c:pt idx="4111">
                  <c:v>9297.3815726154244</c:v>
                </c:pt>
                <c:pt idx="4112">
                  <c:v>9294.0714873267461</c:v>
                </c:pt>
                <c:pt idx="4113">
                  <c:v>9290.7605925565713</c:v>
                </c:pt>
                <c:pt idx="4114">
                  <c:v>9287.4488878693883</c:v>
                </c:pt>
                <c:pt idx="4115">
                  <c:v>9284.1363728293236</c:v>
                </c:pt>
                <c:pt idx="4116">
                  <c:v>9280.8230470001163</c:v>
                </c:pt>
                <c:pt idx="4117">
                  <c:v>9277.508909945147</c:v>
                </c:pt>
                <c:pt idx="4118">
                  <c:v>9274.1939612274309</c:v>
                </c:pt>
                <c:pt idx="4119">
                  <c:v>9270.8782004095901</c:v>
                </c:pt>
                <c:pt idx="4120">
                  <c:v>9267.5616270538958</c:v>
                </c:pt>
                <c:pt idx="4121">
                  <c:v>9264.244240722237</c:v>
                </c:pt>
                <c:pt idx="4122">
                  <c:v>9260.9260409761173</c:v>
                </c:pt>
                <c:pt idx="4123">
                  <c:v>9257.6070273766927</c:v>
                </c:pt>
                <c:pt idx="4124">
                  <c:v>9254.2871994847264</c:v>
                </c:pt>
                <c:pt idx="4125">
                  <c:v>9250.9665568606215</c:v>
                </c:pt>
                <c:pt idx="4126">
                  <c:v>9247.645099064388</c:v>
                </c:pt>
                <c:pt idx="4127">
                  <c:v>9244.3228256556813</c:v>
                </c:pt>
                <c:pt idx="4128">
                  <c:v>9240.9997361937621</c:v>
                </c:pt>
                <c:pt idx="4129">
                  <c:v>9237.6758302375274</c:v>
                </c:pt>
                <c:pt idx="4130">
                  <c:v>9234.3511073455011</c:v>
                </c:pt>
                <c:pt idx="4131">
                  <c:v>9231.0255670758233</c:v>
                </c:pt>
                <c:pt idx="4132">
                  <c:v>9227.6992089862488</c:v>
                </c:pt>
                <c:pt idx="4133">
                  <c:v>9224.3720326341736</c:v>
                </c:pt>
                <c:pt idx="4134">
                  <c:v>9221.0440375766102</c:v>
                </c:pt>
                <c:pt idx="4135">
                  <c:v>9217.7152233701818</c:v>
                </c:pt>
                <c:pt idx="4136">
                  <c:v>9214.3855895711458</c:v>
                </c:pt>
                <c:pt idx="4137">
                  <c:v>9211.0551357353725</c:v>
                </c:pt>
                <c:pt idx="4138">
                  <c:v>9207.723861418368</c:v>
                </c:pt>
                <c:pt idx="4139">
                  <c:v>9204.391766175233</c:v>
                </c:pt>
                <c:pt idx="4140">
                  <c:v>9201.0588495607044</c:v>
                </c:pt>
                <c:pt idx="4141">
                  <c:v>9197.7251111291444</c:v>
                </c:pt>
                <c:pt idx="4142">
                  <c:v>9194.3905504345203</c:v>
                </c:pt>
                <c:pt idx="4143">
                  <c:v>9191.0551670304249</c:v>
                </c:pt>
                <c:pt idx="4144">
                  <c:v>9187.718960470067</c:v>
                </c:pt>
                <c:pt idx="4145">
                  <c:v>9184.381930306281</c:v>
                </c:pt>
                <c:pt idx="4146">
                  <c:v>9181.0440760915062</c:v>
                </c:pt>
                <c:pt idx="4147">
                  <c:v>9177.7053973778002</c:v>
                </c:pt>
                <c:pt idx="4148">
                  <c:v>9174.3658937168511</c:v>
                </c:pt>
                <c:pt idx="4149">
                  <c:v>9171.0255646599508</c:v>
                </c:pt>
                <c:pt idx="4150">
                  <c:v>9167.6844097580124</c:v>
                </c:pt>
                <c:pt idx="4151">
                  <c:v>9164.342428561562</c:v>
                </c:pt>
                <c:pt idx="4152">
                  <c:v>9160.9996206207306</c:v>
                </c:pt>
                <c:pt idx="4153">
                  <c:v>9157.6559854852894</c:v>
                </c:pt>
                <c:pt idx="4154">
                  <c:v>9154.3115227046055</c:v>
                </c:pt>
                <c:pt idx="4155">
                  <c:v>9150.9662318276532</c:v>
                </c:pt>
                <c:pt idx="4156">
                  <c:v>9147.6201124030431</c:v>
                </c:pt>
                <c:pt idx="4157">
                  <c:v>9144.2731639789781</c:v>
                </c:pt>
                <c:pt idx="4158">
                  <c:v>9140.925386103283</c:v>
                </c:pt>
                <c:pt idx="4159">
                  <c:v>9137.5767783233914</c:v>
                </c:pt>
                <c:pt idx="4160">
                  <c:v>9134.2273401863531</c:v>
                </c:pt>
                <c:pt idx="4161">
                  <c:v>9130.8770712388214</c:v>
                </c:pt>
                <c:pt idx="4162">
                  <c:v>9127.5259710270657</c:v>
                </c:pt>
                <c:pt idx="4163">
                  <c:v>9124.1740390969717</c:v>
                </c:pt>
                <c:pt idx="4164">
                  <c:v>9120.8212749940249</c:v>
                </c:pt>
                <c:pt idx="4165">
                  <c:v>9117.4676782633233</c:v>
                </c:pt>
                <c:pt idx="4166">
                  <c:v>9114.1132484495811</c:v>
                </c:pt>
                <c:pt idx="4167">
                  <c:v>9110.7579850971033</c:v>
                </c:pt>
                <c:pt idx="4168">
                  <c:v>9107.4018877498311</c:v>
                </c:pt>
                <c:pt idx="4169">
                  <c:v>9104.044955951289</c:v>
                </c:pt>
                <c:pt idx="4170">
                  <c:v>9100.6871892446143</c:v>
                </c:pt>
                <c:pt idx="4171">
                  <c:v>9097.328587172573</c:v>
                </c:pt>
                <c:pt idx="4172">
                  <c:v>9093.9691492774982</c:v>
                </c:pt>
                <c:pt idx="4173">
                  <c:v>9090.6088751013685</c:v>
                </c:pt>
                <c:pt idx="4174">
                  <c:v>9087.247764185744</c:v>
                </c:pt>
                <c:pt idx="4175">
                  <c:v>9083.8858160717937</c:v>
                </c:pt>
                <c:pt idx="4176">
                  <c:v>9080.5230303003027</c:v>
                </c:pt>
                <c:pt idx="4177">
                  <c:v>9077.1594064116543</c:v>
                </c:pt>
                <c:pt idx="4178">
                  <c:v>9073.7949439458298</c:v>
                </c:pt>
                <c:pt idx="4179">
                  <c:v>9070.4296424424228</c:v>
                </c:pt>
                <c:pt idx="4180">
                  <c:v>9067.0635014406271</c:v>
                </c:pt>
                <c:pt idx="4181">
                  <c:v>9063.6965204792359</c:v>
                </c:pt>
                <c:pt idx="4182">
                  <c:v>9060.3286990966553</c:v>
                </c:pt>
                <c:pt idx="4183">
                  <c:v>9056.9600368308857</c:v>
                </c:pt>
                <c:pt idx="4184">
                  <c:v>9053.5905332195252</c:v>
                </c:pt>
                <c:pt idx="4185">
                  <c:v>9050.2201877997868</c:v>
                </c:pt>
                <c:pt idx="4186">
                  <c:v>9046.8490001084647</c:v>
                </c:pt>
                <c:pt idx="4187">
                  <c:v>9043.4769696819676</c:v>
                </c:pt>
                <c:pt idx="4188">
                  <c:v>9040.104096056315</c:v>
                </c:pt>
                <c:pt idx="4189">
                  <c:v>9036.7303787670953</c:v>
                </c:pt>
                <c:pt idx="4190">
                  <c:v>9033.3558173495185</c:v>
                </c:pt>
                <c:pt idx="4191">
                  <c:v>9029.9804113383925</c:v>
                </c:pt>
                <c:pt idx="4192">
                  <c:v>9026.6041602681107</c:v>
                </c:pt>
                <c:pt idx="4193">
                  <c:v>9023.2270636726771</c:v>
                </c:pt>
                <c:pt idx="4194">
                  <c:v>9019.8491210856846</c:v>
                </c:pt>
                <c:pt idx="4195">
                  <c:v>9016.4703320403296</c:v>
                </c:pt>
                <c:pt idx="4196">
                  <c:v>9013.0906960694047</c:v>
                </c:pt>
                <c:pt idx="4197">
                  <c:v>9009.7102127052931</c:v>
                </c:pt>
                <c:pt idx="4198">
                  <c:v>9006.3288814799707</c:v>
                </c:pt>
                <c:pt idx="4199">
                  <c:v>9002.9467019250224</c:v>
                </c:pt>
                <c:pt idx="4200">
                  <c:v>8999.563673571618</c:v>
                </c:pt>
                <c:pt idx="4201">
                  <c:v>8996.1797959505275</c:v>
                </c:pt>
                <c:pt idx="4202">
                  <c:v>8992.7950685921023</c:v>
                </c:pt>
                <c:pt idx="4203">
                  <c:v>8989.4094910262993</c:v>
                </c:pt>
                <c:pt idx="4204">
                  <c:v>8986.0230627826677</c:v>
                </c:pt>
                <c:pt idx="4205">
                  <c:v>8982.6357833903458</c:v>
                </c:pt>
                <c:pt idx="4206">
                  <c:v>8979.2476523780642</c:v>
                </c:pt>
                <c:pt idx="4207">
                  <c:v>8975.8586692741392</c:v>
                </c:pt>
                <c:pt idx="4208">
                  <c:v>8972.4688336064992</c:v>
                </c:pt>
                <c:pt idx="4209">
                  <c:v>8969.0781449026417</c:v>
                </c:pt>
                <c:pt idx="4210">
                  <c:v>8965.6866026896587</c:v>
                </c:pt>
                <c:pt idx="4211">
                  <c:v>8962.2942064942472</c:v>
                </c:pt>
                <c:pt idx="4212">
                  <c:v>8958.9009558426678</c:v>
                </c:pt>
                <c:pt idx="4213">
                  <c:v>8955.5068502607919</c:v>
                </c:pt>
                <c:pt idx="4214">
                  <c:v>8952.1118892740724</c:v>
                </c:pt>
                <c:pt idx="4215">
                  <c:v>8948.7160724075529</c:v>
                </c:pt>
                <c:pt idx="4216">
                  <c:v>8945.3193991858589</c:v>
                </c:pt>
                <c:pt idx="4217">
                  <c:v>8941.9218691332062</c:v>
                </c:pt>
                <c:pt idx="4218">
                  <c:v>8938.5234817733963</c:v>
                </c:pt>
                <c:pt idx="4219">
                  <c:v>8935.1242366298229</c:v>
                </c:pt>
                <c:pt idx="4220">
                  <c:v>8931.7241332254562</c:v>
                </c:pt>
                <c:pt idx="4221">
                  <c:v>8928.3231710828622</c:v>
                </c:pt>
                <c:pt idx="4222">
                  <c:v>8924.9213497241853</c:v>
                </c:pt>
                <c:pt idx="4223">
                  <c:v>8921.5186686711531</c:v>
                </c:pt>
                <c:pt idx="4224">
                  <c:v>8918.1151274450822</c:v>
                </c:pt>
                <c:pt idx="4225">
                  <c:v>8914.7107255668743</c:v>
                </c:pt>
                <c:pt idx="4226">
                  <c:v>8911.3054625570039</c:v>
                </c:pt>
                <c:pt idx="4227">
                  <c:v>8907.8993379355434</c:v>
                </c:pt>
                <c:pt idx="4228">
                  <c:v>8904.4923512221321</c:v>
                </c:pt>
                <c:pt idx="4229">
                  <c:v>8901.0845019360077</c:v>
                </c:pt>
                <c:pt idx="4230">
                  <c:v>8897.6757895959672</c:v>
                </c:pt>
                <c:pt idx="4231">
                  <c:v>8894.2662137204115</c:v>
                </c:pt>
                <c:pt idx="4232">
                  <c:v>8890.8557738273103</c:v>
                </c:pt>
                <c:pt idx="4233">
                  <c:v>8887.4444694342219</c:v>
                </c:pt>
                <c:pt idx="4234">
                  <c:v>8884.0323000582648</c:v>
                </c:pt>
                <c:pt idx="4235">
                  <c:v>8880.6192652161626</c:v>
                </c:pt>
                <c:pt idx="4236">
                  <c:v>8877.2053644241914</c:v>
                </c:pt>
                <c:pt idx="4237">
                  <c:v>8873.7905971982327</c:v>
                </c:pt>
                <c:pt idx="4238">
                  <c:v>8870.3749630537204</c:v>
                </c:pt>
                <c:pt idx="4239">
                  <c:v>8866.9584615056883</c:v>
                </c:pt>
                <c:pt idx="4240">
                  <c:v>8863.5410920687264</c:v>
                </c:pt>
                <c:pt idx="4241">
                  <c:v>8860.1228542570152</c:v>
                </c:pt>
                <c:pt idx="4242">
                  <c:v>8856.7037475843099</c:v>
                </c:pt>
                <c:pt idx="4243">
                  <c:v>8853.2837715639307</c:v>
                </c:pt>
                <c:pt idx="4244">
                  <c:v>8849.8629257087814</c:v>
                </c:pt>
                <c:pt idx="4245">
                  <c:v>8846.441209531351</c:v>
                </c:pt>
                <c:pt idx="4246">
                  <c:v>8843.0186225436719</c:v>
                </c:pt>
                <c:pt idx="4247">
                  <c:v>8839.5951642573855</c:v>
                </c:pt>
                <c:pt idx="4248">
                  <c:v>8836.1708341836838</c:v>
                </c:pt>
                <c:pt idx="4249">
                  <c:v>8832.745631833337</c:v>
                </c:pt>
                <c:pt idx="4250">
                  <c:v>8829.3195567166913</c:v>
                </c:pt>
                <c:pt idx="4251">
                  <c:v>8825.8926083436545</c:v>
                </c:pt>
                <c:pt idx="4252">
                  <c:v>8822.4647862237234</c:v>
                </c:pt>
                <c:pt idx="4253">
                  <c:v>8819.0360898659492</c:v>
                </c:pt>
                <c:pt idx="4254">
                  <c:v>8815.6065187789573</c:v>
                </c:pt>
                <c:pt idx="4255">
                  <c:v>8812.1760724709511</c:v>
                </c:pt>
                <c:pt idx="4256">
                  <c:v>8808.7447504496977</c:v>
                </c:pt>
                <c:pt idx="4257">
                  <c:v>8805.3125522225273</c:v>
                </c:pt>
                <c:pt idx="4258">
                  <c:v>8801.8794772963447</c:v>
                </c:pt>
                <c:pt idx="4259">
                  <c:v>8798.4455251776235</c:v>
                </c:pt>
                <c:pt idx="4260">
                  <c:v>8795.0106953724098</c:v>
                </c:pt>
                <c:pt idx="4261">
                  <c:v>8791.574987386306</c:v>
                </c:pt>
                <c:pt idx="4262">
                  <c:v>8788.1384007244869</c:v>
                </c:pt>
                <c:pt idx="4263">
                  <c:v>8784.700934891689</c:v>
                </c:pt>
                <c:pt idx="4264">
                  <c:v>8781.2625893922195</c:v>
                </c:pt>
                <c:pt idx="4265">
                  <c:v>8777.8233637299509</c:v>
                </c:pt>
                <c:pt idx="4266">
                  <c:v>8774.383257408319</c:v>
                </c:pt>
                <c:pt idx="4267">
                  <c:v>8770.942269930325</c:v>
                </c:pt>
                <c:pt idx="4268">
                  <c:v>8767.5004007985244</c:v>
                </c:pt>
                <c:pt idx="4269">
                  <c:v>8764.0576495150508</c:v>
                </c:pt>
                <c:pt idx="4270">
                  <c:v>8760.6140155815938</c:v>
                </c:pt>
                <c:pt idx="4271">
                  <c:v>8757.1694984994047</c:v>
                </c:pt>
                <c:pt idx="4272">
                  <c:v>8753.7240977692945</c:v>
                </c:pt>
                <c:pt idx="4273">
                  <c:v>8750.2778128916434</c:v>
                </c:pt>
                <c:pt idx="4274">
                  <c:v>8746.8306433663765</c:v>
                </c:pt>
                <c:pt idx="4275">
                  <c:v>8743.3825886930026</c:v>
                </c:pt>
                <c:pt idx="4276">
                  <c:v>8739.9336483705792</c:v>
                </c:pt>
                <c:pt idx="4277">
                  <c:v>8736.4838218977056</c:v>
                </c:pt>
                <c:pt idx="4278">
                  <c:v>8733.0331087725717</c:v>
                </c:pt>
                <c:pt idx="4279">
                  <c:v>8729.5815084929036</c:v>
                </c:pt>
                <c:pt idx="4280">
                  <c:v>8726.1290205559944</c:v>
                </c:pt>
                <c:pt idx="4281">
                  <c:v>8722.6756444586917</c:v>
                </c:pt>
                <c:pt idx="4282">
                  <c:v>8719.2213796974047</c:v>
                </c:pt>
                <c:pt idx="4283">
                  <c:v>8715.7662257680913</c:v>
                </c:pt>
                <c:pt idx="4284">
                  <c:v>8712.3101821662713</c:v>
                </c:pt>
                <c:pt idx="4285">
                  <c:v>8708.8532483870149</c:v>
                </c:pt>
                <c:pt idx="4286">
                  <c:v>8705.3954239249542</c:v>
                </c:pt>
                <c:pt idx="4287">
                  <c:v>8701.9367082742756</c:v>
                </c:pt>
                <c:pt idx="4288">
                  <c:v>8698.4771009287069</c:v>
                </c:pt>
                <c:pt idx="4289">
                  <c:v>8695.0166013815488</c:v>
                </c:pt>
                <c:pt idx="4290">
                  <c:v>8691.5552091256377</c:v>
                </c:pt>
                <c:pt idx="4291">
                  <c:v>8688.0929236533721</c:v>
                </c:pt>
                <c:pt idx="4292">
                  <c:v>8684.6297444567099</c:v>
                </c:pt>
                <c:pt idx="4293">
                  <c:v>8681.1656710271291</c:v>
                </c:pt>
                <c:pt idx="4294">
                  <c:v>8677.7007028557091</c:v>
                </c:pt>
                <c:pt idx="4295">
                  <c:v>8674.2348394330256</c:v>
                </c:pt>
                <c:pt idx="4296">
                  <c:v>8670.768080249245</c:v>
                </c:pt>
                <c:pt idx="4297">
                  <c:v>8667.3004247940644</c:v>
                </c:pt>
                <c:pt idx="4298">
                  <c:v>8663.8318725567387</c:v>
                </c:pt>
                <c:pt idx="4299">
                  <c:v>8660.362423026063</c:v>
                </c:pt>
                <c:pt idx="4300">
                  <c:v>8656.8920756903826</c:v>
                </c:pt>
                <c:pt idx="4301">
                  <c:v>8653.4208300375976</c:v>
                </c:pt>
                <c:pt idx="4302">
                  <c:v>8649.9486855551495</c:v>
                </c:pt>
                <c:pt idx="4303">
                  <c:v>8646.4756417300214</c:v>
                </c:pt>
                <c:pt idx="4304">
                  <c:v>8643.0016980487508</c:v>
                </c:pt>
                <c:pt idx="4305">
                  <c:v>8639.5268539974186</c:v>
                </c:pt>
                <c:pt idx="4306">
                  <c:v>8636.0511090616492</c:v>
                </c:pt>
                <c:pt idx="4307">
                  <c:v>8632.5744627266213</c:v>
                </c:pt>
                <c:pt idx="4308">
                  <c:v>8629.0969144770297</c:v>
                </c:pt>
                <c:pt idx="4309">
                  <c:v>8625.618463797151</c:v>
                </c:pt>
                <c:pt idx="4310">
                  <c:v>8622.1391101707759</c:v>
                </c:pt>
                <c:pt idx="4311">
                  <c:v>8618.658853081246</c:v>
                </c:pt>
                <c:pt idx="4312">
                  <c:v>8615.1776920114553</c:v>
                </c:pt>
                <c:pt idx="4313">
                  <c:v>8611.6956264438213</c:v>
                </c:pt>
                <c:pt idx="4314">
                  <c:v>8608.2126558603231</c:v>
                </c:pt>
                <c:pt idx="4315">
                  <c:v>8604.7287797424524</c:v>
                </c:pt>
                <c:pt idx="4316">
                  <c:v>8601.2439975712732</c:v>
                </c:pt>
                <c:pt idx="4317">
                  <c:v>8597.7583088273605</c:v>
                </c:pt>
                <c:pt idx="4318">
                  <c:v>8594.2717129908506</c:v>
                </c:pt>
                <c:pt idx="4319">
                  <c:v>8590.7842095414053</c:v>
                </c:pt>
                <c:pt idx="4320">
                  <c:v>8587.2957979582261</c:v>
                </c:pt>
                <c:pt idx="4321">
                  <c:v>8583.8064777200525</c:v>
                </c:pt>
                <c:pt idx="4322">
                  <c:v>8580.3162483051728</c:v>
                </c:pt>
                <c:pt idx="4323">
                  <c:v>8576.8251091913826</c:v>
                </c:pt>
                <c:pt idx="4324">
                  <c:v>8573.3330598560497</c:v>
                </c:pt>
                <c:pt idx="4325">
                  <c:v>8569.8400997760473</c:v>
                </c:pt>
                <c:pt idx="4326">
                  <c:v>8566.3462284277975</c:v>
                </c:pt>
                <c:pt idx="4327">
                  <c:v>8562.8514452872623</c:v>
                </c:pt>
                <c:pt idx="4328">
                  <c:v>8559.3557498299215</c:v>
                </c:pt>
                <c:pt idx="4329">
                  <c:v>8555.8591415307965</c:v>
                </c:pt>
                <c:pt idx="4330">
                  <c:v>8552.3616198644413</c:v>
                </c:pt>
                <c:pt idx="4331">
                  <c:v>8548.8631843049534</c:v>
                </c:pt>
                <c:pt idx="4332">
                  <c:v>8545.3638343259354</c:v>
                </c:pt>
                <c:pt idx="4333">
                  <c:v>8541.8635694005479</c:v>
                </c:pt>
                <c:pt idx="4334">
                  <c:v>8538.3623890014642</c:v>
                </c:pt>
                <c:pt idx="4335">
                  <c:v>8534.8602926008953</c:v>
                </c:pt>
                <c:pt idx="4336">
                  <c:v>8531.3572796705866</c:v>
                </c:pt>
                <c:pt idx="4337">
                  <c:v>8527.8533496818</c:v>
                </c:pt>
                <c:pt idx="4338">
                  <c:v>8524.3485021053384</c:v>
                </c:pt>
                <c:pt idx="4339">
                  <c:v>8520.8427364115196</c:v>
                </c:pt>
                <c:pt idx="4340">
                  <c:v>8517.3360520702026</c:v>
                </c:pt>
                <c:pt idx="4341">
                  <c:v>8513.8284485507666</c:v>
                </c:pt>
                <c:pt idx="4342">
                  <c:v>8510.3199253221119</c:v>
                </c:pt>
                <c:pt idx="4343">
                  <c:v>8506.8104818526845</c:v>
                </c:pt>
                <c:pt idx="4344">
                  <c:v>8503.3001176104244</c:v>
                </c:pt>
                <c:pt idx="4345">
                  <c:v>8499.7888320628299</c:v>
                </c:pt>
                <c:pt idx="4346">
                  <c:v>8496.2766246768952</c:v>
                </c:pt>
                <c:pt idx="4347">
                  <c:v>8492.7634949191597</c:v>
                </c:pt>
                <c:pt idx="4348">
                  <c:v>8489.2494422556774</c:v>
                </c:pt>
                <c:pt idx="4349">
                  <c:v>8485.7344661520165</c:v>
                </c:pt>
                <c:pt idx="4350">
                  <c:v>8482.2185660732775</c:v>
                </c:pt>
                <c:pt idx="4351">
                  <c:v>8478.7017414840866</c:v>
                </c:pt>
                <c:pt idx="4352">
                  <c:v>8475.1839918485821</c:v>
                </c:pt>
                <c:pt idx="4353">
                  <c:v>8471.6653166304222</c:v>
                </c:pt>
                <c:pt idx="4354">
                  <c:v>8468.1457152927978</c:v>
                </c:pt>
                <c:pt idx="4355">
                  <c:v>8464.6251872984012</c:v>
                </c:pt>
                <c:pt idx="4356">
                  <c:v>8461.1037321094573</c:v>
                </c:pt>
                <c:pt idx="4357">
                  <c:v>8457.5813491877034</c:v>
                </c:pt>
                <c:pt idx="4358">
                  <c:v>8454.0580379943913</c:v>
                </c:pt>
                <c:pt idx="4359">
                  <c:v>8450.533797990307</c:v>
                </c:pt>
                <c:pt idx="4360">
                  <c:v>8447.0086286357291</c:v>
                </c:pt>
                <c:pt idx="4361">
                  <c:v>8443.4825293904687</c:v>
                </c:pt>
                <c:pt idx="4362">
                  <c:v>8439.9554997138512</c:v>
                </c:pt>
                <c:pt idx="4363">
                  <c:v>8436.4275390647072</c:v>
                </c:pt>
                <c:pt idx="4364">
                  <c:v>8432.8986469013962</c:v>
                </c:pt>
                <c:pt idx="4365">
                  <c:v>8429.3688226817812</c:v>
                </c:pt>
                <c:pt idx="4366">
                  <c:v>8425.8380658632432</c:v>
                </c:pt>
                <c:pt idx="4367">
                  <c:v>8422.3063759026682</c:v>
                </c:pt>
                <c:pt idx="4368">
                  <c:v>8418.773752256473</c:v>
                </c:pt>
                <c:pt idx="4369">
                  <c:v>8415.240194380558</c:v>
                </c:pt>
                <c:pt idx="4370">
                  <c:v>8411.7057017303669</c:v>
                </c:pt>
                <c:pt idx="4371">
                  <c:v>8408.1702737608266</c:v>
                </c:pt>
                <c:pt idx="4372">
                  <c:v>8404.6339099263951</c:v>
                </c:pt>
                <c:pt idx="4373">
                  <c:v>8401.0966096810243</c:v>
                </c:pt>
                <c:pt idx="4374">
                  <c:v>8397.5583724781827</c:v>
                </c:pt>
                <c:pt idx="4375">
                  <c:v>8394.019197770851</c:v>
                </c:pt>
                <c:pt idx="4376">
                  <c:v>8390.4790850115096</c:v>
                </c:pt>
                <c:pt idx="4377">
                  <c:v>8386.9380336521481</c:v>
                </c:pt>
                <c:pt idx="4378">
                  <c:v>8383.3960431442629</c:v>
                </c:pt>
                <c:pt idx="4379">
                  <c:v>8379.853112938863</c:v>
                </c:pt>
                <c:pt idx="4380">
                  <c:v>8376.3092424864608</c:v>
                </c:pt>
                <c:pt idx="4381">
                  <c:v>8372.764431237063</c:v>
                </c:pt>
                <c:pt idx="4382">
                  <c:v>8369.218678640189</c:v>
                </c:pt>
                <c:pt idx="4383">
                  <c:v>8365.6719841448703</c:v>
                </c:pt>
                <c:pt idx="4384">
                  <c:v>8362.1243471996349</c:v>
                </c:pt>
                <c:pt idx="4385">
                  <c:v>8358.5757672524996</c:v>
                </c:pt>
                <c:pt idx="4386">
                  <c:v>8355.0262437510064</c:v>
                </c:pt>
                <c:pt idx="4387">
                  <c:v>8351.4757761421897</c:v>
                </c:pt>
                <c:pt idx="4388">
                  <c:v>8347.9243638725839</c:v>
                </c:pt>
                <c:pt idx="4389">
                  <c:v>8344.3720063882211</c:v>
                </c:pt>
                <c:pt idx="4390">
                  <c:v>8340.8187031346406</c:v>
                </c:pt>
                <c:pt idx="4391">
                  <c:v>8337.2644535568761</c:v>
                </c:pt>
                <c:pt idx="4392">
                  <c:v>8333.7092570994646</c:v>
                </c:pt>
                <c:pt idx="4393">
                  <c:v>8330.1531132064283</c:v>
                </c:pt>
                <c:pt idx="4394">
                  <c:v>8326.5960213213111</c:v>
                </c:pt>
                <c:pt idx="4395">
                  <c:v>8323.0379808871312</c:v>
                </c:pt>
                <c:pt idx="4396">
                  <c:v>8319.478991346421</c:v>
                </c:pt>
                <c:pt idx="4397">
                  <c:v>8315.9190521411911</c:v>
                </c:pt>
                <c:pt idx="4398">
                  <c:v>8312.3581627129606</c:v>
                </c:pt>
                <c:pt idx="4399">
                  <c:v>8308.7963225027397</c:v>
                </c:pt>
                <c:pt idx="4400">
                  <c:v>8305.2335309510327</c:v>
                </c:pt>
                <c:pt idx="4401">
                  <c:v>8301.6697874978363</c:v>
                </c:pt>
                <c:pt idx="4402">
                  <c:v>8298.1050915826472</c:v>
                </c:pt>
                <c:pt idx="4403">
                  <c:v>8294.5394426444473</c:v>
                </c:pt>
                <c:pt idx="4404">
                  <c:v>8290.9728401217089</c:v>
                </c:pt>
                <c:pt idx="4405">
                  <c:v>8287.4052834523991</c:v>
                </c:pt>
                <c:pt idx="4406">
                  <c:v>8283.8367720739825</c:v>
                </c:pt>
                <c:pt idx="4407">
                  <c:v>8280.2673054234037</c:v>
                </c:pt>
                <c:pt idx="4408">
                  <c:v>8276.6968829370981</c:v>
                </c:pt>
                <c:pt idx="4409">
                  <c:v>8273.1255040510023</c:v>
                </c:pt>
                <c:pt idx="4410">
                  <c:v>8269.5531682005203</c:v>
                </c:pt>
                <c:pt idx="4411">
                  <c:v>8265.9798748205576</c:v>
                </c:pt>
                <c:pt idx="4412">
                  <c:v>8262.4056233455103</c:v>
                </c:pt>
                <c:pt idx="4413">
                  <c:v>8258.8304132092562</c:v>
                </c:pt>
                <c:pt idx="4414">
                  <c:v>8255.2542438451546</c:v>
                </c:pt>
                <c:pt idx="4415">
                  <c:v>8251.6771146860519</c:v>
                </c:pt>
                <c:pt idx="4416">
                  <c:v>8248.0990251642925</c:v>
                </c:pt>
                <c:pt idx="4417">
                  <c:v>8244.5199747116876</c:v>
                </c:pt>
                <c:pt idx="4418">
                  <c:v>8240.9399627595376</c:v>
                </c:pt>
                <c:pt idx="4419">
                  <c:v>8237.3589887386315</c:v>
                </c:pt>
                <c:pt idx="4420">
                  <c:v>8233.7770520792383</c:v>
                </c:pt>
                <c:pt idx="4421">
                  <c:v>8230.1941522111047</c:v>
                </c:pt>
                <c:pt idx="4422">
                  <c:v>8226.6102885634627</c:v>
                </c:pt>
                <c:pt idx="4423">
                  <c:v>8223.0254605650243</c:v>
                </c:pt>
                <c:pt idx="4424">
                  <c:v>8219.4396676439828</c:v>
                </c:pt>
                <c:pt idx="4425">
                  <c:v>8215.8529092280078</c:v>
                </c:pt>
                <c:pt idx="4426">
                  <c:v>8212.2651847442521</c:v>
                </c:pt>
                <c:pt idx="4427">
                  <c:v>8208.6764936193485</c:v>
                </c:pt>
                <c:pt idx="4428">
                  <c:v>8205.086835279395</c:v>
                </c:pt>
                <c:pt idx="4429">
                  <c:v>8201.4962091499856</c:v>
                </c:pt>
                <c:pt idx="4430">
                  <c:v>8197.9046146561705</c:v>
                </c:pt>
                <c:pt idx="4431">
                  <c:v>8194.3120512224959</c:v>
                </c:pt>
                <c:pt idx="4432">
                  <c:v>8190.7185182729681</c:v>
                </c:pt>
                <c:pt idx="4433">
                  <c:v>8187.1240152310747</c:v>
                </c:pt>
                <c:pt idx="4434">
                  <c:v>8183.5285415197795</c:v>
                </c:pt>
                <c:pt idx="4435">
                  <c:v>8179.9320965615134</c:v>
                </c:pt>
                <c:pt idx="4436">
                  <c:v>8176.3346797781824</c:v>
                </c:pt>
                <c:pt idx="4437">
                  <c:v>8172.7362905911714</c:v>
                </c:pt>
                <c:pt idx="4438">
                  <c:v>8169.1369284213306</c:v>
                </c:pt>
                <c:pt idx="4439">
                  <c:v>8165.536592688979</c:v>
                </c:pt>
                <c:pt idx="4440">
                  <c:v>8161.9352828139108</c:v>
                </c:pt>
                <c:pt idx="4441">
                  <c:v>8158.3329982153955</c:v>
                </c:pt>
                <c:pt idx="4442">
                  <c:v>8154.729738312154</c:v>
                </c:pt>
                <c:pt idx="4443">
                  <c:v>8151.1255025223973</c:v>
                </c:pt>
                <c:pt idx="4444">
                  <c:v>8147.5202902637884</c:v>
                </c:pt>
                <c:pt idx="4445">
                  <c:v>8143.9141009534633</c:v>
                </c:pt>
                <c:pt idx="4446">
                  <c:v>8140.3069340080283</c:v>
                </c:pt>
                <c:pt idx="4447">
                  <c:v>8136.6987888435506</c:v>
                </c:pt>
                <c:pt idx="4448">
                  <c:v>8133.0896648755679</c:v>
                </c:pt>
                <c:pt idx="4449">
                  <c:v>8129.4795615190724</c:v>
                </c:pt>
                <c:pt idx="4450">
                  <c:v>8125.8684781885395</c:v>
                </c:pt>
                <c:pt idx="4451">
                  <c:v>8122.2564142978845</c:v>
                </c:pt>
                <c:pt idx="4452">
                  <c:v>8118.6433692605087</c:v>
                </c:pt>
                <c:pt idx="4453">
                  <c:v>8115.0293424892598</c:v>
                </c:pt>
                <c:pt idx="4454">
                  <c:v>8111.4143333964539</c:v>
                </c:pt>
                <c:pt idx="4455">
                  <c:v>8107.7983413938673</c:v>
                </c:pt>
                <c:pt idx="4456">
                  <c:v>8104.1813658927376</c:v>
                </c:pt>
                <c:pt idx="4457">
                  <c:v>8100.5634063037605</c:v>
                </c:pt>
                <c:pt idx="4458">
                  <c:v>8096.9444620370914</c:v>
                </c:pt>
                <c:pt idx="4459">
                  <c:v>8093.3245325023481</c:v>
                </c:pt>
                <c:pt idx="4460">
                  <c:v>8089.7036171085992</c:v>
                </c:pt>
                <c:pt idx="4461">
                  <c:v>8086.0817152643776</c:v>
                </c:pt>
                <c:pt idx="4462">
                  <c:v>8082.4588263776714</c:v>
                </c:pt>
                <c:pt idx="4463">
                  <c:v>8078.8349498559246</c:v>
                </c:pt>
                <c:pt idx="4464">
                  <c:v>8075.2100851060295</c:v>
                </c:pt>
                <c:pt idx="4465">
                  <c:v>8071.5842315343452</c:v>
                </c:pt>
                <c:pt idx="4466">
                  <c:v>8067.9573885466752</c:v>
                </c:pt>
                <c:pt idx="4467">
                  <c:v>8064.3295555482873</c:v>
                </c:pt>
                <c:pt idx="4468">
                  <c:v>8060.7007319438908</c:v>
                </c:pt>
                <c:pt idx="4469">
                  <c:v>8057.0709171376539</c:v>
                </c:pt>
                <c:pt idx="4470">
                  <c:v>8053.4401105331963</c:v>
                </c:pt>
                <c:pt idx="4471">
                  <c:v>8049.8083115335876</c:v>
                </c:pt>
                <c:pt idx="4472">
                  <c:v>8046.1755195413434</c:v>
                </c:pt>
                <c:pt idx="4473">
                  <c:v>8042.5417339584374</c:v>
                </c:pt>
                <c:pt idx="4474">
                  <c:v>8038.9069541862864</c:v>
                </c:pt>
                <c:pt idx="4475">
                  <c:v>8035.2711796257599</c:v>
                </c:pt>
                <c:pt idx="4476">
                  <c:v>8031.6344096771709</c:v>
                </c:pt>
                <c:pt idx="4477">
                  <c:v>8027.99664374028</c:v>
                </c:pt>
                <c:pt idx="4478">
                  <c:v>8024.3578812143005</c:v>
                </c:pt>
                <c:pt idx="4479">
                  <c:v>8020.7181214978846</c:v>
                </c:pt>
                <c:pt idx="4480">
                  <c:v>8017.0773639891313</c:v>
                </c:pt>
                <c:pt idx="4481">
                  <c:v>8013.4356080855896</c:v>
                </c:pt>
                <c:pt idx="4482">
                  <c:v>8009.7928531842426</c:v>
                </c:pt>
                <c:pt idx="4483">
                  <c:v>8006.1490986815234</c:v>
                </c:pt>
                <c:pt idx="4484">
                  <c:v>8002.5043439733072</c:v>
                </c:pt>
                <c:pt idx="4485">
                  <c:v>7998.8585884549111</c:v>
                </c:pt>
                <c:pt idx="4486">
                  <c:v>7995.2118315210892</c:v>
                </c:pt>
                <c:pt idx="4487">
                  <c:v>7991.5640725660414</c:v>
                </c:pt>
                <c:pt idx="4488">
                  <c:v>7987.9153109834097</c:v>
                </c:pt>
                <c:pt idx="4489">
                  <c:v>7984.265546166268</c:v>
                </c:pt>
                <c:pt idx="4490">
                  <c:v>7980.6147775071313</c:v>
                </c:pt>
                <c:pt idx="4491">
                  <c:v>7976.9630043979587</c:v>
                </c:pt>
                <c:pt idx="4492">
                  <c:v>7973.3102262301372</c:v>
                </c:pt>
                <c:pt idx="4493">
                  <c:v>7969.6564423944956</c:v>
                </c:pt>
                <c:pt idx="4494">
                  <c:v>7966.0016522813021</c:v>
                </c:pt>
                <c:pt idx="4495">
                  <c:v>7962.345855280254</c:v>
                </c:pt>
                <c:pt idx="4496">
                  <c:v>7958.6890507804856</c:v>
                </c:pt>
                <c:pt idx="4497">
                  <c:v>7955.0312381705671</c:v>
                </c:pt>
                <c:pt idx="4498">
                  <c:v>7951.3724168384979</c:v>
                </c:pt>
                <c:pt idx="4499">
                  <c:v>7947.7125861717132</c:v>
                </c:pt>
                <c:pt idx="4500">
                  <c:v>7944.0517455570816</c:v>
                </c:pt>
                <c:pt idx="4501">
                  <c:v>7940.389894380899</c:v>
                </c:pt>
                <c:pt idx="4502">
                  <c:v>7936.7270320288935</c:v>
                </c:pt>
                <c:pt idx="4503">
                  <c:v>7933.0631578862267</c:v>
                </c:pt>
                <c:pt idx="4504">
                  <c:v>7929.3982713374835</c:v>
                </c:pt>
                <c:pt idx="4505">
                  <c:v>7925.7323717666823</c:v>
                </c:pt>
                <c:pt idx="4506">
                  <c:v>7922.0654585572693</c:v>
                </c:pt>
                <c:pt idx="4507">
                  <c:v>7918.3975310921141</c:v>
                </c:pt>
                <c:pt idx="4508">
                  <c:v>7914.7285887535172</c:v>
                </c:pt>
                <c:pt idx="4509">
                  <c:v>7911.0586309232021</c:v>
                </c:pt>
                <c:pt idx="4510">
                  <c:v>7907.3876569823169</c:v>
                </c:pt>
                <c:pt idx="4511">
                  <c:v>7903.7156663114411</c:v>
                </c:pt>
                <c:pt idx="4512">
                  <c:v>7900.0426582905657</c:v>
                </c:pt>
                <c:pt idx="4513">
                  <c:v>7896.3686322991225</c:v>
                </c:pt>
                <c:pt idx="4514">
                  <c:v>7892.6935877159449</c:v>
                </c:pt>
                <c:pt idx="4515">
                  <c:v>7889.0175239193049</c:v>
                </c:pt>
                <c:pt idx="4516">
                  <c:v>7885.340440286891</c:v>
                </c:pt>
                <c:pt idx="4517">
                  <c:v>7881.66233619581</c:v>
                </c:pt>
                <c:pt idx="4518">
                  <c:v>7877.9832110225825</c:v>
                </c:pt>
                <c:pt idx="4519">
                  <c:v>7874.3030641431678</c:v>
                </c:pt>
                <c:pt idx="4520">
                  <c:v>7870.6218949329204</c:v>
                </c:pt>
                <c:pt idx="4521">
                  <c:v>7866.9397027666264</c:v>
                </c:pt>
                <c:pt idx="4522">
                  <c:v>7863.256487018487</c:v>
                </c:pt>
                <c:pt idx="4523">
                  <c:v>7859.5722470621195</c:v>
                </c:pt>
                <c:pt idx="4524">
                  <c:v>7855.8869822705492</c:v>
                </c:pt>
                <c:pt idx="4525">
                  <c:v>7852.2006920162303</c:v>
                </c:pt>
                <c:pt idx="4526">
                  <c:v>7848.5133756710238</c:v>
                </c:pt>
                <c:pt idx="4527">
                  <c:v>7844.8250326061998</c:v>
                </c:pt>
                <c:pt idx="4528">
                  <c:v>7841.1356621924469</c:v>
                </c:pt>
                <c:pt idx="4529">
                  <c:v>7837.4452637998666</c:v>
                </c:pt>
                <c:pt idx="4530">
                  <c:v>7833.7538367979696</c:v>
                </c:pt>
                <c:pt idx="4531">
                  <c:v>7830.0613805556786</c:v>
                </c:pt>
                <c:pt idx="4532">
                  <c:v>7826.3678944413205</c:v>
                </c:pt>
                <c:pt idx="4533">
                  <c:v>7822.6733778226417</c:v>
                </c:pt>
                <c:pt idx="4534">
                  <c:v>7818.9778300667922</c:v>
                </c:pt>
                <c:pt idx="4535">
                  <c:v>7815.2812505403308</c:v>
                </c:pt>
                <c:pt idx="4536">
                  <c:v>7811.5836386092205</c:v>
                </c:pt>
                <c:pt idx="4537">
                  <c:v>7807.8849936388324</c:v>
                </c:pt>
                <c:pt idx="4538">
                  <c:v>7804.1853149939452</c:v>
                </c:pt>
                <c:pt idx="4539">
                  <c:v>7800.4846020387422</c:v>
                </c:pt>
                <c:pt idx="4540">
                  <c:v>7796.7828541368126</c:v>
                </c:pt>
                <c:pt idx="4541">
                  <c:v>7793.0800706511427</c:v>
                </c:pt>
                <c:pt idx="4542">
                  <c:v>7789.3762509441231</c:v>
                </c:pt>
                <c:pt idx="4543">
                  <c:v>7785.6713943775585</c:v>
                </c:pt>
                <c:pt idx="4544">
                  <c:v>7781.9655003126409</c:v>
                </c:pt>
                <c:pt idx="4545">
                  <c:v>7778.2585681099727</c:v>
                </c:pt>
                <c:pt idx="4546">
                  <c:v>7774.5505971295488</c:v>
                </c:pt>
                <c:pt idx="4547">
                  <c:v>7770.8415867307676</c:v>
                </c:pt>
                <c:pt idx="4548">
                  <c:v>7767.1315362724281</c:v>
                </c:pt>
                <c:pt idx="4549">
                  <c:v>7763.4204451127207</c:v>
                </c:pt>
                <c:pt idx="4550">
                  <c:v>7759.7083126092393</c:v>
                </c:pt>
                <c:pt idx="4551">
                  <c:v>7755.9951381189776</c:v>
                </c:pt>
                <c:pt idx="4552">
                  <c:v>7752.2809209983079</c:v>
                </c:pt>
                <c:pt idx="4553">
                  <c:v>7748.5656606030225</c:v>
                </c:pt>
                <c:pt idx="4554">
                  <c:v>7744.8493562882804</c:v>
                </c:pt>
                <c:pt idx="4555">
                  <c:v>7741.1320074086625</c:v>
                </c:pt>
                <c:pt idx="4556">
                  <c:v>7737.4136133181173</c:v>
                </c:pt>
                <c:pt idx="4557">
                  <c:v>7733.6941733700069</c:v>
                </c:pt>
                <c:pt idx="4558">
                  <c:v>7729.9736869170674</c:v>
                </c:pt>
                <c:pt idx="4559">
                  <c:v>7726.2521533114359</c:v>
                </c:pt>
                <c:pt idx="4560">
                  <c:v>7722.5295719046353</c:v>
                </c:pt>
                <c:pt idx="4561">
                  <c:v>7718.8059420475802</c:v>
                </c:pt>
                <c:pt idx="4562">
                  <c:v>7715.0812630905702</c:v>
                </c:pt>
                <c:pt idx="4563">
                  <c:v>7711.3555343832995</c:v>
                </c:pt>
                <c:pt idx="4564">
                  <c:v>7707.6287552748381</c:v>
                </c:pt>
                <c:pt idx="4565">
                  <c:v>7703.900925113654</c:v>
                </c:pt>
                <c:pt idx="4566">
                  <c:v>7700.172043247594</c:v>
                </c:pt>
                <c:pt idx="4567">
                  <c:v>7696.4421090238893</c:v>
                </c:pt>
                <c:pt idx="4568">
                  <c:v>7692.7111217891616</c:v>
                </c:pt>
                <c:pt idx="4569">
                  <c:v>7688.979080889404</c:v>
                </c:pt>
                <c:pt idx="4570">
                  <c:v>7685.2459856700034</c:v>
                </c:pt>
                <c:pt idx="4571">
                  <c:v>7681.5118354757287</c:v>
                </c:pt>
                <c:pt idx="4572">
                  <c:v>7677.776629650718</c:v>
                </c:pt>
                <c:pt idx="4573">
                  <c:v>7674.0403675384987</c:v>
                </c:pt>
                <c:pt idx="4574">
                  <c:v>7670.3030484819838</c:v>
                </c:pt>
                <c:pt idx="4575">
                  <c:v>7666.5646718234484</c:v>
                </c:pt>
                <c:pt idx="4576">
                  <c:v>7662.8252369045613</c:v>
                </c:pt>
                <c:pt idx="4577">
                  <c:v>7659.0847430663598</c:v>
                </c:pt>
                <c:pt idx="4578">
                  <c:v>7655.3431896492621</c:v>
                </c:pt>
                <c:pt idx="4579">
                  <c:v>7651.6005759930586</c:v>
                </c:pt>
                <c:pt idx="4580">
                  <c:v>7647.8569014369159</c:v>
                </c:pt>
                <c:pt idx="4581">
                  <c:v>7644.1121653193759</c:v>
                </c:pt>
                <c:pt idx="4582">
                  <c:v>7640.3663669783537</c:v>
                </c:pt>
                <c:pt idx="4583">
                  <c:v>7636.6195057511413</c:v>
                </c:pt>
                <c:pt idx="4584">
                  <c:v>7632.8715809743899</c:v>
                </c:pt>
                <c:pt idx="4585">
                  <c:v>7629.122591984139</c:v>
                </c:pt>
                <c:pt idx="4586">
                  <c:v>7625.3725381157847</c:v>
                </c:pt>
                <c:pt idx="4587">
                  <c:v>7621.6214187040996</c:v>
                </c:pt>
                <c:pt idx="4588">
                  <c:v>7617.8692330832255</c:v>
                </c:pt>
                <c:pt idx="4589">
                  <c:v>7614.1159805866673</c:v>
                </c:pt>
                <c:pt idx="4590">
                  <c:v>7610.3616605473044</c:v>
                </c:pt>
                <c:pt idx="4591">
                  <c:v>7606.6062722973784</c:v>
                </c:pt>
                <c:pt idx="4592">
                  <c:v>7602.8498151684935</c:v>
                </c:pt>
                <c:pt idx="4593">
                  <c:v>7599.0922884916326</c:v>
                </c:pt>
                <c:pt idx="4594">
                  <c:v>7595.3336915971231</c:v>
                </c:pt>
                <c:pt idx="4595">
                  <c:v>7591.57402381467</c:v>
                </c:pt>
                <c:pt idx="4596">
                  <c:v>7587.8132844733391</c:v>
                </c:pt>
                <c:pt idx="4597">
                  <c:v>7584.051472901554</c:v>
                </c:pt>
                <c:pt idx="4598">
                  <c:v>7580.2885884271018</c:v>
                </c:pt>
                <c:pt idx="4599">
                  <c:v>7576.5246303771319</c:v>
                </c:pt>
                <c:pt idx="4600">
                  <c:v>7572.7595980781516</c:v>
                </c:pt>
                <c:pt idx="4601">
                  <c:v>7568.9934908560253</c:v>
                </c:pt>
                <c:pt idx="4602">
                  <c:v>7565.2263080359799</c:v>
                </c:pt>
                <c:pt idx="4603">
                  <c:v>7561.4580489425925</c:v>
                </c:pt>
                <c:pt idx="4604">
                  <c:v>7557.6887128998078</c:v>
                </c:pt>
                <c:pt idx="4605">
                  <c:v>7553.9182992309134</c:v>
                </c:pt>
                <c:pt idx="4606">
                  <c:v>7550.1468072585631</c:v>
                </c:pt>
                <c:pt idx="4607">
                  <c:v>7546.3742363047577</c:v>
                </c:pt>
                <c:pt idx="4608">
                  <c:v>7542.6005856908523</c:v>
                </c:pt>
                <c:pt idx="4609">
                  <c:v>7538.8258547375617</c:v>
                </c:pt>
                <c:pt idx="4610">
                  <c:v>7535.0500427649395</c:v>
                </c:pt>
                <c:pt idx="4611">
                  <c:v>7531.2731490923998</c:v>
                </c:pt>
                <c:pt idx="4612">
                  <c:v>7527.4951730387093</c:v>
                </c:pt>
                <c:pt idx="4613">
                  <c:v>7523.7161139219734</c:v>
                </c:pt>
                <c:pt idx="4614">
                  <c:v>7519.9359710596555</c:v>
                </c:pt>
                <c:pt idx="4615">
                  <c:v>7516.1547437685604</c:v>
                </c:pt>
                <c:pt idx="4616">
                  <c:v>7512.3724313648454</c:v>
                </c:pt>
                <c:pt idx="4617">
                  <c:v>7508.589033164013</c:v>
                </c:pt>
                <c:pt idx="4618">
                  <c:v>7504.804548480909</c:v>
                </c:pt>
                <c:pt idx="4619">
                  <c:v>7501.0189766297217</c:v>
                </c:pt>
                <c:pt idx="4620">
                  <c:v>7497.2323169239862</c:v>
                </c:pt>
                <c:pt idx="4621">
                  <c:v>7493.4445686765876</c:v>
                </c:pt>
                <c:pt idx="4622">
                  <c:v>7489.6557311997385</c:v>
                </c:pt>
                <c:pt idx="4623">
                  <c:v>7485.8658038050025</c:v>
                </c:pt>
                <c:pt idx="4624">
                  <c:v>7482.0747858032782</c:v>
                </c:pt>
                <c:pt idx="4625">
                  <c:v>7478.2826765048148</c:v>
                </c:pt>
                <c:pt idx="4626">
                  <c:v>7474.4894752191894</c:v>
                </c:pt>
                <c:pt idx="4627">
                  <c:v>7470.6951812553243</c:v>
                </c:pt>
                <c:pt idx="4628">
                  <c:v>7466.8997939214678</c:v>
                </c:pt>
                <c:pt idx="4629">
                  <c:v>7463.1033125252216</c:v>
                </c:pt>
                <c:pt idx="4630">
                  <c:v>7459.3057363735088</c:v>
                </c:pt>
                <c:pt idx="4631">
                  <c:v>7455.5070647725934</c:v>
                </c:pt>
                <c:pt idx="4632">
                  <c:v>7451.7072970280742</c:v>
                </c:pt>
                <c:pt idx="4633">
                  <c:v>7447.9064324448827</c:v>
                </c:pt>
                <c:pt idx="4634">
                  <c:v>7444.1044703272801</c:v>
                </c:pt>
                <c:pt idx="4635">
                  <c:v>7440.3014099788606</c:v>
                </c:pt>
                <c:pt idx="4636">
                  <c:v>7436.4972507025514</c:v>
                </c:pt>
                <c:pt idx="4637">
                  <c:v>7432.6919918006097</c:v>
                </c:pt>
                <c:pt idx="4638">
                  <c:v>7428.8856325746156</c:v>
                </c:pt>
                <c:pt idx="4639">
                  <c:v>7425.0781723254831</c:v>
                </c:pt>
                <c:pt idx="4640">
                  <c:v>7421.269610353459</c:v>
                </c:pt>
                <c:pt idx="4641">
                  <c:v>7417.4599459580968</c:v>
                </c:pt>
                <c:pt idx="4642">
                  <c:v>7413.6491784383024</c:v>
                </c:pt>
                <c:pt idx="4643">
                  <c:v>7409.8373070922853</c:v>
                </c:pt>
                <c:pt idx="4644">
                  <c:v>7406.0243312175926</c:v>
                </c:pt>
                <c:pt idx="4645">
                  <c:v>7402.210250111084</c:v>
                </c:pt>
                <c:pt idx="4646">
                  <c:v>7398.3950630689505</c:v>
                </c:pt>
                <c:pt idx="4647">
                  <c:v>7394.5787693866969</c:v>
                </c:pt>
                <c:pt idx="4648">
                  <c:v>7390.7613683591599</c:v>
                </c:pt>
                <c:pt idx="4649">
                  <c:v>7386.9428592804825</c:v>
                </c:pt>
                <c:pt idx="4650">
                  <c:v>7383.1232414441392</c:v>
                </c:pt>
                <c:pt idx="4651">
                  <c:v>7379.3025141429125</c:v>
                </c:pt>
                <c:pt idx="4652">
                  <c:v>7375.4806766689098</c:v>
                </c:pt>
                <c:pt idx="4653">
                  <c:v>7371.6577283135484</c:v>
                </c:pt>
                <c:pt idx="4654">
                  <c:v>7367.8336683675707</c:v>
                </c:pt>
                <c:pt idx="4655">
                  <c:v>7364.0084961210205</c:v>
                </c:pt>
                <c:pt idx="4656">
                  <c:v>7360.1822108632723</c:v>
                </c:pt>
                <c:pt idx="4657">
                  <c:v>7356.3548118829976</c:v>
                </c:pt>
                <c:pt idx="4658">
                  <c:v>7352.5262984681922</c:v>
                </c:pt>
                <c:pt idx="4659">
                  <c:v>7348.6966699061513</c:v>
                </c:pt>
                <c:pt idx="4660">
                  <c:v>7344.8659254834947</c:v>
                </c:pt>
                <c:pt idx="4661">
                  <c:v>7341.0340644861417</c:v>
                </c:pt>
                <c:pt idx="4662">
                  <c:v>7337.2010861993222</c:v>
                </c:pt>
                <c:pt idx="4663">
                  <c:v>7333.366989907584</c:v>
                </c:pt>
                <c:pt idx="4664">
                  <c:v>7329.5317748947618</c:v>
                </c:pt>
                <c:pt idx="4665">
                  <c:v>7325.6954404440175</c:v>
                </c:pt>
                <c:pt idx="4666">
                  <c:v>7321.8579858378043</c:v>
                </c:pt>
                <c:pt idx="4667">
                  <c:v>7318.0194103578915</c:v>
                </c:pt>
                <c:pt idx="4668">
                  <c:v>7314.1797132853371</c:v>
                </c:pt>
                <c:pt idx="4669">
                  <c:v>7310.3388939005117</c:v>
                </c:pt>
                <c:pt idx="4670">
                  <c:v>7306.4969514830946</c:v>
                </c:pt>
                <c:pt idx="4671">
                  <c:v>7302.6538853120464</c:v>
                </c:pt>
                <c:pt idx="4672">
                  <c:v>7298.8096946656515</c:v>
                </c:pt>
                <c:pt idx="4673">
                  <c:v>7294.9643788214689</c:v>
                </c:pt>
                <c:pt idx="4674">
                  <c:v>7291.1179370563796</c:v>
                </c:pt>
                <c:pt idx="4675">
                  <c:v>7287.2703686465438</c:v>
                </c:pt>
                <c:pt idx="4676">
                  <c:v>7283.4216728674319</c:v>
                </c:pt>
                <c:pt idx="4677">
                  <c:v>7279.5718489938008</c:v>
                </c:pt>
                <c:pt idx="4678">
                  <c:v>7275.7208962997038</c:v>
                </c:pt>
                <c:pt idx="4679">
                  <c:v>7271.8688140584936</c:v>
                </c:pt>
                <c:pt idx="4680">
                  <c:v>7268.0156015428101</c:v>
                </c:pt>
                <c:pt idx="4681">
                  <c:v>7264.1612580245901</c:v>
                </c:pt>
                <c:pt idx="4682">
                  <c:v>7260.3057827750563</c:v>
                </c:pt>
                <c:pt idx="4683">
                  <c:v>7256.4491750647276</c:v>
                </c:pt>
                <c:pt idx="4684">
                  <c:v>7252.5914341634107</c:v>
                </c:pt>
                <c:pt idx="4685">
                  <c:v>7248.732559340192</c:v>
                </c:pt>
                <c:pt idx="4686">
                  <c:v>7244.8725498634685</c:v>
                </c:pt>
                <c:pt idx="4687">
                  <c:v>7241.0114050008988</c:v>
                </c:pt>
                <c:pt idx="4688">
                  <c:v>7237.1491240194428</c:v>
                </c:pt>
                <c:pt idx="4689">
                  <c:v>7233.2857061853374</c:v>
                </c:pt>
                <c:pt idx="4690">
                  <c:v>7229.4211507641085</c:v>
                </c:pt>
                <c:pt idx="4691">
                  <c:v>7225.5554570205695</c:v>
                </c:pt>
                <c:pt idx="4692">
                  <c:v>7221.6886242188039</c:v>
                </c:pt>
                <c:pt idx="4693">
                  <c:v>7217.8206516221881</c:v>
                </c:pt>
                <c:pt idx="4694">
                  <c:v>7213.9515384933702</c:v>
                </c:pt>
                <c:pt idx="4695">
                  <c:v>7210.0812840942854</c:v>
                </c:pt>
                <c:pt idx="4696">
                  <c:v>7206.2098876861464</c:v>
                </c:pt>
                <c:pt idx="4697">
                  <c:v>7202.3373485294405</c:v>
                </c:pt>
                <c:pt idx="4698">
                  <c:v>7198.4636658839399</c:v>
                </c:pt>
                <c:pt idx="4699">
                  <c:v>7194.5888390086775</c:v>
                </c:pt>
                <c:pt idx="4700">
                  <c:v>7190.7128671619712</c:v>
                </c:pt>
                <c:pt idx="4701">
                  <c:v>7186.8357496014169</c:v>
                </c:pt>
                <c:pt idx="4702">
                  <c:v>7182.9574855838782</c:v>
                </c:pt>
                <c:pt idx="4703">
                  <c:v>7179.0780743654941</c:v>
                </c:pt>
                <c:pt idx="4704">
                  <c:v>7175.197515201673</c:v>
                </c:pt>
                <c:pt idx="4705">
                  <c:v>7171.3158073470895</c:v>
                </c:pt>
                <c:pt idx="4706">
                  <c:v>7167.4329500556987</c:v>
                </c:pt>
                <c:pt idx="4707">
                  <c:v>7163.5489425807136</c:v>
                </c:pt>
                <c:pt idx="4708">
                  <c:v>7159.6637841746233</c:v>
                </c:pt>
                <c:pt idx="4709">
                  <c:v>7155.7774740891764</c:v>
                </c:pt>
                <c:pt idx="4710">
                  <c:v>7151.8900115753986</c:v>
                </c:pt>
                <c:pt idx="4711">
                  <c:v>7148.0013958835661</c:v>
                </c:pt>
                <c:pt idx="4712">
                  <c:v>7144.1116262632313</c:v>
                </c:pt>
                <c:pt idx="4713">
                  <c:v>7140.2207019632015</c:v>
                </c:pt>
                <c:pt idx="4714">
                  <c:v>7136.3286222315501</c:v>
                </c:pt>
                <c:pt idx="4715">
                  <c:v>7132.4353863156093</c:v>
                </c:pt>
                <c:pt idx="4716">
                  <c:v>7128.5409934619847</c:v>
                </c:pt>
                <c:pt idx="4717">
                  <c:v>7124.6454429165124</c:v>
                </c:pt>
                <c:pt idx="4718">
                  <c:v>7120.7487339243189</c:v>
                </c:pt>
                <c:pt idx="4719">
                  <c:v>7116.8508657297725</c:v>
                </c:pt>
                <c:pt idx="4720">
                  <c:v>7112.951837576491</c:v>
                </c:pt>
                <c:pt idx="4721">
                  <c:v>7109.0516487073673</c:v>
                </c:pt>
                <c:pt idx="4722">
                  <c:v>7105.1502983645314</c:v>
                </c:pt>
                <c:pt idx="4723">
                  <c:v>7101.2477857893764</c:v>
                </c:pt>
                <c:pt idx="4724">
                  <c:v>7097.3441102225461</c:v>
                </c:pt>
                <c:pt idx="4725">
                  <c:v>7093.4392709039375</c:v>
                </c:pt>
                <c:pt idx="4726">
                  <c:v>7089.533267072693</c:v>
                </c:pt>
                <c:pt idx="4727">
                  <c:v>7085.6260979672134</c:v>
                </c:pt>
                <c:pt idx="4728">
                  <c:v>7081.7177628251366</c:v>
                </c:pt>
                <c:pt idx="4729">
                  <c:v>7077.8082608833656</c:v>
                </c:pt>
                <c:pt idx="4730">
                  <c:v>7073.8975913780341</c:v>
                </c:pt>
                <c:pt idx="4731">
                  <c:v>7069.985753544529</c:v>
                </c:pt>
                <c:pt idx="4732">
                  <c:v>7066.0727466174876</c:v>
                </c:pt>
                <c:pt idx="4733">
                  <c:v>7062.1585698307754</c:v>
                </c:pt>
                <c:pt idx="4734">
                  <c:v>7058.2432224175218</c:v>
                </c:pt>
                <c:pt idx="4735">
                  <c:v>7054.3267036100824</c:v>
                </c:pt>
                <c:pt idx="4736">
                  <c:v>7050.4090126400606</c:v>
                </c:pt>
                <c:pt idx="4737">
                  <c:v>7046.4901487383022</c:v>
                </c:pt>
                <c:pt idx="4738">
                  <c:v>7042.5701111348899</c:v>
                </c:pt>
                <c:pt idx="4739">
                  <c:v>7038.6488990591406</c:v>
                </c:pt>
                <c:pt idx="4740">
                  <c:v>7034.72651173961</c:v>
                </c:pt>
                <c:pt idx="4741">
                  <c:v>7030.802948404099</c:v>
                </c:pt>
                <c:pt idx="4742">
                  <c:v>7026.8782082796379</c:v>
                </c:pt>
                <c:pt idx="4743">
                  <c:v>7022.952290592485</c:v>
                </c:pt>
                <c:pt idx="4744">
                  <c:v>7019.0251945681457</c:v>
                </c:pt>
                <c:pt idx="4745">
                  <c:v>7015.0969194313466</c:v>
                </c:pt>
                <c:pt idx="4746">
                  <c:v>7011.1674644060495</c:v>
                </c:pt>
                <c:pt idx="4747">
                  <c:v>7007.2368287154486</c:v>
                </c:pt>
                <c:pt idx="4748">
                  <c:v>7003.3050115819651</c:v>
                </c:pt>
                <c:pt idx="4749">
                  <c:v>6999.3720122272516</c:v>
                </c:pt>
                <c:pt idx="4750">
                  <c:v>6995.4378298721849</c:v>
                </c:pt>
                <c:pt idx="4751">
                  <c:v>6991.5024637368733</c:v>
                </c:pt>
                <c:pt idx="4752">
                  <c:v>6987.5659130406402</c:v>
                </c:pt>
                <c:pt idx="4753">
                  <c:v>6983.6281770020514</c:v>
                </c:pt>
                <c:pt idx="4754">
                  <c:v>6979.6892548388751</c:v>
                </c:pt>
                <c:pt idx="4755">
                  <c:v>6975.749145768119</c:v>
                </c:pt>
                <c:pt idx="4756">
                  <c:v>6971.807849006007</c:v>
                </c:pt>
                <c:pt idx="4757">
                  <c:v>6967.8653637679818</c:v>
                </c:pt>
                <c:pt idx="4758">
                  <c:v>6963.9216892687027</c:v>
                </c:pt>
                <c:pt idx="4759">
                  <c:v>6959.9768247220563</c:v>
                </c:pt>
                <c:pt idx="4760">
                  <c:v>6956.0307693411423</c:v>
                </c:pt>
                <c:pt idx="4761">
                  <c:v>6952.0835223382765</c:v>
                </c:pt>
                <c:pt idx="4762">
                  <c:v>6948.1350829249877</c:v>
                </c:pt>
                <c:pt idx="4763">
                  <c:v>6944.1854503120267</c:v>
                </c:pt>
                <c:pt idx="4764">
                  <c:v>6940.2346237093534</c:v>
                </c:pt>
                <c:pt idx="4765">
                  <c:v>6936.2826023261341</c:v>
                </c:pt>
                <c:pt idx="4766">
                  <c:v>6932.3293853707601</c:v>
                </c:pt>
                <c:pt idx="4767">
                  <c:v>6928.374972050824</c:v>
                </c:pt>
                <c:pt idx="4768">
                  <c:v>6924.4193615731301</c:v>
                </c:pt>
                <c:pt idx="4769">
                  <c:v>6920.4625531436895</c:v>
                </c:pt>
                <c:pt idx="4770">
                  <c:v>6916.5045459677222</c:v>
                </c:pt>
                <c:pt idx="4771">
                  <c:v>6912.5453392496574</c:v>
                </c:pt>
                <c:pt idx="4772">
                  <c:v>6908.5849321931219</c:v>
                </c:pt>
                <c:pt idx="4773">
                  <c:v>6904.6233240009587</c:v>
                </c:pt>
                <c:pt idx="4774">
                  <c:v>6900.6605138752047</c:v>
                </c:pt>
                <c:pt idx="4775">
                  <c:v>6896.6965010171007</c:v>
                </c:pt>
                <c:pt idx="4776">
                  <c:v>6892.7312846270897</c:v>
                </c:pt>
                <c:pt idx="4777">
                  <c:v>6888.7648639048175</c:v>
                </c:pt>
                <c:pt idx="4778">
                  <c:v>6884.7972380491246</c:v>
                </c:pt>
                <c:pt idx="4779">
                  <c:v>6880.8284062580551</c:v>
                </c:pt>
                <c:pt idx="4780">
                  <c:v>6876.8583677288461</c:v>
                </c:pt>
                <c:pt idx="4781">
                  <c:v>6872.8871216579319</c:v>
                </c:pt>
                <c:pt idx="4782">
                  <c:v>6868.914667240937</c:v>
                </c:pt>
                <c:pt idx="4783">
                  <c:v>6864.9410036726931</c:v>
                </c:pt>
                <c:pt idx="4784">
                  <c:v>6860.9661301472124</c:v>
                </c:pt>
                <c:pt idx="4785">
                  <c:v>6856.9900458576994</c:v>
                </c:pt>
                <c:pt idx="4786">
                  <c:v>6853.0127499965602</c:v>
                </c:pt>
                <c:pt idx="4787">
                  <c:v>6849.0342417553811</c:v>
                </c:pt>
                <c:pt idx="4788">
                  <c:v>6845.0545203249376</c:v>
                </c:pt>
                <c:pt idx="4789">
                  <c:v>6841.073584895199</c:v>
                </c:pt>
                <c:pt idx="4790">
                  <c:v>6837.0914346553163</c:v>
                </c:pt>
                <c:pt idx="4791">
                  <c:v>6833.1080687936237</c:v>
                </c:pt>
                <c:pt idx="4792">
                  <c:v>6829.1234864976486</c:v>
                </c:pt>
                <c:pt idx="4793">
                  <c:v>6825.1376869540927</c:v>
                </c:pt>
                <c:pt idx="4794">
                  <c:v>6821.1506693488473</c:v>
                </c:pt>
                <c:pt idx="4795">
                  <c:v>6817.1624328669786</c:v>
                </c:pt>
                <c:pt idx="4796">
                  <c:v>6813.1729766927392</c:v>
                </c:pt>
                <c:pt idx="4797">
                  <c:v>6809.1823000095546</c:v>
                </c:pt>
                <c:pt idx="4798">
                  <c:v>6805.1904020000384</c:v>
                </c:pt>
                <c:pt idx="4799">
                  <c:v>6801.1972818459699</c:v>
                </c:pt>
                <c:pt idx="4800">
                  <c:v>6797.2029387283092</c:v>
                </c:pt>
                <c:pt idx="4801">
                  <c:v>6793.207371827194</c:v>
                </c:pt>
                <c:pt idx="4802">
                  <c:v>6789.2105803219347</c:v>
                </c:pt>
                <c:pt idx="4803">
                  <c:v>6785.2125633910082</c:v>
                </c:pt>
                <c:pt idx="4804">
                  <c:v>6781.2133202120704</c:v>
                </c:pt>
                <c:pt idx="4805">
                  <c:v>6777.2128499619503</c:v>
                </c:pt>
                <c:pt idx="4806">
                  <c:v>6773.2111518166312</c:v>
                </c:pt>
                <c:pt idx="4807">
                  <c:v>6769.2082249512832</c:v>
                </c:pt>
                <c:pt idx="4808">
                  <c:v>6765.2040685402326</c:v>
                </c:pt>
                <c:pt idx="4809">
                  <c:v>6761.1986817569796</c:v>
                </c:pt>
                <c:pt idx="4810">
                  <c:v>6757.1920637741787</c:v>
                </c:pt>
                <c:pt idx="4811">
                  <c:v>6753.1842137636568</c:v>
                </c:pt>
                <c:pt idx="4812">
                  <c:v>6749.1751308964031</c:v>
                </c:pt>
                <c:pt idx="4813">
                  <c:v>6745.1648143425682</c:v>
                </c:pt>
                <c:pt idx="4814">
                  <c:v>6741.1532632714625</c:v>
                </c:pt>
                <c:pt idx="4815">
                  <c:v>6737.140476851554</c:v>
                </c:pt>
                <c:pt idx="4816">
                  <c:v>6733.1264542504732</c:v>
                </c:pt>
                <c:pt idx="4817">
                  <c:v>6729.1111946350047</c:v>
                </c:pt>
                <c:pt idx="4818">
                  <c:v>6725.0946971710928</c:v>
                </c:pt>
                <c:pt idx="4819">
                  <c:v>6721.076961023834</c:v>
                </c:pt>
                <c:pt idx="4820">
                  <c:v>6717.0579853574818</c:v>
                </c:pt>
                <c:pt idx="4821">
                  <c:v>6713.0377693354412</c:v>
                </c:pt>
                <c:pt idx="4822">
                  <c:v>6709.0163121202704</c:v>
                </c:pt>
                <c:pt idx="4823">
                  <c:v>6704.9936128736772</c:v>
                </c:pt>
                <c:pt idx="4824">
                  <c:v>6700.9696707565172</c:v>
                </c:pt>
                <c:pt idx="4825">
                  <c:v>6696.9444849287947</c:v>
                </c:pt>
                <c:pt idx="4826">
                  <c:v>6692.9180545496674</c:v>
                </c:pt>
                <c:pt idx="4827">
                  <c:v>6688.8903787774343</c:v>
                </c:pt>
                <c:pt idx="4828">
                  <c:v>6684.8614567695404</c:v>
                </c:pt>
                <c:pt idx="4829">
                  <c:v>6680.8312876825712</c:v>
                </c:pt>
                <c:pt idx="4830">
                  <c:v>6676.799870672261</c:v>
                </c:pt>
                <c:pt idx="4831">
                  <c:v>6672.7672048934883</c:v>
                </c:pt>
                <c:pt idx="4832">
                  <c:v>6668.7332895002619</c:v>
                </c:pt>
                <c:pt idx="4833">
                  <c:v>6664.6981236457423</c:v>
                </c:pt>
                <c:pt idx="4834">
                  <c:v>6660.661706482214</c:v>
                </c:pt>
                <c:pt idx="4835">
                  <c:v>6656.624037161112</c:v>
                </c:pt>
                <c:pt idx="4836">
                  <c:v>6652.5851148330003</c:v>
                </c:pt>
                <c:pt idx="4837">
                  <c:v>6648.5449386475793</c:v>
                </c:pt>
                <c:pt idx="4838">
                  <c:v>6644.5035077536877</c:v>
                </c:pt>
                <c:pt idx="4839">
                  <c:v>6640.4608212992871</c:v>
                </c:pt>
                <c:pt idx="4840">
                  <c:v>6636.4168784314825</c:v>
                </c:pt>
                <c:pt idx="4841">
                  <c:v>6632.3716782964984</c:v>
                </c:pt>
                <c:pt idx="4842">
                  <c:v>6628.3252200397001</c:v>
                </c:pt>
                <c:pt idx="4843">
                  <c:v>6624.2775028055648</c:v>
                </c:pt>
                <c:pt idx="4844">
                  <c:v>6620.228525737718</c:v>
                </c:pt>
                <c:pt idx="4845">
                  <c:v>6616.1782879788898</c:v>
                </c:pt>
                <c:pt idx="4846">
                  <c:v>6612.1267886709484</c:v>
                </c:pt>
                <c:pt idx="4847">
                  <c:v>6608.0740269548814</c:v>
                </c:pt>
                <c:pt idx="4848">
                  <c:v>6604.0200019708</c:v>
                </c:pt>
                <c:pt idx="4849">
                  <c:v>6599.964712857929</c:v>
                </c:pt>
                <c:pt idx="4850">
                  <c:v>6595.9081587546261</c:v>
                </c:pt>
                <c:pt idx="4851">
                  <c:v>6591.8503387983601</c:v>
                </c:pt>
                <c:pt idx="4852">
                  <c:v>6587.7912521257176</c:v>
                </c:pt>
                <c:pt idx="4853">
                  <c:v>6583.7308978723995</c:v>
                </c:pt>
                <c:pt idx="4854">
                  <c:v>6579.6692751732344</c:v>
                </c:pt>
                <c:pt idx="4855">
                  <c:v>6575.6063831621432</c:v>
                </c:pt>
                <c:pt idx="4856">
                  <c:v>6571.542220972181</c:v>
                </c:pt>
                <c:pt idx="4857">
                  <c:v>6567.476787735498</c:v>
                </c:pt>
                <c:pt idx="4858">
                  <c:v>6563.4100825833739</c:v>
                </c:pt>
                <c:pt idx="4859">
                  <c:v>6559.3421046461799</c:v>
                </c:pt>
                <c:pt idx="4860">
                  <c:v>6555.2728530534041</c:v>
                </c:pt>
                <c:pt idx="4861">
                  <c:v>6551.202326933635</c:v>
                </c:pt>
                <c:pt idx="4862">
                  <c:v>6547.1305254145755</c:v>
                </c:pt>
                <c:pt idx="4863">
                  <c:v>6543.0574476230295</c:v>
                </c:pt>
                <c:pt idx="4864">
                  <c:v>6538.9830926849036</c:v>
                </c:pt>
                <c:pt idx="4865">
                  <c:v>6534.9074597252102</c:v>
                </c:pt>
                <c:pt idx="4866">
                  <c:v>6530.8305478680513</c:v>
                </c:pt>
                <c:pt idx="4867">
                  <c:v>6526.752356236645</c:v>
                </c:pt>
                <c:pt idx="4868">
                  <c:v>6522.672883953298</c:v>
                </c:pt>
                <c:pt idx="4869">
                  <c:v>6518.5921301394173</c:v>
                </c:pt>
                <c:pt idx="4870">
                  <c:v>6514.5100939154981</c:v>
                </c:pt>
                <c:pt idx="4871">
                  <c:v>6510.426774401144</c:v>
                </c:pt>
                <c:pt idx="4872">
                  <c:v>6506.3421707150474</c:v>
                </c:pt>
                <c:pt idx="4873">
                  <c:v>6502.2562819749901</c:v>
                </c:pt>
                <c:pt idx="4874">
                  <c:v>6498.1691072978456</c:v>
                </c:pt>
                <c:pt idx="4875">
                  <c:v>6494.0806457995814</c:v>
                </c:pt>
                <c:pt idx="4876">
                  <c:v>6489.9908965952509</c:v>
                </c:pt>
                <c:pt idx="4877">
                  <c:v>6485.8998587989972</c:v>
                </c:pt>
                <c:pt idx="4878">
                  <c:v>6481.8075315240458</c:v>
                </c:pt>
                <c:pt idx="4879">
                  <c:v>6477.7139138827124</c:v>
                </c:pt>
                <c:pt idx="4880">
                  <c:v>6473.619004986399</c:v>
                </c:pt>
                <c:pt idx="4881">
                  <c:v>6469.5228039455787</c:v>
                </c:pt>
                <c:pt idx="4882">
                  <c:v>6465.4253098698155</c:v>
                </c:pt>
                <c:pt idx="4883">
                  <c:v>6461.3265218677552</c:v>
                </c:pt>
                <c:pt idx="4884">
                  <c:v>6457.2264390471146</c:v>
                </c:pt>
                <c:pt idx="4885">
                  <c:v>6453.1250605146934</c:v>
                </c:pt>
                <c:pt idx="4886">
                  <c:v>6449.0223853763709</c:v>
                </c:pt>
                <c:pt idx="4887">
                  <c:v>6444.9184127370936</c:v>
                </c:pt>
                <c:pt idx="4888">
                  <c:v>6440.8131417008944</c:v>
                </c:pt>
                <c:pt idx="4889">
                  <c:v>6436.706571370868</c:v>
                </c:pt>
                <c:pt idx="4890">
                  <c:v>6432.5987008491802</c:v>
                </c:pt>
                <c:pt idx="4891">
                  <c:v>6428.4895292370784</c:v>
                </c:pt>
                <c:pt idx="4892">
                  <c:v>6424.379055634864</c:v>
                </c:pt>
                <c:pt idx="4893">
                  <c:v>6420.2672791419236</c:v>
                </c:pt>
                <c:pt idx="4894">
                  <c:v>6416.154198856696</c:v>
                </c:pt>
                <c:pt idx="4895">
                  <c:v>6412.0398138766895</c:v>
                </c:pt>
                <c:pt idx="4896">
                  <c:v>6407.9241232984805</c:v>
                </c:pt>
                <c:pt idx="4897">
                  <c:v>6403.8071262177045</c:v>
                </c:pt>
                <c:pt idx="4898">
                  <c:v>6399.6888217290589</c:v>
                </c:pt>
                <c:pt idx="4899">
                  <c:v>6395.5692089262993</c:v>
                </c:pt>
                <c:pt idx="4900">
                  <c:v>6391.4482869022486</c:v>
                </c:pt>
                <c:pt idx="4901">
                  <c:v>6387.326054748778</c:v>
                </c:pt>
                <c:pt idx="4902">
                  <c:v>6383.2025115568204</c:v>
                </c:pt>
                <c:pt idx="4903">
                  <c:v>6379.0776564163607</c:v>
                </c:pt>
                <c:pt idx="4904">
                  <c:v>6374.95148841644</c:v>
                </c:pt>
                <c:pt idx="4905">
                  <c:v>6370.8240066451535</c:v>
                </c:pt>
                <c:pt idx="4906">
                  <c:v>6366.695210189645</c:v>
                </c:pt>
                <c:pt idx="4907">
                  <c:v>6362.5650981361041</c:v>
                </c:pt>
                <c:pt idx="4908">
                  <c:v>6358.4336695697848</c:v>
                </c:pt>
                <c:pt idx="4909">
                  <c:v>6354.3009235749705</c:v>
                </c:pt>
                <c:pt idx="4910">
                  <c:v>6350.166859234997</c:v>
                </c:pt>
                <c:pt idx="4911">
                  <c:v>6346.0314756322496</c:v>
                </c:pt>
                <c:pt idx="4912">
                  <c:v>6341.894771848155</c:v>
                </c:pt>
                <c:pt idx="4913">
                  <c:v>6337.7567469631831</c:v>
                </c:pt>
                <c:pt idx="4914">
                  <c:v>6333.6174000568381</c:v>
                </c:pt>
                <c:pt idx="4915">
                  <c:v>6329.4767302076689</c:v>
                </c:pt>
                <c:pt idx="4916">
                  <c:v>6325.3347364932679</c:v>
                </c:pt>
                <c:pt idx="4917">
                  <c:v>6321.1914179902533</c:v>
                </c:pt>
                <c:pt idx="4918">
                  <c:v>6317.0467737742892</c:v>
                </c:pt>
                <c:pt idx="4919">
                  <c:v>6312.9008029200659</c:v>
                </c:pt>
                <c:pt idx="4920">
                  <c:v>6308.7535045013219</c:v>
                </c:pt>
                <c:pt idx="4921">
                  <c:v>6304.6048775908021</c:v>
                </c:pt>
                <c:pt idx="4922">
                  <c:v>6300.4549212603051</c:v>
                </c:pt>
                <c:pt idx="4923">
                  <c:v>6296.3036345806513</c:v>
                </c:pt>
                <c:pt idx="4924">
                  <c:v>6292.151016621684</c:v>
                </c:pt>
                <c:pt idx="4925">
                  <c:v>6287.9970664522798</c:v>
                </c:pt>
                <c:pt idx="4926">
                  <c:v>6283.841783140334</c:v>
                </c:pt>
                <c:pt idx="4927">
                  <c:v>6279.6851657527741</c:v>
                </c:pt>
                <c:pt idx="4928">
                  <c:v>6275.5272133555418</c:v>
                </c:pt>
                <c:pt idx="4929">
                  <c:v>6271.3679250136083</c:v>
                </c:pt>
                <c:pt idx="4930">
                  <c:v>6267.2072997909536</c:v>
                </c:pt>
                <c:pt idx="4931">
                  <c:v>6263.0453367505897</c:v>
                </c:pt>
                <c:pt idx="4932">
                  <c:v>6258.8820349545358</c:v>
                </c:pt>
                <c:pt idx="4933">
                  <c:v>6254.7173934638313</c:v>
                </c:pt>
                <c:pt idx="4934">
                  <c:v>6250.551411338527</c:v>
                </c:pt>
                <c:pt idx="4935">
                  <c:v>6246.3840876376926</c:v>
                </c:pt>
                <c:pt idx="4936">
                  <c:v>6242.2154214194043</c:v>
                </c:pt>
                <c:pt idx="4937">
                  <c:v>6238.0454117407462</c:v>
                </c:pt>
                <c:pt idx="4938">
                  <c:v>6233.874057657822</c:v>
                </c:pt>
                <c:pt idx="4939">
                  <c:v>6229.7013582257323</c:v>
                </c:pt>
                <c:pt idx="4940">
                  <c:v>6225.5273124985933</c:v>
                </c:pt>
                <c:pt idx="4941">
                  <c:v>6221.3519195295203</c:v>
                </c:pt>
                <c:pt idx="4942">
                  <c:v>6217.1751783706304</c:v>
                </c:pt>
                <c:pt idx="4943">
                  <c:v>6212.9970880730471</c:v>
                </c:pt>
                <c:pt idx="4944">
                  <c:v>6208.8176476868957</c:v>
                </c:pt>
                <c:pt idx="4945">
                  <c:v>6204.6368562612997</c:v>
                </c:pt>
                <c:pt idx="4946">
                  <c:v>6200.4547128443774</c:v>
                </c:pt>
                <c:pt idx="4947">
                  <c:v>6196.2712164832528</c:v>
                </c:pt>
                <c:pt idx="4948">
                  <c:v>6192.0863662240317</c:v>
                </c:pt>
                <c:pt idx="4949">
                  <c:v>6187.9001611118301</c:v>
                </c:pt>
                <c:pt idx="4950">
                  <c:v>6183.7126001907391</c:v>
                </c:pt>
                <c:pt idx="4951">
                  <c:v>6179.5236825038583</c:v>
                </c:pt>
                <c:pt idx="4952">
                  <c:v>6175.3334070932624</c:v>
                </c:pt>
                <c:pt idx="4953">
                  <c:v>6171.1417730000276</c:v>
                </c:pt>
                <c:pt idx="4954">
                  <c:v>6166.9487792642067</c:v>
                </c:pt>
                <c:pt idx="4955">
                  <c:v>6162.7544249248422</c:v>
                </c:pt>
                <c:pt idx="4956">
                  <c:v>6158.5587090199642</c:v>
                </c:pt>
                <c:pt idx="4957">
                  <c:v>6154.3616305865835</c:v>
                </c:pt>
                <c:pt idx="4958">
                  <c:v>6150.1631886606856</c:v>
                </c:pt>
                <c:pt idx="4959">
                  <c:v>6145.9633822772466</c:v>
                </c:pt>
                <c:pt idx="4960">
                  <c:v>6141.7622104702159</c:v>
                </c:pt>
                <c:pt idx="4961">
                  <c:v>6137.5596722725195</c:v>
                </c:pt>
                <c:pt idx="4962">
                  <c:v>6133.3557667160621</c:v>
                </c:pt>
                <c:pt idx="4963">
                  <c:v>6129.1504928317236</c:v>
                </c:pt>
                <c:pt idx="4964">
                  <c:v>6124.9438496493503</c:v>
                </c:pt>
                <c:pt idx="4965">
                  <c:v>6120.7358361977713</c:v>
                </c:pt>
                <c:pt idx="4966">
                  <c:v>6116.526451504772</c:v>
                </c:pt>
                <c:pt idx="4967">
                  <c:v>6112.3156945971168</c:v>
                </c:pt>
                <c:pt idx="4968">
                  <c:v>6108.103564500535</c:v>
                </c:pt>
                <c:pt idx="4969">
                  <c:v>6103.8900602397216</c:v>
                </c:pt>
                <c:pt idx="4970">
                  <c:v>6099.6751808383315</c:v>
                </c:pt>
                <c:pt idx="4971">
                  <c:v>6095.4589253189915</c:v>
                </c:pt>
                <c:pt idx="4972">
                  <c:v>6091.2412927032874</c:v>
                </c:pt>
                <c:pt idx="4973">
                  <c:v>6087.0222820117597</c:v>
                </c:pt>
                <c:pt idx="4974">
                  <c:v>6082.8018922639067</c:v>
                </c:pt>
                <c:pt idx="4975">
                  <c:v>6078.5801224781944</c:v>
                </c:pt>
                <c:pt idx="4976">
                  <c:v>6074.3569716720367</c:v>
                </c:pt>
                <c:pt idx="4977">
                  <c:v>6070.1324388618041</c:v>
                </c:pt>
                <c:pt idx="4978">
                  <c:v>6065.9065230628203</c:v>
                </c:pt>
                <c:pt idx="4979">
                  <c:v>6061.6792232893558</c:v>
                </c:pt>
                <c:pt idx="4980">
                  <c:v>6057.4505385546408</c:v>
                </c:pt>
                <c:pt idx="4981">
                  <c:v>6053.2204678708422</c:v>
                </c:pt>
                <c:pt idx="4982">
                  <c:v>6048.9890102490854</c:v>
                </c:pt>
                <c:pt idx="4983">
                  <c:v>6044.7561646994345</c:v>
                </c:pt>
                <c:pt idx="4984">
                  <c:v>6040.5219302308942</c:v>
                </c:pt>
                <c:pt idx="4985">
                  <c:v>6036.2863058514231</c:v>
                </c:pt>
                <c:pt idx="4986">
                  <c:v>6032.049290567913</c:v>
                </c:pt>
                <c:pt idx="4987">
                  <c:v>6027.8108833861925</c:v>
                </c:pt>
                <c:pt idx="4988">
                  <c:v>6023.5710833110415</c:v>
                </c:pt>
                <c:pt idx="4989">
                  <c:v>6019.3298893461642</c:v>
                </c:pt>
                <c:pt idx="4990">
                  <c:v>6015.0873004942032</c:v>
                </c:pt>
                <c:pt idx="4991">
                  <c:v>6010.8433157567379</c:v>
                </c:pt>
                <c:pt idx="4992">
                  <c:v>6006.5979341342745</c:v>
                </c:pt>
                <c:pt idx="4993">
                  <c:v>6002.3511546262607</c:v>
                </c:pt>
                <c:pt idx="4994">
                  <c:v>5998.1029762310554</c:v>
                </c:pt>
                <c:pt idx="4995">
                  <c:v>5993.8533979459662</c:v>
                </c:pt>
                <c:pt idx="4996">
                  <c:v>5989.6024187672128</c:v>
                </c:pt>
                <c:pt idx="4997">
                  <c:v>5985.3500376899401</c:v>
                </c:pt>
                <c:pt idx="4998">
                  <c:v>5981.096253708225</c:v>
                </c:pt>
                <c:pt idx="4999">
                  <c:v>5976.8410658150597</c:v>
                </c:pt>
                <c:pt idx="5000">
                  <c:v>5972.5844730023564</c:v>
                </c:pt>
                <c:pt idx="5001">
                  <c:v>5968.3264742609535</c:v>
                </c:pt>
                <c:pt idx="5002">
                  <c:v>5964.0670685805935</c:v>
                </c:pt>
                <c:pt idx="5003">
                  <c:v>5959.8062549499473</c:v>
                </c:pt>
                <c:pt idx="5004">
                  <c:v>5955.5440323565927</c:v>
                </c:pt>
                <c:pt idx="5005">
                  <c:v>5951.2803997870224</c:v>
                </c:pt>
                <c:pt idx="5006">
                  <c:v>5947.0153562266405</c:v>
                </c:pt>
                <c:pt idx="5007">
                  <c:v>5942.7489006597634</c:v>
                </c:pt>
                <c:pt idx="5008">
                  <c:v>5938.4810320696079</c:v>
                </c:pt>
                <c:pt idx="5009">
                  <c:v>5934.2117494383001</c:v>
                </c:pt>
                <c:pt idx="5010">
                  <c:v>5929.9410517468814</c:v>
                </c:pt>
                <c:pt idx="5011">
                  <c:v>5925.6689379752816</c:v>
                </c:pt>
                <c:pt idx="5012">
                  <c:v>5921.3954071023418</c:v>
                </c:pt>
                <c:pt idx="5013">
                  <c:v>5917.1204581058018</c:v>
                </c:pt>
                <c:pt idx="5014">
                  <c:v>5912.8440899622947</c:v>
                </c:pt>
                <c:pt idx="5015">
                  <c:v>5908.56630164736</c:v>
                </c:pt>
                <c:pt idx="5016">
                  <c:v>5904.2870921354279</c:v>
                </c:pt>
                <c:pt idx="5017">
                  <c:v>5900.0064603998208</c:v>
                </c:pt>
                <c:pt idx="5018">
                  <c:v>5895.7244054127577</c:v>
                </c:pt>
                <c:pt idx="5019">
                  <c:v>5891.4409261453457</c:v>
                </c:pt>
                <c:pt idx="5020">
                  <c:v>5887.1560215675872</c:v>
                </c:pt>
                <c:pt idx="5021">
                  <c:v>5882.8696906483647</c:v>
                </c:pt>
                <c:pt idx="5022">
                  <c:v>5878.5819323554488</c:v>
                </c:pt>
                <c:pt idx="5023">
                  <c:v>5874.2927456554999</c:v>
                </c:pt>
                <c:pt idx="5024">
                  <c:v>5870.0021295140568</c:v>
                </c:pt>
                <c:pt idx="5025">
                  <c:v>5865.7100828955408</c:v>
                </c:pt>
                <c:pt idx="5026">
                  <c:v>5861.4166047632589</c:v>
                </c:pt>
                <c:pt idx="5027">
                  <c:v>5857.1216940793865</c:v>
                </c:pt>
                <c:pt idx="5028">
                  <c:v>5852.8253498049771</c:v>
                </c:pt>
                <c:pt idx="5029">
                  <c:v>5848.5275708999698</c:v>
                </c:pt>
                <c:pt idx="5030">
                  <c:v>5844.2283563231695</c:v>
                </c:pt>
                <c:pt idx="5031">
                  <c:v>5839.9277050322526</c:v>
                </c:pt>
                <c:pt idx="5032">
                  <c:v>5835.6256159837731</c:v>
                </c:pt>
                <c:pt idx="5033">
                  <c:v>5831.3220881331426</c:v>
                </c:pt>
                <c:pt idx="5034">
                  <c:v>5827.017120434647</c:v>
                </c:pt>
                <c:pt idx="5035">
                  <c:v>5822.7107118414369</c:v>
                </c:pt>
                <c:pt idx="5036">
                  <c:v>5818.4028613055316</c:v>
                </c:pt>
                <c:pt idx="5037">
                  <c:v>5814.0935677778007</c:v>
                </c:pt>
                <c:pt idx="5038">
                  <c:v>5809.7828302079897</c:v>
                </c:pt>
                <c:pt idx="5039">
                  <c:v>5805.4706475446883</c:v>
                </c:pt>
                <c:pt idx="5040">
                  <c:v>5801.1570187353591</c:v>
                </c:pt>
                <c:pt idx="5041">
                  <c:v>5796.8419427263043</c:v>
                </c:pt>
                <c:pt idx="5042">
                  <c:v>5792.5254184626983</c:v>
                </c:pt>
                <c:pt idx="5043">
                  <c:v>5788.2074448885505</c:v>
                </c:pt>
                <c:pt idx="5044">
                  <c:v>5783.8880209467325</c:v>
                </c:pt>
                <c:pt idx="5045">
                  <c:v>5779.5671455789652</c:v>
                </c:pt>
                <c:pt idx="5046">
                  <c:v>5775.2448177258111</c:v>
                </c:pt>
                <c:pt idx="5047">
                  <c:v>5770.9210363266848</c:v>
                </c:pt>
                <c:pt idx="5048">
                  <c:v>5766.5958003198393</c:v>
                </c:pt>
                <c:pt idx="5049">
                  <c:v>5762.2691086423774</c:v>
                </c:pt>
                <c:pt idx="5050">
                  <c:v>5757.9409602302376</c:v>
                </c:pt>
                <c:pt idx="5051">
                  <c:v>5753.6113540182032</c:v>
                </c:pt>
                <c:pt idx="5052">
                  <c:v>5749.2802889398899</c:v>
                </c:pt>
                <c:pt idx="5053">
                  <c:v>5744.9477639277511</c:v>
                </c:pt>
                <c:pt idx="5054">
                  <c:v>5740.6137779130786</c:v>
                </c:pt>
                <c:pt idx="5055">
                  <c:v>5736.2783298259928</c:v>
                </c:pt>
                <c:pt idx="5056">
                  <c:v>5731.9414185954483</c:v>
                </c:pt>
                <c:pt idx="5057">
                  <c:v>5727.6030431492236</c:v>
                </c:pt>
                <c:pt idx="5058">
                  <c:v>5723.2632024139339</c:v>
                </c:pt>
                <c:pt idx="5059">
                  <c:v>5718.9218953150112</c:v>
                </c:pt>
                <c:pt idx="5060">
                  <c:v>5714.5791207767224</c:v>
                </c:pt>
                <c:pt idx="5061">
                  <c:v>5710.2348777221432</c:v>
                </c:pt>
                <c:pt idx="5062">
                  <c:v>5705.8891650731921</c:v>
                </c:pt>
                <c:pt idx="5063">
                  <c:v>5701.5419817505799</c:v>
                </c:pt>
                <c:pt idx="5064">
                  <c:v>5697.1933266738552</c:v>
                </c:pt>
                <c:pt idx="5065">
                  <c:v>5692.8431987613749</c:v>
                </c:pt>
                <c:pt idx="5066">
                  <c:v>5688.4915969303138</c:v>
                </c:pt>
                <c:pt idx="5067">
                  <c:v>5684.1385200966588</c:v>
                </c:pt>
                <c:pt idx="5068">
                  <c:v>5679.7839671752008</c:v>
                </c:pt>
                <c:pt idx="5069">
                  <c:v>5675.4279370795502</c:v>
                </c:pt>
                <c:pt idx="5070">
                  <c:v>5671.0704287221179</c:v>
                </c:pt>
                <c:pt idx="5071">
                  <c:v>5666.7114410141257</c:v>
                </c:pt>
                <c:pt idx="5072">
                  <c:v>5662.3509728655927</c:v>
                </c:pt>
                <c:pt idx="5073">
                  <c:v>5657.9890231853469</c:v>
                </c:pt>
                <c:pt idx="5074">
                  <c:v>5653.6255908810144</c:v>
                </c:pt>
                <c:pt idx="5075">
                  <c:v>5649.260674859016</c:v>
                </c:pt>
                <c:pt idx="5076">
                  <c:v>5644.8942740245811</c:v>
                </c:pt>
                <c:pt idx="5077">
                  <c:v>5640.5263872817231</c:v>
                </c:pt>
                <c:pt idx="5078">
                  <c:v>5636.1570135332513</c:v>
                </c:pt>
                <c:pt idx="5079">
                  <c:v>5631.7861516807779</c:v>
                </c:pt>
                <c:pt idx="5080">
                  <c:v>5627.4138006246885</c:v>
                </c:pt>
                <c:pt idx="5081">
                  <c:v>5623.0399592641634</c:v>
                </c:pt>
                <c:pt idx="5082">
                  <c:v>5618.6646264971832</c:v>
                </c:pt>
                <c:pt idx="5083">
                  <c:v>5614.2878012204883</c:v>
                </c:pt>
                <c:pt idx="5084">
                  <c:v>5609.9094823296227</c:v>
                </c:pt>
                <c:pt idx="5085">
                  <c:v>5605.5296687189066</c:v>
                </c:pt>
                <c:pt idx="5086">
                  <c:v>5601.1483592814311</c:v>
                </c:pt>
                <c:pt idx="5087">
                  <c:v>5596.7655529090771</c:v>
                </c:pt>
                <c:pt idx="5088">
                  <c:v>5592.3812484924983</c:v>
                </c:pt>
                <c:pt idx="5089">
                  <c:v>5587.9954449211182</c:v>
                </c:pt>
                <c:pt idx="5090">
                  <c:v>5583.6081410831421</c:v>
                </c:pt>
                <c:pt idx="5091">
                  <c:v>5579.2193358655331</c:v>
                </c:pt>
                <c:pt idx="5092">
                  <c:v>5574.8290281540349</c:v>
                </c:pt>
                <c:pt idx="5093">
                  <c:v>5570.4372168331493</c:v>
                </c:pt>
                <c:pt idx="5094">
                  <c:v>5566.0439007861542</c:v>
                </c:pt>
                <c:pt idx="5095">
                  <c:v>5561.6490788950832</c:v>
                </c:pt>
                <c:pt idx="5096">
                  <c:v>5557.2527500407314</c:v>
                </c:pt>
                <c:pt idx="5097">
                  <c:v>5552.8549131026612</c:v>
                </c:pt>
                <c:pt idx="5098">
                  <c:v>5548.4555669591855</c:v>
                </c:pt>
                <c:pt idx="5099">
                  <c:v>5544.0547104873749</c:v>
                </c:pt>
                <c:pt idx="5100">
                  <c:v>5539.652342563063</c:v>
                </c:pt>
                <c:pt idx="5101">
                  <c:v>5535.2484620608211</c:v>
                </c:pt>
                <c:pt idx="5102">
                  <c:v>5530.8430678539889</c:v>
                </c:pt>
                <c:pt idx="5103">
                  <c:v>5526.4361588146412</c:v>
                </c:pt>
                <c:pt idx="5104">
                  <c:v>5522.0277338136111</c:v>
                </c:pt>
                <c:pt idx="5105">
                  <c:v>5517.6177917204641</c:v>
                </c:pt>
                <c:pt idx="5106">
                  <c:v>5513.2063314035267</c:v>
                </c:pt>
                <c:pt idx="5107">
                  <c:v>5508.7933517298479</c:v>
                </c:pt>
                <c:pt idx="5108">
                  <c:v>5504.3788515652359</c:v>
                </c:pt>
                <c:pt idx="5109">
                  <c:v>5499.9628297742229</c:v>
                </c:pt>
                <c:pt idx="5110">
                  <c:v>5495.5452852200842</c:v>
                </c:pt>
                <c:pt idx="5111">
                  <c:v>5491.126216764831</c:v>
                </c:pt>
                <c:pt idx="5112">
                  <c:v>5486.7056232691994</c:v>
                </c:pt>
                <c:pt idx="5113">
                  <c:v>5482.2835035926619</c:v>
                </c:pt>
                <c:pt idx="5114">
                  <c:v>5477.8598565934244</c:v>
                </c:pt>
                <c:pt idx="5115">
                  <c:v>5473.4346811284095</c:v>
                </c:pt>
                <c:pt idx="5116">
                  <c:v>5469.0079760532753</c:v>
                </c:pt>
                <c:pt idx="5117">
                  <c:v>5464.5797402223925</c:v>
                </c:pt>
                <c:pt idx="5118">
                  <c:v>5460.1499724888699</c:v>
                </c:pt>
                <c:pt idx="5119">
                  <c:v>5455.7186717045151</c:v>
                </c:pt>
                <c:pt idx="5120">
                  <c:v>5451.2858367198714</c:v>
                </c:pt>
                <c:pt idx="5121">
                  <c:v>5446.8514663841852</c:v>
                </c:pt>
                <c:pt idx="5122">
                  <c:v>5442.4155595454249</c:v>
                </c:pt>
                <c:pt idx="5123">
                  <c:v>5437.9781150502677</c:v>
                </c:pt>
                <c:pt idx="5124">
                  <c:v>5433.5391317441026</c:v>
                </c:pt>
                <c:pt idx="5125">
                  <c:v>5429.0986084710294</c:v>
                </c:pt>
                <c:pt idx="5126">
                  <c:v>5424.656544073845</c:v>
                </c:pt>
                <c:pt idx="5127">
                  <c:v>5420.2129373940588</c:v>
                </c:pt>
                <c:pt idx="5128">
                  <c:v>5415.7677872718841</c:v>
                </c:pt>
                <c:pt idx="5129">
                  <c:v>5411.3210925462308</c:v>
                </c:pt>
                <c:pt idx="5130">
                  <c:v>5406.8728520547102</c:v>
                </c:pt>
                <c:pt idx="5131">
                  <c:v>5402.4230646336282</c:v>
                </c:pt>
                <c:pt idx="5132">
                  <c:v>5397.9717291179841</c:v>
                </c:pt>
                <c:pt idx="5133">
                  <c:v>5393.5188443414745</c:v>
                </c:pt>
                <c:pt idx="5134">
                  <c:v>5389.0644091364884</c:v>
                </c:pt>
                <c:pt idx="5135">
                  <c:v>5384.6084223340986</c:v>
                </c:pt>
                <c:pt idx="5136">
                  <c:v>5380.1508827640682</c:v>
                </c:pt>
                <c:pt idx="5137">
                  <c:v>5375.6917892548472</c:v>
                </c:pt>
                <c:pt idx="5138">
                  <c:v>5371.2311406335648</c:v>
                </c:pt>
                <c:pt idx="5139">
                  <c:v>5366.7689357260324</c:v>
                </c:pt>
                <c:pt idx="5140">
                  <c:v>5362.3051733567509</c:v>
                </c:pt>
                <c:pt idx="5141">
                  <c:v>5357.8398523488786</c:v>
                </c:pt>
                <c:pt idx="5142">
                  <c:v>5353.3729715242707</c:v>
                </c:pt>
                <c:pt idx="5143">
                  <c:v>5348.9045297034445</c:v>
                </c:pt>
                <c:pt idx="5144">
                  <c:v>5344.4345257055884</c:v>
                </c:pt>
                <c:pt idx="5145">
                  <c:v>5339.962958348563</c:v>
                </c:pt>
                <c:pt idx="5146">
                  <c:v>5335.4898264489038</c:v>
                </c:pt>
                <c:pt idx="5147">
                  <c:v>5331.0151288217994</c:v>
                </c:pt>
                <c:pt idx="5148">
                  <c:v>5326.5388642811104</c:v>
                </c:pt>
                <c:pt idx="5149">
                  <c:v>5322.061031639355</c:v>
                </c:pt>
                <c:pt idx="5150">
                  <c:v>5317.5816297077154</c:v>
                </c:pt>
                <c:pt idx="5151">
                  <c:v>5313.1006572960268</c:v>
                </c:pt>
                <c:pt idx="5152">
                  <c:v>5308.6181132127886</c:v>
                </c:pt>
                <c:pt idx="5153">
                  <c:v>5304.1339962651446</c:v>
                </c:pt>
                <c:pt idx="5154">
                  <c:v>5299.6483052588937</c:v>
                </c:pt>
                <c:pt idx="5155">
                  <c:v>5295.161038998488</c:v>
                </c:pt>
                <c:pt idx="5156">
                  <c:v>5290.6721962870261</c:v>
                </c:pt>
                <c:pt idx="5157">
                  <c:v>5286.1817759262467</c:v>
                </c:pt>
                <c:pt idx="5158">
                  <c:v>5281.689776716541</c:v>
                </c:pt>
                <c:pt idx="5159">
                  <c:v>5277.1961974569385</c:v>
                </c:pt>
                <c:pt idx="5160">
                  <c:v>5272.7010369451018</c:v>
                </c:pt>
                <c:pt idx="5161">
                  <c:v>5268.2042939773473</c:v>
                </c:pt>
                <c:pt idx="5162">
                  <c:v>5263.7059673486101</c:v>
                </c:pt>
                <c:pt idx="5163">
                  <c:v>5259.2060558524699</c:v>
                </c:pt>
                <c:pt idx="5164">
                  <c:v>5254.7045582811315</c:v>
                </c:pt>
                <c:pt idx="5165">
                  <c:v>5250.2014734254353</c:v>
                </c:pt>
                <c:pt idx="5166">
                  <c:v>5245.6968000748484</c:v>
                </c:pt>
                <c:pt idx="5167">
                  <c:v>5241.1905370174582</c:v>
                </c:pt>
                <c:pt idx="5168">
                  <c:v>5236.6826830399805</c:v>
                </c:pt>
                <c:pt idx="5169">
                  <c:v>5232.1732369277497</c:v>
                </c:pt>
                <c:pt idx="5170">
                  <c:v>5227.6621974647223</c:v>
                </c:pt>
                <c:pt idx="5171">
                  <c:v>5223.1495634334697</c:v>
                </c:pt>
                <c:pt idx="5172">
                  <c:v>5218.6353336151797</c:v>
                </c:pt>
                <c:pt idx="5173">
                  <c:v>5214.1195067896542</c:v>
                </c:pt>
                <c:pt idx="5174">
                  <c:v>5209.6020817353065</c:v>
                </c:pt>
                <c:pt idx="5175">
                  <c:v>5205.0830572291552</c:v>
                </c:pt>
                <c:pt idx="5176">
                  <c:v>5200.5624320468323</c:v>
                </c:pt>
                <c:pt idx="5177">
                  <c:v>5196.0402049625691</c:v>
                </c:pt>
                <c:pt idx="5178">
                  <c:v>5191.5163747491979</c:v>
                </c:pt>
                <c:pt idx="5179">
                  <c:v>5186.9909401781606</c:v>
                </c:pt>
                <c:pt idx="5180">
                  <c:v>5182.4639000194893</c:v>
                </c:pt>
                <c:pt idx="5181">
                  <c:v>5177.9352530418182</c:v>
                </c:pt>
                <c:pt idx="5182">
                  <c:v>5173.40499801237</c:v>
                </c:pt>
                <c:pt idx="5183">
                  <c:v>5168.8731336969677</c:v>
                </c:pt>
                <c:pt idx="5184">
                  <c:v>5164.3396588600144</c:v>
                </c:pt>
                <c:pt idx="5185">
                  <c:v>5159.8045722645093</c:v>
                </c:pt>
                <c:pt idx="5186">
                  <c:v>5155.2678726720342</c:v>
                </c:pt>
                <c:pt idx="5187">
                  <c:v>5150.7295588427605</c:v>
                </c:pt>
                <c:pt idx="5188">
                  <c:v>5146.1896295354309</c:v>
                </c:pt>
                <c:pt idx="5189">
                  <c:v>5141.6480835073698</c:v>
                </c:pt>
                <c:pt idx="5190">
                  <c:v>5137.1049195144888</c:v>
                </c:pt>
                <c:pt idx="5191">
                  <c:v>5132.5601363112673</c:v>
                </c:pt>
                <c:pt idx="5192">
                  <c:v>5128.013732650752</c:v>
                </c:pt>
                <c:pt idx="5193">
                  <c:v>5123.4657072845739</c:v>
                </c:pt>
                <c:pt idx="5194">
                  <c:v>5118.9160589629264</c:v>
                </c:pt>
                <c:pt idx="5195">
                  <c:v>5114.3647864345639</c:v>
                </c:pt>
                <c:pt idx="5196">
                  <c:v>5109.8118884468131</c:v>
                </c:pt>
                <c:pt idx="5197">
                  <c:v>5105.2573637455635</c:v>
                </c:pt>
                <c:pt idx="5198">
                  <c:v>5100.7012110752585</c:v>
                </c:pt>
                <c:pt idx="5199">
                  <c:v>5096.1434291789037</c:v>
                </c:pt>
                <c:pt idx="5200">
                  <c:v>5091.5840167980568</c:v>
                </c:pt>
                <c:pt idx="5201">
                  <c:v>5087.022972672833</c:v>
                </c:pt>
                <c:pt idx="5202">
                  <c:v>5082.4602955419023</c:v>
                </c:pt>
                <c:pt idx="5203">
                  <c:v>5077.8959841424694</c:v>
                </c:pt>
                <c:pt idx="5204">
                  <c:v>5073.3300372103076</c:v>
                </c:pt>
                <c:pt idx="5205">
                  <c:v>5068.7624534797196</c:v>
                </c:pt>
                <c:pt idx="5206">
                  <c:v>5064.1932316835482</c:v>
                </c:pt>
                <c:pt idx="5207">
                  <c:v>5059.6223705531902</c:v>
                </c:pt>
                <c:pt idx="5208">
                  <c:v>5055.0498688185671</c:v>
                </c:pt>
                <c:pt idx="5209">
                  <c:v>5050.4757252081499</c:v>
                </c:pt>
                <c:pt idx="5210">
                  <c:v>5045.8999384489316</c:v>
                </c:pt>
                <c:pt idx="5211">
                  <c:v>5041.3225072664418</c:v>
                </c:pt>
                <c:pt idx="5212">
                  <c:v>5036.7434303847394</c:v>
                </c:pt>
                <c:pt idx="5213">
                  <c:v>5032.1627065264101</c:v>
                </c:pt>
                <c:pt idx="5214">
                  <c:v>5027.5803344125625</c:v>
                </c:pt>
                <c:pt idx="5215">
                  <c:v>5022.9963127628271</c:v>
                </c:pt>
                <c:pt idx="5216">
                  <c:v>5018.4106402953657</c:v>
                </c:pt>
                <c:pt idx="5217">
                  <c:v>5013.8233157268432</c:v>
                </c:pt>
                <c:pt idx="5218">
                  <c:v>5009.2343377724474</c:v>
                </c:pt>
                <c:pt idx="5219">
                  <c:v>5004.6437051458797</c:v>
                </c:pt>
                <c:pt idx="5220">
                  <c:v>5000.0514165593531</c:v>
                </c:pt>
                <c:pt idx="5221">
                  <c:v>4995.4574707235834</c:v>
                </c:pt>
                <c:pt idx="5222">
                  <c:v>4990.8618663478055</c:v>
                </c:pt>
                <c:pt idx="5223">
                  <c:v>4986.264602139745</c:v>
                </c:pt>
                <c:pt idx="5224">
                  <c:v>4981.6656768056455</c:v>
                </c:pt>
                <c:pt idx="5225">
                  <c:v>4977.065089050232</c:v>
                </c:pt>
                <c:pt idx="5226">
                  <c:v>4972.4628375767415</c:v>
                </c:pt>
                <c:pt idx="5227">
                  <c:v>4967.8589210869004</c:v>
                </c:pt>
                <c:pt idx="5228">
                  <c:v>4963.2533382809288</c:v>
                </c:pt>
                <c:pt idx="5229">
                  <c:v>4958.6460878575408</c:v>
                </c:pt>
                <c:pt idx="5230">
                  <c:v>4954.0371685139335</c:v>
                </c:pt>
                <c:pt idx="5231">
                  <c:v>4949.4265789457913</c:v>
                </c:pt>
                <c:pt idx="5232">
                  <c:v>4944.8143178472865</c:v>
                </c:pt>
                <c:pt idx="5233">
                  <c:v>4940.2003839110703</c:v>
                </c:pt>
                <c:pt idx="5234">
                  <c:v>4935.5847758282725</c:v>
                </c:pt>
                <c:pt idx="5235">
                  <c:v>4930.9674922884979</c:v>
                </c:pt>
                <c:pt idx="5236">
                  <c:v>4926.3485319798319</c:v>
                </c:pt>
                <c:pt idx="5237">
                  <c:v>4921.7278935888235</c:v>
                </c:pt>
                <c:pt idx="5238">
                  <c:v>4917.1055758005004</c:v>
                </c:pt>
                <c:pt idx="5239">
                  <c:v>4912.481577298352</c:v>
                </c:pt>
                <c:pt idx="5240">
                  <c:v>4907.8558967643357</c:v>
                </c:pt>
                <c:pt idx="5241">
                  <c:v>4903.2285328788685</c:v>
                </c:pt>
                <c:pt idx="5242">
                  <c:v>4898.59948432083</c:v>
                </c:pt>
                <c:pt idx="5243">
                  <c:v>4893.9687497675604</c:v>
                </c:pt>
                <c:pt idx="5244">
                  <c:v>4889.3363278948491</c:v>
                </c:pt>
                <c:pt idx="5245">
                  <c:v>4884.7022173769419</c:v>
                </c:pt>
                <c:pt idx="5246">
                  <c:v>4880.0664168865396</c:v>
                </c:pt>
                <c:pt idx="5247">
                  <c:v>4875.4289250947822</c:v>
                </c:pt>
                <c:pt idx="5248">
                  <c:v>4870.7897406712673</c:v>
                </c:pt>
                <c:pt idx="5249">
                  <c:v>4866.1488622840279</c:v>
                </c:pt>
                <c:pt idx="5250">
                  <c:v>4861.5062885995421</c:v>
                </c:pt>
                <c:pt idx="5251">
                  <c:v>4856.8620182827244</c:v>
                </c:pt>
                <c:pt idx="5252">
                  <c:v>4852.2160499969232</c:v>
                </c:pt>
                <c:pt idx="5253">
                  <c:v>4847.5683824039324</c:v>
                </c:pt>
                <c:pt idx="5254">
                  <c:v>4842.9190141639638</c:v>
                </c:pt>
                <c:pt idx="5255">
                  <c:v>4838.2679439356671</c:v>
                </c:pt>
                <c:pt idx="5256">
                  <c:v>4833.6151703761197</c:v>
                </c:pt>
                <c:pt idx="5257">
                  <c:v>4828.9606921408131</c:v>
                </c:pt>
                <c:pt idx="5258">
                  <c:v>4824.3045078836749</c:v>
                </c:pt>
                <c:pt idx="5259">
                  <c:v>4819.6466162570423</c:v>
                </c:pt>
                <c:pt idx="5260">
                  <c:v>4814.9870159116681</c:v>
                </c:pt>
                <c:pt idx="5261">
                  <c:v>4810.3257054967344</c:v>
                </c:pt>
                <c:pt idx="5262">
                  <c:v>4805.662683659817</c:v>
                </c:pt>
                <c:pt idx="5263">
                  <c:v>4800.9979490469068</c:v>
                </c:pt>
                <c:pt idx="5264">
                  <c:v>4796.3315003024127</c:v>
                </c:pt>
                <c:pt idx="5265">
                  <c:v>4791.6633360691367</c:v>
                </c:pt>
                <c:pt idx="5266">
                  <c:v>4786.9934549882864</c:v>
                </c:pt>
                <c:pt idx="5267">
                  <c:v>4782.3218556994734</c:v>
                </c:pt>
                <c:pt idx="5268">
                  <c:v>4777.6485368406975</c:v>
                </c:pt>
                <c:pt idx="5269">
                  <c:v>4772.9734970483587</c:v>
                </c:pt>
                <c:pt idx="5270">
                  <c:v>4768.2967349572555</c:v>
                </c:pt>
                <c:pt idx="5271">
                  <c:v>4763.6182492005655</c:v>
                </c:pt>
                <c:pt idx="5272">
                  <c:v>4758.9380384098595</c:v>
                </c:pt>
                <c:pt idx="5273">
                  <c:v>4754.25610121509</c:v>
                </c:pt>
                <c:pt idx="5274">
                  <c:v>4749.5724362445935</c:v>
                </c:pt>
                <c:pt idx="5275">
                  <c:v>4744.8870421250931</c:v>
                </c:pt>
                <c:pt idx="5276">
                  <c:v>4740.1999174816783</c:v>
                </c:pt>
                <c:pt idx="5277">
                  <c:v>4735.5110609378153</c:v>
                </c:pt>
                <c:pt idx="5278">
                  <c:v>4730.8204711153494</c:v>
                </c:pt>
                <c:pt idx="5279">
                  <c:v>4726.128146634489</c:v>
                </c:pt>
                <c:pt idx="5280">
                  <c:v>4721.4340861138126</c:v>
                </c:pt>
                <c:pt idx="5281">
                  <c:v>4716.7382881702615</c:v>
                </c:pt>
                <c:pt idx="5282">
                  <c:v>4712.0407514191393</c:v>
                </c:pt>
                <c:pt idx="5283">
                  <c:v>4707.3414744741158</c:v>
                </c:pt>
                <c:pt idx="5284">
                  <c:v>4702.6404559472039</c:v>
                </c:pt>
                <c:pt idx="5285">
                  <c:v>4697.9376944487803</c:v>
                </c:pt>
                <c:pt idx="5286">
                  <c:v>4693.2331885875792</c:v>
                </c:pt>
                <c:pt idx="5287">
                  <c:v>4688.5269369706702</c:v>
                </c:pt>
                <c:pt idx="5288">
                  <c:v>4683.8189382034789</c:v>
                </c:pt>
                <c:pt idx="5289">
                  <c:v>4679.1091908897688</c:v>
                </c:pt>
                <c:pt idx="5290">
                  <c:v>4674.3976936316476</c:v>
                </c:pt>
                <c:pt idx="5291">
                  <c:v>4669.6844450295694</c:v>
                </c:pt>
                <c:pt idx="5292">
                  <c:v>4664.9694436823102</c:v>
                </c:pt>
                <c:pt idx="5293">
                  <c:v>4660.2526881869935</c:v>
                </c:pt>
                <c:pt idx="5294">
                  <c:v>4655.5341771390604</c:v>
                </c:pt>
                <c:pt idx="5295">
                  <c:v>4650.8139091322964</c:v>
                </c:pt>
                <c:pt idx="5296">
                  <c:v>4646.0918827587957</c:v>
                </c:pt>
                <c:pt idx="5297">
                  <c:v>4641.3680966089878</c:v>
                </c:pt>
                <c:pt idx="5298">
                  <c:v>4636.6425492716162</c:v>
                </c:pt>
                <c:pt idx="5299">
                  <c:v>4631.915239333749</c:v>
                </c:pt>
                <c:pt idx="5300">
                  <c:v>4627.1861653807582</c:v>
                </c:pt>
                <c:pt idx="5301">
                  <c:v>4622.4553259963395</c:v>
                </c:pt>
                <c:pt idx="5302">
                  <c:v>4617.7227197624943</c:v>
                </c:pt>
                <c:pt idx="5303">
                  <c:v>4612.9883452595304</c:v>
                </c:pt>
                <c:pt idx="5304">
                  <c:v>4608.2522010660659</c:v>
                </c:pt>
                <c:pt idx="5305">
                  <c:v>4603.5142857590099</c:v>
                </c:pt>
                <c:pt idx="5306">
                  <c:v>4598.7745979135771</c:v>
                </c:pt>
                <c:pt idx="5307">
                  <c:v>4594.0331361032841</c:v>
                </c:pt>
                <c:pt idx="5308">
                  <c:v>4589.2898988999304</c:v>
                </c:pt>
                <c:pt idx="5309">
                  <c:v>4584.5448848736141</c:v>
                </c:pt>
                <c:pt idx="5310">
                  <c:v>4579.7980925927195</c:v>
                </c:pt>
                <c:pt idx="5311">
                  <c:v>4575.0495206239184</c:v>
                </c:pt>
                <c:pt idx="5312">
                  <c:v>4570.2991675321628</c:v>
                </c:pt>
                <c:pt idx="5313">
                  <c:v>4565.5470318806892</c:v>
                </c:pt>
                <c:pt idx="5314">
                  <c:v>4560.7931122310029</c:v>
                </c:pt>
                <c:pt idx="5315">
                  <c:v>4556.0374071428969</c:v>
                </c:pt>
                <c:pt idx="5316">
                  <c:v>4551.2799151744248</c:v>
                </c:pt>
                <c:pt idx="5317">
                  <c:v>4546.5206348819247</c:v>
                </c:pt>
                <c:pt idx="5318">
                  <c:v>4541.7595648199758</c:v>
                </c:pt>
                <c:pt idx="5319">
                  <c:v>4536.9967035414475</c:v>
                </c:pt>
                <c:pt idx="5320">
                  <c:v>4532.2320495974554</c:v>
                </c:pt>
                <c:pt idx="5321">
                  <c:v>4527.465601537383</c:v>
                </c:pt>
                <c:pt idx="5322">
                  <c:v>4522.6973579088562</c:v>
                </c:pt>
                <c:pt idx="5323">
                  <c:v>4517.9273172577696</c:v>
                </c:pt>
                <c:pt idx="5324">
                  <c:v>4513.1554781282584</c:v>
                </c:pt>
                <c:pt idx="5325">
                  <c:v>4508.381839062703</c:v>
                </c:pt>
                <c:pt idx="5326">
                  <c:v>4503.606398601738</c:v>
                </c:pt>
                <c:pt idx="5327">
                  <c:v>4498.8291552842284</c:v>
                </c:pt>
                <c:pt idx="5328">
                  <c:v>4494.0501076472847</c:v>
                </c:pt>
                <c:pt idx="5329">
                  <c:v>4489.2692542262594</c:v>
                </c:pt>
                <c:pt idx="5330">
                  <c:v>4484.4865935547314</c:v>
                </c:pt>
                <c:pt idx="5331">
                  <c:v>4479.7021241645016</c:v>
                </c:pt>
                <c:pt idx="5332">
                  <c:v>4474.9158445856146</c:v>
                </c:pt>
                <c:pt idx="5333">
                  <c:v>4470.1277533463299</c:v>
                </c:pt>
                <c:pt idx="5334">
                  <c:v>4465.3378489731385</c:v>
                </c:pt>
                <c:pt idx="5335">
                  <c:v>4460.5461299907392</c:v>
                </c:pt>
                <c:pt idx="5336">
                  <c:v>4455.752594922049</c:v>
                </c:pt>
                <c:pt idx="5337">
                  <c:v>4450.9572422882075</c:v>
                </c:pt>
                <c:pt idx="5338">
                  <c:v>4446.1600706085637</c:v>
                </c:pt>
                <c:pt idx="5339">
                  <c:v>4441.3610784006614</c:v>
                </c:pt>
                <c:pt idx="5340">
                  <c:v>4436.5602641802598</c:v>
                </c:pt>
                <c:pt idx="5341">
                  <c:v>4431.7576264613217</c:v>
                </c:pt>
                <c:pt idx="5342">
                  <c:v>4426.9531637560012</c:v>
                </c:pt>
                <c:pt idx="5343">
                  <c:v>4422.1468745746606</c:v>
                </c:pt>
                <c:pt idx="5344">
                  <c:v>4417.3387574258404</c:v>
                </c:pt>
                <c:pt idx="5345">
                  <c:v>4412.5288108162886</c:v>
                </c:pt>
                <c:pt idx="5346">
                  <c:v>4407.7170332509295</c:v>
                </c:pt>
                <c:pt idx="5347">
                  <c:v>4402.9034232328695</c:v>
                </c:pt>
                <c:pt idx="5348">
                  <c:v>4398.0879792634087</c:v>
                </c:pt>
                <c:pt idx="5349">
                  <c:v>4393.2706998420153</c:v>
                </c:pt>
                <c:pt idx="5350">
                  <c:v>4388.4515834663425</c:v>
                </c:pt>
                <c:pt idx="5351">
                  <c:v>4383.6306286322078</c:v>
                </c:pt>
                <c:pt idx="5352">
                  <c:v>4378.8078338336036</c:v>
                </c:pt>
                <c:pt idx="5353">
                  <c:v>4373.9831975626921</c:v>
                </c:pt>
                <c:pt idx="5354">
                  <c:v>4369.1567183097986</c:v>
                </c:pt>
                <c:pt idx="5355">
                  <c:v>4364.3283945634048</c:v>
                </c:pt>
                <c:pt idx="5356">
                  <c:v>4359.4982248101487</c:v>
                </c:pt>
                <c:pt idx="5357">
                  <c:v>4354.6662075348349</c:v>
                </c:pt>
                <c:pt idx="5358">
                  <c:v>4349.8323412204136</c:v>
                </c:pt>
                <c:pt idx="5359">
                  <c:v>4344.9966243479885</c:v>
                </c:pt>
                <c:pt idx="5360">
                  <c:v>4340.1590553967981</c:v>
                </c:pt>
                <c:pt idx="5361">
                  <c:v>4335.3196328442409</c:v>
                </c:pt>
                <c:pt idx="5362">
                  <c:v>4330.4783551658429</c:v>
                </c:pt>
                <c:pt idx="5363">
                  <c:v>4325.6352208352773</c:v>
                </c:pt>
                <c:pt idx="5364">
                  <c:v>4320.790228324342</c:v>
                </c:pt>
                <c:pt idx="5365">
                  <c:v>4315.9433761029732</c:v>
                </c:pt>
                <c:pt idx="5366">
                  <c:v>4311.094662639237</c:v>
                </c:pt>
                <c:pt idx="5367">
                  <c:v>4306.2440863993133</c:v>
                </c:pt>
                <c:pt idx="5368">
                  <c:v>4301.3916458475251</c:v>
                </c:pt>
                <c:pt idx="5369">
                  <c:v>4296.5373394462922</c:v>
                </c:pt>
                <c:pt idx="5370">
                  <c:v>4291.6811656561667</c:v>
                </c:pt>
                <c:pt idx="5371">
                  <c:v>4286.8231229358034</c:v>
                </c:pt>
                <c:pt idx="5372">
                  <c:v>4281.9632097419772</c:v>
                </c:pt>
                <c:pt idx="5373">
                  <c:v>4277.1014245295646</c:v>
                </c:pt>
                <c:pt idx="5374">
                  <c:v>4272.2377657515408</c:v>
                </c:pt>
                <c:pt idx="5375">
                  <c:v>4267.3722318589962</c:v>
                </c:pt>
                <c:pt idx="5376">
                  <c:v>4262.504821301105</c:v>
                </c:pt>
                <c:pt idx="5377">
                  <c:v>4257.6355325251443</c:v>
                </c:pt>
                <c:pt idx="5378">
                  <c:v>4252.764363976481</c:v>
                </c:pt>
                <c:pt idx="5379">
                  <c:v>4247.8913140985687</c:v>
                </c:pt>
                <c:pt idx="5380">
                  <c:v>4243.0163813329491</c:v>
                </c:pt>
                <c:pt idx="5381">
                  <c:v>4238.1395641192494</c:v>
                </c:pt>
                <c:pt idx="5382">
                  <c:v>4233.2608608951632</c:v>
                </c:pt>
                <c:pt idx="5383">
                  <c:v>4228.3802700964779</c:v>
                </c:pt>
                <c:pt idx="5384">
                  <c:v>4223.4977901570419</c:v>
                </c:pt>
                <c:pt idx="5385">
                  <c:v>4218.6134195087807</c:v>
                </c:pt>
                <c:pt idx="5386">
                  <c:v>4213.7271565816782</c:v>
                </c:pt>
                <c:pt idx="5387">
                  <c:v>4208.8389998037865</c:v>
                </c:pt>
                <c:pt idx="5388">
                  <c:v>4203.9489476012195</c:v>
                </c:pt>
                <c:pt idx="5389">
                  <c:v>4199.0569983981504</c:v>
                </c:pt>
                <c:pt idx="5390">
                  <c:v>4194.1631506167987</c:v>
                </c:pt>
                <c:pt idx="5391">
                  <c:v>4189.2674026774403</c:v>
                </c:pt>
                <c:pt idx="5392">
                  <c:v>4184.3697529983992</c:v>
                </c:pt>
                <c:pt idx="5393">
                  <c:v>4179.4701999960444</c:v>
                </c:pt>
                <c:pt idx="5394">
                  <c:v>4174.5687420847862</c:v>
                </c:pt>
                <c:pt idx="5395">
                  <c:v>4169.6653776770645</c:v>
                </c:pt>
                <c:pt idx="5396">
                  <c:v>4164.7601051833672</c:v>
                </c:pt>
                <c:pt idx="5397">
                  <c:v>4159.8529230122067</c:v>
                </c:pt>
                <c:pt idx="5398">
                  <c:v>4154.943829570122</c:v>
                </c:pt>
                <c:pt idx="5399">
                  <c:v>4150.0328232616885</c:v>
                </c:pt>
                <c:pt idx="5400">
                  <c:v>4145.1199024894859</c:v>
                </c:pt>
                <c:pt idx="5401">
                  <c:v>4140.2050656541296</c:v>
                </c:pt>
                <c:pt idx="5402">
                  <c:v>4135.2883111542442</c:v>
                </c:pt>
                <c:pt idx="5403">
                  <c:v>4130.3696373864623</c:v>
                </c:pt>
                <c:pt idx="5404">
                  <c:v>4125.4490427454321</c:v>
                </c:pt>
                <c:pt idx="5405">
                  <c:v>4120.5265256238063</c:v>
                </c:pt>
                <c:pt idx="5406">
                  <c:v>4115.6020844122349</c:v>
                </c:pt>
                <c:pt idx="5407">
                  <c:v>4110.6757174993727</c:v>
                </c:pt>
                <c:pt idx="5408">
                  <c:v>4105.7474232718696</c:v>
                </c:pt>
                <c:pt idx="5409">
                  <c:v>4100.8172001143648</c:v>
                </c:pt>
                <c:pt idx="5410">
                  <c:v>4095.8850464094921</c:v>
                </c:pt>
                <c:pt idx="5411">
                  <c:v>4090.9509605378685</c:v>
                </c:pt>
                <c:pt idx="5412">
                  <c:v>4086.0149408780935</c:v>
                </c:pt>
                <c:pt idx="5413">
                  <c:v>4081.0769858067447</c:v>
                </c:pt>
                <c:pt idx="5414">
                  <c:v>4076.1370936983794</c:v>
                </c:pt>
                <c:pt idx="5415">
                  <c:v>4071.1952629255252</c:v>
                </c:pt>
                <c:pt idx="5416">
                  <c:v>4066.251491858678</c:v>
                </c:pt>
                <c:pt idx="5417">
                  <c:v>4061.3057788663036</c:v>
                </c:pt>
                <c:pt idx="5418">
                  <c:v>4056.3581223148271</c:v>
                </c:pt>
                <c:pt idx="5419">
                  <c:v>4051.4085205686324</c:v>
                </c:pt>
                <c:pt idx="5420">
                  <c:v>4046.456971990066</c:v>
                </c:pt>
                <c:pt idx="5421">
                  <c:v>4041.5034749394185</c:v>
                </c:pt>
                <c:pt idx="5422">
                  <c:v>4036.5480277749298</c:v>
                </c:pt>
                <c:pt idx="5423">
                  <c:v>4031.5906288527949</c:v>
                </c:pt>
                <c:pt idx="5424">
                  <c:v>4026.6312765271437</c:v>
                </c:pt>
                <c:pt idx="5425">
                  <c:v>4021.6699691500426</c:v>
                </c:pt>
                <c:pt idx="5426">
                  <c:v>4016.7067050715009</c:v>
                </c:pt>
                <c:pt idx="5427">
                  <c:v>4011.7414826394579</c:v>
                </c:pt>
                <c:pt idx="5428">
                  <c:v>4006.7743001997787</c:v>
                </c:pt>
                <c:pt idx="5429">
                  <c:v>4001.8051560962567</c:v>
                </c:pt>
                <c:pt idx="5430">
                  <c:v>3996.8340486706002</c:v>
                </c:pt>
                <c:pt idx="5431">
                  <c:v>3991.8609762624465</c:v>
                </c:pt>
                <c:pt idx="5432">
                  <c:v>3986.8859372093439</c:v>
                </c:pt>
                <c:pt idx="5433">
                  <c:v>3981.9089298467475</c:v>
                </c:pt>
                <c:pt idx="5434">
                  <c:v>3976.9299525080264</c:v>
                </c:pt>
                <c:pt idx="5435">
                  <c:v>3971.9490035244494</c:v>
                </c:pt>
                <c:pt idx="5436">
                  <c:v>3966.9660812251905</c:v>
                </c:pt>
                <c:pt idx="5437">
                  <c:v>3961.9811839373233</c:v>
                </c:pt>
                <c:pt idx="5438">
                  <c:v>3956.9943099858028</c:v>
                </c:pt>
                <c:pt idx="5439">
                  <c:v>3952.0054576934913</c:v>
                </c:pt>
                <c:pt idx="5440">
                  <c:v>3947.014625381124</c:v>
                </c:pt>
                <c:pt idx="5441">
                  <c:v>3942.0218113673291</c:v>
                </c:pt>
                <c:pt idx="5442">
                  <c:v>3937.0270139686108</c:v>
                </c:pt>
                <c:pt idx="5443">
                  <c:v>3932.0302314993528</c:v>
                </c:pt>
                <c:pt idx="5444">
                  <c:v>3927.0314622718056</c:v>
                </c:pt>
                <c:pt idx="5445">
                  <c:v>3922.0307045960944</c:v>
                </c:pt>
                <c:pt idx="5446">
                  <c:v>3917.0279567802045</c:v>
                </c:pt>
                <c:pt idx="5447">
                  <c:v>3912.0232171299917</c:v>
                </c:pt>
                <c:pt idx="5448">
                  <c:v>3907.016483949164</c:v>
                </c:pt>
                <c:pt idx="5449">
                  <c:v>3902.0077555392895</c:v>
                </c:pt>
                <c:pt idx="5450">
                  <c:v>3896.9970301997819</c:v>
                </c:pt>
                <c:pt idx="5451">
                  <c:v>3891.9843062279051</c:v>
                </c:pt>
                <c:pt idx="5452">
                  <c:v>3886.9695819187664</c:v>
                </c:pt>
                <c:pt idx="5453">
                  <c:v>3881.9528555653201</c:v>
                </c:pt>
                <c:pt idx="5454">
                  <c:v>3876.9341254583492</c:v>
                </c:pt>
                <c:pt idx="5455">
                  <c:v>3871.9133898864734</c:v>
                </c:pt>
                <c:pt idx="5456">
                  <c:v>3866.8906471361411</c:v>
                </c:pt>
                <c:pt idx="5457">
                  <c:v>3861.8658954916295</c:v>
                </c:pt>
                <c:pt idx="5458">
                  <c:v>3856.8391332350379</c:v>
                </c:pt>
                <c:pt idx="5459">
                  <c:v>3851.8103586462789</c:v>
                </c:pt>
                <c:pt idx="5460">
                  <c:v>3846.7795700030861</c:v>
                </c:pt>
                <c:pt idx="5461">
                  <c:v>3841.7467655810005</c:v>
                </c:pt>
                <c:pt idx="5462">
                  <c:v>3836.7119436533835</c:v>
                </c:pt>
                <c:pt idx="5463">
                  <c:v>3831.6751024913765</c:v>
                </c:pt>
                <c:pt idx="5464">
                  <c:v>3826.6362403639405</c:v>
                </c:pt>
                <c:pt idx="5465">
                  <c:v>3821.5953555378333</c:v>
                </c:pt>
                <c:pt idx="5466">
                  <c:v>3816.5524462775948</c:v>
                </c:pt>
                <c:pt idx="5467">
                  <c:v>3811.5075108455576</c:v>
                </c:pt>
                <c:pt idx="5468">
                  <c:v>3806.4605475018429</c:v>
                </c:pt>
                <c:pt idx="5469">
                  <c:v>3801.411554504356</c:v>
                </c:pt>
                <c:pt idx="5470">
                  <c:v>3796.360530108775</c:v>
                </c:pt>
                <c:pt idx="5471">
                  <c:v>3791.3074725685565</c:v>
                </c:pt>
                <c:pt idx="5472">
                  <c:v>3786.252380134918</c:v>
                </c:pt>
                <c:pt idx="5473">
                  <c:v>3781.1952510568567</c:v>
                </c:pt>
                <c:pt idx="5474">
                  <c:v>3776.1360835811279</c:v>
                </c:pt>
                <c:pt idx="5475">
                  <c:v>3771.0748759522407</c:v>
                </c:pt>
                <c:pt idx="5476">
                  <c:v>3766.0116264124686</c:v>
                </c:pt>
                <c:pt idx="5477">
                  <c:v>3760.9463332018286</c:v>
                </c:pt>
                <c:pt idx="5478">
                  <c:v>3755.8789945580902</c:v>
                </c:pt>
                <c:pt idx="5479">
                  <c:v>3750.8096087167646</c:v>
                </c:pt>
                <c:pt idx="5480">
                  <c:v>3745.7381739111102</c:v>
                </c:pt>
                <c:pt idx="5481">
                  <c:v>3740.6646883721096</c:v>
                </c:pt>
                <c:pt idx="5482">
                  <c:v>3735.5891503284861</c:v>
                </c:pt>
                <c:pt idx="5483">
                  <c:v>3730.5115580066904</c:v>
                </c:pt>
                <c:pt idx="5484">
                  <c:v>3725.4319096309014</c:v>
                </c:pt>
                <c:pt idx="5485">
                  <c:v>3720.350203423006</c:v>
                </c:pt>
                <c:pt idx="5486">
                  <c:v>3715.2664376026237</c:v>
                </c:pt>
                <c:pt idx="5487">
                  <c:v>3710.180610387079</c:v>
                </c:pt>
                <c:pt idx="5488">
                  <c:v>3705.0927199914045</c:v>
                </c:pt>
                <c:pt idx="5489">
                  <c:v>3700.0027646283447</c:v>
                </c:pt>
                <c:pt idx="5490">
                  <c:v>3694.9107425083407</c:v>
                </c:pt>
                <c:pt idx="5491">
                  <c:v>3689.8166518395324</c:v>
                </c:pt>
                <c:pt idx="5492">
                  <c:v>3684.7204908277486</c:v>
                </c:pt>
                <c:pt idx="5493">
                  <c:v>3679.6222576765194</c:v>
                </c:pt>
                <c:pt idx="5494">
                  <c:v>3674.5219505870464</c:v>
                </c:pt>
                <c:pt idx="5495">
                  <c:v>3669.4195677582252</c:v>
                </c:pt>
                <c:pt idx="5496">
                  <c:v>3664.3151073866215</c:v>
                </c:pt>
                <c:pt idx="5497">
                  <c:v>3659.2085676664788</c:v>
                </c:pt>
                <c:pt idx="5498">
                  <c:v>3654.0999467897091</c:v>
                </c:pt>
                <c:pt idx="5499">
                  <c:v>3648.989242945891</c:v>
                </c:pt>
                <c:pt idx="5500">
                  <c:v>3643.8764543222642</c:v>
                </c:pt>
                <c:pt idx="5501">
                  <c:v>3638.7615791037238</c:v>
                </c:pt>
                <c:pt idx="5502">
                  <c:v>3633.6446154728237</c:v>
                </c:pt>
                <c:pt idx="5503">
                  <c:v>3628.5255616097666</c:v>
                </c:pt>
                <c:pt idx="5504">
                  <c:v>3623.404415692401</c:v>
                </c:pt>
                <c:pt idx="5505">
                  <c:v>3618.2811758962143</c:v>
                </c:pt>
                <c:pt idx="5506">
                  <c:v>3613.1558403943332</c:v>
                </c:pt>
                <c:pt idx="5507">
                  <c:v>3608.0284073575217</c:v>
                </c:pt>
                <c:pt idx="5508">
                  <c:v>3602.8988749541681</c:v>
                </c:pt>
                <c:pt idx="5509">
                  <c:v>3597.7672413502873</c:v>
                </c:pt>
                <c:pt idx="5510">
                  <c:v>3592.6335047095222</c:v>
                </c:pt>
                <c:pt idx="5511">
                  <c:v>3587.497663193124</c:v>
                </c:pt>
                <c:pt idx="5512">
                  <c:v>3582.3597149599636</c:v>
                </c:pt>
                <c:pt idx="5513">
                  <c:v>3577.2196581665157</c:v>
                </c:pt>
                <c:pt idx="5514">
                  <c:v>3572.0774909668667</c:v>
                </c:pt>
                <c:pt idx="5515">
                  <c:v>3566.9332115127022</c:v>
                </c:pt>
                <c:pt idx="5516">
                  <c:v>3561.7868179532975</c:v>
                </c:pt>
                <c:pt idx="5517">
                  <c:v>3556.6383084355293</c:v>
                </c:pt>
                <c:pt idx="5518">
                  <c:v>3551.4876811038603</c:v>
                </c:pt>
                <c:pt idx="5519">
                  <c:v>3546.3349341003386</c:v>
                </c:pt>
                <c:pt idx="5520">
                  <c:v>3541.1800655645889</c:v>
                </c:pt>
                <c:pt idx="5521">
                  <c:v>3536.0230736338162</c:v>
                </c:pt>
                <c:pt idx="5522">
                  <c:v>3530.8639564427922</c:v>
                </c:pt>
                <c:pt idx="5523">
                  <c:v>3525.7027121238639</c:v>
                </c:pt>
                <c:pt idx="5524">
                  <c:v>3520.5393388069374</c:v>
                </c:pt>
                <c:pt idx="5525">
                  <c:v>3515.3738346194737</c:v>
                </c:pt>
                <c:pt idx="5526">
                  <c:v>3510.2061976864993</c:v>
                </c:pt>
                <c:pt idx="5527">
                  <c:v>3505.0364261305804</c:v>
                </c:pt>
                <c:pt idx="5528">
                  <c:v>3499.8645180718395</c:v>
                </c:pt>
                <c:pt idx="5529">
                  <c:v>3494.6904716279328</c:v>
                </c:pt>
                <c:pt idx="5530">
                  <c:v>3489.5142849140607</c:v>
                </c:pt>
                <c:pt idx="5531">
                  <c:v>3484.335956042959</c:v>
                </c:pt>
                <c:pt idx="5532">
                  <c:v>3479.1554831248845</c:v>
                </c:pt>
                <c:pt idx="5533">
                  <c:v>3473.9728642676264</c:v>
                </c:pt>
                <c:pt idx="5534">
                  <c:v>3468.788097576497</c:v>
                </c:pt>
                <c:pt idx="5535">
                  <c:v>3463.601181154314</c:v>
                </c:pt>
                <c:pt idx="5536">
                  <c:v>3458.4121131014208</c:v>
                </c:pt>
                <c:pt idx="5537">
                  <c:v>3453.2208915156561</c:v>
                </c:pt>
                <c:pt idx="5538">
                  <c:v>3448.0275144923785</c:v>
                </c:pt>
                <c:pt idx="5539">
                  <c:v>3442.8319801244293</c:v>
                </c:pt>
                <c:pt idx="5540">
                  <c:v>3437.634286502152</c:v>
                </c:pt>
                <c:pt idx="5541">
                  <c:v>3432.4344317133841</c:v>
                </c:pt>
                <c:pt idx="5542">
                  <c:v>3427.2324138434415</c:v>
                </c:pt>
                <c:pt idx="5543">
                  <c:v>3422.0282309751292</c:v>
                </c:pt>
                <c:pt idx="5544">
                  <c:v>3416.8218811887264</c:v>
                </c:pt>
                <c:pt idx="5545">
                  <c:v>3411.6133625619864</c:v>
                </c:pt>
                <c:pt idx="5546">
                  <c:v>3406.402673170131</c:v>
                </c:pt>
                <c:pt idx="5547">
                  <c:v>3401.1898110858415</c:v>
                </c:pt>
                <c:pt idx="5548">
                  <c:v>3395.9747743792695</c:v>
                </c:pt>
                <c:pt idx="5549">
                  <c:v>3390.7575611180127</c:v>
                </c:pt>
                <c:pt idx="5550">
                  <c:v>3385.5381693671238</c:v>
                </c:pt>
                <c:pt idx="5551">
                  <c:v>3380.3165971891012</c:v>
                </c:pt>
                <c:pt idx="5552">
                  <c:v>3375.0928426438841</c:v>
                </c:pt>
                <c:pt idx="5553">
                  <c:v>3369.866903788854</c:v>
                </c:pt>
                <c:pt idx="5554">
                  <c:v>3364.6387786788182</c:v>
                </c:pt>
                <c:pt idx="5555">
                  <c:v>3359.4084653660161</c:v>
                </c:pt>
                <c:pt idx="5556">
                  <c:v>3354.1759619001168</c:v>
                </c:pt>
                <c:pt idx="5557">
                  <c:v>3348.9412663281978</c:v>
                </c:pt>
                <c:pt idx="5558">
                  <c:v>3343.7043766947609</c:v>
                </c:pt>
                <c:pt idx="5559">
                  <c:v>3338.4652910417117</c:v>
                </c:pt>
                <c:pt idx="5560">
                  <c:v>3333.2240074083688</c:v>
                </c:pt>
                <c:pt idx="5561">
                  <c:v>3327.9805238314448</c:v>
                </c:pt>
                <c:pt idx="5562">
                  <c:v>3322.7348383450517</c:v>
                </c:pt>
                <c:pt idx="5563">
                  <c:v>3317.4869489807006</c:v>
                </c:pt>
                <c:pt idx="5564">
                  <c:v>3312.2368537672764</c:v>
                </c:pt>
                <c:pt idx="5565">
                  <c:v>3306.984550731062</c:v>
                </c:pt>
                <c:pt idx="5566">
                  <c:v>3301.7300378957061</c:v>
                </c:pt>
                <c:pt idx="5567">
                  <c:v>3296.4733132822412</c:v>
                </c:pt>
                <c:pt idx="5568">
                  <c:v>3291.214374909061</c:v>
                </c:pt>
                <c:pt idx="5569">
                  <c:v>3285.9532207919292</c:v>
                </c:pt>
                <c:pt idx="5570">
                  <c:v>3280.6898489439677</c:v>
                </c:pt>
                <c:pt idx="5571">
                  <c:v>3275.4242573756528</c:v>
                </c:pt>
                <c:pt idx="5572">
                  <c:v>3270.1564440948096</c:v>
                </c:pt>
                <c:pt idx="5573">
                  <c:v>3264.8864071066146</c:v>
                </c:pt>
                <c:pt idx="5574">
                  <c:v>3259.6141444135851</c:v>
                </c:pt>
                <c:pt idx="5575">
                  <c:v>3254.3396540155654</c:v>
                </c:pt>
                <c:pt idx="5576">
                  <c:v>3249.0629339097409</c:v>
                </c:pt>
                <c:pt idx="5577">
                  <c:v>3243.7839820906265</c:v>
                </c:pt>
                <c:pt idx="5578">
                  <c:v>3238.5027965500472</c:v>
                </c:pt>
                <c:pt idx="5579">
                  <c:v>3233.2193752771564</c:v>
                </c:pt>
                <c:pt idx="5580">
                  <c:v>3227.9337162584188</c:v>
                </c:pt>
                <c:pt idx="5581">
                  <c:v>3222.645817477603</c:v>
                </c:pt>
                <c:pt idx="5582">
                  <c:v>3217.3556769157822</c:v>
                </c:pt>
                <c:pt idx="5583">
                  <c:v>3212.0632925513314</c:v>
                </c:pt>
                <c:pt idx="5584">
                  <c:v>3206.7686623599161</c:v>
                </c:pt>
                <c:pt idx="5585">
                  <c:v>3201.4717843144922</c:v>
                </c:pt>
                <c:pt idx="5586">
                  <c:v>3196.1726563852972</c:v>
                </c:pt>
                <c:pt idx="5587">
                  <c:v>3190.871276539855</c:v>
                </c:pt>
                <c:pt idx="5588">
                  <c:v>3185.5676427429498</c:v>
                </c:pt>
                <c:pt idx="5589">
                  <c:v>3180.2617529566542</c:v>
                </c:pt>
                <c:pt idx="5590">
                  <c:v>3174.9536051402902</c:v>
                </c:pt>
                <c:pt idx="5591">
                  <c:v>3169.6431972504474</c:v>
                </c:pt>
                <c:pt idx="5592">
                  <c:v>3164.3305272409675</c:v>
                </c:pt>
                <c:pt idx="5593">
                  <c:v>3159.0155930629462</c:v>
                </c:pt>
                <c:pt idx="5594">
                  <c:v>3153.698392664714</c:v>
                </c:pt>
                <c:pt idx="5595">
                  <c:v>3148.3789239918551</c:v>
                </c:pt>
                <c:pt idx="5596">
                  <c:v>3143.0571849871785</c:v>
                </c:pt>
                <c:pt idx="5597">
                  <c:v>3137.7331735907346</c:v>
                </c:pt>
                <c:pt idx="5598">
                  <c:v>3132.4068877397835</c:v>
                </c:pt>
                <c:pt idx="5599">
                  <c:v>3127.0783253688205</c:v>
                </c:pt>
                <c:pt idx="5600">
                  <c:v>3121.7474844095495</c:v>
                </c:pt>
                <c:pt idx="5601">
                  <c:v>3116.4143627908911</c:v>
                </c:pt>
                <c:pt idx="5602">
                  <c:v>3111.0789584389618</c:v>
                </c:pt>
                <c:pt idx="5603">
                  <c:v>3105.7412692770831</c:v>
                </c:pt>
                <c:pt idx="5604">
                  <c:v>3100.4012932257742</c:v>
                </c:pt>
                <c:pt idx="5605">
                  <c:v>3095.059028202742</c:v>
                </c:pt>
                <c:pt idx="5606">
                  <c:v>3089.7144721228824</c:v>
                </c:pt>
                <c:pt idx="5607">
                  <c:v>3084.3676228982686</c:v>
                </c:pt>
                <c:pt idx="5608">
                  <c:v>3079.018478438149</c:v>
                </c:pt>
                <c:pt idx="5609">
                  <c:v>3073.667036648942</c:v>
                </c:pt>
                <c:pt idx="5610">
                  <c:v>3068.3132954342354</c:v>
                </c:pt>
                <c:pt idx="5611">
                  <c:v>3062.9572526947745</c:v>
                </c:pt>
                <c:pt idx="5612">
                  <c:v>3057.5989063284542</c:v>
                </c:pt>
                <c:pt idx="5613">
                  <c:v>3052.2382542303312</c:v>
                </c:pt>
                <c:pt idx="5614">
                  <c:v>3046.8752942925976</c:v>
                </c:pt>
                <c:pt idx="5615">
                  <c:v>3041.5100244045843</c:v>
                </c:pt>
                <c:pt idx="5616">
                  <c:v>3036.1424424527663</c:v>
                </c:pt>
                <c:pt idx="5617">
                  <c:v>3030.7725463207389</c:v>
                </c:pt>
                <c:pt idx="5618">
                  <c:v>3025.4003338892276</c:v>
                </c:pt>
                <c:pt idx="5619">
                  <c:v>3020.0258030360669</c:v>
                </c:pt>
                <c:pt idx="5620">
                  <c:v>3014.6489516362199</c:v>
                </c:pt>
                <c:pt idx="5621">
                  <c:v>3009.269777561743</c:v>
                </c:pt>
                <c:pt idx="5622">
                  <c:v>3003.8882786818117</c:v>
                </c:pt>
                <c:pt idx="5623">
                  <c:v>2998.504452862684</c:v>
                </c:pt>
                <c:pt idx="5624">
                  <c:v>2993.1182979677174</c:v>
                </c:pt>
                <c:pt idx="5625">
                  <c:v>2987.7298118573649</c:v>
                </c:pt>
                <c:pt idx="5626">
                  <c:v>2982.3389923891505</c:v>
                </c:pt>
                <c:pt idx="5627">
                  <c:v>2976.9458374176738</c:v>
                </c:pt>
                <c:pt idx="5628">
                  <c:v>2971.5503447946207</c:v>
                </c:pt>
                <c:pt idx="5629">
                  <c:v>2966.152512368732</c:v>
                </c:pt>
                <c:pt idx="5630">
                  <c:v>2960.7523379858053</c:v>
                </c:pt>
                <c:pt idx="5631">
                  <c:v>2955.3498194887106</c:v>
                </c:pt>
                <c:pt idx="5632">
                  <c:v>2949.9449547173517</c:v>
                </c:pt>
                <c:pt idx="5633">
                  <c:v>2944.5377415086882</c:v>
                </c:pt>
                <c:pt idx="5634">
                  <c:v>2939.1281776967148</c:v>
                </c:pt>
                <c:pt idx="5635">
                  <c:v>2933.7162611124595</c:v>
                </c:pt>
                <c:pt idx="5636">
                  <c:v>2928.3019895839834</c:v>
                </c:pt>
                <c:pt idx="5637">
                  <c:v>2922.8853609363696</c:v>
                </c:pt>
                <c:pt idx="5638">
                  <c:v>2917.466372991717</c:v>
                </c:pt>
                <c:pt idx="5639">
                  <c:v>2912.0450235691369</c:v>
                </c:pt>
                <c:pt idx="5640">
                  <c:v>2906.6213104847543</c:v>
                </c:pt>
                <c:pt idx="5641">
                  <c:v>2901.1952315516901</c:v>
                </c:pt>
                <c:pt idx="5642">
                  <c:v>2895.7667845800615</c:v>
                </c:pt>
                <c:pt idx="5643">
                  <c:v>2890.3359673769814</c:v>
                </c:pt>
                <c:pt idx="5644">
                  <c:v>2884.9027777465421</c:v>
                </c:pt>
                <c:pt idx="5645">
                  <c:v>2879.4672134898228</c:v>
                </c:pt>
                <c:pt idx="5646">
                  <c:v>2874.0292724048691</c:v>
                </c:pt>
                <c:pt idx="5647">
                  <c:v>2868.5889522866978</c:v>
                </c:pt>
                <c:pt idx="5648">
                  <c:v>2863.1462509272988</c:v>
                </c:pt>
                <c:pt idx="5649">
                  <c:v>2857.701166115603</c:v>
                </c:pt>
                <c:pt idx="5650">
                  <c:v>2852.2536956375079</c:v>
                </c:pt>
                <c:pt idx="5651">
                  <c:v>2846.8038372758474</c:v>
                </c:pt>
                <c:pt idx="5652">
                  <c:v>2841.3515888104039</c:v>
                </c:pt>
                <c:pt idx="5653">
                  <c:v>2835.8969480178889</c:v>
                </c:pt>
                <c:pt idx="5654">
                  <c:v>2830.4399126719541</c:v>
                </c:pt>
                <c:pt idx="5655">
                  <c:v>2824.98048054316</c:v>
                </c:pt>
                <c:pt idx="5656">
                  <c:v>2819.5186493989986</c:v>
                </c:pt>
                <c:pt idx="5657">
                  <c:v>2814.0544170038679</c:v>
                </c:pt>
                <c:pt idx="5658">
                  <c:v>2808.5877811190762</c:v>
                </c:pt>
                <c:pt idx="5659">
                  <c:v>2803.118739502836</c:v>
                </c:pt>
                <c:pt idx="5660">
                  <c:v>2797.6472899102478</c:v>
                </c:pt>
                <c:pt idx="5661">
                  <c:v>2792.1734300933085</c:v>
                </c:pt>
                <c:pt idx="5662">
                  <c:v>2786.6971578008965</c:v>
                </c:pt>
                <c:pt idx="5663">
                  <c:v>2781.2184707787706</c:v>
                </c:pt>
                <c:pt idx="5664">
                  <c:v>2775.7373667695629</c:v>
                </c:pt>
                <c:pt idx="5665">
                  <c:v>2770.2538435127699</c:v>
                </c:pt>
                <c:pt idx="5666">
                  <c:v>2764.7678987447503</c:v>
                </c:pt>
                <c:pt idx="5667">
                  <c:v>2759.279530198723</c:v>
                </c:pt>
                <c:pt idx="5668">
                  <c:v>2753.7887356047513</c:v>
                </c:pt>
                <c:pt idx="5669">
                  <c:v>2748.2955126897455</c:v>
                </c:pt>
                <c:pt idx="5670">
                  <c:v>2742.799859177449</c:v>
                </c:pt>
                <c:pt idx="5671">
                  <c:v>2737.3017727884458</c:v>
                </c:pt>
                <c:pt idx="5672">
                  <c:v>2731.8012512401383</c:v>
                </c:pt>
                <c:pt idx="5673">
                  <c:v>2726.2982922467581</c:v>
                </c:pt>
                <c:pt idx="5674">
                  <c:v>2720.792893519339</c:v>
                </c:pt>
                <c:pt idx="5675">
                  <c:v>2715.2850527657388</c:v>
                </c:pt>
                <c:pt idx="5676">
                  <c:v>2709.7747676906065</c:v>
                </c:pt>
                <c:pt idx="5677">
                  <c:v>2704.2620359953939</c:v>
                </c:pt>
                <c:pt idx="5678">
                  <c:v>2698.7468553783438</c:v>
                </c:pt>
                <c:pt idx="5679">
                  <c:v>2693.2292235344794</c:v>
                </c:pt>
                <c:pt idx="5680">
                  <c:v>2687.7091381556056</c:v>
                </c:pt>
                <c:pt idx="5681">
                  <c:v>2682.1865969303053</c:v>
                </c:pt>
                <c:pt idx="5682">
                  <c:v>2676.6615975439204</c:v>
                </c:pt>
                <c:pt idx="5683">
                  <c:v>2671.1341376785599</c:v>
                </c:pt>
                <c:pt idx="5684">
                  <c:v>2665.6042150130825</c:v>
                </c:pt>
                <c:pt idx="5685">
                  <c:v>2660.0718272231061</c:v>
                </c:pt>
                <c:pt idx="5686">
                  <c:v>2654.536971980981</c:v>
                </c:pt>
                <c:pt idx="5687">
                  <c:v>2648.999646955795</c:v>
                </c:pt>
                <c:pt idx="5688">
                  <c:v>2643.459849813376</c:v>
                </c:pt>
                <c:pt idx="5689">
                  <c:v>2637.9175782162733</c:v>
                </c:pt>
                <c:pt idx="5690">
                  <c:v>2632.3728298237456</c:v>
                </c:pt>
                <c:pt idx="5691">
                  <c:v>2626.8256022917744</c:v>
                </c:pt>
                <c:pt idx="5692">
                  <c:v>2621.2758932730435</c:v>
                </c:pt>
                <c:pt idx="5693">
                  <c:v>2615.7237004169397</c:v>
                </c:pt>
                <c:pt idx="5694">
                  <c:v>2610.1690213695456</c:v>
                </c:pt>
                <c:pt idx="5695">
                  <c:v>2604.611853773622</c:v>
                </c:pt>
                <c:pt idx="5696">
                  <c:v>2599.0521952686208</c:v>
                </c:pt>
                <c:pt idx="5697">
                  <c:v>2593.4900434906699</c:v>
                </c:pt>
                <c:pt idx="5698">
                  <c:v>2587.9253960725609</c:v>
                </c:pt>
                <c:pt idx="5699">
                  <c:v>2582.3582506437492</c:v>
                </c:pt>
                <c:pt idx="5700">
                  <c:v>2576.788604830354</c:v>
                </c:pt>
                <c:pt idx="5701">
                  <c:v>2571.2164562551352</c:v>
                </c:pt>
                <c:pt idx="5702">
                  <c:v>2565.6418025375024</c:v>
                </c:pt>
                <c:pt idx="5703">
                  <c:v>2560.064641293508</c:v>
                </c:pt>
                <c:pt idx="5704">
                  <c:v>2554.4849701358248</c:v>
                </c:pt>
                <c:pt idx="5705">
                  <c:v>2548.9027866737629</c:v>
                </c:pt>
                <c:pt idx="5706">
                  <c:v>2543.3180885132442</c:v>
                </c:pt>
                <c:pt idx="5707">
                  <c:v>2537.730873256804</c:v>
                </c:pt>
                <c:pt idx="5708">
                  <c:v>2532.141138503584</c:v>
                </c:pt>
                <c:pt idx="5709">
                  <c:v>2526.5488818493245</c:v>
                </c:pt>
                <c:pt idx="5710">
                  <c:v>2520.9541008863675</c:v>
                </c:pt>
                <c:pt idx="5711">
                  <c:v>2515.3567932036353</c:v>
                </c:pt>
                <c:pt idx="5712">
                  <c:v>2509.7569563866291</c:v>
                </c:pt>
                <c:pt idx="5713">
                  <c:v>2504.154588017429</c:v>
                </c:pt>
                <c:pt idx="5714">
                  <c:v>2498.5496856746804</c:v>
                </c:pt>
                <c:pt idx="5715">
                  <c:v>2492.9422469335914</c:v>
                </c:pt>
                <c:pt idx="5716">
                  <c:v>2487.3322693659247</c:v>
                </c:pt>
                <c:pt idx="5717">
                  <c:v>2481.7197505399913</c:v>
                </c:pt>
                <c:pt idx="5718">
                  <c:v>2476.1046880206441</c:v>
                </c:pt>
                <c:pt idx="5719">
                  <c:v>2470.4870793692717</c:v>
                </c:pt>
                <c:pt idx="5720">
                  <c:v>2464.8669221437899</c:v>
                </c:pt>
                <c:pt idx="5721">
                  <c:v>2459.2442138986366</c:v>
                </c:pt>
                <c:pt idx="5722">
                  <c:v>2453.61895218477</c:v>
                </c:pt>
                <c:pt idx="5723">
                  <c:v>2447.9911345496498</c:v>
                </c:pt>
                <c:pt idx="5724">
                  <c:v>2442.3607585372456</c:v>
                </c:pt>
                <c:pt idx="5725">
                  <c:v>2436.7278216880163</c:v>
                </c:pt>
                <c:pt idx="5726">
                  <c:v>2431.0923215389162</c:v>
                </c:pt>
                <c:pt idx="5727">
                  <c:v>2425.4542556233769</c:v>
                </c:pt>
                <c:pt idx="5728">
                  <c:v>2419.8136214713072</c:v>
                </c:pt>
                <c:pt idx="5729">
                  <c:v>2414.1704166090844</c:v>
                </c:pt>
                <c:pt idx="5730">
                  <c:v>2408.5246385595492</c:v>
                </c:pt>
                <c:pt idx="5731">
                  <c:v>2402.876284842001</c:v>
                </c:pt>
                <c:pt idx="5732">
                  <c:v>2397.2253529721875</c:v>
                </c:pt>
                <c:pt idx="5733">
                  <c:v>2391.5718404622889</c:v>
                </c:pt>
                <c:pt idx="5734">
                  <c:v>2385.9157448209303</c:v>
                </c:pt>
                <c:pt idx="5735">
                  <c:v>2380.257063553167</c:v>
                </c:pt>
                <c:pt idx="5736">
                  <c:v>2374.5957941604679</c:v>
                </c:pt>
                <c:pt idx="5737">
                  <c:v>2368.9319341407245</c:v>
                </c:pt>
                <c:pt idx="5738">
                  <c:v>2363.2654809882315</c:v>
                </c:pt>
                <c:pt idx="5739">
                  <c:v>2357.5964321936881</c:v>
                </c:pt>
                <c:pt idx="5740">
                  <c:v>2351.924785244184</c:v>
                </c:pt>
                <c:pt idx="5741">
                  <c:v>2346.2505376232043</c:v>
                </c:pt>
                <c:pt idx="5742">
                  <c:v>2340.573686810601</c:v>
                </c:pt>
                <c:pt idx="5743">
                  <c:v>2334.8942302826163</c:v>
                </c:pt>
                <c:pt idx="5744">
                  <c:v>2329.212165511844</c:v>
                </c:pt>
                <c:pt idx="5745">
                  <c:v>2323.5274899672527</c:v>
                </c:pt>
                <c:pt idx="5746">
                  <c:v>2317.8402011141516</c:v>
                </c:pt>
                <c:pt idx="5747">
                  <c:v>2312.1502964141978</c:v>
                </c:pt>
                <c:pt idx="5748">
                  <c:v>2306.4577733253946</c:v>
                </c:pt>
                <c:pt idx="5749">
                  <c:v>2300.7626293020653</c:v>
                </c:pt>
                <c:pt idx="5750">
                  <c:v>2295.0648617948709</c:v>
                </c:pt>
                <c:pt idx="5751">
                  <c:v>2289.3644682507838</c:v>
                </c:pt>
                <c:pt idx="5752">
                  <c:v>2283.6614461130848</c:v>
                </c:pt>
                <c:pt idx="5753">
                  <c:v>2277.9557928213626</c:v>
                </c:pt>
                <c:pt idx="5754">
                  <c:v>2272.247505811501</c:v>
                </c:pt>
                <c:pt idx="5755">
                  <c:v>2266.53658251567</c:v>
                </c:pt>
                <c:pt idx="5756">
                  <c:v>2260.8230203623284</c:v>
                </c:pt>
                <c:pt idx="5757">
                  <c:v>2255.1068167762019</c:v>
                </c:pt>
                <c:pt idx="5758">
                  <c:v>2249.387969178289</c:v>
                </c:pt>
                <c:pt idx="5759">
                  <c:v>2243.6664749858564</c:v>
                </c:pt>
                <c:pt idx="5760">
                  <c:v>2237.9423316124121</c:v>
                </c:pt>
                <c:pt idx="5761">
                  <c:v>2232.2155364677092</c:v>
                </c:pt>
                <c:pt idx="5762">
                  <c:v>2226.4860869577496</c:v>
                </c:pt>
                <c:pt idx="5763">
                  <c:v>2220.7539804847615</c:v>
                </c:pt>
                <c:pt idx="5764">
                  <c:v>2215.0192144472021</c:v>
                </c:pt>
                <c:pt idx="5765">
                  <c:v>2209.2817862397351</c:v>
                </c:pt>
                <c:pt idx="5766">
                  <c:v>2203.5416932532503</c:v>
                </c:pt>
                <c:pt idx="5767">
                  <c:v>2197.7989328748235</c:v>
                </c:pt>
                <c:pt idx="5768">
                  <c:v>2192.0535024877436</c:v>
                </c:pt>
                <c:pt idx="5769">
                  <c:v>2186.3053994714655</c:v>
                </c:pt>
                <c:pt idx="5770">
                  <c:v>2180.5546212016416</c:v>
                </c:pt>
                <c:pt idx="5771">
                  <c:v>2174.8011650500885</c:v>
                </c:pt>
                <c:pt idx="5772">
                  <c:v>2169.0450283847999</c:v>
                </c:pt>
                <c:pt idx="5773">
                  <c:v>2163.2862085699153</c:v>
                </c:pt>
                <c:pt idx="5774">
                  <c:v>2157.5247029657289</c:v>
                </c:pt>
                <c:pt idx="5775">
                  <c:v>2151.7605089286694</c:v>
                </c:pt>
                <c:pt idx="5776">
                  <c:v>2145.9936238113264</c:v>
                </c:pt>
                <c:pt idx="5777">
                  <c:v>2140.2240449623964</c:v>
                </c:pt>
                <c:pt idx="5778">
                  <c:v>2134.4517697266965</c:v>
                </c:pt>
                <c:pt idx="5779">
                  <c:v>2128.6767954451639</c:v>
                </c:pt>
                <c:pt idx="5780">
                  <c:v>2122.8991194548471</c:v>
                </c:pt>
                <c:pt idx="5781">
                  <c:v>2117.1187390888767</c:v>
                </c:pt>
                <c:pt idx="5782">
                  <c:v>2111.3356516764875</c:v>
                </c:pt>
                <c:pt idx="5783">
                  <c:v>2105.5498545429909</c:v>
                </c:pt>
                <c:pt idx="5784">
                  <c:v>2099.7613450097738</c:v>
                </c:pt>
                <c:pt idx="5785">
                  <c:v>2093.9701203942936</c:v>
                </c:pt>
                <c:pt idx="5786">
                  <c:v>2088.1761780100678</c:v>
                </c:pt>
                <c:pt idx="5787">
                  <c:v>2082.3795151666532</c:v>
                </c:pt>
                <c:pt idx="5788">
                  <c:v>2076.5801291696694</c:v>
                </c:pt>
                <c:pt idx="5789">
                  <c:v>2070.7780173207607</c:v>
                </c:pt>
                <c:pt idx="5790">
                  <c:v>2064.9731769176115</c:v>
                </c:pt>
                <c:pt idx="5791">
                  <c:v>2059.1656052539106</c:v>
                </c:pt>
                <c:pt idx="5792">
                  <c:v>2053.3552996193794</c:v>
                </c:pt>
                <c:pt idx="5793">
                  <c:v>2047.542257299727</c:v>
                </c:pt>
                <c:pt idx="5794">
                  <c:v>2041.7264755766701</c:v>
                </c:pt>
                <c:pt idx="5795">
                  <c:v>2035.9079517279213</c:v>
                </c:pt>
                <c:pt idx="5796">
                  <c:v>2030.0866830271552</c:v>
                </c:pt>
                <c:pt idx="5797">
                  <c:v>2024.2626667440422</c:v>
                </c:pt>
                <c:pt idx="5798">
                  <c:v>2018.4359001442062</c:v>
                </c:pt>
                <c:pt idx="5799">
                  <c:v>2012.6063804892292</c:v>
                </c:pt>
                <c:pt idx="5800">
                  <c:v>2006.7741050366528</c:v>
                </c:pt>
                <c:pt idx="5801">
                  <c:v>2000.9390710399491</c:v>
                </c:pt>
                <c:pt idx="5802">
                  <c:v>1995.101275748533</c:v>
                </c:pt>
                <c:pt idx="5803">
                  <c:v>1989.2607164077451</c:v>
                </c:pt>
                <c:pt idx="5804">
                  <c:v>1983.4173902588368</c:v>
                </c:pt>
                <c:pt idx="5805">
                  <c:v>1977.5712945389855</c:v>
                </c:pt>
                <c:pt idx="5806">
                  <c:v>1971.7224264812539</c:v>
                </c:pt>
                <c:pt idx="5807">
                  <c:v>1965.870783314607</c:v>
                </c:pt>
                <c:pt idx="5808">
                  <c:v>1960.016362263897</c:v>
                </c:pt>
                <c:pt idx="5809">
                  <c:v>1954.1591605498468</c:v>
                </c:pt>
                <c:pt idx="5810">
                  <c:v>1948.299175389056</c:v>
                </c:pt>
                <c:pt idx="5811">
                  <c:v>1942.436403993986</c:v>
                </c:pt>
                <c:pt idx="5812">
                  <c:v>1936.5708435729468</c:v>
                </c:pt>
                <c:pt idx="5813">
                  <c:v>1930.7024913300959</c:v>
                </c:pt>
                <c:pt idx="5814">
                  <c:v>1924.8313444654339</c:v>
                </c:pt>
                <c:pt idx="5815">
                  <c:v>1918.9574001747751</c:v>
                </c:pt>
                <c:pt idx="5816">
                  <c:v>1913.0806556497703</c:v>
                </c:pt>
                <c:pt idx="5817">
                  <c:v>1907.2011080778789</c:v>
                </c:pt>
                <c:pt idx="5818">
                  <c:v>1901.3187546423469</c:v>
                </c:pt>
                <c:pt idx="5819">
                  <c:v>1895.4335925222401</c:v>
                </c:pt>
                <c:pt idx="5820">
                  <c:v>1889.545618892407</c:v>
                </c:pt>
                <c:pt idx="5821">
                  <c:v>1883.6548309234568</c:v>
                </c:pt>
                <c:pt idx="5822">
                  <c:v>1877.7612257817932</c:v>
                </c:pt>
                <c:pt idx="5823">
                  <c:v>1871.8648006295589</c:v>
                </c:pt>
                <c:pt idx="5824">
                  <c:v>1865.9655526246684</c:v>
                </c:pt>
                <c:pt idx="5825">
                  <c:v>1860.063478920772</c:v>
                </c:pt>
                <c:pt idx="5826">
                  <c:v>1854.1585766672622</c:v>
                </c:pt>
                <c:pt idx="5827">
                  <c:v>1848.2508430092571</c:v>
                </c:pt>
                <c:pt idx="5828">
                  <c:v>1842.34027508759</c:v>
                </c:pt>
                <c:pt idx="5829">
                  <c:v>1836.4268700388091</c:v>
                </c:pt>
                <c:pt idx="5830">
                  <c:v>1830.5106249951709</c:v>
                </c:pt>
                <c:pt idx="5831">
                  <c:v>1824.591537084616</c:v>
                </c:pt>
                <c:pt idx="5832">
                  <c:v>1818.6696034307752</c:v>
                </c:pt>
                <c:pt idx="5833">
                  <c:v>1812.744821152959</c:v>
                </c:pt>
                <c:pt idx="5834">
                  <c:v>1806.8171873661411</c:v>
                </c:pt>
                <c:pt idx="5835">
                  <c:v>1800.8866991809523</c:v>
                </c:pt>
                <c:pt idx="5836">
                  <c:v>1794.9533537036802</c:v>
                </c:pt>
                <c:pt idx="5837">
                  <c:v>1789.0171480362549</c:v>
                </c:pt>
                <c:pt idx="5838">
                  <c:v>1783.0780792762421</c:v>
                </c:pt>
                <c:pt idx="5839">
                  <c:v>1777.1361445168104</c:v>
                </c:pt>
                <c:pt idx="5840">
                  <c:v>1771.1913408467765</c:v>
                </c:pt>
                <c:pt idx="5841">
                  <c:v>1765.2436653505431</c:v>
                </c:pt>
                <c:pt idx="5842">
                  <c:v>1759.2931151081141</c:v>
                </c:pt>
                <c:pt idx="5843">
                  <c:v>1753.3396871950902</c:v>
                </c:pt>
                <c:pt idx="5844">
                  <c:v>1747.3833786826399</c:v>
                </c:pt>
                <c:pt idx="5845">
                  <c:v>1741.4241866375157</c:v>
                </c:pt>
                <c:pt idx="5846">
                  <c:v>1735.4621081220321</c:v>
                </c:pt>
                <c:pt idx="5847">
                  <c:v>1729.4971401940459</c:v>
                </c:pt>
                <c:pt idx="5848">
                  <c:v>1723.529279906968</c:v>
                </c:pt>
                <c:pt idx="5849">
                  <c:v>1717.558524309741</c:v>
                </c:pt>
                <c:pt idx="5850">
                  <c:v>1711.5848704468408</c:v>
                </c:pt>
                <c:pt idx="5851">
                  <c:v>1705.6083153582508</c:v>
                </c:pt>
                <c:pt idx="5852">
                  <c:v>1699.6288560794708</c:v>
                </c:pt>
                <c:pt idx="5853">
                  <c:v>1693.6464896415021</c:v>
                </c:pt>
                <c:pt idx="5854">
                  <c:v>1687.6612130708238</c:v>
                </c:pt>
                <c:pt idx="5855">
                  <c:v>1681.6730233894089</c:v>
                </c:pt>
                <c:pt idx="5856">
                  <c:v>1675.6819176147037</c:v>
                </c:pt>
                <c:pt idx="5857">
                  <c:v>1669.6878927596078</c:v>
                </c:pt>
                <c:pt idx="5858">
                  <c:v>1663.6909458324806</c:v>
                </c:pt>
                <c:pt idx="5859">
                  <c:v>1657.6910738371228</c:v>
                </c:pt>
                <c:pt idx="5860">
                  <c:v>1651.688273772776</c:v>
                </c:pt>
                <c:pt idx="5861">
                  <c:v>1645.6825426341088</c:v>
                </c:pt>
                <c:pt idx="5862">
                  <c:v>1639.673877411198</c:v>
                </c:pt>
                <c:pt idx="5863">
                  <c:v>1633.6622750895328</c:v>
                </c:pt>
                <c:pt idx="5864">
                  <c:v>1627.6477326500028</c:v>
                </c:pt>
                <c:pt idx="5865">
                  <c:v>1621.6302470688818</c:v>
                </c:pt>
                <c:pt idx="5866">
                  <c:v>1615.6098153178348</c:v>
                </c:pt>
                <c:pt idx="5867">
                  <c:v>1609.5864343638857</c:v>
                </c:pt>
                <c:pt idx="5868">
                  <c:v>1603.5601011694159</c:v>
                </c:pt>
                <c:pt idx="5869">
                  <c:v>1597.53081269217</c:v>
                </c:pt>
                <c:pt idx="5870">
                  <c:v>1591.4985658852204</c:v>
                </c:pt>
                <c:pt idx="5871">
                  <c:v>1585.4633576969941</c:v>
                </c:pt>
                <c:pt idx="5872">
                  <c:v>1579.4251850712212</c:v>
                </c:pt>
                <c:pt idx="5873">
                  <c:v>1573.3840449469426</c:v>
                </c:pt>
                <c:pt idx="5874">
                  <c:v>1567.3399342585215</c:v>
                </c:pt>
                <c:pt idx="5875">
                  <c:v>1561.2928499356017</c:v>
                </c:pt>
                <c:pt idx="5876">
                  <c:v>1555.2427889031169</c:v>
                </c:pt>
                <c:pt idx="5877">
                  <c:v>1549.1897480812729</c:v>
                </c:pt>
                <c:pt idx="5878">
                  <c:v>1543.1337243855407</c:v>
                </c:pt>
                <c:pt idx="5879">
                  <c:v>1537.0747147266479</c:v>
                </c:pt>
                <c:pt idx="5880">
                  <c:v>1531.0127160105728</c:v>
                </c:pt>
                <c:pt idx="5881">
                  <c:v>1524.9477251385142</c:v>
                </c:pt>
                <c:pt idx="5882">
                  <c:v>1518.8797390069228</c:v>
                </c:pt>
                <c:pt idx="5883">
                  <c:v>1512.8087545074379</c:v>
                </c:pt>
                <c:pt idx="5884">
                  <c:v>1506.7347685269228</c:v>
                </c:pt>
                <c:pt idx="5885">
                  <c:v>1500.657777947436</c:v>
                </c:pt>
                <c:pt idx="5886">
                  <c:v>1494.5777796462241</c:v>
                </c:pt>
                <c:pt idx="5887">
                  <c:v>1488.494770495698</c:v>
                </c:pt>
                <c:pt idx="5888">
                  <c:v>1482.4087473634461</c:v>
                </c:pt>
                <c:pt idx="5889">
                  <c:v>1476.3197071122231</c:v>
                </c:pt>
                <c:pt idx="5890">
                  <c:v>1470.2276465999128</c:v>
                </c:pt>
                <c:pt idx="5891">
                  <c:v>1464.1325626795478</c:v>
                </c:pt>
                <c:pt idx="5892">
                  <c:v>1458.0344521992808</c:v>
                </c:pt>
                <c:pt idx="5893">
                  <c:v>1451.9333120023907</c:v>
                </c:pt>
                <c:pt idx="5894">
                  <c:v>1445.8291389272529</c:v>
                </c:pt>
                <c:pt idx="5895">
                  <c:v>1439.7219298073537</c:v>
                </c:pt>
                <c:pt idx="5896">
                  <c:v>1433.6116814712511</c:v>
                </c:pt>
                <c:pt idx="5897">
                  <c:v>1427.4983907425919</c:v>
                </c:pt>
                <c:pt idx="5898">
                  <c:v>1421.3820544400839</c:v>
                </c:pt>
                <c:pt idx="5899">
                  <c:v>1415.262669377491</c:v>
                </c:pt>
                <c:pt idx="5900">
                  <c:v>1409.1402323636207</c:v>
                </c:pt>
                <c:pt idx="5901">
                  <c:v>1403.0147402023317</c:v>
                </c:pt>
                <c:pt idx="5902">
                  <c:v>1396.8861896924859</c:v>
                </c:pt>
                <c:pt idx="5903">
                  <c:v>1390.7545776279769</c:v>
                </c:pt>
                <c:pt idx="5904">
                  <c:v>1384.6199007976941</c:v>
                </c:pt>
                <c:pt idx="5905">
                  <c:v>1378.4821559855343</c:v>
                </c:pt>
                <c:pt idx="5906">
                  <c:v>1372.3413399703597</c:v>
                </c:pt>
                <c:pt idx="5907">
                  <c:v>1366.1974495260217</c:v>
                </c:pt>
                <c:pt idx="5908">
                  <c:v>1360.050481421327</c:v>
                </c:pt>
                <c:pt idx="5909">
                  <c:v>1353.900432420043</c:v>
                </c:pt>
                <c:pt idx="5910">
                  <c:v>1347.7472992808689</c:v>
                </c:pt>
                <c:pt idx="5911">
                  <c:v>1341.5910787574498</c:v>
                </c:pt>
                <c:pt idx="5912">
                  <c:v>1335.431767598337</c:v>
                </c:pt>
                <c:pt idx="5913">
                  <c:v>1329.2693625470058</c:v>
                </c:pt>
                <c:pt idx="5914">
                  <c:v>1323.103860341824</c:v>
                </c:pt>
                <c:pt idx="5915">
                  <c:v>1316.9352577160432</c:v>
                </c:pt>
                <c:pt idx="5916">
                  <c:v>1310.763551397813</c:v>
                </c:pt>
                <c:pt idx="5917">
                  <c:v>1304.588738110127</c:v>
                </c:pt>
                <c:pt idx="5918">
                  <c:v>1298.4108145708628</c:v>
                </c:pt>
                <c:pt idx="5919">
                  <c:v>1292.2297774927213</c:v>
                </c:pt>
                <c:pt idx="5920">
                  <c:v>1286.0456235832503</c:v>
                </c:pt>
                <c:pt idx="5921">
                  <c:v>1279.8583495448256</c:v>
                </c:pt>
                <c:pt idx="5922">
                  <c:v>1273.6679520746291</c:v>
                </c:pt>
                <c:pt idx="5923">
                  <c:v>1267.4744278646499</c:v>
                </c:pt>
                <c:pt idx="5924">
                  <c:v>1261.2777736016722</c:v>
                </c:pt>
                <c:pt idx="5925">
                  <c:v>1255.0779859672582</c:v>
                </c:pt>
                <c:pt idx="5926">
                  <c:v>1248.8750616377472</c:v>
                </c:pt>
                <c:pt idx="5927">
                  <c:v>1242.668997284225</c:v>
                </c:pt>
                <c:pt idx="5928">
                  <c:v>1236.4597895725381</c:v>
                </c:pt>
                <c:pt idx="5929">
                  <c:v>1230.2474351632702</c:v>
                </c:pt>
                <c:pt idx="5930">
                  <c:v>1224.0319307117279</c:v>
                </c:pt>
                <c:pt idx="5931">
                  <c:v>1217.8132728679298</c:v>
                </c:pt>
                <c:pt idx="5932">
                  <c:v>1211.5914582766047</c:v>
                </c:pt>
                <c:pt idx="5933">
                  <c:v>1205.3664835771808</c:v>
                </c:pt>
                <c:pt idx="5934">
                  <c:v>1199.13834540375</c:v>
                </c:pt>
                <c:pt idx="5935">
                  <c:v>1192.9070403850931</c:v>
                </c:pt>
                <c:pt idx="5936">
                  <c:v>1186.6725651446402</c:v>
                </c:pt>
                <c:pt idx="5937">
                  <c:v>1180.434916300474</c:v>
                </c:pt>
                <c:pt idx="5938">
                  <c:v>1174.1940904653088</c:v>
                </c:pt>
                <c:pt idx="5939">
                  <c:v>1167.950084246502</c:v>
                </c:pt>
                <c:pt idx="5940">
                  <c:v>1161.702894246002</c:v>
                </c:pt>
                <c:pt idx="5941">
                  <c:v>1155.4525170603772</c:v>
                </c:pt>
                <c:pt idx="5942">
                  <c:v>1149.198949280777</c:v>
                </c:pt>
                <c:pt idx="5943">
                  <c:v>1142.9421874929392</c:v>
                </c:pt>
                <c:pt idx="5944">
                  <c:v>1136.6822282771604</c:v>
                </c:pt>
                <c:pt idx="5945">
                  <c:v>1130.4190682083099</c:v>
                </c:pt>
                <c:pt idx="5946">
                  <c:v>1124.1527038557799</c:v>
                </c:pt>
                <c:pt idx="5947">
                  <c:v>1117.8831317835279</c:v>
                </c:pt>
                <c:pt idx="5948">
                  <c:v>1111.6103485500025</c:v>
                </c:pt>
                <c:pt idx="5949">
                  <c:v>1105.3343507081809</c:v>
                </c:pt>
                <c:pt idx="5950">
                  <c:v>1099.0551348055408</c:v>
                </c:pt>
                <c:pt idx="5951">
                  <c:v>1092.7726973840331</c:v>
                </c:pt>
                <c:pt idx="5952">
                  <c:v>1086.4870349800992</c:v>
                </c:pt>
                <c:pt idx="5953">
                  <c:v>1080.1981441246319</c:v>
                </c:pt>
                <c:pt idx="5954">
                  <c:v>1073.9060213429912</c:v>
                </c:pt>
                <c:pt idx="5955">
                  <c:v>1067.610663154966</c:v>
                </c:pt>
                <c:pt idx="5956">
                  <c:v>1061.312066074785</c:v>
                </c:pt>
                <c:pt idx="5957">
                  <c:v>1055.0102266110698</c:v>
                </c:pt>
                <c:pt idx="5958">
                  <c:v>1048.705141266877</c:v>
                </c:pt>
                <c:pt idx="5959">
                  <c:v>1042.3968065396368</c:v>
                </c:pt>
                <c:pt idx="5960">
                  <c:v>1036.085218921158</c:v>
                </c:pt>
                <c:pt idx="5961">
                  <c:v>1029.7703748976378</c:v>
                </c:pt>
                <c:pt idx="5962">
                  <c:v>1023.4522709496119</c:v>
                </c:pt>
                <c:pt idx="5963">
                  <c:v>1017.1309035519702</c:v>
                </c:pt>
                <c:pt idx="5964">
                  <c:v>1010.8062691739248</c:v>
                </c:pt>
                <c:pt idx="5965">
                  <c:v>1004.4783642790281</c:v>
                </c:pt>
                <c:pt idx="5966">
                  <c:v>998.14718532511313</c:v>
                </c:pt>
                <c:pt idx="5967">
                  <c:v>991.81272876433286</c:v>
                </c:pt>
                <c:pt idx="5968">
                  <c:v>985.47499104311669</c:v>
                </c:pt>
                <c:pt idx="5969">
                  <c:v>979.13396860216028</c:v>
                </c:pt>
                <c:pt idx="5970">
                  <c:v>972.78965787642301</c:v>
                </c:pt>
                <c:pt idx="5971">
                  <c:v>966.44205529511237</c:v>
                </c:pt>
                <c:pt idx="5972">
                  <c:v>960.09115728166944</c:v>
                </c:pt>
                <c:pt idx="5973">
                  <c:v>953.73696025375102</c:v>
                </c:pt>
                <c:pt idx="5974">
                  <c:v>947.37946062324045</c:v>
                </c:pt>
                <c:pt idx="5975">
                  <c:v>941.01865479620028</c:v>
                </c:pt>
                <c:pt idx="5976">
                  <c:v>934.65453917288698</c:v>
                </c:pt>
                <c:pt idx="5977">
                  <c:v>928.28711014772841</c:v>
                </c:pt>
                <c:pt idx="5978">
                  <c:v>921.91636410930732</c:v>
                </c:pt>
                <c:pt idx="5979">
                  <c:v>915.54229744036638</c:v>
                </c:pt>
                <c:pt idx="5980">
                  <c:v>909.16490651776633</c:v>
                </c:pt>
                <c:pt idx="5981">
                  <c:v>902.78418771249562</c:v>
                </c:pt>
                <c:pt idx="5982">
                  <c:v>896.40013738966081</c:v>
                </c:pt>
                <c:pt idx="5983">
                  <c:v>890.01275190845263</c:v>
                </c:pt>
                <c:pt idx="5984">
                  <c:v>883.62202762215372</c:v>
                </c:pt>
                <c:pt idx="5985">
                  <c:v>877.22796087811003</c:v>
                </c:pt>
                <c:pt idx="5986">
                  <c:v>870.83054801772948</c:v>
                </c:pt>
                <c:pt idx="5987">
                  <c:v>864.4297853764657</c:v>
                </c:pt>
                <c:pt idx="5988">
                  <c:v>858.02566928380452</c:v>
                </c:pt>
                <c:pt idx="5989">
                  <c:v>851.61819606325662</c:v>
                </c:pt>
                <c:pt idx="5990">
                  <c:v>845.20736203232082</c:v>
                </c:pt>
                <c:pt idx="5991">
                  <c:v>838.79316350250883</c:v>
                </c:pt>
                <c:pt idx="5992">
                  <c:v>832.37559677929687</c:v>
                </c:pt>
                <c:pt idx="5993">
                  <c:v>825.95465816214346</c:v>
                </c:pt>
                <c:pt idx="5994">
                  <c:v>819.53034394444694</c:v>
                </c:pt>
                <c:pt idx="5995">
                  <c:v>813.10265041355512</c:v>
                </c:pt>
                <c:pt idx="5996">
                  <c:v>806.67157385074825</c:v>
                </c:pt>
                <c:pt idx="5997">
                  <c:v>800.2371105311978</c:v>
                </c:pt>
                <c:pt idx="5998">
                  <c:v>793.79925672400338</c:v>
                </c:pt>
                <c:pt idx="5999">
                  <c:v>787.35800869213551</c:v>
                </c:pt>
                <c:pt idx="6000">
                  <c:v>780.91336269245221</c:v>
                </c:pt>
                <c:pt idx="6001">
                  <c:v>774.46531497565957</c:v>
                </c:pt>
                <c:pt idx="6002">
                  <c:v>768.0138617863123</c:v>
                </c:pt>
                <c:pt idx="6003">
                  <c:v>761.55899936280912</c:v>
                </c:pt>
                <c:pt idx="6004">
                  <c:v>755.10072393736141</c:v>
                </c:pt>
                <c:pt idx="6005">
                  <c:v>748.63903173599101</c:v>
                </c:pt>
                <c:pt idx="6006">
                  <c:v>742.17391897851496</c:v>
                </c:pt>
                <c:pt idx="6007">
                  <c:v>735.70538187852083</c:v>
                </c:pt>
                <c:pt idx="6008">
                  <c:v>729.23341664337579</c:v>
                </c:pt>
                <c:pt idx="6009">
                  <c:v>722.75801947419313</c:v>
                </c:pt>
                <c:pt idx="6010">
                  <c:v>716.27918656581835</c:v>
                </c:pt>
                <c:pt idx="6011">
                  <c:v>709.79691410683154</c:v>
                </c:pt>
                <c:pt idx="6012">
                  <c:v>703.31119827952341</c:v>
                </c:pt>
                <c:pt idx="6013">
                  <c:v>696.82203525988371</c:v>
                </c:pt>
                <c:pt idx="6014">
                  <c:v>690.32942121757515</c:v>
                </c:pt>
                <c:pt idx="6015">
                  <c:v>683.83335231593799</c:v>
                </c:pt>
                <c:pt idx="6016">
                  <c:v>677.33382471197547</c:v>
                </c:pt>
                <c:pt idx="6017">
                  <c:v>670.83083455631299</c:v>
                </c:pt>
                <c:pt idx="6018">
                  <c:v>664.32437799322724</c:v>
                </c:pt>
                <c:pt idx="6019">
                  <c:v>657.81445116058967</c:v>
                </c:pt>
                <c:pt idx="6020">
                  <c:v>651.30105018988604</c:v>
                </c:pt>
                <c:pt idx="6021">
                  <c:v>644.78417120617837</c:v>
                </c:pt>
                <c:pt idx="6022">
                  <c:v>638.26381032809888</c:v>
                </c:pt>
                <c:pt idx="6023">
                  <c:v>631.73996366784206</c:v>
                </c:pt>
                <c:pt idx="6024">
                  <c:v>625.21262733114781</c:v>
                </c:pt>
                <c:pt idx="6025">
                  <c:v>618.6817974172701</c:v>
                </c:pt>
                <c:pt idx="6026">
                  <c:v>612.14747001900105</c:v>
                </c:pt>
                <c:pt idx="6027">
                  <c:v>605.60964122261078</c:v>
                </c:pt>
                <c:pt idx="6028">
                  <c:v>599.06830710787119</c:v>
                </c:pt>
                <c:pt idx="6029">
                  <c:v>592.52346374800982</c:v>
                </c:pt>
                <c:pt idx="6030">
                  <c:v>585.97510720971695</c:v>
                </c:pt>
                <c:pt idx="6031">
                  <c:v>579.42323355313795</c:v>
                </c:pt>
                <c:pt idx="6032">
                  <c:v>572.86783883182216</c:v>
                </c:pt>
                <c:pt idx="6033">
                  <c:v>566.30891909274567</c:v>
                </c:pt>
                <c:pt idx="6034">
                  <c:v>559.74647037628904</c:v>
                </c:pt>
                <c:pt idx="6035">
                  <c:v>553.18048871619635</c:v>
                </c:pt>
                <c:pt idx="6036">
                  <c:v>546.61097013960182</c:v>
                </c:pt>
                <c:pt idx="6037">
                  <c:v>540.0379106669825</c:v>
                </c:pt>
                <c:pt idx="6038">
                  <c:v>533.46130631214692</c:v>
                </c:pt>
                <c:pt idx="6039">
                  <c:v>526.88115308225292</c:v>
                </c:pt>
                <c:pt idx="6040">
                  <c:v>520.29744697774015</c:v>
                </c:pt>
                <c:pt idx="6041">
                  <c:v>513.71018399235629</c:v>
                </c:pt>
                <c:pt idx="6042">
                  <c:v>507.11936011313088</c:v>
                </c:pt>
                <c:pt idx="6043">
                  <c:v>500.52497132035217</c:v>
                </c:pt>
                <c:pt idx="6044">
                  <c:v>493.92701358755943</c:v>
                </c:pt>
                <c:pt idx="6045">
                  <c:v>487.32548288151878</c:v>
                </c:pt>
                <c:pt idx="6046">
                  <c:v>480.72037516222906</c:v>
                </c:pt>
                <c:pt idx="6047">
                  <c:v>474.11168638289018</c:v>
                </c:pt>
                <c:pt idx="6048">
                  <c:v>467.49941248988392</c:v>
                </c:pt>
                <c:pt idx="6049">
                  <c:v>460.88354942276419</c:v>
                </c:pt>
                <c:pt idx="6050">
                  <c:v>454.26409311425607</c:v>
                </c:pt>
                <c:pt idx="6051">
                  <c:v>447.64103949021222</c:v>
                </c:pt>
                <c:pt idx="6052">
                  <c:v>441.01438446962862</c:v>
                </c:pt>
                <c:pt idx="6053">
                  <c:v>434.38412396459529</c:v>
                </c:pt>
                <c:pt idx="6054">
                  <c:v>427.75025388030917</c:v>
                </c:pt>
                <c:pt idx="6055">
                  <c:v>421.11277011504734</c:v>
                </c:pt>
                <c:pt idx="6056">
                  <c:v>414.47166856014519</c:v>
                </c:pt>
                <c:pt idx="6057">
                  <c:v>407.82694509999772</c:v>
                </c:pt>
                <c:pt idx="6058">
                  <c:v>401.17859561202926</c:v>
                </c:pt>
                <c:pt idx="6059">
                  <c:v>394.52661596667878</c:v>
                </c:pt>
                <c:pt idx="6060">
                  <c:v>387.87100202739742</c:v>
                </c:pt>
                <c:pt idx="6061">
                  <c:v>381.21174965061431</c:v>
                </c:pt>
                <c:pt idx="6062">
                  <c:v>374.54885468572684</c:v>
                </c:pt>
                <c:pt idx="6063">
                  <c:v>367.88231297509981</c:v>
                </c:pt>
                <c:pt idx="6064">
                  <c:v>361.21212035402641</c:v>
                </c:pt>
                <c:pt idx="6065">
                  <c:v>354.53827265073051</c:v>
                </c:pt>
                <c:pt idx="6066">
                  <c:v>347.86076568632427</c:v>
                </c:pt>
                <c:pt idx="6067">
                  <c:v>341.17959527483981</c:v>
                </c:pt>
                <c:pt idx="6068">
                  <c:v>334.49475722315395</c:v>
                </c:pt>
                <c:pt idx="6069">
                  <c:v>327.80624733103105</c:v>
                </c:pt>
                <c:pt idx="6070">
                  <c:v>321.11406139105384</c:v>
                </c:pt>
                <c:pt idx="6071">
                  <c:v>314.41819518864577</c:v>
                </c:pt>
                <c:pt idx="6072">
                  <c:v>307.71864450203782</c:v>
                </c:pt>
                <c:pt idx="6073">
                  <c:v>301.01540510224726</c:v>
                </c:pt>
                <c:pt idx="6074">
                  <c:v>294.30847275306951</c:v>
                </c:pt>
                <c:pt idx="6075">
                  <c:v>287.59784321107139</c:v>
                </c:pt>
                <c:pt idx="6076">
                  <c:v>280.88351222554405</c:v>
                </c:pt>
                <c:pt idx="6077">
                  <c:v>274.16547553853894</c:v>
                </c:pt>
                <c:pt idx="6078">
                  <c:v>267.44372888477665</c:v>
                </c:pt>
                <c:pt idx="6079">
                  <c:v>260.71826799170589</c:v>
                </c:pt>
                <c:pt idx="6080">
                  <c:v>253.98908857943749</c:v>
                </c:pt>
                <c:pt idx="6081">
                  <c:v>247.25618636074071</c:v>
                </c:pt>
                <c:pt idx="6082">
                  <c:v>240.51955704104327</c:v>
                </c:pt>
                <c:pt idx="6083">
                  <c:v>233.7791963183881</c:v>
                </c:pt>
                <c:pt idx="6084">
                  <c:v>227.03509988343282</c:v>
                </c:pt>
                <c:pt idx="6085">
                  <c:v>220.28726341942092</c:v>
                </c:pt>
                <c:pt idx="6086">
                  <c:v>213.53568260218157</c:v>
                </c:pt>
                <c:pt idx="6087">
                  <c:v>206.78035310010088</c:v>
                </c:pt>
                <c:pt idx="6088">
                  <c:v>200.0212705741105</c:v>
                </c:pt>
                <c:pt idx="6089">
                  <c:v>193.25843067766252</c:v>
                </c:pt>
                <c:pt idx="6090">
                  <c:v>186.49182905671842</c:v>
                </c:pt>
                <c:pt idx="6091">
                  <c:v>179.72146134972721</c:v>
                </c:pt>
                <c:pt idx="6092">
                  <c:v>172.94732318761822</c:v>
                </c:pt>
                <c:pt idx="6093">
                  <c:v>166.16941019376827</c:v>
                </c:pt>
                <c:pt idx="6094">
                  <c:v>159.38771798400924</c:v>
                </c:pt>
                <c:pt idx="6095">
                  <c:v>152.60224216658031</c:v>
                </c:pt>
                <c:pt idx="6096">
                  <c:v>145.81297834212094</c:v>
                </c:pt>
                <c:pt idx="6097">
                  <c:v>139.01992210367828</c:v>
                </c:pt>
                <c:pt idx="6098">
                  <c:v>132.22306903664497</c:v>
                </c:pt>
                <c:pt idx="6099">
                  <c:v>125.4224147187779</c:v>
                </c:pt>
                <c:pt idx="6100">
                  <c:v>118.61795472016821</c:v>
                </c:pt>
                <c:pt idx="6101">
                  <c:v>111.80968460321311</c:v>
                </c:pt>
                <c:pt idx="6102">
                  <c:v>104.99759992261902</c:v>
                </c:pt>
                <c:pt idx="6103">
                  <c:v>98.181696225368796</c:v>
                </c:pt>
                <c:pt idx="6104">
                  <c:v>91.361969050703934</c:v>
                </c:pt>
                <c:pt idx="6105">
                  <c:v>84.538413930116803</c:v>
                </c:pt>
                <c:pt idx="6106">
                  <c:v>77.711026387321922</c:v>
                </c:pt>
                <c:pt idx="6107">
                  <c:v>70.879801938244768</c:v>
                </c:pt>
                <c:pt idx="6108">
                  <c:v>64.044736091000232</c:v>
                </c:pt>
                <c:pt idx="6109">
                  <c:v>57.205824345870504</c:v>
                </c:pt>
                <c:pt idx="6110">
                  <c:v>50.363062195305247</c:v>
                </c:pt>
                <c:pt idx="6111">
                  <c:v>43.51644512388156</c:v>
                </c:pt>
                <c:pt idx="6112">
                  <c:v>36.665968608289404</c:v>
                </c:pt>
                <c:pt idx="6113">
                  <c:v>29.81162811732429</c:v>
                </c:pt>
                <c:pt idx="6114">
                  <c:v>22.953419111861876</c:v>
                </c:pt>
                <c:pt idx="6115">
                  <c:v>16.091337044839747</c:v>
                </c:pt>
                <c:pt idx="6116">
                  <c:v>9.2253773612392234</c:v>
                </c:pt>
                <c:pt idx="6117">
                  <c:v>2.3555354980708216</c:v>
                </c:pt>
                <c:pt idx="6118">
                  <c:v>-4.518193115658506</c:v>
                </c:pt>
                <c:pt idx="6119">
                  <c:v>-11.395813058938073</c:v>
                </c:pt>
                <c:pt idx="6120">
                  <c:v>-18.277328918808053</c:v>
                </c:pt>
              </c:numCache>
            </c:numRef>
          </c:xVal>
          <c:yVal>
            <c:numRef>
              <c:f>'Погрешность 3 метра'!$G$2:$G$6122</c:f>
              <c:numCache>
                <c:formatCode>General</c:formatCode>
                <c:ptCount val="6121"/>
                <c:pt idx="0">
                  <c:v>1823.8425674875623</c:v>
                </c:pt>
                <c:pt idx="1">
                  <c:v>1825.4798051848652</c:v>
                </c:pt>
                <c:pt idx="2">
                  <c:v>1827.116628829177</c:v>
                </c:pt>
                <c:pt idx="3">
                  <c:v>1828.7530383396406</c:v>
                </c:pt>
                <c:pt idx="4">
                  <c:v>1830.3890336353988</c:v>
                </c:pt>
                <c:pt idx="5">
                  <c:v>1832.0246146355958</c:v>
                </c:pt>
                <c:pt idx="6">
                  <c:v>1833.6597812593748</c:v>
                </c:pt>
                <c:pt idx="7">
                  <c:v>1835.294533425882</c:v>
                </c:pt>
                <c:pt idx="8">
                  <c:v>1836.9288710542633</c:v>
                </c:pt>
                <c:pt idx="9">
                  <c:v>1838.5627940636659</c:v>
                </c:pt>
                <c:pt idx="10">
                  <c:v>1840.1963023732358</c:v>
                </c:pt>
                <c:pt idx="11">
                  <c:v>1841.8293959021239</c:v>
                </c:pt>
                <c:pt idx="12">
                  <c:v>1843.4620745694779</c:v>
                </c:pt>
                <c:pt idx="13">
                  <c:v>1845.0943382944465</c:v>
                </c:pt>
                <c:pt idx="14">
                  <c:v>1846.7261869961831</c:v>
                </c:pt>
                <c:pt idx="15">
                  <c:v>1848.3576205938377</c:v>
                </c:pt>
                <c:pt idx="16">
                  <c:v>1849.9886390065619</c:v>
                </c:pt>
                <c:pt idx="17">
                  <c:v>1851.6192421535097</c:v>
                </c:pt>
                <c:pt idx="18">
                  <c:v>1853.2494299538357</c:v>
                </c:pt>
                <c:pt idx="19">
                  <c:v>1854.8792023266949</c:v>
                </c:pt>
                <c:pt idx="20">
                  <c:v>1856.5085591912414</c:v>
                </c:pt>
                <c:pt idx="21">
                  <c:v>1858.1375004666311</c:v>
                </c:pt>
                <c:pt idx="22">
                  <c:v>1859.7660260720229</c:v>
                </c:pt>
                <c:pt idx="23">
                  <c:v>1861.3941359265739</c:v>
                </c:pt>
                <c:pt idx="24">
                  <c:v>1863.0218299494441</c:v>
                </c:pt>
                <c:pt idx="25">
                  <c:v>1864.6491080597918</c:v>
                </c:pt>
                <c:pt idx="26">
                  <c:v>1866.2759701767793</c:v>
                </c:pt>
                <c:pt idx="27">
                  <c:v>1867.9024162195656</c:v>
                </c:pt>
                <c:pt idx="28">
                  <c:v>1869.5284461073156</c:v>
                </c:pt>
                <c:pt idx="29">
                  <c:v>1871.1540597591909</c:v>
                </c:pt>
                <c:pt idx="30">
                  <c:v>1872.7792570943559</c:v>
                </c:pt>
                <c:pt idx="31">
                  <c:v>1874.4040380319757</c:v>
                </c:pt>
                <c:pt idx="32">
                  <c:v>1876.028402491216</c:v>
                </c:pt>
                <c:pt idx="33">
                  <c:v>1877.6523503912429</c:v>
                </c:pt>
                <c:pt idx="34">
                  <c:v>1879.2758816512242</c:v>
                </c:pt>
                <c:pt idx="35">
                  <c:v>1880.8989961903287</c:v>
                </c:pt>
                <c:pt idx="36">
                  <c:v>1882.5216939277252</c:v>
                </c:pt>
                <c:pt idx="37">
                  <c:v>1884.143974782585</c:v>
                </c:pt>
                <c:pt idx="38">
                  <c:v>1885.7658386740779</c:v>
                </c:pt>
                <c:pt idx="39">
                  <c:v>1887.3872855213758</c:v>
                </c:pt>
                <c:pt idx="40">
                  <c:v>1889.008315243653</c:v>
                </c:pt>
                <c:pt idx="41">
                  <c:v>1890.6289277600831</c:v>
                </c:pt>
                <c:pt idx="42">
                  <c:v>1892.2491229898399</c:v>
                </c:pt>
                <c:pt idx="43">
                  <c:v>1893.8689008520987</c:v>
                </c:pt>
                <c:pt idx="44">
                  <c:v>1895.4882612660381</c:v>
                </c:pt>
                <c:pt idx="45">
                  <c:v>1897.1072041508337</c:v>
                </c:pt>
                <c:pt idx="46">
                  <c:v>1898.7257294256663</c:v>
                </c:pt>
                <c:pt idx="47">
                  <c:v>1900.3438370097128</c:v>
                </c:pt>
                <c:pt idx="48">
                  <c:v>1901.9615268221551</c:v>
                </c:pt>
                <c:pt idx="49">
                  <c:v>1903.5787987821732</c:v>
                </c:pt>
                <c:pt idx="50">
                  <c:v>1905.1956528089509</c:v>
                </c:pt>
                <c:pt idx="51">
                  <c:v>1906.8120888216708</c:v>
                </c:pt>
                <c:pt idx="52">
                  <c:v>1908.428106739517</c:v>
                </c:pt>
                <c:pt idx="53">
                  <c:v>1910.0437064816751</c:v>
                </c:pt>
                <c:pt idx="54">
                  <c:v>1911.65888796733</c:v>
                </c:pt>
                <c:pt idx="55">
                  <c:v>1913.2736511156711</c:v>
                </c:pt>
                <c:pt idx="56">
                  <c:v>1914.887995845884</c:v>
                </c:pt>
                <c:pt idx="57">
                  <c:v>1916.5019220771599</c:v>
                </c:pt>
                <c:pt idx="58">
                  <c:v>1918.1154297286871</c:v>
                </c:pt>
                <c:pt idx="59">
                  <c:v>1919.728518719658</c:v>
                </c:pt>
                <c:pt idx="60">
                  <c:v>1921.341188969265</c:v>
                </c:pt>
                <c:pt idx="61">
                  <c:v>1922.9534403966998</c:v>
                </c:pt>
                <c:pt idx="62">
                  <c:v>1924.5652729211572</c:v>
                </c:pt>
                <c:pt idx="63">
                  <c:v>1926.1766864618321</c:v>
                </c:pt>
                <c:pt idx="64">
                  <c:v>1927.7876809379209</c:v>
                </c:pt>
                <c:pt idx="65">
                  <c:v>1929.3982562686208</c:v>
                </c:pt>
                <c:pt idx="66">
                  <c:v>1931.008412373129</c:v>
                </c:pt>
                <c:pt idx="67">
                  <c:v>1932.618149170647</c:v>
                </c:pt>
                <c:pt idx="68">
                  <c:v>1934.227466580372</c:v>
                </c:pt>
                <c:pt idx="69">
                  <c:v>1935.8363645215079</c:v>
                </c:pt>
                <c:pt idx="70">
                  <c:v>1937.4448429132558</c:v>
                </c:pt>
                <c:pt idx="71">
                  <c:v>1939.0529016748187</c:v>
                </c:pt>
                <c:pt idx="72">
                  <c:v>1940.6605407254017</c:v>
                </c:pt>
                <c:pt idx="73">
                  <c:v>1942.2677599842114</c:v>
                </c:pt>
                <c:pt idx="74">
                  <c:v>1943.8745593704509</c:v>
                </c:pt>
                <c:pt idx="75">
                  <c:v>1945.4809388033318</c:v>
                </c:pt>
                <c:pt idx="76">
                  <c:v>1947.08689820206</c:v>
                </c:pt>
                <c:pt idx="77">
                  <c:v>1948.6924374858456</c:v>
                </c:pt>
                <c:pt idx="78">
                  <c:v>1950.2975565739021</c:v>
                </c:pt>
                <c:pt idx="79">
                  <c:v>1951.9022553854372</c:v>
                </c:pt>
                <c:pt idx="80">
                  <c:v>1953.5065338396671</c:v>
                </c:pt>
                <c:pt idx="81">
                  <c:v>1955.1103918558038</c:v>
                </c:pt>
                <c:pt idx="82">
                  <c:v>1956.713829353065</c:v>
                </c:pt>
                <c:pt idx="83">
                  <c:v>1958.316846250664</c:v>
                </c:pt>
                <c:pt idx="84">
                  <c:v>1959.9194424678208</c:v>
                </c:pt>
                <c:pt idx="85">
                  <c:v>1961.5216179237523</c:v>
                </c:pt>
                <c:pt idx="86">
                  <c:v>1963.1233725376776</c:v>
                </c:pt>
                <c:pt idx="87">
                  <c:v>1964.7247062288188</c:v>
                </c:pt>
                <c:pt idx="88">
                  <c:v>1966.3256189163978</c:v>
                </c:pt>
                <c:pt idx="89">
                  <c:v>1967.9261105196358</c:v>
                </c:pt>
                <c:pt idx="90">
                  <c:v>1969.5261809577589</c:v>
                </c:pt>
                <c:pt idx="91">
                  <c:v>1971.125830149992</c:v>
                </c:pt>
                <c:pt idx="92">
                  <c:v>1972.7250580155601</c:v>
                </c:pt>
                <c:pt idx="93">
                  <c:v>1974.3238644736909</c:v>
                </c:pt>
                <c:pt idx="94">
                  <c:v>1975.9222494436151</c:v>
                </c:pt>
                <c:pt idx="95">
                  <c:v>1977.5202128445599</c:v>
                </c:pt>
                <c:pt idx="96">
                  <c:v>1979.117754595758</c:v>
                </c:pt>
                <c:pt idx="97">
                  <c:v>1980.7148746164407</c:v>
                </c:pt>
                <c:pt idx="98">
                  <c:v>1982.3115728258408</c:v>
                </c:pt>
                <c:pt idx="99">
                  <c:v>1983.9078491431953</c:v>
                </c:pt>
                <c:pt idx="100">
                  <c:v>1985.5037034877362</c:v>
                </c:pt>
                <c:pt idx="101">
                  <c:v>1987.099135778702</c:v>
                </c:pt>
                <c:pt idx="102">
                  <c:v>1988.6941459353304</c:v>
                </c:pt>
                <c:pt idx="103">
                  <c:v>1990.2887338768608</c:v>
                </c:pt>
                <c:pt idx="104">
                  <c:v>1991.882899522534</c:v>
                </c:pt>
                <c:pt idx="105">
                  <c:v>1993.4766427915902</c:v>
                </c:pt>
                <c:pt idx="106">
                  <c:v>1995.0699636032732</c:v>
                </c:pt>
                <c:pt idx="107">
                  <c:v>1996.6628618768257</c:v>
                </c:pt>
                <c:pt idx="108">
                  <c:v>1998.2553375314949</c:v>
                </c:pt>
                <c:pt idx="109">
                  <c:v>1999.847390486525</c:v>
                </c:pt>
                <c:pt idx="110">
                  <c:v>2001.4390206611642</c:v>
                </c:pt>
                <c:pt idx="111">
                  <c:v>2003.0302279746609</c:v>
                </c:pt>
                <c:pt idx="112">
                  <c:v>2004.6210123462658</c:v>
                </c:pt>
                <c:pt idx="113">
                  <c:v>2006.2113736952301</c:v>
                </c:pt>
                <c:pt idx="114">
                  <c:v>2007.8013119408058</c:v>
                </c:pt>
                <c:pt idx="115">
                  <c:v>2009.3908270022459</c:v>
                </c:pt>
                <c:pt idx="116">
                  <c:v>2010.9799187988067</c:v>
                </c:pt>
                <c:pt idx="117">
                  <c:v>2012.5685872497431</c:v>
                </c:pt>
                <c:pt idx="118">
                  <c:v>2014.1568322743126</c:v>
                </c:pt>
                <c:pt idx="119">
                  <c:v>2015.7446537917745</c:v>
                </c:pt>
                <c:pt idx="120">
                  <c:v>2017.3320517213881</c:v>
                </c:pt>
                <c:pt idx="121">
                  <c:v>2018.9190259824143</c:v>
                </c:pt>
                <c:pt idx="122">
                  <c:v>2020.5055764941162</c:v>
                </c:pt>
                <c:pt idx="123">
                  <c:v>2022.091703175756</c:v>
                </c:pt>
                <c:pt idx="124">
                  <c:v>2023.6774059465999</c:v>
                </c:pt>
                <c:pt idx="125">
                  <c:v>2025.262684725913</c:v>
                </c:pt>
                <c:pt idx="126">
                  <c:v>2026.8475394329639</c:v>
                </c:pt>
                <c:pt idx="127">
                  <c:v>2028.4319699870211</c:v>
                </c:pt>
                <c:pt idx="128">
                  <c:v>2030.0159763073541</c:v>
                </c:pt>
                <c:pt idx="129">
                  <c:v>2031.5995583132342</c:v>
                </c:pt>
                <c:pt idx="130">
                  <c:v>2033.182715923934</c:v>
                </c:pt>
                <c:pt idx="131">
                  <c:v>2034.7654490587279</c:v>
                </c:pt>
                <c:pt idx="132">
                  <c:v>2036.34775763689</c:v>
                </c:pt>
                <c:pt idx="133">
                  <c:v>2037.929641577698</c:v>
                </c:pt>
                <c:pt idx="134">
                  <c:v>2039.5111008004287</c:v>
                </c:pt>
                <c:pt idx="135">
                  <c:v>2041.0921352243618</c:v>
                </c:pt>
                <c:pt idx="136">
                  <c:v>2042.672744768777</c:v>
                </c:pt>
                <c:pt idx="137">
                  <c:v>2044.2529293529558</c:v>
                </c:pt>
                <c:pt idx="138">
                  <c:v>2045.8326888961828</c:v>
                </c:pt>
                <c:pt idx="139">
                  <c:v>2047.4120233177409</c:v>
                </c:pt>
                <c:pt idx="140">
                  <c:v>2048.9909325369167</c:v>
                </c:pt>
                <c:pt idx="141">
                  <c:v>2050.5694164729953</c:v>
                </c:pt>
                <c:pt idx="142">
                  <c:v>2052.1474750452667</c:v>
                </c:pt>
                <c:pt idx="143">
                  <c:v>2053.725108173021</c:v>
                </c:pt>
                <c:pt idx="144">
                  <c:v>2055.3023157755497</c:v>
                </c:pt>
                <c:pt idx="145">
                  <c:v>2056.8790977721424</c:v>
                </c:pt>
                <c:pt idx="146">
                  <c:v>2058.4554540820955</c:v>
                </c:pt>
                <c:pt idx="147">
                  <c:v>2060.0313846247009</c:v>
                </c:pt>
                <c:pt idx="148">
                  <c:v>2061.6068893192582</c:v>
                </c:pt>
                <c:pt idx="149">
                  <c:v>2063.1819680850658</c:v>
                </c:pt>
                <c:pt idx="150">
                  <c:v>2064.75662084142</c:v>
                </c:pt>
                <c:pt idx="151">
                  <c:v>2066.3308475076228</c:v>
                </c:pt>
                <c:pt idx="152">
                  <c:v>2067.9046480029756</c:v>
                </c:pt>
                <c:pt idx="153">
                  <c:v>2069.4780222467834</c:v>
                </c:pt>
                <c:pt idx="154">
                  <c:v>2071.0509701583469</c:v>
                </c:pt>
                <c:pt idx="155">
                  <c:v>2072.6234916569765</c:v>
                </c:pt>
                <c:pt idx="156">
                  <c:v>2074.1955866619778</c:v>
                </c:pt>
                <c:pt idx="157">
                  <c:v>2075.7672550926595</c:v>
                </c:pt>
                <c:pt idx="158">
                  <c:v>2077.3384968683322</c:v>
                </c:pt>
                <c:pt idx="159">
                  <c:v>2078.9093119083072</c:v>
                </c:pt>
                <c:pt idx="160">
                  <c:v>2080.4797001318984</c:v>
                </c:pt>
                <c:pt idx="161">
                  <c:v>2082.0496614584185</c:v>
                </c:pt>
                <c:pt idx="162">
                  <c:v>2083.6191958071854</c:v>
                </c:pt>
                <c:pt idx="163">
                  <c:v>2085.188303097515</c:v>
                </c:pt>
                <c:pt idx="164">
                  <c:v>2086.7569832487256</c:v>
                </c:pt>
                <c:pt idx="165">
                  <c:v>2088.3252361801406</c:v>
                </c:pt>
                <c:pt idx="166">
                  <c:v>2089.8930618110771</c:v>
                </c:pt>
                <c:pt idx="167">
                  <c:v>2091.4604600608595</c:v>
                </c:pt>
                <c:pt idx="168">
                  <c:v>2093.0274308488151</c:v>
                </c:pt>
                <c:pt idx="169">
                  <c:v>2094.5939740942672</c:v>
                </c:pt>
                <c:pt idx="170">
                  <c:v>2096.1600897165413</c:v>
                </c:pt>
                <c:pt idx="171">
                  <c:v>2097.7257776349702</c:v>
                </c:pt>
                <c:pt idx="172">
                  <c:v>2099.2910377688809</c:v>
                </c:pt>
                <c:pt idx="173">
                  <c:v>2100.855870037607</c:v>
                </c:pt>
                <c:pt idx="174">
                  <c:v>2102.420274360481</c:v>
                </c:pt>
                <c:pt idx="175">
                  <c:v>2103.9842506568357</c:v>
                </c:pt>
                <c:pt idx="176">
                  <c:v>2105.5477988460102</c:v>
                </c:pt>
                <c:pt idx="177">
                  <c:v>2107.1109188473406</c:v>
                </c:pt>
                <c:pt idx="178">
                  <c:v>2108.6736105801647</c:v>
                </c:pt>
                <c:pt idx="179">
                  <c:v>2110.235873963823</c:v>
                </c:pt>
                <c:pt idx="180">
                  <c:v>2111.7977089176588</c:v>
                </c:pt>
                <c:pt idx="181">
                  <c:v>2113.3591153610164</c:v>
                </c:pt>
                <c:pt idx="182">
                  <c:v>2114.9200932132385</c:v>
                </c:pt>
                <c:pt idx="183">
                  <c:v>2116.4806423936707</c:v>
                </c:pt>
                <c:pt idx="184">
                  <c:v>2118.040762821664</c:v>
                </c:pt>
                <c:pt idx="185">
                  <c:v>2119.6004544165648</c:v>
                </c:pt>
                <c:pt idx="186">
                  <c:v>2121.1597170977261</c:v>
                </c:pt>
                <c:pt idx="187">
                  <c:v>2122.7185507844979</c:v>
                </c:pt>
                <c:pt idx="188">
                  <c:v>2124.2769553962366</c:v>
                </c:pt>
                <c:pt idx="189">
                  <c:v>2125.8349308522966</c:v>
                </c:pt>
                <c:pt idx="190">
                  <c:v>2127.3924770720337</c:v>
                </c:pt>
                <c:pt idx="191">
                  <c:v>2128.9495939748072</c:v>
                </c:pt>
                <c:pt idx="192">
                  <c:v>2130.5062814799753</c:v>
                </c:pt>
                <c:pt idx="193">
                  <c:v>2132.0625395069028</c:v>
                </c:pt>
                <c:pt idx="194">
                  <c:v>2133.6183679749511</c:v>
                </c:pt>
                <c:pt idx="195">
                  <c:v>2135.1737668034839</c:v>
                </c:pt>
                <c:pt idx="196">
                  <c:v>2136.7287359118654</c:v>
                </c:pt>
                <c:pt idx="197">
                  <c:v>2138.2832752194681</c:v>
                </c:pt>
                <c:pt idx="198">
                  <c:v>2139.837384645657</c:v>
                </c:pt>
                <c:pt idx="199">
                  <c:v>2141.3910641098041</c:v>
                </c:pt>
                <c:pt idx="200">
                  <c:v>2142.9443135312818</c:v>
                </c:pt>
                <c:pt idx="201">
                  <c:v>2144.4971328294641</c:v>
                </c:pt>
                <c:pt idx="202">
                  <c:v>2146.0495219237228</c:v>
                </c:pt>
                <c:pt idx="203">
                  <c:v>2147.60148073344</c:v>
                </c:pt>
                <c:pt idx="204">
                  <c:v>2149.15300917799</c:v>
                </c:pt>
                <c:pt idx="205">
                  <c:v>2150.7041071767558</c:v>
                </c:pt>
                <c:pt idx="206">
                  <c:v>2152.2547746491168</c:v>
                </c:pt>
                <c:pt idx="207">
                  <c:v>2153.8050115144574</c:v>
                </c:pt>
                <c:pt idx="208">
                  <c:v>2155.3548176921604</c:v>
                </c:pt>
                <c:pt idx="209">
                  <c:v>2156.9041931016131</c:v>
                </c:pt>
                <c:pt idx="210">
                  <c:v>2158.4531376622049</c:v>
                </c:pt>
                <c:pt idx="211">
                  <c:v>2160.0016512933212</c:v>
                </c:pt>
                <c:pt idx="212">
                  <c:v>2161.5497339143571</c:v>
                </c:pt>
                <c:pt idx="213">
                  <c:v>2163.0973854447016</c:v>
                </c:pt>
                <c:pt idx="214">
                  <c:v>2164.6446058037527</c:v>
                </c:pt>
                <c:pt idx="215">
                  <c:v>2166.1913949109035</c:v>
                </c:pt>
                <c:pt idx="216">
                  <c:v>2167.7377526855526</c:v>
                </c:pt>
                <c:pt idx="217">
                  <c:v>2169.2836790470956</c:v>
                </c:pt>
                <c:pt idx="218">
                  <c:v>2170.8291739149395</c:v>
                </c:pt>
                <c:pt idx="219">
                  <c:v>2172.3742372084807</c:v>
                </c:pt>
                <c:pt idx="220">
                  <c:v>2173.918868847124</c:v>
                </c:pt>
                <c:pt idx="221">
                  <c:v>2175.4630687502768</c:v>
                </c:pt>
                <c:pt idx="222">
                  <c:v>2177.0068368373454</c:v>
                </c:pt>
                <c:pt idx="223">
                  <c:v>2178.5501730277369</c:v>
                </c:pt>
                <c:pt idx="224">
                  <c:v>2180.0930772408647</c:v>
                </c:pt>
                <c:pt idx="225">
                  <c:v>2181.6355493961369</c:v>
                </c:pt>
                <c:pt idx="226">
                  <c:v>2183.1775894129696</c:v>
                </c:pt>
                <c:pt idx="227">
                  <c:v>2184.7191972107785</c:v>
                </c:pt>
                <c:pt idx="228">
                  <c:v>2186.2603727089768</c:v>
                </c:pt>
                <c:pt idx="229">
                  <c:v>2187.8011158269865</c:v>
                </c:pt>
                <c:pt idx="230">
                  <c:v>2189.3414264842254</c:v>
                </c:pt>
                <c:pt idx="231">
                  <c:v>2190.8813046001164</c:v>
                </c:pt>
                <c:pt idx="232">
                  <c:v>2192.4207500940829</c:v>
                </c:pt>
                <c:pt idx="233">
                  <c:v>2193.9597628855499</c:v>
                </c:pt>
                <c:pt idx="234">
                  <c:v>2195.4983428939436</c:v>
                </c:pt>
                <c:pt idx="235">
                  <c:v>2197.0364900386917</c:v>
                </c:pt>
                <c:pt idx="236">
                  <c:v>2198.5742042392262</c:v>
                </c:pt>
                <c:pt idx="237">
                  <c:v>2200.1114854149764</c:v>
                </c:pt>
                <c:pt idx="238">
                  <c:v>2201.6483334853779</c:v>
                </c:pt>
                <c:pt idx="239">
                  <c:v>2203.1847483698643</c:v>
                </c:pt>
                <c:pt idx="240">
                  <c:v>2204.7207299878723</c:v>
                </c:pt>
                <c:pt idx="241">
                  <c:v>2206.2562782588416</c:v>
                </c:pt>
                <c:pt idx="242">
                  <c:v>2207.7913931022103</c:v>
                </c:pt>
                <c:pt idx="243">
                  <c:v>2209.3260744374211</c:v>
                </c:pt>
                <c:pt idx="244">
                  <c:v>2210.8603221839171</c:v>
                </c:pt>
                <c:pt idx="245">
                  <c:v>2212.3941362611449</c:v>
                </c:pt>
                <c:pt idx="246">
                  <c:v>2213.9275165885488</c:v>
                </c:pt>
                <c:pt idx="247">
                  <c:v>2215.460463085577</c:v>
                </c:pt>
                <c:pt idx="248">
                  <c:v>2216.9929756716829</c:v>
                </c:pt>
                <c:pt idx="249">
                  <c:v>2218.5250542663171</c:v>
                </c:pt>
                <c:pt idx="250">
                  <c:v>2220.0566987889315</c:v>
                </c:pt>
                <c:pt idx="251">
                  <c:v>2221.5879091589836</c:v>
                </c:pt>
                <c:pt idx="252">
                  <c:v>2223.1186852959286</c:v>
                </c:pt>
                <c:pt idx="253">
                  <c:v>2224.6490271192265</c:v>
                </c:pt>
                <c:pt idx="254">
                  <c:v>2226.1789345483385</c:v>
                </c:pt>
                <c:pt idx="255">
                  <c:v>2227.7084075027237</c:v>
                </c:pt>
                <c:pt idx="256">
                  <c:v>2229.2374459018488</c:v>
                </c:pt>
                <c:pt idx="257">
                  <c:v>2230.7660496651783</c:v>
                </c:pt>
                <c:pt idx="258">
                  <c:v>2232.2942187121798</c:v>
                </c:pt>
                <c:pt idx="259">
                  <c:v>2233.8219529623234</c:v>
                </c:pt>
                <c:pt idx="260">
                  <c:v>2235.3492523350774</c:v>
                </c:pt>
                <c:pt idx="261">
                  <c:v>2236.8761167499165</c:v>
                </c:pt>
                <c:pt idx="262">
                  <c:v>2238.4025461263141</c:v>
                </c:pt>
                <c:pt idx="263">
                  <c:v>2239.9285403837457</c:v>
                </c:pt>
                <c:pt idx="264">
                  <c:v>2241.4540994416898</c:v>
                </c:pt>
                <c:pt idx="265">
                  <c:v>2242.9792232196269</c:v>
                </c:pt>
                <c:pt idx="266">
                  <c:v>2244.5039116370372</c:v>
                </c:pt>
                <c:pt idx="267">
                  <c:v>2246.0281646134031</c:v>
                </c:pt>
                <c:pt idx="268">
                  <c:v>2247.5519820682102</c:v>
                </c:pt>
                <c:pt idx="269">
                  <c:v>2249.0753639209452</c:v>
                </c:pt>
                <c:pt idx="270">
                  <c:v>2250.5983100910953</c:v>
                </c:pt>
                <c:pt idx="271">
                  <c:v>2252.1208204981513</c:v>
                </c:pt>
                <c:pt idx="272">
                  <c:v>2253.6428950616059</c:v>
                </c:pt>
                <c:pt idx="273">
                  <c:v>2255.1645337009531</c:v>
                </c:pt>
                <c:pt idx="274">
                  <c:v>2256.6857363356862</c:v>
                </c:pt>
                <c:pt idx="275">
                  <c:v>2258.2065028853035</c:v>
                </c:pt>
                <c:pt idx="276">
                  <c:v>2259.7268332693025</c:v>
                </c:pt>
                <c:pt idx="277">
                  <c:v>2261.2467274071864</c:v>
                </c:pt>
                <c:pt idx="278">
                  <c:v>2262.7661852184565</c:v>
                </c:pt>
                <c:pt idx="279">
                  <c:v>2264.2852066226164</c:v>
                </c:pt>
                <c:pt idx="280">
                  <c:v>2265.8037915391756</c:v>
                </c:pt>
                <c:pt idx="281">
                  <c:v>2267.3219398876363</c:v>
                </c:pt>
                <c:pt idx="282">
                  <c:v>2268.8396515875124</c:v>
                </c:pt>
                <c:pt idx="283">
                  <c:v>2270.3569265583146</c:v>
                </c:pt>
                <c:pt idx="284">
                  <c:v>2271.8737647195553</c:v>
                </c:pt>
                <c:pt idx="285">
                  <c:v>2273.3901659907501</c:v>
                </c:pt>
                <c:pt idx="286">
                  <c:v>2274.9061302914165</c:v>
                </c:pt>
                <c:pt idx="287">
                  <c:v>2276.4216575410715</c:v>
                </c:pt>
                <c:pt idx="288">
                  <c:v>2277.936747659237</c:v>
                </c:pt>
                <c:pt idx="289">
                  <c:v>2279.4514005654355</c:v>
                </c:pt>
                <c:pt idx="290">
                  <c:v>2280.9656161791904</c:v>
                </c:pt>
                <c:pt idx="291">
                  <c:v>2282.4793944200269</c:v>
                </c:pt>
                <c:pt idx="292">
                  <c:v>2283.9927352074756</c:v>
                </c:pt>
                <c:pt idx="293">
                  <c:v>2285.505638461063</c:v>
                </c:pt>
                <c:pt idx="294">
                  <c:v>2287.0181041003229</c:v>
                </c:pt>
                <c:pt idx="295">
                  <c:v>2288.5301320447875</c:v>
                </c:pt>
                <c:pt idx="296">
                  <c:v>2290.0417222139922</c:v>
                </c:pt>
                <c:pt idx="297">
                  <c:v>2291.5528745274728</c:v>
                </c:pt>
                <c:pt idx="298">
                  <c:v>2293.0635889047699</c:v>
                </c:pt>
                <c:pt idx="299">
                  <c:v>2294.573865265424</c:v>
                </c:pt>
                <c:pt idx="300">
                  <c:v>2296.083703528976</c:v>
                </c:pt>
                <c:pt idx="301">
                  <c:v>2297.5931036149714</c:v>
                </c:pt>
                <c:pt idx="302">
                  <c:v>2299.1020654429544</c:v>
                </c:pt>
                <c:pt idx="303">
                  <c:v>2300.6105889324772</c:v>
                </c:pt>
                <c:pt idx="304">
                  <c:v>2302.1186740030857</c:v>
                </c:pt>
                <c:pt idx="305">
                  <c:v>2303.6263205743344</c:v>
                </c:pt>
                <c:pt idx="306">
                  <c:v>2305.1335285657742</c:v>
                </c:pt>
                <c:pt idx="307">
                  <c:v>2306.6402978969631</c:v>
                </c:pt>
                <c:pt idx="308">
                  <c:v>2308.1466284874555</c:v>
                </c:pt>
                <c:pt idx="309">
                  <c:v>2309.652520256815</c:v>
                </c:pt>
                <c:pt idx="310">
                  <c:v>2311.1579731245979</c:v>
                </c:pt>
                <c:pt idx="311">
                  <c:v>2312.6629870103698</c:v>
                </c:pt>
                <c:pt idx="312">
                  <c:v>2314.1675618336949</c:v>
                </c:pt>
                <c:pt idx="313">
                  <c:v>2315.6716975141403</c:v>
                </c:pt>
                <c:pt idx="314">
                  <c:v>2317.1753939712739</c:v>
                </c:pt>
                <c:pt idx="315">
                  <c:v>2318.6786511246651</c:v>
                </c:pt>
                <c:pt idx="316">
                  <c:v>2320.1814688938889</c:v>
                </c:pt>
                <c:pt idx="317">
                  <c:v>2321.6838471985175</c:v>
                </c:pt>
                <c:pt idx="318">
                  <c:v>2323.1857859581273</c:v>
                </c:pt>
                <c:pt idx="319">
                  <c:v>2324.6872850922978</c:v>
                </c:pt>
                <c:pt idx="320">
                  <c:v>2326.1883445206063</c:v>
                </c:pt>
                <c:pt idx="321">
                  <c:v>2327.6889641626358</c:v>
                </c:pt>
                <c:pt idx="322">
                  <c:v>2329.189143937971</c:v>
                </c:pt>
                <c:pt idx="323">
                  <c:v>2330.688883766195</c:v>
                </c:pt>
                <c:pt idx="324">
                  <c:v>2332.1881835668987</c:v>
                </c:pt>
                <c:pt idx="325">
                  <c:v>2333.6870432596688</c:v>
                </c:pt>
                <c:pt idx="326">
                  <c:v>2335.1854627640964</c:v>
                </c:pt>
                <c:pt idx="327">
                  <c:v>2336.6834419997763</c:v>
                </c:pt>
                <c:pt idx="328">
                  <c:v>2338.1809808863031</c:v>
                </c:pt>
                <c:pt idx="329">
                  <c:v>2339.6780793432731</c:v>
                </c:pt>
                <c:pt idx="330">
                  <c:v>2341.1747372902864</c:v>
                </c:pt>
                <c:pt idx="331">
                  <c:v>2342.670954646941</c:v>
                </c:pt>
                <c:pt idx="332">
                  <c:v>2344.166731332843</c:v>
                </c:pt>
                <c:pt idx="333">
                  <c:v>2345.6620672675967</c:v>
                </c:pt>
                <c:pt idx="334">
                  <c:v>2347.1569623708069</c:v>
                </c:pt>
                <c:pt idx="335">
                  <c:v>2348.6514165620847</c:v>
                </c:pt>
                <c:pt idx="336">
                  <c:v>2350.1454297610362</c:v>
                </c:pt>
                <c:pt idx="337">
                  <c:v>2351.6390018872785</c:v>
                </c:pt>
                <c:pt idx="338">
                  <c:v>2353.1321328604249</c:v>
                </c:pt>
                <c:pt idx="339">
                  <c:v>2354.624822600088</c:v>
                </c:pt>
                <c:pt idx="340">
                  <c:v>2356.1170710258898</c:v>
                </c:pt>
                <c:pt idx="341">
                  <c:v>2357.6088780574505</c:v>
                </c:pt>
                <c:pt idx="342">
                  <c:v>2359.1002436143899</c:v>
                </c:pt>
                <c:pt idx="343">
                  <c:v>2360.5911676163355</c:v>
                </c:pt>
                <c:pt idx="344">
                  <c:v>2362.0816499829075</c:v>
                </c:pt>
                <c:pt idx="345">
                  <c:v>2363.5716906337402</c:v>
                </c:pt>
                <c:pt idx="346">
                  <c:v>2365.0612894884598</c:v>
                </c:pt>
                <c:pt idx="347">
                  <c:v>2366.5504464666988</c:v>
                </c:pt>
                <c:pt idx="348">
                  <c:v>2368.0391614880909</c:v>
                </c:pt>
                <c:pt idx="349">
                  <c:v>2369.5274344722729</c:v>
                </c:pt>
                <c:pt idx="350">
                  <c:v>2371.0152653388809</c:v>
                </c:pt>
                <c:pt idx="351">
                  <c:v>2372.502654007556</c:v>
                </c:pt>
                <c:pt idx="352">
                  <c:v>2373.9896003979388</c:v>
                </c:pt>
                <c:pt idx="353">
                  <c:v>2375.4761044296738</c:v>
                </c:pt>
                <c:pt idx="354">
                  <c:v>2376.9621660224061</c:v>
                </c:pt>
                <c:pt idx="355">
                  <c:v>2378.4477850957824</c:v>
                </c:pt>
                <c:pt idx="356">
                  <c:v>2379.9329615694542</c:v>
                </c:pt>
                <c:pt idx="357">
                  <c:v>2381.4176953630708</c:v>
                </c:pt>
                <c:pt idx="358">
                  <c:v>2382.9019863962885</c:v>
                </c:pt>
                <c:pt idx="359">
                  <c:v>2384.3858345887579</c:v>
                </c:pt>
                <c:pt idx="360">
                  <c:v>2385.869239860142</c:v>
                </c:pt>
                <c:pt idx="361">
                  <c:v>2387.3522021300964</c:v>
                </c:pt>
                <c:pt idx="362">
                  <c:v>2388.8347213182828</c:v>
                </c:pt>
                <c:pt idx="363">
                  <c:v>2390.3167973443674</c:v>
                </c:pt>
                <c:pt idx="364">
                  <c:v>2391.7984301280112</c:v>
                </c:pt>
                <c:pt idx="365">
                  <c:v>2393.2796195888859</c:v>
                </c:pt>
                <c:pt idx="366">
                  <c:v>2394.7603656466586</c:v>
                </c:pt>
                <c:pt idx="367">
                  <c:v>2396.2406682210003</c:v>
                </c:pt>
                <c:pt idx="368">
                  <c:v>2397.7205272315864</c:v>
                </c:pt>
                <c:pt idx="369">
                  <c:v>2399.1999425980903</c:v>
                </c:pt>
                <c:pt idx="370">
                  <c:v>2400.6789142401894</c:v>
                </c:pt>
                <c:pt idx="371">
                  <c:v>2402.1574420775623</c:v>
                </c:pt>
                <c:pt idx="372">
                  <c:v>2403.6355260298919</c:v>
                </c:pt>
                <c:pt idx="373">
                  <c:v>2405.1131660168621</c:v>
                </c:pt>
                <c:pt idx="374">
                  <c:v>2406.5903619581559</c:v>
                </c:pt>
                <c:pt idx="375">
                  <c:v>2408.0671137734639</c:v>
                </c:pt>
                <c:pt idx="376">
                  <c:v>2409.543421382471</c:v>
                </c:pt>
                <c:pt idx="377">
                  <c:v>2411.0192847048716</c:v>
                </c:pt>
                <c:pt idx="378">
                  <c:v>2412.4947036603594</c:v>
                </c:pt>
                <c:pt idx="379">
                  <c:v>2413.9696781686275</c:v>
                </c:pt>
                <c:pt idx="380">
                  <c:v>2415.4442081493758</c:v>
                </c:pt>
                <c:pt idx="381">
                  <c:v>2416.9182935223034</c:v>
                </c:pt>
                <c:pt idx="382">
                  <c:v>2418.3919342071099</c:v>
                </c:pt>
                <c:pt idx="383">
                  <c:v>2419.8651301235004</c:v>
                </c:pt>
                <c:pt idx="384">
                  <c:v>2421.337881191178</c:v>
                </c:pt>
                <c:pt idx="385">
                  <c:v>2422.8101873298542</c:v>
                </c:pt>
                <c:pt idx="386">
                  <c:v>2424.2820484592344</c:v>
                </c:pt>
                <c:pt idx="387">
                  <c:v>2425.7534644990337</c:v>
                </c:pt>
                <c:pt idx="388">
                  <c:v>2427.2244353689634</c:v>
                </c:pt>
                <c:pt idx="389">
                  <c:v>2428.6949609887415</c:v>
                </c:pt>
                <c:pt idx="390">
                  <c:v>2430.1650412780832</c:v>
                </c:pt>
                <c:pt idx="391">
                  <c:v>2431.6346761567088</c:v>
                </c:pt>
                <c:pt idx="392">
                  <c:v>2433.1038655443408</c:v>
                </c:pt>
                <c:pt idx="393">
                  <c:v>2434.5726093607027</c:v>
                </c:pt>
                <c:pt idx="394">
                  <c:v>2436.0409075255211</c:v>
                </c:pt>
                <c:pt idx="395">
                  <c:v>2437.5087599585218</c:v>
                </c:pt>
                <c:pt idx="396">
                  <c:v>2438.9761665794367</c:v>
                </c:pt>
                <c:pt idx="397">
                  <c:v>2440.4431273079963</c:v>
                </c:pt>
                <c:pt idx="398">
                  <c:v>2441.9096420639357</c:v>
                </c:pt>
                <c:pt idx="399">
                  <c:v>2443.3757107669912</c:v>
                </c:pt>
                <c:pt idx="400">
                  <c:v>2444.8413333369008</c:v>
                </c:pt>
                <c:pt idx="401">
                  <c:v>2446.3065096934029</c:v>
                </c:pt>
                <c:pt idx="402">
                  <c:v>2447.7712397562418</c:v>
                </c:pt>
                <c:pt idx="403">
                  <c:v>2449.235523445162</c:v>
                </c:pt>
                <c:pt idx="404">
                  <c:v>2450.6993606799069</c:v>
                </c:pt>
                <c:pt idx="405">
                  <c:v>2452.1627513802291</c:v>
                </c:pt>
                <c:pt idx="406">
                  <c:v>2453.6256954658743</c:v>
                </c:pt>
                <c:pt idx="407">
                  <c:v>2455.0881928566</c:v>
                </c:pt>
                <c:pt idx="408">
                  <c:v>2456.550243472157</c:v>
                </c:pt>
                <c:pt idx="409">
                  <c:v>2458.0118472323047</c:v>
                </c:pt>
                <c:pt idx="410">
                  <c:v>2459.4730040567993</c:v>
                </c:pt>
                <c:pt idx="411">
                  <c:v>2460.9337138654041</c:v>
                </c:pt>
                <c:pt idx="412">
                  <c:v>2462.39397657788</c:v>
                </c:pt>
                <c:pt idx="413">
                  <c:v>2463.8537921139914</c:v>
                </c:pt>
                <c:pt idx="414">
                  <c:v>2465.3131603935076</c:v>
                </c:pt>
                <c:pt idx="415">
                  <c:v>2466.7720813361948</c:v>
                </c:pt>
                <c:pt idx="416">
                  <c:v>2468.2305548618278</c:v>
                </c:pt>
                <c:pt idx="417">
                  <c:v>2469.6885808901766</c:v>
                </c:pt>
                <c:pt idx="418">
                  <c:v>2471.146159341019</c:v>
                </c:pt>
                <c:pt idx="419">
                  <c:v>2472.6032901341309</c:v>
                </c:pt>
                <c:pt idx="420">
                  <c:v>2474.0599731892921</c:v>
                </c:pt>
                <c:pt idx="421">
                  <c:v>2475.5162084262838</c:v>
                </c:pt>
                <c:pt idx="422">
                  <c:v>2476.9719957648899</c:v>
                </c:pt>
                <c:pt idx="423">
                  <c:v>2478.4273351248958</c:v>
                </c:pt>
                <c:pt idx="424">
                  <c:v>2479.8822264260907</c:v>
                </c:pt>
                <c:pt idx="425">
                  <c:v>2481.3366695882628</c:v>
                </c:pt>
                <c:pt idx="426">
                  <c:v>2482.790664531205</c:v>
                </c:pt>
                <c:pt idx="427">
                  <c:v>2484.2442111747096</c:v>
                </c:pt>
                <c:pt idx="428">
                  <c:v>2485.6973094385762</c:v>
                </c:pt>
                <c:pt idx="429">
                  <c:v>2487.1499592426003</c:v>
                </c:pt>
                <c:pt idx="430">
                  <c:v>2488.6021605065835</c:v>
                </c:pt>
                <c:pt idx="431">
                  <c:v>2490.0539131503274</c:v>
                </c:pt>
                <c:pt idx="432">
                  <c:v>2491.505217093636</c:v>
                </c:pt>
                <c:pt idx="433">
                  <c:v>2492.9560722563183</c:v>
                </c:pt>
                <c:pt idx="434">
                  <c:v>2494.4064785581809</c:v>
                </c:pt>
                <c:pt idx="435">
                  <c:v>2495.8564359190359</c:v>
                </c:pt>
                <c:pt idx="436">
                  <c:v>2497.3059442586959</c:v>
                </c:pt>
                <c:pt idx="437">
                  <c:v>2498.755003496975</c:v>
                </c:pt>
                <c:pt idx="438">
                  <c:v>2500.2036135536919</c:v>
                </c:pt>
                <c:pt idx="439">
                  <c:v>2501.6517743486652</c:v>
                </c:pt>
                <c:pt idx="440">
                  <c:v>2503.0994858017148</c:v>
                </c:pt>
                <c:pt idx="441">
                  <c:v>2504.5467478326659</c:v>
                </c:pt>
                <c:pt idx="442">
                  <c:v>2505.9935603613444</c:v>
                </c:pt>
                <c:pt idx="443">
                  <c:v>2507.4399233075765</c:v>
                </c:pt>
                <c:pt idx="444">
                  <c:v>2508.8858365911933</c:v>
                </c:pt>
                <c:pt idx="445">
                  <c:v>2510.3313001320257</c:v>
                </c:pt>
                <c:pt idx="446">
                  <c:v>2511.7763138499085</c:v>
                </c:pt>
                <c:pt idx="447">
                  <c:v>2513.2208776646753</c:v>
                </c:pt>
                <c:pt idx="448">
                  <c:v>2514.6649914961686</c:v>
                </c:pt>
                <c:pt idx="449">
                  <c:v>2516.1086552642264</c:v>
                </c:pt>
                <c:pt idx="450">
                  <c:v>2517.5518688886918</c:v>
                </c:pt>
                <c:pt idx="451">
                  <c:v>2518.9946322894098</c:v>
                </c:pt>
                <c:pt idx="452">
                  <c:v>2520.4369453862241</c:v>
                </c:pt>
                <c:pt idx="453">
                  <c:v>2521.8788080989866</c:v>
                </c:pt>
                <c:pt idx="454">
                  <c:v>2523.3202203475485</c:v>
                </c:pt>
                <c:pt idx="455">
                  <c:v>2524.7611820517609</c:v>
                </c:pt>
                <c:pt idx="456">
                  <c:v>2526.2016931314811</c:v>
                </c:pt>
                <c:pt idx="457">
                  <c:v>2527.6417535065648</c:v>
                </c:pt>
                <c:pt idx="458">
                  <c:v>2529.081363096871</c:v>
                </c:pt>
                <c:pt idx="459">
                  <c:v>2530.5205218222618</c:v>
                </c:pt>
                <c:pt idx="460">
                  <c:v>2531.959229602603</c:v>
                </c:pt>
                <c:pt idx="461">
                  <c:v>2533.3974863577582</c:v>
                </c:pt>
                <c:pt idx="462">
                  <c:v>2534.8352920075968</c:v>
                </c:pt>
                <c:pt idx="463">
                  <c:v>2536.2726464719858</c:v>
                </c:pt>
                <c:pt idx="464">
                  <c:v>2537.7095496708016</c:v>
                </c:pt>
                <c:pt idx="465">
                  <c:v>2539.1460015239154</c:v>
                </c:pt>
                <c:pt idx="466">
                  <c:v>2540.5820019512066</c:v>
                </c:pt>
                <c:pt idx="467">
                  <c:v>2542.0175508725529</c:v>
                </c:pt>
                <c:pt idx="468">
                  <c:v>2543.4526482078309</c:v>
                </c:pt>
                <c:pt idx="469">
                  <c:v>2544.8872938769305</c:v>
                </c:pt>
                <c:pt idx="470">
                  <c:v>2546.3214877997307</c:v>
                </c:pt>
                <c:pt idx="471">
                  <c:v>2547.7552298961218</c:v>
                </c:pt>
                <c:pt idx="472">
                  <c:v>2549.1885200859924</c:v>
                </c:pt>
                <c:pt idx="473">
                  <c:v>2550.6213582892365</c:v>
                </c:pt>
                <c:pt idx="474">
                  <c:v>2552.0537444257416</c:v>
                </c:pt>
                <c:pt idx="475">
                  <c:v>2553.485678415409</c:v>
                </c:pt>
                <c:pt idx="476">
                  <c:v>2554.9171601781345</c:v>
                </c:pt>
                <c:pt idx="477">
                  <c:v>2556.348189633818</c:v>
                </c:pt>
                <c:pt idx="478">
                  <c:v>2557.7787667023608</c:v>
                </c:pt>
                <c:pt idx="479">
                  <c:v>2559.2088913036691</c:v>
                </c:pt>
                <c:pt idx="480">
                  <c:v>2560.6385633576488</c:v>
                </c:pt>
                <c:pt idx="481">
                  <c:v>2562.0677827842092</c:v>
                </c:pt>
                <c:pt idx="482">
                  <c:v>2563.4965495032579</c:v>
                </c:pt>
                <c:pt idx="483">
                  <c:v>2564.9248634347105</c:v>
                </c:pt>
                <c:pt idx="484">
                  <c:v>2566.3527244984834</c:v>
                </c:pt>
                <c:pt idx="485">
                  <c:v>2567.7801326144904</c:v>
                </c:pt>
                <c:pt idx="486">
                  <c:v>2569.2070877026513</c:v>
                </c:pt>
                <c:pt idx="487">
                  <c:v>2570.63358968289</c:v>
                </c:pt>
                <c:pt idx="488">
                  <c:v>2572.0596384751279</c:v>
                </c:pt>
                <c:pt idx="489">
                  <c:v>2573.4852339992922</c:v>
                </c:pt>
                <c:pt idx="490">
                  <c:v>2574.9103761753099</c:v>
                </c:pt>
                <c:pt idx="491">
                  <c:v>2576.3350649231111</c:v>
                </c:pt>
                <c:pt idx="492">
                  <c:v>2577.7593001626274</c:v>
                </c:pt>
                <c:pt idx="493">
                  <c:v>2579.1830818137955</c:v>
                </c:pt>
                <c:pt idx="494">
                  <c:v>2580.6064097965495</c:v>
                </c:pt>
                <c:pt idx="495">
                  <c:v>2582.0292840308298</c:v>
                </c:pt>
                <c:pt idx="496">
                  <c:v>2583.4517044365766</c:v>
                </c:pt>
                <c:pt idx="497">
                  <c:v>2584.8736709337322</c:v>
                </c:pt>
                <c:pt idx="498">
                  <c:v>2586.295183442242</c:v>
                </c:pt>
                <c:pt idx="499">
                  <c:v>2587.716241882054</c:v>
                </c:pt>
                <c:pt idx="500">
                  <c:v>2589.1368461731167</c:v>
                </c:pt>
                <c:pt idx="501">
                  <c:v>2590.5569962353834</c:v>
                </c:pt>
                <c:pt idx="502">
                  <c:v>2591.9766919888057</c:v>
                </c:pt>
                <c:pt idx="503">
                  <c:v>2593.3959333533426</c:v>
                </c:pt>
                <c:pt idx="504">
                  <c:v>2594.8147202489486</c:v>
                </c:pt>
                <c:pt idx="505">
                  <c:v>2596.2330525955858</c:v>
                </c:pt>
                <c:pt idx="506">
                  <c:v>2597.6509303132161</c:v>
                </c:pt>
                <c:pt idx="507">
                  <c:v>2599.0683533218048</c:v>
                </c:pt>
                <c:pt idx="508">
                  <c:v>2600.4853215413186</c:v>
                </c:pt>
                <c:pt idx="509">
                  <c:v>2601.9018348917252</c:v>
                </c:pt>
                <c:pt idx="510">
                  <c:v>2603.3178932929964</c:v>
                </c:pt>
                <c:pt idx="511">
                  <c:v>2604.733496665106</c:v>
                </c:pt>
                <c:pt idx="512">
                  <c:v>2606.1486449280269</c:v>
                </c:pt>
                <c:pt idx="513">
                  <c:v>2607.5633380017412</c:v>
                </c:pt>
                <c:pt idx="514">
                  <c:v>2608.9775758062256</c:v>
                </c:pt>
                <c:pt idx="515">
                  <c:v>2610.3913582614609</c:v>
                </c:pt>
                <c:pt idx="516">
                  <c:v>2611.8046852874331</c:v>
                </c:pt>
                <c:pt idx="517">
                  <c:v>2613.2175568041289</c:v>
                </c:pt>
                <c:pt idx="518">
                  <c:v>2614.6299727315336</c:v>
                </c:pt>
                <c:pt idx="519">
                  <c:v>2616.0419329896404</c:v>
                </c:pt>
                <c:pt idx="520">
                  <c:v>2617.4534374984414</c:v>
                </c:pt>
                <c:pt idx="521">
                  <c:v>2618.8644861779308</c:v>
                </c:pt>
                <c:pt idx="522">
                  <c:v>2620.275078948107</c:v>
                </c:pt>
                <c:pt idx="523">
                  <c:v>2621.6852157289663</c:v>
                </c:pt>
                <c:pt idx="524">
                  <c:v>2623.0948964405143</c:v>
                </c:pt>
                <c:pt idx="525">
                  <c:v>2624.5041210027507</c:v>
                </c:pt>
                <c:pt idx="526">
                  <c:v>2625.9128893356838</c:v>
                </c:pt>
                <c:pt idx="527">
                  <c:v>2627.3212013593202</c:v>
                </c:pt>
                <c:pt idx="528">
                  <c:v>2628.729056993669</c:v>
                </c:pt>
                <c:pt idx="529">
                  <c:v>2630.1364561587438</c:v>
                </c:pt>
                <c:pt idx="530">
                  <c:v>2631.5433987745596</c:v>
                </c:pt>
                <c:pt idx="531">
                  <c:v>2632.9498847611294</c:v>
                </c:pt>
                <c:pt idx="532">
                  <c:v>2634.3559140384768</c:v>
                </c:pt>
                <c:pt idx="533">
                  <c:v>2635.7614865266173</c:v>
                </c:pt>
                <c:pt idx="534">
                  <c:v>2637.166602145579</c:v>
                </c:pt>
                <c:pt idx="535">
                  <c:v>2638.5712608153844</c:v>
                </c:pt>
                <c:pt idx="536">
                  <c:v>2639.975462456061</c:v>
                </c:pt>
                <c:pt idx="537">
                  <c:v>2641.3792069876386</c:v>
                </c:pt>
                <c:pt idx="538">
                  <c:v>2642.782494330148</c:v>
                </c:pt>
                <c:pt idx="539">
                  <c:v>2644.1853244036238</c:v>
                </c:pt>
                <c:pt idx="540">
                  <c:v>2645.5876971281014</c:v>
                </c:pt>
                <c:pt idx="541">
                  <c:v>2646.9896124236207</c:v>
                </c:pt>
                <c:pt idx="542">
                  <c:v>2648.3910702102216</c:v>
                </c:pt>
                <c:pt idx="543">
                  <c:v>2649.7920704079438</c:v>
                </c:pt>
                <c:pt idx="544">
                  <c:v>2651.1926129368353</c:v>
                </c:pt>
                <c:pt idx="545">
                  <c:v>2652.5926977169406</c:v>
                </c:pt>
                <c:pt idx="546">
                  <c:v>2653.9923246683102</c:v>
                </c:pt>
                <c:pt idx="547">
                  <c:v>2655.3914937109953</c:v>
                </c:pt>
                <c:pt idx="548">
                  <c:v>2656.7902047650477</c:v>
                </c:pt>
                <c:pt idx="549">
                  <c:v>2658.1884577505239</c:v>
                </c:pt>
                <c:pt idx="550">
                  <c:v>2659.5862525874822</c:v>
                </c:pt>
                <c:pt idx="551">
                  <c:v>2660.9835891959806</c:v>
                </c:pt>
                <c:pt idx="552">
                  <c:v>2662.3804674960838</c:v>
                </c:pt>
                <c:pt idx="553">
                  <c:v>2663.7768874078533</c:v>
                </c:pt>
                <c:pt idx="554">
                  <c:v>2665.1728488513581</c:v>
                </c:pt>
                <c:pt idx="555">
                  <c:v>2666.5683517466637</c:v>
                </c:pt>
                <c:pt idx="556">
                  <c:v>2667.9633960138435</c:v>
                </c:pt>
                <c:pt idx="557">
                  <c:v>2669.3579815729672</c:v>
                </c:pt>
                <c:pt idx="558">
                  <c:v>2670.752108344112</c:v>
                </c:pt>
                <c:pt idx="559">
                  <c:v>2672.1457762473565</c:v>
                </c:pt>
                <c:pt idx="560">
                  <c:v>2673.5389852027756</c:v>
                </c:pt>
                <c:pt idx="561">
                  <c:v>2674.9317351304558</c:v>
                </c:pt>
                <c:pt idx="562">
                  <c:v>2676.3240259504769</c:v>
                </c:pt>
                <c:pt idx="563">
                  <c:v>2677.7158575829262</c:v>
                </c:pt>
                <c:pt idx="564">
                  <c:v>2679.1072299478915</c:v>
                </c:pt>
                <c:pt idx="565">
                  <c:v>2680.4981429654645</c:v>
                </c:pt>
                <c:pt idx="566">
                  <c:v>2681.8885965557351</c:v>
                </c:pt>
                <c:pt idx="567">
                  <c:v>2683.2785906387981</c:v>
                </c:pt>
                <c:pt idx="568">
                  <c:v>2684.6681251347504</c:v>
                </c:pt>
                <c:pt idx="569">
                  <c:v>2686.0571999636932</c:v>
                </c:pt>
                <c:pt idx="570">
                  <c:v>2687.445815045724</c:v>
                </c:pt>
                <c:pt idx="571">
                  <c:v>2688.8339703009474</c:v>
                </c:pt>
                <c:pt idx="572">
                  <c:v>2690.2216656494688</c:v>
                </c:pt>
                <c:pt idx="573">
                  <c:v>2691.6089010113956</c:v>
                </c:pt>
                <c:pt idx="574">
                  <c:v>2692.9956763068371</c:v>
                </c:pt>
                <c:pt idx="575">
                  <c:v>2694.3819914559049</c:v>
                </c:pt>
                <c:pt idx="576">
                  <c:v>2695.7678463787138</c:v>
                </c:pt>
                <c:pt idx="577">
                  <c:v>2697.1532409953793</c:v>
                </c:pt>
                <c:pt idx="578">
                  <c:v>2698.5381752260191</c:v>
                </c:pt>
                <c:pt idx="579">
                  <c:v>2699.9226489907537</c:v>
                </c:pt>
                <c:pt idx="580">
                  <c:v>2701.3066622097067</c:v>
                </c:pt>
                <c:pt idx="581">
                  <c:v>2702.6902148030022</c:v>
                </c:pt>
                <c:pt idx="582">
                  <c:v>2704.0733066907674</c:v>
                </c:pt>
                <c:pt idx="583">
                  <c:v>2705.4559377931305</c:v>
                </c:pt>
                <c:pt idx="584">
                  <c:v>2706.8381080302233</c:v>
                </c:pt>
                <c:pt idx="585">
                  <c:v>2708.2198173221791</c:v>
                </c:pt>
                <c:pt idx="586">
                  <c:v>2709.6010655891332</c:v>
                </c:pt>
                <c:pt idx="587">
                  <c:v>2710.9818527512234</c:v>
                </c:pt>
                <c:pt idx="588">
                  <c:v>2712.3621787285892</c:v>
                </c:pt>
                <c:pt idx="589">
                  <c:v>2713.742043441373</c:v>
                </c:pt>
                <c:pt idx="590">
                  <c:v>2715.1214468097191</c:v>
                </c:pt>
                <c:pt idx="591">
                  <c:v>2716.5003887537728</c:v>
                </c:pt>
                <c:pt idx="592">
                  <c:v>2717.878869193682</c:v>
                </c:pt>
                <c:pt idx="593">
                  <c:v>2719.2568880496001</c:v>
                </c:pt>
                <c:pt idx="594">
                  <c:v>2720.6344452416788</c:v>
                </c:pt>
                <c:pt idx="595">
                  <c:v>2722.0115406900713</c:v>
                </c:pt>
                <c:pt idx="596">
                  <c:v>2723.388174314935</c:v>
                </c:pt>
                <c:pt idx="597">
                  <c:v>2724.7643460364311</c:v>
                </c:pt>
                <c:pt idx="598">
                  <c:v>2726.1400557747174</c:v>
                </c:pt>
                <c:pt idx="599">
                  <c:v>2727.5153034499613</c:v>
                </c:pt>
                <c:pt idx="600">
                  <c:v>2728.8900889823253</c:v>
                </c:pt>
                <c:pt idx="601">
                  <c:v>2730.2644122919778</c:v>
                </c:pt>
                <c:pt idx="602">
                  <c:v>2731.6382732990901</c:v>
                </c:pt>
                <c:pt idx="603">
                  <c:v>2733.0116719238331</c:v>
                </c:pt>
                <c:pt idx="604">
                  <c:v>2734.3846080863809</c:v>
                </c:pt>
                <c:pt idx="605">
                  <c:v>2735.7570817069095</c:v>
                </c:pt>
                <c:pt idx="606">
                  <c:v>2737.1290927055998</c:v>
                </c:pt>
                <c:pt idx="607">
                  <c:v>2738.5006410026285</c:v>
                </c:pt>
                <c:pt idx="608">
                  <c:v>2739.871726518184</c:v>
                </c:pt>
                <c:pt idx="609">
                  <c:v>2741.2423491724439</c:v>
                </c:pt>
                <c:pt idx="610">
                  <c:v>2742.6125088856002</c:v>
                </c:pt>
                <c:pt idx="611">
                  <c:v>2743.9822055778409</c:v>
                </c:pt>
                <c:pt idx="612">
                  <c:v>2745.351439169357</c:v>
                </c:pt>
                <c:pt idx="613">
                  <c:v>2746.7202095803418</c:v>
                </c:pt>
                <c:pt idx="614">
                  <c:v>2748.0885167309921</c:v>
                </c:pt>
                <c:pt idx="615">
                  <c:v>2749.4563605415046</c:v>
                </c:pt>
                <c:pt idx="616">
                  <c:v>2750.8237409320795</c:v>
                </c:pt>
                <c:pt idx="617">
                  <c:v>2752.1906578229168</c:v>
                </c:pt>
                <c:pt idx="618">
                  <c:v>2753.5571111342233</c:v>
                </c:pt>
                <c:pt idx="619">
                  <c:v>2754.9231007862045</c:v>
                </c:pt>
                <c:pt idx="620">
                  <c:v>2756.2886266990677</c:v>
                </c:pt>
                <c:pt idx="621">
                  <c:v>2757.6536887930247</c:v>
                </c:pt>
                <c:pt idx="622">
                  <c:v>2759.0182869882869</c:v>
                </c:pt>
                <c:pt idx="623">
                  <c:v>2760.3824212050708</c:v>
                </c:pt>
                <c:pt idx="624">
                  <c:v>2761.7460913635914</c:v>
                </c:pt>
                <c:pt idx="625">
                  <c:v>2763.1092973840691</c:v>
                </c:pt>
                <c:pt idx="626">
                  <c:v>2764.472039186724</c:v>
                </c:pt>
                <c:pt idx="627">
                  <c:v>2765.8343166917807</c:v>
                </c:pt>
                <c:pt idx="628">
                  <c:v>2767.196129819461</c:v>
                </c:pt>
                <c:pt idx="629">
                  <c:v>2768.5574784899968</c:v>
                </c:pt>
                <c:pt idx="630">
                  <c:v>2769.9183626236149</c:v>
                </c:pt>
                <c:pt idx="631">
                  <c:v>2771.2787821405491</c:v>
                </c:pt>
                <c:pt idx="632">
                  <c:v>2772.6387369610311</c:v>
                </c:pt>
                <c:pt idx="633">
                  <c:v>2773.9982270052969</c:v>
                </c:pt>
                <c:pt idx="634">
                  <c:v>2775.3572521935876</c:v>
                </c:pt>
                <c:pt idx="635">
                  <c:v>2776.7158124461394</c:v>
                </c:pt>
                <c:pt idx="636">
                  <c:v>2778.0739076831965</c:v>
                </c:pt>
                <c:pt idx="637">
                  <c:v>2779.4315378250039</c:v>
                </c:pt>
                <c:pt idx="638">
                  <c:v>2780.7887027918055</c:v>
                </c:pt>
                <c:pt idx="639">
                  <c:v>2782.1454025038543</c:v>
                </c:pt>
                <c:pt idx="640">
                  <c:v>2783.5016368813976</c:v>
                </c:pt>
                <c:pt idx="641">
                  <c:v>2784.8574058446879</c:v>
                </c:pt>
                <c:pt idx="642">
                  <c:v>2786.2127093139825</c:v>
                </c:pt>
                <c:pt idx="643">
                  <c:v>2787.5675472095386</c:v>
                </c:pt>
                <c:pt idx="644">
                  <c:v>2788.9219194516108</c:v>
                </c:pt>
                <c:pt idx="645">
                  <c:v>2790.2758259604657</c:v>
                </c:pt>
                <c:pt idx="646">
                  <c:v>2791.6292666563641</c:v>
                </c:pt>
                <c:pt idx="647">
                  <c:v>2792.9822414595706</c:v>
                </c:pt>
                <c:pt idx="648">
                  <c:v>2794.3347502903557</c:v>
                </c:pt>
                <c:pt idx="649">
                  <c:v>2795.6867930689855</c:v>
                </c:pt>
                <c:pt idx="650">
                  <c:v>2797.0383697157336</c:v>
                </c:pt>
                <c:pt idx="651">
                  <c:v>2798.3894801508745</c:v>
                </c:pt>
                <c:pt idx="652">
                  <c:v>2799.740124294683</c:v>
                </c:pt>
                <c:pt idx="653">
                  <c:v>2801.0903020674386</c:v>
                </c:pt>
                <c:pt idx="654">
                  <c:v>2802.4400133894183</c:v>
                </c:pt>
                <c:pt idx="655">
                  <c:v>2803.7892581809056</c:v>
                </c:pt>
                <c:pt idx="656">
                  <c:v>2805.138036362187</c:v>
                </c:pt>
                <c:pt idx="657">
                  <c:v>2806.4863478535453</c:v>
                </c:pt>
                <c:pt idx="658">
                  <c:v>2807.834192575272</c:v>
                </c:pt>
                <c:pt idx="659">
                  <c:v>2809.1815704476539</c:v>
                </c:pt>
                <c:pt idx="660">
                  <c:v>2810.5284813909875</c:v>
                </c:pt>
                <c:pt idx="661">
                  <c:v>2811.874925325566</c:v>
                </c:pt>
                <c:pt idx="662">
                  <c:v>2813.2209021716858</c:v>
                </c:pt>
                <c:pt idx="663">
                  <c:v>2814.5664118496456</c:v>
                </c:pt>
                <c:pt idx="664">
                  <c:v>2815.9114542797474</c:v>
                </c:pt>
                <c:pt idx="665">
                  <c:v>2817.256029382293</c:v>
                </c:pt>
                <c:pt idx="666">
                  <c:v>2818.6001370775875</c:v>
                </c:pt>
                <c:pt idx="667">
                  <c:v>2819.9437772859383</c:v>
                </c:pt>
                <c:pt idx="668">
                  <c:v>2821.2869499276521</c:v>
                </c:pt>
                <c:pt idx="669">
                  <c:v>2822.6296549230456</c:v>
                </c:pt>
                <c:pt idx="670">
                  <c:v>2823.9718921924286</c:v>
                </c:pt>
                <c:pt idx="671">
                  <c:v>2825.313661656116</c:v>
                </c:pt>
                <c:pt idx="672">
                  <c:v>2826.6549632344254</c:v>
                </c:pt>
                <c:pt idx="673">
                  <c:v>2827.9957968476774</c:v>
                </c:pt>
                <c:pt idx="674">
                  <c:v>2829.3361624161935</c:v>
                </c:pt>
                <c:pt idx="675">
                  <c:v>2830.6760598602959</c:v>
                </c:pt>
                <c:pt idx="676">
                  <c:v>2832.0154891003108</c:v>
                </c:pt>
                <c:pt idx="677">
                  <c:v>2833.3544500565672</c:v>
                </c:pt>
                <c:pt idx="678">
                  <c:v>2834.6929426493934</c:v>
                </c:pt>
                <c:pt idx="679">
                  <c:v>2836.030966799121</c:v>
                </c:pt>
                <c:pt idx="680">
                  <c:v>2837.3685224260848</c:v>
                </c:pt>
                <c:pt idx="681">
                  <c:v>2838.7056094506202</c:v>
                </c:pt>
                <c:pt idx="682">
                  <c:v>2840.0422277930656</c:v>
                </c:pt>
                <c:pt idx="683">
                  <c:v>2841.3783773737605</c:v>
                </c:pt>
                <c:pt idx="684">
                  <c:v>2842.7140581130457</c:v>
                </c:pt>
                <c:pt idx="685">
                  <c:v>2844.0492699312681</c:v>
                </c:pt>
                <c:pt idx="686">
                  <c:v>2845.3840127487711</c:v>
                </c:pt>
                <c:pt idx="687">
                  <c:v>2846.7182864859024</c:v>
                </c:pt>
                <c:pt idx="688">
                  <c:v>2848.0520910630157</c:v>
                </c:pt>
                <c:pt idx="689">
                  <c:v>2849.3854264004603</c:v>
                </c:pt>
                <c:pt idx="690">
                  <c:v>2850.71829241859</c:v>
                </c:pt>
                <c:pt idx="691">
                  <c:v>2852.0506890377624</c:v>
                </c:pt>
                <c:pt idx="692">
                  <c:v>2853.3826161783372</c:v>
                </c:pt>
                <c:pt idx="693">
                  <c:v>2854.7140737606705</c:v>
                </c:pt>
                <c:pt idx="694">
                  <c:v>2856.0450617051274</c:v>
                </c:pt>
                <c:pt idx="695">
                  <c:v>2857.3755799320734</c:v>
                </c:pt>
                <c:pt idx="696">
                  <c:v>2858.7056283618704</c:v>
                </c:pt>
                <c:pt idx="697">
                  <c:v>2860.0352069148921</c:v>
                </c:pt>
                <c:pt idx="698">
                  <c:v>2861.3643155115055</c:v>
                </c:pt>
                <c:pt idx="699">
                  <c:v>2862.6929540720821</c:v>
                </c:pt>
                <c:pt idx="700">
                  <c:v>2864.0211225169996</c:v>
                </c:pt>
                <c:pt idx="701">
                  <c:v>2865.3488207666301</c:v>
                </c:pt>
                <c:pt idx="702">
                  <c:v>2866.6760487413558</c:v>
                </c:pt>
                <c:pt idx="703">
                  <c:v>2868.0028063615559</c:v>
                </c:pt>
                <c:pt idx="704">
                  <c:v>2869.3290935476134</c:v>
                </c:pt>
                <c:pt idx="705">
                  <c:v>2870.6549102199101</c:v>
                </c:pt>
                <c:pt idx="706">
                  <c:v>2871.9802562988343</c:v>
                </c:pt>
                <c:pt idx="707">
                  <c:v>2873.3051317047743</c:v>
                </c:pt>
                <c:pt idx="708">
                  <c:v>2874.6295363581203</c:v>
                </c:pt>
                <c:pt idx="709">
                  <c:v>2875.9534701792645</c:v>
                </c:pt>
                <c:pt idx="710">
                  <c:v>2877.2769330886008</c:v>
                </c:pt>
                <c:pt idx="711">
                  <c:v>2878.599925006527</c:v>
                </c:pt>
                <c:pt idx="712">
                  <c:v>2879.9224458534391</c:v>
                </c:pt>
                <c:pt idx="713">
                  <c:v>2881.2444955497385</c:v>
                </c:pt>
                <c:pt idx="714">
                  <c:v>2882.5660740158287</c:v>
                </c:pt>
                <c:pt idx="715">
                  <c:v>2883.8871811721119</c:v>
                </c:pt>
                <c:pt idx="716">
                  <c:v>2885.2078169389952</c:v>
                </c:pt>
                <c:pt idx="717">
                  <c:v>2886.5279812368867</c:v>
                </c:pt>
                <c:pt idx="718">
                  <c:v>2887.8476739861972</c:v>
                </c:pt>
                <c:pt idx="719">
                  <c:v>2889.1668951073361</c:v>
                </c:pt>
                <c:pt idx="720">
                  <c:v>2890.4856445207215</c:v>
                </c:pt>
                <c:pt idx="721">
                  <c:v>2891.803922146767</c:v>
                </c:pt>
                <c:pt idx="722">
                  <c:v>2893.1217279058901</c:v>
                </c:pt>
                <c:pt idx="723">
                  <c:v>2894.4390617185118</c:v>
                </c:pt>
                <c:pt idx="724">
                  <c:v>2895.7559235050544</c:v>
                </c:pt>
                <c:pt idx="725">
                  <c:v>2897.0723131859404</c:v>
                </c:pt>
                <c:pt idx="726">
                  <c:v>2898.3882306815963</c:v>
                </c:pt>
                <c:pt idx="727">
                  <c:v>2899.7036759124489</c:v>
                </c:pt>
                <c:pt idx="728">
                  <c:v>2901.0186487989295</c:v>
                </c:pt>
                <c:pt idx="729">
                  <c:v>2902.3331492614698</c:v>
                </c:pt>
                <c:pt idx="730">
                  <c:v>2903.6471772205014</c:v>
                </c:pt>
                <c:pt idx="731">
                  <c:v>2904.9607325964616</c:v>
                </c:pt>
                <c:pt idx="732">
                  <c:v>2906.2738153097857</c:v>
                </c:pt>
                <c:pt idx="733">
                  <c:v>2907.5864252809156</c:v>
                </c:pt>
                <c:pt idx="734">
                  <c:v>2908.8985624302923</c:v>
                </c:pt>
                <c:pt idx="735">
                  <c:v>2910.2102266783572</c:v>
                </c:pt>
                <c:pt idx="736">
                  <c:v>2911.5214179455565</c:v>
                </c:pt>
                <c:pt idx="737">
                  <c:v>2912.8321361523376</c:v>
                </c:pt>
                <c:pt idx="738">
                  <c:v>2914.1423812191465</c:v>
                </c:pt>
                <c:pt idx="739">
                  <c:v>2915.4521530664406</c:v>
                </c:pt>
                <c:pt idx="740">
                  <c:v>2916.7614516146655</c:v>
                </c:pt>
                <c:pt idx="741">
                  <c:v>2918.0702767842813</c:v>
                </c:pt>
                <c:pt idx="742">
                  <c:v>2919.3786284957405</c:v>
                </c:pt>
                <c:pt idx="743">
                  <c:v>2920.686506669505</c:v>
                </c:pt>
                <c:pt idx="744">
                  <c:v>2921.9939112260345</c:v>
                </c:pt>
                <c:pt idx="745">
                  <c:v>2923.3008420857891</c:v>
                </c:pt>
                <c:pt idx="746">
                  <c:v>2924.6072991692336</c:v>
                </c:pt>
                <c:pt idx="747">
                  <c:v>2925.9132823968384</c:v>
                </c:pt>
                <c:pt idx="748">
                  <c:v>2927.2187916890657</c:v>
                </c:pt>
                <c:pt idx="749">
                  <c:v>2928.5238269663892</c:v>
                </c:pt>
                <c:pt idx="750">
                  <c:v>2929.828388149278</c:v>
                </c:pt>
                <c:pt idx="751">
                  <c:v>2931.1324751582074</c:v>
                </c:pt>
                <c:pt idx="752">
                  <c:v>2932.4360879136539</c:v>
                </c:pt>
                <c:pt idx="753">
                  <c:v>2933.7392263360935</c:v>
                </c:pt>
                <c:pt idx="754">
                  <c:v>2935.0418903460049</c:v>
                </c:pt>
                <c:pt idx="755">
                  <c:v>2936.3440798638708</c:v>
                </c:pt>
                <c:pt idx="756">
                  <c:v>2937.6457948101743</c:v>
                </c:pt>
                <c:pt idx="757">
                  <c:v>2938.9470351053978</c:v>
                </c:pt>
                <c:pt idx="758">
                  <c:v>2940.2478006700308</c:v>
                </c:pt>
                <c:pt idx="759">
                  <c:v>2941.5480914245613</c:v>
                </c:pt>
                <c:pt idx="760">
                  <c:v>2942.8479072894806</c:v>
                </c:pt>
                <c:pt idx="761">
                  <c:v>2944.1472481852775</c:v>
                </c:pt>
                <c:pt idx="762">
                  <c:v>2945.4461140324506</c:v>
                </c:pt>
                <c:pt idx="763">
                  <c:v>2946.744504751493</c:v>
                </c:pt>
                <c:pt idx="764">
                  <c:v>2948.0424202629038</c:v>
                </c:pt>
                <c:pt idx="765">
                  <c:v>2949.3398604871832</c:v>
                </c:pt>
                <c:pt idx="766">
                  <c:v>2950.6368253448304</c:v>
                </c:pt>
                <c:pt idx="767">
                  <c:v>2951.9333147563539</c:v>
                </c:pt>
                <c:pt idx="768">
                  <c:v>2953.2293286422519</c:v>
                </c:pt>
                <c:pt idx="769">
                  <c:v>2954.5248669230364</c:v>
                </c:pt>
                <c:pt idx="770">
                  <c:v>2955.8199295192162</c:v>
                </c:pt>
                <c:pt idx="771">
                  <c:v>2957.1145163513006</c:v>
                </c:pt>
                <c:pt idx="772">
                  <c:v>2958.4086273398007</c:v>
                </c:pt>
                <c:pt idx="773">
                  <c:v>2959.7022624052338</c:v>
                </c:pt>
                <c:pt idx="774">
                  <c:v>2960.9954214681147</c:v>
                </c:pt>
                <c:pt idx="775">
                  <c:v>2962.2881044489613</c:v>
                </c:pt>
                <c:pt idx="776">
                  <c:v>2963.5803112682952</c:v>
                </c:pt>
                <c:pt idx="777">
                  <c:v>2964.872041846636</c:v>
                </c:pt>
                <c:pt idx="778">
                  <c:v>2966.163296104507</c:v>
                </c:pt>
                <c:pt idx="779">
                  <c:v>2967.4540739624344</c:v>
                </c:pt>
                <c:pt idx="780">
                  <c:v>2968.7443753409439</c:v>
                </c:pt>
                <c:pt idx="781">
                  <c:v>2970.0342001605659</c:v>
                </c:pt>
                <c:pt idx="782">
                  <c:v>2971.3235483418302</c:v>
                </c:pt>
                <c:pt idx="783">
                  <c:v>2972.6124198052694</c:v>
                </c:pt>
                <c:pt idx="784">
                  <c:v>2973.9008144714185</c:v>
                </c:pt>
                <c:pt idx="785">
                  <c:v>2975.18873226081</c:v>
                </c:pt>
                <c:pt idx="786">
                  <c:v>2976.4761730939863</c:v>
                </c:pt>
                <c:pt idx="787">
                  <c:v>2977.763136891484</c:v>
                </c:pt>
                <c:pt idx="788">
                  <c:v>2979.0496235738442</c:v>
                </c:pt>
                <c:pt idx="789">
                  <c:v>2980.3356330616111</c:v>
                </c:pt>
                <c:pt idx="790">
                  <c:v>2981.6211652753295</c:v>
                </c:pt>
                <c:pt idx="791">
                  <c:v>2982.906220135545</c:v>
                </c:pt>
                <c:pt idx="792">
                  <c:v>2984.190797562806</c:v>
                </c:pt>
                <c:pt idx="793">
                  <c:v>2985.4748974776639</c:v>
                </c:pt>
                <c:pt idx="794">
                  <c:v>2986.7585198006691</c:v>
                </c:pt>
                <c:pt idx="795">
                  <c:v>2988.0416644523757</c:v>
                </c:pt>
                <c:pt idx="796">
                  <c:v>2989.3243313533394</c:v>
                </c:pt>
                <c:pt idx="797">
                  <c:v>2990.6065204241154</c:v>
                </c:pt>
                <c:pt idx="798">
                  <c:v>2991.8882315852652</c:v>
                </c:pt>
                <c:pt idx="799">
                  <c:v>2993.1694647573463</c:v>
                </c:pt>
                <c:pt idx="800">
                  <c:v>2994.4502198609243</c:v>
                </c:pt>
                <c:pt idx="801">
                  <c:v>2995.7304968165604</c:v>
                </c:pt>
                <c:pt idx="802">
                  <c:v>2997.010295544821</c:v>
                </c:pt>
                <c:pt idx="803">
                  <c:v>2998.2896159662723</c:v>
                </c:pt>
                <c:pt idx="804">
                  <c:v>2999.5684580014859</c:v>
                </c:pt>
                <c:pt idx="805">
                  <c:v>3000.8468215710318</c:v>
                </c:pt>
                <c:pt idx="806">
                  <c:v>3002.1247065954813</c:v>
                </c:pt>
                <c:pt idx="807">
                  <c:v>3003.4021129954099</c:v>
                </c:pt>
                <c:pt idx="808">
                  <c:v>3004.6790406913919</c:v>
                </c:pt>
                <c:pt idx="809">
                  <c:v>3005.9554896040067</c:v>
                </c:pt>
                <c:pt idx="810">
                  <c:v>3007.2314596538331</c:v>
                </c:pt>
                <c:pt idx="811">
                  <c:v>3008.5069507614508</c:v>
                </c:pt>
                <c:pt idx="812">
                  <c:v>3009.7819628474444</c:v>
                </c:pt>
                <c:pt idx="813">
                  <c:v>3011.0564958323971</c:v>
                </c:pt>
                <c:pt idx="814">
                  <c:v>3012.3305496368953</c:v>
                </c:pt>
                <c:pt idx="815">
                  <c:v>3013.604124181526</c:v>
                </c:pt>
                <c:pt idx="816">
                  <c:v>3014.8772193868795</c:v>
                </c:pt>
                <c:pt idx="817">
                  <c:v>3016.1498351735449</c:v>
                </c:pt>
                <c:pt idx="818">
                  <c:v>3017.4219714621181</c:v>
                </c:pt>
                <c:pt idx="819">
                  <c:v>3018.693628173191</c:v>
                </c:pt>
                <c:pt idx="820">
                  <c:v>3019.9648052273606</c:v>
                </c:pt>
                <c:pt idx="821">
                  <c:v>3021.2355025452248</c:v>
                </c:pt>
                <c:pt idx="822">
                  <c:v>3022.5057200473811</c:v>
                </c:pt>
                <c:pt idx="823">
                  <c:v>3023.7754576544321</c:v>
                </c:pt>
                <c:pt idx="824">
                  <c:v>3025.0447152869792</c:v>
                </c:pt>
                <c:pt idx="825">
                  <c:v>3026.3134928656286</c:v>
                </c:pt>
                <c:pt idx="826">
                  <c:v>3027.5817903109842</c:v>
                </c:pt>
                <c:pt idx="827">
                  <c:v>3028.8496075436528</c:v>
                </c:pt>
                <c:pt idx="828">
                  <c:v>3030.1169444842458</c:v>
                </c:pt>
                <c:pt idx="829">
                  <c:v>3031.3838010533732</c:v>
                </c:pt>
                <c:pt idx="830">
                  <c:v>3032.6501771716471</c:v>
                </c:pt>
                <c:pt idx="831">
                  <c:v>3033.91607275968</c:v>
                </c:pt>
                <c:pt idx="832">
                  <c:v>3035.1814877380898</c:v>
                </c:pt>
                <c:pt idx="833">
                  <c:v>3036.4464220274917</c:v>
                </c:pt>
                <c:pt idx="834">
                  <c:v>3037.710875548506</c:v>
                </c:pt>
                <c:pt idx="835">
                  <c:v>3038.9748482217515</c:v>
                </c:pt>
                <c:pt idx="836">
                  <c:v>3040.2383399678515</c:v>
                </c:pt>
                <c:pt idx="837">
                  <c:v>3041.5013507074304</c:v>
                </c:pt>
                <c:pt idx="838">
                  <c:v>3042.7638803611085</c:v>
                </c:pt>
                <c:pt idx="839">
                  <c:v>3044.0259288495186</c:v>
                </c:pt>
                <c:pt idx="840">
                  <c:v>3045.2874960932841</c:v>
                </c:pt>
                <c:pt idx="841">
                  <c:v>3046.5485820130366</c:v>
                </c:pt>
                <c:pt idx="842">
                  <c:v>3047.8091865294086</c:v>
                </c:pt>
                <c:pt idx="843">
                  <c:v>3049.0693095630309</c:v>
                </c:pt>
                <c:pt idx="844">
                  <c:v>3050.3289510345394</c:v>
                </c:pt>
                <c:pt idx="845">
                  <c:v>3051.5881108645704</c:v>
                </c:pt>
                <c:pt idx="846">
                  <c:v>3052.846788973759</c:v>
                </c:pt>
                <c:pt idx="847">
                  <c:v>3054.1049852827477</c:v>
                </c:pt>
                <c:pt idx="848">
                  <c:v>3055.3626997121746</c:v>
                </c:pt>
                <c:pt idx="849">
                  <c:v>3056.6199321826834</c:v>
                </c:pt>
                <c:pt idx="850">
                  <c:v>3057.8766826149167</c:v>
                </c:pt>
                <c:pt idx="851">
                  <c:v>3059.132950929521</c:v>
                </c:pt>
                <c:pt idx="852">
                  <c:v>3060.3887370471421</c:v>
                </c:pt>
                <c:pt idx="853">
                  <c:v>3061.6440408884282</c:v>
                </c:pt>
                <c:pt idx="854">
                  <c:v>3062.8988623740302</c:v>
                </c:pt>
                <c:pt idx="855">
                  <c:v>3064.1532014245968</c:v>
                </c:pt>
                <c:pt idx="856">
                  <c:v>3065.4070579607842</c:v>
                </c:pt>
                <c:pt idx="857">
                  <c:v>3066.660431903244</c:v>
                </c:pt>
                <c:pt idx="858">
                  <c:v>3067.9133231726346</c:v>
                </c:pt>
                <c:pt idx="859">
                  <c:v>3069.1657316896099</c:v>
                </c:pt>
                <c:pt idx="860">
                  <c:v>3070.4176573748323</c:v>
                </c:pt>
                <c:pt idx="861">
                  <c:v>3071.6691001489589</c:v>
                </c:pt>
                <c:pt idx="862">
                  <c:v>3072.9200599326532</c:v>
                </c:pt>
                <c:pt idx="863">
                  <c:v>3074.170536646579</c:v>
                </c:pt>
                <c:pt idx="864">
                  <c:v>3075.4205302113983</c:v>
                </c:pt>
                <c:pt idx="865">
                  <c:v>3076.67004054778</c:v>
                </c:pt>
                <c:pt idx="866">
                  <c:v>3077.9190675763907</c:v>
                </c:pt>
                <c:pt idx="867">
                  <c:v>3079.167611217898</c:v>
                </c:pt>
                <c:pt idx="868">
                  <c:v>3080.4156713929751</c:v>
                </c:pt>
                <c:pt idx="869">
                  <c:v>3081.6632480222916</c:v>
                </c:pt>
                <c:pt idx="870">
                  <c:v>3082.9103410265229</c:v>
                </c:pt>
                <c:pt idx="871">
                  <c:v>3084.1569503263431</c:v>
                </c:pt>
                <c:pt idx="872">
                  <c:v>3085.4030758424274</c:v>
                </c:pt>
                <c:pt idx="873">
                  <c:v>3086.6487174954541</c:v>
                </c:pt>
                <c:pt idx="874">
                  <c:v>3087.8938752061022</c:v>
                </c:pt>
                <c:pt idx="875">
                  <c:v>3089.1385488950532</c:v>
                </c:pt>
                <c:pt idx="876">
                  <c:v>3090.382738482987</c:v>
                </c:pt>
                <c:pt idx="877">
                  <c:v>3091.6264438905891</c:v>
                </c:pt>
                <c:pt idx="878">
                  <c:v>3092.8696650385418</c:v>
                </c:pt>
                <c:pt idx="879">
                  <c:v>3094.1124018475343</c:v>
                </c:pt>
                <c:pt idx="880">
                  <c:v>3095.3546542382524</c:v>
                </c:pt>
                <c:pt idx="881">
                  <c:v>3096.5964221313843</c:v>
                </c:pt>
                <c:pt idx="882">
                  <c:v>3097.8377054476209</c:v>
                </c:pt>
                <c:pt idx="883">
                  <c:v>3099.0785041076538</c:v>
                </c:pt>
                <c:pt idx="884">
                  <c:v>3100.3188180321772</c:v>
                </c:pt>
                <c:pt idx="885">
                  <c:v>3101.5586471418837</c:v>
                </c:pt>
                <c:pt idx="886">
                  <c:v>3102.7979913574709</c:v>
                </c:pt>
                <c:pt idx="887">
                  <c:v>3104.0368505996339</c:v>
                </c:pt>
                <c:pt idx="888">
                  <c:v>3105.275224789073</c:v>
                </c:pt>
                <c:pt idx="889">
                  <c:v>3106.5131138464881</c:v>
                </c:pt>
                <c:pt idx="890">
                  <c:v>3107.7505176925774</c:v>
                </c:pt>
                <c:pt idx="891">
                  <c:v>3108.9874362480464</c:v>
                </c:pt>
                <c:pt idx="892">
                  <c:v>3110.2238694335965</c:v>
                </c:pt>
                <c:pt idx="893">
                  <c:v>3111.4598171699367</c:v>
                </c:pt>
                <c:pt idx="894">
                  <c:v>3112.69527937777</c:v>
                </c:pt>
                <c:pt idx="895">
                  <c:v>3113.9302559778062</c:v>
                </c:pt>
                <c:pt idx="896">
                  <c:v>3115.1647468907531</c:v>
                </c:pt>
                <c:pt idx="897">
                  <c:v>3116.3987520373225</c:v>
                </c:pt>
                <c:pt idx="898">
                  <c:v>3117.6322713382228</c:v>
                </c:pt>
                <c:pt idx="899">
                  <c:v>3118.865304714172</c:v>
                </c:pt>
                <c:pt idx="900">
                  <c:v>3120.0978520858803</c:v>
                </c:pt>
                <c:pt idx="901">
                  <c:v>3121.3299133740657</c:v>
                </c:pt>
                <c:pt idx="902">
                  <c:v>3122.5614884994425</c:v>
                </c:pt>
                <c:pt idx="903">
                  <c:v>3123.7925773827328</c:v>
                </c:pt>
                <c:pt idx="904">
                  <c:v>3125.0231799446528</c:v>
                </c:pt>
                <c:pt idx="905">
                  <c:v>3126.2532961059251</c:v>
                </c:pt>
                <c:pt idx="906">
                  <c:v>3127.4829257872698</c:v>
                </c:pt>
                <c:pt idx="907">
                  <c:v>3128.7120689094118</c:v>
                </c:pt>
                <c:pt idx="908">
                  <c:v>3129.9407253930749</c:v>
                </c:pt>
                <c:pt idx="909">
                  <c:v>3131.1688951589831</c:v>
                </c:pt>
                <c:pt idx="910">
                  <c:v>3132.396578127868</c:v>
                </c:pt>
                <c:pt idx="911">
                  <c:v>3133.6237742204535</c:v>
                </c:pt>
                <c:pt idx="912">
                  <c:v>3134.8504833574702</c:v>
                </c:pt>
                <c:pt idx="913">
                  <c:v>3136.0767054596486</c:v>
                </c:pt>
                <c:pt idx="914">
                  <c:v>3137.3024404477205</c:v>
                </c:pt>
                <c:pt idx="915">
                  <c:v>3138.5276882424209</c:v>
                </c:pt>
                <c:pt idx="916">
                  <c:v>3139.7524487644805</c:v>
                </c:pt>
                <c:pt idx="917">
                  <c:v>3140.976721934639</c:v>
                </c:pt>
                <c:pt idx="918">
                  <c:v>3142.2005076736291</c:v>
                </c:pt>
                <c:pt idx="919">
                  <c:v>3143.42380590219</c:v>
                </c:pt>
                <c:pt idx="920">
                  <c:v>3144.646616541062</c:v>
                </c:pt>
                <c:pt idx="921">
                  <c:v>3145.8689395109841</c:v>
                </c:pt>
                <c:pt idx="922">
                  <c:v>3147.0907747326978</c:v>
                </c:pt>
                <c:pt idx="923">
                  <c:v>3148.3121221269462</c:v>
                </c:pt>
                <c:pt idx="924">
                  <c:v>3149.5329816144731</c:v>
                </c:pt>
                <c:pt idx="925">
                  <c:v>3150.753353116022</c:v>
                </c:pt>
                <c:pt idx="926">
                  <c:v>3151.9732365523409</c:v>
                </c:pt>
                <c:pt idx="927">
                  <c:v>3153.1926318441751</c:v>
                </c:pt>
                <c:pt idx="928">
                  <c:v>3154.4115389122749</c:v>
                </c:pt>
                <c:pt idx="929">
                  <c:v>3155.6299576773886</c:v>
                </c:pt>
                <c:pt idx="930">
                  <c:v>3156.8478880602647</c:v>
                </c:pt>
                <c:pt idx="931">
                  <c:v>3158.065329981659</c:v>
                </c:pt>
                <c:pt idx="932">
                  <c:v>3159.2822833623213</c:v>
                </c:pt>
                <c:pt idx="933">
                  <c:v>3160.4987481230078</c:v>
                </c:pt>
                <c:pt idx="934">
                  <c:v>3161.7147241844718</c:v>
                </c:pt>
                <c:pt idx="935">
                  <c:v>3162.9302114674711</c:v>
                </c:pt>
                <c:pt idx="936">
                  <c:v>3164.1452098927598</c:v>
                </c:pt>
                <c:pt idx="937">
                  <c:v>3165.3597193811006</c:v>
                </c:pt>
                <c:pt idx="938">
                  <c:v>3166.5737398532497</c:v>
                </c:pt>
                <c:pt idx="939">
                  <c:v>3167.7872712299663</c:v>
                </c:pt>
                <c:pt idx="940">
                  <c:v>3169.0003134320173</c:v>
                </c:pt>
                <c:pt idx="941">
                  <c:v>3170.2128663801609</c:v>
                </c:pt>
                <c:pt idx="942">
                  <c:v>3171.4249299951616</c:v>
                </c:pt>
                <c:pt idx="943">
                  <c:v>3172.6365041977856</c:v>
                </c:pt>
                <c:pt idx="944">
                  <c:v>3173.8475889087968</c:v>
                </c:pt>
                <c:pt idx="945">
                  <c:v>3175.058184048964</c:v>
                </c:pt>
                <c:pt idx="946">
                  <c:v>3176.2682895390535</c:v>
                </c:pt>
                <c:pt idx="947">
                  <c:v>3177.4779052998351</c:v>
                </c:pt>
                <c:pt idx="948">
                  <c:v>3178.6870312520768</c:v>
                </c:pt>
                <c:pt idx="949">
                  <c:v>3179.8956673165535</c:v>
                </c:pt>
                <c:pt idx="950">
                  <c:v>3181.1038134140317</c:v>
                </c:pt>
                <c:pt idx="951">
                  <c:v>3182.31146946529</c:v>
                </c:pt>
                <c:pt idx="952">
                  <c:v>3183.5186353910981</c:v>
                </c:pt>
                <c:pt idx="953">
                  <c:v>3184.7253111122332</c:v>
                </c:pt>
                <c:pt idx="954">
                  <c:v>3185.9314965494709</c:v>
                </c:pt>
                <c:pt idx="955">
                  <c:v>3187.1371916235871</c:v>
                </c:pt>
                <c:pt idx="956">
                  <c:v>3188.3423962553616</c:v>
                </c:pt>
                <c:pt idx="957">
                  <c:v>3189.5471103655705</c:v>
                </c:pt>
                <c:pt idx="958">
                  <c:v>3190.7513338749959</c:v>
                </c:pt>
                <c:pt idx="959">
                  <c:v>3191.9550667044173</c:v>
                </c:pt>
                <c:pt idx="960">
                  <c:v>3193.1583087746167</c:v>
                </c:pt>
                <c:pt idx="961">
                  <c:v>3194.3610600063785</c:v>
                </c:pt>
                <c:pt idx="962">
                  <c:v>3195.5633203204829</c:v>
                </c:pt>
                <c:pt idx="963">
                  <c:v>3196.7650896377177</c:v>
                </c:pt>
                <c:pt idx="964">
                  <c:v>3197.966367878867</c:v>
                </c:pt>
                <c:pt idx="965">
                  <c:v>3199.1671549647167</c:v>
                </c:pt>
                <c:pt idx="966">
                  <c:v>3200.3674508160552</c:v>
                </c:pt>
                <c:pt idx="967">
                  <c:v>3201.5672553536697</c:v>
                </c:pt>
                <c:pt idx="968">
                  <c:v>3202.7665684983494</c:v>
                </c:pt>
                <c:pt idx="969">
                  <c:v>3203.9653901708862</c:v>
                </c:pt>
                <c:pt idx="970">
                  <c:v>3205.1637202920679</c:v>
                </c:pt>
                <c:pt idx="971">
                  <c:v>3206.3615587826885</c:v>
                </c:pt>
                <c:pt idx="972">
                  <c:v>3207.5589055635401</c:v>
                </c:pt>
                <c:pt idx="973">
                  <c:v>3208.7557605554152</c:v>
                </c:pt>
                <c:pt idx="974">
                  <c:v>3209.9521236791106</c:v>
                </c:pt>
                <c:pt idx="975">
                  <c:v>3211.1479948554179</c:v>
                </c:pt>
                <c:pt idx="976">
                  <c:v>3212.3433740051373</c:v>
                </c:pt>
                <c:pt idx="977">
                  <c:v>3213.5382610490615</c:v>
                </c:pt>
                <c:pt idx="978">
                  <c:v>3214.7326559079916</c:v>
                </c:pt>
                <c:pt idx="979">
                  <c:v>3215.926558502726</c:v>
                </c:pt>
                <c:pt idx="980">
                  <c:v>3217.1199687540616</c:v>
                </c:pt>
                <c:pt idx="981">
                  <c:v>3218.3128865828012</c:v>
                </c:pt>
                <c:pt idx="982">
                  <c:v>3219.5053119097443</c:v>
                </c:pt>
                <c:pt idx="983">
                  <c:v>3220.6972446556924</c:v>
                </c:pt>
                <c:pt idx="984">
                  <c:v>3221.8886847414506</c:v>
                </c:pt>
                <c:pt idx="985">
                  <c:v>3223.0796320878203</c:v>
                </c:pt>
                <c:pt idx="986">
                  <c:v>3224.2700866156047</c:v>
                </c:pt>
                <c:pt idx="987">
                  <c:v>3225.4600482456108</c:v>
                </c:pt>
                <c:pt idx="988">
                  <c:v>3226.6495168986444</c:v>
                </c:pt>
                <c:pt idx="989">
                  <c:v>3227.8384924955112</c:v>
                </c:pt>
                <c:pt idx="990">
                  <c:v>3229.026974957018</c:v>
                </c:pt>
                <c:pt idx="991">
                  <c:v>3230.2149642039731</c:v>
                </c:pt>
                <c:pt idx="992">
                  <c:v>3231.4024601571855</c:v>
                </c:pt>
                <c:pt idx="993">
                  <c:v>3232.589462737466</c:v>
                </c:pt>
                <c:pt idx="994">
                  <c:v>3233.7759718656216</c:v>
                </c:pt>
                <c:pt idx="995">
                  <c:v>3234.9619874624668</c:v>
                </c:pt>
                <c:pt idx="996">
                  <c:v>3236.1475094488105</c:v>
                </c:pt>
                <c:pt idx="997">
                  <c:v>3237.3325377454689</c:v>
                </c:pt>
                <c:pt idx="998">
                  <c:v>3238.5170722732501</c:v>
                </c:pt>
                <c:pt idx="999">
                  <c:v>3239.7011129529706</c:v>
                </c:pt>
                <c:pt idx="1000">
                  <c:v>3240.884659705443</c:v>
                </c:pt>
                <c:pt idx="1001">
                  <c:v>3242.0677124514855</c:v>
                </c:pt>
                <c:pt idx="1002">
                  <c:v>3243.2502711119114</c:v>
                </c:pt>
                <c:pt idx="1003">
                  <c:v>3244.4323356075397</c:v>
                </c:pt>
                <c:pt idx="1004">
                  <c:v>3245.6139058591843</c:v>
                </c:pt>
                <c:pt idx="1005">
                  <c:v>3246.7949817876643</c:v>
                </c:pt>
                <c:pt idx="1006">
                  <c:v>3247.9755633137993</c:v>
                </c:pt>
                <c:pt idx="1007">
                  <c:v>3249.155650358407</c:v>
                </c:pt>
                <c:pt idx="1008">
                  <c:v>3250.3352428423091</c:v>
                </c:pt>
                <c:pt idx="1009">
                  <c:v>3251.5143406863222</c:v>
                </c:pt>
                <c:pt idx="1010">
                  <c:v>3252.6929438112702</c:v>
                </c:pt>
                <c:pt idx="1011">
                  <c:v>3253.8710521379739</c:v>
                </c:pt>
                <c:pt idx="1012">
                  <c:v>3255.0486655872546</c:v>
                </c:pt>
                <c:pt idx="1013">
                  <c:v>3256.2257840799366</c:v>
                </c:pt>
                <c:pt idx="1014">
                  <c:v>3257.4024075368429</c:v>
                </c:pt>
                <c:pt idx="1015">
                  <c:v>3258.5785358787971</c:v>
                </c:pt>
                <c:pt idx="1016">
                  <c:v>3259.7541690266225</c:v>
                </c:pt>
                <c:pt idx="1017">
                  <c:v>3260.9293069011464</c:v>
                </c:pt>
                <c:pt idx="1018">
                  <c:v>3262.1039494231927</c:v>
                </c:pt>
                <c:pt idx="1019">
                  <c:v>3263.2780965135894</c:v>
                </c:pt>
                <c:pt idx="1020">
                  <c:v>3264.4517480931613</c:v>
                </c:pt>
                <c:pt idx="1021">
                  <c:v>3265.6249040827356</c:v>
                </c:pt>
                <c:pt idx="1022">
                  <c:v>3266.7975644031417</c:v>
                </c:pt>
                <c:pt idx="1023">
                  <c:v>3267.9697289752085</c:v>
                </c:pt>
                <c:pt idx="1024">
                  <c:v>3269.1413977197608</c:v>
                </c:pt>
                <c:pt idx="1025">
                  <c:v>3270.3125705576322</c:v>
                </c:pt>
                <c:pt idx="1026">
                  <c:v>3271.4832474096497</c:v>
                </c:pt>
                <c:pt idx="1027">
                  <c:v>3272.6534281966456</c:v>
                </c:pt>
                <c:pt idx="1028">
                  <c:v>3273.8231128394514</c:v>
                </c:pt>
                <c:pt idx="1029">
                  <c:v>3274.9923012588929</c:v>
                </c:pt>
                <c:pt idx="1030">
                  <c:v>3276.1609933758091</c:v>
                </c:pt>
                <c:pt idx="1031">
                  <c:v>3277.329189111028</c:v>
                </c:pt>
                <c:pt idx="1032">
                  <c:v>3278.496888385383</c:v>
                </c:pt>
                <c:pt idx="1033">
                  <c:v>3279.6640911197069</c:v>
                </c:pt>
                <c:pt idx="1034">
                  <c:v>3280.8307972348366</c:v>
                </c:pt>
                <c:pt idx="1035">
                  <c:v>3281.9970066516021</c:v>
                </c:pt>
                <c:pt idx="1036">
                  <c:v>3283.162719290839</c:v>
                </c:pt>
                <c:pt idx="1037">
                  <c:v>3284.3279350733824</c:v>
                </c:pt>
                <c:pt idx="1038">
                  <c:v>3285.4926539200669</c:v>
                </c:pt>
                <c:pt idx="1039">
                  <c:v>3286.6568757517284</c:v>
                </c:pt>
                <c:pt idx="1040">
                  <c:v>3287.8206004892049</c:v>
                </c:pt>
                <c:pt idx="1041">
                  <c:v>3288.9838280533299</c:v>
                </c:pt>
                <c:pt idx="1042">
                  <c:v>3290.1465583649424</c:v>
                </c:pt>
                <c:pt idx="1043">
                  <c:v>3291.308791344879</c:v>
                </c:pt>
                <c:pt idx="1044">
                  <c:v>3292.4705269139772</c:v>
                </c:pt>
                <c:pt idx="1045">
                  <c:v>3293.6317649930743</c:v>
                </c:pt>
                <c:pt idx="1046">
                  <c:v>3294.7925055030091</c:v>
                </c:pt>
                <c:pt idx="1047">
                  <c:v>3295.9527483646198</c:v>
                </c:pt>
                <c:pt idx="1048">
                  <c:v>3297.1124934987456</c:v>
                </c:pt>
                <c:pt idx="1049">
                  <c:v>3298.271740826227</c:v>
                </c:pt>
                <c:pt idx="1050">
                  <c:v>3299.4304902679019</c:v>
                </c:pt>
                <c:pt idx="1051">
                  <c:v>3300.5887417446102</c:v>
                </c:pt>
                <c:pt idx="1052">
                  <c:v>3301.7464951771935</c:v>
                </c:pt>
                <c:pt idx="1053">
                  <c:v>3302.9037504864914</c:v>
                </c:pt>
                <c:pt idx="1054">
                  <c:v>3304.0605075933445</c:v>
                </c:pt>
                <c:pt idx="1055">
                  <c:v>3305.216766418594</c:v>
                </c:pt>
                <c:pt idx="1056">
                  <c:v>3306.3725268830826</c:v>
                </c:pt>
                <c:pt idx="1057">
                  <c:v>3307.5277889076488</c:v>
                </c:pt>
                <c:pt idx="1058">
                  <c:v>3308.6825524131368</c:v>
                </c:pt>
                <c:pt idx="1059">
                  <c:v>3309.8368173203894</c:v>
                </c:pt>
                <c:pt idx="1060">
                  <c:v>3310.9905835502464</c:v>
                </c:pt>
                <c:pt idx="1061">
                  <c:v>3312.1438510235516</c:v>
                </c:pt>
                <c:pt idx="1062">
                  <c:v>3313.2966196611487</c:v>
                </c:pt>
                <c:pt idx="1063">
                  <c:v>3314.4488893838793</c:v>
                </c:pt>
                <c:pt idx="1064">
                  <c:v>3315.6006601125887</c:v>
                </c:pt>
                <c:pt idx="1065">
                  <c:v>3316.7519317681181</c:v>
                </c:pt>
                <c:pt idx="1066">
                  <c:v>3317.9027042713114</c:v>
                </c:pt>
                <c:pt idx="1067">
                  <c:v>3319.0529775430123</c:v>
                </c:pt>
                <c:pt idx="1068">
                  <c:v>3320.202751504065</c:v>
                </c:pt>
                <c:pt idx="1069">
                  <c:v>3321.3520260753157</c:v>
                </c:pt>
                <c:pt idx="1070">
                  <c:v>3322.5008011776035</c:v>
                </c:pt>
                <c:pt idx="1071">
                  <c:v>3323.6490767317791</c:v>
                </c:pt>
                <c:pt idx="1072">
                  <c:v>3324.7968526586824</c:v>
                </c:pt>
                <c:pt idx="1073">
                  <c:v>3325.9441288791613</c:v>
                </c:pt>
                <c:pt idx="1074">
                  <c:v>3327.0909053140581</c:v>
                </c:pt>
                <c:pt idx="1075">
                  <c:v>3328.2371818842184</c:v>
                </c:pt>
                <c:pt idx="1076">
                  <c:v>3329.3829585104872</c:v>
                </c:pt>
                <c:pt idx="1077">
                  <c:v>3330.5282351137093</c:v>
                </c:pt>
                <c:pt idx="1078">
                  <c:v>3331.6730116147328</c:v>
                </c:pt>
                <c:pt idx="1079">
                  <c:v>3332.8172879344006</c:v>
                </c:pt>
                <c:pt idx="1080">
                  <c:v>3333.9610639935563</c:v>
                </c:pt>
                <c:pt idx="1081">
                  <c:v>3335.1043397130475</c:v>
                </c:pt>
                <c:pt idx="1082">
                  <c:v>3336.2471150137208</c:v>
                </c:pt>
                <c:pt idx="1083">
                  <c:v>3337.3893898164201</c:v>
                </c:pt>
                <c:pt idx="1084">
                  <c:v>3338.5311640419905</c:v>
                </c:pt>
                <c:pt idx="1085">
                  <c:v>3339.6724376112793</c:v>
                </c:pt>
                <c:pt idx="1086">
                  <c:v>3340.8132104451306</c:v>
                </c:pt>
                <c:pt idx="1087">
                  <c:v>3341.9534824643902</c:v>
                </c:pt>
                <c:pt idx="1088">
                  <c:v>3343.0932535899055</c:v>
                </c:pt>
                <c:pt idx="1089">
                  <c:v>3344.2325237425193</c:v>
                </c:pt>
                <c:pt idx="1090">
                  <c:v>3345.3712928430809</c:v>
                </c:pt>
                <c:pt idx="1091">
                  <c:v>3346.5095608124311</c:v>
                </c:pt>
                <c:pt idx="1092">
                  <c:v>3347.6473275714206</c:v>
                </c:pt>
                <c:pt idx="1093">
                  <c:v>3348.7845930408907</c:v>
                </c:pt>
                <c:pt idx="1094">
                  <c:v>3349.9213571416904</c:v>
                </c:pt>
                <c:pt idx="1095">
                  <c:v>3351.057619794663</c:v>
                </c:pt>
                <c:pt idx="1096">
                  <c:v>3352.1933809206539</c:v>
                </c:pt>
                <c:pt idx="1097">
                  <c:v>3353.3286404405089</c:v>
                </c:pt>
                <c:pt idx="1098">
                  <c:v>3354.4633982750747</c:v>
                </c:pt>
                <c:pt idx="1099">
                  <c:v>3355.5976543451934</c:v>
                </c:pt>
                <c:pt idx="1100">
                  <c:v>3356.7314085717121</c:v>
                </c:pt>
                <c:pt idx="1101">
                  <c:v>3357.8646608754752</c:v>
                </c:pt>
                <c:pt idx="1102">
                  <c:v>3358.9974111773286</c:v>
                </c:pt>
                <c:pt idx="1103">
                  <c:v>3360.1296593981137</c:v>
                </c:pt>
                <c:pt idx="1104">
                  <c:v>3361.2614054586784</c:v>
                </c:pt>
                <c:pt idx="1105">
                  <c:v>3362.3926492798669</c:v>
                </c:pt>
                <c:pt idx="1106">
                  <c:v>3363.5233907825223</c:v>
                </c:pt>
                <c:pt idx="1107">
                  <c:v>3364.6536298874885</c:v>
                </c:pt>
                <c:pt idx="1108">
                  <c:v>3365.7833665156099</c:v>
                </c:pt>
                <c:pt idx="1109">
                  <c:v>3366.9126005877301</c:v>
                </c:pt>
                <c:pt idx="1110">
                  <c:v>3368.0413320246935</c:v>
                </c:pt>
                <c:pt idx="1111">
                  <c:v>3369.1695607473416</c:v>
                </c:pt>
                <c:pt idx="1112">
                  <c:v>3370.2972866765194</c:v>
                </c:pt>
                <c:pt idx="1113">
                  <c:v>3371.424509733069</c:v>
                </c:pt>
                <c:pt idx="1114">
                  <c:v>3372.5512298378335</c:v>
                </c:pt>
                <c:pt idx="1115">
                  <c:v>3373.677446911654</c:v>
                </c:pt>
                <c:pt idx="1116">
                  <c:v>3374.8031608753749</c:v>
                </c:pt>
                <c:pt idx="1117">
                  <c:v>3375.9283716498358</c:v>
                </c:pt>
                <c:pt idx="1118">
                  <c:v>3377.0530791558799</c:v>
                </c:pt>
                <c:pt idx="1119">
                  <c:v>3378.17728331435</c:v>
                </c:pt>
                <c:pt idx="1120">
                  <c:v>3379.300984046085</c:v>
                </c:pt>
                <c:pt idx="1121">
                  <c:v>3380.424181271926</c:v>
                </c:pt>
                <c:pt idx="1122">
                  <c:v>3381.5468749127135</c:v>
                </c:pt>
                <c:pt idx="1123">
                  <c:v>3382.66906488929</c:v>
                </c:pt>
                <c:pt idx="1124">
                  <c:v>3383.790751122493</c:v>
                </c:pt>
                <c:pt idx="1125">
                  <c:v>3384.9119335331638</c:v>
                </c:pt>
                <c:pt idx="1126">
                  <c:v>3386.0326120421396</c:v>
                </c:pt>
                <c:pt idx="1127">
                  <c:v>3387.1527865702615</c:v>
                </c:pt>
                <c:pt idx="1128">
                  <c:v>3388.2724570383662</c:v>
                </c:pt>
                <c:pt idx="1129">
                  <c:v>3389.3916233672935</c:v>
                </c:pt>
                <c:pt idx="1130">
                  <c:v>3390.5102854778788</c:v>
                </c:pt>
                <c:pt idx="1131">
                  <c:v>3391.6284432909624</c:v>
                </c:pt>
                <c:pt idx="1132">
                  <c:v>3392.7460967273814</c:v>
                </c:pt>
                <c:pt idx="1133">
                  <c:v>3393.8632457079716</c:v>
                </c:pt>
                <c:pt idx="1134">
                  <c:v>3394.9798901535692</c:v>
                </c:pt>
                <c:pt idx="1135">
                  <c:v>3396.096029985009</c:v>
                </c:pt>
                <c:pt idx="1136">
                  <c:v>3397.2116651231277</c:v>
                </c:pt>
                <c:pt idx="1137">
                  <c:v>3398.3267954887597</c:v>
                </c:pt>
                <c:pt idx="1138">
                  <c:v>3399.4414210027398</c:v>
                </c:pt>
                <c:pt idx="1139">
                  <c:v>3400.5555415859021</c:v>
                </c:pt>
                <c:pt idx="1140">
                  <c:v>3401.66915715908</c:v>
                </c:pt>
                <c:pt idx="1141">
                  <c:v>3402.7822676431065</c:v>
                </c:pt>
                <c:pt idx="1142">
                  <c:v>3403.894872958816</c:v>
                </c:pt>
                <c:pt idx="1143">
                  <c:v>3405.0069730270375</c:v>
                </c:pt>
                <c:pt idx="1144">
                  <c:v>3406.1185677686044</c:v>
                </c:pt>
                <c:pt idx="1145">
                  <c:v>3407.2296571043489</c:v>
                </c:pt>
                <c:pt idx="1146">
                  <c:v>3408.340240955099</c:v>
                </c:pt>
                <c:pt idx="1147">
                  <c:v>3409.4503192416873</c:v>
                </c:pt>
                <c:pt idx="1148">
                  <c:v>3410.559891884941</c:v>
                </c:pt>
                <c:pt idx="1149">
                  <c:v>3411.6689588056906</c:v>
                </c:pt>
                <c:pt idx="1150">
                  <c:v>3412.777519924764</c:v>
                </c:pt>
                <c:pt idx="1151">
                  <c:v>3413.885575162989</c:v>
                </c:pt>
                <c:pt idx="1152">
                  <c:v>3414.9931244411932</c:v>
                </c:pt>
                <c:pt idx="1153">
                  <c:v>3416.1001676802034</c:v>
                </c:pt>
                <c:pt idx="1154">
                  <c:v>3417.206704800843</c:v>
                </c:pt>
                <c:pt idx="1155">
                  <c:v>3418.3127357239409</c:v>
                </c:pt>
                <c:pt idx="1156">
                  <c:v>3419.4182603703211</c:v>
                </c:pt>
                <c:pt idx="1157">
                  <c:v>3420.5232786608067</c:v>
                </c:pt>
                <c:pt idx="1158">
                  <c:v>3421.627790516221</c:v>
                </c:pt>
                <c:pt idx="1159">
                  <c:v>3422.7317958573894</c:v>
                </c:pt>
                <c:pt idx="1160">
                  <c:v>3423.8352946051305</c:v>
                </c:pt>
                <c:pt idx="1161">
                  <c:v>3424.9382866802671</c:v>
                </c:pt>
                <c:pt idx="1162">
                  <c:v>3426.040772003621</c:v>
                </c:pt>
                <c:pt idx="1163">
                  <c:v>3427.1427504960106</c:v>
                </c:pt>
                <c:pt idx="1164">
                  <c:v>3428.2442220782582</c:v>
                </c:pt>
                <c:pt idx="1165">
                  <c:v>3429.3451866711798</c:v>
                </c:pt>
                <c:pt idx="1166">
                  <c:v>3430.445644195594</c:v>
                </c:pt>
                <c:pt idx="1167">
                  <c:v>3431.5455945723197</c:v>
                </c:pt>
                <c:pt idx="1168">
                  <c:v>3432.6450377221699</c:v>
                </c:pt>
                <c:pt idx="1169">
                  <c:v>3433.7439735659641</c:v>
                </c:pt>
                <c:pt idx="1170">
                  <c:v>3434.8424020245152</c:v>
                </c:pt>
                <c:pt idx="1171">
                  <c:v>3435.9403230186367</c:v>
                </c:pt>
                <c:pt idx="1172">
                  <c:v>3437.0377364691444</c:v>
                </c:pt>
                <c:pt idx="1173">
                  <c:v>3438.13464229685</c:v>
                </c:pt>
                <c:pt idx="1174">
                  <c:v>3439.2310404225641</c:v>
                </c:pt>
                <c:pt idx="1175">
                  <c:v>3440.326930767098</c:v>
                </c:pt>
                <c:pt idx="1176">
                  <c:v>3441.4223132512634</c:v>
                </c:pt>
                <c:pt idx="1177">
                  <c:v>3442.5171877958678</c:v>
                </c:pt>
                <c:pt idx="1178">
                  <c:v>3443.6115543217211</c:v>
                </c:pt>
                <c:pt idx="1179">
                  <c:v>3444.7054127496299</c:v>
                </c:pt>
                <c:pt idx="1180">
                  <c:v>3445.7987630004018</c:v>
                </c:pt>
                <c:pt idx="1181">
                  <c:v>3446.8916049948434</c:v>
                </c:pt>
                <c:pt idx="1182">
                  <c:v>3447.983938653756</c:v>
                </c:pt>
                <c:pt idx="1183">
                  <c:v>3449.0757638979471</c:v>
                </c:pt>
                <c:pt idx="1184">
                  <c:v>3450.1670806482189</c:v>
                </c:pt>
                <c:pt idx="1185">
                  <c:v>3451.2578888253738</c:v>
                </c:pt>
                <c:pt idx="1186">
                  <c:v>3452.3481883502131</c:v>
                </c:pt>
                <c:pt idx="1187">
                  <c:v>3453.4379791435363</c:v>
                </c:pt>
                <c:pt idx="1188">
                  <c:v>3454.5272611261435</c:v>
                </c:pt>
                <c:pt idx="1189">
                  <c:v>3455.6160342188341</c:v>
                </c:pt>
                <c:pt idx="1190">
                  <c:v>3456.7042983424039</c:v>
                </c:pt>
                <c:pt idx="1191">
                  <c:v>3457.7920534176496</c:v>
                </c:pt>
                <c:pt idx="1192">
                  <c:v>3458.8792993653678</c:v>
                </c:pt>
                <c:pt idx="1193">
                  <c:v>3459.9660361063529</c:v>
                </c:pt>
                <c:pt idx="1194">
                  <c:v>3461.052263561397</c:v>
                </c:pt>
                <c:pt idx="1195">
                  <c:v>3462.137981651294</c:v>
                </c:pt>
                <c:pt idx="1196">
                  <c:v>3463.2231902968342</c:v>
                </c:pt>
                <c:pt idx="1197">
                  <c:v>3464.307889418807</c:v>
                </c:pt>
                <c:pt idx="1198">
                  <c:v>3465.3920789380063</c:v>
                </c:pt>
                <c:pt idx="1199">
                  <c:v>3466.4757587752156</c:v>
                </c:pt>
                <c:pt idx="1200">
                  <c:v>3467.5589288512219</c:v>
                </c:pt>
                <c:pt idx="1201">
                  <c:v>3468.6415890868138</c:v>
                </c:pt>
                <c:pt idx="1202">
                  <c:v>3469.7237394027748</c:v>
                </c:pt>
                <c:pt idx="1203">
                  <c:v>3470.80537971989</c:v>
                </c:pt>
                <c:pt idx="1204">
                  <c:v>3471.8865099589407</c:v>
                </c:pt>
                <c:pt idx="1205">
                  <c:v>3472.9671300407094</c:v>
                </c:pt>
                <c:pt idx="1206">
                  <c:v>3474.0472398859752</c:v>
                </c:pt>
                <c:pt idx="1207">
                  <c:v>3475.1268394155186</c:v>
                </c:pt>
                <c:pt idx="1208">
                  <c:v>3476.2059285501168</c:v>
                </c:pt>
                <c:pt idx="1209">
                  <c:v>3477.2845072105479</c:v>
                </c:pt>
                <c:pt idx="1210">
                  <c:v>3478.362575317587</c:v>
                </c:pt>
                <c:pt idx="1211">
                  <c:v>3479.4401327920086</c:v>
                </c:pt>
                <c:pt idx="1212">
                  <c:v>3480.5171795545857</c:v>
                </c:pt>
                <c:pt idx="1213">
                  <c:v>3481.5937155260895</c:v>
                </c:pt>
                <c:pt idx="1214">
                  <c:v>3482.6697406272915</c:v>
                </c:pt>
                <c:pt idx="1215">
                  <c:v>3483.745254778963</c:v>
                </c:pt>
                <c:pt idx="1216">
                  <c:v>3484.8202579018703</c:v>
                </c:pt>
                <c:pt idx="1217">
                  <c:v>3485.8947499167807</c:v>
                </c:pt>
                <c:pt idx="1218">
                  <c:v>3486.968730744461</c:v>
                </c:pt>
                <c:pt idx="1219">
                  <c:v>3488.0422003056738</c:v>
                </c:pt>
                <c:pt idx="1220">
                  <c:v>3489.1151585211846</c:v>
                </c:pt>
                <c:pt idx="1221">
                  <c:v>3490.1876053117526</c:v>
                </c:pt>
                <c:pt idx="1222">
                  <c:v>3491.259540598141</c:v>
                </c:pt>
                <c:pt idx="1223">
                  <c:v>3492.3309643011071</c:v>
                </c:pt>
                <c:pt idx="1224">
                  <c:v>3493.4018763414097</c:v>
                </c:pt>
                <c:pt idx="1225">
                  <c:v>3494.4722766398045</c:v>
                </c:pt>
                <c:pt idx="1226">
                  <c:v>3495.5421651170454</c:v>
                </c:pt>
                <c:pt idx="1227">
                  <c:v>3496.611541693891</c:v>
                </c:pt>
                <c:pt idx="1228">
                  <c:v>3497.6804062910878</c:v>
                </c:pt>
                <c:pt idx="1229">
                  <c:v>3498.7487588293907</c:v>
                </c:pt>
                <c:pt idx="1230">
                  <c:v>3499.8165992295471</c:v>
                </c:pt>
                <c:pt idx="1231">
                  <c:v>3500.8839274123061</c:v>
                </c:pt>
                <c:pt idx="1232">
                  <c:v>3501.9507432984133</c:v>
                </c:pt>
                <c:pt idx="1233">
                  <c:v>3503.0170468086153</c:v>
                </c:pt>
                <c:pt idx="1234">
                  <c:v>3504.0828378636538</c:v>
                </c:pt>
                <c:pt idx="1235">
                  <c:v>3505.1481163842736</c:v>
                </c:pt>
                <c:pt idx="1236">
                  <c:v>3506.2128822912118</c:v>
                </c:pt>
                <c:pt idx="1237">
                  <c:v>3507.2771355052123</c:v>
                </c:pt>
                <c:pt idx="1238">
                  <c:v>3508.340875947009</c:v>
                </c:pt>
                <c:pt idx="1239">
                  <c:v>3509.4041035373407</c:v>
                </c:pt>
                <c:pt idx="1240">
                  <c:v>3510.4668181969387</c:v>
                </c:pt>
                <c:pt idx="1241">
                  <c:v>3511.5290198465405</c:v>
                </c:pt>
                <c:pt idx="1242">
                  <c:v>3512.5907084068749</c:v>
                </c:pt>
                <c:pt idx="1243">
                  <c:v>3513.6518837986714</c:v>
                </c:pt>
                <c:pt idx="1244">
                  <c:v>3514.7125459426616</c:v>
                </c:pt>
                <c:pt idx="1245">
                  <c:v>3515.7726947595688</c:v>
                </c:pt>
                <c:pt idx="1246">
                  <c:v>3516.8323301701216</c:v>
                </c:pt>
                <c:pt idx="1247">
                  <c:v>3517.8914520950398</c:v>
                </c:pt>
                <c:pt idx="1248">
                  <c:v>3518.9500604550467</c:v>
                </c:pt>
                <c:pt idx="1249">
                  <c:v>3520.008155170864</c:v>
                </c:pt>
                <c:pt idx="1250">
                  <c:v>3521.0657361632102</c:v>
                </c:pt>
                <c:pt idx="1251">
                  <c:v>3522.1228033528005</c:v>
                </c:pt>
                <c:pt idx="1252">
                  <c:v>3523.1793566603533</c:v>
                </c:pt>
                <c:pt idx="1253">
                  <c:v>3524.2353960065798</c:v>
                </c:pt>
                <c:pt idx="1254">
                  <c:v>3525.2909213121916</c:v>
                </c:pt>
                <c:pt idx="1255">
                  <c:v>3526.3459324979003</c:v>
                </c:pt>
                <c:pt idx="1256">
                  <c:v>3527.400429484414</c:v>
                </c:pt>
                <c:pt idx="1257">
                  <c:v>3528.4544121924405</c:v>
                </c:pt>
                <c:pt idx="1258">
                  <c:v>3529.5078805426824</c:v>
                </c:pt>
                <c:pt idx="1259">
                  <c:v>3530.5608344558455</c:v>
                </c:pt>
                <c:pt idx="1260">
                  <c:v>3531.6132738526303</c:v>
                </c:pt>
                <c:pt idx="1261">
                  <c:v>3532.6651986537358</c:v>
                </c:pt>
                <c:pt idx="1262">
                  <c:v>3533.7166087798605</c:v>
                </c:pt>
                <c:pt idx="1263">
                  <c:v>3534.7675041517014</c:v>
                </c:pt>
                <c:pt idx="1264">
                  <c:v>3535.8178846899532</c:v>
                </c:pt>
                <c:pt idx="1265">
                  <c:v>3536.8677503153053</c:v>
                </c:pt>
                <c:pt idx="1266">
                  <c:v>3537.9171009484517</c:v>
                </c:pt>
                <c:pt idx="1267">
                  <c:v>3538.9659365100783</c:v>
                </c:pt>
                <c:pt idx="1268">
                  <c:v>3540.0142569208729</c:v>
                </c:pt>
                <c:pt idx="1269">
                  <c:v>3541.0620621015219</c:v>
                </c:pt>
                <c:pt idx="1270">
                  <c:v>3542.1093519727078</c:v>
                </c:pt>
                <c:pt idx="1271">
                  <c:v>3543.156126455111</c:v>
                </c:pt>
                <c:pt idx="1272">
                  <c:v>3544.2023854694103</c:v>
                </c:pt>
                <c:pt idx="1273">
                  <c:v>3545.2481289362859</c:v>
                </c:pt>
                <c:pt idx="1274">
                  <c:v>3546.2933567764107</c:v>
                </c:pt>
                <c:pt idx="1275">
                  <c:v>3547.3380689104579</c:v>
                </c:pt>
                <c:pt idx="1276">
                  <c:v>3548.3822652590998</c:v>
                </c:pt>
                <c:pt idx="1277">
                  <c:v>3549.4259457430067</c:v>
                </c:pt>
                <c:pt idx="1278">
                  <c:v>3550.4691102828456</c:v>
                </c:pt>
                <c:pt idx="1279">
                  <c:v>3551.5117587992804</c:v>
                </c:pt>
                <c:pt idx="1280">
                  <c:v>3552.5538912129759</c:v>
                </c:pt>
                <c:pt idx="1281">
                  <c:v>3553.5955074445947</c:v>
                </c:pt>
                <c:pt idx="1282">
                  <c:v>3554.6366074147936</c:v>
                </c:pt>
                <c:pt idx="1283">
                  <c:v>3555.6771910442335</c:v>
                </c:pt>
                <c:pt idx="1284">
                  <c:v>3556.7172582535654</c:v>
                </c:pt>
                <c:pt idx="1285">
                  <c:v>3557.7568089634456</c:v>
                </c:pt>
                <c:pt idx="1286">
                  <c:v>3558.7958430945241</c:v>
                </c:pt>
                <c:pt idx="1287">
                  <c:v>3559.8343605674504</c:v>
                </c:pt>
                <c:pt idx="1288">
                  <c:v>3560.8723613028701</c:v>
                </c:pt>
                <c:pt idx="1289">
                  <c:v>3561.9098452214289</c:v>
                </c:pt>
                <c:pt idx="1290">
                  <c:v>3562.9468122437693</c:v>
                </c:pt>
                <c:pt idx="1291">
                  <c:v>3563.9832622905324</c:v>
                </c:pt>
                <c:pt idx="1292">
                  <c:v>3565.0191952823557</c:v>
                </c:pt>
                <c:pt idx="1293">
                  <c:v>3566.0546111398739</c:v>
                </c:pt>
                <c:pt idx="1294">
                  <c:v>3567.0895097837224</c:v>
                </c:pt>
                <c:pt idx="1295">
                  <c:v>3568.123891134534</c:v>
                </c:pt>
                <c:pt idx="1296">
                  <c:v>3569.1577551129367</c:v>
                </c:pt>
                <c:pt idx="1297">
                  <c:v>3570.1911016395575</c:v>
                </c:pt>
                <c:pt idx="1298">
                  <c:v>3571.223930635022</c:v>
                </c:pt>
                <c:pt idx="1299">
                  <c:v>3572.2562420199515</c:v>
                </c:pt>
                <c:pt idx="1300">
                  <c:v>3573.2880357149684</c:v>
                </c:pt>
                <c:pt idx="1301">
                  <c:v>3574.3193116406906</c:v>
                </c:pt>
                <c:pt idx="1302">
                  <c:v>3575.3500697177315</c:v>
                </c:pt>
                <c:pt idx="1303">
                  <c:v>3576.3803098667081</c:v>
                </c:pt>
                <c:pt idx="1304">
                  <c:v>3577.4100320082289</c:v>
                </c:pt>
                <c:pt idx="1305">
                  <c:v>3578.4392360629035</c:v>
                </c:pt>
                <c:pt idx="1306">
                  <c:v>3579.4679219513382</c:v>
                </c:pt>
                <c:pt idx="1307">
                  <c:v>3580.4960895941381</c:v>
                </c:pt>
                <c:pt idx="1308">
                  <c:v>3581.5237389119029</c:v>
                </c:pt>
                <c:pt idx="1309">
                  <c:v>3582.5508698252347</c:v>
                </c:pt>
                <c:pt idx="1310">
                  <c:v>3583.5774822547291</c:v>
                </c:pt>
                <c:pt idx="1311">
                  <c:v>3584.6035761209801</c:v>
                </c:pt>
                <c:pt idx="1312">
                  <c:v>3585.6291513445804</c:v>
                </c:pt>
                <c:pt idx="1313">
                  <c:v>3586.6542078461193</c:v>
                </c:pt>
                <c:pt idx="1314">
                  <c:v>3587.678745546184</c:v>
                </c:pt>
                <c:pt idx="1315">
                  <c:v>3588.7027643653587</c:v>
                </c:pt>
                <c:pt idx="1316">
                  <c:v>3589.7262642242263</c:v>
                </c:pt>
                <c:pt idx="1317">
                  <c:v>3590.7492450433665</c:v>
                </c:pt>
                <c:pt idx="1318">
                  <c:v>3591.7717067433587</c:v>
                </c:pt>
                <c:pt idx="1319">
                  <c:v>3592.7936492447716</c:v>
                </c:pt>
                <c:pt idx="1320">
                  <c:v>3593.8150724681846</c:v>
                </c:pt>
                <c:pt idx="1321">
                  <c:v>3594.8359763341618</c:v>
                </c:pt>
                <c:pt idx="1322">
                  <c:v>3595.8563607632709</c:v>
                </c:pt>
                <c:pt idx="1323">
                  <c:v>3596.8762256760792</c:v>
                </c:pt>
                <c:pt idx="1324">
                  <c:v>3597.8955709931474</c:v>
                </c:pt>
                <c:pt idx="1325">
                  <c:v>3598.9143966350339</c:v>
                </c:pt>
                <c:pt idx="1326">
                  <c:v>3599.9327025222933</c:v>
                </c:pt>
                <c:pt idx="1327">
                  <c:v>3600.9504885754836</c:v>
                </c:pt>
                <c:pt idx="1328">
                  <c:v>3601.9677547151541</c:v>
                </c:pt>
                <c:pt idx="1329">
                  <c:v>3602.9845008618531</c:v>
                </c:pt>
                <c:pt idx="1330">
                  <c:v>3604.0007269361286</c:v>
                </c:pt>
                <c:pt idx="1331">
                  <c:v>3605.0164328585215</c:v>
                </c:pt>
                <c:pt idx="1332">
                  <c:v>3606.031618549574</c:v>
                </c:pt>
                <c:pt idx="1333">
                  <c:v>3607.0462839298202</c:v>
                </c:pt>
                <c:pt idx="1334">
                  <c:v>3608.0604289198013</c:v>
                </c:pt>
                <c:pt idx="1335">
                  <c:v>3609.074053440047</c:v>
                </c:pt>
                <c:pt idx="1336">
                  <c:v>3610.0871574110861</c:v>
                </c:pt>
                <c:pt idx="1337">
                  <c:v>3611.099740753446</c:v>
                </c:pt>
                <c:pt idx="1338">
                  <c:v>3612.1118033876501</c:v>
                </c:pt>
                <c:pt idx="1339">
                  <c:v>3613.1233452342212</c:v>
                </c:pt>
                <c:pt idx="1340">
                  <c:v>3614.134366213676</c:v>
                </c:pt>
                <c:pt idx="1341">
                  <c:v>3615.1448662465309</c:v>
                </c:pt>
                <c:pt idx="1342">
                  <c:v>3616.1548452532998</c:v>
                </c:pt>
                <c:pt idx="1343">
                  <c:v>3617.1643031544909</c:v>
                </c:pt>
                <c:pt idx="1344">
                  <c:v>3618.1732398706122</c:v>
                </c:pt>
                <c:pt idx="1345">
                  <c:v>3619.1816553221665</c:v>
                </c:pt>
                <c:pt idx="1346">
                  <c:v>3620.1895494296573</c:v>
                </c:pt>
                <c:pt idx="1347">
                  <c:v>3621.1969221135828</c:v>
                </c:pt>
                <c:pt idx="1348">
                  <c:v>3622.2037732944373</c:v>
                </c:pt>
                <c:pt idx="1349">
                  <c:v>3623.2101028927123</c:v>
                </c:pt>
                <c:pt idx="1350">
                  <c:v>3624.2159108288993</c:v>
                </c:pt>
                <c:pt idx="1351">
                  <c:v>3625.2211970234835</c:v>
                </c:pt>
                <c:pt idx="1352">
                  <c:v>3626.2259613969495</c:v>
                </c:pt>
                <c:pt idx="1353">
                  <c:v>3627.2302038697781</c:v>
                </c:pt>
                <c:pt idx="1354">
                  <c:v>3628.2339243624451</c:v>
                </c:pt>
                <c:pt idx="1355">
                  <c:v>3629.2371227954272</c:v>
                </c:pt>
                <c:pt idx="1356">
                  <c:v>3630.2397990891941</c:v>
                </c:pt>
                <c:pt idx="1357">
                  <c:v>3631.2419531642149</c:v>
                </c:pt>
                <c:pt idx="1358">
                  <c:v>3632.2435849409558</c:v>
                </c:pt>
                <c:pt idx="1359">
                  <c:v>3633.2446943398777</c:v>
                </c:pt>
                <c:pt idx="1360">
                  <c:v>3634.2452812814408</c:v>
                </c:pt>
                <c:pt idx="1361">
                  <c:v>3635.2453456861017</c:v>
                </c:pt>
                <c:pt idx="1362">
                  <c:v>3636.2448874743113</c:v>
                </c:pt>
                <c:pt idx="1363">
                  <c:v>3637.2439065665235</c:v>
                </c:pt>
                <c:pt idx="1364">
                  <c:v>3638.2424028831792</c:v>
                </c:pt>
                <c:pt idx="1365">
                  <c:v>3639.240376344726</c:v>
                </c:pt>
                <c:pt idx="1366">
                  <c:v>3640.2378268716029</c:v>
                </c:pt>
                <c:pt idx="1367">
                  <c:v>3641.234754384247</c:v>
                </c:pt>
                <c:pt idx="1368">
                  <c:v>3642.2311588030939</c:v>
                </c:pt>
                <c:pt idx="1369">
                  <c:v>3643.2270400485709</c:v>
                </c:pt>
                <c:pt idx="1370">
                  <c:v>3644.222398041109</c:v>
                </c:pt>
                <c:pt idx="1371">
                  <c:v>3645.2172327011294</c:v>
                </c:pt>
                <c:pt idx="1372">
                  <c:v>3646.2115439490553</c:v>
                </c:pt>
                <c:pt idx="1373">
                  <c:v>3647.2053317053019</c:v>
                </c:pt>
                <c:pt idx="1374">
                  <c:v>3648.198595890286</c:v>
                </c:pt>
                <c:pt idx="1375">
                  <c:v>3649.1913364244174</c:v>
                </c:pt>
                <c:pt idx="1376">
                  <c:v>3650.1835532281043</c:v>
                </c:pt>
                <c:pt idx="1377">
                  <c:v>3651.1752462217501</c:v>
                </c:pt>
                <c:pt idx="1378">
                  <c:v>3652.1664153257552</c:v>
                </c:pt>
                <c:pt idx="1379">
                  <c:v>3653.1570604605199</c:v>
                </c:pt>
                <c:pt idx="1380">
                  <c:v>3654.147181546437</c:v>
                </c:pt>
                <c:pt idx="1381">
                  <c:v>3655.136778503896</c:v>
                </c:pt>
                <c:pt idx="1382">
                  <c:v>3656.1258512532859</c:v>
                </c:pt>
                <c:pt idx="1383">
                  <c:v>3657.1143997149898</c:v>
                </c:pt>
                <c:pt idx="1384">
                  <c:v>3658.1024238093892</c:v>
                </c:pt>
                <c:pt idx="1385">
                  <c:v>3659.0899234568587</c:v>
                </c:pt>
                <c:pt idx="1386">
                  <c:v>3660.076898577775</c:v>
                </c:pt>
                <c:pt idx="1387">
                  <c:v>3661.0633490925061</c:v>
                </c:pt>
                <c:pt idx="1388">
                  <c:v>3662.0492749214191</c:v>
                </c:pt>
                <c:pt idx="1389">
                  <c:v>3663.0346759848767</c:v>
                </c:pt>
                <c:pt idx="1390">
                  <c:v>3664.0195522032409</c:v>
                </c:pt>
                <c:pt idx="1391">
                  <c:v>3665.0039034968618</c:v>
                </c:pt>
                <c:pt idx="1392">
                  <c:v>3665.987729786098</c:v>
                </c:pt>
                <c:pt idx="1393">
                  <c:v>3666.9710309912957</c:v>
                </c:pt>
                <c:pt idx="1394">
                  <c:v>3667.9538070327994</c:v>
                </c:pt>
                <c:pt idx="1395">
                  <c:v>3668.9360578309506</c:v>
                </c:pt>
                <c:pt idx="1396">
                  <c:v>3669.9177833060885</c:v>
                </c:pt>
                <c:pt idx="1397">
                  <c:v>3670.8989833785463</c:v>
                </c:pt>
                <c:pt idx="1398">
                  <c:v>3671.879657968655</c:v>
                </c:pt>
                <c:pt idx="1399">
                  <c:v>3672.859806996742</c:v>
                </c:pt>
                <c:pt idx="1400">
                  <c:v>3673.8394303831315</c:v>
                </c:pt>
                <c:pt idx="1401">
                  <c:v>3674.8185280481393</c:v>
                </c:pt>
                <c:pt idx="1402">
                  <c:v>3675.7970999120848</c:v>
                </c:pt>
                <c:pt idx="1403">
                  <c:v>3676.7751458952794</c:v>
                </c:pt>
                <c:pt idx="1404">
                  <c:v>3677.7526659180294</c:v>
                </c:pt>
                <c:pt idx="1405">
                  <c:v>3678.7296599006413</c:v>
                </c:pt>
                <c:pt idx="1406">
                  <c:v>3679.7061277634166</c:v>
                </c:pt>
                <c:pt idx="1407">
                  <c:v>3680.6820694266498</c:v>
                </c:pt>
                <c:pt idx="1408">
                  <c:v>3681.6574848106366</c:v>
                </c:pt>
                <c:pt idx="1409">
                  <c:v>3682.6323738356655</c:v>
                </c:pt>
                <c:pt idx="1410">
                  <c:v>3683.6067364220198</c:v>
                </c:pt>
                <c:pt idx="1411">
                  <c:v>3684.5805724899842</c:v>
                </c:pt>
                <c:pt idx="1412">
                  <c:v>3685.5538819598346</c:v>
                </c:pt>
                <c:pt idx="1413">
                  <c:v>3686.5266647518442</c:v>
                </c:pt>
                <c:pt idx="1414">
                  <c:v>3687.4989207862859</c:v>
                </c:pt>
                <c:pt idx="1415">
                  <c:v>3688.4706499834242</c:v>
                </c:pt>
                <c:pt idx="1416">
                  <c:v>3689.4418522635206</c:v>
                </c:pt>
                <c:pt idx="1417">
                  <c:v>3690.4125275468323</c:v>
                </c:pt>
                <c:pt idx="1418">
                  <c:v>3691.3826757536144</c:v>
                </c:pt>
                <c:pt idx="1419">
                  <c:v>3692.3522968041198</c:v>
                </c:pt>
                <c:pt idx="1420">
                  <c:v>3693.3213906185906</c:v>
                </c:pt>
                <c:pt idx="1421">
                  <c:v>3694.2899571172698</c:v>
                </c:pt>
                <c:pt idx="1422">
                  <c:v>3695.2579962203972</c:v>
                </c:pt>
                <c:pt idx="1423">
                  <c:v>3696.2255078482062</c:v>
                </c:pt>
                <c:pt idx="1424">
                  <c:v>3697.1924919209255</c:v>
                </c:pt>
                <c:pt idx="1425">
                  <c:v>3698.1589483587827</c:v>
                </c:pt>
                <c:pt idx="1426">
                  <c:v>3699.1248770819989</c:v>
                </c:pt>
                <c:pt idx="1427">
                  <c:v>3700.0902780107917</c:v>
                </c:pt>
                <c:pt idx="1428">
                  <c:v>3701.0551510653754</c:v>
                </c:pt>
                <c:pt idx="1429">
                  <c:v>3702.0194961659581</c:v>
                </c:pt>
                <c:pt idx="1430">
                  <c:v>3702.9833132327467</c:v>
                </c:pt>
                <c:pt idx="1431">
                  <c:v>3703.9466021859398</c:v>
                </c:pt>
                <c:pt idx="1432">
                  <c:v>3704.909362945737</c:v>
                </c:pt>
                <c:pt idx="1433">
                  <c:v>3705.8715954323297</c:v>
                </c:pt>
                <c:pt idx="1434">
                  <c:v>3706.8332995659052</c:v>
                </c:pt>
                <c:pt idx="1435">
                  <c:v>3707.7944752666494</c:v>
                </c:pt>
                <c:pt idx="1436">
                  <c:v>3708.7551224547428</c:v>
                </c:pt>
                <c:pt idx="1437">
                  <c:v>3709.71524105036</c:v>
                </c:pt>
                <c:pt idx="1438">
                  <c:v>3710.6748309736718</c:v>
                </c:pt>
                <c:pt idx="1439">
                  <c:v>3711.633892144846</c:v>
                </c:pt>
                <c:pt idx="1440">
                  <c:v>3712.5924244840458</c:v>
                </c:pt>
                <c:pt idx="1441">
                  <c:v>3713.5504279114293</c:v>
                </c:pt>
                <c:pt idx="1442">
                  <c:v>3714.5079023471503</c:v>
                </c:pt>
                <c:pt idx="1443">
                  <c:v>3715.4648477113574</c:v>
                </c:pt>
                <c:pt idx="1444">
                  <c:v>3716.4212639241978</c:v>
                </c:pt>
                <c:pt idx="1445">
                  <c:v>3717.3771509058124</c:v>
                </c:pt>
                <c:pt idx="1446">
                  <c:v>3718.3325085763367</c:v>
                </c:pt>
                <c:pt idx="1447">
                  <c:v>3719.2873368559021</c:v>
                </c:pt>
                <c:pt idx="1448">
                  <c:v>3720.2416356646377</c:v>
                </c:pt>
                <c:pt idx="1449">
                  <c:v>3721.1954049226656</c:v>
                </c:pt>
                <c:pt idx="1450">
                  <c:v>3722.1486445501046</c:v>
                </c:pt>
                <c:pt idx="1451">
                  <c:v>3723.10135446707</c:v>
                </c:pt>
                <c:pt idx="1452">
                  <c:v>3724.0535345936696</c:v>
                </c:pt>
                <c:pt idx="1453">
                  <c:v>3725.0051848500093</c:v>
                </c:pt>
                <c:pt idx="1454">
                  <c:v>3725.956305156189</c:v>
                </c:pt>
                <c:pt idx="1455">
                  <c:v>3726.9068954323056</c:v>
                </c:pt>
                <c:pt idx="1456">
                  <c:v>3727.8569555984504</c:v>
                </c:pt>
                <c:pt idx="1457">
                  <c:v>3728.8064855747089</c:v>
                </c:pt>
                <c:pt idx="1458">
                  <c:v>3729.755485281165</c:v>
                </c:pt>
                <c:pt idx="1459">
                  <c:v>3730.7039546378942</c:v>
                </c:pt>
                <c:pt idx="1460">
                  <c:v>3731.651893564971</c:v>
                </c:pt>
                <c:pt idx="1461">
                  <c:v>3732.5993019824623</c:v>
                </c:pt>
                <c:pt idx="1462">
                  <c:v>3733.546179810432</c:v>
                </c:pt>
                <c:pt idx="1463">
                  <c:v>3734.4925269689402</c:v>
                </c:pt>
                <c:pt idx="1464">
                  <c:v>3735.4383433780395</c:v>
                </c:pt>
                <c:pt idx="1465">
                  <c:v>3736.3836289577789</c:v>
                </c:pt>
                <c:pt idx="1466">
                  <c:v>3737.3283836282039</c:v>
                </c:pt>
                <c:pt idx="1467">
                  <c:v>3738.272607309354</c:v>
                </c:pt>
                <c:pt idx="1468">
                  <c:v>3739.2162999212646</c:v>
                </c:pt>
                <c:pt idx="1469">
                  <c:v>3740.1594613839648</c:v>
                </c:pt>
                <c:pt idx="1470">
                  <c:v>3741.1020916174807</c:v>
                </c:pt>
                <c:pt idx="1471">
                  <c:v>3742.0441905418329</c:v>
                </c:pt>
                <c:pt idx="1472">
                  <c:v>3742.9857580770372</c:v>
                </c:pt>
                <c:pt idx="1473">
                  <c:v>3743.926794143104</c:v>
                </c:pt>
                <c:pt idx="1474">
                  <c:v>3744.8672986600391</c:v>
                </c:pt>
                <c:pt idx="1475">
                  <c:v>3745.8072715478429</c:v>
                </c:pt>
                <c:pt idx="1476">
                  <c:v>3746.746712726514</c:v>
                </c:pt>
                <c:pt idx="1477">
                  <c:v>3747.6856221160406</c:v>
                </c:pt>
                <c:pt idx="1478">
                  <c:v>3748.6239996364102</c:v>
                </c:pt>
                <c:pt idx="1479">
                  <c:v>3749.5618452076037</c:v>
                </c:pt>
                <c:pt idx="1480">
                  <c:v>3750.4991587495983</c:v>
                </c:pt>
                <c:pt idx="1481">
                  <c:v>3751.4359401823635</c:v>
                </c:pt>
                <c:pt idx="1482">
                  <c:v>3752.3721894258656</c:v>
                </c:pt>
                <c:pt idx="1483">
                  <c:v>3753.3079064000685</c:v>
                </c:pt>
                <c:pt idx="1484">
                  <c:v>3754.2430910249236</c:v>
                </c:pt>
                <c:pt idx="1485">
                  <c:v>3755.1777432203862</c:v>
                </c:pt>
                <c:pt idx="1486">
                  <c:v>3756.1118629064003</c:v>
                </c:pt>
                <c:pt idx="1487">
                  <c:v>3757.0454500029059</c:v>
                </c:pt>
                <c:pt idx="1488">
                  <c:v>3757.9785044298396</c:v>
                </c:pt>
                <c:pt idx="1489">
                  <c:v>3758.9110261071332</c:v>
                </c:pt>
                <c:pt idx="1490">
                  <c:v>3759.8430149547094</c:v>
                </c:pt>
                <c:pt idx="1491">
                  <c:v>3760.7744708924902</c:v>
                </c:pt>
                <c:pt idx="1492">
                  <c:v>3761.7053938403897</c:v>
                </c:pt>
                <c:pt idx="1493">
                  <c:v>3762.6357837183159</c:v>
                </c:pt>
                <c:pt idx="1494">
                  <c:v>3763.5656404461765</c:v>
                </c:pt>
                <c:pt idx="1495">
                  <c:v>3764.4949639438701</c:v>
                </c:pt>
                <c:pt idx="1496">
                  <c:v>3765.4237541312896</c:v>
                </c:pt>
                <c:pt idx="1497">
                  <c:v>3766.3520109283222</c:v>
                </c:pt>
                <c:pt idx="1498">
                  <c:v>3767.2797342548542</c:v>
                </c:pt>
                <c:pt idx="1499">
                  <c:v>3768.2069240307605</c:v>
                </c:pt>
                <c:pt idx="1500">
                  <c:v>3769.1335801759178</c:v>
                </c:pt>
                <c:pt idx="1501">
                  <c:v>3770.0597026101905</c:v>
                </c:pt>
                <c:pt idx="1502">
                  <c:v>3770.9852912534411</c:v>
                </c:pt>
                <c:pt idx="1503">
                  <c:v>3771.9103460255265</c:v>
                </c:pt>
                <c:pt idx="1504">
                  <c:v>3772.8348668462963</c:v>
                </c:pt>
                <c:pt idx="1505">
                  <c:v>3773.7588536355979</c:v>
                </c:pt>
                <c:pt idx="1506">
                  <c:v>3774.6823063132711</c:v>
                </c:pt>
                <c:pt idx="1507">
                  <c:v>3775.6052247991506</c:v>
                </c:pt>
                <c:pt idx="1508">
                  <c:v>3776.5276090130656</c:v>
                </c:pt>
                <c:pt idx="1509">
                  <c:v>3777.4494588748403</c:v>
                </c:pt>
                <c:pt idx="1510">
                  <c:v>3778.3707743042914</c:v>
                </c:pt>
                <c:pt idx="1511">
                  <c:v>3779.2915552212335</c:v>
                </c:pt>
                <c:pt idx="1512">
                  <c:v>3780.2118015454735</c:v>
                </c:pt>
                <c:pt idx="1513">
                  <c:v>3781.1315131968113</c:v>
                </c:pt>
                <c:pt idx="1514">
                  <c:v>3782.050690095045</c:v>
                </c:pt>
                <c:pt idx="1515">
                  <c:v>3782.9693321599634</c:v>
                </c:pt>
                <c:pt idx="1516">
                  <c:v>3783.887439311351</c:v>
                </c:pt>
                <c:pt idx="1517">
                  <c:v>3784.8050114689891</c:v>
                </c:pt>
                <c:pt idx="1518">
                  <c:v>3785.7220485526486</c:v>
                </c:pt>
                <c:pt idx="1519">
                  <c:v>3786.6385504820992</c:v>
                </c:pt>
                <c:pt idx="1520">
                  <c:v>3787.5545171771014</c:v>
                </c:pt>
                <c:pt idx="1521">
                  <c:v>3788.469948557412</c:v>
                </c:pt>
                <c:pt idx="1522">
                  <c:v>3789.384844542783</c:v>
                </c:pt>
                <c:pt idx="1523">
                  <c:v>3790.2992050529556</c:v>
                </c:pt>
                <c:pt idx="1524">
                  <c:v>3791.2130300076728</c:v>
                </c:pt>
                <c:pt idx="1525">
                  <c:v>3792.1263193266645</c:v>
                </c:pt>
                <c:pt idx="1526">
                  <c:v>3793.0390729296619</c:v>
                </c:pt>
                <c:pt idx="1527">
                  <c:v>3793.9512907363833</c:v>
                </c:pt>
                <c:pt idx="1528">
                  <c:v>3794.8629726665454</c:v>
                </c:pt>
                <c:pt idx="1529">
                  <c:v>3795.7741186398584</c:v>
                </c:pt>
                <c:pt idx="1530">
                  <c:v>3796.6847285760259</c:v>
                </c:pt>
                <c:pt idx="1531">
                  <c:v>3797.5948023947458</c:v>
                </c:pt>
                <c:pt idx="1532">
                  <c:v>3798.5043400157106</c:v>
                </c:pt>
                <c:pt idx="1533">
                  <c:v>3799.4133413586078</c:v>
                </c:pt>
                <c:pt idx="1534">
                  <c:v>3800.3218063431154</c:v>
                </c:pt>
                <c:pt idx="1535">
                  <c:v>3801.2297348889078</c:v>
                </c:pt>
                <c:pt idx="1536">
                  <c:v>3802.1371269156552</c:v>
                </c:pt>
                <c:pt idx="1537">
                  <c:v>3803.0439823430179</c:v>
                </c:pt>
                <c:pt idx="1538">
                  <c:v>3803.9503010906542</c:v>
                </c:pt>
                <c:pt idx="1539">
                  <c:v>3804.8560830782112</c:v>
                </c:pt>
                <c:pt idx="1540">
                  <c:v>3805.7613282253351</c:v>
                </c:pt>
                <c:pt idx="1541">
                  <c:v>3806.6660364516638</c:v>
                </c:pt>
                <c:pt idx="1542">
                  <c:v>3807.5702076768284</c:v>
                </c:pt>
                <c:pt idx="1543">
                  <c:v>3808.4738418204552</c:v>
                </c:pt>
                <c:pt idx="1544">
                  <c:v>3809.3769388021647</c:v>
                </c:pt>
                <c:pt idx="1545">
                  <c:v>3810.2794985415685</c:v>
                </c:pt>
                <c:pt idx="1546">
                  <c:v>3811.1815209582742</c:v>
                </c:pt>
                <c:pt idx="1547">
                  <c:v>3812.0830059718828</c:v>
                </c:pt>
                <c:pt idx="1548">
                  <c:v>3812.9839535019905</c:v>
                </c:pt>
                <c:pt idx="1549">
                  <c:v>3813.8843634681839</c:v>
                </c:pt>
                <c:pt idx="1550">
                  <c:v>3814.7842357900477</c:v>
                </c:pt>
                <c:pt idx="1551">
                  <c:v>3815.6835703871561</c:v>
                </c:pt>
                <c:pt idx="1552">
                  <c:v>3816.582367179079</c:v>
                </c:pt>
                <c:pt idx="1553">
                  <c:v>3817.4806260853802</c:v>
                </c:pt>
                <c:pt idx="1554">
                  <c:v>3818.3783470256158</c:v>
                </c:pt>
                <c:pt idx="1555">
                  <c:v>3819.2755299193382</c:v>
                </c:pt>
                <c:pt idx="1556">
                  <c:v>3820.1721746860903</c:v>
                </c:pt>
                <c:pt idx="1557">
                  <c:v>3821.0682812454097</c:v>
                </c:pt>
                <c:pt idx="1558">
                  <c:v>3821.9638495168297</c:v>
                </c:pt>
                <c:pt idx="1559">
                  <c:v>3822.8588794198745</c:v>
                </c:pt>
                <c:pt idx="1560">
                  <c:v>3823.7533708740639</c:v>
                </c:pt>
                <c:pt idx="1561">
                  <c:v>3824.6473237989067</c:v>
                </c:pt>
                <c:pt idx="1562">
                  <c:v>3825.5407381139107</c:v>
                </c:pt>
                <c:pt idx="1563">
                  <c:v>3826.4336137385767</c:v>
                </c:pt>
                <c:pt idx="1564">
                  <c:v>3827.3259505923947</c:v>
                </c:pt>
                <c:pt idx="1565">
                  <c:v>3828.21774859485</c:v>
                </c:pt>
                <c:pt idx="1566">
                  <c:v>3829.109007665425</c:v>
                </c:pt>
                <c:pt idx="1567">
                  <c:v>3829.9997277235921</c:v>
                </c:pt>
                <c:pt idx="1568">
                  <c:v>3830.8899086888159</c:v>
                </c:pt>
                <c:pt idx="1569">
                  <c:v>3831.7795504805586</c:v>
                </c:pt>
                <c:pt idx="1570">
                  <c:v>3832.6686530182687</c:v>
                </c:pt>
                <c:pt idx="1571">
                  <c:v>3833.5572162213989</c:v>
                </c:pt>
                <c:pt idx="1572">
                  <c:v>3834.4452400093819</c:v>
                </c:pt>
                <c:pt idx="1573">
                  <c:v>3835.3327243016561</c:v>
                </c:pt>
                <c:pt idx="1574">
                  <c:v>3836.2196690176443</c:v>
                </c:pt>
                <c:pt idx="1575">
                  <c:v>3837.1060740767689</c:v>
                </c:pt>
                <c:pt idx="1576">
                  <c:v>3837.9919393984414</c:v>
                </c:pt>
                <c:pt idx="1577">
                  <c:v>3838.8772649020661</c:v>
                </c:pt>
                <c:pt idx="1578">
                  <c:v>3839.762050507044</c:v>
                </c:pt>
                <c:pt idx="1579">
                  <c:v>3840.6462961327666</c:v>
                </c:pt>
                <c:pt idx="1580">
                  <c:v>3841.5300016986207</c:v>
                </c:pt>
                <c:pt idx="1581">
                  <c:v>3842.4131671239843</c:v>
                </c:pt>
                <c:pt idx="1582">
                  <c:v>3843.295792328227</c:v>
                </c:pt>
                <c:pt idx="1583">
                  <c:v>3844.1778772307171</c:v>
                </c:pt>
                <c:pt idx="1584">
                  <c:v>3845.0594217508087</c:v>
                </c:pt>
                <c:pt idx="1585">
                  <c:v>3845.9404258078557</c:v>
                </c:pt>
                <c:pt idx="1586">
                  <c:v>3846.8208893212004</c:v>
                </c:pt>
                <c:pt idx="1587">
                  <c:v>3847.7008122101811</c:v>
                </c:pt>
                <c:pt idx="1588">
                  <c:v>3848.5801943941269</c:v>
                </c:pt>
                <c:pt idx="1589">
                  <c:v>3849.4590357923612</c:v>
                </c:pt>
                <c:pt idx="1590">
                  <c:v>3850.3373363241999</c:v>
                </c:pt>
                <c:pt idx="1591">
                  <c:v>3851.2150959089499</c:v>
                </c:pt>
                <c:pt idx="1592">
                  <c:v>3852.0923144659159</c:v>
                </c:pt>
                <c:pt idx="1593">
                  <c:v>3852.9689919143907</c:v>
                </c:pt>
                <c:pt idx="1594">
                  <c:v>3853.8451281736629</c:v>
                </c:pt>
                <c:pt idx="1595">
                  <c:v>3854.7207231630127</c:v>
                </c:pt>
                <c:pt idx="1596">
                  <c:v>3855.5957768017133</c:v>
                </c:pt>
                <c:pt idx="1597">
                  <c:v>3856.4702890090298</c:v>
                </c:pt>
                <c:pt idx="1598">
                  <c:v>3857.3442597042217</c:v>
                </c:pt>
                <c:pt idx="1599">
                  <c:v>3858.217688806541</c:v>
                </c:pt>
                <c:pt idx="1600">
                  <c:v>3859.0905762352327</c:v>
                </c:pt>
                <c:pt idx="1601">
                  <c:v>3859.9629219095309</c:v>
                </c:pt>
                <c:pt idx="1602">
                  <c:v>3860.8347257486689</c:v>
                </c:pt>
                <c:pt idx="1603">
                  <c:v>3861.7059876718668</c:v>
                </c:pt>
                <c:pt idx="1604">
                  <c:v>3862.5767075983422</c:v>
                </c:pt>
                <c:pt idx="1605">
                  <c:v>3863.4468854472993</c:v>
                </c:pt>
                <c:pt idx="1606">
                  <c:v>3864.3165211379428</c:v>
                </c:pt>
                <c:pt idx="1607">
                  <c:v>3865.1856145894644</c:v>
                </c:pt>
                <c:pt idx="1608">
                  <c:v>3866.0541657210465</c:v>
                </c:pt>
                <c:pt idx="1609">
                  <c:v>3866.9221744518718</c:v>
                </c:pt>
                <c:pt idx="1610">
                  <c:v>3867.7896407011085</c:v>
                </c:pt>
                <c:pt idx="1611">
                  <c:v>3868.6565643879208</c:v>
                </c:pt>
                <c:pt idx="1612">
                  <c:v>3869.522945431464</c:v>
                </c:pt>
                <c:pt idx="1613">
                  <c:v>3870.3887837508864</c:v>
                </c:pt>
                <c:pt idx="1614">
                  <c:v>3871.2540792653299</c:v>
                </c:pt>
                <c:pt idx="1615">
                  <c:v>3872.1188318939267</c:v>
                </c:pt>
                <c:pt idx="1616">
                  <c:v>3872.983041555804</c:v>
                </c:pt>
                <c:pt idx="1617">
                  <c:v>3873.8467081700769</c:v>
                </c:pt>
                <c:pt idx="1618">
                  <c:v>3874.7098316558577</c:v>
                </c:pt>
                <c:pt idx="1619">
                  <c:v>3875.5724119322504</c:v>
                </c:pt>
                <c:pt idx="1620">
                  <c:v>3876.4344489183468</c:v>
                </c:pt>
                <c:pt idx="1621">
                  <c:v>3877.2959425332383</c:v>
                </c:pt>
                <c:pt idx="1622">
                  <c:v>3878.1568926960017</c:v>
                </c:pt>
                <c:pt idx="1623">
                  <c:v>3879.0172993257106</c:v>
                </c:pt>
                <c:pt idx="1624">
                  <c:v>3879.87716234143</c:v>
                </c:pt>
                <c:pt idx="1625">
                  <c:v>3880.7364816622126</c:v>
                </c:pt>
                <c:pt idx="1626">
                  <c:v>3881.5952572071114</c:v>
                </c:pt>
                <c:pt idx="1627">
                  <c:v>3882.4534888951653</c:v>
                </c:pt>
                <c:pt idx="1628">
                  <c:v>3883.3111766454094</c:v>
                </c:pt>
                <c:pt idx="1629">
                  <c:v>3884.1683203768648</c:v>
                </c:pt>
                <c:pt idx="1630">
                  <c:v>3885.0249200085541</c:v>
                </c:pt>
                <c:pt idx="1631">
                  <c:v>3885.8809754594831</c:v>
                </c:pt>
                <c:pt idx="1632">
                  <c:v>3886.7364866486555</c:v>
                </c:pt>
                <c:pt idx="1633">
                  <c:v>3887.5914534950643</c:v>
                </c:pt>
                <c:pt idx="1634">
                  <c:v>3888.4458759176946</c:v>
                </c:pt>
                <c:pt idx="1635">
                  <c:v>3889.2997538355257</c:v>
                </c:pt>
                <c:pt idx="1636">
                  <c:v>3890.153087167525</c:v>
                </c:pt>
                <c:pt idx="1637">
                  <c:v>3891.0058758326568</c:v>
                </c:pt>
                <c:pt idx="1638">
                  <c:v>3891.8581197498743</c:v>
                </c:pt>
                <c:pt idx="1639">
                  <c:v>3892.7098188381219</c:v>
                </c:pt>
                <c:pt idx="1640">
                  <c:v>3893.5609730163392</c:v>
                </c:pt>
                <c:pt idx="1641">
                  <c:v>3894.4115822034537</c:v>
                </c:pt>
                <c:pt idx="1642">
                  <c:v>3895.2616463183867</c:v>
                </c:pt>
                <c:pt idx="1643">
                  <c:v>3896.1111652800532</c:v>
                </c:pt>
                <c:pt idx="1644">
                  <c:v>3896.9601390073572</c:v>
                </c:pt>
                <c:pt idx="1645">
                  <c:v>3897.8085674191948</c:v>
                </c:pt>
                <c:pt idx="1646">
                  <c:v>3898.6564504344569</c:v>
                </c:pt>
                <c:pt idx="1647">
                  <c:v>3899.5037879720221</c:v>
                </c:pt>
                <c:pt idx="1648">
                  <c:v>3900.3505799507629</c:v>
                </c:pt>
                <c:pt idx="1649">
                  <c:v>3901.1968262895443</c:v>
                </c:pt>
                <c:pt idx="1650">
                  <c:v>3902.0425269072211</c:v>
                </c:pt>
                <c:pt idx="1651">
                  <c:v>3902.8876817226392</c:v>
                </c:pt>
                <c:pt idx="1652">
                  <c:v>3903.7322906546397</c:v>
                </c:pt>
                <c:pt idx="1653">
                  <c:v>3904.5763536220529</c:v>
                </c:pt>
                <c:pt idx="1654">
                  <c:v>3905.4198705437002</c:v>
                </c:pt>
                <c:pt idx="1655">
                  <c:v>3906.2628413383954</c:v>
                </c:pt>
                <c:pt idx="1656">
                  <c:v>3907.1052659249444</c:v>
                </c:pt>
                <c:pt idx="1657">
                  <c:v>3907.9471442221461</c:v>
                </c:pt>
                <c:pt idx="1658">
                  <c:v>3908.7884761487844</c:v>
                </c:pt>
                <c:pt idx="1659">
                  <c:v>3909.6292616236433</c:v>
                </c:pt>
                <c:pt idx="1660">
                  <c:v>3910.4695005654935</c:v>
                </c:pt>
                <c:pt idx="1661">
                  <c:v>3911.3091928930976</c:v>
                </c:pt>
                <c:pt idx="1662">
                  <c:v>3912.1483385252081</c:v>
                </c:pt>
                <c:pt idx="1663">
                  <c:v>3912.9869373805736</c:v>
                </c:pt>
                <c:pt idx="1664">
                  <c:v>3913.8249893779289</c:v>
                </c:pt>
                <c:pt idx="1665">
                  <c:v>3914.6624944360046</c:v>
                </c:pt>
                <c:pt idx="1666">
                  <c:v>3915.4994524735207</c:v>
                </c:pt>
                <c:pt idx="1667">
                  <c:v>3916.3358634091869</c:v>
                </c:pt>
                <c:pt idx="1668">
                  <c:v>3917.1717271617067</c:v>
                </c:pt>
                <c:pt idx="1669">
                  <c:v>3918.0070436497749</c:v>
                </c:pt>
                <c:pt idx="1670">
                  <c:v>3918.8418127920754</c:v>
                </c:pt>
                <c:pt idx="1671">
                  <c:v>3919.6760345072844</c:v>
                </c:pt>
                <c:pt idx="1672">
                  <c:v>3920.5097087140698</c:v>
                </c:pt>
                <c:pt idx="1673">
                  <c:v>3921.342835331091</c:v>
                </c:pt>
                <c:pt idx="1674">
                  <c:v>3922.1754142769983</c:v>
                </c:pt>
                <c:pt idx="1675">
                  <c:v>3923.0074454704309</c:v>
                </c:pt>
                <c:pt idx="1676">
                  <c:v>3923.8389288300245</c:v>
                </c:pt>
                <c:pt idx="1677">
                  <c:v>3924.6698642743991</c:v>
                </c:pt>
                <c:pt idx="1678">
                  <c:v>3925.5002517221706</c:v>
                </c:pt>
                <c:pt idx="1679">
                  <c:v>3926.3300910919452</c:v>
                </c:pt>
                <c:pt idx="1680">
                  <c:v>3927.1593823023186</c:v>
                </c:pt>
                <c:pt idx="1681">
                  <c:v>3927.9881252718778</c:v>
                </c:pt>
                <c:pt idx="1682">
                  <c:v>3928.8163199192045</c:v>
                </c:pt>
                <c:pt idx="1683">
                  <c:v>3929.6439661628638</c:v>
                </c:pt>
                <c:pt idx="1684">
                  <c:v>3930.4710639214204</c:v>
                </c:pt>
                <c:pt idx="1685">
                  <c:v>3931.2976131134228</c:v>
                </c:pt>
                <c:pt idx="1686">
                  <c:v>3932.1236136574162</c:v>
                </c:pt>
                <c:pt idx="1687">
                  <c:v>3932.9490654719307</c:v>
                </c:pt>
                <c:pt idx="1688">
                  <c:v>3933.7739684754929</c:v>
                </c:pt>
                <c:pt idx="1689">
                  <c:v>3934.5983225866185</c:v>
                </c:pt>
                <c:pt idx="1690">
                  <c:v>3935.4221277238089</c:v>
                </c:pt>
                <c:pt idx="1691">
                  <c:v>3936.2453838055653</c:v>
                </c:pt>
                <c:pt idx="1692">
                  <c:v>3937.0680907503724</c:v>
                </c:pt>
                <c:pt idx="1693">
                  <c:v>3937.8902484767109</c:v>
                </c:pt>
                <c:pt idx="1694">
                  <c:v>3938.7118569030486</c:v>
                </c:pt>
                <c:pt idx="1695">
                  <c:v>3939.5329159478429</c:v>
                </c:pt>
                <c:pt idx="1696">
                  <c:v>3940.3534255295463</c:v>
                </c:pt>
                <c:pt idx="1697">
                  <c:v>3941.1733855665993</c:v>
                </c:pt>
                <c:pt idx="1698">
                  <c:v>3941.9927959774336</c:v>
                </c:pt>
                <c:pt idx="1699">
                  <c:v>3942.8116566804711</c:v>
                </c:pt>
                <c:pt idx="1700">
                  <c:v>3943.6299675941232</c:v>
                </c:pt>
                <c:pt idx="1701">
                  <c:v>3944.447728636796</c:v>
                </c:pt>
                <c:pt idx="1702">
                  <c:v>3945.2649397268801</c:v>
                </c:pt>
                <c:pt idx="1703">
                  <c:v>3946.0816007827639</c:v>
                </c:pt>
                <c:pt idx="1704">
                  <c:v>3946.8977117228201</c:v>
                </c:pt>
                <c:pt idx="1705">
                  <c:v>3947.7132724654134</c:v>
                </c:pt>
                <c:pt idx="1706">
                  <c:v>3948.5282829288994</c:v>
                </c:pt>
                <c:pt idx="1707">
                  <c:v>3949.3427430316269</c:v>
                </c:pt>
                <c:pt idx="1708">
                  <c:v>3950.15665269193</c:v>
                </c:pt>
                <c:pt idx="1709">
                  <c:v>3950.9700118281371</c:v>
                </c:pt>
                <c:pt idx="1710">
                  <c:v>3951.7828203585636</c:v>
                </c:pt>
                <c:pt idx="1711">
                  <c:v>3952.5950782015207</c:v>
                </c:pt>
                <c:pt idx="1712">
                  <c:v>3953.4067852753028</c:v>
                </c:pt>
                <c:pt idx="1713">
                  <c:v>3954.2179414982006</c:v>
                </c:pt>
                <c:pt idx="1714">
                  <c:v>3955.0285467884919</c:v>
                </c:pt>
                <c:pt idx="1715">
                  <c:v>3955.8386010644458</c:v>
                </c:pt>
                <c:pt idx="1716">
                  <c:v>3956.648104244322</c:v>
                </c:pt>
                <c:pt idx="1717">
                  <c:v>3957.4570562463678</c:v>
                </c:pt>
                <c:pt idx="1718">
                  <c:v>3958.2654569888232</c:v>
                </c:pt>
                <c:pt idx="1719">
                  <c:v>3959.0733063899197</c:v>
                </c:pt>
                <c:pt idx="1720">
                  <c:v>3959.8806043678737</c:v>
                </c:pt>
                <c:pt idx="1721">
                  <c:v>3960.6873508408985</c:v>
                </c:pt>
                <c:pt idx="1722">
                  <c:v>3961.4935457271899</c:v>
                </c:pt>
                <c:pt idx="1723">
                  <c:v>3962.2991889449418</c:v>
                </c:pt>
                <c:pt idx="1724">
                  <c:v>3963.1042804123326</c:v>
                </c:pt>
                <c:pt idx="1725">
                  <c:v>3963.908820047533</c:v>
                </c:pt>
                <c:pt idx="1726">
                  <c:v>3964.7128077687003</c:v>
                </c:pt>
                <c:pt idx="1727">
                  <c:v>3965.516243493988</c:v>
                </c:pt>
                <c:pt idx="1728">
                  <c:v>3966.319127141534</c:v>
                </c:pt>
                <c:pt idx="1729">
                  <c:v>3967.1214586294668</c:v>
                </c:pt>
                <c:pt idx="1730">
                  <c:v>3967.9232378759084</c:v>
                </c:pt>
                <c:pt idx="1731">
                  <c:v>3968.724464798966</c:v>
                </c:pt>
                <c:pt idx="1732">
                  <c:v>3969.5251393167432</c:v>
                </c:pt>
                <c:pt idx="1733">
                  <c:v>3970.3252613473242</c:v>
                </c:pt>
                <c:pt idx="1734">
                  <c:v>3971.1248308087897</c:v>
                </c:pt>
                <c:pt idx="1735">
                  <c:v>3971.9238476192099</c:v>
                </c:pt>
                <c:pt idx="1736">
                  <c:v>3972.7223116966416</c:v>
                </c:pt>
                <c:pt idx="1737">
                  <c:v>3973.5202229591332</c:v>
                </c:pt>
                <c:pt idx="1738">
                  <c:v>3974.3175813247231</c:v>
                </c:pt>
                <c:pt idx="1739">
                  <c:v>3975.1143867114379</c:v>
                </c:pt>
                <c:pt idx="1740">
                  <c:v>3975.9106390372963</c:v>
                </c:pt>
                <c:pt idx="1741">
                  <c:v>3976.7063382203032</c:v>
                </c:pt>
                <c:pt idx="1742">
                  <c:v>3977.5014841784559</c:v>
                </c:pt>
                <c:pt idx="1743">
                  <c:v>3978.2960768297417</c:v>
                </c:pt>
                <c:pt idx="1744">
                  <c:v>3979.0901160921348</c:v>
                </c:pt>
                <c:pt idx="1745">
                  <c:v>3979.8836018836</c:v>
                </c:pt>
                <c:pt idx="1746">
                  <c:v>3980.6765341220917</c:v>
                </c:pt>
                <c:pt idx="1747">
                  <c:v>3981.468912725556</c:v>
                </c:pt>
                <c:pt idx="1748">
                  <c:v>3982.260737611924</c:v>
                </c:pt>
                <c:pt idx="1749">
                  <c:v>3983.0520086991201</c:v>
                </c:pt>
                <c:pt idx="1750">
                  <c:v>3983.8427259050559</c:v>
                </c:pt>
                <c:pt idx="1751">
                  <c:v>3984.6328891476319</c:v>
                </c:pt>
                <c:pt idx="1752">
                  <c:v>3985.422498344743</c:v>
                </c:pt>
                <c:pt idx="1753">
                  <c:v>3986.2115534142672</c:v>
                </c:pt>
                <c:pt idx="1754">
                  <c:v>3987.0000542740736</c:v>
                </c:pt>
                <c:pt idx="1755">
                  <c:v>3987.7880008420216</c:v>
                </c:pt>
                <c:pt idx="1756">
                  <c:v>3988.5753930359606</c:v>
                </c:pt>
                <c:pt idx="1757">
                  <c:v>3989.362230773726</c:v>
                </c:pt>
                <c:pt idx="1758">
                  <c:v>3990.1485139731462</c:v>
                </c:pt>
                <c:pt idx="1759">
                  <c:v>3990.9342425520372</c:v>
                </c:pt>
                <c:pt idx="1760">
                  <c:v>3991.7194164282032</c:v>
                </c:pt>
                <c:pt idx="1761">
                  <c:v>3992.5040355194378</c:v>
                </c:pt>
                <c:pt idx="1762">
                  <c:v>3993.2880997435254</c:v>
                </c:pt>
                <c:pt idx="1763">
                  <c:v>3994.0716090182391</c:v>
                </c:pt>
                <c:pt idx="1764">
                  <c:v>3994.8545632613395</c:v>
                </c:pt>
                <c:pt idx="1765">
                  <c:v>3995.6369623905753</c:v>
                </c:pt>
                <c:pt idx="1766">
                  <c:v>3996.4188063236875</c:v>
                </c:pt>
                <c:pt idx="1767">
                  <c:v>3997.200094978406</c:v>
                </c:pt>
                <c:pt idx="1768">
                  <c:v>3997.9808282724471</c:v>
                </c:pt>
                <c:pt idx="1769">
                  <c:v>3998.7610061235159</c:v>
                </c:pt>
                <c:pt idx="1770">
                  <c:v>3999.5406284493097</c:v>
                </c:pt>
                <c:pt idx="1771">
                  <c:v>4000.3196951675109</c:v>
                </c:pt>
                <c:pt idx="1772">
                  <c:v>4001.0982061957939</c:v>
                </c:pt>
                <c:pt idx="1773">
                  <c:v>4001.8761614518198</c:v>
                </c:pt>
                <c:pt idx="1774">
                  <c:v>4002.6535608532404</c:v>
                </c:pt>
                <c:pt idx="1775">
                  <c:v>4003.430404317694</c:v>
                </c:pt>
                <c:pt idx="1776">
                  <c:v>4004.2066917628072</c:v>
                </c:pt>
                <c:pt idx="1777">
                  <c:v>4004.9824231062007</c:v>
                </c:pt>
                <c:pt idx="1778">
                  <c:v>4005.7575982654785</c:v>
                </c:pt>
                <c:pt idx="1779">
                  <c:v>4006.5322171582343</c:v>
                </c:pt>
                <c:pt idx="1780">
                  <c:v>4007.3062797020516</c:v>
                </c:pt>
                <c:pt idx="1781">
                  <c:v>4008.079785814502</c:v>
                </c:pt>
                <c:pt idx="1782">
                  <c:v>4008.8527354131461</c:v>
                </c:pt>
                <c:pt idx="1783">
                  <c:v>4009.6251284155319</c:v>
                </c:pt>
                <c:pt idx="1784">
                  <c:v>4010.3969647391982</c:v>
                </c:pt>
                <c:pt idx="1785">
                  <c:v>4011.1682443016693</c:v>
                </c:pt>
                <c:pt idx="1786">
                  <c:v>4011.938967020461</c:v>
                </c:pt>
                <c:pt idx="1787">
                  <c:v>4012.7091328130764</c:v>
                </c:pt>
                <c:pt idx="1788">
                  <c:v>4013.4787415970059</c:v>
                </c:pt>
                <c:pt idx="1789">
                  <c:v>4014.24779328973</c:v>
                </c:pt>
                <c:pt idx="1790">
                  <c:v>4015.0162878087158</c:v>
                </c:pt>
                <c:pt idx="1791">
                  <c:v>4015.7842250714207</c:v>
                </c:pt>
                <c:pt idx="1792">
                  <c:v>4016.5516049952903</c:v>
                </c:pt>
                <c:pt idx="1793">
                  <c:v>4017.3184274977566</c:v>
                </c:pt>
                <c:pt idx="1794">
                  <c:v>4018.084692496243</c:v>
                </c:pt>
                <c:pt idx="1795">
                  <c:v>4018.8503999081586</c:v>
                </c:pt>
                <c:pt idx="1796">
                  <c:v>4019.6155496508991</c:v>
                </c:pt>
                <c:pt idx="1797">
                  <c:v>4020.3801416418542</c:v>
                </c:pt>
                <c:pt idx="1798">
                  <c:v>4021.1441757983966</c:v>
                </c:pt>
                <c:pt idx="1799">
                  <c:v>4021.9076520378912</c:v>
                </c:pt>
                <c:pt idx="1800">
                  <c:v>4022.6705702776862</c:v>
                </c:pt>
                <c:pt idx="1801">
                  <c:v>4023.4329304351222</c:v>
                </c:pt>
                <c:pt idx="1802">
                  <c:v>4024.1947324275261</c:v>
                </c:pt>
                <c:pt idx="1803">
                  <c:v>4024.9559761722126</c:v>
                </c:pt>
                <c:pt idx="1804">
                  <c:v>4025.7166615864849</c:v>
                </c:pt>
                <c:pt idx="1805">
                  <c:v>4026.4767885876349</c:v>
                </c:pt>
                <c:pt idx="1806">
                  <c:v>4027.236357092941</c:v>
                </c:pt>
                <c:pt idx="1807">
                  <c:v>4027.9953670196719</c:v>
                </c:pt>
                <c:pt idx="1808">
                  <c:v>4028.7538182850813</c:v>
                </c:pt>
                <c:pt idx="1809">
                  <c:v>4029.5117108064137</c:v>
                </c:pt>
                <c:pt idx="1810">
                  <c:v>4030.269044500898</c:v>
                </c:pt>
                <c:pt idx="1811">
                  <c:v>4031.0258192857541</c:v>
                </c:pt>
                <c:pt idx="1812">
                  <c:v>4031.782035078189</c:v>
                </c:pt>
                <c:pt idx="1813">
                  <c:v>4032.5376917953968</c:v>
                </c:pt>
                <c:pt idx="1814">
                  <c:v>4033.2927893545598</c:v>
                </c:pt>
                <c:pt idx="1815">
                  <c:v>4034.0473276728494</c:v>
                </c:pt>
                <c:pt idx="1816">
                  <c:v>4034.8013066674216</c:v>
                </c:pt>
                <c:pt idx="1817">
                  <c:v>4035.5547262554214</c:v>
                </c:pt>
                <c:pt idx="1818">
                  <c:v>4036.3075863539834</c:v>
                </c:pt>
                <c:pt idx="1819">
                  <c:v>4037.0598868802272</c:v>
                </c:pt>
                <c:pt idx="1820">
                  <c:v>4037.8116277512622</c:v>
                </c:pt>
                <c:pt idx="1821">
                  <c:v>4038.5628088841841</c:v>
                </c:pt>
                <c:pt idx="1822">
                  <c:v>4039.3134301960763</c:v>
                </c:pt>
                <c:pt idx="1823">
                  <c:v>4040.0634916040099</c:v>
                </c:pt>
                <c:pt idx="1824">
                  <c:v>4040.8129930250443</c:v>
                </c:pt>
                <c:pt idx="1825">
                  <c:v>4041.5619343762255</c:v>
                </c:pt>
                <c:pt idx="1826">
                  <c:v>4042.3103155745871</c:v>
                </c:pt>
                <c:pt idx="1827">
                  <c:v>4043.0581365371499</c:v>
                </c:pt>
                <c:pt idx="1828">
                  <c:v>4043.8053971809204</c:v>
                </c:pt>
                <c:pt idx="1829">
                  <c:v>4044.552097422898</c:v>
                </c:pt>
                <c:pt idx="1830">
                  <c:v>4045.298237180064</c:v>
                </c:pt>
                <c:pt idx="1831">
                  <c:v>4046.0438163693902</c:v>
                </c:pt>
                <c:pt idx="1832">
                  <c:v>4046.7888349078326</c:v>
                </c:pt>
                <c:pt idx="1833">
                  <c:v>4047.5332927123386</c:v>
                </c:pt>
                <c:pt idx="1834">
                  <c:v>4048.2771896998374</c:v>
                </c:pt>
                <c:pt idx="1835">
                  <c:v>4049.0205257872531</c:v>
                </c:pt>
                <c:pt idx="1836">
                  <c:v>4049.7633008914895</c:v>
                </c:pt>
                <c:pt idx="1837">
                  <c:v>4050.5055149294403</c:v>
                </c:pt>
                <c:pt idx="1838">
                  <c:v>4051.2471678179882</c:v>
                </c:pt>
                <c:pt idx="1839">
                  <c:v>4051.9882594739997</c:v>
                </c:pt>
                <c:pt idx="1840">
                  <c:v>4052.7287898143327</c:v>
                </c:pt>
                <c:pt idx="1841">
                  <c:v>4053.4687587558287</c:v>
                </c:pt>
                <c:pt idx="1842">
                  <c:v>4054.2081662153159</c:v>
                </c:pt>
                <c:pt idx="1843">
                  <c:v>4054.9470121096128</c:v>
                </c:pt>
                <c:pt idx="1844">
                  <c:v>4055.6852963555211</c:v>
                </c:pt>
                <c:pt idx="1845">
                  <c:v>4056.423018869832</c:v>
                </c:pt>
                <c:pt idx="1846">
                  <c:v>4057.1601795693232</c:v>
                </c:pt>
                <c:pt idx="1847">
                  <c:v>4057.8967783707594</c:v>
                </c:pt>
                <c:pt idx="1848">
                  <c:v>4058.6328151908888</c:v>
                </c:pt>
                <c:pt idx="1849">
                  <c:v>4059.3682899464525</c:v>
                </c:pt>
                <c:pt idx="1850">
                  <c:v>4060.1032025541763</c:v>
                </c:pt>
                <c:pt idx="1851">
                  <c:v>4060.8375529307691</c:v>
                </c:pt>
                <c:pt idx="1852">
                  <c:v>4061.5713409929294</c:v>
                </c:pt>
                <c:pt idx="1853">
                  <c:v>4062.3045666573435</c:v>
                </c:pt>
                <c:pt idx="1854">
                  <c:v>4063.0372298406819</c:v>
                </c:pt>
                <c:pt idx="1855">
                  <c:v>4063.7693304596046</c:v>
                </c:pt>
                <c:pt idx="1856">
                  <c:v>4064.5008684307577</c:v>
                </c:pt>
                <c:pt idx="1857">
                  <c:v>4065.231843670771</c:v>
                </c:pt>
                <c:pt idx="1858">
                  <c:v>4065.9622560962634</c:v>
                </c:pt>
                <c:pt idx="1859">
                  <c:v>4066.6921056238389</c:v>
                </c:pt>
                <c:pt idx="1860">
                  <c:v>4067.4213921700916</c:v>
                </c:pt>
                <c:pt idx="1861">
                  <c:v>4068.1501156515965</c:v>
                </c:pt>
                <c:pt idx="1862">
                  <c:v>4068.87827598492</c:v>
                </c:pt>
                <c:pt idx="1863">
                  <c:v>4069.6058730866139</c:v>
                </c:pt>
                <c:pt idx="1864">
                  <c:v>4070.3329068732151</c:v>
                </c:pt>
                <c:pt idx="1865">
                  <c:v>4071.0593772612456</c:v>
                </c:pt>
                <c:pt idx="1866">
                  <c:v>4071.7852841672161</c:v>
                </c:pt>
                <c:pt idx="1867">
                  <c:v>4072.5106275076259</c:v>
                </c:pt>
                <c:pt idx="1868">
                  <c:v>4073.2354071989557</c:v>
                </c:pt>
                <c:pt idx="1869">
                  <c:v>4073.9596231576757</c:v>
                </c:pt>
                <c:pt idx="1870">
                  <c:v>4074.68327530024</c:v>
                </c:pt>
                <c:pt idx="1871">
                  <c:v>4075.4063635430921</c:v>
                </c:pt>
                <c:pt idx="1872">
                  <c:v>4076.1288878026585</c:v>
                </c:pt>
                <c:pt idx="1873">
                  <c:v>4076.8508479953553</c:v>
                </c:pt>
                <c:pt idx="1874">
                  <c:v>4077.5722440375803</c:v>
                </c:pt>
                <c:pt idx="1875">
                  <c:v>4078.293075845721</c:v>
                </c:pt>
                <c:pt idx="1876">
                  <c:v>4079.0133433361507</c:v>
                </c:pt>
                <c:pt idx="1877">
                  <c:v>4079.7330464252259</c:v>
                </c:pt>
                <c:pt idx="1878">
                  <c:v>4080.452185029294</c:v>
                </c:pt>
                <c:pt idx="1879">
                  <c:v>4081.1707590646824</c:v>
                </c:pt>
                <c:pt idx="1880">
                  <c:v>4081.8887684477113</c:v>
                </c:pt>
                <c:pt idx="1881">
                  <c:v>4082.6062130946816</c:v>
                </c:pt>
                <c:pt idx="1882">
                  <c:v>4083.3230929218821</c:v>
                </c:pt>
                <c:pt idx="1883">
                  <c:v>4084.0394078455865</c:v>
                </c:pt>
                <c:pt idx="1884">
                  <c:v>4084.7551577820554</c:v>
                </c:pt>
                <c:pt idx="1885">
                  <c:v>4085.4703426475367</c:v>
                </c:pt>
                <c:pt idx="1886">
                  <c:v>4086.1849623582589</c:v>
                </c:pt>
                <c:pt idx="1887">
                  <c:v>4086.8990168304454</c:v>
                </c:pt>
                <c:pt idx="1888">
                  <c:v>4087.6125059802921</c:v>
                </c:pt>
                <c:pt idx="1889">
                  <c:v>4088.3254297239937</c:v>
                </c:pt>
                <c:pt idx="1890">
                  <c:v>4089.0377879777252</c:v>
                </c:pt>
                <c:pt idx="1891">
                  <c:v>4089.7495806576444</c:v>
                </c:pt>
                <c:pt idx="1892">
                  <c:v>4090.4608076799009</c:v>
                </c:pt>
                <c:pt idx="1893">
                  <c:v>4091.1714689606247</c:v>
                </c:pt>
                <c:pt idx="1894">
                  <c:v>4091.8815644159331</c:v>
                </c:pt>
                <c:pt idx="1895">
                  <c:v>4092.5910939619303</c:v>
                </c:pt>
                <c:pt idx="1896">
                  <c:v>4093.3000575147034</c:v>
                </c:pt>
                <c:pt idx="1897">
                  <c:v>4094.0084549903281</c:v>
                </c:pt>
                <c:pt idx="1898">
                  <c:v>4094.7162863048625</c:v>
                </c:pt>
                <c:pt idx="1899">
                  <c:v>4095.4235513743556</c:v>
                </c:pt>
                <c:pt idx="1900">
                  <c:v>4096.1302501148321</c:v>
                </c:pt>
                <c:pt idx="1901">
                  <c:v>4096.8363824423104</c:v>
                </c:pt>
                <c:pt idx="1902">
                  <c:v>4097.5419482727939</c:v>
                </c:pt>
                <c:pt idx="1903">
                  <c:v>4098.2469475222661</c:v>
                </c:pt>
                <c:pt idx="1904">
                  <c:v>4098.9513801067005</c:v>
                </c:pt>
                <c:pt idx="1905">
                  <c:v>4099.6552459420536</c:v>
                </c:pt>
                <c:pt idx="1906">
                  <c:v>4100.358544944268</c:v>
                </c:pt>
                <c:pt idx="1907">
                  <c:v>4101.0612770292728</c:v>
                </c:pt>
                <c:pt idx="1908">
                  <c:v>4101.7634421129769</c:v>
                </c:pt>
                <c:pt idx="1909">
                  <c:v>4102.4650401112822</c:v>
                </c:pt>
                <c:pt idx="1910">
                  <c:v>4103.1660709400703</c:v>
                </c:pt>
                <c:pt idx="1911">
                  <c:v>4103.8665345152112</c:v>
                </c:pt>
                <c:pt idx="1912">
                  <c:v>4104.566430752554</c:v>
                </c:pt>
                <c:pt idx="1913">
                  <c:v>4105.2657595679402</c:v>
                </c:pt>
                <c:pt idx="1914">
                  <c:v>4105.9645208771917</c:v>
                </c:pt>
                <c:pt idx="1915">
                  <c:v>4106.6627145961183</c:v>
                </c:pt>
                <c:pt idx="1916">
                  <c:v>4107.36034064051</c:v>
                </c:pt>
                <c:pt idx="1917">
                  <c:v>4108.0573989261484</c:v>
                </c:pt>
                <c:pt idx="1918">
                  <c:v>4108.753889368797</c:v>
                </c:pt>
                <c:pt idx="1919">
                  <c:v>4109.4498118842012</c:v>
                </c:pt>
                <c:pt idx="1920">
                  <c:v>4110.1451663880971</c:v>
                </c:pt>
                <c:pt idx="1921">
                  <c:v>4110.8399527961965</c:v>
                </c:pt>
                <c:pt idx="1922">
                  <c:v>4111.5341710242083</c:v>
                </c:pt>
                <c:pt idx="1923">
                  <c:v>4112.2278209878159</c:v>
                </c:pt>
                <c:pt idx="1924">
                  <c:v>4112.920902602692</c:v>
                </c:pt>
                <c:pt idx="1925">
                  <c:v>4113.6134157844936</c:v>
                </c:pt>
                <c:pt idx="1926">
                  <c:v>4114.3053604488614</c:v>
                </c:pt>
                <c:pt idx="1927">
                  <c:v>4114.9967365114226</c:v>
                </c:pt>
                <c:pt idx="1928">
                  <c:v>4115.6875438877842</c:v>
                </c:pt>
                <c:pt idx="1929">
                  <c:v>4116.3777824935432</c:v>
                </c:pt>
                <c:pt idx="1930">
                  <c:v>4117.0674522442796</c:v>
                </c:pt>
                <c:pt idx="1931">
                  <c:v>4117.7565530555603</c:v>
                </c:pt>
                <c:pt idx="1932">
                  <c:v>4118.4450848429269</c:v>
                </c:pt>
                <c:pt idx="1933">
                  <c:v>4119.1330475219174</c:v>
                </c:pt>
                <c:pt idx="1934">
                  <c:v>4119.8204410080489</c:v>
                </c:pt>
                <c:pt idx="1935">
                  <c:v>4120.507265216821</c:v>
                </c:pt>
                <c:pt idx="1936">
                  <c:v>4121.1935200637236</c:v>
                </c:pt>
                <c:pt idx="1937">
                  <c:v>4121.8792054642227</c:v>
                </c:pt>
                <c:pt idx="1938">
                  <c:v>4122.5643213337744</c:v>
                </c:pt>
                <c:pt idx="1939">
                  <c:v>4123.2488675878203</c:v>
                </c:pt>
                <c:pt idx="1940">
                  <c:v>4123.932844141782</c:v>
                </c:pt>
                <c:pt idx="1941">
                  <c:v>4124.6162509110682</c:v>
                </c:pt>
                <c:pt idx="1942">
                  <c:v>4125.2990878110677</c:v>
                </c:pt>
                <c:pt idx="1943">
                  <c:v>4125.9813547571584</c:v>
                </c:pt>
                <c:pt idx="1944">
                  <c:v>4126.6630516647019</c:v>
                </c:pt>
                <c:pt idx="1945">
                  <c:v>4127.3441784490396</c:v>
                </c:pt>
                <c:pt idx="1946">
                  <c:v>4128.0247350254995</c:v>
                </c:pt>
                <c:pt idx="1947">
                  <c:v>4128.7047213093956</c:v>
                </c:pt>
                <c:pt idx="1948">
                  <c:v>4129.3841372160223</c:v>
                </c:pt>
                <c:pt idx="1949">
                  <c:v>4130.0629826606637</c:v>
                </c:pt>
                <c:pt idx="1950">
                  <c:v>4130.7412575585795</c:v>
                </c:pt>
                <c:pt idx="1951">
                  <c:v>4131.4189618250184</c:v>
                </c:pt>
                <c:pt idx="1952">
                  <c:v>4132.0960953752146</c:v>
                </c:pt>
                <c:pt idx="1953">
                  <c:v>4132.7726581243815</c:v>
                </c:pt>
                <c:pt idx="1954">
                  <c:v>4133.4486499877203</c:v>
                </c:pt>
                <c:pt idx="1955">
                  <c:v>4134.1240708804135</c:v>
                </c:pt>
                <c:pt idx="1956">
                  <c:v>4134.7989207176297</c:v>
                </c:pt>
                <c:pt idx="1957">
                  <c:v>4135.473199414515</c:v>
                </c:pt>
                <c:pt idx="1958">
                  <c:v>4136.1469068862116</c:v>
                </c:pt>
                <c:pt idx="1959">
                  <c:v>4136.8200430478319</c:v>
                </c:pt>
                <c:pt idx="1960">
                  <c:v>4137.4926078144781</c:v>
                </c:pt>
                <c:pt idx="1961">
                  <c:v>4138.1646011012399</c:v>
                </c:pt>
                <c:pt idx="1962">
                  <c:v>4138.8360228231804</c:v>
                </c:pt>
                <c:pt idx="1963">
                  <c:v>4139.5068728953556</c:v>
                </c:pt>
                <c:pt idx="1964">
                  <c:v>4140.1771512328005</c:v>
                </c:pt>
                <c:pt idx="1965">
                  <c:v>4140.8468577505373</c:v>
                </c:pt>
                <c:pt idx="1966">
                  <c:v>4141.5159923635674</c:v>
                </c:pt>
                <c:pt idx="1967">
                  <c:v>4142.1845549868749</c:v>
                </c:pt>
                <c:pt idx="1968">
                  <c:v>4142.8525455354338</c:v>
                </c:pt>
                <c:pt idx="1969">
                  <c:v>4143.5199639241928</c:v>
                </c:pt>
                <c:pt idx="1970">
                  <c:v>4144.1868100680922</c:v>
                </c:pt>
                <c:pt idx="1971">
                  <c:v>4144.8530838820498</c:v>
                </c:pt>
                <c:pt idx="1972">
                  <c:v>4145.5187852809686</c:v>
                </c:pt>
                <c:pt idx="1973">
                  <c:v>4146.1839141797382</c:v>
                </c:pt>
                <c:pt idx="1974">
                  <c:v>4146.8484704932234</c:v>
                </c:pt>
                <c:pt idx="1975">
                  <c:v>4147.5124541362793</c:v>
                </c:pt>
                <c:pt idx="1976">
                  <c:v>4148.1758650237425</c:v>
                </c:pt>
                <c:pt idx="1977">
                  <c:v>4148.8387030704298</c:v>
                </c:pt>
                <c:pt idx="1978">
                  <c:v>4149.5009681911451</c:v>
                </c:pt>
                <c:pt idx="1979">
                  <c:v>4150.1626603006753</c:v>
                </c:pt>
                <c:pt idx="1980">
                  <c:v>4150.8237793137814</c:v>
                </c:pt>
                <c:pt idx="1981">
                  <c:v>4151.4843251452194</c:v>
                </c:pt>
                <c:pt idx="1982">
                  <c:v>4152.1442977097258</c:v>
                </c:pt>
                <c:pt idx="1983">
                  <c:v>4152.8036969220138</c:v>
                </c:pt>
                <c:pt idx="1984">
                  <c:v>4153.4625226967855</c:v>
                </c:pt>
                <c:pt idx="1985">
                  <c:v>4154.1207749487203</c:v>
                </c:pt>
                <c:pt idx="1986">
                  <c:v>4154.7784535924866</c:v>
                </c:pt>
                <c:pt idx="1987">
                  <c:v>4155.4355585427311</c:v>
                </c:pt>
                <c:pt idx="1988">
                  <c:v>4156.0920897140886</c:v>
                </c:pt>
                <c:pt idx="1989">
                  <c:v>4156.7480470211676</c:v>
                </c:pt>
                <c:pt idx="1990">
                  <c:v>4157.4034303785675</c:v>
                </c:pt>
                <c:pt idx="1991">
                  <c:v>4158.0582397008702</c:v>
                </c:pt>
                <c:pt idx="1992">
                  <c:v>4158.7124749026325</c:v>
                </c:pt>
                <c:pt idx="1993">
                  <c:v>4159.3661358984009</c:v>
                </c:pt>
                <c:pt idx="1994">
                  <c:v>4160.0192226027029</c:v>
                </c:pt>
                <c:pt idx="1995">
                  <c:v>4160.671734930047</c:v>
                </c:pt>
                <c:pt idx="1996">
                  <c:v>4161.3236727949279</c:v>
                </c:pt>
                <c:pt idx="1997">
                  <c:v>4161.9750361118176</c:v>
                </c:pt>
                <c:pt idx="1998">
                  <c:v>4162.6258247951746</c:v>
                </c:pt>
                <c:pt idx="1999">
                  <c:v>4163.2760387594344</c:v>
                </c:pt>
                <c:pt idx="2000">
                  <c:v>4163.9256779190246</c:v>
                </c:pt>
                <c:pt idx="2001">
                  <c:v>4164.5747421883461</c:v>
                </c:pt>
                <c:pt idx="2002">
                  <c:v>4165.2232314817893</c:v>
                </c:pt>
                <c:pt idx="2003">
                  <c:v>4165.8711457137169</c:v>
                </c:pt>
                <c:pt idx="2004">
                  <c:v>4166.5184847984829</c:v>
                </c:pt>
                <c:pt idx="2005">
                  <c:v>4167.1652486504236</c:v>
                </c:pt>
                <c:pt idx="2006">
                  <c:v>4167.8114371838483</c:v>
                </c:pt>
                <c:pt idx="2007">
                  <c:v>4168.4570503130572</c:v>
                </c:pt>
                <c:pt idx="2008">
                  <c:v>4169.102087952333</c:v>
                </c:pt>
                <c:pt idx="2009">
                  <c:v>4169.7465500159351</c:v>
                </c:pt>
                <c:pt idx="2010">
                  <c:v>4170.390436418108</c:v>
                </c:pt>
                <c:pt idx="2011">
                  <c:v>4171.0337470730747</c:v>
                </c:pt>
                <c:pt idx="2012">
                  <c:v>4171.6764818950505</c:v>
                </c:pt>
                <c:pt idx="2013">
                  <c:v>4172.3186407982184</c:v>
                </c:pt>
                <c:pt idx="2014">
                  <c:v>4172.9602236967521</c:v>
                </c:pt>
                <c:pt idx="2015">
                  <c:v>4173.6012305048062</c:v>
                </c:pt>
                <c:pt idx="2016">
                  <c:v>4174.2416611365152</c:v>
                </c:pt>
                <c:pt idx="2017">
                  <c:v>4174.8815155059992</c:v>
                </c:pt>
                <c:pt idx="2018">
                  <c:v>4175.5207935273547</c:v>
                </c:pt>
                <c:pt idx="2019">
                  <c:v>4176.1594951146626</c:v>
                </c:pt>
                <c:pt idx="2020">
                  <c:v>4176.7976201819883</c:v>
                </c:pt>
                <c:pt idx="2021">
                  <c:v>4177.4351686433738</c:v>
                </c:pt>
                <c:pt idx="2022">
                  <c:v>4178.0721404128481</c:v>
                </c:pt>
                <c:pt idx="2023">
                  <c:v>4178.7085354044148</c:v>
                </c:pt>
                <c:pt idx="2024">
                  <c:v>4179.3443535320666</c:v>
                </c:pt>
                <c:pt idx="2025">
                  <c:v>4179.9795947097746</c:v>
                </c:pt>
                <c:pt idx="2026">
                  <c:v>4180.6142588514913</c:v>
                </c:pt>
                <c:pt idx="2027">
                  <c:v>4181.2483458711476</c:v>
                </c:pt>
                <c:pt idx="2028">
                  <c:v>4181.8818556826627</c:v>
                </c:pt>
                <c:pt idx="2029">
                  <c:v>4182.5147881999319</c:v>
                </c:pt>
                <c:pt idx="2030">
                  <c:v>4183.1471433368333</c:v>
                </c:pt>
                <c:pt idx="2031">
                  <c:v>4183.7789210072306</c:v>
                </c:pt>
                <c:pt idx="2032">
                  <c:v>4184.4101211249599</c:v>
                </c:pt>
                <c:pt idx="2033">
                  <c:v>4185.040743603844</c:v>
                </c:pt>
                <c:pt idx="2034">
                  <c:v>4185.6707883576892</c:v>
                </c:pt>
                <c:pt idx="2035">
                  <c:v>4186.3002553002798</c:v>
                </c:pt>
                <c:pt idx="2036">
                  <c:v>4186.9291443453812</c:v>
                </c:pt>
                <c:pt idx="2037">
                  <c:v>4187.5574554067416</c:v>
                </c:pt>
                <c:pt idx="2038">
                  <c:v>4188.1851883980889</c:v>
                </c:pt>
                <c:pt idx="2039">
                  <c:v>4188.8123432331331</c:v>
                </c:pt>
                <c:pt idx="2040">
                  <c:v>4189.438919825564</c:v>
                </c:pt>
                <c:pt idx="2041">
                  <c:v>4190.0649180890559</c:v>
                </c:pt>
                <c:pt idx="2042">
                  <c:v>4190.6903379372598</c:v>
                </c:pt>
                <c:pt idx="2043">
                  <c:v>4191.3151792838107</c:v>
                </c:pt>
                <c:pt idx="2044">
                  <c:v>4191.9394420423187</c:v>
                </c:pt>
                <c:pt idx="2045">
                  <c:v>4192.563126126387</c:v>
                </c:pt>
                <c:pt idx="2046">
                  <c:v>4193.1862314495875</c:v>
                </c:pt>
                <c:pt idx="2047">
                  <c:v>4193.8087579254734</c:v>
                </c:pt>
                <c:pt idx="2048">
                  <c:v>4194.4307054675937</c:v>
                </c:pt>
                <c:pt idx="2049">
                  <c:v>4195.05207398946</c:v>
                </c:pt>
                <c:pt idx="2050">
                  <c:v>4195.672863404573</c:v>
                </c:pt>
                <c:pt idx="2051">
                  <c:v>4196.2930736264116</c:v>
                </c:pt>
                <c:pt idx="2052">
                  <c:v>4196.9127045684427</c:v>
                </c:pt>
                <c:pt idx="2053">
                  <c:v>4197.5317561441007</c:v>
                </c:pt>
                <c:pt idx="2054">
                  <c:v>4198.1502282668152</c:v>
                </c:pt>
                <c:pt idx="2055">
                  <c:v>4198.7681208499835</c:v>
                </c:pt>
                <c:pt idx="2056">
                  <c:v>4199.3854338069914</c:v>
                </c:pt>
                <c:pt idx="2057">
                  <c:v>4200.0021670512042</c:v>
                </c:pt>
                <c:pt idx="2058">
                  <c:v>4200.6183204959643</c:v>
                </c:pt>
                <c:pt idx="2059">
                  <c:v>4201.2338940545969</c:v>
                </c:pt>
                <c:pt idx="2060">
                  <c:v>4201.8488876404062</c:v>
                </c:pt>
                <c:pt idx="2061">
                  <c:v>4202.4633011666829</c:v>
                </c:pt>
                <c:pt idx="2062">
                  <c:v>4203.0771345466883</c:v>
                </c:pt>
                <c:pt idx="2063">
                  <c:v>4203.6903876936703</c:v>
                </c:pt>
                <c:pt idx="2064">
                  <c:v>4204.3030605208569</c:v>
                </c:pt>
                <c:pt idx="2065">
                  <c:v>4204.9151529414512</c:v>
                </c:pt>
                <c:pt idx="2066">
                  <c:v>4205.5266648686475</c:v>
                </c:pt>
                <c:pt idx="2067">
                  <c:v>4206.1375962156035</c:v>
                </c:pt>
                <c:pt idx="2068">
                  <c:v>4206.7479468954725</c:v>
                </c:pt>
                <c:pt idx="2069">
                  <c:v>4207.3577168213824</c:v>
                </c:pt>
                <c:pt idx="2070">
                  <c:v>4207.9669059064408</c:v>
                </c:pt>
                <c:pt idx="2071">
                  <c:v>4208.5755140637339</c:v>
                </c:pt>
                <c:pt idx="2072">
                  <c:v>4209.1835412063283</c:v>
                </c:pt>
                <c:pt idx="2073">
                  <c:v>4209.7909872472728</c:v>
                </c:pt>
                <c:pt idx="2074">
                  <c:v>4210.397852099597</c:v>
                </c:pt>
                <c:pt idx="2075">
                  <c:v>4211.0041356763059</c:v>
                </c:pt>
                <c:pt idx="2076">
                  <c:v>4211.6098378903871</c:v>
                </c:pt>
                <c:pt idx="2077">
                  <c:v>4212.2149586548085</c:v>
                </c:pt>
                <c:pt idx="2078">
                  <c:v>4212.8194978825168</c:v>
                </c:pt>
                <c:pt idx="2079">
                  <c:v>4213.4234554864388</c:v>
                </c:pt>
                <c:pt idx="2080">
                  <c:v>4214.0268313794822</c:v>
                </c:pt>
                <c:pt idx="2081">
                  <c:v>4214.6296254745321</c:v>
                </c:pt>
                <c:pt idx="2082">
                  <c:v>4215.2318376844505</c:v>
                </c:pt>
                <c:pt idx="2083">
                  <c:v>4215.8334679220879</c:v>
                </c:pt>
                <c:pt idx="2084">
                  <c:v>4216.4345161002684</c:v>
                </c:pt>
                <c:pt idx="2085">
                  <c:v>4217.0349821317968</c:v>
                </c:pt>
                <c:pt idx="2086">
                  <c:v>4217.6348659294563</c:v>
                </c:pt>
                <c:pt idx="2087">
                  <c:v>4218.2341674060108</c:v>
                </c:pt>
                <c:pt idx="2088">
                  <c:v>4218.8328864742025</c:v>
                </c:pt>
                <c:pt idx="2089">
                  <c:v>4219.4310230467536</c:v>
                </c:pt>
                <c:pt idx="2090">
                  <c:v>4220.0285770363689</c:v>
                </c:pt>
                <c:pt idx="2091">
                  <c:v>4220.6255483557288</c:v>
                </c:pt>
                <c:pt idx="2092">
                  <c:v>4221.22193691749</c:v>
                </c:pt>
                <c:pt idx="2093">
                  <c:v>4221.8177426342936</c:v>
                </c:pt>
                <c:pt idx="2094">
                  <c:v>4222.4129654187636</c:v>
                </c:pt>
                <c:pt idx="2095">
                  <c:v>4223.0076051834922</c:v>
                </c:pt>
                <c:pt idx="2096">
                  <c:v>4223.6016618410613</c:v>
                </c:pt>
                <c:pt idx="2097">
                  <c:v>4224.1951353040231</c:v>
                </c:pt>
                <c:pt idx="2098">
                  <c:v>4224.7880254849169</c:v>
                </c:pt>
                <c:pt idx="2099">
                  <c:v>4225.380332296254</c:v>
                </c:pt>
                <c:pt idx="2100">
                  <c:v>4225.9720556505326</c:v>
                </c:pt>
                <c:pt idx="2101">
                  <c:v>4226.5631954602231</c:v>
                </c:pt>
                <c:pt idx="2102">
                  <c:v>4227.1537516377748</c:v>
                </c:pt>
                <c:pt idx="2103">
                  <c:v>4227.7437240956215</c:v>
                </c:pt>
                <c:pt idx="2104">
                  <c:v>4228.3331127461706</c:v>
                </c:pt>
                <c:pt idx="2105">
                  <c:v>4228.9219175018134</c:v>
                </c:pt>
                <c:pt idx="2106">
                  <c:v>4229.5101382749144</c:v>
                </c:pt>
                <c:pt idx="2107">
                  <c:v>4230.0977749778203</c:v>
                </c:pt>
                <c:pt idx="2108">
                  <c:v>4230.6848275228576</c:v>
                </c:pt>
                <c:pt idx="2109">
                  <c:v>4231.2712958223256</c:v>
                </c:pt>
                <c:pt idx="2110">
                  <c:v>4231.8571797885106</c:v>
                </c:pt>
                <c:pt idx="2111">
                  <c:v>4232.4424793336702</c:v>
                </c:pt>
                <c:pt idx="2112">
                  <c:v>4233.0271943700473</c:v>
                </c:pt>
                <c:pt idx="2113">
                  <c:v>4233.6113248098563</c:v>
                </c:pt>
                <c:pt idx="2114">
                  <c:v>4234.1948705652949</c:v>
                </c:pt>
                <c:pt idx="2115">
                  <c:v>4234.7778315485375</c:v>
                </c:pt>
                <c:pt idx="2116">
                  <c:v>4235.3602076717416</c:v>
                </c:pt>
                <c:pt idx="2117">
                  <c:v>4235.9419988470308</c:v>
                </c:pt>
                <c:pt idx="2118">
                  <c:v>4236.5232049865244</c:v>
                </c:pt>
                <c:pt idx="2119">
                  <c:v>4237.1038260023042</c:v>
                </c:pt>
                <c:pt idx="2120">
                  <c:v>4237.6838618064412</c:v>
                </c:pt>
                <c:pt idx="2121">
                  <c:v>4238.2633123109781</c:v>
                </c:pt>
                <c:pt idx="2122">
                  <c:v>4238.8421774279423</c:v>
                </c:pt>
                <c:pt idx="2123">
                  <c:v>4239.4204570693291</c:v>
                </c:pt>
                <c:pt idx="2124">
                  <c:v>4239.9981511471224</c:v>
                </c:pt>
                <c:pt idx="2125">
                  <c:v>4240.575259573282</c:v>
                </c:pt>
                <c:pt idx="2126">
                  <c:v>4241.1517822597398</c:v>
                </c:pt>
                <c:pt idx="2127">
                  <c:v>4241.7277191184103</c:v>
                </c:pt>
                <c:pt idx="2128">
                  <c:v>4242.3030700611907</c:v>
                </c:pt>
                <c:pt idx="2129">
                  <c:v>4242.8778349999448</c:v>
                </c:pt>
                <c:pt idx="2130">
                  <c:v>4243.4520138465232</c:v>
                </c:pt>
                <c:pt idx="2131">
                  <c:v>4244.0256065127551</c:v>
                </c:pt>
                <c:pt idx="2132">
                  <c:v>4244.5986129104385</c:v>
                </c:pt>
                <c:pt idx="2133">
                  <c:v>4245.1710329513617</c:v>
                </c:pt>
                <c:pt idx="2134">
                  <c:v>4245.7428665472789</c:v>
                </c:pt>
                <c:pt idx="2135">
                  <c:v>4246.3141136099302</c:v>
                </c:pt>
                <c:pt idx="2136">
                  <c:v>4246.88477405103</c:v>
                </c:pt>
                <c:pt idx="2137">
                  <c:v>4247.4548477822691</c:v>
                </c:pt>
                <c:pt idx="2138">
                  <c:v>4248.0243347153237</c:v>
                </c:pt>
                <c:pt idx="2139">
                  <c:v>4248.5932347618382</c:v>
                </c:pt>
                <c:pt idx="2140">
                  <c:v>4249.1615478334352</c:v>
                </c:pt>
                <c:pt idx="2141">
                  <c:v>4249.7292738417245</c:v>
                </c:pt>
                <c:pt idx="2142">
                  <c:v>4250.2964126982815</c:v>
                </c:pt>
                <c:pt idx="2143">
                  <c:v>4250.8629643146696</c:v>
                </c:pt>
                <c:pt idx="2144">
                  <c:v>4251.4289286024195</c:v>
                </c:pt>
                <c:pt idx="2145">
                  <c:v>4251.9943054730475</c:v>
                </c:pt>
                <c:pt idx="2146">
                  <c:v>4252.5590948380423</c:v>
                </c:pt>
                <c:pt idx="2147">
                  <c:v>4253.1232966088755</c:v>
                </c:pt>
                <c:pt idx="2148">
                  <c:v>4253.6869106969871</c:v>
                </c:pt>
                <c:pt idx="2149">
                  <c:v>4254.2499370138021</c:v>
                </c:pt>
                <c:pt idx="2150">
                  <c:v>4254.8123754707212</c:v>
                </c:pt>
                <c:pt idx="2151">
                  <c:v>4255.3742259791197</c:v>
                </c:pt>
                <c:pt idx="2152">
                  <c:v>4255.9354884503509</c:v>
                </c:pt>
                <c:pt idx="2153">
                  <c:v>4256.4961627957491</c:v>
                </c:pt>
                <c:pt idx="2154">
                  <c:v>4257.0562489266194</c:v>
                </c:pt>
                <c:pt idx="2155">
                  <c:v>4257.6157467542489</c:v>
                </c:pt>
                <c:pt idx="2156">
                  <c:v>4258.174656189899</c:v>
                </c:pt>
                <c:pt idx="2157">
                  <c:v>4258.7329771448085</c:v>
                </c:pt>
                <c:pt idx="2158">
                  <c:v>4259.2907095301944</c:v>
                </c:pt>
                <c:pt idx="2159">
                  <c:v>4259.8478532572508</c:v>
                </c:pt>
                <c:pt idx="2160">
                  <c:v>4260.4044082371447</c:v>
                </c:pt>
                <c:pt idx="2161">
                  <c:v>4260.9603743810276</c:v>
                </c:pt>
                <c:pt idx="2162">
                  <c:v>4261.5157516000172</c:v>
                </c:pt>
                <c:pt idx="2163">
                  <c:v>4262.0705398052187</c:v>
                </c:pt>
                <c:pt idx="2164">
                  <c:v>4262.6247389077053</c:v>
                </c:pt>
                <c:pt idx="2165">
                  <c:v>4263.178348818532</c:v>
                </c:pt>
                <c:pt idx="2166">
                  <c:v>4263.7313694487311</c:v>
                </c:pt>
                <c:pt idx="2167">
                  <c:v>4264.2838007093078</c:v>
                </c:pt>
                <c:pt idx="2168">
                  <c:v>4264.8356425112452</c:v>
                </c:pt>
                <c:pt idx="2169">
                  <c:v>4265.3868947655046</c:v>
                </c:pt>
                <c:pt idx="2170">
                  <c:v>4265.9375573830175</c:v>
                </c:pt>
                <c:pt idx="2171">
                  <c:v>4266.4876302747061</c:v>
                </c:pt>
                <c:pt idx="2172">
                  <c:v>4267.0371133514527</c:v>
                </c:pt>
                <c:pt idx="2173">
                  <c:v>4267.5860065241241</c:v>
                </c:pt>
                <c:pt idx="2174">
                  <c:v>4268.1343097035633</c:v>
                </c:pt>
                <c:pt idx="2175">
                  <c:v>4268.682022800589</c:v>
                </c:pt>
                <c:pt idx="2176">
                  <c:v>4269.2291457259935</c:v>
                </c:pt>
                <c:pt idx="2177">
                  <c:v>4269.7756783905497</c:v>
                </c:pt>
                <c:pt idx="2178">
                  <c:v>4270.3216207050064</c:v>
                </c:pt>
                <c:pt idx="2179">
                  <c:v>4270.866972580081</c:v>
                </c:pt>
                <c:pt idx="2180">
                  <c:v>4271.4117339264749</c:v>
                </c:pt>
                <c:pt idx="2181">
                  <c:v>4271.9559046548684</c:v>
                </c:pt>
                <c:pt idx="2182">
                  <c:v>4272.4994846759073</c:v>
                </c:pt>
                <c:pt idx="2183">
                  <c:v>4273.0424739002192</c:v>
                </c:pt>
                <c:pt idx="2184">
                  <c:v>4273.5848722384089</c:v>
                </c:pt>
                <c:pt idx="2185">
                  <c:v>4274.1266796010595</c:v>
                </c:pt>
                <c:pt idx="2186">
                  <c:v>4274.6678958987159</c:v>
                </c:pt>
                <c:pt idx="2187">
                  <c:v>4275.2085210419182</c:v>
                </c:pt>
                <c:pt idx="2188">
                  <c:v>4275.7485549411676</c:v>
                </c:pt>
                <c:pt idx="2189">
                  <c:v>4276.2879975069491</c:v>
                </c:pt>
                <c:pt idx="2190">
                  <c:v>4276.8268486497236</c:v>
                </c:pt>
                <c:pt idx="2191">
                  <c:v>4277.3651082799206</c:v>
                </c:pt>
                <c:pt idx="2192">
                  <c:v>4277.9027763079484</c:v>
                </c:pt>
                <c:pt idx="2193">
                  <c:v>4278.4398526441946</c:v>
                </c:pt>
                <c:pt idx="2194">
                  <c:v>4278.976337199023</c:v>
                </c:pt>
                <c:pt idx="2195">
                  <c:v>4279.5122298827682</c:v>
                </c:pt>
                <c:pt idx="2196">
                  <c:v>4280.0475306057369</c:v>
                </c:pt>
                <c:pt idx="2197">
                  <c:v>4280.5822392782211</c:v>
                </c:pt>
                <c:pt idx="2198">
                  <c:v>4281.1163558104809</c:v>
                </c:pt>
                <c:pt idx="2199">
                  <c:v>4281.6498801127564</c:v>
                </c:pt>
                <c:pt idx="2200">
                  <c:v>4282.1828120952605</c:v>
                </c:pt>
                <c:pt idx="2201">
                  <c:v>4282.7151516681806</c:v>
                </c:pt>
                <c:pt idx="2202">
                  <c:v>4283.2468987416814</c:v>
                </c:pt>
                <c:pt idx="2203">
                  <c:v>4283.7780532259003</c:v>
                </c:pt>
                <c:pt idx="2204">
                  <c:v>4284.3086150309546</c:v>
                </c:pt>
                <c:pt idx="2205">
                  <c:v>4284.8385840669334</c:v>
                </c:pt>
                <c:pt idx="2206">
                  <c:v>4285.3679602438997</c:v>
                </c:pt>
                <c:pt idx="2207">
                  <c:v>4285.8967434718934</c:v>
                </c:pt>
                <c:pt idx="2208">
                  <c:v>4286.4249336609273</c:v>
                </c:pt>
                <c:pt idx="2209">
                  <c:v>4286.9525307209933</c:v>
                </c:pt>
                <c:pt idx="2210">
                  <c:v>4287.4795345620569</c:v>
                </c:pt>
                <c:pt idx="2211">
                  <c:v>4288.0059450940535</c:v>
                </c:pt>
                <c:pt idx="2212">
                  <c:v>4288.5317622269022</c:v>
                </c:pt>
                <c:pt idx="2213">
                  <c:v>4289.0569858704912</c:v>
                </c:pt>
                <c:pt idx="2214">
                  <c:v>4289.5816159346814</c:v>
                </c:pt>
                <c:pt idx="2215">
                  <c:v>4290.1056523293146</c:v>
                </c:pt>
                <c:pt idx="2216">
                  <c:v>4290.6290949642043</c:v>
                </c:pt>
                <c:pt idx="2217">
                  <c:v>4291.151943749137</c:v>
                </c:pt>
                <c:pt idx="2218">
                  <c:v>4291.6741985938743</c:v>
                </c:pt>
                <c:pt idx="2219">
                  <c:v>4292.195859408157</c:v>
                </c:pt>
                <c:pt idx="2220">
                  <c:v>4292.7169261016943</c:v>
                </c:pt>
                <c:pt idx="2221">
                  <c:v>4293.2373985841714</c:v>
                </c:pt>
                <c:pt idx="2222">
                  <c:v>4293.7572767652555</c:v>
                </c:pt>
                <c:pt idx="2223">
                  <c:v>4294.2765605545765</c:v>
                </c:pt>
                <c:pt idx="2224">
                  <c:v>4294.795249861746</c:v>
                </c:pt>
                <c:pt idx="2225">
                  <c:v>4295.3133445963458</c:v>
                </c:pt>
                <c:pt idx="2226">
                  <c:v>4295.8308446679393</c:v>
                </c:pt>
                <c:pt idx="2227">
                  <c:v>4296.347749986051</c:v>
                </c:pt>
                <c:pt idx="2228">
                  <c:v>4296.8640604601987</c:v>
                </c:pt>
                <c:pt idx="2229">
                  <c:v>4297.3797759998524</c:v>
                </c:pt>
                <c:pt idx="2230">
                  <c:v>4297.8948965144764</c:v>
                </c:pt>
                <c:pt idx="2231">
                  <c:v>4298.4094219134959</c:v>
                </c:pt>
                <c:pt idx="2232">
                  <c:v>4298.9233521063134</c:v>
                </c:pt>
                <c:pt idx="2233">
                  <c:v>4299.4366870023105</c:v>
                </c:pt>
                <c:pt idx="2234">
                  <c:v>4299.9494265108378</c:v>
                </c:pt>
                <c:pt idx="2235">
                  <c:v>4300.461570541218</c:v>
                </c:pt>
                <c:pt idx="2236">
                  <c:v>4300.9731190027505</c:v>
                </c:pt>
                <c:pt idx="2237">
                  <c:v>4301.4840718047126</c:v>
                </c:pt>
                <c:pt idx="2238">
                  <c:v>4301.9944288563483</c:v>
                </c:pt>
                <c:pt idx="2239">
                  <c:v>4302.5041900668793</c:v>
                </c:pt>
                <c:pt idx="2240">
                  <c:v>4303.0133553454998</c:v>
                </c:pt>
                <c:pt idx="2241">
                  <c:v>4303.521924601383</c:v>
                </c:pt>
                <c:pt idx="2242">
                  <c:v>4304.0298977436614</c:v>
                </c:pt>
                <c:pt idx="2243">
                  <c:v>4304.5372746814619</c:v>
                </c:pt>
                <c:pt idx="2244">
                  <c:v>4305.0440553238641</c:v>
                </c:pt>
                <c:pt idx="2245">
                  <c:v>4305.5502395799413</c:v>
                </c:pt>
                <c:pt idx="2246">
                  <c:v>4306.0558273587185</c:v>
                </c:pt>
                <c:pt idx="2247">
                  <c:v>4306.5608185692136</c:v>
                </c:pt>
                <c:pt idx="2248">
                  <c:v>4307.0652131204079</c:v>
                </c:pt>
                <c:pt idx="2249">
                  <c:v>4307.5690109212574</c:v>
                </c:pt>
                <c:pt idx="2250">
                  <c:v>4308.0722118806934</c:v>
                </c:pt>
                <c:pt idx="2251">
                  <c:v>4308.5748159076184</c:v>
                </c:pt>
                <c:pt idx="2252">
                  <c:v>4309.0768229109117</c:v>
                </c:pt>
                <c:pt idx="2253">
                  <c:v>4309.5782327994211</c:v>
                </c:pt>
                <c:pt idx="2254">
                  <c:v>4310.0790454819708</c:v>
                </c:pt>
                <c:pt idx="2255">
                  <c:v>4310.5792608673555</c:v>
                </c:pt>
                <c:pt idx="2256">
                  <c:v>4311.078878864344</c:v>
                </c:pt>
                <c:pt idx="2257">
                  <c:v>4311.577899381683</c:v>
                </c:pt>
                <c:pt idx="2258">
                  <c:v>4312.0763223280846</c:v>
                </c:pt>
                <c:pt idx="2259">
                  <c:v>4312.5741476122403</c:v>
                </c:pt>
                <c:pt idx="2260">
                  <c:v>4313.0713751428093</c:v>
                </c:pt>
                <c:pt idx="2261">
                  <c:v>4313.5680048284285</c:v>
                </c:pt>
                <c:pt idx="2262">
                  <c:v>4314.0640365777026</c:v>
                </c:pt>
                <c:pt idx="2263">
                  <c:v>4314.5594702992103</c:v>
                </c:pt>
                <c:pt idx="2264">
                  <c:v>4315.054305901509</c:v>
                </c:pt>
                <c:pt idx="2265">
                  <c:v>4315.5485432931227</c:v>
                </c:pt>
                <c:pt idx="2266">
                  <c:v>4316.0421823825491</c:v>
                </c:pt>
                <c:pt idx="2267">
                  <c:v>4316.535223078261</c:v>
                </c:pt>
                <c:pt idx="2268">
                  <c:v>4317.0276652887005</c:v>
                </c:pt>
                <c:pt idx="2269">
                  <c:v>4317.5195089222825</c:v>
                </c:pt>
                <c:pt idx="2270">
                  <c:v>4318.0107538873999</c:v>
                </c:pt>
                <c:pt idx="2271">
                  <c:v>4318.5014000924111</c:v>
                </c:pt>
                <c:pt idx="2272">
                  <c:v>4318.9914474456509</c:v>
                </c:pt>
                <c:pt idx="2273">
                  <c:v>4319.480895855424</c:v>
                </c:pt>
                <c:pt idx="2274">
                  <c:v>4319.9697452300106</c:v>
                </c:pt>
                <c:pt idx="2275">
                  <c:v>4320.4579954776646</c:v>
                </c:pt>
                <c:pt idx="2276">
                  <c:v>4320.9456465066041</c:v>
                </c:pt>
                <c:pt idx="2277">
                  <c:v>4321.4326982250268</c:v>
                </c:pt>
                <c:pt idx="2278">
                  <c:v>4321.9191505411</c:v>
                </c:pt>
                <c:pt idx="2279">
                  <c:v>4322.4050033629637</c:v>
                </c:pt>
                <c:pt idx="2280">
                  <c:v>4322.890256598731</c:v>
                </c:pt>
                <c:pt idx="2281">
                  <c:v>4323.3749101564836</c:v>
                </c:pt>
                <c:pt idx="2282">
                  <c:v>4323.8589639442798</c:v>
                </c:pt>
                <c:pt idx="2283">
                  <c:v>4324.3424178701471</c:v>
                </c:pt>
                <c:pt idx="2284">
                  <c:v>4324.8252718420854</c:v>
                </c:pt>
                <c:pt idx="2285">
                  <c:v>4325.3075257680675</c:v>
                </c:pt>
                <c:pt idx="2286">
                  <c:v>4325.7891795560354</c:v>
                </c:pt>
                <c:pt idx="2287">
                  <c:v>4326.270233113908</c:v>
                </c:pt>
                <c:pt idx="2288">
                  <c:v>4326.7506863495692</c:v>
                </c:pt>
                <c:pt idx="2289">
                  <c:v>4327.2305391708815</c:v>
                </c:pt>
                <c:pt idx="2290">
                  <c:v>4327.709791485674</c:v>
                </c:pt>
                <c:pt idx="2291">
                  <c:v>4328.1884432017505</c:v>
                </c:pt>
                <c:pt idx="2292">
                  <c:v>4328.6664942268853</c:v>
                </c:pt>
                <c:pt idx="2293">
                  <c:v>4329.143944468824</c:v>
                </c:pt>
                <c:pt idx="2294">
                  <c:v>4329.6207938352836</c:v>
                </c:pt>
                <c:pt idx="2295">
                  <c:v>4330.0970422339515</c:v>
                </c:pt>
                <c:pt idx="2296">
                  <c:v>4330.5726895724938</c:v>
                </c:pt>
                <c:pt idx="2297">
                  <c:v>4331.047735758536</c:v>
                </c:pt>
                <c:pt idx="2298">
                  <c:v>4331.5221806996851</c:v>
                </c:pt>
                <c:pt idx="2299">
                  <c:v>4331.9960243035139</c:v>
                </c:pt>
                <c:pt idx="2300">
                  <c:v>4332.4692664775712</c:v>
                </c:pt>
                <c:pt idx="2301">
                  <c:v>4332.9419071293642</c:v>
                </c:pt>
                <c:pt idx="2302">
                  <c:v>4333.4139461663945</c:v>
                </c:pt>
                <c:pt idx="2303">
                  <c:v>4333.8853834961146</c:v>
                </c:pt>
                <c:pt idx="2304">
                  <c:v>4334.3562190259581</c:v>
                </c:pt>
                <c:pt idx="2305">
                  <c:v>4334.826452663322</c:v>
                </c:pt>
                <c:pt idx="2306">
                  <c:v>4335.2960843155824</c:v>
                </c:pt>
                <c:pt idx="2307">
                  <c:v>4335.765113890081</c:v>
                </c:pt>
                <c:pt idx="2308">
                  <c:v>4336.2335412941338</c:v>
                </c:pt>
                <c:pt idx="2309">
                  <c:v>4336.7013664350288</c:v>
                </c:pt>
                <c:pt idx="2310">
                  <c:v>4337.1685892200185</c:v>
                </c:pt>
                <c:pt idx="2311">
                  <c:v>4337.6352095563325</c:v>
                </c:pt>
                <c:pt idx="2312">
                  <c:v>4338.101227351166</c:v>
                </c:pt>
                <c:pt idx="2313">
                  <c:v>4338.5666425116915</c:v>
                </c:pt>
                <c:pt idx="2314">
                  <c:v>4339.0314549450422</c:v>
                </c:pt>
                <c:pt idx="2315">
                  <c:v>4339.4956645583379</c:v>
                </c:pt>
                <c:pt idx="2316">
                  <c:v>4339.95927125865</c:v>
                </c:pt>
                <c:pt idx="2317">
                  <c:v>4340.4222749530354</c:v>
                </c:pt>
                <c:pt idx="2318">
                  <c:v>4340.884675548512</c:v>
                </c:pt>
                <c:pt idx="2319">
                  <c:v>4341.3464729520756</c:v>
                </c:pt>
                <c:pt idx="2320">
                  <c:v>4341.8076670706887</c:v>
                </c:pt>
                <c:pt idx="2321">
                  <c:v>4342.2682578112808</c:v>
                </c:pt>
                <c:pt idx="2322">
                  <c:v>4342.7282450807597</c:v>
                </c:pt>
                <c:pt idx="2323">
                  <c:v>4343.1876287859959</c:v>
                </c:pt>
                <c:pt idx="2324">
                  <c:v>4343.6464088338334</c:v>
                </c:pt>
                <c:pt idx="2325">
                  <c:v>4344.1045851310892</c:v>
                </c:pt>
                <c:pt idx="2326">
                  <c:v>4344.5621575845471</c:v>
                </c:pt>
                <c:pt idx="2327">
                  <c:v>4345.0191261009604</c:v>
                </c:pt>
                <c:pt idx="2328">
                  <c:v>4345.4754905870504</c:v>
                </c:pt>
                <c:pt idx="2329">
                  <c:v>4345.9312509495185</c:v>
                </c:pt>
                <c:pt idx="2330">
                  <c:v>4346.3864070950276</c:v>
                </c:pt>
                <c:pt idx="2331">
                  <c:v>4346.8409589302073</c:v>
                </c:pt>
                <c:pt idx="2332">
                  <c:v>4347.2949063616697</c:v>
                </c:pt>
                <c:pt idx="2333">
                  <c:v>4347.7482492959834</c:v>
                </c:pt>
                <c:pt idx="2334">
                  <c:v>4348.2009876396933</c:v>
                </c:pt>
                <c:pt idx="2335">
                  <c:v>4348.6531212993186</c:v>
                </c:pt>
                <c:pt idx="2336">
                  <c:v>4349.1046501813353</c:v>
                </c:pt>
                <c:pt idx="2337">
                  <c:v>4349.5555741922035</c:v>
                </c:pt>
                <c:pt idx="2338">
                  <c:v>4350.0058932383417</c:v>
                </c:pt>
                <c:pt idx="2339">
                  <c:v>4350.4556072261448</c:v>
                </c:pt>
                <c:pt idx="2340">
                  <c:v>4350.9047160619775</c:v>
                </c:pt>
                <c:pt idx="2341">
                  <c:v>4351.3532196521674</c:v>
                </c:pt>
                <c:pt idx="2342">
                  <c:v>4351.8011179030163</c:v>
                </c:pt>
                <c:pt idx="2343">
                  <c:v>4352.2484107207965</c:v>
                </c:pt>
                <c:pt idx="2344">
                  <c:v>4352.6950980117499</c:v>
                </c:pt>
                <c:pt idx="2345">
                  <c:v>4353.1411796820812</c:v>
                </c:pt>
                <c:pt idx="2346">
                  <c:v>4353.5866556379715</c:v>
                </c:pt>
                <c:pt idx="2347">
                  <c:v>4354.0315257855709</c:v>
                </c:pt>
                <c:pt idx="2348">
                  <c:v>4354.4757900309914</c:v>
                </c:pt>
                <c:pt idx="2349">
                  <c:v>4354.9194482803277</c:v>
                </c:pt>
                <c:pt idx="2350">
                  <c:v>4355.3625004396308</c:v>
                </c:pt>
                <c:pt idx="2351">
                  <c:v>4355.8049464149217</c:v>
                </c:pt>
                <c:pt idx="2352">
                  <c:v>4356.2467861121977</c:v>
                </c:pt>
                <c:pt idx="2353">
                  <c:v>4356.6880194374226</c:v>
                </c:pt>
                <c:pt idx="2354">
                  <c:v>4357.1286462965254</c:v>
                </c:pt>
                <c:pt idx="2355">
                  <c:v>4357.5686665954099</c:v>
                </c:pt>
                <c:pt idx="2356">
                  <c:v>4358.0080802399398</c:v>
                </c:pt>
                <c:pt idx="2357">
                  <c:v>4358.4468871359595</c:v>
                </c:pt>
                <c:pt idx="2358">
                  <c:v>4358.8850871892728</c:v>
                </c:pt>
                <c:pt idx="2359">
                  <c:v>4359.3226803056568</c:v>
                </c:pt>
                <c:pt idx="2360">
                  <c:v>4359.7596663908544</c:v>
                </c:pt>
                <c:pt idx="2361">
                  <c:v>4360.196045350579</c:v>
                </c:pt>
                <c:pt idx="2362">
                  <c:v>4360.6318170905115</c:v>
                </c:pt>
                <c:pt idx="2363">
                  <c:v>4361.0669815163046</c:v>
                </c:pt>
                <c:pt idx="2364">
                  <c:v>4361.5015385335746</c:v>
                </c:pt>
                <c:pt idx="2365">
                  <c:v>4361.9354880479077</c:v>
                </c:pt>
                <c:pt idx="2366">
                  <c:v>4362.3688299648629</c:v>
                </c:pt>
                <c:pt idx="2367">
                  <c:v>4362.8015641899619</c:v>
                </c:pt>
                <c:pt idx="2368">
                  <c:v>4363.2336906286937</c:v>
                </c:pt>
                <c:pt idx="2369">
                  <c:v>4363.665209186528</c:v>
                </c:pt>
                <c:pt idx="2370">
                  <c:v>4364.0961197688839</c:v>
                </c:pt>
                <c:pt idx="2371">
                  <c:v>4364.5264222811629</c:v>
                </c:pt>
                <c:pt idx="2372">
                  <c:v>4364.9561166287294</c:v>
                </c:pt>
                <c:pt idx="2373">
                  <c:v>4365.385202716915</c:v>
                </c:pt>
                <c:pt idx="2374">
                  <c:v>4365.8136804510241</c:v>
                </c:pt>
                <c:pt idx="2375">
                  <c:v>4366.2415497363218</c:v>
                </c:pt>
                <c:pt idx="2376">
                  <c:v>4366.6688104780496</c:v>
                </c:pt>
                <c:pt idx="2377">
                  <c:v>4367.0954625814093</c:v>
                </c:pt>
                <c:pt idx="2378">
                  <c:v>4367.5215059515749</c:v>
                </c:pt>
                <c:pt idx="2379">
                  <c:v>4367.9469404936872</c:v>
                </c:pt>
                <c:pt idx="2380">
                  <c:v>4368.3717661128539</c:v>
                </c:pt>
                <c:pt idx="2381">
                  <c:v>4368.7959827141522</c:v>
                </c:pt>
                <c:pt idx="2382">
                  <c:v>4369.2195902026288</c:v>
                </c:pt>
                <c:pt idx="2383">
                  <c:v>4369.6425884832915</c:v>
                </c:pt>
                <c:pt idx="2384">
                  <c:v>4370.0649774611193</c:v>
                </c:pt>
                <c:pt idx="2385">
                  <c:v>4370.486757041057</c:v>
                </c:pt>
                <c:pt idx="2386">
                  <c:v>4370.9079271280252</c:v>
                </c:pt>
                <c:pt idx="2387">
                  <c:v>4371.3284876269036</c:v>
                </c:pt>
                <c:pt idx="2388">
                  <c:v>4371.7484384425388</c:v>
                </c:pt>
                <c:pt idx="2389">
                  <c:v>4372.1677794797506</c:v>
                </c:pt>
                <c:pt idx="2390">
                  <c:v>4372.5865106433175</c:v>
                </c:pt>
                <c:pt idx="2391">
                  <c:v>4373.0046318379955</c:v>
                </c:pt>
                <c:pt idx="2392">
                  <c:v>4373.4221429685003</c:v>
                </c:pt>
                <c:pt idx="2393">
                  <c:v>4373.8390439395189</c:v>
                </c:pt>
                <c:pt idx="2394">
                  <c:v>4374.2553346557042</c:v>
                </c:pt>
                <c:pt idx="2395">
                  <c:v>4374.6710150216741</c:v>
                </c:pt>
                <c:pt idx="2396">
                  <c:v>4375.0860849420169</c:v>
                </c:pt>
                <c:pt idx="2397">
                  <c:v>4375.5005443212876</c:v>
                </c:pt>
                <c:pt idx="2398">
                  <c:v>4375.914393064003</c:v>
                </c:pt>
                <c:pt idx="2399">
                  <c:v>4376.3276310746551</c:v>
                </c:pt>
                <c:pt idx="2400">
                  <c:v>4376.7402582576951</c:v>
                </c:pt>
                <c:pt idx="2401">
                  <c:v>4377.1522745175489</c:v>
                </c:pt>
                <c:pt idx="2402">
                  <c:v>4377.5636797585967</c:v>
                </c:pt>
                <c:pt idx="2403">
                  <c:v>4377.9744738851996</c:v>
                </c:pt>
                <c:pt idx="2404">
                  <c:v>4378.3846568016788</c:v>
                </c:pt>
                <c:pt idx="2405">
                  <c:v>4378.794228412321</c:v>
                </c:pt>
                <c:pt idx="2406">
                  <c:v>4379.2031886213799</c:v>
                </c:pt>
                <c:pt idx="2407">
                  <c:v>4379.6115373330795</c:v>
                </c:pt>
                <c:pt idx="2408">
                  <c:v>4380.0192744516062</c:v>
                </c:pt>
                <c:pt idx="2409">
                  <c:v>4380.426399881112</c:v>
                </c:pt>
                <c:pt idx="2410">
                  <c:v>4380.8329135257209</c:v>
                </c:pt>
                <c:pt idx="2411">
                  <c:v>4381.2388152895164</c:v>
                </c:pt>
                <c:pt idx="2412">
                  <c:v>4381.6441050765579</c:v>
                </c:pt>
                <c:pt idx="2413">
                  <c:v>4382.0487827908564</c:v>
                </c:pt>
                <c:pt idx="2414">
                  <c:v>4382.4528483364038</c:v>
                </c:pt>
                <c:pt idx="2415">
                  <c:v>4382.856301617152</c:v>
                </c:pt>
                <c:pt idx="2416">
                  <c:v>4383.2591425370147</c:v>
                </c:pt>
                <c:pt idx="2417">
                  <c:v>4383.6613709998801</c:v>
                </c:pt>
                <c:pt idx="2418">
                  <c:v>4384.0629869095965</c:v>
                </c:pt>
                <c:pt idx="2419">
                  <c:v>4384.4639901699793</c:v>
                </c:pt>
                <c:pt idx="2420">
                  <c:v>4384.8643806848104</c:v>
                </c:pt>
                <c:pt idx="2421">
                  <c:v>4385.2641583578406</c:v>
                </c:pt>
                <c:pt idx="2422">
                  <c:v>4385.663323092781</c:v>
                </c:pt>
                <c:pt idx="2423">
                  <c:v>4386.0618747933113</c:v>
                </c:pt>
                <c:pt idx="2424">
                  <c:v>4386.4598133630761</c:v>
                </c:pt>
                <c:pt idx="2425">
                  <c:v>4386.85713870569</c:v>
                </c:pt>
                <c:pt idx="2426">
                  <c:v>4387.2538507247245</c:v>
                </c:pt>
                <c:pt idx="2427">
                  <c:v>4387.6499493237252</c:v>
                </c:pt>
                <c:pt idx="2428">
                  <c:v>4388.0454344062</c:v>
                </c:pt>
                <c:pt idx="2429">
                  <c:v>4388.4403058756188</c:v>
                </c:pt>
                <c:pt idx="2430">
                  <c:v>4388.8345636354234</c:v>
                </c:pt>
                <c:pt idx="2431">
                  <c:v>4389.228207589018</c:v>
                </c:pt>
                <c:pt idx="2432">
                  <c:v>4389.6212376397707</c:v>
                </c:pt>
                <c:pt idx="2433">
                  <c:v>4390.013653691014</c:v>
                </c:pt>
                <c:pt idx="2434">
                  <c:v>4390.4054556460505</c:v>
                </c:pt>
                <c:pt idx="2435">
                  <c:v>4390.79664340815</c:v>
                </c:pt>
                <c:pt idx="2436">
                  <c:v>4391.1872168805348</c:v>
                </c:pt>
                <c:pt idx="2437">
                  <c:v>4391.577175966404</c:v>
                </c:pt>
                <c:pt idx="2438">
                  <c:v>4391.9665205689216</c:v>
                </c:pt>
                <c:pt idx="2439">
                  <c:v>4392.3552505912057</c:v>
                </c:pt>
                <c:pt idx="2440">
                  <c:v>4392.7433659363496</c:v>
                </c:pt>
                <c:pt idx="2441">
                  <c:v>4393.1308665074157</c:v>
                </c:pt>
                <c:pt idx="2442">
                  <c:v>4393.5177522074137</c:v>
                </c:pt>
                <c:pt idx="2443">
                  <c:v>4393.9040229393386</c:v>
                </c:pt>
                <c:pt idx="2444">
                  <c:v>4394.2896786061347</c:v>
                </c:pt>
                <c:pt idx="2445">
                  <c:v>4394.6747191107179</c:v>
                </c:pt>
                <c:pt idx="2446">
                  <c:v>4395.0591443559697</c:v>
                </c:pt>
                <c:pt idx="2447">
                  <c:v>4395.4429542447288</c:v>
                </c:pt>
                <c:pt idx="2448">
                  <c:v>4395.826148679811</c:v>
                </c:pt>
                <c:pt idx="2449">
                  <c:v>4396.2087275639833</c:v>
                </c:pt>
                <c:pt idx="2450">
                  <c:v>4396.5906907999897</c:v>
                </c:pt>
                <c:pt idx="2451">
                  <c:v>4396.9720382905243</c:v>
                </c:pt>
                <c:pt idx="2452">
                  <c:v>4397.3527699382621</c:v>
                </c:pt>
                <c:pt idx="2453">
                  <c:v>4397.7328856458298</c:v>
                </c:pt>
                <c:pt idx="2454">
                  <c:v>4398.1123853158233</c:v>
                </c:pt>
                <c:pt idx="2455">
                  <c:v>4398.491268850803</c:v>
                </c:pt>
                <c:pt idx="2456">
                  <c:v>4398.8695361532918</c:v>
                </c:pt>
                <c:pt idx="2457">
                  <c:v>4399.247187125774</c:v>
                </c:pt>
                <c:pt idx="2458">
                  <c:v>4399.6242216707114</c:v>
                </c:pt>
                <c:pt idx="2459">
                  <c:v>4400.0006396905083</c:v>
                </c:pt>
                <c:pt idx="2460">
                  <c:v>4400.3764410875519</c:v>
                </c:pt>
                <c:pt idx="2461">
                  <c:v>4400.7516257641855</c:v>
                </c:pt>
                <c:pt idx="2462">
                  <c:v>4401.1261936227156</c:v>
                </c:pt>
                <c:pt idx="2463">
                  <c:v>4401.5001445654152</c:v>
                </c:pt>
                <c:pt idx="2464">
                  <c:v>4401.8734784945182</c:v>
                </c:pt>
                <c:pt idx="2465">
                  <c:v>4402.2461953122265</c:v>
                </c:pt>
                <c:pt idx="2466">
                  <c:v>4402.6182949207014</c:v>
                </c:pt>
                <c:pt idx="2467">
                  <c:v>4402.9897772220693</c:v>
                </c:pt>
                <c:pt idx="2468">
                  <c:v>4403.3606421184249</c:v>
                </c:pt>
                <c:pt idx="2469">
                  <c:v>4403.7308895118176</c:v>
                </c:pt>
                <c:pt idx="2470">
                  <c:v>4404.1005193042647</c:v>
                </c:pt>
                <c:pt idx="2471">
                  <c:v>4404.46953139775</c:v>
                </c:pt>
                <c:pt idx="2472">
                  <c:v>4404.8379256942144</c:v>
                </c:pt>
                <c:pt idx="2473">
                  <c:v>4405.2057020955708</c:v>
                </c:pt>
                <c:pt idx="2474">
                  <c:v>4405.5728605036884</c:v>
                </c:pt>
                <c:pt idx="2475">
                  <c:v>4405.9394008203953</c:v>
                </c:pt>
                <c:pt idx="2476">
                  <c:v>4406.3053229474981</c:v>
                </c:pt>
                <c:pt idx="2477">
                  <c:v>4406.6706267867539</c:v>
                </c:pt>
                <c:pt idx="2478">
                  <c:v>4407.0353122398838</c:v>
                </c:pt>
                <c:pt idx="2479">
                  <c:v>4407.3993792085803</c:v>
                </c:pt>
                <c:pt idx="2480">
                  <c:v>4407.7628275944908</c:v>
                </c:pt>
                <c:pt idx="2481">
                  <c:v>4408.1256572992279</c:v>
                </c:pt>
                <c:pt idx="2482">
                  <c:v>4408.4878682243661</c:v>
                </c:pt>
                <c:pt idx="2483">
                  <c:v>4408.8494602714491</c:v>
                </c:pt>
                <c:pt idx="2484">
                  <c:v>4409.2104333419729</c:v>
                </c:pt>
                <c:pt idx="2485">
                  <c:v>4409.570787337404</c:v>
                </c:pt>
                <c:pt idx="2486">
                  <c:v>4409.9305221591731</c:v>
                </c:pt>
                <c:pt idx="2487">
                  <c:v>4410.2896377086645</c:v>
                </c:pt>
                <c:pt idx="2488">
                  <c:v>4410.6481338872354</c:v>
                </c:pt>
                <c:pt idx="2489">
                  <c:v>4411.0060105961975</c:v>
                </c:pt>
                <c:pt idx="2490">
                  <c:v>4411.3632677368305</c:v>
                </c:pt>
                <c:pt idx="2491">
                  <c:v>4411.7199052103715</c:v>
                </c:pt>
                <c:pt idx="2492">
                  <c:v>4412.0759229180248</c:v>
                </c:pt>
                <c:pt idx="2493">
                  <c:v>4412.4313207609584</c:v>
                </c:pt>
                <c:pt idx="2494">
                  <c:v>4412.7860986402929</c:v>
                </c:pt>
                <c:pt idx="2495">
                  <c:v>4413.1402564571263</c:v>
                </c:pt>
                <c:pt idx="2496">
                  <c:v>4413.4937941124999</c:v>
                </c:pt>
                <c:pt idx="2497">
                  <c:v>4413.8467115074372</c:v>
                </c:pt>
                <c:pt idx="2498">
                  <c:v>4414.1990085429088</c:v>
                </c:pt>
                <c:pt idx="2499">
                  <c:v>4414.5506851198525</c:v>
                </c:pt>
                <c:pt idx="2500">
                  <c:v>4414.9017411391706</c:v>
                </c:pt>
                <c:pt idx="2501">
                  <c:v>4415.2521765017282</c:v>
                </c:pt>
                <c:pt idx="2502">
                  <c:v>4415.6019911083422</c:v>
                </c:pt>
                <c:pt idx="2503">
                  <c:v>4415.9511848598031</c:v>
                </c:pt>
                <c:pt idx="2504">
                  <c:v>4416.2997576568569</c:v>
                </c:pt>
                <c:pt idx="2505">
                  <c:v>4416.6477094002148</c:v>
                </c:pt>
                <c:pt idx="2506">
                  <c:v>4416.9950399905474</c:v>
                </c:pt>
                <c:pt idx="2507">
                  <c:v>4417.3417493284869</c:v>
                </c:pt>
                <c:pt idx="2508">
                  <c:v>4417.6878373146274</c:v>
                </c:pt>
                <c:pt idx="2509">
                  <c:v>4418.0333038495264</c:v>
                </c:pt>
                <c:pt idx="2510">
                  <c:v>4418.3781488337027</c:v>
                </c:pt>
                <c:pt idx="2511">
                  <c:v>4418.7223721676337</c:v>
                </c:pt>
                <c:pt idx="2512">
                  <c:v>4419.0659737517599</c:v>
                </c:pt>
                <c:pt idx="2513">
                  <c:v>4419.4089534864806</c:v>
                </c:pt>
                <c:pt idx="2514">
                  <c:v>4419.7513112721635</c:v>
                </c:pt>
                <c:pt idx="2515">
                  <c:v>4420.0930470091307</c:v>
                </c:pt>
                <c:pt idx="2516">
                  <c:v>4420.4341605976697</c:v>
                </c:pt>
                <c:pt idx="2517">
                  <c:v>4420.7746519380225</c:v>
                </c:pt>
                <c:pt idx="2518">
                  <c:v>4421.114520930405</c:v>
                </c:pt>
                <c:pt idx="2519">
                  <c:v>4421.4537674749799</c:v>
                </c:pt>
                <c:pt idx="2520">
                  <c:v>4421.7923914718813</c:v>
                </c:pt>
                <c:pt idx="2521">
                  <c:v>4422.1303928211937</c:v>
                </c:pt>
                <c:pt idx="2522">
                  <c:v>4422.4677714229756</c:v>
                </c:pt>
                <c:pt idx="2523">
                  <c:v>4422.8045271772389</c:v>
                </c:pt>
                <c:pt idx="2524">
                  <c:v>4423.1406599839547</c:v>
                </c:pt>
                <c:pt idx="2525">
                  <c:v>4423.4761697430586</c:v>
                </c:pt>
                <c:pt idx="2526">
                  <c:v>4423.8110563544442</c:v>
                </c:pt>
                <c:pt idx="2527">
                  <c:v>4424.1453197179699</c:v>
                </c:pt>
                <c:pt idx="2528">
                  <c:v>4424.4789597334475</c:v>
                </c:pt>
                <c:pt idx="2529">
                  <c:v>4424.8119763006607</c:v>
                </c:pt>
                <c:pt idx="2530">
                  <c:v>4425.1443693193414</c:v>
                </c:pt>
                <c:pt idx="2531">
                  <c:v>4425.4761386891887</c:v>
                </c:pt>
                <c:pt idx="2532">
                  <c:v>4425.8072843098607</c:v>
                </c:pt>
                <c:pt idx="2533">
                  <c:v>4426.1378060809757</c:v>
                </c:pt>
                <c:pt idx="2534">
                  <c:v>4426.4677039021117</c:v>
                </c:pt>
                <c:pt idx="2535">
                  <c:v>4426.7969776728123</c:v>
                </c:pt>
                <c:pt idx="2536">
                  <c:v>4427.1256272925721</c:v>
                </c:pt>
                <c:pt idx="2537">
                  <c:v>4427.4536526608499</c:v>
                </c:pt>
                <c:pt idx="2538">
                  <c:v>4427.7810536770685</c:v>
                </c:pt>
                <c:pt idx="2539">
                  <c:v>4428.1078302406031</c:v>
                </c:pt>
                <c:pt idx="2540">
                  <c:v>4428.4339822507973</c:v>
                </c:pt>
                <c:pt idx="2541">
                  <c:v>4428.7595096069499</c:v>
                </c:pt>
                <c:pt idx="2542">
                  <c:v>4429.0844122083154</c:v>
                </c:pt>
                <c:pt idx="2543">
                  <c:v>4429.4086899541189</c:v>
                </c:pt>
                <c:pt idx="2544">
                  <c:v>4429.7323427435349</c:v>
                </c:pt>
                <c:pt idx="2545">
                  <c:v>4430.0553704757058</c:v>
                </c:pt>
                <c:pt idx="2546">
                  <c:v>4430.3777730497241</c:v>
                </c:pt>
                <c:pt idx="2547">
                  <c:v>4430.6995503646531</c:v>
                </c:pt>
                <c:pt idx="2548">
                  <c:v>4431.0207023195071</c:v>
                </c:pt>
                <c:pt idx="2549">
                  <c:v>4431.3412288132649</c:v>
                </c:pt>
                <c:pt idx="2550">
                  <c:v>4431.6611297448617</c:v>
                </c:pt>
                <c:pt idx="2551">
                  <c:v>4431.9804050131897</c:v>
                </c:pt>
                <c:pt idx="2552">
                  <c:v>4432.2990545171106</c:v>
                </c:pt>
                <c:pt idx="2553">
                  <c:v>4432.6170781554338</c:v>
                </c:pt>
                <c:pt idx="2554">
                  <c:v>4432.9344758269326</c:v>
                </c:pt>
                <c:pt idx="2555">
                  <c:v>4433.2512474303439</c:v>
                </c:pt>
                <c:pt idx="2556">
                  <c:v>4433.5673928643564</c:v>
                </c:pt>
                <c:pt idx="2557">
                  <c:v>4433.8829120276223</c:v>
                </c:pt>
                <c:pt idx="2558">
                  <c:v>4434.1978048187502</c:v>
                </c:pt>
                <c:pt idx="2559">
                  <c:v>4434.5120711363115</c:v>
                </c:pt>
                <c:pt idx="2560">
                  <c:v>4434.8257108788303</c:v>
                </c:pt>
                <c:pt idx="2561">
                  <c:v>4435.1387239447949</c:v>
                </c:pt>
                <c:pt idx="2562">
                  <c:v>4435.4511102326524</c:v>
                </c:pt>
                <c:pt idx="2563">
                  <c:v>4435.7628696408065</c:v>
                </c:pt>
                <c:pt idx="2564">
                  <c:v>4436.0740020676194</c:v>
                </c:pt>
                <c:pt idx="2565">
                  <c:v>4436.3845074114124</c:v>
                </c:pt>
                <c:pt idx="2566">
                  <c:v>4436.6943855704676</c:v>
                </c:pt>
                <c:pt idx="2567">
                  <c:v>4437.0036364430216</c:v>
                </c:pt>
                <c:pt idx="2568">
                  <c:v>4437.3122599272729</c:v>
                </c:pt>
                <c:pt idx="2569">
                  <c:v>4437.6202559213771</c:v>
                </c:pt>
                <c:pt idx="2570">
                  <c:v>4437.9276243234481</c:v>
                </c:pt>
                <c:pt idx="2571">
                  <c:v>4438.2343650315579</c:v>
                </c:pt>
                <c:pt idx="2572">
                  <c:v>4438.5404779437386</c:v>
                </c:pt>
                <c:pt idx="2573">
                  <c:v>4438.8459629579793</c:v>
                </c:pt>
                <c:pt idx="2574">
                  <c:v>4439.1508199722239</c:v>
                </c:pt>
                <c:pt idx="2575">
                  <c:v>4439.4550488843815</c:v>
                </c:pt>
                <c:pt idx="2576">
                  <c:v>4439.7586495923133</c:v>
                </c:pt>
                <c:pt idx="2577">
                  <c:v>4440.0616219938429</c:v>
                </c:pt>
                <c:pt idx="2578">
                  <c:v>4440.3639659867449</c:v>
                </c:pt>
                <c:pt idx="2579">
                  <c:v>4440.6656814687631</c:v>
                </c:pt>
                <c:pt idx="2580">
                  <c:v>4440.9667683375847</c:v>
                </c:pt>
                <c:pt idx="2581">
                  <c:v>4441.2672264908706</c:v>
                </c:pt>
                <c:pt idx="2582">
                  <c:v>4441.5670558262236</c:v>
                </c:pt>
                <c:pt idx="2583">
                  <c:v>4441.8662562412201</c:v>
                </c:pt>
                <c:pt idx="2584">
                  <c:v>4442.1648276333799</c:v>
                </c:pt>
                <c:pt idx="2585">
                  <c:v>4442.4627699001885</c:v>
                </c:pt>
                <c:pt idx="2586">
                  <c:v>4442.7600829390849</c:v>
                </c:pt>
                <c:pt idx="2587">
                  <c:v>4443.0567666474726</c:v>
                </c:pt>
                <c:pt idx="2588">
                  <c:v>4443.3528209227024</c:v>
                </c:pt>
                <c:pt idx="2589">
                  <c:v>4443.6482456620897</c:v>
                </c:pt>
                <c:pt idx="2590">
                  <c:v>4443.9430407629034</c:v>
                </c:pt>
                <c:pt idx="2591">
                  <c:v>4444.2372061223741</c:v>
                </c:pt>
                <c:pt idx="2592">
                  <c:v>4444.5307416376863</c:v>
                </c:pt>
                <c:pt idx="2593">
                  <c:v>4444.8236472059807</c:v>
                </c:pt>
                <c:pt idx="2594">
                  <c:v>4445.1159227243552</c:v>
                </c:pt>
                <c:pt idx="2595">
                  <c:v>4445.4075680898695</c:v>
                </c:pt>
                <c:pt idx="2596">
                  <c:v>4445.6985831995335</c:v>
                </c:pt>
                <c:pt idx="2597">
                  <c:v>4445.9889679503194</c:v>
                </c:pt>
                <c:pt idx="2598">
                  <c:v>4446.2787222391535</c:v>
                </c:pt>
                <c:pt idx="2599">
                  <c:v>4446.5678459629225</c:v>
                </c:pt>
                <c:pt idx="2600">
                  <c:v>4446.8563390184636</c:v>
                </c:pt>
                <c:pt idx="2601">
                  <c:v>4447.1442013025735</c:v>
                </c:pt>
                <c:pt idx="2602">
                  <c:v>4447.4314327120073</c:v>
                </c:pt>
                <c:pt idx="2603">
                  <c:v>4447.7180331434774</c:v>
                </c:pt>
                <c:pt idx="2604">
                  <c:v>4448.0040024936498</c:v>
                </c:pt>
                <c:pt idx="2605">
                  <c:v>4448.2893406591456</c:v>
                </c:pt>
                <c:pt idx="2606">
                  <c:v>4448.5740475365465</c:v>
                </c:pt>
                <c:pt idx="2607">
                  <c:v>4448.8581230223917</c:v>
                </c:pt>
                <c:pt idx="2608">
                  <c:v>4449.1415670131692</c:v>
                </c:pt>
                <c:pt idx="2609">
                  <c:v>4449.42437940533</c:v>
                </c:pt>
                <c:pt idx="2610">
                  <c:v>4449.7065600952792</c:v>
                </c:pt>
                <c:pt idx="2611">
                  <c:v>4449.9881089793771</c:v>
                </c:pt>
                <c:pt idx="2612">
                  <c:v>4450.269025953944</c:v>
                </c:pt>
                <c:pt idx="2613">
                  <c:v>4450.5493109152485</c:v>
                </c:pt>
                <c:pt idx="2614">
                  <c:v>4450.8289637595262</c:v>
                </c:pt>
                <c:pt idx="2615">
                  <c:v>4451.1079843829575</c:v>
                </c:pt>
                <c:pt idx="2616">
                  <c:v>4451.3863726816844</c:v>
                </c:pt>
                <c:pt idx="2617">
                  <c:v>4451.6641285518072</c:v>
                </c:pt>
                <c:pt idx="2618">
                  <c:v>4451.9412518893723</c:v>
                </c:pt>
                <c:pt idx="2619">
                  <c:v>4452.2177425903938</c:v>
                </c:pt>
                <c:pt idx="2620">
                  <c:v>4452.4936005508353</c:v>
                </c:pt>
                <c:pt idx="2621">
                  <c:v>4452.7688256666142</c:v>
                </c:pt>
                <c:pt idx="2622">
                  <c:v>4453.0434178336063</c:v>
                </c:pt>
                <c:pt idx="2623">
                  <c:v>4453.3173769476434</c:v>
                </c:pt>
                <c:pt idx="2624">
                  <c:v>4453.590702904512</c:v>
                </c:pt>
                <c:pt idx="2625">
                  <c:v>4453.8633955999539</c:v>
                </c:pt>
                <c:pt idx="2626">
                  <c:v>4454.135454929662</c:v>
                </c:pt>
                <c:pt idx="2627">
                  <c:v>4454.4068807892927</c:v>
                </c:pt>
                <c:pt idx="2628">
                  <c:v>4454.6776730744514</c:v>
                </c:pt>
                <c:pt idx="2629">
                  <c:v>4454.9478316807008</c:v>
                </c:pt>
                <c:pt idx="2630">
                  <c:v>4455.2173565035591</c:v>
                </c:pt>
                <c:pt idx="2631">
                  <c:v>4455.4862474384981</c:v>
                </c:pt>
                <c:pt idx="2632">
                  <c:v>4455.7545043809459</c:v>
                </c:pt>
                <c:pt idx="2633">
                  <c:v>4456.0221272262843</c:v>
                </c:pt>
                <c:pt idx="2634">
                  <c:v>4456.2891158698512</c:v>
                </c:pt>
                <c:pt idx="2635">
                  <c:v>4456.5554702069385</c:v>
                </c:pt>
                <c:pt idx="2636">
                  <c:v>4456.8211901327932</c:v>
                </c:pt>
                <c:pt idx="2637">
                  <c:v>4457.0862755426169</c:v>
                </c:pt>
                <c:pt idx="2638">
                  <c:v>4457.3507263315641</c:v>
                </c:pt>
                <c:pt idx="2639">
                  <c:v>4457.6145423947482</c:v>
                </c:pt>
                <c:pt idx="2640">
                  <c:v>4457.8777236272326</c:v>
                </c:pt>
                <c:pt idx="2641">
                  <c:v>4458.1402699240389</c:v>
                </c:pt>
                <c:pt idx="2642">
                  <c:v>4458.4021811801404</c:v>
                </c:pt>
                <c:pt idx="2643">
                  <c:v>4458.6634572904613</c:v>
                </c:pt>
                <c:pt idx="2644">
                  <c:v>4458.9240981498924</c:v>
                </c:pt>
                <c:pt idx="2645">
                  <c:v>4459.184103653266</c:v>
                </c:pt>
                <c:pt idx="2646">
                  <c:v>4459.4434736953726</c:v>
                </c:pt>
                <c:pt idx="2647">
                  <c:v>4459.7022081709611</c:v>
                </c:pt>
                <c:pt idx="2648">
                  <c:v>4459.9603069747263</c:v>
                </c:pt>
                <c:pt idx="2649">
                  <c:v>4460.2177700013244</c:v>
                </c:pt>
                <c:pt idx="2650">
                  <c:v>4460.4745971453631</c:v>
                </c:pt>
                <c:pt idx="2651">
                  <c:v>4460.7307883014028</c:v>
                </c:pt>
                <c:pt idx="2652">
                  <c:v>4460.9863433639593</c:v>
                </c:pt>
                <c:pt idx="2653">
                  <c:v>4461.2412622275006</c:v>
                </c:pt>
                <c:pt idx="2654">
                  <c:v>4461.4955447864486</c:v>
                </c:pt>
                <c:pt idx="2655">
                  <c:v>4461.7491909351793</c:v>
                </c:pt>
                <c:pt idx="2656">
                  <c:v>4462.0022005680257</c:v>
                </c:pt>
                <c:pt idx="2657">
                  <c:v>4462.2545735792673</c:v>
                </c:pt>
                <c:pt idx="2658">
                  <c:v>4462.5063098631435</c:v>
                </c:pt>
                <c:pt idx="2659">
                  <c:v>4462.7574093138428</c:v>
                </c:pt>
                <c:pt idx="2660">
                  <c:v>4463.0078718255099</c:v>
                </c:pt>
                <c:pt idx="2661">
                  <c:v>4463.2576972922416</c:v>
                </c:pt>
                <c:pt idx="2662">
                  <c:v>4463.5068856080889</c:v>
                </c:pt>
                <c:pt idx="2663">
                  <c:v>4463.7554366670547</c:v>
                </c:pt>
                <c:pt idx="2664">
                  <c:v>4464.003350363093</c:v>
                </c:pt>
                <c:pt idx="2665">
                  <c:v>4464.2506265901193</c:v>
                </c:pt>
                <c:pt idx="2666">
                  <c:v>4464.4972652419901</c:v>
                </c:pt>
                <c:pt idx="2667">
                  <c:v>4464.7432662125248</c:v>
                </c:pt>
                <c:pt idx="2668">
                  <c:v>4464.9886293954914</c:v>
                </c:pt>
                <c:pt idx="2669">
                  <c:v>4465.2333546846075</c:v>
                </c:pt>
                <c:pt idx="2670">
                  <c:v>4465.4774419735522</c:v>
                </c:pt>
                <c:pt idx="2671">
                  <c:v>4465.7208911559537</c:v>
                </c:pt>
                <c:pt idx="2672">
                  <c:v>4465.963702125383</c:v>
                </c:pt>
                <c:pt idx="2673">
                  <c:v>4466.2058747753827</c:v>
                </c:pt>
                <c:pt idx="2674">
                  <c:v>4466.4474089994283</c:v>
                </c:pt>
                <c:pt idx="2675">
                  <c:v>4466.6883046909643</c:v>
                </c:pt>
                <c:pt idx="2676">
                  <c:v>4466.9285617433779</c:v>
                </c:pt>
                <c:pt idx="2677">
                  <c:v>4467.1681800500091</c:v>
                </c:pt>
                <c:pt idx="2678">
                  <c:v>4467.4071595041523</c:v>
                </c:pt>
                <c:pt idx="2679">
                  <c:v>4467.6454999990592</c:v>
                </c:pt>
                <c:pt idx="2680">
                  <c:v>4467.8832014279233</c:v>
                </c:pt>
                <c:pt idx="2681">
                  <c:v>4468.1202636838998</c:v>
                </c:pt>
                <c:pt idx="2682">
                  <c:v>4468.3566866600859</c:v>
                </c:pt>
                <c:pt idx="2683">
                  <c:v>4468.5924702495413</c:v>
                </c:pt>
                <c:pt idx="2684">
                  <c:v>4468.8276143452722</c:v>
                </c:pt>
                <c:pt idx="2685">
                  <c:v>4469.0621188402374</c:v>
                </c:pt>
                <c:pt idx="2686">
                  <c:v>4469.2959836273494</c:v>
                </c:pt>
                <c:pt idx="2687">
                  <c:v>4469.5292085994688</c:v>
                </c:pt>
                <c:pt idx="2688">
                  <c:v>4469.7617936494089</c:v>
                </c:pt>
                <c:pt idx="2689">
                  <c:v>4469.9937386699376</c:v>
                </c:pt>
                <c:pt idx="2690">
                  <c:v>4470.2250435537726</c:v>
                </c:pt>
                <c:pt idx="2691">
                  <c:v>4470.45570819358</c:v>
                </c:pt>
                <c:pt idx="2692">
                  <c:v>4470.6857324819857</c:v>
                </c:pt>
                <c:pt idx="2693">
                  <c:v>4470.9151163115584</c:v>
                </c:pt>
                <c:pt idx="2694">
                  <c:v>4471.1438595748214</c:v>
                </c:pt>
                <c:pt idx="2695">
                  <c:v>4471.3719621642513</c:v>
                </c:pt>
                <c:pt idx="2696">
                  <c:v>4471.5994239722731</c:v>
                </c:pt>
                <c:pt idx="2697">
                  <c:v>4471.8262448912665</c:v>
                </c:pt>
                <c:pt idx="2698">
                  <c:v>4472.0524248135544</c:v>
                </c:pt>
                <c:pt idx="2699">
                  <c:v>4472.2779636314199</c:v>
                </c:pt>
                <c:pt idx="2700">
                  <c:v>4472.5028612370934</c:v>
                </c:pt>
                <c:pt idx="2701">
                  <c:v>4472.7271175227561</c:v>
                </c:pt>
                <c:pt idx="2702">
                  <c:v>4472.9507323805392</c:v>
                </c:pt>
                <c:pt idx="2703">
                  <c:v>4473.1737057025275</c:v>
                </c:pt>
                <c:pt idx="2704">
                  <c:v>4473.3960373807558</c:v>
                </c:pt>
                <c:pt idx="2705">
                  <c:v>4473.6177273072062</c:v>
                </c:pt>
                <c:pt idx="2706">
                  <c:v>4473.8387753738143</c:v>
                </c:pt>
                <c:pt idx="2707">
                  <c:v>4474.0591814724694</c:v>
                </c:pt>
                <c:pt idx="2708">
                  <c:v>4474.2789454950025</c:v>
                </c:pt>
                <c:pt idx="2709">
                  <c:v>4474.4980673332029</c:v>
                </c:pt>
                <c:pt idx="2710">
                  <c:v>4474.7165468788107</c:v>
                </c:pt>
                <c:pt idx="2711">
                  <c:v>4474.9343840235088</c:v>
                </c:pt>
                <c:pt idx="2712">
                  <c:v>4475.1515786589398</c:v>
                </c:pt>
                <c:pt idx="2713">
                  <c:v>4475.3681306766866</c:v>
                </c:pt>
                <c:pt idx="2714">
                  <c:v>4475.5840399682911</c:v>
                </c:pt>
                <c:pt idx="2715">
                  <c:v>4475.7993064252414</c:v>
                </c:pt>
                <c:pt idx="2716">
                  <c:v>4476.0139299389775</c:v>
                </c:pt>
                <c:pt idx="2717">
                  <c:v>4476.227910400884</c:v>
                </c:pt>
                <c:pt idx="2718">
                  <c:v>4476.4412477023016</c:v>
                </c:pt>
                <c:pt idx="2719">
                  <c:v>4476.6539417345202</c:v>
                </c:pt>
                <c:pt idx="2720">
                  <c:v>4476.8659923887744</c:v>
                </c:pt>
                <c:pt idx="2721">
                  <c:v>4477.0773995562549</c:v>
                </c:pt>
                <c:pt idx="2722">
                  <c:v>4477.2881631280989</c:v>
                </c:pt>
                <c:pt idx="2723">
                  <c:v>4477.4982829953915</c:v>
                </c:pt>
                <c:pt idx="2724">
                  <c:v>4477.7077590491717</c:v>
                </c:pt>
                <c:pt idx="2725">
                  <c:v>4477.9165911804266</c:v>
                </c:pt>
                <c:pt idx="2726">
                  <c:v>4478.1247792800887</c:v>
                </c:pt>
                <c:pt idx="2727">
                  <c:v>4478.332323239043</c:v>
                </c:pt>
                <c:pt idx="2728">
                  <c:v>4478.5392229481267</c:v>
                </c:pt>
                <c:pt idx="2729">
                  <c:v>4478.7454782981213</c:v>
                </c:pt>
                <c:pt idx="2730">
                  <c:v>4478.9510891797627</c:v>
                </c:pt>
                <c:pt idx="2731">
                  <c:v>4479.1560554837297</c:v>
                </c:pt>
                <c:pt idx="2732">
                  <c:v>4479.360377100651</c:v>
                </c:pt>
                <c:pt idx="2733">
                  <c:v>4479.5640539211117</c:v>
                </c:pt>
                <c:pt idx="2734">
                  <c:v>4479.7670858356387</c:v>
                </c:pt>
                <c:pt idx="2735">
                  <c:v>4479.9694727347096</c:v>
                </c:pt>
                <c:pt idx="2736">
                  <c:v>4480.1712145087522</c:v>
                </c:pt>
                <c:pt idx="2737">
                  <c:v>4480.3723110481396</c:v>
                </c:pt>
                <c:pt idx="2738">
                  <c:v>4480.5727622431987</c:v>
                </c:pt>
                <c:pt idx="2739">
                  <c:v>4480.7725679842006</c:v>
                </c:pt>
                <c:pt idx="2740">
                  <c:v>4480.9717281613684</c:v>
                </c:pt>
                <c:pt idx="2741">
                  <c:v>4481.1702426648699</c:v>
                </c:pt>
                <c:pt idx="2742">
                  <c:v>4481.3681113848234</c:v>
                </c:pt>
                <c:pt idx="2743">
                  <c:v>4481.5653342112973</c:v>
                </c:pt>
                <c:pt idx="2744">
                  <c:v>4481.7619110343039</c:v>
                </c:pt>
                <c:pt idx="2745">
                  <c:v>4481.9578417438097</c:v>
                </c:pt>
                <c:pt idx="2746">
                  <c:v>4482.1531262297258</c:v>
                </c:pt>
                <c:pt idx="2747">
                  <c:v>4482.3477643819097</c:v>
                </c:pt>
                <c:pt idx="2748">
                  <c:v>4482.5417560901697</c:v>
                </c:pt>
                <c:pt idx="2749">
                  <c:v>4482.7351012442614</c:v>
                </c:pt>
                <c:pt idx="2750">
                  <c:v>4482.9277997338913</c:v>
                </c:pt>
                <c:pt idx="2751">
                  <c:v>4483.1198514487087</c:v>
                </c:pt>
                <c:pt idx="2752">
                  <c:v>4483.3112562783126</c:v>
                </c:pt>
                <c:pt idx="2753">
                  <c:v>4483.5020141122504</c:v>
                </c:pt>
                <c:pt idx="2754">
                  <c:v>4483.6921248400186</c:v>
                </c:pt>
                <c:pt idx="2755">
                  <c:v>4483.8815883510551</c:v>
                </c:pt>
                <c:pt idx="2756">
                  <c:v>4484.0704045347557</c:v>
                </c:pt>
                <c:pt idx="2757">
                  <c:v>4484.2585732804546</c:v>
                </c:pt>
                <c:pt idx="2758">
                  <c:v>4484.446094477441</c:v>
                </c:pt>
                <c:pt idx="2759">
                  <c:v>4484.632968014942</c:v>
                </c:pt>
                <c:pt idx="2760">
                  <c:v>4484.8191937821384</c:v>
                </c:pt>
                <c:pt idx="2761">
                  <c:v>4485.0047716681602</c:v>
                </c:pt>
                <c:pt idx="2762">
                  <c:v>4485.1897015620798</c:v>
                </c:pt>
                <c:pt idx="2763">
                  <c:v>4485.3739833529171</c:v>
                </c:pt>
                <c:pt idx="2764">
                  <c:v>4485.5576169296428</c:v>
                </c:pt>
                <c:pt idx="2765">
                  <c:v>4485.7406021811721</c:v>
                </c:pt>
                <c:pt idx="2766">
                  <c:v>4485.9229389963675</c:v>
                </c:pt>
                <c:pt idx="2767">
                  <c:v>4486.1046272640369</c:v>
                </c:pt>
                <c:pt idx="2768">
                  <c:v>4486.2856668729373</c:v>
                </c:pt>
                <c:pt idx="2769">
                  <c:v>4486.4660577117702</c:v>
                </c:pt>
                <c:pt idx="2770">
                  <c:v>4486.6457996691888</c:v>
                </c:pt>
                <c:pt idx="2771">
                  <c:v>4486.8248926337837</c:v>
                </c:pt>
                <c:pt idx="2772">
                  <c:v>4487.0033364941019</c:v>
                </c:pt>
                <c:pt idx="2773">
                  <c:v>4487.1811311386327</c:v>
                </c:pt>
                <c:pt idx="2774">
                  <c:v>4487.3582764558114</c:v>
                </c:pt>
                <c:pt idx="2775">
                  <c:v>4487.5347723340128</c:v>
                </c:pt>
                <c:pt idx="2776">
                  <c:v>4487.7106186615783</c:v>
                </c:pt>
                <c:pt idx="2777">
                  <c:v>4487.8858153267711</c:v>
                </c:pt>
                <c:pt idx="2778">
                  <c:v>4488.0603622178205</c:v>
                </c:pt>
                <c:pt idx="2779">
                  <c:v>4488.234259222887</c:v>
                </c:pt>
                <c:pt idx="2780">
                  <c:v>4488.4075062300853</c:v>
                </c:pt>
                <c:pt idx="2781">
                  <c:v>4488.5801031274777</c:v>
                </c:pt>
                <c:pt idx="2782">
                  <c:v>4488.7520498030644</c:v>
                </c:pt>
                <c:pt idx="2783">
                  <c:v>4488.9233461447975</c:v>
                </c:pt>
                <c:pt idx="2784">
                  <c:v>4489.0939920405735</c:v>
                </c:pt>
                <c:pt idx="2785">
                  <c:v>4489.2639873782373</c:v>
                </c:pt>
                <c:pt idx="2786">
                  <c:v>4489.4333320455726</c:v>
                </c:pt>
                <c:pt idx="2787">
                  <c:v>4489.6020259303186</c:v>
                </c:pt>
                <c:pt idx="2788">
                  <c:v>4489.7700689201465</c:v>
                </c:pt>
                <c:pt idx="2789">
                  <c:v>4489.9374609026863</c:v>
                </c:pt>
                <c:pt idx="2790">
                  <c:v>4490.10420176551</c:v>
                </c:pt>
                <c:pt idx="2791">
                  <c:v>4490.2702913961248</c:v>
                </c:pt>
                <c:pt idx="2792">
                  <c:v>4490.4357296819981</c:v>
                </c:pt>
                <c:pt idx="2793">
                  <c:v>4490.6005165105325</c:v>
                </c:pt>
                <c:pt idx="2794">
                  <c:v>4490.76465176908</c:v>
                </c:pt>
                <c:pt idx="2795">
                  <c:v>4490.9281353449342</c:v>
                </c:pt>
                <c:pt idx="2796">
                  <c:v>4491.0909671253412</c:v>
                </c:pt>
                <c:pt idx="2797">
                  <c:v>4491.2531469974829</c:v>
                </c:pt>
                <c:pt idx="2798">
                  <c:v>4491.4146748484909</c:v>
                </c:pt>
                <c:pt idx="2799">
                  <c:v>4491.5755505654415</c:v>
                </c:pt>
                <c:pt idx="2800">
                  <c:v>4491.7357740353527</c:v>
                </c:pt>
                <c:pt idx="2801">
                  <c:v>4491.8953451451926</c:v>
                </c:pt>
                <c:pt idx="2802">
                  <c:v>4492.0542637818717</c:v>
                </c:pt>
                <c:pt idx="2803">
                  <c:v>4492.2125298322399</c:v>
                </c:pt>
                <c:pt idx="2804">
                  <c:v>4492.3701431830996</c:v>
                </c:pt>
                <c:pt idx="2805">
                  <c:v>4492.5271037211924</c:v>
                </c:pt>
                <c:pt idx="2806">
                  <c:v>4492.6834113332043</c:v>
                </c:pt>
                <c:pt idx="2807">
                  <c:v>4492.8390659057723</c:v>
                </c:pt>
                <c:pt idx="2808">
                  <c:v>4492.9940673254687</c:v>
                </c:pt>
                <c:pt idx="2809">
                  <c:v>4493.1484154788141</c:v>
                </c:pt>
                <c:pt idx="2810">
                  <c:v>4493.3021102522744</c:v>
                </c:pt>
                <c:pt idx="2811">
                  <c:v>4493.4551515322546</c:v>
                </c:pt>
                <c:pt idx="2812">
                  <c:v>4493.6075392051107</c:v>
                </c:pt>
                <c:pt idx="2813">
                  <c:v>4493.7592731571367</c:v>
                </c:pt>
                <c:pt idx="2814">
                  <c:v>4493.9103532745721</c:v>
                </c:pt>
                <c:pt idx="2815">
                  <c:v>4494.0607794436055</c:v>
                </c:pt>
                <c:pt idx="2816">
                  <c:v>4494.210551550359</c:v>
                </c:pt>
                <c:pt idx="2817">
                  <c:v>4494.3596694809066</c:v>
                </c:pt>
                <c:pt idx="2818">
                  <c:v>4494.5081331212605</c:v>
                </c:pt>
                <c:pt idx="2819">
                  <c:v>4494.6559423573817</c:v>
                </c:pt>
                <c:pt idx="2820">
                  <c:v>4494.8030970751706</c:v>
                </c:pt>
                <c:pt idx="2821">
                  <c:v>4494.9495971604738</c:v>
                </c:pt>
                <c:pt idx="2822">
                  <c:v>4495.0954424990796</c:v>
                </c:pt>
                <c:pt idx="2823">
                  <c:v>4495.2406329767164</c:v>
                </c:pt>
                <c:pt idx="2824">
                  <c:v>4495.3851684790634</c:v>
                </c:pt>
                <c:pt idx="2825">
                  <c:v>4495.5290488917344</c:v>
                </c:pt>
                <c:pt idx="2826">
                  <c:v>4495.6722741002941</c:v>
                </c:pt>
                <c:pt idx="2827">
                  <c:v>4495.8148439902416</c:v>
                </c:pt>
                <c:pt idx="2828">
                  <c:v>4495.9567584470296</c:v>
                </c:pt>
                <c:pt idx="2829">
                  <c:v>4496.0980173560438</c:v>
                </c:pt>
                <c:pt idx="2830">
                  <c:v>4496.2386206026194</c:v>
                </c:pt>
                <c:pt idx="2831">
                  <c:v>4496.3785680720284</c:v>
                </c:pt>
                <c:pt idx="2832">
                  <c:v>4496.5178596494907</c:v>
                </c:pt>
                <c:pt idx="2833">
                  <c:v>4496.656495220167</c:v>
                </c:pt>
                <c:pt idx="2834">
                  <c:v>4496.7944746691583</c:v>
                </c:pt>
                <c:pt idx="2835">
                  <c:v>4496.9317978815088</c:v>
                </c:pt>
                <c:pt idx="2836">
                  <c:v>4497.0684647422104</c:v>
                </c:pt>
                <c:pt idx="2837">
                  <c:v>4497.2044751361891</c:v>
                </c:pt>
                <c:pt idx="2838">
                  <c:v>4497.3398289483193</c:v>
                </c:pt>
                <c:pt idx="2839">
                  <c:v>4497.4745260634154</c:v>
                </c:pt>
                <c:pt idx="2840">
                  <c:v>4497.6085663662325</c:v>
                </c:pt>
                <c:pt idx="2841">
                  <c:v>4497.7419497414703</c:v>
                </c:pt>
                <c:pt idx="2842">
                  <c:v>4497.8746760737704</c:v>
                </c:pt>
                <c:pt idx="2843">
                  <c:v>4498.0067452477097</c:v>
                </c:pt>
                <c:pt idx="2844">
                  <c:v>4498.1381571478178</c:v>
                </c:pt>
                <c:pt idx="2845">
                  <c:v>4498.2689116585598</c:v>
                </c:pt>
                <c:pt idx="2846">
                  <c:v>4498.3990086643407</c:v>
                </c:pt>
                <c:pt idx="2847">
                  <c:v>4498.5284480495111</c:v>
                </c:pt>
                <c:pt idx="2848">
                  <c:v>4498.6572296983641</c:v>
                </c:pt>
                <c:pt idx="2849">
                  <c:v>4498.7853534951273</c:v>
                </c:pt>
                <c:pt idx="2850">
                  <c:v>4498.9128193239794</c:v>
                </c:pt>
                <c:pt idx="2851">
                  <c:v>4499.0396270690317</c:v>
                </c:pt>
                <c:pt idx="2852">
                  <c:v>4499.1657766143417</c:v>
                </c:pt>
                <c:pt idx="2853">
                  <c:v>4499.291267843907</c:v>
                </c:pt>
                <c:pt idx="2854">
                  <c:v>4499.4161006416653</c:v>
                </c:pt>
                <c:pt idx="2855">
                  <c:v>4499.5402748914994</c:v>
                </c:pt>
                <c:pt idx="2856">
                  <c:v>4499.6637904772278</c:v>
                </c:pt>
                <c:pt idx="2857">
                  <c:v>4499.7866472826099</c:v>
                </c:pt>
                <c:pt idx="2858">
                  <c:v>4499.9088451913512</c:v>
                </c:pt>
                <c:pt idx="2859">
                  <c:v>4500.0303840870974</c:v>
                </c:pt>
                <c:pt idx="2860">
                  <c:v>4500.1512638534305</c:v>
                </c:pt>
                <c:pt idx="2861">
                  <c:v>4500.2714843738695</c:v>
                </c:pt>
                <c:pt idx="2862">
                  <c:v>4500.3910455318883</c:v>
                </c:pt>
                <c:pt idx="2863">
                  <c:v>4500.5099472108877</c:v>
                </c:pt>
                <c:pt idx="2864">
                  <c:v>4500.628189294217</c:v>
                </c:pt>
                <c:pt idx="2865">
                  <c:v>4500.7457716651606</c:v>
                </c:pt>
                <c:pt idx="2866">
                  <c:v>4500.8626942069477</c:v>
                </c:pt>
                <c:pt idx="2867">
                  <c:v>4500.9789568027409</c:v>
                </c:pt>
                <c:pt idx="2868">
                  <c:v>4501.0945593356546</c:v>
                </c:pt>
                <c:pt idx="2869">
                  <c:v>4501.2095016887324</c:v>
                </c:pt>
                <c:pt idx="2870">
                  <c:v>4501.3237837449606</c:v>
                </c:pt>
                <c:pt idx="2871">
                  <c:v>4501.4374053872689</c:v>
                </c:pt>
                <c:pt idx="2872">
                  <c:v>4501.5503664985272</c:v>
                </c:pt>
                <c:pt idx="2873">
                  <c:v>4501.6626669615398</c:v>
                </c:pt>
                <c:pt idx="2874">
                  <c:v>4501.7743066590501</c:v>
                </c:pt>
                <c:pt idx="2875">
                  <c:v>4501.8852854737534</c:v>
                </c:pt>
                <c:pt idx="2876">
                  <c:v>4501.9956032882674</c:v>
                </c:pt>
                <c:pt idx="2877">
                  <c:v>4502.1052599851655</c:v>
                </c:pt>
                <c:pt idx="2878">
                  <c:v>4502.2142554469474</c:v>
                </c:pt>
                <c:pt idx="2879">
                  <c:v>4502.3225895560636</c:v>
                </c:pt>
                <c:pt idx="2880">
                  <c:v>4502.4302621948909</c:v>
                </c:pt>
                <c:pt idx="2881">
                  <c:v>4502.537273245759</c:v>
                </c:pt>
                <c:pt idx="2882">
                  <c:v>4502.6436225909301</c:v>
                </c:pt>
                <c:pt idx="2883">
                  <c:v>4502.7493101126011</c:v>
                </c:pt>
                <c:pt idx="2884">
                  <c:v>4502.8543356929194</c:v>
                </c:pt>
                <c:pt idx="2885">
                  <c:v>4502.9586992139602</c:v>
                </c:pt>
                <c:pt idx="2886">
                  <c:v>4503.0624005577465</c:v>
                </c:pt>
                <c:pt idx="2887">
                  <c:v>4503.1654396062304</c:v>
                </c:pt>
                <c:pt idx="2888">
                  <c:v>4503.2678162413094</c:v>
                </c:pt>
                <c:pt idx="2889">
                  <c:v>4503.3695303448239</c:v>
                </c:pt>
                <c:pt idx="2890">
                  <c:v>4503.4705817985423</c:v>
                </c:pt>
                <c:pt idx="2891">
                  <c:v>4503.5709704841802</c:v>
                </c:pt>
                <c:pt idx="2892">
                  <c:v>4503.6706962833878</c:v>
                </c:pt>
                <c:pt idx="2893">
                  <c:v>4503.7697590777507</c:v>
                </c:pt>
                <c:pt idx="2894">
                  <c:v>4503.8681587487999</c:v>
                </c:pt>
                <c:pt idx="2895">
                  <c:v>4503.9658951780011</c:v>
                </c:pt>
                <c:pt idx="2896">
                  <c:v>4504.0629682467606</c:v>
                </c:pt>
                <c:pt idx="2897">
                  <c:v>4504.1593778364149</c:v>
                </c:pt>
                <c:pt idx="2898">
                  <c:v>4504.2551238282504</c:v>
                </c:pt>
                <c:pt idx="2899">
                  <c:v>4504.3502061034824</c:v>
                </c:pt>
                <c:pt idx="2900">
                  <c:v>4504.4446245432655</c:v>
                </c:pt>
                <c:pt idx="2901">
                  <c:v>4504.5383790286969</c:v>
                </c:pt>
                <c:pt idx="2902">
                  <c:v>4504.6314694408093</c:v>
                </c:pt>
                <c:pt idx="2903">
                  <c:v>4504.723895660567</c:v>
                </c:pt>
                <c:pt idx="2904">
                  <c:v>4504.8156575688836</c:v>
                </c:pt>
                <c:pt idx="2905">
                  <c:v>4504.9067550465979</c:v>
                </c:pt>
                <c:pt idx="2906">
                  <c:v>4504.9971879744971</c:v>
                </c:pt>
                <c:pt idx="2907">
                  <c:v>4505.086956233301</c:v>
                </c:pt>
                <c:pt idx="2908">
                  <c:v>4505.1760597036646</c:v>
                </c:pt>
                <c:pt idx="2909">
                  <c:v>4505.2644982661805</c:v>
                </c:pt>
                <c:pt idx="2910">
                  <c:v>4505.3522718013892</c:v>
                </c:pt>
                <c:pt idx="2911">
                  <c:v>4505.4393801897431</c:v>
                </c:pt>
                <c:pt idx="2912">
                  <c:v>4505.5258233116647</c:v>
                </c:pt>
                <c:pt idx="2913">
                  <c:v>4505.6116010474889</c:v>
                </c:pt>
                <c:pt idx="2914">
                  <c:v>4505.6967132774944</c:v>
                </c:pt>
                <c:pt idx="2915">
                  <c:v>4505.7811598819026</c:v>
                </c:pt>
                <c:pt idx="2916">
                  <c:v>4505.8649407408629</c:v>
                </c:pt>
                <c:pt idx="2917">
                  <c:v>4505.9480557344668</c:v>
                </c:pt>
                <c:pt idx="2918">
                  <c:v>4506.0305047427428</c:v>
                </c:pt>
                <c:pt idx="2919">
                  <c:v>4506.1122876456529</c:v>
                </c:pt>
                <c:pt idx="2920">
                  <c:v>4506.1934043230949</c:v>
                </c:pt>
                <c:pt idx="2921">
                  <c:v>4506.2738546549081</c:v>
                </c:pt>
                <c:pt idx="2922">
                  <c:v>4506.3536385208645</c:v>
                </c:pt>
                <c:pt idx="2923">
                  <c:v>4506.4327558006698</c:v>
                </c:pt>
                <c:pt idx="2924">
                  <c:v>4506.5112063739753</c:v>
                </c:pt>
                <c:pt idx="2925">
                  <c:v>4506.5889901203545</c:v>
                </c:pt>
                <c:pt idx="2926">
                  <c:v>4506.6661069193324</c:v>
                </c:pt>
                <c:pt idx="2927">
                  <c:v>4506.7425566503553</c:v>
                </c:pt>
                <c:pt idx="2928">
                  <c:v>4506.8183391928178</c:v>
                </c:pt>
                <c:pt idx="2929">
                  <c:v>4506.8934544260401</c:v>
                </c:pt>
                <c:pt idx="2930">
                  <c:v>4506.9679022292867</c:v>
                </c:pt>
                <c:pt idx="2931">
                  <c:v>4507.0416824817539</c:v>
                </c:pt>
                <c:pt idx="2932">
                  <c:v>4507.1147950625709</c:v>
                </c:pt>
                <c:pt idx="2933">
                  <c:v>4507.1872398508094</c:v>
                </c:pt>
                <c:pt idx="2934">
                  <c:v>4507.2590167254675</c:v>
                </c:pt>
                <c:pt idx="2935">
                  <c:v>4507.3301255654878</c:v>
                </c:pt>
                <c:pt idx="2936">
                  <c:v>4507.4005662497402</c:v>
                </c:pt>
                <c:pt idx="2937">
                  <c:v>4507.4703386570372</c:v>
                </c:pt>
                <c:pt idx="2938">
                  <c:v>4507.5394426661214</c:v>
                </c:pt>
                <c:pt idx="2939">
                  <c:v>4507.6078781556744</c:v>
                </c:pt>
                <c:pt idx="2940">
                  <c:v>4507.6756450043085</c:v>
                </c:pt>
                <c:pt idx="2941">
                  <c:v>4507.7427430905709</c:v>
                </c:pt>
                <c:pt idx="2942">
                  <c:v>4507.8091722929494</c:v>
                </c:pt>
                <c:pt idx="2943">
                  <c:v>4507.8749324898627</c:v>
                </c:pt>
                <c:pt idx="2944">
                  <c:v>4507.9400235596622</c:v>
                </c:pt>
                <c:pt idx="2945">
                  <c:v>4508.0044453806368</c:v>
                </c:pt>
                <c:pt idx="2946">
                  <c:v>4508.0681978310104</c:v>
                </c:pt>
                <c:pt idx="2947">
                  <c:v>4508.1312807889426</c:v>
                </c:pt>
                <c:pt idx="2948">
                  <c:v>4508.1936941325202</c:v>
                </c:pt>
                <c:pt idx="2949">
                  <c:v>4508.2554377397737</c:v>
                </c:pt>
                <c:pt idx="2950">
                  <c:v>4508.3165114886624</c:v>
                </c:pt>
                <c:pt idx="2951">
                  <c:v>4508.3769152570794</c:v>
                </c:pt>
                <c:pt idx="2952">
                  <c:v>4508.436648922856</c:v>
                </c:pt>
                <c:pt idx="2953">
                  <c:v>4508.4957123637532</c:v>
                </c:pt>
                <c:pt idx="2954">
                  <c:v>4508.5541054574733</c:v>
                </c:pt>
                <c:pt idx="2955">
                  <c:v>4508.6118280816381</c:v>
                </c:pt>
                <c:pt idx="2956">
                  <c:v>4508.6688801138171</c:v>
                </c:pt>
                <c:pt idx="2957">
                  <c:v>4508.7252614315103</c:v>
                </c:pt>
                <c:pt idx="2958">
                  <c:v>4508.780971912146</c:v>
                </c:pt>
                <c:pt idx="2959">
                  <c:v>4508.8360114330944</c:v>
                </c:pt>
                <c:pt idx="2960">
                  <c:v>4508.8903798716519</c:v>
                </c:pt>
                <c:pt idx="2961">
                  <c:v>4508.9440771050504</c:v>
                </c:pt>
                <c:pt idx="2962">
                  <c:v>4508.9971030104598</c:v>
                </c:pt>
                <c:pt idx="2963">
                  <c:v>4509.0494574649774</c:v>
                </c:pt>
                <c:pt idx="2964">
                  <c:v>4509.1011403456341</c:v>
                </c:pt>
                <c:pt idx="2965">
                  <c:v>4509.1521515294007</c:v>
                </c:pt>
                <c:pt idx="2966">
                  <c:v>4509.2024908931689</c:v>
                </c:pt>
                <c:pt idx="2967">
                  <c:v>4509.2521583137777</c:v>
                </c:pt>
                <c:pt idx="2968">
                  <c:v>4509.3011536679887</c:v>
                </c:pt>
                <c:pt idx="2969">
                  <c:v>4509.3494768324972</c:v>
                </c:pt>
                <c:pt idx="2970">
                  <c:v>4509.3971276839393</c:v>
                </c:pt>
                <c:pt idx="2971">
                  <c:v>4509.4441060988738</c:v>
                </c:pt>
                <c:pt idx="2972">
                  <c:v>4509.4904119537996</c:v>
                </c:pt>
                <c:pt idx="2973">
                  <c:v>4509.5360451251427</c:v>
                </c:pt>
                <c:pt idx="2974">
                  <c:v>4509.5810054892654</c:v>
                </c:pt>
                <c:pt idx="2975">
                  <c:v>4509.625292922462</c:v>
                </c:pt>
                <c:pt idx="2976">
                  <c:v>4509.6689073009547</c:v>
                </c:pt>
                <c:pt idx="2977">
                  <c:v>4509.711848500905</c:v>
                </c:pt>
                <c:pt idx="2978">
                  <c:v>4509.7541163984006</c:v>
                </c:pt>
                <c:pt idx="2979">
                  <c:v>4509.7957108694663</c:v>
                </c:pt>
                <c:pt idx="2980">
                  <c:v>4509.8366317900545</c:v>
                </c:pt>
                <c:pt idx="2981">
                  <c:v>4509.8768790360491</c:v>
                </c:pt>
                <c:pt idx="2982">
                  <c:v>4509.9164524832713</c:v>
                </c:pt>
                <c:pt idx="2983">
                  <c:v>4509.9553520074696</c:v>
                </c:pt>
                <c:pt idx="2984">
                  <c:v>4509.9935774843261</c:v>
                </c:pt>
                <c:pt idx="2985">
                  <c:v>4510.0311287894547</c:v>
                </c:pt>
                <c:pt idx="2986">
                  <c:v>4510.0680057983973</c:v>
                </c:pt>
                <c:pt idx="2987">
                  <c:v>4510.1042083866332</c:v>
                </c:pt>
                <c:pt idx="2988">
                  <c:v>4510.139736429569</c:v>
                </c:pt>
                <c:pt idx="2989">
                  <c:v>4510.174589802542</c:v>
                </c:pt>
                <c:pt idx="2990">
                  <c:v>4510.2087683808231</c:v>
                </c:pt>
                <c:pt idx="2991">
                  <c:v>4510.2422720396171</c:v>
                </c:pt>
                <c:pt idx="2992">
                  <c:v>4510.2751006540511</c:v>
                </c:pt>
                <c:pt idx="2993">
                  <c:v>4510.3072540991925</c:v>
                </c:pt>
                <c:pt idx="2994">
                  <c:v>4510.3387322500321</c:v>
                </c:pt>
                <c:pt idx="2995">
                  <c:v>4510.3695349815016</c:v>
                </c:pt>
                <c:pt idx="2996">
                  <c:v>4510.3996621684491</c:v>
                </c:pt>
                <c:pt idx="2997">
                  <c:v>4510.4291136856655</c:v>
                </c:pt>
                <c:pt idx="2998">
                  <c:v>4510.4578894078695</c:v>
                </c:pt>
                <c:pt idx="2999">
                  <c:v>4510.4859892097056</c:v>
                </c:pt>
                <c:pt idx="3000">
                  <c:v>4510.5134129657545</c:v>
                </c:pt>
                <c:pt idx="3001">
                  <c:v>4510.5401605505267</c:v>
                </c:pt>
                <c:pt idx="3002">
                  <c:v>4510.5662318384584</c:v>
                </c:pt>
                <c:pt idx="3003">
                  <c:v>4510.5916267039192</c:v>
                </c:pt>
                <c:pt idx="3004">
                  <c:v>4510.616345021208</c:v>
                </c:pt>
                <c:pt idx="3005">
                  <c:v>4510.6403866645569</c:v>
                </c:pt>
                <c:pt idx="3006">
                  <c:v>4510.6637515081238</c:v>
                </c:pt>
                <c:pt idx="3007">
                  <c:v>4510.686439426001</c:v>
                </c:pt>
                <c:pt idx="3008">
                  <c:v>4510.7084502922025</c:v>
                </c:pt>
                <c:pt idx="3009">
                  <c:v>4510.7297839806824</c:v>
                </c:pt>
                <c:pt idx="3010">
                  <c:v>4510.7504403653193</c:v>
                </c:pt>
                <c:pt idx="3011">
                  <c:v>4510.7704193199197</c:v>
                </c:pt>
                <c:pt idx="3012">
                  <c:v>4510.7897207182223</c:v>
                </c:pt>
                <c:pt idx="3013">
                  <c:v>4510.8083444338972</c:v>
                </c:pt>
                <c:pt idx="3014">
                  <c:v>4510.8262903405375</c:v>
                </c:pt>
                <c:pt idx="3015">
                  <c:v>4510.8435583116698</c:v>
                </c:pt>
                <c:pt idx="3016">
                  <c:v>4510.8601482207514</c:v>
                </c:pt>
                <c:pt idx="3017">
                  <c:v>4510.8760599411662</c:v>
                </c:pt>
                <c:pt idx="3018">
                  <c:v>4510.8912933462288</c:v>
                </c:pt>
                <c:pt idx="3019">
                  <c:v>4510.9058483091785</c:v>
                </c:pt>
                <c:pt idx="3020">
                  <c:v>4510.9197247031925</c:v>
                </c:pt>
                <c:pt idx="3021">
                  <c:v>4510.9329224013654</c:v>
                </c:pt>
                <c:pt idx="3022">
                  <c:v>4510.9454412767282</c:v>
                </c:pt>
                <c:pt idx="3023">
                  <c:v>4510.9572812022398</c:v>
                </c:pt>
                <c:pt idx="3024">
                  <c:v>4510.9684420507856</c:v>
                </c:pt>
                <c:pt idx="3025">
                  <c:v>4510.978923695181</c:v>
                </c:pt>
                <c:pt idx="3026">
                  <c:v>4510.9887260081696</c:v>
                </c:pt>
                <c:pt idx="3027">
                  <c:v>4510.9978488624211</c:v>
                </c:pt>
                <c:pt idx="3028">
                  <c:v>4511.0062921305398</c:v>
                </c:pt>
                <c:pt idx="3029">
                  <c:v>4511.0140556850483</c:v>
                </c:pt>
                <c:pt idx="3030">
                  <c:v>4511.0211393984073</c:v>
                </c:pt>
                <c:pt idx="3031">
                  <c:v>4511.0275431429964</c:v>
                </c:pt>
                <c:pt idx="3032">
                  <c:v>4511.0332667911325</c:v>
                </c:pt>
                <c:pt idx="3033">
                  <c:v>4511.0383102150508</c:v>
                </c:pt>
                <c:pt idx="3034">
                  <c:v>4511.0426732869255</c:v>
                </c:pt>
                <c:pt idx="3035">
                  <c:v>4511.046355878846</c:v>
                </c:pt>
                <c:pt idx="3036">
                  <c:v>4511.0493578628384</c:v>
                </c:pt>
                <c:pt idx="3037">
                  <c:v>4511.0516791108557</c:v>
                </c:pt>
                <c:pt idx="3038">
                  <c:v>4511.0533194947702</c:v>
                </c:pt>
                <c:pt idx="3039">
                  <c:v>4511.0542788863922</c:v>
                </c:pt>
                <c:pt idx="3040">
                  <c:v>4511.054557157453</c:v>
                </c:pt>
                <c:pt idx="3041">
                  <c:v>4511.0541541796138</c:v>
                </c:pt>
                <c:pt idx="3042">
                  <c:v>4511.0530698244593</c:v>
                </c:pt>
                <c:pt idx="3043">
                  <c:v>4511.0513039635071</c:v>
                </c:pt>
                <c:pt idx="3044">
                  <c:v>4511.0488564681946</c:v>
                </c:pt>
                <c:pt idx="3045">
                  <c:v>4511.0457272098929</c:v>
                </c:pt>
                <c:pt idx="3046">
                  <c:v>4511.0419160598985</c:v>
                </c:pt>
                <c:pt idx="3047">
                  <c:v>4511.037422889427</c:v>
                </c:pt>
                <c:pt idx="3048">
                  <c:v>4511.032247569633</c:v>
                </c:pt>
                <c:pt idx="3049">
                  <c:v>4511.0263899715883</c:v>
                </c:pt>
                <c:pt idx="3050">
                  <c:v>4511.0198499662947</c:v>
                </c:pt>
                <c:pt idx="3051">
                  <c:v>4511.0126274246823</c:v>
                </c:pt>
                <c:pt idx="3052">
                  <c:v>4511.0047222176017</c:v>
                </c:pt>
                <c:pt idx="3053">
                  <c:v>4510.9961342158367</c:v>
                </c:pt>
                <c:pt idx="3054">
                  <c:v>4510.9868632900907</c:v>
                </c:pt>
                <c:pt idx="3055">
                  <c:v>4510.976909310999</c:v>
                </c:pt>
                <c:pt idx="3056">
                  <c:v>4510.9662721491204</c:v>
                </c:pt>
                <c:pt idx="3057">
                  <c:v>4510.9549516749375</c:v>
                </c:pt>
                <c:pt idx="3058">
                  <c:v>4510.942947758861</c:v>
                </c:pt>
                <c:pt idx="3059">
                  <c:v>4510.9302602712305</c:v>
                </c:pt>
                <c:pt idx="3060">
                  <c:v>4510.916889082303</c:v>
                </c:pt>
                <c:pt idx="3061">
                  <c:v>4510.9028340622708</c:v>
                </c:pt>
                <c:pt idx="3062">
                  <c:v>4510.8880950812436</c:v>
                </c:pt>
                <c:pt idx="3063">
                  <c:v>4510.87267200926</c:v>
                </c:pt>
                <c:pt idx="3064">
                  <c:v>4510.856564716285</c:v>
                </c:pt>
                <c:pt idx="3065">
                  <c:v>4510.8397730722063</c:v>
                </c:pt>
                <c:pt idx="3066">
                  <c:v>4510.8222969468416</c:v>
                </c:pt>
                <c:pt idx="3067">
                  <c:v>4510.8041362099248</c:v>
                </c:pt>
                <c:pt idx="3068">
                  <c:v>4510.7852907311226</c:v>
                </c:pt>
                <c:pt idx="3069">
                  <c:v>4510.7657603800262</c:v>
                </c:pt>
                <c:pt idx="3070">
                  <c:v>4510.7455450261477</c:v>
                </c:pt>
                <c:pt idx="3071">
                  <c:v>4510.7246445389274</c:v>
                </c:pt>
                <c:pt idx="3072">
                  <c:v>4510.7030587877261</c:v>
                </c:pt>
                <c:pt idx="3073">
                  <c:v>4510.6807876418343</c:v>
                </c:pt>
                <c:pt idx="3074">
                  <c:v>4510.6578309704664</c:v>
                </c:pt>
                <c:pt idx="3075">
                  <c:v>4510.6341886427545</c:v>
                </c:pt>
                <c:pt idx="3076">
                  <c:v>4510.6098605277648</c:v>
                </c:pt>
                <c:pt idx="3077">
                  <c:v>4510.5848464944793</c:v>
                </c:pt>
                <c:pt idx="3078">
                  <c:v>4510.5591464118124</c:v>
                </c:pt>
                <c:pt idx="3079">
                  <c:v>4510.5327601485906</c:v>
                </c:pt>
                <c:pt idx="3080">
                  <c:v>4510.5056875735818</c:v>
                </c:pt>
                <c:pt idx="3081">
                  <c:v>4510.4779285554605</c:v>
                </c:pt>
                <c:pt idx="3082">
                  <c:v>4510.4494829628329</c:v>
                </c:pt>
                <c:pt idx="3083">
                  <c:v>4510.4203506642325</c:v>
                </c:pt>
                <c:pt idx="3084">
                  <c:v>4510.3905315281127</c:v>
                </c:pt>
                <c:pt idx="3085">
                  <c:v>4510.3600254228459</c:v>
                </c:pt>
                <c:pt idx="3086">
                  <c:v>4510.3288322167336</c:v>
                </c:pt>
                <c:pt idx="3087">
                  <c:v>4510.296951778002</c:v>
                </c:pt>
                <c:pt idx="3088">
                  <c:v>4510.2643839747971</c:v>
                </c:pt>
                <c:pt idx="3089">
                  <c:v>4510.2311286751901</c:v>
                </c:pt>
                <c:pt idx="3090">
                  <c:v>4510.1971857471717</c:v>
                </c:pt>
                <c:pt idx="3091">
                  <c:v>4510.1625550586614</c:v>
                </c:pt>
                <c:pt idx="3092">
                  <c:v>4510.1272364774977</c:v>
                </c:pt>
                <c:pt idx="3093">
                  <c:v>4510.0912298714429</c:v>
                </c:pt>
                <c:pt idx="3094">
                  <c:v>4510.054535108181</c:v>
                </c:pt>
                <c:pt idx="3095">
                  <c:v>4510.0171520553231</c:v>
                </c:pt>
                <c:pt idx="3096">
                  <c:v>4509.9790805803996</c:v>
                </c:pt>
                <c:pt idx="3097">
                  <c:v>4509.9403205508634</c:v>
                </c:pt>
                <c:pt idx="3098">
                  <c:v>4509.9008718340874</c:v>
                </c:pt>
                <c:pt idx="3099">
                  <c:v>4509.8607342973773</c:v>
                </c:pt>
                <c:pt idx="3100">
                  <c:v>4509.8199078079442</c:v>
                </c:pt>
                <c:pt idx="3101">
                  <c:v>4509.7783922329372</c:v>
                </c:pt>
                <c:pt idx="3102">
                  <c:v>4509.736187439421</c:v>
                </c:pt>
                <c:pt idx="3103">
                  <c:v>4509.6932932943819</c:v>
                </c:pt>
                <c:pt idx="3104">
                  <c:v>4509.6497096647272</c:v>
                </c:pt>
                <c:pt idx="3105">
                  <c:v>4509.6054364172905</c:v>
                </c:pt>
                <c:pt idx="3106">
                  <c:v>4509.5604734188219</c:v>
                </c:pt>
                <c:pt idx="3107">
                  <c:v>4509.5148205359965</c:v>
                </c:pt>
                <c:pt idx="3108">
                  <c:v>4509.4684776354115</c:v>
                </c:pt>
                <c:pt idx="3109">
                  <c:v>4509.4214445835878</c:v>
                </c:pt>
                <c:pt idx="3110">
                  <c:v>4509.3737212469568</c:v>
                </c:pt>
                <c:pt idx="3111">
                  <c:v>4509.3253074918866</c:v>
                </c:pt>
                <c:pt idx="3112">
                  <c:v>4509.2762031846532</c:v>
                </c:pt>
                <c:pt idx="3113">
                  <c:v>4509.2264081914645</c:v>
                </c:pt>
                <c:pt idx="3114">
                  <c:v>4509.1759223784402</c:v>
                </c:pt>
                <c:pt idx="3115">
                  <c:v>4509.1247456116298</c:v>
                </c:pt>
                <c:pt idx="3116">
                  <c:v>4509.0728777569957</c:v>
                </c:pt>
                <c:pt idx="3117">
                  <c:v>4509.0203186804274</c:v>
                </c:pt>
                <c:pt idx="3118">
                  <c:v>4508.9670682477317</c:v>
                </c:pt>
                <c:pt idx="3119">
                  <c:v>4508.9131263246372</c:v>
                </c:pt>
                <c:pt idx="3120">
                  <c:v>4508.8584927767934</c:v>
                </c:pt>
                <c:pt idx="3121">
                  <c:v>4508.8031674697713</c:v>
                </c:pt>
                <c:pt idx="3122">
                  <c:v>4508.7471502690541</c:v>
                </c:pt>
                <c:pt idx="3123">
                  <c:v>4508.6904410400612</c:v>
                </c:pt>
                <c:pt idx="3124">
                  <c:v>4508.633039648118</c:v>
                </c:pt>
                <c:pt idx="3125">
                  <c:v>4508.5749459584767</c:v>
                </c:pt>
                <c:pt idx="3126">
                  <c:v>4508.5161598363084</c:v>
                </c:pt>
                <c:pt idx="3127">
                  <c:v>4508.456681146703</c:v>
                </c:pt>
                <c:pt idx="3128">
                  <c:v>4508.3965097546734</c:v>
                </c:pt>
                <c:pt idx="3129">
                  <c:v>4508.3356455251451</c:v>
                </c:pt>
                <c:pt idx="3130">
                  <c:v>4508.2740883229726</c:v>
                </c:pt>
                <c:pt idx="3131">
                  <c:v>4508.2118380129295</c:v>
                </c:pt>
                <c:pt idx="3132">
                  <c:v>4508.1488944597004</c:v>
                </c:pt>
                <c:pt idx="3133">
                  <c:v>4508.0852575278905</c:v>
                </c:pt>
                <c:pt idx="3134">
                  <c:v>4508.0209270820333</c:v>
                </c:pt>
                <c:pt idx="3135">
                  <c:v>4507.9559029865768</c:v>
                </c:pt>
                <c:pt idx="3136">
                  <c:v>4507.8901851058881</c:v>
                </c:pt>
                <c:pt idx="3137">
                  <c:v>4507.8237733042497</c:v>
                </c:pt>
                <c:pt idx="3138">
                  <c:v>4507.7566674458703</c:v>
                </c:pt>
                <c:pt idx="3139">
                  <c:v>4507.6888673948706</c:v>
                </c:pt>
                <c:pt idx="3140">
                  <c:v>4507.6203730152984</c:v>
                </c:pt>
                <c:pt idx="3141">
                  <c:v>4507.5511841711095</c:v>
                </c:pt>
                <c:pt idx="3142">
                  <c:v>4507.4813007261837</c:v>
                </c:pt>
                <c:pt idx="3143">
                  <c:v>4507.4107225443267</c:v>
                </c:pt>
                <c:pt idx="3144">
                  <c:v>4507.3394494892509</c:v>
                </c:pt>
                <c:pt idx="3145">
                  <c:v>4507.2674814245911</c:v>
                </c:pt>
                <c:pt idx="3146">
                  <c:v>4507.194818213904</c:v>
                </c:pt>
                <c:pt idx="3147">
                  <c:v>4507.1214597206617</c:v>
                </c:pt>
                <c:pt idx="3148">
                  <c:v>4507.0474058082509</c:v>
                </c:pt>
                <c:pt idx="3149">
                  <c:v>4506.9726563399845</c:v>
                </c:pt>
                <c:pt idx="3150">
                  <c:v>4506.897211179089</c:v>
                </c:pt>
                <c:pt idx="3151">
                  <c:v>4506.8210701887056</c:v>
                </c:pt>
                <c:pt idx="3152">
                  <c:v>4506.7442332318969</c:v>
                </c:pt>
                <c:pt idx="3153">
                  <c:v>4506.6667001716432</c:v>
                </c:pt>
                <c:pt idx="3154">
                  <c:v>4506.5884708708418</c:v>
                </c:pt>
                <c:pt idx="3155">
                  <c:v>4506.509545192308</c:v>
                </c:pt>
                <c:pt idx="3156">
                  <c:v>4506.4299229987737</c:v>
                </c:pt>
                <c:pt idx="3157">
                  <c:v>4506.3496041528906</c:v>
                </c:pt>
                <c:pt idx="3158">
                  <c:v>4506.2685885172214</c:v>
                </c:pt>
                <c:pt idx="3159">
                  <c:v>4506.1868759542504</c:v>
                </c:pt>
                <c:pt idx="3160">
                  <c:v>4506.104466326382</c:v>
                </c:pt>
                <c:pt idx="3161">
                  <c:v>4506.0213594959341</c:v>
                </c:pt>
                <c:pt idx="3162">
                  <c:v>4505.9375553251366</c:v>
                </c:pt>
                <c:pt idx="3163">
                  <c:v>4505.8530536761491</c:v>
                </c:pt>
                <c:pt idx="3164">
                  <c:v>4505.767854411034</c:v>
                </c:pt>
                <c:pt idx="3165">
                  <c:v>4505.6819573917774</c:v>
                </c:pt>
                <c:pt idx="3166">
                  <c:v>4505.5953624802814</c:v>
                </c:pt>
                <c:pt idx="3167">
                  <c:v>4505.508069538364</c:v>
                </c:pt>
                <c:pt idx="3168">
                  <c:v>4505.4200784277609</c:v>
                </c:pt>
                <c:pt idx="3169">
                  <c:v>4505.331389010119</c:v>
                </c:pt>
                <c:pt idx="3170">
                  <c:v>4505.2420011470085</c:v>
                </c:pt>
                <c:pt idx="3171">
                  <c:v>4505.1519146999117</c:v>
                </c:pt>
                <c:pt idx="3172">
                  <c:v>4505.0611295302242</c:v>
                </c:pt>
                <c:pt idx="3173">
                  <c:v>4504.9696454992636</c:v>
                </c:pt>
                <c:pt idx="3174">
                  <c:v>4504.8774624682592</c:v>
                </c:pt>
                <c:pt idx="3175">
                  <c:v>4504.7845802983575</c:v>
                </c:pt>
                <c:pt idx="3176">
                  <c:v>4504.6909988506231</c:v>
                </c:pt>
                <c:pt idx="3177">
                  <c:v>4504.5967179860263</c:v>
                </c:pt>
                <c:pt idx="3178">
                  <c:v>4504.5017375654679</c:v>
                </c:pt>
                <c:pt idx="3179">
                  <c:v>4504.4060574497489</c:v>
                </c:pt>
                <c:pt idx="3180">
                  <c:v>4504.3096774995984</c:v>
                </c:pt>
                <c:pt idx="3181">
                  <c:v>4504.2125975756499</c:v>
                </c:pt>
                <c:pt idx="3182">
                  <c:v>4504.1148175384569</c:v>
                </c:pt>
                <c:pt idx="3183">
                  <c:v>4504.0163372484913</c:v>
                </c:pt>
                <c:pt idx="3184">
                  <c:v>4503.9171565661363</c:v>
                </c:pt>
                <c:pt idx="3185">
                  <c:v>4503.8172753516883</c:v>
                </c:pt>
                <c:pt idx="3186">
                  <c:v>4503.7166934653615</c:v>
                </c:pt>
                <c:pt idx="3187">
                  <c:v>4503.6154107672783</c:v>
                </c:pt>
                <c:pt idx="3188">
                  <c:v>4503.5134271174848</c:v>
                </c:pt>
                <c:pt idx="3189">
                  <c:v>4503.4107423759378</c:v>
                </c:pt>
                <c:pt idx="3190">
                  <c:v>4503.3073564025071</c:v>
                </c:pt>
                <c:pt idx="3191">
                  <c:v>4503.2032690569795</c:v>
                </c:pt>
                <c:pt idx="3192">
                  <c:v>4503.098480199048</c:v>
                </c:pt>
                <c:pt idx="3193">
                  <c:v>4502.9929896883314</c:v>
                </c:pt>
                <c:pt idx="3194">
                  <c:v>4502.8867973843526</c:v>
                </c:pt>
                <c:pt idx="3195">
                  <c:v>4502.7799031465547</c:v>
                </c:pt>
                <c:pt idx="3196">
                  <c:v>4502.6723068342935</c:v>
                </c:pt>
                <c:pt idx="3197">
                  <c:v>4502.5640083068347</c:v>
                </c:pt>
                <c:pt idx="3198">
                  <c:v>4502.4550074233612</c:v>
                </c:pt>
                <c:pt idx="3199">
                  <c:v>4502.3453040429695</c:v>
                </c:pt>
                <c:pt idx="3200">
                  <c:v>4502.2348980246634</c:v>
                </c:pt>
                <c:pt idx="3201">
                  <c:v>4502.1237892273712</c:v>
                </c:pt>
                <c:pt idx="3202">
                  <c:v>4502.0119775099256</c:v>
                </c:pt>
                <c:pt idx="3203">
                  <c:v>4501.8994627310722</c:v>
                </c:pt>
                <c:pt idx="3204">
                  <c:v>4501.7862447494754</c:v>
                </c:pt>
                <c:pt idx="3205">
                  <c:v>4501.6723234237106</c:v>
                </c:pt>
                <c:pt idx="3206">
                  <c:v>4501.5576986122587</c:v>
                </c:pt>
                <c:pt idx="3207">
                  <c:v>4501.4423701735259</c:v>
                </c:pt>
                <c:pt idx="3208">
                  <c:v>4501.3263379658229</c:v>
                </c:pt>
                <c:pt idx="3209">
                  <c:v>4501.2096018473712</c:v>
                </c:pt>
                <c:pt idx="3210">
                  <c:v>4501.0921616763144</c:v>
                </c:pt>
                <c:pt idx="3211">
                  <c:v>4500.9740173106929</c:v>
                </c:pt>
                <c:pt idx="3212">
                  <c:v>4500.8551686084811</c:v>
                </c:pt>
                <c:pt idx="3213">
                  <c:v>4500.7356154275421</c:v>
                </c:pt>
                <c:pt idx="3214">
                  <c:v>4500.6153576256675</c:v>
                </c:pt>
                <c:pt idx="3215">
                  <c:v>4500.4943950605548</c:v>
                </c:pt>
                <c:pt idx="3216">
                  <c:v>4500.3727275898145</c:v>
                </c:pt>
                <c:pt idx="3217">
                  <c:v>4500.2503550709644</c:v>
                </c:pt>
                <c:pt idx="3218">
                  <c:v>4500.1272773614455</c:v>
                </c:pt>
                <c:pt idx="3219">
                  <c:v>4500.0034943185947</c:v>
                </c:pt>
                <c:pt idx="3220">
                  <c:v>4499.8790057996748</c:v>
                </c:pt>
                <c:pt idx="3221">
                  <c:v>4499.7538116618516</c:v>
                </c:pt>
                <c:pt idx="3222">
                  <c:v>4499.6279117622034</c:v>
                </c:pt>
                <c:pt idx="3223">
                  <c:v>4499.5013059577223</c:v>
                </c:pt>
                <c:pt idx="3224">
                  <c:v>4499.37399410531</c:v>
                </c:pt>
                <c:pt idx="3225">
                  <c:v>4499.2459760617785</c:v>
                </c:pt>
                <c:pt idx="3226">
                  <c:v>4499.1172516838506</c:v>
                </c:pt>
                <c:pt idx="3227">
                  <c:v>4498.9878208281589</c:v>
                </c:pt>
                <c:pt idx="3228">
                  <c:v>4498.8576833512552</c:v>
                </c:pt>
                <c:pt idx="3229">
                  <c:v>4498.7268391095913</c:v>
                </c:pt>
                <c:pt idx="3230">
                  <c:v>4498.5952879595325</c:v>
                </c:pt>
                <c:pt idx="3231">
                  <c:v>4498.4630297573567</c:v>
                </c:pt>
                <c:pt idx="3232">
                  <c:v>4498.3300643592502</c:v>
                </c:pt>
                <c:pt idx="3233">
                  <c:v>4498.1963916213126</c:v>
                </c:pt>
                <c:pt idx="3234">
                  <c:v>4498.0620113995465</c:v>
                </c:pt>
                <c:pt idx="3235">
                  <c:v>4497.9269235498759</c:v>
                </c:pt>
                <c:pt idx="3236">
                  <c:v>4497.7911279281225</c:v>
                </c:pt>
                <c:pt idx="3237">
                  <c:v>4497.6546243900302</c:v>
                </c:pt>
                <c:pt idx="3238">
                  <c:v>4497.5174127912396</c:v>
                </c:pt>
                <c:pt idx="3239">
                  <c:v>4497.3794929873102</c:v>
                </c:pt>
                <c:pt idx="3240">
                  <c:v>4497.2408648337105</c:v>
                </c:pt>
                <c:pt idx="3241">
                  <c:v>4497.1015281858135</c:v>
                </c:pt>
                <c:pt idx="3242">
                  <c:v>4496.9614828989015</c:v>
                </c:pt>
                <c:pt idx="3243">
                  <c:v>4496.8207288281756</c:v>
                </c:pt>
                <c:pt idx="3244">
                  <c:v>4496.6792658287386</c:v>
                </c:pt>
                <c:pt idx="3245">
                  <c:v>4496.5370937555999</c:v>
                </c:pt>
                <c:pt idx="3246">
                  <c:v>4496.3942124636824</c:v>
                </c:pt>
                <c:pt idx="3247">
                  <c:v>4496.2506218078179</c:v>
                </c:pt>
                <c:pt idx="3248">
                  <c:v>4496.1063216427428</c:v>
                </c:pt>
                <c:pt idx="3249">
                  <c:v>4495.9613118231073</c:v>
                </c:pt>
                <c:pt idx="3250">
                  <c:v>4495.8155922034694</c:v>
                </c:pt>
                <c:pt idx="3251">
                  <c:v>4495.6691626382935</c:v>
                </c:pt>
                <c:pt idx="3252">
                  <c:v>4495.5220229819533</c:v>
                </c:pt>
                <c:pt idx="3253">
                  <c:v>4495.3741730887286</c:v>
                </c:pt>
                <c:pt idx="3254">
                  <c:v>4495.2256128128111</c:v>
                </c:pt>
                <c:pt idx="3255">
                  <c:v>4495.0763420082985</c:v>
                </c:pt>
                <c:pt idx="3256">
                  <c:v>4494.9263605292008</c:v>
                </c:pt>
                <c:pt idx="3257">
                  <c:v>4494.7756682294257</c:v>
                </c:pt>
                <c:pt idx="3258">
                  <c:v>4494.6242649628011</c:v>
                </c:pt>
                <c:pt idx="3259">
                  <c:v>4494.4721505830503</c:v>
                </c:pt>
                <c:pt idx="3260">
                  <c:v>4494.3193249438154</c:v>
                </c:pt>
                <c:pt idx="3261">
                  <c:v>4494.1657878986398</c:v>
                </c:pt>
                <c:pt idx="3262">
                  <c:v>4494.0115393009773</c:v>
                </c:pt>
                <c:pt idx="3263">
                  <c:v>4493.856579004183</c:v>
                </c:pt>
                <c:pt idx="3264">
                  <c:v>4493.700906861528</c:v>
                </c:pt>
                <c:pt idx="3265">
                  <c:v>4493.5445227261825</c:v>
                </c:pt>
                <c:pt idx="3266">
                  <c:v>4493.3874264512324</c:v>
                </c:pt>
                <c:pt idx="3267">
                  <c:v>4493.2296178896595</c:v>
                </c:pt>
                <c:pt idx="3268">
                  <c:v>4493.0710968943595</c:v>
                </c:pt>
                <c:pt idx="3269">
                  <c:v>4492.9118633181379</c:v>
                </c:pt>
                <c:pt idx="3270">
                  <c:v>4492.7519170136993</c:v>
                </c:pt>
                <c:pt idx="3271">
                  <c:v>4492.5912578336583</c:v>
                </c:pt>
                <c:pt idx="3272">
                  <c:v>4492.429885630535</c:v>
                </c:pt>
                <c:pt idx="3273">
                  <c:v>4492.2678002567582</c:v>
                </c:pt>
                <c:pt idx="3274">
                  <c:v>4492.1050015646615</c:v>
                </c:pt>
                <c:pt idx="3275">
                  <c:v>4491.9414894064794</c:v>
                </c:pt>
                <c:pt idx="3276">
                  <c:v>4491.7772636343616</c:v>
                </c:pt>
                <c:pt idx="3277">
                  <c:v>4491.6123241003625</c:v>
                </c:pt>
                <c:pt idx="3278">
                  <c:v>4491.4466706564317</c:v>
                </c:pt>
                <c:pt idx="3279">
                  <c:v>4491.2803031544345</c:v>
                </c:pt>
                <c:pt idx="3280">
                  <c:v>4491.1132214461441</c:v>
                </c:pt>
                <c:pt idx="3281">
                  <c:v>4490.9454253832282</c:v>
                </c:pt>
                <c:pt idx="3282">
                  <c:v>4490.7769148172692</c:v>
                </c:pt>
                <c:pt idx="3283">
                  <c:v>4490.607689599753</c:v>
                </c:pt>
                <c:pt idx="3284">
                  <c:v>4490.4377495820636</c:v>
                </c:pt>
                <c:pt idx="3285">
                  <c:v>4490.2670946155049</c:v>
                </c:pt>
                <c:pt idx="3286">
                  <c:v>4490.0957245512718</c:v>
                </c:pt>
                <c:pt idx="3287">
                  <c:v>4489.9236392404646</c:v>
                </c:pt>
                <c:pt idx="3288">
                  <c:v>4489.7508385341007</c:v>
                </c:pt>
                <c:pt idx="3289">
                  <c:v>4489.5773222830894</c:v>
                </c:pt>
                <c:pt idx="3290">
                  <c:v>4489.4030903382527</c:v>
                </c:pt>
                <c:pt idx="3291">
                  <c:v>4489.2281425503134</c:v>
                </c:pt>
                <c:pt idx="3292">
                  <c:v>4489.0524787698987</c:v>
                </c:pt>
                <c:pt idx="3293">
                  <c:v>4488.8760988475369</c:v>
                </c:pt>
                <c:pt idx="3294">
                  <c:v>4488.6990026336707</c:v>
                </c:pt>
                <c:pt idx="3295">
                  <c:v>4488.5211899786354</c:v>
                </c:pt>
                <c:pt idx="3296">
                  <c:v>4488.3426607326792</c:v>
                </c:pt>
                <c:pt idx="3297">
                  <c:v>4488.1634147459472</c:v>
                </c:pt>
                <c:pt idx="3298">
                  <c:v>4487.9834518684911</c:v>
                </c:pt>
                <c:pt idx="3299">
                  <c:v>4487.8027719502716</c:v>
                </c:pt>
                <c:pt idx="3300">
                  <c:v>4487.6213748411419</c:v>
                </c:pt>
                <c:pt idx="3301">
                  <c:v>4487.4392603908664</c:v>
                </c:pt>
                <c:pt idx="3302">
                  <c:v>4487.2564284491127</c:v>
                </c:pt>
                <c:pt idx="3303">
                  <c:v>4487.0728788654478</c:v>
                </c:pt>
                <c:pt idx="3304">
                  <c:v>4486.8886114893448</c:v>
                </c:pt>
                <c:pt idx="3305">
                  <c:v>4486.7036261701796</c:v>
                </c:pt>
                <c:pt idx="3306">
                  <c:v>4486.5179227572307</c:v>
                </c:pt>
                <c:pt idx="3307">
                  <c:v>4486.3315010996794</c:v>
                </c:pt>
                <c:pt idx="3308">
                  <c:v>4486.1443610466076</c:v>
                </c:pt>
                <c:pt idx="3309">
                  <c:v>4485.956502447003</c:v>
                </c:pt>
                <c:pt idx="3310">
                  <c:v>4485.7679251497575</c:v>
                </c:pt>
                <c:pt idx="3311">
                  <c:v>4485.5786290036604</c:v>
                </c:pt>
                <c:pt idx="3312">
                  <c:v>4485.3886138574026</c:v>
                </c:pt>
                <c:pt idx="3313">
                  <c:v>4485.1978795595842</c:v>
                </c:pt>
                <c:pt idx="3314">
                  <c:v>4485.0064259587025</c:v>
                </c:pt>
                <c:pt idx="3315">
                  <c:v>4484.8142529031556</c:v>
                </c:pt>
                <c:pt idx="3316">
                  <c:v>4484.621360241249</c:v>
                </c:pt>
                <c:pt idx="3317">
                  <c:v>4484.4277478211816</c:v>
                </c:pt>
                <c:pt idx="3318">
                  <c:v>4484.2334154910668</c:v>
                </c:pt>
                <c:pt idx="3319">
                  <c:v>4484.0383630989045</c:v>
                </c:pt>
                <c:pt idx="3320">
                  <c:v>4483.8425904926089</c:v>
                </c:pt>
                <c:pt idx="3321">
                  <c:v>4483.6460975199843</c:v>
                </c:pt>
                <c:pt idx="3322">
                  <c:v>4483.448884028744</c:v>
                </c:pt>
                <c:pt idx="3323">
                  <c:v>4483.2509498665031</c:v>
                </c:pt>
                <c:pt idx="3324">
                  <c:v>4483.0522948807748</c:v>
                </c:pt>
                <c:pt idx="3325">
                  <c:v>4482.8529189189685</c:v>
                </c:pt>
                <c:pt idx="3326">
                  <c:v>4482.6528218284047</c:v>
                </c:pt>
                <c:pt idx="3327">
                  <c:v>4482.4520034562984</c:v>
                </c:pt>
                <c:pt idx="3328">
                  <c:v>4482.2504636497633</c:v>
                </c:pt>
                <c:pt idx="3329">
                  <c:v>4482.0482022558217</c:v>
                </c:pt>
                <c:pt idx="3330">
                  <c:v>4481.8452191213873</c:v>
                </c:pt>
                <c:pt idx="3331">
                  <c:v>4481.6415140932804</c:v>
                </c:pt>
                <c:pt idx="3332">
                  <c:v>4481.4370870182138</c:v>
                </c:pt>
                <c:pt idx="3333">
                  <c:v>4481.2319377428148</c:v>
                </c:pt>
                <c:pt idx="3334">
                  <c:v>4481.026066113599</c:v>
                </c:pt>
                <c:pt idx="3335">
                  <c:v>4480.819471976979</c:v>
                </c:pt>
                <c:pt idx="3336">
                  <c:v>4480.6121551792785</c:v>
                </c:pt>
                <c:pt idx="3337">
                  <c:v>4480.4041155667101</c:v>
                </c:pt>
                <c:pt idx="3338">
                  <c:v>4480.1953529853963</c:v>
                </c:pt>
                <c:pt idx="3339">
                  <c:v>4479.9858672813516</c:v>
                </c:pt>
                <c:pt idx="3340">
                  <c:v>4479.7756583004912</c:v>
                </c:pt>
                <c:pt idx="3341">
                  <c:v>4479.5647258886329</c:v>
                </c:pt>
                <c:pt idx="3342">
                  <c:v>4479.3530698914901</c:v>
                </c:pt>
                <c:pt idx="3343">
                  <c:v>4479.1406901546743</c:v>
                </c:pt>
                <c:pt idx="3344">
                  <c:v>4478.9275865237005</c:v>
                </c:pt>
                <c:pt idx="3345">
                  <c:v>4478.7137588439773</c:v>
                </c:pt>
                <c:pt idx="3346">
                  <c:v>4478.4992069608197</c:v>
                </c:pt>
                <c:pt idx="3347">
                  <c:v>4478.2839307194299</c:v>
                </c:pt>
                <c:pt idx="3348">
                  <c:v>4478.06792996492</c:v>
                </c:pt>
                <c:pt idx="3349">
                  <c:v>4477.8512045422931</c:v>
                </c:pt>
                <c:pt idx="3350">
                  <c:v>4477.6337542964511</c:v>
                </c:pt>
                <c:pt idx="3351">
                  <c:v>4477.4155790722025</c:v>
                </c:pt>
                <c:pt idx="3352">
                  <c:v>4477.196678714241</c:v>
                </c:pt>
                <c:pt idx="3353">
                  <c:v>4476.9770530671649</c:v>
                </c:pt>
                <c:pt idx="3354">
                  <c:v>4476.7567019754742</c:v>
                </c:pt>
                <c:pt idx="3355">
                  <c:v>4476.53562528356</c:v>
                </c:pt>
                <c:pt idx="3356">
                  <c:v>4476.313822835712</c:v>
                </c:pt>
                <c:pt idx="3357">
                  <c:v>4476.0912944761221</c:v>
                </c:pt>
                <c:pt idx="3358">
                  <c:v>4475.8680400488729</c:v>
                </c:pt>
                <c:pt idx="3359">
                  <c:v>4475.6440593979514</c:v>
                </c:pt>
                <c:pt idx="3360">
                  <c:v>4475.4193523672366</c:v>
                </c:pt>
                <c:pt idx="3361">
                  <c:v>4475.1939188005044</c:v>
                </c:pt>
                <c:pt idx="3362">
                  <c:v>4474.9677585414329</c:v>
                </c:pt>
                <c:pt idx="3363">
                  <c:v>4474.7408714335925</c:v>
                </c:pt>
                <c:pt idx="3364">
                  <c:v>4474.5132573204492</c:v>
                </c:pt>
                <c:pt idx="3365">
                  <c:v>4474.2849160453716</c:v>
                </c:pt>
                <c:pt idx="3366">
                  <c:v>4474.0558474516201</c:v>
                </c:pt>
                <c:pt idx="3367">
                  <c:v>4473.8260513823507</c:v>
                </c:pt>
                <c:pt idx="3368">
                  <c:v>4473.5955276806189</c:v>
                </c:pt>
                <c:pt idx="3369">
                  <c:v>4473.3642761893752</c:v>
                </c:pt>
                <c:pt idx="3370">
                  <c:v>4473.1322967514689</c:v>
                </c:pt>
                <c:pt idx="3371">
                  <c:v>4472.8995892096364</c:v>
                </c:pt>
                <c:pt idx="3372">
                  <c:v>4472.6661534065206</c:v>
                </c:pt>
                <c:pt idx="3373">
                  <c:v>4472.4319891846526</c:v>
                </c:pt>
                <c:pt idx="3374">
                  <c:v>4472.1970963864669</c:v>
                </c:pt>
                <c:pt idx="3375">
                  <c:v>4471.9614748542872</c:v>
                </c:pt>
                <c:pt idx="3376">
                  <c:v>4471.7251244303334</c:v>
                </c:pt>
                <c:pt idx="3377">
                  <c:v>4471.488044956719</c:v>
                </c:pt>
                <c:pt idx="3378">
                  <c:v>4471.2502362754603</c:v>
                </c:pt>
                <c:pt idx="3379">
                  <c:v>4471.0116982284608</c:v>
                </c:pt>
                <c:pt idx="3380">
                  <c:v>4470.7724306575228</c:v>
                </c:pt>
                <c:pt idx="3381">
                  <c:v>4470.5324334043426</c:v>
                </c:pt>
                <c:pt idx="3382">
                  <c:v>4470.2917063105097</c:v>
                </c:pt>
                <c:pt idx="3383">
                  <c:v>4470.0502492175137</c:v>
                </c:pt>
                <c:pt idx="3384">
                  <c:v>4469.8080619667317</c:v>
                </c:pt>
                <c:pt idx="3385">
                  <c:v>4469.5651443994384</c:v>
                </c:pt>
                <c:pt idx="3386">
                  <c:v>4469.3214963568034</c:v>
                </c:pt>
                <c:pt idx="3387">
                  <c:v>4469.0771176798908</c:v>
                </c:pt>
                <c:pt idx="3388">
                  <c:v>4468.8320082096579</c:v>
                </c:pt>
                <c:pt idx="3389">
                  <c:v>4468.5861677869534</c:v>
                </c:pt>
                <c:pt idx="3390">
                  <c:v>4468.3395962525256</c:v>
                </c:pt>
                <c:pt idx="3391">
                  <c:v>4468.0922934470136</c:v>
                </c:pt>
                <c:pt idx="3392">
                  <c:v>4467.8442592109477</c:v>
                </c:pt>
                <c:pt idx="3393">
                  <c:v>4467.5954933847524</c:v>
                </c:pt>
                <c:pt idx="3394">
                  <c:v>4467.3459958087524</c:v>
                </c:pt>
                <c:pt idx="3395">
                  <c:v>4467.0957663231584</c:v>
                </c:pt>
                <c:pt idx="3396">
                  <c:v>4466.8448047680749</c:v>
                </c:pt>
                <c:pt idx="3397">
                  <c:v>4466.5931109835019</c:v>
                </c:pt>
                <c:pt idx="3398">
                  <c:v>4466.3406848093327</c:v>
                </c:pt>
                <c:pt idx="3399">
                  <c:v>4466.08752608535</c:v>
                </c:pt>
                <c:pt idx="3400">
                  <c:v>4465.8336346512324</c:v>
                </c:pt>
                <c:pt idx="3401">
                  <c:v>4465.5790103465488</c:v>
                </c:pt>
                <c:pt idx="3402">
                  <c:v>4465.323653010767</c:v>
                </c:pt>
                <c:pt idx="3403">
                  <c:v>4465.0675624832365</c:v>
                </c:pt>
                <c:pt idx="3404">
                  <c:v>4464.810738603207</c:v>
                </c:pt>
                <c:pt idx="3405">
                  <c:v>4464.553181209817</c:v>
                </c:pt>
                <c:pt idx="3406">
                  <c:v>4464.2948901420978</c:v>
                </c:pt>
                <c:pt idx="3407">
                  <c:v>4464.0358652389768</c:v>
                </c:pt>
                <c:pt idx="3408">
                  <c:v>4463.7761063392645</c:v>
                </c:pt>
                <c:pt idx="3409">
                  <c:v>4463.5156132816737</c:v>
                </c:pt>
                <c:pt idx="3410">
                  <c:v>4463.2543859047955</c:v>
                </c:pt>
                <c:pt idx="3411">
                  <c:v>4462.9924240471282</c:v>
                </c:pt>
                <c:pt idx="3412">
                  <c:v>4462.7297275470464</c:v>
                </c:pt>
                <c:pt idx="3413">
                  <c:v>4462.4662962428274</c:v>
                </c:pt>
                <c:pt idx="3414">
                  <c:v>4462.2021299726348</c:v>
                </c:pt>
                <c:pt idx="3415">
                  <c:v>4461.9372285745203</c:v>
                </c:pt>
                <c:pt idx="3416">
                  <c:v>4461.6715918864329</c:v>
                </c:pt>
                <c:pt idx="3417">
                  <c:v>4461.4052197462079</c:v>
                </c:pt>
                <c:pt idx="3418">
                  <c:v>4461.1381119915732</c:v>
                </c:pt>
                <c:pt idx="3419">
                  <c:v>4460.8702684601467</c:v>
                </c:pt>
                <c:pt idx="3420">
                  <c:v>4460.6016889894345</c:v>
                </c:pt>
                <c:pt idx="3421">
                  <c:v>4460.3323734168389</c:v>
                </c:pt>
                <c:pt idx="3422">
                  <c:v>4460.0623215796468</c:v>
                </c:pt>
                <c:pt idx="3423">
                  <c:v>4459.7915333150349</c:v>
                </c:pt>
                <c:pt idx="3424">
                  <c:v>4459.5200084600765</c:v>
                </c:pt>
                <c:pt idx="3425">
                  <c:v>4459.2477468517282</c:v>
                </c:pt>
                <c:pt idx="3426">
                  <c:v>4458.9747483268357</c:v>
                </c:pt>
                <c:pt idx="3427">
                  <c:v>4458.7010127221429</c:v>
                </c:pt>
                <c:pt idx="3428">
                  <c:v>4458.4265398742755</c:v>
                </c:pt>
                <c:pt idx="3429">
                  <c:v>4458.1513296197481</c:v>
                </c:pt>
                <c:pt idx="3430">
                  <c:v>4457.8753817949664</c:v>
                </c:pt>
                <c:pt idx="3431">
                  <c:v>4457.5986962362285</c:v>
                </c:pt>
                <c:pt idx="3432">
                  <c:v>4457.321272779719</c:v>
                </c:pt>
                <c:pt idx="3433">
                  <c:v>4457.0431112615079</c:v>
                </c:pt>
                <c:pt idx="3434">
                  <c:v>4456.7642115175604</c:v>
                </c:pt>
                <c:pt idx="3435">
                  <c:v>4456.4845733837255</c:v>
                </c:pt>
                <c:pt idx="3436">
                  <c:v>4456.2041966957468</c:v>
                </c:pt>
                <c:pt idx="3437">
                  <c:v>4455.9230812892474</c:v>
                </c:pt>
                <c:pt idx="3438">
                  <c:v>4455.6412269997463</c:v>
                </c:pt>
                <c:pt idx="3439">
                  <c:v>4455.3586336626449</c:v>
                </c:pt>
                <c:pt idx="3440">
                  <c:v>4455.0753011132374</c:v>
                </c:pt>
                <c:pt idx="3441">
                  <c:v>4454.791229186706</c:v>
                </c:pt>
                <c:pt idx="3442">
                  <c:v>4454.5064177181148</c:v>
                </c:pt>
                <c:pt idx="3443">
                  <c:v>4454.220866542425</c:v>
                </c:pt>
                <c:pt idx="3444">
                  <c:v>4453.934575494477</c:v>
                </c:pt>
                <c:pt idx="3445">
                  <c:v>4453.6475444090038</c:v>
                </c:pt>
                <c:pt idx="3446">
                  <c:v>4453.359773120621</c:v>
                </c:pt>
                <c:pt idx="3447">
                  <c:v>4453.0712614638396</c:v>
                </c:pt>
                <c:pt idx="3448">
                  <c:v>4452.7820092730444</c:v>
                </c:pt>
                <c:pt idx="3449">
                  <c:v>4452.4920163825218</c:v>
                </c:pt>
                <c:pt idx="3450">
                  <c:v>4452.2012826264372</c:v>
                </c:pt>
                <c:pt idx="3451">
                  <c:v>4451.9098078388424</c:v>
                </c:pt>
                <c:pt idx="3452">
                  <c:v>4451.6175918536837</c:v>
                </c:pt>
                <c:pt idx="3453">
                  <c:v>4451.3246345047819</c:v>
                </c:pt>
                <c:pt idx="3454">
                  <c:v>4451.0309356258504</c:v>
                </c:pt>
                <c:pt idx="3455">
                  <c:v>4450.7364950504907</c:v>
                </c:pt>
                <c:pt idx="3456">
                  <c:v>4450.4413126121881</c:v>
                </c:pt>
                <c:pt idx="3457">
                  <c:v>4450.1453881443167</c:v>
                </c:pt>
                <c:pt idx="3458">
                  <c:v>4449.8487214801316</c:v>
                </c:pt>
                <c:pt idx="3459">
                  <c:v>4449.5513124527752</c:v>
                </c:pt>
                <c:pt idx="3460">
                  <c:v>4449.2531608952804</c:v>
                </c:pt>
                <c:pt idx="3461">
                  <c:v>4448.9542666405596</c:v>
                </c:pt>
                <c:pt idx="3462">
                  <c:v>4448.6546295214139</c:v>
                </c:pt>
                <c:pt idx="3463">
                  <c:v>4448.3542493705272</c:v>
                </c:pt>
                <c:pt idx="3464">
                  <c:v>4448.0531260204725</c:v>
                </c:pt>
                <c:pt idx="3465">
                  <c:v>4447.7512593037054</c:v>
                </c:pt>
                <c:pt idx="3466">
                  <c:v>4447.4486490525669</c:v>
                </c:pt>
                <c:pt idx="3467">
                  <c:v>4447.1452950992816</c:v>
                </c:pt>
                <c:pt idx="3468">
                  <c:v>4446.8411972759613</c:v>
                </c:pt>
                <c:pt idx="3469">
                  <c:v>4446.5363554145997</c:v>
                </c:pt>
                <c:pt idx="3470">
                  <c:v>4446.2307693470775</c:v>
                </c:pt>
                <c:pt idx="3471">
                  <c:v>4445.9244389051601</c:v>
                </c:pt>
                <c:pt idx="3472">
                  <c:v>4445.6173639204926</c:v>
                </c:pt>
                <c:pt idx="3473">
                  <c:v>4445.3095442246104</c:v>
                </c:pt>
                <c:pt idx="3474">
                  <c:v>4445.0009796489257</c:v>
                </c:pt>
                <c:pt idx="3475">
                  <c:v>4444.691670024743</c:v>
                </c:pt>
                <c:pt idx="3476">
                  <c:v>4444.3816151832434</c:v>
                </c:pt>
                <c:pt idx="3477">
                  <c:v>4444.0708149554948</c:v>
                </c:pt>
                <c:pt idx="3478">
                  <c:v>4443.7592691724503</c:v>
                </c:pt>
                <c:pt idx="3479">
                  <c:v>4443.4469776649412</c:v>
                </c:pt>
                <c:pt idx="3480">
                  <c:v>4443.1339402636886</c:v>
                </c:pt>
                <c:pt idx="3481">
                  <c:v>4442.8201567992901</c:v>
                </c:pt>
                <c:pt idx="3482">
                  <c:v>4442.5056271022304</c:v>
                </c:pt>
                <c:pt idx="3483">
                  <c:v>4442.1903510028787</c:v>
                </c:pt>
                <c:pt idx="3484">
                  <c:v>4441.8743283314807</c:v>
                </c:pt>
                <c:pt idx="3485">
                  <c:v>4441.5575589181699</c:v>
                </c:pt>
                <c:pt idx="3486">
                  <c:v>4441.2400425929627</c:v>
                </c:pt>
                <c:pt idx="3487">
                  <c:v>4440.9217791857554</c:v>
                </c:pt>
                <c:pt idx="3488">
                  <c:v>4440.6027685263243</c:v>
                </c:pt>
                <c:pt idx="3489">
                  <c:v>4440.2830104443328</c:v>
                </c:pt>
                <c:pt idx="3490">
                  <c:v>4439.962504769328</c:v>
                </c:pt>
                <c:pt idx="3491">
                  <c:v>4439.6412513307287</c:v>
                </c:pt>
                <c:pt idx="3492">
                  <c:v>4439.3192499578454</c:v>
                </c:pt>
                <c:pt idx="3493">
                  <c:v>4438.9965004798678</c:v>
                </c:pt>
                <c:pt idx="3494">
                  <c:v>4438.6730027258618</c:v>
                </c:pt>
                <c:pt idx="3495">
                  <c:v>4438.3487565247824</c:v>
                </c:pt>
                <c:pt idx="3496">
                  <c:v>4438.0237617054645</c:v>
                </c:pt>
                <c:pt idx="3497">
                  <c:v>4437.6980180966184</c:v>
                </c:pt>
                <c:pt idx="3498">
                  <c:v>4437.3715255268407</c:v>
                </c:pt>
                <c:pt idx="3499">
                  <c:v>4437.0442838246045</c:v>
                </c:pt>
                <c:pt idx="3500">
                  <c:v>4436.7162928182715</c:v>
                </c:pt>
                <c:pt idx="3501">
                  <c:v>4436.3875523360739</c:v>
                </c:pt>
                <c:pt idx="3502">
                  <c:v>4436.0580622061343</c:v>
                </c:pt>
                <c:pt idx="3503">
                  <c:v>4435.7278222564491</c:v>
                </c:pt>
                <c:pt idx="3504">
                  <c:v>4435.3968323148956</c:v>
                </c:pt>
                <c:pt idx="3505">
                  <c:v>4435.0650922092327</c:v>
                </c:pt>
                <c:pt idx="3506">
                  <c:v>4434.7326017671003</c:v>
                </c:pt>
                <c:pt idx="3507">
                  <c:v>4434.3993608160145</c:v>
                </c:pt>
                <c:pt idx="3508">
                  <c:v>4434.0653691833759</c:v>
                </c:pt>
                <c:pt idx="3509">
                  <c:v>4433.7306266964606</c:v>
                </c:pt>
                <c:pt idx="3510">
                  <c:v>4433.3951331824273</c:v>
                </c:pt>
                <c:pt idx="3511">
                  <c:v>4433.0588884683111</c:v>
                </c:pt>
                <c:pt idx="3512">
                  <c:v>4432.7218923810306</c:v>
                </c:pt>
                <c:pt idx="3513">
                  <c:v>4432.3841447473778</c:v>
                </c:pt>
                <c:pt idx="3514">
                  <c:v>4432.0456453940278</c:v>
                </c:pt>
                <c:pt idx="3515">
                  <c:v>4431.7063941475335</c:v>
                </c:pt>
                <c:pt idx="3516">
                  <c:v>4431.3663908343296</c:v>
                </c:pt>
                <c:pt idx="3517">
                  <c:v>4431.025635280721</c:v>
                </c:pt>
                <c:pt idx="3518">
                  <c:v>4430.6841273128994</c:v>
                </c:pt>
                <c:pt idx="3519">
                  <c:v>4430.3418667569313</c:v>
                </c:pt>
                <c:pt idx="3520">
                  <c:v>4429.9988534387594</c:v>
                </c:pt>
                <c:pt idx="3521">
                  <c:v>4429.6550871842128</c:v>
                </c:pt>
                <c:pt idx="3522">
                  <c:v>4429.3105678189895</c:v>
                </c:pt>
                <c:pt idx="3523">
                  <c:v>4428.9652951686676</c:v>
                </c:pt>
                <c:pt idx="3524">
                  <c:v>4428.6192690587059</c:v>
                </c:pt>
                <c:pt idx="3525">
                  <c:v>4428.2724893144341</c:v>
                </c:pt>
                <c:pt idx="3526">
                  <c:v>4427.924955761071</c:v>
                </c:pt>
                <c:pt idx="3527">
                  <c:v>4427.5766682237027</c:v>
                </c:pt>
                <c:pt idx="3528">
                  <c:v>4427.227626527294</c:v>
                </c:pt>
                <c:pt idx="3529">
                  <c:v>4426.8778304966891</c:v>
                </c:pt>
                <c:pt idx="3530">
                  <c:v>4426.5272799566101</c:v>
                </c:pt>
                <c:pt idx="3531">
                  <c:v>4426.1759747316519</c:v>
                </c:pt>
                <c:pt idx="3532">
                  <c:v>4425.8239146462874</c:v>
                </c:pt>
                <c:pt idx="3533">
                  <c:v>4425.4710995248697</c:v>
                </c:pt>
                <c:pt idx="3534">
                  <c:v>4425.1175291916252</c:v>
                </c:pt>
                <c:pt idx="3535">
                  <c:v>4424.7632034706548</c:v>
                </c:pt>
                <c:pt idx="3536">
                  <c:v>4424.4081221859378</c:v>
                </c:pt>
                <c:pt idx="3537">
                  <c:v>4424.0522851613314</c:v>
                </c:pt>
                <c:pt idx="3538">
                  <c:v>4423.6956922205618</c:v>
                </c:pt>
                <c:pt idx="3539">
                  <c:v>4423.3383431872417</c:v>
                </c:pt>
                <c:pt idx="3540">
                  <c:v>4422.9802378848499</c:v>
                </c:pt>
                <c:pt idx="3541">
                  <c:v>4422.6213761367453</c:v>
                </c:pt>
                <c:pt idx="3542">
                  <c:v>4422.2617577661595</c:v>
                </c:pt>
                <c:pt idx="3543">
                  <c:v>4421.9013825962029</c:v>
                </c:pt>
                <c:pt idx="3544">
                  <c:v>4421.5402504498607</c:v>
                </c:pt>
                <c:pt idx="3545">
                  <c:v>4421.1783611499859</c:v>
                </c:pt>
                <c:pt idx="3546">
                  <c:v>4420.8157145193154</c:v>
                </c:pt>
                <c:pt idx="3547">
                  <c:v>4420.4523103804549</c:v>
                </c:pt>
                <c:pt idx="3548">
                  <c:v>4420.0881485558912</c:v>
                </c:pt>
                <c:pt idx="3549">
                  <c:v>4419.7232288679761</c:v>
                </c:pt>
                <c:pt idx="3550">
                  <c:v>4419.3575511389417</c:v>
                </c:pt>
                <c:pt idx="3551">
                  <c:v>4418.9911151908946</c:v>
                </c:pt>
                <c:pt idx="3552">
                  <c:v>4418.6239208458173</c:v>
                </c:pt>
                <c:pt idx="3553">
                  <c:v>4418.2559679255564</c:v>
                </c:pt>
                <c:pt idx="3554">
                  <c:v>4417.8872562518445</c:v>
                </c:pt>
                <c:pt idx="3555">
                  <c:v>4417.5177856462769</c:v>
                </c:pt>
                <c:pt idx="3556">
                  <c:v>4417.1475559303326</c:v>
                </c:pt>
                <c:pt idx="3557">
                  <c:v>4416.7765669253595</c:v>
                </c:pt>
                <c:pt idx="3558">
                  <c:v>4416.4048184525745</c:v>
                </c:pt>
                <c:pt idx="3559">
                  <c:v>4416.0323103330729</c:v>
                </c:pt>
                <c:pt idx="3560">
                  <c:v>4415.6590423878233</c:v>
                </c:pt>
                <c:pt idx="3561">
                  <c:v>4415.2850144376634</c:v>
                </c:pt>
                <c:pt idx="3562">
                  <c:v>4414.9102263033046</c:v>
                </c:pt>
                <c:pt idx="3563">
                  <c:v>4414.5346778053326</c:v>
                </c:pt>
                <c:pt idx="3564">
                  <c:v>4414.1583687642069</c:v>
                </c:pt>
                <c:pt idx="3565">
                  <c:v>4413.781299000254</c:v>
                </c:pt>
                <c:pt idx="3566">
                  <c:v>4413.4034683336749</c:v>
                </c:pt>
                <c:pt idx="3567">
                  <c:v>4413.024876584549</c:v>
                </c:pt>
                <c:pt idx="3568">
                  <c:v>4412.6455235728163</c:v>
                </c:pt>
                <c:pt idx="3569">
                  <c:v>4412.2654091182949</c:v>
                </c:pt>
                <c:pt idx="3570">
                  <c:v>4411.8845330406748</c:v>
                </c:pt>
                <c:pt idx="3571">
                  <c:v>4411.5028951595177</c:v>
                </c:pt>
                <c:pt idx="3572">
                  <c:v>4411.1204952942526</c:v>
                </c:pt>
                <c:pt idx="3573">
                  <c:v>4410.7373332641819</c:v>
                </c:pt>
                <c:pt idx="3574">
                  <c:v>4410.3534088884835</c:v>
                </c:pt>
                <c:pt idx="3575">
                  <c:v>4409.9687219862017</c:v>
                </c:pt>
                <c:pt idx="3576">
                  <c:v>4409.5832723762496</c:v>
                </c:pt>
                <c:pt idx="3577">
                  <c:v>4409.1970598774151</c:v>
                </c:pt>
                <c:pt idx="3578">
                  <c:v>4408.8100843083548</c:v>
                </c:pt>
                <c:pt idx="3579">
                  <c:v>4408.4223454875973</c:v>
                </c:pt>
                <c:pt idx="3580">
                  <c:v>4408.0338432335348</c:v>
                </c:pt>
                <c:pt idx="3581">
                  <c:v>4407.6445773644418</c:v>
                </c:pt>
                <c:pt idx="3582">
                  <c:v>4407.2545476984515</c:v>
                </c:pt>
                <c:pt idx="3583">
                  <c:v>4406.8637540535756</c:v>
                </c:pt>
                <c:pt idx="3584">
                  <c:v>4406.472196247687</c:v>
                </c:pt>
                <c:pt idx="3585">
                  <c:v>4406.0798740985329</c:v>
                </c:pt>
                <c:pt idx="3586">
                  <c:v>4405.6867874237314</c:v>
                </c:pt>
                <c:pt idx="3587">
                  <c:v>4405.2929360407679</c:v>
                </c:pt>
                <c:pt idx="3588">
                  <c:v>4404.8983197669941</c:v>
                </c:pt>
                <c:pt idx="3589">
                  <c:v>4404.5029384196368</c:v>
                </c:pt>
                <c:pt idx="3590">
                  <c:v>4404.1067918157851</c:v>
                </c:pt>
                <c:pt idx="3591">
                  <c:v>4403.7098797724029</c:v>
                </c:pt>
                <c:pt idx="3592">
                  <c:v>4403.31220210632</c:v>
                </c:pt>
                <c:pt idx="3593">
                  <c:v>4402.9137586342295</c:v>
                </c:pt>
                <c:pt idx="3594">
                  <c:v>4402.5145491727071</c:v>
                </c:pt>
                <c:pt idx="3595">
                  <c:v>4402.1145735381797</c:v>
                </c:pt>
                <c:pt idx="3596">
                  <c:v>4401.713831546952</c:v>
                </c:pt>
                <c:pt idx="3597">
                  <c:v>4401.3123230151969</c:v>
                </c:pt>
                <c:pt idx="3598">
                  <c:v>4400.9100477589491</c:v>
                </c:pt>
                <c:pt idx="3599">
                  <c:v>4400.5070055941169</c:v>
                </c:pt>
                <c:pt idx="3600">
                  <c:v>4400.1031963364721</c:v>
                </c:pt>
                <c:pt idx="3601">
                  <c:v>4399.6986198016593</c:v>
                </c:pt>
                <c:pt idx="3602">
                  <c:v>4399.2932758051811</c:v>
                </c:pt>
                <c:pt idx="3603">
                  <c:v>4398.8871641624173</c:v>
                </c:pt>
                <c:pt idx="3604">
                  <c:v>4398.4802846886041</c:v>
                </c:pt>
                <c:pt idx="3605">
                  <c:v>4398.0726371988549</c:v>
                </c:pt>
                <c:pt idx="3606">
                  <c:v>4397.6642215081456</c:v>
                </c:pt>
                <c:pt idx="3607">
                  <c:v>4397.2550374313123</c:v>
                </c:pt>
                <c:pt idx="3608">
                  <c:v>4396.8450847830691</c:v>
                </c:pt>
                <c:pt idx="3609">
                  <c:v>4396.4343633779863</c:v>
                </c:pt>
                <c:pt idx="3610">
                  <c:v>4396.022873030508</c:v>
                </c:pt>
                <c:pt idx="3611">
                  <c:v>4395.610613554938</c:v>
                </c:pt>
                <c:pt idx="3612">
                  <c:v>4395.1975847654485</c:v>
                </c:pt>
                <c:pt idx="3613">
                  <c:v>4394.7837864760741</c:v>
                </c:pt>
                <c:pt idx="3614">
                  <c:v>4394.3692185007267</c:v>
                </c:pt>
                <c:pt idx="3615">
                  <c:v>4393.9538806531664</c:v>
                </c:pt>
                <c:pt idx="3616">
                  <c:v>4393.5377727470295</c:v>
                </c:pt>
                <c:pt idx="3617">
                  <c:v>4393.1208945958215</c:v>
                </c:pt>
                <c:pt idx="3618">
                  <c:v>4392.7032460128949</c:v>
                </c:pt>
                <c:pt idx="3619">
                  <c:v>4392.2848268114849</c:v>
                </c:pt>
                <c:pt idx="3620">
                  <c:v>4391.8656368046841</c:v>
                </c:pt>
                <c:pt idx="3621">
                  <c:v>4391.4456758054484</c:v>
                </c:pt>
                <c:pt idx="3622">
                  <c:v>4391.0249436266022</c:v>
                </c:pt>
                <c:pt idx="3623">
                  <c:v>4390.6034400808303</c:v>
                </c:pt>
                <c:pt idx="3624">
                  <c:v>4390.1811649806841</c:v>
                </c:pt>
                <c:pt idx="3625">
                  <c:v>4389.758118138574</c:v>
                </c:pt>
                <c:pt idx="3626">
                  <c:v>4389.3342993667848</c:v>
                </c:pt>
                <c:pt idx="3627">
                  <c:v>4388.9097084774521</c:v>
                </c:pt>
                <c:pt idx="3628">
                  <c:v>4388.4843452825826</c:v>
                </c:pt>
                <c:pt idx="3629">
                  <c:v>4388.0582095940499</c:v>
                </c:pt>
                <c:pt idx="3630">
                  <c:v>4387.6313012235787</c:v>
                </c:pt>
                <c:pt idx="3631">
                  <c:v>4387.2036199827644</c:v>
                </c:pt>
                <c:pt idx="3632">
                  <c:v>4386.7751656830706</c:v>
                </c:pt>
                <c:pt idx="3633">
                  <c:v>4386.3459381358116</c:v>
                </c:pt>
                <c:pt idx="3634">
                  <c:v>4385.9159371521719</c:v>
                </c:pt>
                <c:pt idx="3635">
                  <c:v>4385.4851625431993</c:v>
                </c:pt>
                <c:pt idx="3636">
                  <c:v>4385.0536141198008</c:v>
                </c:pt>
                <c:pt idx="3637">
                  <c:v>4384.6212916927452</c:v>
                </c:pt>
                <c:pt idx="3638">
                  <c:v>4384.1881950726647</c:v>
                </c:pt>
                <c:pt idx="3639">
                  <c:v>4383.7543240700534</c:v>
                </c:pt>
                <c:pt idx="3640">
                  <c:v>4383.3196784952697</c:v>
                </c:pt>
                <c:pt idx="3641">
                  <c:v>4382.884258158525</c:v>
                </c:pt>
                <c:pt idx="3642">
                  <c:v>4382.4480628699039</c:v>
                </c:pt>
                <c:pt idx="3643">
                  <c:v>4382.0110924393439</c:v>
                </c:pt>
                <c:pt idx="3644">
                  <c:v>4381.5733466766469</c:v>
                </c:pt>
                <c:pt idx="3645">
                  <c:v>4381.1348253914748</c:v>
                </c:pt>
                <c:pt idx="3646">
                  <c:v>4380.6955283933521</c:v>
                </c:pt>
                <c:pt idx="3647">
                  <c:v>4380.2554554916596</c:v>
                </c:pt>
                <c:pt idx="3648">
                  <c:v>4379.8146064956445</c:v>
                </c:pt>
                <c:pt idx="3649">
                  <c:v>4379.3729812144084</c:v>
                </c:pt>
                <c:pt idx="3650">
                  <c:v>4378.9305794569209</c:v>
                </c:pt>
                <c:pt idx="3651">
                  <c:v>4378.4874010320018</c:v>
                </c:pt>
                <c:pt idx="3652">
                  <c:v>4378.0434457483407</c:v>
                </c:pt>
                <c:pt idx="3653">
                  <c:v>4377.5987134144825</c:v>
                </c:pt>
                <c:pt idx="3654">
                  <c:v>4377.1532038388314</c:v>
                </c:pt>
                <c:pt idx="3655">
                  <c:v>4376.7069168296493</c:v>
                </c:pt>
                <c:pt idx="3656">
                  <c:v>4376.2598521950613</c:v>
                </c:pt>
                <c:pt idx="3657">
                  <c:v>4375.8120097430528</c:v>
                </c:pt>
                <c:pt idx="3658">
                  <c:v>4375.3633892814614</c:v>
                </c:pt>
                <c:pt idx="3659">
                  <c:v>4374.9139906179889</c:v>
                </c:pt>
                <c:pt idx="3660">
                  <c:v>4374.4638135601972</c:v>
                </c:pt>
                <c:pt idx="3661">
                  <c:v>4374.0128579155025</c:v>
                </c:pt>
                <c:pt idx="3662">
                  <c:v>4373.5611234911858</c:v>
                </c:pt>
                <c:pt idx="3663">
                  <c:v>4373.1086100943749</c:v>
                </c:pt>
                <c:pt idx="3664">
                  <c:v>4372.6553175320687</c:v>
                </c:pt>
                <c:pt idx="3665">
                  <c:v>4372.2012456111179</c:v>
                </c:pt>
                <c:pt idx="3666">
                  <c:v>4371.7463941382293</c:v>
                </c:pt>
                <c:pt idx="3667">
                  <c:v>4371.2907629199726</c:v>
                </c:pt>
                <c:pt idx="3668">
                  <c:v>4370.8343517627709</c:v>
                </c:pt>
                <c:pt idx="3669">
                  <c:v>4370.3771604729072</c:v>
                </c:pt>
                <c:pt idx="3670">
                  <c:v>4369.9191888565183</c:v>
                </c:pt>
                <c:pt idx="3671">
                  <c:v>4369.4604367196034</c:v>
                </c:pt>
                <c:pt idx="3672">
                  <c:v>4369.0009038680146</c:v>
                </c:pt>
                <c:pt idx="3673">
                  <c:v>4368.5405901074646</c:v>
                </c:pt>
                <c:pt idx="3674">
                  <c:v>4368.0794952435144</c:v>
                </c:pt>
                <c:pt idx="3675">
                  <c:v>4367.617619081595</c:v>
                </c:pt>
                <c:pt idx="3676">
                  <c:v>4367.1549614269816</c:v>
                </c:pt>
                <c:pt idx="3677">
                  <c:v>4366.6915220848105</c:v>
                </c:pt>
                <c:pt idx="3678">
                  <c:v>4366.2273008600714</c:v>
                </c:pt>
                <c:pt idx="3679">
                  <c:v>4365.7622975576205</c:v>
                </c:pt>
                <c:pt idx="3680">
                  <c:v>4365.296511982152</c:v>
                </c:pt>
                <c:pt idx="3681">
                  <c:v>4364.8299439382317</c:v>
                </c:pt>
                <c:pt idx="3682">
                  <c:v>4364.3625932302721</c:v>
                </c:pt>
                <c:pt idx="3683">
                  <c:v>4363.8944596625433</c:v>
                </c:pt>
                <c:pt idx="3684">
                  <c:v>4363.4255430391713</c:v>
                </c:pt>
                <c:pt idx="3685">
                  <c:v>4362.9558431641362</c:v>
                </c:pt>
                <c:pt idx="3686">
                  <c:v>4362.4853598412719</c:v>
                </c:pt>
                <c:pt idx="3687">
                  <c:v>4362.0140928742712</c:v>
                </c:pt>
                <c:pt idx="3688">
                  <c:v>4361.5420420666751</c:v>
                </c:pt>
                <c:pt idx="3689">
                  <c:v>4361.0692072218844</c:v>
                </c:pt>
                <c:pt idx="3690">
                  <c:v>4360.595588143151</c:v>
                </c:pt>
                <c:pt idx="3691">
                  <c:v>4360.1211846335846</c:v>
                </c:pt>
                <c:pt idx="3692">
                  <c:v>4359.6459964961414</c:v>
                </c:pt>
                <c:pt idx="3693">
                  <c:v>4359.1700235336393</c:v>
                </c:pt>
                <c:pt idx="3694">
                  <c:v>4358.6932655487444</c:v>
                </c:pt>
                <c:pt idx="3695">
                  <c:v>4358.2157223439799</c:v>
                </c:pt>
                <c:pt idx="3696">
                  <c:v>4357.7373937217217</c:v>
                </c:pt>
                <c:pt idx="3697">
                  <c:v>4357.2582794841992</c:v>
                </c:pt>
                <c:pt idx="3698">
                  <c:v>4356.7783794334891</c:v>
                </c:pt>
                <c:pt idx="3699">
                  <c:v>4356.297693371529</c:v>
                </c:pt>
                <c:pt idx="3700">
                  <c:v>4355.8162211001054</c:v>
                </c:pt>
                <c:pt idx="3701">
                  <c:v>4355.3339624208547</c:v>
                </c:pt>
                <c:pt idx="3702">
                  <c:v>4354.8509171352716</c:v>
                </c:pt>
                <c:pt idx="3703">
                  <c:v>4354.3670850446988</c:v>
                </c:pt>
                <c:pt idx="3704">
                  <c:v>4353.8824659503325</c:v>
                </c:pt>
                <c:pt idx="3705">
                  <c:v>4353.397059653219</c:v>
                </c:pt>
                <c:pt idx="3706">
                  <c:v>4352.910865954258</c:v>
                </c:pt>
                <c:pt idx="3707">
                  <c:v>4352.4238846542021</c:v>
                </c:pt>
                <c:pt idx="3708">
                  <c:v>4351.9361155536535</c:v>
                </c:pt>
                <c:pt idx="3709">
                  <c:v>4351.4475584530637</c:v>
                </c:pt>
                <c:pt idx="3710">
                  <c:v>4350.9582131527404</c:v>
                </c:pt>
                <c:pt idx="3711">
                  <c:v>4350.4680794528367</c:v>
                </c:pt>
                <c:pt idx="3712">
                  <c:v>4349.9771571533583</c:v>
                </c:pt>
                <c:pt idx="3713">
                  <c:v>4349.4854460541674</c:v>
                </c:pt>
                <c:pt idx="3714">
                  <c:v>4348.9929459549676</c:v>
                </c:pt>
                <c:pt idx="3715">
                  <c:v>4348.4996566553154</c:v>
                </c:pt>
                <c:pt idx="3716">
                  <c:v>4348.0055779546228</c:v>
                </c:pt>
                <c:pt idx="3717">
                  <c:v>4347.5107096521451</c:v>
                </c:pt>
                <c:pt idx="3718">
                  <c:v>4347.0150515469913</c:v>
                </c:pt>
                <c:pt idx="3719">
                  <c:v>4346.5186034381195</c:v>
                </c:pt>
                <c:pt idx="3720">
                  <c:v>4346.0213651243339</c:v>
                </c:pt>
                <c:pt idx="3721">
                  <c:v>4345.5233364042942</c:v>
                </c:pt>
                <c:pt idx="3722">
                  <c:v>4345.0245170765047</c:v>
                </c:pt>
                <c:pt idx="3723">
                  <c:v>4344.5249069393194</c:v>
                </c:pt>
                <c:pt idx="3724">
                  <c:v>4344.0245057909424</c:v>
                </c:pt>
                <c:pt idx="3725">
                  <c:v>4343.5233134294258</c:v>
                </c:pt>
                <c:pt idx="3726">
                  <c:v>4343.0213296526726</c:v>
                </c:pt>
                <c:pt idx="3727">
                  <c:v>4342.5185542584259</c:v>
                </c:pt>
                <c:pt idx="3728">
                  <c:v>4342.0149870442874</c:v>
                </c:pt>
                <c:pt idx="3729">
                  <c:v>4341.5106278077046</c:v>
                </c:pt>
                <c:pt idx="3730">
                  <c:v>4341.0054763459648</c:v>
                </c:pt>
                <c:pt idx="3731">
                  <c:v>4340.4995324562133</c:v>
                </c:pt>
                <c:pt idx="3732">
                  <c:v>4339.9927959354382</c:v>
                </c:pt>
                <c:pt idx="3733">
                  <c:v>4339.4852665804756</c:v>
                </c:pt>
                <c:pt idx="3734">
                  <c:v>4338.9769441880062</c:v>
                </c:pt>
                <c:pt idx="3735">
                  <c:v>4338.4678285545633</c:v>
                </c:pt>
                <c:pt idx="3736">
                  <c:v>4337.9579194765229</c:v>
                </c:pt>
                <c:pt idx="3737">
                  <c:v>4337.4472167501099</c:v>
                </c:pt>
                <c:pt idx="3738">
                  <c:v>4336.9357201713947</c:v>
                </c:pt>
                <c:pt idx="3739">
                  <c:v>4336.423429536294</c:v>
                </c:pt>
                <c:pt idx="3740">
                  <c:v>4335.9103446405716</c:v>
                </c:pt>
                <c:pt idx="3741">
                  <c:v>4335.3964652798386</c:v>
                </c:pt>
                <c:pt idx="3742">
                  <c:v>4334.8817912495433</c:v>
                </c:pt>
                <c:pt idx="3743">
                  <c:v>4334.3663223449976</c:v>
                </c:pt>
                <c:pt idx="3744">
                  <c:v>4333.8500583613404</c:v>
                </c:pt>
                <c:pt idx="3745">
                  <c:v>4333.332999093569</c:v>
                </c:pt>
                <c:pt idx="3746">
                  <c:v>4332.815144336515</c:v>
                </c:pt>
                <c:pt idx="3747">
                  <c:v>4332.2964938848672</c:v>
                </c:pt>
                <c:pt idx="3748">
                  <c:v>4331.7770475331481</c:v>
                </c:pt>
                <c:pt idx="3749">
                  <c:v>4331.2568050757372</c:v>
                </c:pt>
                <c:pt idx="3750">
                  <c:v>4330.7357663068433</c:v>
                </c:pt>
                <c:pt idx="3751">
                  <c:v>4330.2139310205348</c:v>
                </c:pt>
                <c:pt idx="3752">
                  <c:v>4329.6912990107148</c:v>
                </c:pt>
                <c:pt idx="3753">
                  <c:v>4329.1678700711327</c:v>
                </c:pt>
                <c:pt idx="3754">
                  <c:v>4328.6436439953823</c:v>
                </c:pt>
                <c:pt idx="3755">
                  <c:v>4328.1186205769045</c:v>
                </c:pt>
                <c:pt idx="3756">
                  <c:v>4327.5927996089758</c:v>
                </c:pt>
                <c:pt idx="3757">
                  <c:v>4327.0661808847244</c:v>
                </c:pt>
                <c:pt idx="3758">
                  <c:v>4326.5387641971183</c:v>
                </c:pt>
                <c:pt idx="3759">
                  <c:v>4326.0105493389683</c:v>
                </c:pt>
                <c:pt idx="3760">
                  <c:v>4325.4815361029296</c:v>
                </c:pt>
                <c:pt idx="3761">
                  <c:v>4324.9517242814982</c:v>
                </c:pt>
                <c:pt idx="3762">
                  <c:v>4324.4211136670137</c:v>
                </c:pt>
                <c:pt idx="3763">
                  <c:v>4323.8897040516604</c:v>
                </c:pt>
                <c:pt idx="3764">
                  <c:v>4323.3574952274585</c:v>
                </c:pt>
                <c:pt idx="3765">
                  <c:v>4322.8244869862774</c:v>
                </c:pt>
                <c:pt idx="3766">
                  <c:v>4322.2906791198284</c:v>
                </c:pt>
                <c:pt idx="3767">
                  <c:v>4321.7560714196561</c:v>
                </c:pt>
                <c:pt idx="3768">
                  <c:v>4321.220663677158</c:v>
                </c:pt>
                <c:pt idx="3769">
                  <c:v>4320.6844556835622</c:v>
                </c:pt>
                <c:pt idx="3770">
                  <c:v>4320.1474472299478</c:v>
                </c:pt>
                <c:pt idx="3771">
                  <c:v>4319.6096381072302</c:v>
                </c:pt>
                <c:pt idx="3772">
                  <c:v>4319.0710281061638</c:v>
                </c:pt>
                <c:pt idx="3773">
                  <c:v>4318.5316170173483</c:v>
                </c:pt>
                <c:pt idx="3774">
                  <c:v>4317.9914046312215</c:v>
                </c:pt>
                <c:pt idx="3775">
                  <c:v>4317.4503907380595</c:v>
                </c:pt>
                <c:pt idx="3776">
                  <c:v>4316.9085751279863</c:v>
                </c:pt>
                <c:pt idx="3777">
                  <c:v>4316.3659575909578</c:v>
                </c:pt>
                <c:pt idx="3778">
                  <c:v>4315.8225379167725</c:v>
                </c:pt>
                <c:pt idx="3779">
                  <c:v>4315.2783158950679</c:v>
                </c:pt>
                <c:pt idx="3780">
                  <c:v>4314.7332913153277</c:v>
                </c:pt>
                <c:pt idx="3781">
                  <c:v>4314.1874639668631</c:v>
                </c:pt>
                <c:pt idx="3782">
                  <c:v>4313.6408336388349</c:v>
                </c:pt>
                <c:pt idx="3783">
                  <c:v>4313.0934001202377</c:v>
                </c:pt>
                <c:pt idx="3784">
                  <c:v>4312.5451631999085</c:v>
                </c:pt>
                <c:pt idx="3785">
                  <c:v>4311.9961226665155</c:v>
                </c:pt>
                <c:pt idx="3786">
                  <c:v>4311.4462783085764</c:v>
                </c:pt>
                <c:pt idx="3787">
                  <c:v>4310.8956299144411</c:v>
                </c:pt>
                <c:pt idx="3788">
                  <c:v>4310.3441772722945</c:v>
                </c:pt>
                <c:pt idx="3789">
                  <c:v>4309.7919201701698</c:v>
                </c:pt>
                <c:pt idx="3790">
                  <c:v>4309.2388583959237</c:v>
                </c:pt>
                <c:pt idx="3791">
                  <c:v>4308.6849917372674</c:v>
                </c:pt>
                <c:pt idx="3792">
                  <c:v>4308.1303199817339</c:v>
                </c:pt>
                <c:pt idx="3793">
                  <c:v>4307.5748429167015</c:v>
                </c:pt>
                <c:pt idx="3794">
                  <c:v>4307.0185603293894</c:v>
                </c:pt>
                <c:pt idx="3795">
                  <c:v>4306.4614720068439</c:v>
                </c:pt>
                <c:pt idx="3796">
                  <c:v>4305.9035777359531</c:v>
                </c:pt>
                <c:pt idx="3797">
                  <c:v>4305.3448773034443</c:v>
                </c:pt>
                <c:pt idx="3798">
                  <c:v>4304.7853704958798</c:v>
                </c:pt>
                <c:pt idx="3799">
                  <c:v>4304.225057099653</c:v>
                </c:pt>
                <c:pt idx="3800">
                  <c:v>4303.6639369010018</c:v>
                </c:pt>
                <c:pt idx="3801">
                  <c:v>4303.1020096859938</c:v>
                </c:pt>
                <c:pt idx="3802">
                  <c:v>4302.5392752405314</c:v>
                </c:pt>
                <c:pt idx="3803">
                  <c:v>4301.9757333503621</c:v>
                </c:pt>
                <c:pt idx="3804">
                  <c:v>4301.4113838010599</c:v>
                </c:pt>
                <c:pt idx="3805">
                  <c:v>4300.8462263780357</c:v>
                </c:pt>
                <c:pt idx="3806">
                  <c:v>4300.2802608665352</c:v>
                </c:pt>
                <c:pt idx="3807">
                  <c:v>4299.713487051642</c:v>
                </c:pt>
                <c:pt idx="3808">
                  <c:v>4299.1459047182734</c:v>
                </c:pt>
                <c:pt idx="3809">
                  <c:v>4298.5775136511775</c:v>
                </c:pt>
                <c:pt idx="3810">
                  <c:v>4298.0083136349394</c:v>
                </c:pt>
                <c:pt idx="3811">
                  <c:v>4297.4383044539836</c:v>
                </c:pt>
                <c:pt idx="3812">
                  <c:v>4296.8674858925569</c:v>
                </c:pt>
                <c:pt idx="3813">
                  <c:v>4296.2958577347499</c:v>
                </c:pt>
                <c:pt idx="3814">
                  <c:v>4295.7234197644857</c:v>
                </c:pt>
                <c:pt idx="3815">
                  <c:v>4295.1501717655174</c:v>
                </c:pt>
                <c:pt idx="3816">
                  <c:v>4294.5761135214289</c:v>
                </c:pt>
                <c:pt idx="3817">
                  <c:v>4294.0012448156449</c:v>
                </c:pt>
                <c:pt idx="3818">
                  <c:v>4293.4255654314193</c:v>
                </c:pt>
                <c:pt idx="3819">
                  <c:v>4292.8490751518357</c:v>
                </c:pt>
                <c:pt idx="3820">
                  <c:v>4292.271773759815</c:v>
                </c:pt>
                <c:pt idx="3821">
                  <c:v>4291.6936610381108</c:v>
                </c:pt>
                <c:pt idx="3822">
                  <c:v>4291.1147367693038</c:v>
                </c:pt>
                <c:pt idx="3823">
                  <c:v>4290.5350007358102</c:v>
                </c:pt>
                <c:pt idx="3824">
                  <c:v>4289.9544527198786</c:v>
                </c:pt>
                <c:pt idx="3825">
                  <c:v>4289.3730925035879</c:v>
                </c:pt>
                <c:pt idx="3826">
                  <c:v>4288.7909198688494</c:v>
                </c:pt>
                <c:pt idx="3827">
                  <c:v>4288.2079345974053</c:v>
                </c:pt>
                <c:pt idx="3828">
                  <c:v>4287.6241364708303</c:v>
                </c:pt>
                <c:pt idx="3829">
                  <c:v>4287.0395252705221</c:v>
                </c:pt>
                <c:pt idx="3830">
                  <c:v>4286.4541007777225</c:v>
                </c:pt>
                <c:pt idx="3831">
                  <c:v>4285.8678627734953</c:v>
                </c:pt>
                <c:pt idx="3832">
                  <c:v>4285.280811038735</c:v>
                </c:pt>
                <c:pt idx="3833">
                  <c:v>4284.6929453541716</c:v>
                </c:pt>
                <c:pt idx="3834">
                  <c:v>4284.1042655003585</c:v>
                </c:pt>
                <c:pt idx="3835">
                  <c:v>4283.51477125768</c:v>
                </c:pt>
                <c:pt idx="3836">
                  <c:v>4282.924462406354</c:v>
                </c:pt>
                <c:pt idx="3837">
                  <c:v>4282.3333387264265</c:v>
                </c:pt>
                <c:pt idx="3838">
                  <c:v>4281.7413999977725</c:v>
                </c:pt>
                <c:pt idx="3839">
                  <c:v>4281.1486460000942</c:v>
                </c:pt>
                <c:pt idx="3840">
                  <c:v>4280.5550765129265</c:v>
                </c:pt>
                <c:pt idx="3841">
                  <c:v>4279.9606913156285</c:v>
                </c:pt>
                <c:pt idx="3842">
                  <c:v>4279.3654901873915</c:v>
                </c:pt>
                <c:pt idx="3843">
                  <c:v>4278.7694729072327</c:v>
                </c:pt>
                <c:pt idx="3844">
                  <c:v>4278.1726392540022</c:v>
                </c:pt>
                <c:pt idx="3845">
                  <c:v>4277.5749890063707</c:v>
                </c:pt>
                <c:pt idx="3846">
                  <c:v>4276.9765219428436</c:v>
                </c:pt>
                <c:pt idx="3847">
                  <c:v>4276.3772378417498</c:v>
                </c:pt>
                <c:pt idx="3848">
                  <c:v>4275.7771364812479</c:v>
                </c:pt>
                <c:pt idx="3849">
                  <c:v>4275.1762176393213</c:v>
                </c:pt>
                <c:pt idx="3850">
                  <c:v>4274.574481093784</c:v>
                </c:pt>
                <c:pt idx="3851">
                  <c:v>4273.9719266222746</c:v>
                </c:pt>
                <c:pt idx="3852">
                  <c:v>4273.3685540022598</c:v>
                </c:pt>
                <c:pt idx="3853">
                  <c:v>4272.7643630110297</c:v>
                </c:pt>
                <c:pt idx="3854">
                  <c:v>4272.1593534257045</c:v>
                </c:pt>
                <c:pt idx="3855">
                  <c:v>4271.5535250232278</c:v>
                </c:pt>
                <c:pt idx="3856">
                  <c:v>4270.9468775803707</c:v>
                </c:pt>
                <c:pt idx="3857">
                  <c:v>4270.339410873732</c:v>
                </c:pt>
                <c:pt idx="3858">
                  <c:v>4269.7311246797344</c:v>
                </c:pt>
                <c:pt idx="3859">
                  <c:v>4269.1220187746212</c:v>
                </c:pt>
                <c:pt idx="3860">
                  <c:v>4268.5120929344675</c:v>
                </c:pt>
                <c:pt idx="3861">
                  <c:v>4267.9013469351721</c:v>
                </c:pt>
                <c:pt idx="3862">
                  <c:v>4267.289780552459</c:v>
                </c:pt>
                <c:pt idx="3863">
                  <c:v>4266.6773935618739</c:v>
                </c:pt>
                <c:pt idx="3864">
                  <c:v>4266.0641857387891</c:v>
                </c:pt>
                <c:pt idx="3865">
                  <c:v>4265.450156858401</c:v>
                </c:pt>
                <c:pt idx="3866">
                  <c:v>4264.8353066957307</c:v>
                </c:pt>
                <c:pt idx="3867">
                  <c:v>4264.2196350256208</c:v>
                </c:pt>
                <c:pt idx="3868">
                  <c:v>4263.6031416227406</c:v>
                </c:pt>
                <c:pt idx="3869">
                  <c:v>4262.9858262615826</c:v>
                </c:pt>
                <c:pt idx="3870">
                  <c:v>4262.3676887164593</c:v>
                </c:pt>
                <c:pt idx="3871">
                  <c:v>4261.7487287615113</c:v>
                </c:pt>
                <c:pt idx="3872">
                  <c:v>4261.1289461707001</c:v>
                </c:pt>
                <c:pt idx="3873">
                  <c:v>4260.5083407178063</c:v>
                </c:pt>
                <c:pt idx="3874">
                  <c:v>4259.8869121764392</c:v>
                </c:pt>
                <c:pt idx="3875">
                  <c:v>4259.2646603200274</c:v>
                </c:pt>
                <c:pt idx="3876">
                  <c:v>4258.641584921821</c:v>
                </c:pt>
                <c:pt idx="3877">
                  <c:v>4258.0176857548922</c:v>
                </c:pt>
                <c:pt idx="3878">
                  <c:v>4257.3929625921392</c:v>
                </c:pt>
                <c:pt idx="3879">
                  <c:v>4256.7674152062737</c:v>
                </c:pt>
                <c:pt idx="3880">
                  <c:v>4256.1410433698402</c:v>
                </c:pt>
                <c:pt idx="3881">
                  <c:v>4255.5138468551913</c:v>
                </c:pt>
                <c:pt idx="3882">
                  <c:v>4254.8858254345114</c:v>
                </c:pt>
                <c:pt idx="3883">
                  <c:v>4254.2569788798019</c:v>
                </c:pt>
                <c:pt idx="3884">
                  <c:v>4253.6273069628814</c:v>
                </c:pt>
                <c:pt idx="3885">
                  <c:v>4252.9968094553951</c:v>
                </c:pt>
                <c:pt idx="3886">
                  <c:v>4252.3654861288032</c:v>
                </c:pt>
                <c:pt idx="3887">
                  <c:v>4251.7333367543906</c:v>
                </c:pt>
                <c:pt idx="3888">
                  <c:v>4251.1003611032593</c:v>
                </c:pt>
                <c:pt idx="3889">
                  <c:v>4250.4665589463284</c:v>
                </c:pt>
                <c:pt idx="3890">
                  <c:v>4249.8319300543453</c:v>
                </c:pt>
                <c:pt idx="3891">
                  <c:v>4249.1964741978682</c:v>
                </c:pt>
                <c:pt idx="3892">
                  <c:v>4248.5601911472741</c:v>
                </c:pt>
                <c:pt idx="3893">
                  <c:v>4247.9230806727664</c:v>
                </c:pt>
                <c:pt idx="3894">
                  <c:v>4247.2851425443605</c:v>
                </c:pt>
                <c:pt idx="3895">
                  <c:v>4246.6463765318967</c:v>
                </c:pt>
                <c:pt idx="3896">
                  <c:v>4246.0067824050238</c:v>
                </c:pt>
                <c:pt idx="3897">
                  <c:v>4245.3663599332194</c:v>
                </c:pt>
                <c:pt idx="3898">
                  <c:v>4244.725108885772</c:v>
                </c:pt>
                <c:pt idx="3899">
                  <c:v>4244.0830290317899</c:v>
                </c:pt>
                <c:pt idx="3900">
                  <c:v>4243.4401201401988</c:v>
                </c:pt>
                <c:pt idx="3901">
                  <c:v>4242.7963819797433</c:v>
                </c:pt>
                <c:pt idx="3902">
                  <c:v>4242.1518143189842</c:v>
                </c:pt>
                <c:pt idx="3903">
                  <c:v>4241.5064169262978</c:v>
                </c:pt>
                <c:pt idx="3904">
                  <c:v>4240.8601895698812</c:v>
                </c:pt>
                <c:pt idx="3905">
                  <c:v>4240.2131320177396</c:v>
                </c:pt>
                <c:pt idx="3906">
                  <c:v>4239.5652440377053</c:v>
                </c:pt>
                <c:pt idx="3907">
                  <c:v>4238.9165253974179</c:v>
                </c:pt>
                <c:pt idx="3908">
                  <c:v>4238.2669758643387</c:v>
                </c:pt>
                <c:pt idx="3909">
                  <c:v>4237.6165952057436</c:v>
                </c:pt>
                <c:pt idx="3910">
                  <c:v>4236.965383188719</c:v>
                </c:pt>
                <c:pt idx="3911">
                  <c:v>4236.3133395801769</c:v>
                </c:pt>
                <c:pt idx="3912">
                  <c:v>4235.6604641468339</c:v>
                </c:pt>
                <c:pt idx="3913">
                  <c:v>4235.0067566552279</c:v>
                </c:pt>
                <c:pt idx="3914">
                  <c:v>4234.35221687171</c:v>
                </c:pt>
                <c:pt idx="3915">
                  <c:v>4233.6968445624434</c:v>
                </c:pt>
                <c:pt idx="3916">
                  <c:v>4233.0406394934107</c:v>
                </c:pt>
                <c:pt idx="3917">
                  <c:v>4232.3836014304034</c:v>
                </c:pt>
                <c:pt idx="3918">
                  <c:v>4231.72573013903</c:v>
                </c:pt>
                <c:pt idx="3919">
                  <c:v>4231.0670253847138</c:v>
                </c:pt>
                <c:pt idx="3920">
                  <c:v>4230.4074869326878</c:v>
                </c:pt>
                <c:pt idx="3921">
                  <c:v>4229.7471145480022</c:v>
                </c:pt>
                <c:pt idx="3922">
                  <c:v>4229.0859079955198</c:v>
                </c:pt>
                <c:pt idx="3923">
                  <c:v>4228.4238670399127</c:v>
                </c:pt>
                <c:pt idx="3924">
                  <c:v>4227.7609914456707</c:v>
                </c:pt>
                <c:pt idx="3925">
                  <c:v>4227.0972809770883</c:v>
                </c:pt>
                <c:pt idx="3926">
                  <c:v>4226.4327353982826</c:v>
                </c:pt>
                <c:pt idx="3927">
                  <c:v>4225.7673544731815</c:v>
                </c:pt>
                <c:pt idx="3928">
                  <c:v>4225.1011379655147</c:v>
                </c:pt>
                <c:pt idx="3929">
                  <c:v>4224.4340856388308</c:v>
                </c:pt>
                <c:pt idx="3930">
                  <c:v>4223.7661972564938</c:v>
                </c:pt>
                <c:pt idx="3931">
                  <c:v>4223.0974725816714</c:v>
                </c:pt>
                <c:pt idx="3932">
                  <c:v>4222.4279113773464</c:v>
                </c:pt>
                <c:pt idx="3933">
                  <c:v>4221.7575134063118</c:v>
                </c:pt>
                <c:pt idx="3934">
                  <c:v>4221.0862784311721</c:v>
                </c:pt>
                <c:pt idx="3935">
                  <c:v>4220.4142062143392</c:v>
                </c:pt>
                <c:pt idx="3936">
                  <c:v>4219.7412965180401</c:v>
                </c:pt>
                <c:pt idx="3937">
                  <c:v>4219.0675491043085</c:v>
                </c:pt>
                <c:pt idx="3938">
                  <c:v>4218.3929637349902</c:v>
                </c:pt>
                <c:pt idx="3939">
                  <c:v>4217.7175401717359</c:v>
                </c:pt>
                <c:pt idx="3940">
                  <c:v>4217.0412781760124</c:v>
                </c:pt>
                <c:pt idx="3941">
                  <c:v>4216.3641775090928</c:v>
                </c:pt>
                <c:pt idx="3942">
                  <c:v>4215.6862379320564</c:v>
                </c:pt>
                <c:pt idx="3943">
                  <c:v>4215.0074592057936</c:v>
                </c:pt>
                <c:pt idx="3944">
                  <c:v>4214.3278410910098</c:v>
                </c:pt>
                <c:pt idx="3945">
                  <c:v>4213.6473833482041</c:v>
                </c:pt>
                <c:pt idx="3946">
                  <c:v>4212.9660857377021</c:v>
                </c:pt>
                <c:pt idx="3947">
                  <c:v>4212.2839480196208</c:v>
                </c:pt>
                <c:pt idx="3948">
                  <c:v>4211.6009699538954</c:v>
                </c:pt>
                <c:pt idx="3949">
                  <c:v>4210.917151300262</c:v>
                </c:pt>
                <c:pt idx="3950">
                  <c:v>4210.232491818273</c:v>
                </c:pt>
                <c:pt idx="3951">
                  <c:v>4209.5469912672806</c:v>
                </c:pt>
                <c:pt idx="3952">
                  <c:v>4208.8606494064434</c:v>
                </c:pt>
                <c:pt idx="3953">
                  <c:v>4208.1734659947288</c:v>
                </c:pt>
                <c:pt idx="3954">
                  <c:v>4207.4854407909143</c:v>
                </c:pt>
                <c:pt idx="3955">
                  <c:v>4206.7965735535827</c:v>
                </c:pt>
                <c:pt idx="3956">
                  <c:v>4206.1068640411149</c:v>
                </c:pt>
                <c:pt idx="3957">
                  <c:v>4205.4163120117064</c:v>
                </c:pt>
                <c:pt idx="3958">
                  <c:v>4204.7249172233569</c:v>
                </c:pt>
                <c:pt idx="3959">
                  <c:v>4204.0326794338716</c:v>
                </c:pt>
                <c:pt idx="3960">
                  <c:v>4203.3395984008539</c:v>
                </c:pt>
                <c:pt idx="3961">
                  <c:v>4202.6456738817251</c:v>
                </c:pt>
                <c:pt idx="3962">
                  <c:v>4201.9509056336992</c:v>
                </c:pt>
                <c:pt idx="3963">
                  <c:v>4201.2552934138048</c:v>
                </c:pt>
                <c:pt idx="3964">
                  <c:v>4200.5588369788647</c:v>
                </c:pt>
                <c:pt idx="3965">
                  <c:v>4199.8615360855174</c:v>
                </c:pt>
                <c:pt idx="3966">
                  <c:v>4199.1633904901946</c:v>
                </c:pt>
                <c:pt idx="3967">
                  <c:v>4198.4643999491382</c:v>
                </c:pt>
                <c:pt idx="3968">
                  <c:v>4197.7645642183952</c:v>
                </c:pt>
                <c:pt idx="3969">
                  <c:v>4197.0638830538101</c:v>
                </c:pt>
                <c:pt idx="3970">
                  <c:v>4196.3623562110324</c:v>
                </c:pt>
                <c:pt idx="3971">
                  <c:v>4195.6599834455183</c:v>
                </c:pt>
                <c:pt idx="3972">
                  <c:v>4194.9567645125217</c:v>
                </c:pt>
                <c:pt idx="3973">
                  <c:v>4194.2526991671029</c:v>
                </c:pt>
                <c:pt idx="3974">
                  <c:v>4193.5477871641187</c:v>
                </c:pt>
                <c:pt idx="3975">
                  <c:v>4192.8420282582401</c:v>
                </c:pt>
                <c:pt idx="3976">
                  <c:v>4192.1354222039254</c:v>
                </c:pt>
                <c:pt idx="3977">
                  <c:v>4191.4279687554454</c:v>
                </c:pt>
                <c:pt idx="3978">
                  <c:v>4190.7196676668646</c:v>
                </c:pt>
                <c:pt idx="3979">
                  <c:v>4190.0105186920528</c:v>
                </c:pt>
                <c:pt idx="3980">
                  <c:v>4189.3005215846833</c:v>
                </c:pt>
                <c:pt idx="3981">
                  <c:v>4188.5896760982232</c:v>
                </c:pt>
                <c:pt idx="3982">
                  <c:v>4187.8779819859456</c:v>
                </c:pt>
                <c:pt idx="3983">
                  <c:v>4187.1654390009253</c:v>
                </c:pt>
                <c:pt idx="3984">
                  <c:v>4186.4520468960291</c:v>
                </c:pt>
                <c:pt idx="3985">
                  <c:v>4185.7378054239325</c:v>
                </c:pt>
                <c:pt idx="3986">
                  <c:v>4185.0227143371076</c:v>
                </c:pt>
                <c:pt idx="3987">
                  <c:v>4184.3067733878224</c:v>
                </c:pt>
                <c:pt idx="3988">
                  <c:v>4183.5899823281488</c:v>
                </c:pt>
                <c:pt idx="3989">
                  <c:v>4182.8723409099584</c:v>
                </c:pt>
                <c:pt idx="3990">
                  <c:v>4182.1538488849164</c:v>
                </c:pt>
                <c:pt idx="3991">
                  <c:v>4181.4345060044907</c:v>
                </c:pt>
                <c:pt idx="3992">
                  <c:v>4180.7143120199471</c:v>
                </c:pt>
                <c:pt idx="3993">
                  <c:v>4179.9932666823497</c:v>
                </c:pt>
                <c:pt idx="3994">
                  <c:v>4179.2713697425561</c:v>
                </c:pt>
                <c:pt idx="3995">
                  <c:v>4178.5486209512301</c:v>
                </c:pt>
                <c:pt idx="3996">
                  <c:v>4177.8250200588254</c:v>
                </c:pt>
                <c:pt idx="3997">
                  <c:v>4177.1005668155949</c:v>
                </c:pt>
                <c:pt idx="3998">
                  <c:v>4176.3752609715912</c:v>
                </c:pt>
                <c:pt idx="3999">
                  <c:v>4175.6491022766613</c:v>
                </c:pt>
                <c:pt idx="4000">
                  <c:v>4174.9220904804515</c:v>
                </c:pt>
                <c:pt idx="4001">
                  <c:v>4174.1942253323996</c:v>
                </c:pt>
                <c:pt idx="4002">
                  <c:v>4173.4655065817433</c:v>
                </c:pt>
                <c:pt idx="4003">
                  <c:v>4172.7359339775148</c:v>
                </c:pt>
                <c:pt idx="4004">
                  <c:v>4172.0055072685436</c:v>
                </c:pt>
                <c:pt idx="4005">
                  <c:v>4171.2742262034544</c:v>
                </c:pt>
                <c:pt idx="4006">
                  <c:v>4170.5420905306646</c:v>
                </c:pt>
                <c:pt idx="4007">
                  <c:v>4169.8090999983888</c:v>
                </c:pt>
                <c:pt idx="4008">
                  <c:v>4169.075254354635</c:v>
                </c:pt>
                <c:pt idx="4009">
                  <c:v>4168.3405533472096</c:v>
                </c:pt>
                <c:pt idx="4010">
                  <c:v>4167.6049967237104</c:v>
                </c:pt>
                <c:pt idx="4011">
                  <c:v>4166.8685842315272</c:v>
                </c:pt>
                <c:pt idx="4012">
                  <c:v>4166.1313156178458</c:v>
                </c:pt>
                <c:pt idx="4013">
                  <c:v>4165.3931906296493</c:v>
                </c:pt>
                <c:pt idx="4014">
                  <c:v>4164.6542090137091</c:v>
                </c:pt>
                <c:pt idx="4015">
                  <c:v>4163.9143705165889</c:v>
                </c:pt>
                <c:pt idx="4016">
                  <c:v>4163.1736748846524</c:v>
                </c:pt>
                <c:pt idx="4017">
                  <c:v>4162.4321218640516</c:v>
                </c:pt>
                <c:pt idx="4018">
                  <c:v>4161.6897112007273</c:v>
                </c:pt>
                <c:pt idx="4019">
                  <c:v>4160.9464426404193</c:v>
                </c:pt>
                <c:pt idx="4020">
                  <c:v>4160.2023159286582</c:v>
                </c:pt>
                <c:pt idx="4021">
                  <c:v>4159.4573308107638</c:v>
                </c:pt>
                <c:pt idx="4022">
                  <c:v>4158.7114870318492</c:v>
                </c:pt>
                <c:pt idx="4023">
                  <c:v>4157.9647843368166</c:v>
                </c:pt>
                <c:pt idx="4024">
                  <c:v>4157.2172224703645</c:v>
                </c:pt>
                <c:pt idx="4025">
                  <c:v>4156.4688011769749</c:v>
                </c:pt>
                <c:pt idx="4026">
                  <c:v>4155.7195202009298</c:v>
                </c:pt>
                <c:pt idx="4027">
                  <c:v>4154.9693792862918</c:v>
                </c:pt>
                <c:pt idx="4028">
                  <c:v>4154.2183781769227</c:v>
                </c:pt>
                <c:pt idx="4029">
                  <c:v>4153.4665166164696</c:v>
                </c:pt>
                <c:pt idx="4030">
                  <c:v>4152.7137943483667</c:v>
                </c:pt>
                <c:pt idx="4031">
                  <c:v>4151.9602111158456</c:v>
                </c:pt>
                <c:pt idx="4032">
                  <c:v>4151.2057666619203</c:v>
                </c:pt>
                <c:pt idx="4033">
                  <c:v>4150.4504607293957</c:v>
                </c:pt>
                <c:pt idx="4034">
                  <c:v>4149.6942930608702</c:v>
                </c:pt>
                <c:pt idx="4035">
                  <c:v>4148.9372633987205</c:v>
                </c:pt>
                <c:pt idx="4036">
                  <c:v>4148.1793714851265</c:v>
                </c:pt>
                <c:pt idx="4037">
                  <c:v>4147.4206170620409</c:v>
                </c:pt>
                <c:pt idx="4038">
                  <c:v>4146.6609998712156</c:v>
                </c:pt>
                <c:pt idx="4039">
                  <c:v>4145.9005196541821</c:v>
                </c:pt>
                <c:pt idx="4040">
                  <c:v>4145.1391761522673</c:v>
                </c:pt>
                <c:pt idx="4041">
                  <c:v>4144.3769691065791</c:v>
                </c:pt>
                <c:pt idx="4042">
                  <c:v>4143.6138982580142</c:v>
                </c:pt>
                <c:pt idx="4043">
                  <c:v>4142.8499633472584</c:v>
                </c:pt>
                <c:pt idx="4044">
                  <c:v>4142.0851641147819</c:v>
                </c:pt>
                <c:pt idx="4045">
                  <c:v>4141.3195003008395</c:v>
                </c:pt>
                <c:pt idx="4046">
                  <c:v>4140.5529716454757</c:v>
                </c:pt>
                <c:pt idx="4047">
                  <c:v>4139.7855778885178</c:v>
                </c:pt>
                <c:pt idx="4048">
                  <c:v>4139.0173187695818</c:v>
                </c:pt>
                <c:pt idx="4049">
                  <c:v>4138.2481940280677</c:v>
                </c:pt>
                <c:pt idx="4050">
                  <c:v>4137.4782034031577</c:v>
                </c:pt>
                <c:pt idx="4051">
                  <c:v>4136.7073466338225</c:v>
                </c:pt>
                <c:pt idx="4052">
                  <c:v>4135.9356234588195</c:v>
                </c:pt>
                <c:pt idx="4053">
                  <c:v>4135.1630336166818</c:v>
                </c:pt>
                <c:pt idx="4054">
                  <c:v>4134.3895768457351</c:v>
                </c:pt>
                <c:pt idx="4055">
                  <c:v>4133.6152528840876</c:v>
                </c:pt>
                <c:pt idx="4056">
                  <c:v>4132.8400614696293</c:v>
                </c:pt>
                <c:pt idx="4057">
                  <c:v>4132.0640023400274</c:v>
                </c:pt>
                <c:pt idx="4058">
                  <c:v>4131.287075232749</c:v>
                </c:pt>
                <c:pt idx="4059">
                  <c:v>4130.5092798850319</c:v>
                </c:pt>
                <c:pt idx="4060">
                  <c:v>4129.7306160338949</c:v>
                </c:pt>
                <c:pt idx="4061">
                  <c:v>4128.9510834161474</c:v>
                </c:pt>
                <c:pt idx="4062">
                  <c:v>4128.1706817683744</c:v>
                </c:pt>
                <c:pt idx="4063">
                  <c:v>4127.3894108269469</c:v>
                </c:pt>
                <c:pt idx="4064">
                  <c:v>4126.607270328017</c:v>
                </c:pt>
                <c:pt idx="4065">
                  <c:v>4125.8242600075182</c:v>
                </c:pt>
                <c:pt idx="4066">
                  <c:v>4125.0403796011615</c:v>
                </c:pt>
                <c:pt idx="4067">
                  <c:v>4124.2556288444439</c:v>
                </c:pt>
                <c:pt idx="4068">
                  <c:v>4123.4700074726425</c:v>
                </c:pt>
                <c:pt idx="4069">
                  <c:v>4122.6835152208141</c:v>
                </c:pt>
                <c:pt idx="4070">
                  <c:v>4121.8961518237984</c:v>
                </c:pt>
                <c:pt idx="4071">
                  <c:v>4121.1079170162038</c:v>
                </c:pt>
                <c:pt idx="4072">
                  <c:v>4120.3188105324371</c:v>
                </c:pt>
                <c:pt idx="4073">
                  <c:v>4119.5288321066691</c:v>
                </c:pt>
                <c:pt idx="4074">
                  <c:v>4118.7379814728583</c:v>
                </c:pt>
                <c:pt idx="4075">
                  <c:v>4117.9462583647382</c:v>
                </c:pt>
                <c:pt idx="4076">
                  <c:v>4117.1536625158251</c:v>
                </c:pt>
                <c:pt idx="4077">
                  <c:v>4116.3601936594105</c:v>
                </c:pt>
                <c:pt idx="4078">
                  <c:v>4115.5658515285604</c:v>
                </c:pt>
                <c:pt idx="4079">
                  <c:v>4114.7706358561309</c:v>
                </c:pt>
                <c:pt idx="4080">
                  <c:v>4113.9745463747468</c:v>
                </c:pt>
                <c:pt idx="4081">
                  <c:v>4113.1775828168111</c:v>
                </c:pt>
                <c:pt idx="4082">
                  <c:v>4112.3797449145086</c:v>
                </c:pt>
                <c:pt idx="4083">
                  <c:v>4111.5810323997957</c:v>
                </c:pt>
                <c:pt idx="4084">
                  <c:v>4110.7814450044098</c:v>
                </c:pt>
                <c:pt idx="4085">
                  <c:v>4109.9809824598633</c:v>
                </c:pt>
                <c:pt idx="4086">
                  <c:v>4109.1796444974461</c:v>
                </c:pt>
                <c:pt idx="4087">
                  <c:v>4108.3774308482198</c:v>
                </c:pt>
                <c:pt idx="4088">
                  <c:v>4107.5743412430293</c:v>
                </c:pt>
                <c:pt idx="4089">
                  <c:v>4106.7703754124905</c:v>
                </c:pt>
                <c:pt idx="4090">
                  <c:v>4105.9655330869973</c:v>
                </c:pt>
                <c:pt idx="4091">
                  <c:v>4105.1598139967127</c:v>
                </c:pt>
                <c:pt idx="4092">
                  <c:v>4104.3532178715823</c:v>
                </c:pt>
                <c:pt idx="4093">
                  <c:v>4103.5457444413223</c:v>
                </c:pt>
                <c:pt idx="4094">
                  <c:v>4102.7373934354227</c:v>
                </c:pt>
                <c:pt idx="4095">
                  <c:v>4101.9281645831534</c:v>
                </c:pt>
                <c:pt idx="4096">
                  <c:v>4101.1180576135475</c:v>
                </c:pt>
                <c:pt idx="4097">
                  <c:v>4100.3070722554212</c:v>
                </c:pt>
                <c:pt idx="4098">
                  <c:v>4099.4952082373611</c:v>
                </c:pt>
                <c:pt idx="4099">
                  <c:v>4098.6824652877285</c:v>
                </c:pt>
                <c:pt idx="4100">
                  <c:v>4097.86884313465</c:v>
                </c:pt>
                <c:pt idx="4101">
                  <c:v>4097.0543415060374</c:v>
                </c:pt>
                <c:pt idx="4102">
                  <c:v>4096.2389601295636</c:v>
                </c:pt>
                <c:pt idx="4103">
                  <c:v>4095.4226987326815</c:v>
                </c:pt>
                <c:pt idx="4104">
                  <c:v>4094.605557042612</c:v>
                </c:pt>
                <c:pt idx="4105">
                  <c:v>4093.787534786346</c:v>
                </c:pt>
                <c:pt idx="4106">
                  <c:v>4092.9686316906505</c:v>
                </c:pt>
                <c:pt idx="4107">
                  <c:v>4092.1488474820612</c:v>
                </c:pt>
                <c:pt idx="4108">
                  <c:v>4091.3281818868841</c:v>
                </c:pt>
                <c:pt idx="4109">
                  <c:v>4090.506634631196</c:v>
                </c:pt>
                <c:pt idx="4110">
                  <c:v>4089.6842054408435</c:v>
                </c:pt>
                <c:pt idx="4111">
                  <c:v>4088.860894041446</c:v>
                </c:pt>
                <c:pt idx="4112">
                  <c:v>4088.0367001583909</c:v>
                </c:pt>
                <c:pt idx="4113">
                  <c:v>4087.2116235168351</c:v>
                </c:pt>
                <c:pt idx="4114">
                  <c:v>4086.3856638417042</c:v>
                </c:pt>
                <c:pt idx="4115">
                  <c:v>4085.5588208576937</c:v>
                </c:pt>
                <c:pt idx="4116">
                  <c:v>4084.7310942892695</c:v>
                </c:pt>
                <c:pt idx="4117">
                  <c:v>4083.9024838606615</c:v>
                </c:pt>
                <c:pt idx="4118">
                  <c:v>4083.0729892958748</c:v>
                </c:pt>
                <c:pt idx="4119">
                  <c:v>4082.2426103186754</c:v>
                </c:pt>
                <c:pt idx="4120">
                  <c:v>4081.4113466526032</c:v>
                </c:pt>
                <c:pt idx="4121">
                  <c:v>4080.5791980209601</c:v>
                </c:pt>
                <c:pt idx="4122">
                  <c:v>4079.7461641468185</c:v>
                </c:pt>
                <c:pt idx="4123">
                  <c:v>4078.912244753019</c:v>
                </c:pt>
                <c:pt idx="4124">
                  <c:v>4078.0774395621643</c:v>
                </c:pt>
                <c:pt idx="4125">
                  <c:v>4077.241748296628</c:v>
                </c:pt>
                <c:pt idx="4126">
                  <c:v>4076.4051706785499</c:v>
                </c:pt>
                <c:pt idx="4127">
                  <c:v>4075.5677064298307</c:v>
                </c:pt>
                <c:pt idx="4128">
                  <c:v>4074.7293552721444</c:v>
                </c:pt>
                <c:pt idx="4129">
                  <c:v>4073.8901169269234</c:v>
                </c:pt>
                <c:pt idx="4130">
                  <c:v>4073.0499911153688</c:v>
                </c:pt>
                <c:pt idx="4131">
                  <c:v>4072.2089775584468</c:v>
                </c:pt>
                <c:pt idx="4132">
                  <c:v>4071.367075976887</c:v>
                </c:pt>
                <c:pt idx="4133">
                  <c:v>4070.524286091184</c:v>
                </c:pt>
                <c:pt idx="4134">
                  <c:v>4069.680607621598</c:v>
                </c:pt>
                <c:pt idx="4135">
                  <c:v>4068.8360402881494</c:v>
                </c:pt>
                <c:pt idx="4136">
                  <c:v>4067.9905838106242</c:v>
                </c:pt>
                <c:pt idx="4137">
                  <c:v>4067.1442379085729</c:v>
                </c:pt>
                <c:pt idx="4138">
                  <c:v>4066.2970023013086</c:v>
                </c:pt>
                <c:pt idx="4139">
                  <c:v>4065.4488767079047</c:v>
                </c:pt>
                <c:pt idx="4140">
                  <c:v>4064.5998608472009</c:v>
                </c:pt>
                <c:pt idx="4141">
                  <c:v>4063.7499544377965</c:v>
                </c:pt>
                <c:pt idx="4142">
                  <c:v>4062.8991571980555</c:v>
                </c:pt>
                <c:pt idx="4143">
                  <c:v>4062.0474688460981</c:v>
                </c:pt>
                <c:pt idx="4144">
                  <c:v>4061.194889099811</c:v>
                </c:pt>
                <c:pt idx="4145">
                  <c:v>4060.3414176768447</c:v>
                </c:pt>
                <c:pt idx="4146">
                  <c:v>4059.487054294601</c:v>
                </c:pt>
                <c:pt idx="4147">
                  <c:v>4058.6317986702516</c:v>
                </c:pt>
                <c:pt idx="4148">
                  <c:v>4057.7756505207217</c:v>
                </c:pt>
                <c:pt idx="4149">
                  <c:v>4056.9186095627038</c:v>
                </c:pt>
                <c:pt idx="4150">
                  <c:v>4056.0606755126455</c:v>
                </c:pt>
                <c:pt idx="4151">
                  <c:v>4055.2018480867537</c:v>
                </c:pt>
                <c:pt idx="4152">
                  <c:v>4054.3421270009972</c:v>
                </c:pt>
                <c:pt idx="4153">
                  <c:v>4053.4815119711016</c:v>
                </c:pt>
                <c:pt idx="4154">
                  <c:v>4052.6200027125519</c:v>
                </c:pt>
                <c:pt idx="4155">
                  <c:v>4051.7575989405937</c:v>
                </c:pt>
                <c:pt idx="4156">
                  <c:v>4050.8943003702275</c:v>
                </c:pt>
                <c:pt idx="4157">
                  <c:v>4050.0301067162136</c:v>
                </c:pt>
                <c:pt idx="4158">
                  <c:v>4049.1650176930702</c:v>
                </c:pt>
                <c:pt idx="4159">
                  <c:v>4048.2990330150719</c:v>
                </c:pt>
                <c:pt idx="4160">
                  <c:v>4047.4321523962526</c:v>
                </c:pt>
                <c:pt idx="4161">
                  <c:v>4046.5643755503979</c:v>
                </c:pt>
                <c:pt idx="4162">
                  <c:v>4045.6957021910584</c:v>
                </c:pt>
                <c:pt idx="4163">
                  <c:v>4044.8261320315328</c:v>
                </c:pt>
                <c:pt idx="4164">
                  <c:v>4043.9556647848799</c:v>
                </c:pt>
                <c:pt idx="4165">
                  <c:v>4043.0843001639146</c:v>
                </c:pt>
                <c:pt idx="4166">
                  <c:v>4042.2120378812065</c:v>
                </c:pt>
                <c:pt idx="4167">
                  <c:v>4041.3388776490792</c:v>
                </c:pt>
                <c:pt idx="4168">
                  <c:v>4040.4648191796127</c:v>
                </c:pt>
                <c:pt idx="4169">
                  <c:v>4039.5898621846413</c:v>
                </c:pt>
                <c:pt idx="4170">
                  <c:v>4038.7140063757561</c:v>
                </c:pt>
                <c:pt idx="4171">
                  <c:v>4037.837251464297</c:v>
                </c:pt>
                <c:pt idx="4172">
                  <c:v>4036.9595971613612</c:v>
                </c:pt>
                <c:pt idx="4173">
                  <c:v>4036.0810431778</c:v>
                </c:pt>
                <c:pt idx="4174">
                  <c:v>4035.2015892242166</c:v>
                </c:pt>
                <c:pt idx="4175">
                  <c:v>4034.3212350109679</c:v>
                </c:pt>
                <c:pt idx="4176">
                  <c:v>4033.4399802481635</c:v>
                </c:pt>
                <c:pt idx="4177">
                  <c:v>4032.5578246456648</c:v>
                </c:pt>
                <c:pt idx="4178">
                  <c:v>4031.6747679130858</c:v>
                </c:pt>
                <c:pt idx="4179">
                  <c:v>4030.790809759792</c:v>
                </c:pt>
                <c:pt idx="4180">
                  <c:v>4029.9059498949032</c:v>
                </c:pt>
                <c:pt idx="4181">
                  <c:v>4029.0201880272857</c:v>
                </c:pt>
                <c:pt idx="4182">
                  <c:v>4028.1335238655615</c:v>
                </c:pt>
                <c:pt idx="4183">
                  <c:v>4027.2459571180989</c:v>
                </c:pt>
                <c:pt idx="4184">
                  <c:v>4026.3574874930209</c:v>
                </c:pt>
                <c:pt idx="4185">
                  <c:v>4025.4681146982002</c:v>
                </c:pt>
                <c:pt idx="4186">
                  <c:v>4024.5778384412561</c:v>
                </c:pt>
                <c:pt idx="4187">
                  <c:v>4023.6866584295585</c:v>
                </c:pt>
                <c:pt idx="4188">
                  <c:v>4022.7945743702321</c:v>
                </c:pt>
                <c:pt idx="4189">
                  <c:v>4021.9015859701444</c:v>
                </c:pt>
                <c:pt idx="4190">
                  <c:v>4021.007692935912</c:v>
                </c:pt>
                <c:pt idx="4191">
                  <c:v>4020.1128949739032</c:v>
                </c:pt>
                <c:pt idx="4192">
                  <c:v>4019.2171917902328</c:v>
                </c:pt>
                <c:pt idx="4193">
                  <c:v>4018.320583090765</c:v>
                </c:pt>
                <c:pt idx="4194">
                  <c:v>4017.4230685811103</c:v>
                </c:pt>
                <c:pt idx="4195">
                  <c:v>4016.5246479666253</c:v>
                </c:pt>
                <c:pt idx="4196">
                  <c:v>4015.625320952417</c:v>
                </c:pt>
                <c:pt idx="4197">
                  <c:v>4014.725087243336</c:v>
                </c:pt>
                <c:pt idx="4198">
                  <c:v>4013.8239465439815</c:v>
                </c:pt>
                <c:pt idx="4199">
                  <c:v>4012.9218985586981</c:v>
                </c:pt>
                <c:pt idx="4200">
                  <c:v>4012.0189429915763</c:v>
                </c:pt>
                <c:pt idx="4201">
                  <c:v>4011.1150795464523</c:v>
                </c:pt>
                <c:pt idx="4202">
                  <c:v>4010.2103079269091</c:v>
                </c:pt>
                <c:pt idx="4203">
                  <c:v>4009.3046278362735</c:v>
                </c:pt>
                <c:pt idx="4204">
                  <c:v>4008.3980389776152</c:v>
                </c:pt>
                <c:pt idx="4205">
                  <c:v>4007.4905410537508</c:v>
                </c:pt>
                <c:pt idx="4206">
                  <c:v>4006.5821337672428</c:v>
                </c:pt>
                <c:pt idx="4207">
                  <c:v>4005.6728168203945</c:v>
                </c:pt>
                <c:pt idx="4208">
                  <c:v>4004.7625899152513</c:v>
                </c:pt>
                <c:pt idx="4209">
                  <c:v>4003.8514527536086</c:v>
                </c:pt>
                <c:pt idx="4210">
                  <c:v>4002.939405036997</c:v>
                </c:pt>
                <c:pt idx="4211">
                  <c:v>4002.0264464666961</c:v>
                </c:pt>
                <c:pt idx="4212">
                  <c:v>4001.1125767437252</c:v>
                </c:pt>
                <c:pt idx="4213">
                  <c:v>4000.197795568844</c:v>
                </c:pt>
                <c:pt idx="4214">
                  <c:v>3999.2821026425595</c:v>
                </c:pt>
                <c:pt idx="4215">
                  <c:v>3998.3654976651128</c:v>
                </c:pt>
                <c:pt idx="4216">
                  <c:v>3997.4479803364929</c:v>
                </c:pt>
                <c:pt idx="4217">
                  <c:v>3996.5295503564284</c:v>
                </c:pt>
                <c:pt idx="4218">
                  <c:v>3995.610207424384</c:v>
                </c:pt>
                <c:pt idx="4219">
                  <c:v>3994.6899512395712</c:v>
                </c:pt>
                <c:pt idx="4220">
                  <c:v>3993.7687815009376</c:v>
                </c:pt>
                <c:pt idx="4221">
                  <c:v>3992.8466979071718</c:v>
                </c:pt>
                <c:pt idx="4222">
                  <c:v>3991.923700156703</c:v>
                </c:pt>
                <c:pt idx="4223">
                  <c:v>3990.9997879476969</c:v>
                </c:pt>
                <c:pt idx="4224">
                  <c:v>3990.074960978061</c:v>
                </c:pt>
                <c:pt idx="4225">
                  <c:v>3989.1492189454393</c:v>
                </c:pt>
                <c:pt idx="4226">
                  <c:v>3988.2225615472157</c:v>
                </c:pt>
                <c:pt idx="4227">
                  <c:v>3987.2949884805107</c:v>
                </c:pt>
                <c:pt idx="4228">
                  <c:v>3986.3664994421847</c:v>
                </c:pt>
                <c:pt idx="4229">
                  <c:v>3985.437094128833</c:v>
                </c:pt>
                <c:pt idx="4230">
                  <c:v>3984.5067722367894</c:v>
                </c:pt>
                <c:pt idx="4231">
                  <c:v>3983.5755334621244</c:v>
                </c:pt>
                <c:pt idx="4232">
                  <c:v>3982.6433775006444</c:v>
                </c:pt>
                <c:pt idx="4233">
                  <c:v>3981.7103040478942</c:v>
                </c:pt>
                <c:pt idx="4234">
                  <c:v>3980.7763127991511</c:v>
                </c:pt>
                <c:pt idx="4235">
                  <c:v>3979.8414034494322</c:v>
                </c:pt>
                <c:pt idx="4236">
                  <c:v>3978.9055756934854</c:v>
                </c:pt>
                <c:pt idx="4237">
                  <c:v>3977.9688292257961</c:v>
                </c:pt>
                <c:pt idx="4238">
                  <c:v>3977.0311637405889</c:v>
                </c:pt>
                <c:pt idx="4239">
                  <c:v>3976.0925789318112</c:v>
                </c:pt>
                <c:pt idx="4240">
                  <c:v>3975.1530744931561</c:v>
                </c:pt>
                <c:pt idx="4241">
                  <c:v>3974.2126501180437</c:v>
                </c:pt>
                <c:pt idx="4242">
                  <c:v>3973.2713054996307</c:v>
                </c:pt>
                <c:pt idx="4243">
                  <c:v>3972.3290403308069</c:v>
                </c:pt>
                <c:pt idx="4244">
                  <c:v>3971.3858543041943</c:v>
                </c:pt>
                <c:pt idx="4245">
                  <c:v>3970.441747112146</c:v>
                </c:pt>
                <c:pt idx="4246">
                  <c:v>3969.49671844675</c:v>
                </c:pt>
                <c:pt idx="4247">
                  <c:v>3968.5507679998259</c:v>
                </c:pt>
                <c:pt idx="4248">
                  <c:v>3967.6038954629225</c:v>
                </c:pt>
                <c:pt idx="4249">
                  <c:v>3966.6561005273243</c:v>
                </c:pt>
                <c:pt idx="4250">
                  <c:v>3965.7073828840421</c:v>
                </c:pt>
                <c:pt idx="4251">
                  <c:v>3964.7577422238201</c:v>
                </c:pt>
                <c:pt idx="4252">
                  <c:v>3963.8071782371339</c:v>
                </c:pt>
                <c:pt idx="4253">
                  <c:v>3962.8556906141862</c:v>
                </c:pt>
                <c:pt idx="4254">
                  <c:v>3961.9032790449128</c:v>
                </c:pt>
                <c:pt idx="4255">
                  <c:v>3960.9499432189768</c:v>
                </c:pt>
                <c:pt idx="4256">
                  <c:v>3959.9956828257718</c:v>
                </c:pt>
                <c:pt idx="4257">
                  <c:v>3959.0404975544202</c:v>
                </c:pt>
                <c:pt idx="4258">
                  <c:v>3958.0843870937715</c:v>
                </c:pt>
                <c:pt idx="4259">
                  <c:v>3957.1273511324052</c:v>
                </c:pt>
                <c:pt idx="4260">
                  <c:v>3956.1693893586262</c:v>
                </c:pt>
                <c:pt idx="4261">
                  <c:v>3955.2105014604731</c:v>
                </c:pt>
                <c:pt idx="4262">
                  <c:v>3954.2506871257042</c:v>
                </c:pt>
                <c:pt idx="4263">
                  <c:v>3953.2899460418107</c:v>
                </c:pt>
                <c:pt idx="4264">
                  <c:v>3952.328277896007</c:v>
                </c:pt>
                <c:pt idx="4265">
                  <c:v>3951.3656823752353</c:v>
                </c:pt>
                <c:pt idx="4266">
                  <c:v>3950.402159166164</c:v>
                </c:pt>
                <c:pt idx="4267">
                  <c:v>3949.4377079551887</c:v>
                </c:pt>
                <c:pt idx="4268">
                  <c:v>3948.472328428425</c:v>
                </c:pt>
                <c:pt idx="4269">
                  <c:v>3947.5060202717209</c:v>
                </c:pt>
                <c:pt idx="4270">
                  <c:v>3946.5387831706448</c:v>
                </c:pt>
                <c:pt idx="4271">
                  <c:v>3945.5706168104916</c:v>
                </c:pt>
                <c:pt idx="4272">
                  <c:v>3944.6015208762774</c:v>
                </c:pt>
                <c:pt idx="4273">
                  <c:v>3943.6314950527449</c:v>
                </c:pt>
                <c:pt idx="4274">
                  <c:v>3942.6605390243617</c:v>
                </c:pt>
                <c:pt idx="4275">
                  <c:v>3941.6886524753149</c:v>
                </c:pt>
                <c:pt idx="4276">
                  <c:v>3940.715835089517</c:v>
                </c:pt>
                <c:pt idx="4277">
                  <c:v>3939.7420865506015</c:v>
                </c:pt>
                <c:pt idx="4278">
                  <c:v>3938.7674065419278</c:v>
                </c:pt>
                <c:pt idx="4279">
                  <c:v>3937.7917947465735</c:v>
                </c:pt>
                <c:pt idx="4280">
                  <c:v>3936.8152508473377</c:v>
                </c:pt>
                <c:pt idx="4281">
                  <c:v>3935.8377745267421</c:v>
                </c:pt>
                <c:pt idx="4282">
                  <c:v>3934.8593654670308</c:v>
                </c:pt>
                <c:pt idx="4283">
                  <c:v>3933.880023350167</c:v>
                </c:pt>
                <c:pt idx="4284">
                  <c:v>3932.8997478578353</c:v>
                </c:pt>
                <c:pt idx="4285">
                  <c:v>3931.9185386714389</c:v>
                </c:pt>
                <c:pt idx="4286">
                  <c:v>3930.9363954721002</c:v>
                </c:pt>
                <c:pt idx="4287">
                  <c:v>3929.9533179406649</c:v>
                </c:pt>
                <c:pt idx="4288">
                  <c:v>3928.9693057576906</c:v>
                </c:pt>
                <c:pt idx="4289">
                  <c:v>3927.9843586034654</c:v>
                </c:pt>
                <c:pt idx="4290">
                  <c:v>3926.9984761579831</c:v>
                </c:pt>
                <c:pt idx="4291">
                  <c:v>3926.011658100962</c:v>
                </c:pt>
                <c:pt idx="4292">
                  <c:v>3925.0239041118389</c:v>
                </c:pt>
                <c:pt idx="4293">
                  <c:v>3924.0352138697663</c:v>
                </c:pt>
                <c:pt idx="4294">
                  <c:v>3923.045587053613</c:v>
                </c:pt>
                <c:pt idx="4295">
                  <c:v>3922.0550233419663</c:v>
                </c:pt>
                <c:pt idx="4296">
                  <c:v>3921.0635224131292</c:v>
                </c:pt>
                <c:pt idx="4297">
                  <c:v>3920.0710839451212</c:v>
                </c:pt>
                <c:pt idx="4298">
                  <c:v>3919.0777076156769</c:v>
                </c:pt>
                <c:pt idx="4299">
                  <c:v>3918.0833931022485</c:v>
                </c:pt>
                <c:pt idx="4300">
                  <c:v>3917.0881400819999</c:v>
                </c:pt>
                <c:pt idx="4301">
                  <c:v>3916.0919482318136</c:v>
                </c:pt>
                <c:pt idx="4302">
                  <c:v>3915.094817228282</c:v>
                </c:pt>
                <c:pt idx="4303">
                  <c:v>3914.0967467477167</c:v>
                </c:pt>
                <c:pt idx="4304">
                  <c:v>3913.0977364661403</c:v>
                </c:pt>
                <c:pt idx="4305">
                  <c:v>3912.0977860592902</c:v>
                </c:pt>
                <c:pt idx="4306">
                  <c:v>3911.0968952026146</c:v>
                </c:pt>
                <c:pt idx="4307">
                  <c:v>3910.0950635712775</c:v>
                </c:pt>
                <c:pt idx="4308">
                  <c:v>3909.0922908401544</c:v>
                </c:pt>
                <c:pt idx="4309">
                  <c:v>3908.088576683831</c:v>
                </c:pt>
                <c:pt idx="4310">
                  <c:v>3907.0839207766089</c:v>
                </c:pt>
                <c:pt idx="4311">
                  <c:v>3906.0783227924985</c:v>
                </c:pt>
                <c:pt idx="4312">
                  <c:v>3905.0717824052194</c:v>
                </c:pt>
                <c:pt idx="4313">
                  <c:v>3904.0642992882058</c:v>
                </c:pt>
                <c:pt idx="4314">
                  <c:v>3903.0558731146025</c:v>
                </c:pt>
                <c:pt idx="4315">
                  <c:v>3902.046503557262</c:v>
                </c:pt>
                <c:pt idx="4316">
                  <c:v>3901.0361902887485</c:v>
                </c:pt>
                <c:pt idx="4317">
                  <c:v>3900.0249329813337</c:v>
                </c:pt>
                <c:pt idx="4318">
                  <c:v>3899.0127313069979</c:v>
                </c:pt>
                <c:pt idx="4319">
                  <c:v>3897.9995849374363</c:v>
                </c:pt>
                <c:pt idx="4320">
                  <c:v>3896.9854935440462</c:v>
                </c:pt>
                <c:pt idx="4321">
                  <c:v>3895.9704567979343</c:v>
                </c:pt>
                <c:pt idx="4322">
                  <c:v>3894.9544743699166</c:v>
                </c:pt>
                <c:pt idx="4323">
                  <c:v>3893.9375459305174</c:v>
                </c:pt>
                <c:pt idx="4324">
                  <c:v>3892.919671149964</c:v>
                </c:pt>
                <c:pt idx="4325">
                  <c:v>3891.9008496981937</c:v>
                </c:pt>
                <c:pt idx="4326">
                  <c:v>3890.8810812448519</c:v>
                </c:pt>
                <c:pt idx="4327">
                  <c:v>3889.8603654592866</c:v>
                </c:pt>
                <c:pt idx="4328">
                  <c:v>3888.8387020105524</c:v>
                </c:pt>
                <c:pt idx="4329">
                  <c:v>3887.8160905674104</c:v>
                </c:pt>
                <c:pt idx="4330">
                  <c:v>3886.792530798326</c:v>
                </c:pt>
                <c:pt idx="4331">
                  <c:v>3885.768022371471</c:v>
                </c:pt>
                <c:pt idx="4332">
                  <c:v>3884.7425649547176</c:v>
                </c:pt>
                <c:pt idx="4333">
                  <c:v>3883.7161582156459</c:v>
                </c:pt>
                <c:pt idx="4334">
                  <c:v>3882.6888018215386</c:v>
                </c:pt>
                <c:pt idx="4335">
                  <c:v>3881.6604954393815</c:v>
                </c:pt>
                <c:pt idx="4336">
                  <c:v>3880.6312387358644</c:v>
                </c:pt>
                <c:pt idx="4337">
                  <c:v>3879.6010313773763</c:v>
                </c:pt>
                <c:pt idx="4338">
                  <c:v>3878.5698730300128</c:v>
                </c:pt>
                <c:pt idx="4339">
                  <c:v>3877.5377633595713</c:v>
                </c:pt>
                <c:pt idx="4340">
                  <c:v>3876.5047020315465</c:v>
                </c:pt>
                <c:pt idx="4341">
                  <c:v>3875.4706887111388</c:v>
                </c:pt>
                <c:pt idx="4342">
                  <c:v>3874.4357230632472</c:v>
                </c:pt>
                <c:pt idx="4343">
                  <c:v>3873.3998047524728</c:v>
                </c:pt>
                <c:pt idx="4344">
                  <c:v>3872.3629334431162</c:v>
                </c:pt>
                <c:pt idx="4345">
                  <c:v>3871.3251087991762</c:v>
                </c:pt>
                <c:pt idx="4346">
                  <c:v>3870.286330484354</c:v>
                </c:pt>
                <c:pt idx="4347">
                  <c:v>3869.2465981620494</c:v>
                </c:pt>
                <c:pt idx="4348">
                  <c:v>3868.2059114953599</c:v>
                </c:pt>
                <c:pt idx="4349">
                  <c:v>3867.1642701470814</c:v>
                </c:pt>
                <c:pt idx="4350">
                  <c:v>3866.121673779709</c:v>
                </c:pt>
                <c:pt idx="4351">
                  <c:v>3865.0781220554354</c:v>
                </c:pt>
                <c:pt idx="4352">
                  <c:v>3864.0336146361506</c:v>
                </c:pt>
                <c:pt idx="4353">
                  <c:v>3862.9881511834392</c:v>
                </c:pt>
                <c:pt idx="4354">
                  <c:v>3861.9417313585873</c:v>
                </c:pt>
                <c:pt idx="4355">
                  <c:v>3860.8943548225748</c:v>
                </c:pt>
                <c:pt idx="4356">
                  <c:v>3859.8460212360751</c:v>
                </c:pt>
                <c:pt idx="4357">
                  <c:v>3858.796730259462</c:v>
                </c:pt>
                <c:pt idx="4358">
                  <c:v>3857.7464815528019</c:v>
                </c:pt>
                <c:pt idx="4359">
                  <c:v>3856.6952747758578</c:v>
                </c:pt>
                <c:pt idx="4360">
                  <c:v>3855.6431095880844</c:v>
                </c:pt>
                <c:pt idx="4361">
                  <c:v>3854.5899856486312</c:v>
                </c:pt>
                <c:pt idx="4362">
                  <c:v>3853.5359026163464</c:v>
                </c:pt>
                <c:pt idx="4363">
                  <c:v>3852.4808601497634</c:v>
                </c:pt>
                <c:pt idx="4364">
                  <c:v>3851.4248579071182</c:v>
                </c:pt>
                <c:pt idx="4365">
                  <c:v>3850.3678955463311</c:v>
                </c:pt>
                <c:pt idx="4366">
                  <c:v>3849.3099727250192</c:v>
                </c:pt>
                <c:pt idx="4367">
                  <c:v>3848.2510891004908</c:v>
                </c:pt>
                <c:pt idx="4368">
                  <c:v>3847.1912443297456</c:v>
                </c:pt>
                <c:pt idx="4369">
                  <c:v>3846.1304380694769</c:v>
                </c:pt>
                <c:pt idx="4370">
                  <c:v>3845.0686699760654</c:v>
                </c:pt>
                <c:pt idx="4371">
                  <c:v>3844.0059397055852</c:v>
                </c:pt>
                <c:pt idx="4372">
                  <c:v>3842.942246913798</c:v>
                </c:pt>
                <c:pt idx="4373">
                  <c:v>3841.8775912561573</c:v>
                </c:pt>
                <c:pt idx="4374">
                  <c:v>3840.8119723878067</c:v>
                </c:pt>
                <c:pt idx="4375">
                  <c:v>3839.7453899635766</c:v>
                </c:pt>
                <c:pt idx="4376">
                  <c:v>3838.6778436379891</c:v>
                </c:pt>
                <c:pt idx="4377">
                  <c:v>3837.609333065252</c:v>
                </c:pt>
                <c:pt idx="4378">
                  <c:v>3836.5398578992622</c:v>
                </c:pt>
                <c:pt idx="4379">
                  <c:v>3835.4694177936049</c:v>
                </c:pt>
                <c:pt idx="4380">
                  <c:v>3834.3980124015525</c:v>
                </c:pt>
                <c:pt idx="4381">
                  <c:v>3833.3256413760628</c:v>
                </c:pt>
                <c:pt idx="4382">
                  <c:v>3832.2523043697825</c:v>
                </c:pt>
                <c:pt idx="4383">
                  <c:v>3831.178001035044</c:v>
                </c:pt>
                <c:pt idx="4384">
                  <c:v>3830.1027310238615</c:v>
                </c:pt>
                <c:pt idx="4385">
                  <c:v>3829.026493987943</c:v>
                </c:pt>
                <c:pt idx="4386">
                  <c:v>3827.949289578673</c:v>
                </c:pt>
                <c:pt idx="4387">
                  <c:v>3826.8711174471259</c:v>
                </c:pt>
                <c:pt idx="4388">
                  <c:v>3825.7919772440573</c:v>
                </c:pt>
                <c:pt idx="4389">
                  <c:v>3824.7118686199105</c:v>
                </c:pt>
                <c:pt idx="4390">
                  <c:v>3823.6307912248099</c:v>
                </c:pt>
                <c:pt idx="4391">
                  <c:v>3822.5487447085625</c:v>
                </c:pt>
                <c:pt idx="4392">
                  <c:v>3821.4657287206605</c:v>
                </c:pt>
                <c:pt idx="4393">
                  <c:v>3820.3817429102774</c:v>
                </c:pt>
                <c:pt idx="4394">
                  <c:v>3819.2967869262675</c:v>
                </c:pt>
                <c:pt idx="4395">
                  <c:v>3818.2108604171694</c:v>
                </c:pt>
                <c:pt idx="4396">
                  <c:v>3817.123963031202</c:v>
                </c:pt>
                <c:pt idx="4397">
                  <c:v>3816.036094416263</c:v>
                </c:pt>
                <c:pt idx="4398">
                  <c:v>3814.9472542199342</c:v>
                </c:pt>
                <c:pt idx="4399">
                  <c:v>3813.8574420894765</c:v>
                </c:pt>
                <c:pt idx="4400">
                  <c:v>3812.7666576718275</c:v>
                </c:pt>
                <c:pt idx="4401">
                  <c:v>3811.6749006136106</c:v>
                </c:pt>
                <c:pt idx="4402">
                  <c:v>3810.5821705611243</c:v>
                </c:pt>
                <c:pt idx="4403">
                  <c:v>3809.4884671603436</c:v>
                </c:pt>
                <c:pt idx="4404">
                  <c:v>3808.3937900569263</c:v>
                </c:pt>
                <c:pt idx="4405">
                  <c:v>3807.2981388962062</c:v>
                </c:pt>
                <c:pt idx="4406">
                  <c:v>3806.2015133231953</c:v>
                </c:pt>
                <c:pt idx="4407">
                  <c:v>3805.1039129825808</c:v>
                </c:pt>
                <c:pt idx="4408">
                  <c:v>3804.0053375187294</c:v>
                </c:pt>
                <c:pt idx="4409">
                  <c:v>3802.9057865756822</c:v>
                </c:pt>
                <c:pt idx="4410">
                  <c:v>3801.8052597971582</c:v>
                </c:pt>
                <c:pt idx="4411">
                  <c:v>3800.7037568265505</c:v>
                </c:pt>
                <c:pt idx="4412">
                  <c:v>3799.6012773069278</c:v>
                </c:pt>
                <c:pt idx="4413">
                  <c:v>3798.4978208810344</c:v>
                </c:pt>
                <c:pt idx="4414">
                  <c:v>3797.3933871912873</c:v>
                </c:pt>
                <c:pt idx="4415">
                  <c:v>3796.2879758797799</c:v>
                </c:pt>
                <c:pt idx="4416">
                  <c:v>3795.1815865882795</c:v>
                </c:pt>
                <c:pt idx="4417">
                  <c:v>3794.0742189582229</c:v>
                </c:pt>
                <c:pt idx="4418">
                  <c:v>3792.9658726307243</c:v>
                </c:pt>
                <c:pt idx="4419">
                  <c:v>3791.8565472465689</c:v>
                </c:pt>
                <c:pt idx="4420">
                  <c:v>3790.7462424462115</c:v>
                </c:pt>
                <c:pt idx="4421">
                  <c:v>3789.634957869785</c:v>
                </c:pt>
                <c:pt idx="4422">
                  <c:v>3788.5226931570855</c:v>
                </c:pt>
                <c:pt idx="4423">
                  <c:v>3787.4094479475884</c:v>
                </c:pt>
                <c:pt idx="4424">
                  <c:v>3786.2952218804335</c:v>
                </c:pt>
                <c:pt idx="4425">
                  <c:v>3785.1800145944312</c:v>
                </c:pt>
                <c:pt idx="4426">
                  <c:v>3784.0638257280652</c:v>
                </c:pt>
                <c:pt idx="4427">
                  <c:v>3782.946654919489</c:v>
                </c:pt>
                <c:pt idx="4428">
                  <c:v>3781.8285018065203</c:v>
                </c:pt>
                <c:pt idx="4429">
                  <c:v>3780.7093660266473</c:v>
                </c:pt>
                <c:pt idx="4430">
                  <c:v>3779.5892472170308</c:v>
                </c:pt>
                <c:pt idx="4431">
                  <c:v>3778.468145014494</c:v>
                </c:pt>
                <c:pt idx="4432">
                  <c:v>3777.3460590555301</c:v>
                </c:pt>
                <c:pt idx="4433">
                  <c:v>3776.222988976298</c:v>
                </c:pt>
                <c:pt idx="4434">
                  <c:v>3775.0989344126247</c:v>
                </c:pt>
                <c:pt idx="4435">
                  <c:v>3773.9738950000028</c:v>
                </c:pt>
                <c:pt idx="4436">
                  <c:v>3772.8478703735914</c:v>
                </c:pt>
                <c:pt idx="4437">
                  <c:v>3771.7208601682123</c:v>
                </c:pt>
                <c:pt idx="4438">
                  <c:v>3770.5928640183574</c:v>
                </c:pt>
                <c:pt idx="4439">
                  <c:v>3769.4638815581798</c:v>
                </c:pt>
                <c:pt idx="4440">
                  <c:v>3768.3339124214976</c:v>
                </c:pt>
                <c:pt idx="4441">
                  <c:v>3767.2029562417902</c:v>
                </c:pt>
                <c:pt idx="4442">
                  <c:v>3766.0710126522058</c:v>
                </c:pt>
                <c:pt idx="4443">
                  <c:v>3764.9380812855511</c:v>
                </c:pt>
                <c:pt idx="4444">
                  <c:v>3763.8041617742979</c:v>
                </c:pt>
                <c:pt idx="4445">
                  <c:v>3762.669253750581</c:v>
                </c:pt>
                <c:pt idx="4446">
                  <c:v>3761.5333568461929</c:v>
                </c:pt>
                <c:pt idx="4447">
                  <c:v>3760.3964706925913</c:v>
                </c:pt>
                <c:pt idx="4448">
                  <c:v>3759.2585949208938</c:v>
                </c:pt>
                <c:pt idx="4449">
                  <c:v>3758.1197291618796</c:v>
                </c:pt>
                <c:pt idx="4450">
                  <c:v>3756.979873045987</c:v>
                </c:pt>
                <c:pt idx="4451">
                  <c:v>3755.8390262033149</c:v>
                </c:pt>
                <c:pt idx="4452">
                  <c:v>3754.697188263618</c:v>
                </c:pt>
                <c:pt idx="4453">
                  <c:v>3753.5543588563164</c:v>
                </c:pt>
                <c:pt idx="4454">
                  <c:v>3752.4105376104849</c:v>
                </c:pt>
                <c:pt idx="4455">
                  <c:v>3751.2657241548554</c:v>
                </c:pt>
                <c:pt idx="4456">
                  <c:v>3750.1199181178217</c:v>
                </c:pt>
                <c:pt idx="4457">
                  <c:v>3748.9731191274323</c:v>
                </c:pt>
                <c:pt idx="4458">
                  <c:v>3747.8253268113917</c:v>
                </c:pt>
                <c:pt idx="4459">
                  <c:v>3746.6765407970606</c:v>
                </c:pt>
                <c:pt idx="4460">
                  <c:v>3745.5267607114615</c:v>
                </c:pt>
                <c:pt idx="4461">
                  <c:v>3744.3759861812664</c:v>
                </c:pt>
                <c:pt idx="4462">
                  <c:v>3743.2242168328034</c:v>
                </c:pt>
                <c:pt idx="4463">
                  <c:v>3742.0714522920598</c:v>
                </c:pt>
                <c:pt idx="4464">
                  <c:v>3740.9176921846711</c:v>
                </c:pt>
                <c:pt idx="4465">
                  <c:v>3739.7629361359332</c:v>
                </c:pt>
                <c:pt idx="4466">
                  <c:v>3738.60718377079</c:v>
                </c:pt>
                <c:pt idx="4467">
                  <c:v>3737.4504347138441</c:v>
                </c:pt>
                <c:pt idx="4468">
                  <c:v>3736.2926885893457</c:v>
                </c:pt>
                <c:pt idx="4469">
                  <c:v>3735.1339450212008</c:v>
                </c:pt>
                <c:pt idx="4470">
                  <c:v>3733.9742036329662</c:v>
                </c:pt>
                <c:pt idx="4471">
                  <c:v>3732.8134640478511</c:v>
                </c:pt>
                <c:pt idx="4472">
                  <c:v>3731.6517258887143</c:v>
                </c:pt>
                <c:pt idx="4473">
                  <c:v>3730.4889887780655</c:v>
                </c:pt>
                <c:pt idx="4474">
                  <c:v>3729.3252523380675</c:v>
                </c:pt>
                <c:pt idx="4475">
                  <c:v>3728.1605161905304</c:v>
                </c:pt>
                <c:pt idx="4476">
                  <c:v>3726.9947799569118</c:v>
                </c:pt>
                <c:pt idx="4477">
                  <c:v>3725.8280432583229</c:v>
                </c:pt>
                <c:pt idx="4478">
                  <c:v>3724.6603057155216</c:v>
                </c:pt>
                <c:pt idx="4479">
                  <c:v>3723.4915669489133</c:v>
                </c:pt>
                <c:pt idx="4480">
                  <c:v>3722.3218265785508</c:v>
                </c:pt>
                <c:pt idx="4481">
                  <c:v>3721.151084224136</c:v>
                </c:pt>
                <c:pt idx="4482">
                  <c:v>3719.9793395050165</c:v>
                </c:pt>
                <c:pt idx="4483">
                  <c:v>3718.8065920401864</c:v>
                </c:pt>
                <c:pt idx="4484">
                  <c:v>3717.6328414482864</c:v>
                </c:pt>
                <c:pt idx="4485">
                  <c:v>3716.4580873476025</c:v>
                </c:pt>
                <c:pt idx="4486">
                  <c:v>3715.2823293560664</c:v>
                </c:pt>
                <c:pt idx="4487">
                  <c:v>3714.1055670912551</c:v>
                </c:pt>
                <c:pt idx="4488">
                  <c:v>3712.927800170386</c:v>
                </c:pt>
                <c:pt idx="4489">
                  <c:v>3711.7490282103249</c:v>
                </c:pt>
                <c:pt idx="4490">
                  <c:v>3710.5692508275802</c:v>
                </c:pt>
                <c:pt idx="4491">
                  <c:v>3709.3884676383018</c:v>
                </c:pt>
                <c:pt idx="4492">
                  <c:v>3708.2066782582838</c:v>
                </c:pt>
                <c:pt idx="4493">
                  <c:v>3707.0238823029608</c:v>
                </c:pt>
                <c:pt idx="4494">
                  <c:v>3705.8400793874121</c:v>
                </c:pt>
                <c:pt idx="4495">
                  <c:v>3704.6552691263546</c:v>
                </c:pt>
                <c:pt idx="4496">
                  <c:v>3703.469451134149</c:v>
                </c:pt>
                <c:pt idx="4497">
                  <c:v>3702.2826250247931</c:v>
                </c:pt>
                <c:pt idx="4498">
                  <c:v>3701.0947904119316</c:v>
                </c:pt>
                <c:pt idx="4499">
                  <c:v>3699.9059469088402</c:v>
                </c:pt>
                <c:pt idx="4500">
                  <c:v>3698.7160941284387</c:v>
                </c:pt>
                <c:pt idx="4501">
                  <c:v>3697.5252316832853</c:v>
                </c:pt>
                <c:pt idx="4502">
                  <c:v>3696.3333591855749</c:v>
                </c:pt>
                <c:pt idx="4503">
                  <c:v>3695.1404762471402</c:v>
                </c:pt>
                <c:pt idx="4504">
                  <c:v>3693.9465824794543</c:v>
                </c:pt>
                <c:pt idx="4505">
                  <c:v>3692.7516774936239</c:v>
                </c:pt>
                <c:pt idx="4506">
                  <c:v>3691.5557609003945</c:v>
                </c:pt>
                <c:pt idx="4507">
                  <c:v>3690.3588323101444</c:v>
                </c:pt>
                <c:pt idx="4508">
                  <c:v>3689.1608913328905</c:v>
                </c:pt>
                <c:pt idx="4509">
                  <c:v>3687.9619375782868</c:v>
                </c:pt>
                <c:pt idx="4510">
                  <c:v>3686.7619706556147</c:v>
                </c:pt>
                <c:pt idx="4511">
                  <c:v>3685.560990173798</c:v>
                </c:pt>
                <c:pt idx="4512">
                  <c:v>3684.3589957413892</c:v>
                </c:pt>
                <c:pt idx="4513">
                  <c:v>3683.1559869665771</c:v>
                </c:pt>
                <c:pt idx="4514">
                  <c:v>3681.9519634571811</c:v>
                </c:pt>
                <c:pt idx="4515">
                  <c:v>3680.7469248206535</c:v>
                </c:pt>
                <c:pt idx="4516">
                  <c:v>3679.5408706640815</c:v>
                </c:pt>
                <c:pt idx="4517">
                  <c:v>3678.3338005941814</c:v>
                </c:pt>
                <c:pt idx="4518">
                  <c:v>3677.1257142172994</c:v>
                </c:pt>
                <c:pt idx="4519">
                  <c:v>3675.9166111394152</c:v>
                </c:pt>
                <c:pt idx="4520">
                  <c:v>3674.7064909661362</c:v>
                </c:pt>
                <c:pt idx="4521">
                  <c:v>3673.4953533027046</c:v>
                </c:pt>
                <c:pt idx="4522">
                  <c:v>3672.283197753984</c:v>
                </c:pt>
                <c:pt idx="4523">
                  <c:v>3671.0700239244743</c:v>
                </c:pt>
                <c:pt idx="4524">
                  <c:v>3669.8558314183001</c:v>
                </c:pt>
                <c:pt idx="4525">
                  <c:v>3668.6406198392142</c:v>
                </c:pt>
                <c:pt idx="4526">
                  <c:v>3667.4243887905968</c:v>
                </c:pt>
                <c:pt idx="4527">
                  <c:v>3666.207137875459</c:v>
                </c:pt>
                <c:pt idx="4528">
                  <c:v>3664.9888666964307</c:v>
                </c:pt>
                <c:pt idx="4529">
                  <c:v>3663.7695748557767</c:v>
                </c:pt>
                <c:pt idx="4530">
                  <c:v>3662.5492619553825</c:v>
                </c:pt>
                <c:pt idx="4531">
                  <c:v>3661.3279275967602</c:v>
                </c:pt>
                <c:pt idx="4532">
                  <c:v>3660.1055713810442</c:v>
                </c:pt>
                <c:pt idx="4533">
                  <c:v>3658.8821929089986</c:v>
                </c:pt>
                <c:pt idx="4534">
                  <c:v>3657.657791781005</c:v>
                </c:pt>
                <c:pt idx="4535">
                  <c:v>3656.4323675970745</c:v>
                </c:pt>
                <c:pt idx="4536">
                  <c:v>3655.2059199568357</c:v>
                </c:pt>
                <c:pt idx="4537">
                  <c:v>3653.9784484595448</c:v>
                </c:pt>
                <c:pt idx="4538">
                  <c:v>3652.7499527040768</c:v>
                </c:pt>
                <c:pt idx="4539">
                  <c:v>3651.5204322889294</c:v>
                </c:pt>
                <c:pt idx="4540">
                  <c:v>3650.2898868122188</c:v>
                </c:pt>
                <c:pt idx="4541">
                  <c:v>3649.0583158716872</c:v>
                </c:pt>
                <c:pt idx="4542">
                  <c:v>3647.8257190646918</c:v>
                </c:pt>
                <c:pt idx="4543">
                  <c:v>3646.5920959882128</c:v>
                </c:pt>
                <c:pt idx="4544">
                  <c:v>3645.3574462388483</c:v>
                </c:pt>
                <c:pt idx="4545">
                  <c:v>3644.1217694128145</c:v>
                </c:pt>
                <c:pt idx="4546">
                  <c:v>3642.8850651059474</c:v>
                </c:pt>
                <c:pt idx="4547">
                  <c:v>3641.6473329137011</c:v>
                </c:pt>
                <c:pt idx="4548">
                  <c:v>3640.4085724311453</c:v>
                </c:pt>
                <c:pt idx="4549">
                  <c:v>3639.1687832529665</c:v>
                </c:pt>
                <c:pt idx="4550">
                  <c:v>3637.9279649734722</c:v>
                </c:pt>
                <c:pt idx="4551">
                  <c:v>3636.6861171865785</c:v>
                </c:pt>
                <c:pt idx="4552">
                  <c:v>3635.4432394858231</c:v>
                </c:pt>
                <c:pt idx="4553">
                  <c:v>3634.1993314643551</c:v>
                </c:pt>
                <c:pt idx="4554">
                  <c:v>3632.9543927149402</c:v>
                </c:pt>
                <c:pt idx="4555">
                  <c:v>3631.7084228299577</c:v>
                </c:pt>
                <c:pt idx="4556">
                  <c:v>3630.4614214014</c:v>
                </c:pt>
                <c:pt idx="4557">
                  <c:v>3629.213388020873</c:v>
                </c:pt>
                <c:pt idx="4558">
                  <c:v>3627.9643222795958</c:v>
                </c:pt>
                <c:pt idx="4559">
                  <c:v>3626.7142237683966</c:v>
                </c:pt>
                <c:pt idx="4560">
                  <c:v>3625.4630920777213</c:v>
                </c:pt>
                <c:pt idx="4561">
                  <c:v>3624.2109267976207</c:v>
                </c:pt>
                <c:pt idx="4562">
                  <c:v>3622.9577275177603</c:v>
                </c:pt>
                <c:pt idx="4563">
                  <c:v>3621.7034938274151</c:v>
                </c:pt>
                <c:pt idx="4564">
                  <c:v>3620.4482253154665</c:v>
                </c:pt>
                <c:pt idx="4565">
                  <c:v>3619.1919215704133</c:v>
                </c:pt>
                <c:pt idx="4566">
                  <c:v>3617.9345821803536</c:v>
                </c:pt>
                <c:pt idx="4567">
                  <c:v>3616.6762067329992</c:v>
                </c:pt>
                <c:pt idx="4568">
                  <c:v>3615.4167948156692</c:v>
                </c:pt>
                <c:pt idx="4569">
                  <c:v>3614.1563460152893</c:v>
                </c:pt>
                <c:pt idx="4570">
                  <c:v>3612.8948599183918</c:v>
                </c:pt>
                <c:pt idx="4571">
                  <c:v>3611.6323361111185</c:v>
                </c:pt>
                <c:pt idx="4572">
                  <c:v>3610.368774179211</c:v>
                </c:pt>
                <c:pt idx="4573">
                  <c:v>3609.1041737080209</c:v>
                </c:pt>
                <c:pt idx="4574">
                  <c:v>3607.8385342825059</c:v>
                </c:pt>
                <c:pt idx="4575">
                  <c:v>3606.5718554872219</c:v>
                </c:pt>
                <c:pt idx="4576">
                  <c:v>3605.3041369063367</c:v>
                </c:pt>
                <c:pt idx="4577">
                  <c:v>3604.0353781236149</c:v>
                </c:pt>
                <c:pt idx="4578">
                  <c:v>3602.765578722428</c:v>
                </c:pt>
                <c:pt idx="4579">
                  <c:v>3601.4947382857495</c:v>
                </c:pt>
                <c:pt idx="4580">
                  <c:v>3600.2228563961507</c:v>
                </c:pt>
                <c:pt idx="4581">
                  <c:v>3598.9499326358123</c:v>
                </c:pt>
                <c:pt idx="4582">
                  <c:v>3597.6759665865097</c:v>
                </c:pt>
                <c:pt idx="4583">
                  <c:v>3596.4009578296191</c:v>
                </c:pt>
                <c:pt idx="4584">
                  <c:v>3595.1249059461197</c:v>
                </c:pt>
                <c:pt idx="4585">
                  <c:v>3593.8478105165896</c:v>
                </c:pt>
                <c:pt idx="4586">
                  <c:v>3592.5696711212026</c:v>
                </c:pt>
                <c:pt idx="4587">
                  <c:v>3591.2904873397356</c:v>
                </c:pt>
                <c:pt idx="4588">
                  <c:v>3590.0102587515612</c:v>
                </c:pt>
                <c:pt idx="4589">
                  <c:v>3588.7289849356484</c:v>
                </c:pt>
                <c:pt idx="4590">
                  <c:v>3587.4466654705657</c:v>
                </c:pt>
                <c:pt idx="4591">
                  <c:v>3586.163299934477</c:v>
                </c:pt>
                <c:pt idx="4592">
                  <c:v>3584.8788879051408</c:v>
                </c:pt>
                <c:pt idx="4593">
                  <c:v>3583.593428959914</c:v>
                </c:pt>
                <c:pt idx="4594">
                  <c:v>3582.3069226757461</c:v>
                </c:pt>
                <c:pt idx="4595">
                  <c:v>3581.0193686291818</c:v>
                </c:pt>
                <c:pt idx="4596">
                  <c:v>3579.7307663963611</c:v>
                </c:pt>
                <c:pt idx="4597">
                  <c:v>3578.4411155530156</c:v>
                </c:pt>
                <c:pt idx="4598">
                  <c:v>3577.1504156744704</c:v>
                </c:pt>
                <c:pt idx="4599">
                  <c:v>3575.8586663356432</c:v>
                </c:pt>
                <c:pt idx="4600">
                  <c:v>3574.5658671110446</c:v>
                </c:pt>
                <c:pt idx="4601">
                  <c:v>3573.2720175747763</c:v>
                </c:pt>
                <c:pt idx="4602">
                  <c:v>3571.9771173005302</c:v>
                </c:pt>
                <c:pt idx="4603">
                  <c:v>3570.681165861587</c:v>
                </c:pt>
                <c:pt idx="4604">
                  <c:v>3569.3841628308223</c:v>
                </c:pt>
                <c:pt idx="4605">
                  <c:v>3568.0861077806958</c:v>
                </c:pt>
                <c:pt idx="4606">
                  <c:v>3566.7870002832601</c:v>
                </c:pt>
                <c:pt idx="4607">
                  <c:v>3565.4868399101538</c:v>
                </c:pt>
                <c:pt idx="4608">
                  <c:v>3564.185626232605</c:v>
                </c:pt>
                <c:pt idx="4609">
                  <c:v>3562.8833588214275</c:v>
                </c:pt>
                <c:pt idx="4610">
                  <c:v>3561.5800372470221</c:v>
                </c:pt>
                <c:pt idx="4611">
                  <c:v>3560.2756610793781</c:v>
                </c:pt>
                <c:pt idx="4612">
                  <c:v>3558.9702298880679</c:v>
                </c:pt>
                <c:pt idx="4613">
                  <c:v>3557.6637432422522</c:v>
                </c:pt>
                <c:pt idx="4614">
                  <c:v>3556.356200710673</c:v>
                </c:pt>
                <c:pt idx="4615">
                  <c:v>3555.0476018616578</c:v>
                </c:pt>
                <c:pt idx="4616">
                  <c:v>3553.7379462631211</c:v>
                </c:pt>
                <c:pt idx="4617">
                  <c:v>3552.4272334825555</c:v>
                </c:pt>
                <c:pt idx="4618">
                  <c:v>3551.1154630870401</c:v>
                </c:pt>
                <c:pt idx="4619">
                  <c:v>3549.8026346432334</c:v>
                </c:pt>
                <c:pt idx="4620">
                  <c:v>3548.4887477173766</c:v>
                </c:pt>
                <c:pt idx="4621">
                  <c:v>3547.1738018752953</c:v>
                </c:pt>
                <c:pt idx="4622">
                  <c:v>3545.8577966823909</c:v>
                </c:pt>
                <c:pt idx="4623">
                  <c:v>3544.5407317036447</c:v>
                </c:pt>
                <c:pt idx="4624">
                  <c:v>3543.222606503623</c:v>
                </c:pt>
                <c:pt idx="4625">
                  <c:v>3541.9034206464662</c:v>
                </c:pt>
                <c:pt idx="4626">
                  <c:v>3540.5831736958953</c:v>
                </c:pt>
                <c:pt idx="4627">
                  <c:v>3539.2618652152064</c:v>
                </c:pt>
                <c:pt idx="4628">
                  <c:v>3537.939494767279</c:v>
                </c:pt>
                <c:pt idx="4629">
                  <c:v>3536.6160619145639</c:v>
                </c:pt>
                <c:pt idx="4630">
                  <c:v>3535.2915662190903</c:v>
                </c:pt>
                <c:pt idx="4631">
                  <c:v>3533.9660072424635</c:v>
                </c:pt>
                <c:pt idx="4632">
                  <c:v>3532.639384545862</c:v>
                </c:pt>
                <c:pt idx="4633">
                  <c:v>3531.3116976900433</c:v>
                </c:pt>
                <c:pt idx="4634">
                  <c:v>3529.9829462353364</c:v>
                </c:pt>
                <c:pt idx="4635">
                  <c:v>3528.6531297416432</c:v>
                </c:pt>
                <c:pt idx="4636">
                  <c:v>3527.3222477684408</c:v>
                </c:pt>
                <c:pt idx="4637">
                  <c:v>3525.9902998747784</c:v>
                </c:pt>
                <c:pt idx="4638">
                  <c:v>3524.6572856192747</c:v>
                </c:pt>
                <c:pt idx="4639">
                  <c:v>3523.3232045601253</c:v>
                </c:pt>
                <c:pt idx="4640">
                  <c:v>3521.9880562550911</c:v>
                </c:pt>
                <c:pt idx="4641">
                  <c:v>3520.6518402615079</c:v>
                </c:pt>
                <c:pt idx="4642">
                  <c:v>3519.3145561362799</c:v>
                </c:pt>
                <c:pt idx="4643">
                  <c:v>3517.9762034358769</c:v>
                </c:pt>
                <c:pt idx="4644">
                  <c:v>3516.6367817163446</c:v>
                </c:pt>
                <c:pt idx="4645">
                  <c:v>3515.2962905332943</c:v>
                </c:pt>
                <c:pt idx="4646">
                  <c:v>3513.9547294419008</c:v>
                </c:pt>
                <c:pt idx="4647">
                  <c:v>3512.6120979969119</c:v>
                </c:pt>
                <c:pt idx="4648">
                  <c:v>3511.2683957526383</c:v>
                </c:pt>
                <c:pt idx="4649">
                  <c:v>3509.9236222629602</c:v>
                </c:pt>
                <c:pt idx="4650">
                  <c:v>3508.5777770813206</c:v>
                </c:pt>
                <c:pt idx="4651">
                  <c:v>3507.2308597607262</c:v>
                </c:pt>
                <c:pt idx="4652">
                  <c:v>3505.8828698537536</c:v>
                </c:pt>
                <c:pt idx="4653">
                  <c:v>3504.5338069125396</c:v>
                </c:pt>
                <c:pt idx="4654">
                  <c:v>3503.1836704887814</c:v>
                </c:pt>
                <c:pt idx="4655">
                  <c:v>3501.8324601337467</c:v>
                </c:pt>
                <c:pt idx="4656">
                  <c:v>3500.4801753982592</c:v>
                </c:pt>
                <c:pt idx="4657">
                  <c:v>3499.1268158327066</c:v>
                </c:pt>
                <c:pt idx="4658">
                  <c:v>3497.7723809870381</c:v>
                </c:pt>
                <c:pt idx="4659">
                  <c:v>3496.4168704107615</c:v>
                </c:pt>
                <c:pt idx="4660">
                  <c:v>3495.0602836529474</c:v>
                </c:pt>
                <c:pt idx="4661">
                  <c:v>3493.7026202622246</c:v>
                </c:pt>
                <c:pt idx="4662">
                  <c:v>3492.3438797867807</c:v>
                </c:pt>
                <c:pt idx="4663">
                  <c:v>3490.9840617743607</c:v>
                </c:pt>
                <c:pt idx="4664">
                  <c:v>3489.6231657722692</c:v>
                </c:pt>
                <c:pt idx="4665">
                  <c:v>3488.2611913273668</c:v>
                </c:pt>
                <c:pt idx="4666">
                  <c:v>3486.8981379860734</c:v>
                </c:pt>
                <c:pt idx="4667">
                  <c:v>3485.5340052943602</c:v>
                </c:pt>
                <c:pt idx="4668">
                  <c:v>3484.1687927977564</c:v>
                </c:pt>
                <c:pt idx="4669">
                  <c:v>3482.8025000413504</c:v>
                </c:pt>
                <c:pt idx="4670">
                  <c:v>3481.4351265697783</c:v>
                </c:pt>
                <c:pt idx="4671">
                  <c:v>3480.0666719272313</c:v>
                </c:pt>
                <c:pt idx="4672">
                  <c:v>3478.6971356574604</c:v>
                </c:pt>
                <c:pt idx="4673">
                  <c:v>3477.3265173037594</c:v>
                </c:pt>
                <c:pt idx="4674">
                  <c:v>3475.9548164089811</c:v>
                </c:pt>
                <c:pt idx="4675">
                  <c:v>3474.5820325155296</c:v>
                </c:pt>
                <c:pt idx="4676">
                  <c:v>3473.2081651653543</c:v>
                </c:pt>
                <c:pt idx="4677">
                  <c:v>3471.8332138999658</c:v>
                </c:pt>
                <c:pt idx="4678">
                  <c:v>3470.4571782604125</c:v>
                </c:pt>
                <c:pt idx="4679">
                  <c:v>3469.0800577872992</c:v>
                </c:pt>
                <c:pt idx="4680">
                  <c:v>3467.701852020778</c:v>
                </c:pt>
                <c:pt idx="4681">
                  <c:v>3466.3225605005505</c:v>
                </c:pt>
                <c:pt idx="4682">
                  <c:v>3464.9421827658607</c:v>
                </c:pt>
                <c:pt idx="4683">
                  <c:v>3463.5607183555085</c:v>
                </c:pt>
                <c:pt idx="4684">
                  <c:v>3462.1781668078302</c:v>
                </c:pt>
                <c:pt idx="4685">
                  <c:v>3460.7945276607147</c:v>
                </c:pt>
                <c:pt idx="4686">
                  <c:v>3459.409800451594</c:v>
                </c:pt>
                <c:pt idx="4687">
                  <c:v>3458.0239847174457</c:v>
                </c:pt>
                <c:pt idx="4688">
                  <c:v>3456.6370799947908</c:v>
                </c:pt>
                <c:pt idx="4689">
                  <c:v>3455.249085819692</c:v>
                </c:pt>
                <c:pt idx="4690">
                  <c:v>3453.8600017277586</c:v>
                </c:pt>
                <c:pt idx="4691">
                  <c:v>3452.4698272541409</c:v>
                </c:pt>
                <c:pt idx="4692">
                  <c:v>3451.0785619335279</c:v>
                </c:pt>
                <c:pt idx="4693">
                  <c:v>3449.6862053001546</c:v>
                </c:pt>
                <c:pt idx="4694">
                  <c:v>3448.2927568877944</c:v>
                </c:pt>
                <c:pt idx="4695">
                  <c:v>3446.8982162297584</c:v>
                </c:pt>
                <c:pt idx="4696">
                  <c:v>3445.5025828589</c:v>
                </c:pt>
                <c:pt idx="4697">
                  <c:v>3444.1058563076131</c:v>
                </c:pt>
                <c:pt idx="4698">
                  <c:v>3442.7080361078256</c:v>
                </c:pt>
                <c:pt idx="4699">
                  <c:v>3441.309121791006</c:v>
                </c:pt>
                <c:pt idx="4700">
                  <c:v>3439.9091128881578</c:v>
                </c:pt>
                <c:pt idx="4701">
                  <c:v>3438.5080089298212</c:v>
                </c:pt>
                <c:pt idx="4702">
                  <c:v>3437.1058094460745</c:v>
                </c:pt>
                <c:pt idx="4703">
                  <c:v>3435.7025139665311</c:v>
                </c:pt>
                <c:pt idx="4704">
                  <c:v>3434.2981220203351</c:v>
                </c:pt>
                <c:pt idx="4705">
                  <c:v>3432.8926331361695</c:v>
                </c:pt>
                <c:pt idx="4706">
                  <c:v>3431.4860468422462</c:v>
                </c:pt>
                <c:pt idx="4707">
                  <c:v>3430.0783626663142</c:v>
                </c:pt>
                <c:pt idx="4708">
                  <c:v>3428.6695801356514</c:v>
                </c:pt>
                <c:pt idx="4709">
                  <c:v>3427.2596987770717</c:v>
                </c:pt>
                <c:pt idx="4710">
                  <c:v>3425.8487181169157</c:v>
                </c:pt>
                <c:pt idx="4711">
                  <c:v>3424.4366376810563</c:v>
                </c:pt>
                <c:pt idx="4712">
                  <c:v>3423.0234569948952</c:v>
                </c:pt>
                <c:pt idx="4713">
                  <c:v>3421.6091755833654</c:v>
                </c:pt>
                <c:pt idx="4714">
                  <c:v>3420.1937929709256</c:v>
                </c:pt>
                <c:pt idx="4715">
                  <c:v>3418.7773086815664</c:v>
                </c:pt>
                <c:pt idx="4716">
                  <c:v>3417.3597222388025</c:v>
                </c:pt>
                <c:pt idx="4717">
                  <c:v>3415.9410331656759</c:v>
                </c:pt>
                <c:pt idx="4718">
                  <c:v>3414.5212409847591</c:v>
                </c:pt>
                <c:pt idx="4719">
                  <c:v>3413.100345218143</c:v>
                </c:pt>
                <c:pt idx="4720">
                  <c:v>3411.6783453874491</c:v>
                </c:pt>
                <c:pt idx="4721">
                  <c:v>3410.2552410138205</c:v>
                </c:pt>
                <c:pt idx="4722">
                  <c:v>3408.8310316179263</c:v>
                </c:pt>
                <c:pt idx="4723">
                  <c:v>3407.4057167199562</c:v>
                </c:pt>
                <c:pt idx="4724">
                  <c:v>3405.9792958396242</c:v>
                </c:pt>
                <c:pt idx="4725">
                  <c:v>3404.5517684961651</c:v>
                </c:pt>
                <c:pt idx="4726">
                  <c:v>3403.1231342083365</c:v>
                </c:pt>
                <c:pt idx="4727">
                  <c:v>3401.6933924944146</c:v>
                </c:pt>
                <c:pt idx="4728">
                  <c:v>3400.2625428721985</c:v>
                </c:pt>
                <c:pt idx="4729">
                  <c:v>3398.8305848590035</c:v>
                </c:pt>
                <c:pt idx="4730">
                  <c:v>3397.3975179716667</c:v>
                </c:pt>
                <c:pt idx="4731">
                  <c:v>3395.96334172654</c:v>
                </c:pt>
                <c:pt idx="4732">
                  <c:v>3394.5280556394969</c:v>
                </c:pt>
                <c:pt idx="4733">
                  <c:v>3393.0916592259259</c:v>
                </c:pt>
                <c:pt idx="4734">
                  <c:v>3391.6541520007322</c:v>
                </c:pt>
                <c:pt idx="4735">
                  <c:v>3390.2155334783347</c:v>
                </c:pt>
                <c:pt idx="4736">
                  <c:v>3388.775803172668</c:v>
                </c:pt>
                <c:pt idx="4737">
                  <c:v>3387.3349605971862</c:v>
                </c:pt>
                <c:pt idx="4738">
                  <c:v>3385.8930052648493</c:v>
                </c:pt>
                <c:pt idx="4739">
                  <c:v>3384.4499366881364</c:v>
                </c:pt>
                <c:pt idx="4740">
                  <c:v>3383.0057543790372</c:v>
                </c:pt>
                <c:pt idx="4741">
                  <c:v>3381.560457849052</c:v>
                </c:pt>
                <c:pt idx="4742">
                  <c:v>3380.1140466091942</c:v>
                </c:pt>
                <c:pt idx="4743">
                  <c:v>3378.6665201699861</c:v>
                </c:pt>
                <c:pt idx="4744">
                  <c:v>3377.2178780414652</c:v>
                </c:pt>
                <c:pt idx="4745">
                  <c:v>3375.7681197331699</c:v>
                </c:pt>
                <c:pt idx="4746">
                  <c:v>3374.3172447541542</c:v>
                </c:pt>
                <c:pt idx="4747">
                  <c:v>3372.8652526129772</c:v>
                </c:pt>
                <c:pt idx="4748">
                  <c:v>3371.4121428177064</c:v>
                </c:pt>
                <c:pt idx="4749">
                  <c:v>3369.9579148759158</c:v>
                </c:pt>
                <c:pt idx="4750">
                  <c:v>3368.5025682946848</c:v>
                </c:pt>
                <c:pt idx="4751">
                  <c:v>3367.0461025806007</c:v>
                </c:pt>
                <c:pt idx="4752">
                  <c:v>3365.5885172397529</c:v>
                </c:pt>
                <c:pt idx="4753">
                  <c:v>3364.1298117777364</c:v>
                </c:pt>
                <c:pt idx="4754">
                  <c:v>3362.6699856996511</c:v>
                </c:pt>
                <c:pt idx="4755">
                  <c:v>3361.2090385100978</c:v>
                </c:pt>
                <c:pt idx="4756">
                  <c:v>3359.7469697131801</c:v>
                </c:pt>
                <c:pt idx="4757">
                  <c:v>3358.2837788125044</c:v>
                </c:pt>
                <c:pt idx="4758">
                  <c:v>3356.819465311175</c:v>
                </c:pt>
                <c:pt idx="4759">
                  <c:v>3355.3540287118008</c:v>
                </c:pt>
                <c:pt idx="4760">
                  <c:v>3353.8874685164869</c:v>
                </c:pt>
                <c:pt idx="4761">
                  <c:v>3352.4197842268409</c:v>
                </c:pt>
                <c:pt idx="4762">
                  <c:v>3350.9509753439652</c:v>
                </c:pt>
                <c:pt idx="4763">
                  <c:v>3349.4810413684618</c:v>
                </c:pt>
                <c:pt idx="4764">
                  <c:v>3348.009981800431</c:v>
                </c:pt>
                <c:pt idx="4765">
                  <c:v>3346.5377961394674</c:v>
                </c:pt>
                <c:pt idx="4766">
                  <c:v>3345.0644838846606</c:v>
                </c:pt>
                <c:pt idx="4767">
                  <c:v>3343.5900445345997</c:v>
                </c:pt>
                <c:pt idx="4768">
                  <c:v>3342.1144775873636</c:v>
                </c:pt>
                <c:pt idx="4769">
                  <c:v>3340.6377825405266</c:v>
                </c:pt>
                <c:pt idx="4770">
                  <c:v>3339.1599588911563</c:v>
                </c:pt>
                <c:pt idx="4771">
                  <c:v>3337.6810061358128</c:v>
                </c:pt>
                <c:pt idx="4772">
                  <c:v>3336.2009237705502</c:v>
                </c:pt>
                <c:pt idx="4773">
                  <c:v>3334.7197112909084</c:v>
                </c:pt>
                <c:pt idx="4774">
                  <c:v>3333.237368191923</c:v>
                </c:pt>
                <c:pt idx="4775">
                  <c:v>3331.7538939681167</c:v>
                </c:pt>
                <c:pt idx="4776">
                  <c:v>3330.2692881135013</c:v>
                </c:pt>
                <c:pt idx="4777">
                  <c:v>3328.7835501215791</c:v>
                </c:pt>
                <c:pt idx="4778">
                  <c:v>3327.2966794853373</c:v>
                </c:pt>
                <c:pt idx="4779">
                  <c:v>3325.808675697253</c:v>
                </c:pt>
                <c:pt idx="4780">
                  <c:v>3324.31953824929</c:v>
                </c:pt>
                <c:pt idx="4781">
                  <c:v>3322.8292666328912</c:v>
                </c:pt>
                <c:pt idx="4782">
                  <c:v>3321.3378603389942</c:v>
                </c:pt>
                <c:pt idx="4783">
                  <c:v>3319.8453188580165</c:v>
                </c:pt>
                <c:pt idx="4784">
                  <c:v>3318.351641679857</c:v>
                </c:pt>
                <c:pt idx="4785">
                  <c:v>3316.8568282939009</c:v>
                </c:pt>
                <c:pt idx="4786">
                  <c:v>3315.3608781890166</c:v>
                </c:pt>
                <c:pt idx="4787">
                  <c:v>3313.8637908535516</c:v>
                </c:pt>
                <c:pt idx="4788">
                  <c:v>3312.3655657753343</c:v>
                </c:pt>
                <c:pt idx="4789">
                  <c:v>3310.8662024416758</c:v>
                </c:pt>
                <c:pt idx="4790">
                  <c:v>3309.3657003393664</c:v>
                </c:pt>
                <c:pt idx="4791">
                  <c:v>3307.8640589546717</c:v>
                </c:pt>
                <c:pt idx="4792">
                  <c:v>3306.3612777733415</c:v>
                </c:pt>
                <c:pt idx="4793">
                  <c:v>3304.8573562806005</c:v>
                </c:pt>
                <c:pt idx="4794">
                  <c:v>3303.3522939611444</c:v>
                </c:pt>
                <c:pt idx="4795">
                  <c:v>3301.846090299156</c:v>
                </c:pt>
                <c:pt idx="4796">
                  <c:v>3300.3387447782879</c:v>
                </c:pt>
                <c:pt idx="4797">
                  <c:v>3298.8302568816675</c:v>
                </c:pt>
                <c:pt idx="4798">
                  <c:v>3297.3206260918942</c:v>
                </c:pt>
                <c:pt idx="4799">
                  <c:v>3295.809851891046</c:v>
                </c:pt>
                <c:pt idx="4800">
                  <c:v>3294.2979337606707</c:v>
                </c:pt>
                <c:pt idx="4801">
                  <c:v>3292.7848711817869</c:v>
                </c:pt>
                <c:pt idx="4802">
                  <c:v>3291.2706636348898</c:v>
                </c:pt>
                <c:pt idx="4803">
                  <c:v>3289.7553105999386</c:v>
                </c:pt>
                <c:pt idx="4804">
                  <c:v>3288.2388115563649</c:v>
                </c:pt>
                <c:pt idx="4805">
                  <c:v>3286.7211659830718</c:v>
                </c:pt>
                <c:pt idx="4806">
                  <c:v>3285.2023733584292</c:v>
                </c:pt>
                <c:pt idx="4807">
                  <c:v>3283.6824331602725</c:v>
                </c:pt>
                <c:pt idx="4808">
                  <c:v>3282.1613448659109</c:v>
                </c:pt>
                <c:pt idx="4809">
                  <c:v>3280.6391079521122</c:v>
                </c:pt>
                <c:pt idx="4810">
                  <c:v>3279.1157218951153</c:v>
                </c:pt>
                <c:pt idx="4811">
                  <c:v>3277.5911861706213</c:v>
                </c:pt>
                <c:pt idx="4812">
                  <c:v>3276.065500253796</c:v>
                </c:pt>
                <c:pt idx="4813">
                  <c:v>3274.5386636192716</c:v>
                </c:pt>
                <c:pt idx="4814">
                  <c:v>3273.0106757411399</c:v>
                </c:pt>
                <c:pt idx="4815">
                  <c:v>3271.4815360929565</c:v>
                </c:pt>
                <c:pt idx="4816">
                  <c:v>3269.9512441477359</c:v>
                </c:pt>
                <c:pt idx="4817">
                  <c:v>3268.4197993779585</c:v>
                </c:pt>
                <c:pt idx="4818">
                  <c:v>3266.8872012555585</c:v>
                </c:pt>
                <c:pt idx="4819">
                  <c:v>3265.3534492519343</c:v>
                </c:pt>
                <c:pt idx="4820">
                  <c:v>3263.8185428379415</c:v>
                </c:pt>
                <c:pt idx="4821">
                  <c:v>3262.2824814838909</c:v>
                </c:pt>
                <c:pt idx="4822">
                  <c:v>3260.7452646595566</c:v>
                </c:pt>
                <c:pt idx="4823">
                  <c:v>3259.2068918341615</c:v>
                </c:pt>
                <c:pt idx="4824">
                  <c:v>3257.6673624763903</c:v>
                </c:pt>
                <c:pt idx="4825">
                  <c:v>3256.126676054379</c:v>
                </c:pt>
                <c:pt idx="4826">
                  <c:v>3254.58483203572</c:v>
                </c:pt>
                <c:pt idx="4827">
                  <c:v>3253.041829887457</c:v>
                </c:pt>
                <c:pt idx="4828">
                  <c:v>3251.49766907609</c:v>
                </c:pt>
                <c:pt idx="4829">
                  <c:v>3249.9523490675679</c:v>
                </c:pt>
                <c:pt idx="4830">
                  <c:v>3248.4058693272914</c:v>
                </c:pt>
                <c:pt idx="4831">
                  <c:v>3246.8582293201148</c:v>
                </c:pt>
                <c:pt idx="4832">
                  <c:v>3245.3094285103371</c:v>
                </c:pt>
                <c:pt idx="4833">
                  <c:v>3243.7594663617106</c:v>
                </c:pt>
                <c:pt idx="4834">
                  <c:v>3242.2083423374343</c:v>
                </c:pt>
                <c:pt idx="4835">
                  <c:v>3240.656055900155</c:v>
                </c:pt>
                <c:pt idx="4836">
                  <c:v>3239.1026065119681</c:v>
                </c:pt>
                <c:pt idx="4837">
                  <c:v>3237.5479936344113</c:v>
                </c:pt>
                <c:pt idx="4838">
                  <c:v>3235.9922167284722</c:v>
                </c:pt>
                <c:pt idx="4839">
                  <c:v>3234.4352752545797</c:v>
                </c:pt>
                <c:pt idx="4840">
                  <c:v>3232.8771686726086</c:v>
                </c:pt>
                <c:pt idx="4841">
                  <c:v>3231.3178964418762</c:v>
                </c:pt>
                <c:pt idx="4842">
                  <c:v>3229.7574580211431</c:v>
                </c:pt>
                <c:pt idx="4843">
                  <c:v>3228.19585286861</c:v>
                </c:pt>
                <c:pt idx="4844">
                  <c:v>3226.633080441919</c:v>
                </c:pt>
                <c:pt idx="4845">
                  <c:v>3225.0691401981549</c:v>
                </c:pt>
                <c:pt idx="4846">
                  <c:v>3223.504031593839</c:v>
                </c:pt>
                <c:pt idx="4847">
                  <c:v>3221.9377540849337</c:v>
                </c:pt>
                <c:pt idx="4848">
                  <c:v>3220.3703071268342</c:v>
                </c:pt>
                <c:pt idx="4849">
                  <c:v>3218.8016901743804</c:v>
                </c:pt>
                <c:pt idx="4850">
                  <c:v>3217.2319026818436</c:v>
                </c:pt>
                <c:pt idx="4851">
                  <c:v>3215.6609441029314</c:v>
                </c:pt>
                <c:pt idx="4852">
                  <c:v>3214.088813890789</c:v>
                </c:pt>
                <c:pt idx="4853">
                  <c:v>3212.5155114979934</c:v>
                </c:pt>
                <c:pt idx="4854">
                  <c:v>3210.941036376556</c:v>
                </c:pt>
                <c:pt idx="4855">
                  <c:v>3209.3653879779185</c:v>
                </c:pt>
                <c:pt idx="4856">
                  <c:v>3207.7885657529559</c:v>
                </c:pt>
                <c:pt idx="4857">
                  <c:v>3206.2105691519796</c:v>
                </c:pt>
                <c:pt idx="4858">
                  <c:v>3204.6313976247229</c:v>
                </c:pt>
                <c:pt idx="4859">
                  <c:v>3203.0510506203536</c:v>
                </c:pt>
                <c:pt idx="4860">
                  <c:v>3201.4695275874665</c:v>
                </c:pt>
                <c:pt idx="4861">
                  <c:v>3199.886827974085</c:v>
                </c:pt>
                <c:pt idx="4862">
                  <c:v>3198.3029512276607</c:v>
                </c:pt>
                <c:pt idx="4863">
                  <c:v>3196.7178967950717</c:v>
                </c:pt>
                <c:pt idx="4864">
                  <c:v>3195.1316641226194</c:v>
                </c:pt>
                <c:pt idx="4865">
                  <c:v>3193.5442526560341</c:v>
                </c:pt>
                <c:pt idx="4866">
                  <c:v>3191.9556618404663</c:v>
                </c:pt>
                <c:pt idx="4867">
                  <c:v>3190.365891120493</c:v>
                </c:pt>
                <c:pt idx="4868">
                  <c:v>3188.7749399401109</c:v>
                </c:pt>
                <c:pt idx="4869">
                  <c:v>3187.1828077427413</c:v>
                </c:pt>
                <c:pt idx="4870">
                  <c:v>3185.5894939712284</c:v>
                </c:pt>
                <c:pt idx="4871">
                  <c:v>3183.994998067828</c:v>
                </c:pt>
                <c:pt idx="4872">
                  <c:v>3182.3993194742275</c:v>
                </c:pt>
                <c:pt idx="4873">
                  <c:v>3180.8024576315224</c:v>
                </c:pt>
                <c:pt idx="4874">
                  <c:v>3179.2044119802308</c:v>
                </c:pt>
                <c:pt idx="4875">
                  <c:v>3177.6051819602908</c:v>
                </c:pt>
                <c:pt idx="4876">
                  <c:v>3176.0047670110516</c:v>
                </c:pt>
                <c:pt idx="4877">
                  <c:v>3174.4031665712819</c:v>
                </c:pt>
                <c:pt idx="4878">
                  <c:v>3172.8003800791612</c:v>
                </c:pt>
                <c:pt idx="4879">
                  <c:v>3171.1964069722871</c:v>
                </c:pt>
                <c:pt idx="4880">
                  <c:v>3169.5912466876684</c:v>
                </c:pt>
                <c:pt idx="4881">
                  <c:v>3167.9848986617244</c:v>
                </c:pt>
                <c:pt idx="4882">
                  <c:v>3166.3773623302918</c:v>
                </c:pt>
                <c:pt idx="4883">
                  <c:v>3164.76863712861</c:v>
                </c:pt>
                <c:pt idx="4884">
                  <c:v>3163.1587224913392</c:v>
                </c:pt>
                <c:pt idx="4885">
                  <c:v>3161.5476178525364</c:v>
                </c:pt>
                <c:pt idx="4886">
                  <c:v>3159.9353226456765</c:v>
                </c:pt>
                <c:pt idx="4887">
                  <c:v>3158.3218363036362</c:v>
                </c:pt>
                <c:pt idx="4888">
                  <c:v>3156.7071582587041</c:v>
                </c:pt>
                <c:pt idx="4889">
                  <c:v>3155.0912879425705</c:v>
                </c:pt>
                <c:pt idx="4890">
                  <c:v>3153.474224786331</c:v>
                </c:pt>
                <c:pt idx="4891">
                  <c:v>3151.8559682204914</c:v>
                </c:pt>
                <c:pt idx="4892">
                  <c:v>3150.2365176749536</c:v>
                </c:pt>
                <c:pt idx="4893">
                  <c:v>3148.6158725790256</c:v>
                </c:pt>
                <c:pt idx="4894">
                  <c:v>3146.9940323614173</c:v>
                </c:pt>
                <c:pt idx="4895">
                  <c:v>3145.3709964502405</c:v>
                </c:pt>
                <c:pt idx="4896">
                  <c:v>3143.7467642730048</c:v>
                </c:pt>
                <c:pt idx="4897">
                  <c:v>3142.1213352566228</c:v>
                </c:pt>
                <c:pt idx="4898">
                  <c:v>3140.4947088274034</c:v>
                </c:pt>
                <c:pt idx="4899">
                  <c:v>3138.8668844110525</c:v>
                </c:pt>
                <c:pt idx="4900">
                  <c:v>3137.2378614326753</c:v>
                </c:pt>
                <c:pt idx="4901">
                  <c:v>3135.6076393167737</c:v>
                </c:pt>
                <c:pt idx="4902">
                  <c:v>3133.9762174872412</c:v>
                </c:pt>
                <c:pt idx="4903">
                  <c:v>3132.3435953673693</c:v>
                </c:pt>
                <c:pt idx="4904">
                  <c:v>3130.709772379842</c:v>
                </c:pt>
                <c:pt idx="4905">
                  <c:v>3129.0747479467368</c:v>
                </c:pt>
                <c:pt idx="4906">
                  <c:v>3127.4385214895219</c:v>
                </c:pt>
                <c:pt idx="4907">
                  <c:v>3125.8010924290602</c:v>
                </c:pt>
                <c:pt idx="4908">
                  <c:v>3124.1624601855988</c:v>
                </c:pt>
                <c:pt idx="4909">
                  <c:v>3122.5226241787805</c:v>
                </c:pt>
                <c:pt idx="4910">
                  <c:v>3120.881583827635</c:v>
                </c:pt>
                <c:pt idx="4911">
                  <c:v>3119.2393385505784</c:v>
                </c:pt>
                <c:pt idx="4912">
                  <c:v>3117.5958877654139</c:v>
                </c:pt>
                <c:pt idx="4913">
                  <c:v>3115.951230889335</c:v>
                </c:pt>
                <c:pt idx="4914">
                  <c:v>3114.3053673389136</c:v>
                </c:pt>
                <c:pt idx="4915">
                  <c:v>3112.6582965301122</c:v>
                </c:pt>
                <c:pt idx="4916">
                  <c:v>3111.010017878275</c:v>
                </c:pt>
                <c:pt idx="4917">
                  <c:v>3109.360530798127</c:v>
                </c:pt>
                <c:pt idx="4918">
                  <c:v>3107.7098347037786</c:v>
                </c:pt>
                <c:pt idx="4919">
                  <c:v>3106.0579290087198</c:v>
                </c:pt>
                <c:pt idx="4920">
                  <c:v>3104.4048131258205</c:v>
                </c:pt>
                <c:pt idx="4921">
                  <c:v>3102.7504864673315</c:v>
                </c:pt>
                <c:pt idx="4922">
                  <c:v>3101.0949484448806</c:v>
                </c:pt>
                <c:pt idx="4923">
                  <c:v>3099.4381984694742</c:v>
                </c:pt>
                <c:pt idx="4924">
                  <c:v>3097.780235951494</c:v>
                </c:pt>
                <c:pt idx="4925">
                  <c:v>3096.1210603007016</c:v>
                </c:pt>
                <c:pt idx="4926">
                  <c:v>3094.4606709262289</c:v>
                </c:pt>
                <c:pt idx="4927">
                  <c:v>3092.7990672365872</c:v>
                </c:pt>
                <c:pt idx="4928">
                  <c:v>3091.1362486396556</c:v>
                </c:pt>
                <c:pt idx="4929">
                  <c:v>3089.4722145426913</c:v>
                </c:pt>
                <c:pt idx="4930">
                  <c:v>3087.806964352319</c:v>
                </c:pt>
                <c:pt idx="4931">
                  <c:v>3086.140497474536</c:v>
                </c:pt>
                <c:pt idx="4932">
                  <c:v>3084.4728133147119</c:v>
                </c:pt>
                <c:pt idx="4933">
                  <c:v>3082.8039112775818</c:v>
                </c:pt>
                <c:pt idx="4934">
                  <c:v>3081.1337907672491</c:v>
                </c:pt>
                <c:pt idx="4935">
                  <c:v>3079.4624511871866</c:v>
                </c:pt>
                <c:pt idx="4936">
                  <c:v>3077.7898919402346</c:v>
                </c:pt>
                <c:pt idx="4937">
                  <c:v>3076.1161124285954</c:v>
                </c:pt>
                <c:pt idx="4938">
                  <c:v>3074.4411120538398</c:v>
                </c:pt>
                <c:pt idx="4939">
                  <c:v>3072.7648902168976</c:v>
                </c:pt>
                <c:pt idx="4940">
                  <c:v>3071.087446318068</c:v>
                </c:pt>
                <c:pt idx="4941">
                  <c:v>3069.4087797570064</c:v>
                </c:pt>
                <c:pt idx="4942">
                  <c:v>3067.7288899327341</c:v>
                </c:pt>
                <c:pt idx="4943">
                  <c:v>3066.0477762436321</c:v>
                </c:pt>
                <c:pt idx="4944">
                  <c:v>3064.3654380874364</c:v>
                </c:pt>
                <c:pt idx="4945">
                  <c:v>3062.6818748612459</c:v>
                </c:pt>
                <c:pt idx="4946">
                  <c:v>3060.9970859615159</c:v>
                </c:pt>
                <c:pt idx="4947">
                  <c:v>3059.3110707840597</c:v>
                </c:pt>
                <c:pt idx="4948">
                  <c:v>3057.6238287240426</c:v>
                </c:pt>
                <c:pt idx="4949">
                  <c:v>3055.9353591759914</c:v>
                </c:pt>
                <c:pt idx="4950">
                  <c:v>3054.2456615337805</c:v>
                </c:pt>
                <c:pt idx="4951">
                  <c:v>3052.554735190643</c:v>
                </c:pt>
                <c:pt idx="4952">
                  <c:v>3050.8625795391595</c:v>
                </c:pt>
                <c:pt idx="4953">
                  <c:v>3049.1691939712664</c:v>
                </c:pt>
                <c:pt idx="4954">
                  <c:v>3047.4745778782476</c:v>
                </c:pt>
                <c:pt idx="4955">
                  <c:v>3045.7787306507357</c:v>
                </c:pt>
                <c:pt idx="4956">
                  <c:v>3044.0816516787181</c:v>
                </c:pt>
                <c:pt idx="4957">
                  <c:v>3042.3833403515223</c:v>
                </c:pt>
                <c:pt idx="4958">
                  <c:v>3040.6837960578268</c:v>
                </c:pt>
                <c:pt idx="4959">
                  <c:v>3038.9830181856578</c:v>
                </c:pt>
                <c:pt idx="4960">
                  <c:v>3037.2810061223818</c:v>
                </c:pt>
                <c:pt idx="4961">
                  <c:v>3035.5777592547142</c:v>
                </c:pt>
                <c:pt idx="4962">
                  <c:v>3033.8732769687103</c:v>
                </c:pt>
                <c:pt idx="4963">
                  <c:v>3032.167558649769</c:v>
                </c:pt>
                <c:pt idx="4964">
                  <c:v>3030.4606036826308</c:v>
                </c:pt>
                <c:pt idx="4965">
                  <c:v>3028.7524114513781</c:v>
                </c:pt>
                <c:pt idx="4966">
                  <c:v>3027.042981339428</c:v>
                </c:pt>
                <c:pt idx="4967">
                  <c:v>3025.3323127295439</c:v>
                </c:pt>
                <c:pt idx="4968">
                  <c:v>3023.6204050038186</c:v>
                </c:pt>
                <c:pt idx="4969">
                  <c:v>3021.9072575436894</c:v>
                </c:pt>
                <c:pt idx="4970">
                  <c:v>3020.1928697299231</c:v>
                </c:pt>
                <c:pt idx="4971">
                  <c:v>3018.4772409426282</c:v>
                </c:pt>
                <c:pt idx="4972">
                  <c:v>3016.7603705612391</c:v>
                </c:pt>
                <c:pt idx="4973">
                  <c:v>3015.0422579645301</c:v>
                </c:pt>
                <c:pt idx="4974">
                  <c:v>3013.3229025306055</c:v>
                </c:pt>
                <c:pt idx="4975">
                  <c:v>3011.6023036368993</c:v>
                </c:pt>
                <c:pt idx="4976">
                  <c:v>3009.880460660178</c:v>
                </c:pt>
                <c:pt idx="4977">
                  <c:v>3008.1573729765369</c:v>
                </c:pt>
                <c:pt idx="4978">
                  <c:v>3006.4330399613973</c:v>
                </c:pt>
                <c:pt idx="4979">
                  <c:v>3004.707460989513</c:v>
                </c:pt>
                <c:pt idx="4980">
                  <c:v>3002.9806354349598</c:v>
                </c:pt>
                <c:pt idx="4981">
                  <c:v>3001.2525626711436</c:v>
                </c:pt>
                <c:pt idx="4982">
                  <c:v>2999.5232420707885</c:v>
                </c:pt>
                <c:pt idx="4983">
                  <c:v>2997.7926730059467</c:v>
                </c:pt>
                <c:pt idx="4984">
                  <c:v>2996.060854847995</c:v>
                </c:pt>
                <c:pt idx="4985">
                  <c:v>2994.3277869676267</c:v>
                </c:pt>
                <c:pt idx="4986">
                  <c:v>2992.5934687348617</c:v>
                </c:pt>
                <c:pt idx="4987">
                  <c:v>2990.8578995190351</c:v>
                </c:pt>
                <c:pt idx="4988">
                  <c:v>2989.1210786888032</c:v>
                </c:pt>
                <c:pt idx="4989">
                  <c:v>2987.3830056121401</c:v>
                </c:pt>
                <c:pt idx="4990">
                  <c:v>2985.6436796563357</c:v>
                </c:pt>
                <c:pt idx="4991">
                  <c:v>2983.9031001879994</c:v>
                </c:pt>
                <c:pt idx="4992">
                  <c:v>2982.1612665730513</c:v>
                </c:pt>
                <c:pt idx="4993">
                  <c:v>2980.4181781767279</c:v>
                </c:pt>
                <c:pt idx="4994">
                  <c:v>2978.6738343635802</c:v>
                </c:pt>
                <c:pt idx="4995">
                  <c:v>2976.928234497469</c:v>
                </c:pt>
                <c:pt idx="4996">
                  <c:v>2975.1813779415675</c:v>
                </c:pt>
                <c:pt idx="4997">
                  <c:v>2973.4332640583593</c:v>
                </c:pt>
                <c:pt idx="4998">
                  <c:v>2971.6838922096367</c:v>
                </c:pt>
                <c:pt idx="4999">
                  <c:v>2969.933261756501</c:v>
                </c:pt>
                <c:pt idx="5000">
                  <c:v>2968.1813720593605</c:v>
                </c:pt>
                <c:pt idx="5001">
                  <c:v>2966.428222477929</c:v>
                </c:pt>
                <c:pt idx="5002">
                  <c:v>2964.6738123712298</c:v>
                </c:pt>
                <c:pt idx="5003">
                  <c:v>2962.9181410975834</c:v>
                </c:pt>
                <c:pt idx="5004">
                  <c:v>2961.1612080146197</c:v>
                </c:pt>
                <c:pt idx="5005">
                  <c:v>2959.4030124792707</c:v>
                </c:pt>
                <c:pt idx="5006">
                  <c:v>2957.6435538477654</c:v>
                </c:pt>
                <c:pt idx="5007">
                  <c:v>2955.8828314756374</c:v>
                </c:pt>
                <c:pt idx="5008">
                  <c:v>2954.12084471772</c:v>
                </c:pt>
                <c:pt idx="5009">
                  <c:v>2952.3575929281456</c:v>
                </c:pt>
                <c:pt idx="5010">
                  <c:v>2950.593075460336</c:v>
                </c:pt>
                <c:pt idx="5011">
                  <c:v>2948.8272916670198</c:v>
                </c:pt>
                <c:pt idx="5012">
                  <c:v>2947.0602409002181</c:v>
                </c:pt>
                <c:pt idx="5013">
                  <c:v>2945.2919225112423</c:v>
                </c:pt>
                <c:pt idx="5014">
                  <c:v>2943.5223358507028</c:v>
                </c:pt>
                <c:pt idx="5015">
                  <c:v>2941.7514802685</c:v>
                </c:pt>
                <c:pt idx="5016">
                  <c:v>2939.979355113825</c:v>
                </c:pt>
                <c:pt idx="5017">
                  <c:v>2938.2059597351608</c:v>
                </c:pt>
                <c:pt idx="5018">
                  <c:v>2936.4312934802806</c:v>
                </c:pt>
                <c:pt idx="5019">
                  <c:v>2934.6553556962444</c:v>
                </c:pt>
                <c:pt idx="5020">
                  <c:v>2932.878145729399</c:v>
                </c:pt>
                <c:pt idx="5021">
                  <c:v>2931.0996629253809</c:v>
                </c:pt>
                <c:pt idx="5022">
                  <c:v>2929.3199066291104</c:v>
                </c:pt>
                <c:pt idx="5023">
                  <c:v>2927.5388761847908</c:v>
                </c:pt>
                <c:pt idx="5024">
                  <c:v>2925.756570935911</c:v>
                </c:pt>
                <c:pt idx="5025">
                  <c:v>2923.9729902252411</c:v>
                </c:pt>
                <c:pt idx="5026">
                  <c:v>2922.1881333948331</c:v>
                </c:pt>
                <c:pt idx="5027">
                  <c:v>2920.4019997860182</c:v>
                </c:pt>
                <c:pt idx="5028">
                  <c:v>2918.6145887394082</c:v>
                </c:pt>
                <c:pt idx="5029">
                  <c:v>2916.8258995948941</c:v>
                </c:pt>
                <c:pt idx="5030">
                  <c:v>2915.0359316916411</c:v>
                </c:pt>
                <c:pt idx="5031">
                  <c:v>2913.2446843680932</c:v>
                </c:pt>
                <c:pt idx="5032">
                  <c:v>2911.4521569619715</c:v>
                </c:pt>
                <c:pt idx="5033">
                  <c:v>2909.6583488102651</c:v>
                </c:pt>
                <c:pt idx="5034">
                  <c:v>2907.8632592492413</c:v>
                </c:pt>
                <c:pt idx="5035">
                  <c:v>2906.0668876144364</c:v>
                </c:pt>
                <c:pt idx="5036">
                  <c:v>2904.2692332406632</c:v>
                </c:pt>
                <c:pt idx="5037">
                  <c:v>2902.4702954619975</c:v>
                </c:pt>
                <c:pt idx="5038">
                  <c:v>2900.67007361179</c:v>
                </c:pt>
                <c:pt idx="5039">
                  <c:v>2898.8685670226537</c:v>
                </c:pt>
                <c:pt idx="5040">
                  <c:v>2897.0657750264741</c:v>
                </c:pt>
                <c:pt idx="5041">
                  <c:v>2895.2616969543978</c:v>
                </c:pt>
                <c:pt idx="5042">
                  <c:v>2893.4563321368405</c:v>
                </c:pt>
                <c:pt idx="5043">
                  <c:v>2891.649679903478</c:v>
                </c:pt>
                <c:pt idx="5044">
                  <c:v>2889.8417395832507</c:v>
                </c:pt>
                <c:pt idx="5045">
                  <c:v>2888.0325105043607</c:v>
                </c:pt>
                <c:pt idx="5046">
                  <c:v>2886.2219919942681</c:v>
                </c:pt>
                <c:pt idx="5047">
                  <c:v>2884.4101833796972</c:v>
                </c:pt>
                <c:pt idx="5048">
                  <c:v>2882.5970839866268</c:v>
                </c:pt>
                <c:pt idx="5049">
                  <c:v>2880.7826931402947</c:v>
                </c:pt>
                <c:pt idx="5050">
                  <c:v>2878.967010165195</c:v>
                </c:pt>
                <c:pt idx="5051">
                  <c:v>2877.1500343850762</c:v>
                </c:pt>
                <c:pt idx="5052">
                  <c:v>2875.3317651229418</c:v>
                </c:pt>
                <c:pt idx="5053">
                  <c:v>2873.512201701049</c:v>
                </c:pt>
                <c:pt idx="5054">
                  <c:v>2871.6913434409053</c:v>
                </c:pt>
                <c:pt idx="5055">
                  <c:v>2869.869189663269</c:v>
                </c:pt>
                <c:pt idx="5056">
                  <c:v>2868.0457396881511</c:v>
                </c:pt>
                <c:pt idx="5057">
                  <c:v>2866.2209928348093</c:v>
                </c:pt>
                <c:pt idx="5058">
                  <c:v>2864.3949484217487</c:v>
                </c:pt>
                <c:pt idx="5059">
                  <c:v>2862.567605766722</c:v>
                </c:pt>
                <c:pt idx="5060">
                  <c:v>2860.7389641867276</c:v>
                </c:pt>
                <c:pt idx="5061">
                  <c:v>2858.9090229980079</c:v>
                </c:pt>
                <c:pt idx="5062">
                  <c:v>2857.0777815160491</c:v>
                </c:pt>
                <c:pt idx="5063">
                  <c:v>2855.2452390555768</c:v>
                </c:pt>
                <c:pt idx="5064">
                  <c:v>2853.4113949305638</c:v>
                </c:pt>
                <c:pt idx="5065">
                  <c:v>2851.5762484542165</c:v>
                </c:pt>
                <c:pt idx="5066">
                  <c:v>2849.7397989389851</c:v>
                </c:pt>
                <c:pt idx="5067">
                  <c:v>2847.902045696555</c:v>
                </c:pt>
                <c:pt idx="5068">
                  <c:v>2846.0629880378488</c:v>
                </c:pt>
                <c:pt idx="5069">
                  <c:v>2844.2226252730266</c:v>
                </c:pt>
                <c:pt idx="5070">
                  <c:v>2842.3809567114813</c:v>
                </c:pt>
                <c:pt idx="5071">
                  <c:v>2840.5379816618388</c:v>
                </c:pt>
                <c:pt idx="5072">
                  <c:v>2838.693699431959</c:v>
                </c:pt>
                <c:pt idx="5073">
                  <c:v>2836.8481093289324</c:v>
                </c:pt>
                <c:pt idx="5074">
                  <c:v>2835.0012106590802</c:v>
                </c:pt>
                <c:pt idx="5075">
                  <c:v>2833.1530027279509</c:v>
                </c:pt>
                <c:pt idx="5076">
                  <c:v>2831.3034848403236</c:v>
                </c:pt>
                <c:pt idx="5077">
                  <c:v>2829.4526563002005</c:v>
                </c:pt>
                <c:pt idx="5078">
                  <c:v>2827.6005164108128</c:v>
                </c:pt>
                <c:pt idx="5079">
                  <c:v>2825.7470644746145</c:v>
                </c:pt>
                <c:pt idx="5080">
                  <c:v>2823.8922997932859</c:v>
                </c:pt>
                <c:pt idx="5081">
                  <c:v>2822.0362216677254</c:v>
                </c:pt>
                <c:pt idx="5082">
                  <c:v>2820.1788293980544</c:v>
                </c:pt>
                <c:pt idx="5083">
                  <c:v>2818.3201222836165</c:v>
                </c:pt>
                <c:pt idx="5084">
                  <c:v>2816.4600996229688</c:v>
                </c:pt>
                <c:pt idx="5085">
                  <c:v>2814.5987607138914</c:v>
                </c:pt>
                <c:pt idx="5086">
                  <c:v>2812.7361048533803</c:v>
                </c:pt>
                <c:pt idx="5087">
                  <c:v>2810.8721313376445</c:v>
                </c:pt>
                <c:pt idx="5088">
                  <c:v>2809.0068394621076</c:v>
                </c:pt>
                <c:pt idx="5089">
                  <c:v>2807.140228521409</c:v>
                </c:pt>
                <c:pt idx="5090">
                  <c:v>2805.2722978094002</c:v>
                </c:pt>
                <c:pt idx="5091">
                  <c:v>2803.4030466191393</c:v>
                </c:pt>
                <c:pt idx="5092">
                  <c:v>2801.5324742428979</c:v>
                </c:pt>
                <c:pt idx="5093">
                  <c:v>2799.6605799721569</c:v>
                </c:pt>
                <c:pt idx="5094">
                  <c:v>2797.7873630976005</c:v>
                </c:pt>
                <c:pt idx="5095">
                  <c:v>2795.9128229091252</c:v>
                </c:pt>
                <c:pt idx="5096">
                  <c:v>2794.036958695825</c:v>
                </c:pt>
                <c:pt idx="5097">
                  <c:v>2792.1597697460056</c:v>
                </c:pt>
                <c:pt idx="5098">
                  <c:v>2790.2812553471699</c:v>
                </c:pt>
                <c:pt idx="5099">
                  <c:v>2788.4014147860262</c:v>
                </c:pt>
                <c:pt idx="5100">
                  <c:v>2786.520247348481</c:v>
                </c:pt>
                <c:pt idx="5101">
                  <c:v>2784.6377523196402</c:v>
                </c:pt>
                <c:pt idx="5102">
                  <c:v>2782.7539289838101</c:v>
                </c:pt>
                <c:pt idx="5103">
                  <c:v>2780.8687766244902</c:v>
                </c:pt>
                <c:pt idx="5104">
                  <c:v>2778.98229452438</c:v>
                </c:pt>
                <c:pt idx="5105">
                  <c:v>2777.0944819653705</c:v>
                </c:pt>
                <c:pt idx="5106">
                  <c:v>2775.2053382285485</c:v>
                </c:pt>
                <c:pt idx="5107">
                  <c:v>2773.3148625941903</c:v>
                </c:pt>
                <c:pt idx="5108">
                  <c:v>2771.4230543417661</c:v>
                </c:pt>
                <c:pt idx="5109">
                  <c:v>2769.5299127499329</c:v>
                </c:pt>
                <c:pt idx="5110">
                  <c:v>2767.6354370965414</c:v>
                </c:pt>
                <c:pt idx="5111">
                  <c:v>2765.7396266586225</c:v>
                </c:pt>
                <c:pt idx="5112">
                  <c:v>2763.8424807124015</c:v>
                </c:pt>
                <c:pt idx="5113">
                  <c:v>2761.9439985332833</c:v>
                </c:pt>
                <c:pt idx="5114">
                  <c:v>2760.044179395858</c:v>
                </c:pt>
                <c:pt idx="5115">
                  <c:v>2758.1430225738995</c:v>
                </c:pt>
                <c:pt idx="5116">
                  <c:v>2756.240527340361</c:v>
                </c:pt>
                <c:pt idx="5117">
                  <c:v>2754.3366929673793</c:v>
                </c:pt>
                <c:pt idx="5118">
                  <c:v>2752.4315187262687</c:v>
                </c:pt>
                <c:pt idx="5119">
                  <c:v>2750.5250038875197</c:v>
                </c:pt>
                <c:pt idx="5120">
                  <c:v>2748.6171477208018</c:v>
                </c:pt>
                <c:pt idx="5121">
                  <c:v>2746.7079494949594</c:v>
                </c:pt>
                <c:pt idx="5122">
                  <c:v>2744.797408478013</c:v>
                </c:pt>
                <c:pt idx="5123">
                  <c:v>2742.8855239371514</c:v>
                </c:pt>
                <c:pt idx="5124">
                  <c:v>2740.9722951387389</c:v>
                </c:pt>
                <c:pt idx="5125">
                  <c:v>2739.0577213483111</c:v>
                </c:pt>
                <c:pt idx="5126">
                  <c:v>2737.1418018305703</c:v>
                </c:pt>
                <c:pt idx="5127">
                  <c:v>2735.2245358493878</c:v>
                </c:pt>
                <c:pt idx="5128">
                  <c:v>2733.3059226678029</c:v>
                </c:pt>
                <c:pt idx="5129">
                  <c:v>2731.385961548021</c:v>
                </c:pt>
                <c:pt idx="5130">
                  <c:v>2729.4646517514088</c:v>
                </c:pt>
                <c:pt idx="5131">
                  <c:v>2727.5419925385017</c:v>
                </c:pt>
                <c:pt idx="5132">
                  <c:v>2725.6179831689897</c:v>
                </c:pt>
                <c:pt idx="5133">
                  <c:v>2723.6926229017299</c:v>
                </c:pt>
                <c:pt idx="5134">
                  <c:v>2721.7659109947381</c:v>
                </c:pt>
                <c:pt idx="5135">
                  <c:v>2719.8378467051843</c:v>
                </c:pt>
                <c:pt idx="5136">
                  <c:v>2717.9084292893999</c:v>
                </c:pt>
                <c:pt idx="5137">
                  <c:v>2715.9776580028711</c:v>
                </c:pt>
                <c:pt idx="5138">
                  <c:v>2714.0455321002364</c:v>
                </c:pt>
                <c:pt idx="5139">
                  <c:v>2712.1120508352906</c:v>
                </c:pt>
                <c:pt idx="5140">
                  <c:v>2710.1772134609769</c:v>
                </c:pt>
                <c:pt idx="5141">
                  <c:v>2708.2410192293951</c:v>
                </c:pt>
                <c:pt idx="5142">
                  <c:v>2706.3034673917882</c:v>
                </c:pt>
                <c:pt idx="5143">
                  <c:v>2704.3645571985503</c:v>
                </c:pt>
                <c:pt idx="5144">
                  <c:v>2702.4242878992241</c:v>
                </c:pt>
                <c:pt idx="5145">
                  <c:v>2700.482658742495</c:v>
                </c:pt>
                <c:pt idx="5146">
                  <c:v>2698.5396689761942</c:v>
                </c:pt>
                <c:pt idx="5147">
                  <c:v>2696.5953178472978</c:v>
                </c:pt>
                <c:pt idx="5148">
                  <c:v>2694.6496046019188</c:v>
                </c:pt>
                <c:pt idx="5149">
                  <c:v>2692.7025284853166</c:v>
                </c:pt>
                <c:pt idx="5150">
                  <c:v>2690.7540887418863</c:v>
                </c:pt>
                <c:pt idx="5151">
                  <c:v>2688.8042846151639</c:v>
                </c:pt>
                <c:pt idx="5152">
                  <c:v>2686.8531153478198</c:v>
                </c:pt>
                <c:pt idx="5153">
                  <c:v>2684.9005801816575</c:v>
                </c:pt>
                <c:pt idx="5154">
                  <c:v>2682.9466783576227</c:v>
                </c:pt>
                <c:pt idx="5155">
                  <c:v>2680.9914091157866</c:v>
                </c:pt>
                <c:pt idx="5156">
                  <c:v>2679.0347716953552</c:v>
                </c:pt>
                <c:pt idx="5157">
                  <c:v>2677.0767653346625</c:v>
                </c:pt>
                <c:pt idx="5158">
                  <c:v>2675.1173892711763</c:v>
                </c:pt>
                <c:pt idx="5159">
                  <c:v>2673.1566427414859</c:v>
                </c:pt>
                <c:pt idx="5160">
                  <c:v>2671.1945249813134</c:v>
                </c:pt>
                <c:pt idx="5161">
                  <c:v>2669.2310352255004</c:v>
                </c:pt>
                <c:pt idx="5162">
                  <c:v>2667.2661727080149</c:v>
                </c:pt>
                <c:pt idx="5163">
                  <c:v>2665.2999366619479</c:v>
                </c:pt>
                <c:pt idx="5164">
                  <c:v>2663.3323263195125</c:v>
                </c:pt>
                <c:pt idx="5165">
                  <c:v>2661.3633409120371</c:v>
                </c:pt>
                <c:pt idx="5166">
                  <c:v>2659.392979669974</c:v>
                </c:pt>
                <c:pt idx="5167">
                  <c:v>2657.421241822889</c:v>
                </c:pt>
                <c:pt idx="5168">
                  <c:v>2655.4481265994664</c:v>
                </c:pt>
                <c:pt idx="5169">
                  <c:v>2653.4736332275033</c:v>
                </c:pt>
                <c:pt idx="5170">
                  <c:v>2651.4977609339103</c:v>
                </c:pt>
                <c:pt idx="5171">
                  <c:v>2649.5205089447109</c:v>
                </c:pt>
                <c:pt idx="5172">
                  <c:v>2647.5418764850401</c:v>
                </c:pt>
                <c:pt idx="5173">
                  <c:v>2645.5618627791382</c:v>
                </c:pt>
                <c:pt idx="5174">
                  <c:v>2643.580467050358</c:v>
                </c:pt>
                <c:pt idx="5175">
                  <c:v>2641.5976885211549</c:v>
                </c:pt>
                <c:pt idx="5176">
                  <c:v>2639.6135264130944</c:v>
                </c:pt>
                <c:pt idx="5177">
                  <c:v>2637.6279799468398</c:v>
                </c:pt>
                <c:pt idx="5178">
                  <c:v>2635.6410483421619</c:v>
                </c:pt>
                <c:pt idx="5179">
                  <c:v>2633.6527308179311</c:v>
                </c:pt>
                <c:pt idx="5180">
                  <c:v>2631.6630265921171</c:v>
                </c:pt>
                <c:pt idx="5181">
                  <c:v>2629.6719348817896</c:v>
                </c:pt>
                <c:pt idx="5182">
                  <c:v>2627.679454903111</c:v>
                </c:pt>
                <c:pt idx="5183">
                  <c:v>2625.685585871347</c:v>
                </c:pt>
                <c:pt idx="5184">
                  <c:v>2623.690327000852</c:v>
                </c:pt>
                <c:pt idx="5185">
                  <c:v>2621.6936775050754</c:v>
                </c:pt>
                <c:pt idx="5186">
                  <c:v>2619.6956365965575</c:v>
                </c:pt>
                <c:pt idx="5187">
                  <c:v>2617.696203486928</c:v>
                </c:pt>
                <c:pt idx="5188">
                  <c:v>2615.6953773869104</c:v>
                </c:pt>
                <c:pt idx="5189">
                  <c:v>2613.693157506309</c:v>
                </c:pt>
                <c:pt idx="5190">
                  <c:v>2611.689543054018</c:v>
                </c:pt>
                <c:pt idx="5191">
                  <c:v>2609.6845332380171</c:v>
                </c:pt>
                <c:pt idx="5192">
                  <c:v>2607.6781272653679</c:v>
                </c:pt>
                <c:pt idx="5193">
                  <c:v>2605.6703243422153</c:v>
                </c:pt>
                <c:pt idx="5194">
                  <c:v>2603.6611236737835</c:v>
                </c:pt>
                <c:pt idx="5195">
                  <c:v>2601.650524464374</c:v>
                </c:pt>
                <c:pt idx="5196">
                  <c:v>2599.6385259173717</c:v>
                </c:pt>
                <c:pt idx="5197">
                  <c:v>2597.6251272352347</c:v>
                </c:pt>
                <c:pt idx="5198">
                  <c:v>2595.6103276194945</c:v>
                </c:pt>
                <c:pt idx="5199">
                  <c:v>2593.5941262707584</c:v>
                </c:pt>
                <c:pt idx="5200">
                  <c:v>2591.576522388707</c:v>
                </c:pt>
                <c:pt idx="5201">
                  <c:v>2589.5575151720905</c:v>
                </c:pt>
                <c:pt idx="5202">
                  <c:v>2587.5371038187272</c:v>
                </c:pt>
                <c:pt idx="5203">
                  <c:v>2585.5152875255053</c:v>
                </c:pt>
                <c:pt idx="5204">
                  <c:v>2583.492065488379</c:v>
                </c:pt>
                <c:pt idx="5205">
                  <c:v>2581.4674369023674</c:v>
                </c:pt>
                <c:pt idx="5206">
                  <c:v>2579.4414009615543</c:v>
                </c:pt>
                <c:pt idx="5207">
                  <c:v>2577.4139568590858</c:v>
                </c:pt>
                <c:pt idx="5208">
                  <c:v>2575.3851037871673</c:v>
                </c:pt>
                <c:pt idx="5209">
                  <c:v>2573.3548409370651</c:v>
                </c:pt>
                <c:pt idx="5210">
                  <c:v>2571.3231674991034</c:v>
                </c:pt>
                <c:pt idx="5211">
                  <c:v>2569.2900826626606</c:v>
                </c:pt>
                <c:pt idx="5212">
                  <c:v>2567.255585616178</c:v>
                </c:pt>
                <c:pt idx="5213">
                  <c:v>2565.21967554714</c:v>
                </c:pt>
                <c:pt idx="5214">
                  <c:v>2563.1823516420918</c:v>
                </c:pt>
                <c:pt idx="5215">
                  <c:v>2561.143613086625</c:v>
                </c:pt>
                <c:pt idx="5216">
                  <c:v>2559.103459065383</c:v>
                </c:pt>
                <c:pt idx="5217">
                  <c:v>2557.0618887620535</c:v>
                </c:pt>
                <c:pt idx="5218">
                  <c:v>2555.0189013593758</c:v>
                </c:pt>
                <c:pt idx="5219">
                  <c:v>2552.9744960391313</c:v>
                </c:pt>
                <c:pt idx="5220">
                  <c:v>2550.9286719821439</c:v>
                </c:pt>
                <c:pt idx="5221">
                  <c:v>2548.8814283682832</c:v>
                </c:pt>
                <c:pt idx="5222">
                  <c:v>2546.8327643764565</c:v>
                </c:pt>
                <c:pt idx="5223">
                  <c:v>2544.7826791846101</c:v>
                </c:pt>
                <c:pt idx="5224">
                  <c:v>2542.7311719697332</c:v>
                </c:pt>
                <c:pt idx="5225">
                  <c:v>2540.6782419078427</c:v>
                </c:pt>
                <c:pt idx="5226">
                  <c:v>2538.6238881739973</c:v>
                </c:pt>
                <c:pt idx="5227">
                  <c:v>2536.5681099422868</c:v>
                </c:pt>
                <c:pt idx="5228">
                  <c:v>2534.5109063858322</c:v>
                </c:pt>
                <c:pt idx="5229">
                  <c:v>2532.4522766767845</c:v>
                </c:pt>
                <c:pt idx="5230">
                  <c:v>2530.3922199863255</c:v>
                </c:pt>
                <c:pt idx="5231">
                  <c:v>2528.330735484662</c:v>
                </c:pt>
                <c:pt idx="5232">
                  <c:v>2526.267822341028</c:v>
                </c:pt>
                <c:pt idx="5233">
                  <c:v>2524.2034797236834</c:v>
                </c:pt>
                <c:pt idx="5234">
                  <c:v>2522.1377067999092</c:v>
                </c:pt>
                <c:pt idx="5235">
                  <c:v>2520.0705027360073</c:v>
                </c:pt>
                <c:pt idx="5236">
                  <c:v>2518.0018666972992</c:v>
                </c:pt>
                <c:pt idx="5237">
                  <c:v>2515.9317978481276</c:v>
                </c:pt>
                <c:pt idx="5238">
                  <c:v>2513.860295351848</c:v>
                </c:pt>
                <c:pt idx="5239">
                  <c:v>2511.787358370836</c:v>
                </c:pt>
                <c:pt idx="5240">
                  <c:v>2509.7129860664768</c:v>
                </c:pt>
                <c:pt idx="5241">
                  <c:v>2507.6371775991706</c:v>
                </c:pt>
                <c:pt idx="5242">
                  <c:v>2505.5599321283262</c:v>
                </c:pt>
                <c:pt idx="5243">
                  <c:v>2503.4812488123644</c:v>
                </c:pt>
                <c:pt idx="5244">
                  <c:v>2501.4011268087115</c:v>
                </c:pt>
                <c:pt idx="5245">
                  <c:v>2499.3195652737995</c:v>
                </c:pt>
                <c:pt idx="5246">
                  <c:v>2497.2365633630666</c:v>
                </c:pt>
                <c:pt idx="5247">
                  <c:v>2495.1521202309573</c:v>
                </c:pt>
                <c:pt idx="5248">
                  <c:v>2493.0662350309099</c:v>
                </c:pt>
                <c:pt idx="5249">
                  <c:v>2490.9789069153694</c:v>
                </c:pt>
                <c:pt idx="5250">
                  <c:v>2488.8901350357764</c:v>
                </c:pt>
                <c:pt idx="5251">
                  <c:v>2486.7999185425697</c:v>
                </c:pt>
                <c:pt idx="5252">
                  <c:v>2484.708256585182</c:v>
                </c:pt>
                <c:pt idx="5253">
                  <c:v>2482.6151483120411</c:v>
                </c:pt>
                <c:pt idx="5254">
                  <c:v>2480.5205928705677</c:v>
                </c:pt>
                <c:pt idx="5255">
                  <c:v>2478.4245894071696</c:v>
                </c:pt>
                <c:pt idx="5256">
                  <c:v>2476.3271370672514</c:v>
                </c:pt>
                <c:pt idx="5257">
                  <c:v>2474.2282349951947</c:v>
                </c:pt>
                <c:pt idx="5258">
                  <c:v>2472.1278823343778</c:v>
                </c:pt>
                <c:pt idx="5259">
                  <c:v>2470.0260782271557</c:v>
                </c:pt>
                <c:pt idx="5260">
                  <c:v>2467.9228218148696</c:v>
                </c:pt>
                <c:pt idx="5261">
                  <c:v>2465.8181122378437</c:v>
                </c:pt>
                <c:pt idx="5262">
                  <c:v>2463.7119486353763</c:v>
                </c:pt>
                <c:pt idx="5263">
                  <c:v>2461.6043301457489</c:v>
                </c:pt>
                <c:pt idx="5264">
                  <c:v>2459.4952559062194</c:v>
                </c:pt>
                <c:pt idx="5265">
                  <c:v>2457.3847250530166</c:v>
                </c:pt>
                <c:pt idx="5266">
                  <c:v>2455.2727367213479</c:v>
                </c:pt>
                <c:pt idx="5267">
                  <c:v>2453.1592900453893</c:v>
                </c:pt>
                <c:pt idx="5268">
                  <c:v>2451.0443841582864</c:v>
                </c:pt>
                <c:pt idx="5269">
                  <c:v>2448.9280181921567</c:v>
                </c:pt>
                <c:pt idx="5270">
                  <c:v>2446.8101912780817</c:v>
                </c:pt>
                <c:pt idx="5271">
                  <c:v>2444.6909025461073</c:v>
                </c:pt>
                <c:pt idx="5272">
                  <c:v>2442.5701511252478</c:v>
                </c:pt>
                <c:pt idx="5273">
                  <c:v>2440.4479361434765</c:v>
                </c:pt>
                <c:pt idx="5274">
                  <c:v>2438.3242567277248</c:v>
                </c:pt>
                <c:pt idx="5275">
                  <c:v>2436.1991120038906</c:v>
                </c:pt>
                <c:pt idx="5276">
                  <c:v>2434.072501096819</c:v>
                </c:pt>
                <c:pt idx="5277">
                  <c:v>2431.94442313032</c:v>
                </c:pt>
                <c:pt idx="5278">
                  <c:v>2429.814877227152</c:v>
                </c:pt>
                <c:pt idx="5279">
                  <c:v>2427.6838625090268</c:v>
                </c:pt>
                <c:pt idx="5280">
                  <c:v>2425.5513780966094</c:v>
                </c:pt>
                <c:pt idx="5281">
                  <c:v>2423.4174231095103</c:v>
                </c:pt>
                <c:pt idx="5282">
                  <c:v>2421.2819966662892</c:v>
                </c:pt>
                <c:pt idx="5283">
                  <c:v>2419.1450978844537</c:v>
                </c:pt>
                <c:pt idx="5284">
                  <c:v>2417.0067258804502</c:v>
                </c:pt>
                <c:pt idx="5285">
                  <c:v>2414.8668797696719</c:v>
                </c:pt>
                <c:pt idx="5286">
                  <c:v>2412.7255586664551</c:v>
                </c:pt>
                <c:pt idx="5287">
                  <c:v>2410.5827616840675</c:v>
                </c:pt>
                <c:pt idx="5288">
                  <c:v>2408.4384879347217</c:v>
                </c:pt>
                <c:pt idx="5289">
                  <c:v>2406.2927365295623</c:v>
                </c:pt>
                <c:pt idx="5290">
                  <c:v>2404.1455065786686</c:v>
                </c:pt>
                <c:pt idx="5291">
                  <c:v>2401.9967971910519</c:v>
                </c:pt>
                <c:pt idx="5292">
                  <c:v>2399.846607474658</c:v>
                </c:pt>
                <c:pt idx="5293">
                  <c:v>2397.6949365363575</c:v>
                </c:pt>
                <c:pt idx="5294">
                  <c:v>2395.5417834819491</c:v>
                </c:pt>
                <c:pt idx="5295">
                  <c:v>2393.3871474161601</c:v>
                </c:pt>
                <c:pt idx="5296">
                  <c:v>2391.23102744264</c:v>
                </c:pt>
                <c:pt idx="5297">
                  <c:v>2389.0734226639593</c:v>
                </c:pt>
                <c:pt idx="5298">
                  <c:v>2386.9143321816114</c:v>
                </c:pt>
                <c:pt idx="5299">
                  <c:v>2384.7537550960078</c:v>
                </c:pt>
                <c:pt idx="5300">
                  <c:v>2382.5916905064782</c:v>
                </c:pt>
                <c:pt idx="5301">
                  <c:v>2380.4281375112664</c:v>
                </c:pt>
                <c:pt idx="5302">
                  <c:v>2378.263095207531</c:v>
                </c:pt>
                <c:pt idx="5303">
                  <c:v>2376.0965626913435</c:v>
                </c:pt>
                <c:pt idx="5304">
                  <c:v>2373.9285390576838</c:v>
                </c:pt>
                <c:pt idx="5305">
                  <c:v>2371.7590234004419</c:v>
                </c:pt>
                <c:pt idx="5306">
                  <c:v>2369.5880148124152</c:v>
                </c:pt>
                <c:pt idx="5307">
                  <c:v>2367.4155123853052</c:v>
                </c:pt>
                <c:pt idx="5308">
                  <c:v>2365.241515209716</c:v>
                </c:pt>
                <c:pt idx="5309">
                  <c:v>2363.0660223751579</c:v>
                </c:pt>
                <c:pt idx="5310">
                  <c:v>2360.8890329700389</c:v>
                </c:pt>
                <c:pt idx="5311">
                  <c:v>2358.7105460816601</c:v>
                </c:pt>
                <c:pt idx="5312">
                  <c:v>2356.5305607962291</c:v>
                </c:pt>
                <c:pt idx="5313">
                  <c:v>2354.3490761988401</c:v>
                </c:pt>
                <c:pt idx="5314">
                  <c:v>2352.166091373485</c:v>
                </c:pt>
                <c:pt idx="5315">
                  <c:v>2349.9816054030448</c:v>
                </c:pt>
                <c:pt idx="5316">
                  <c:v>2347.795617369291</c:v>
                </c:pt>
                <c:pt idx="5317">
                  <c:v>2345.608126352884</c:v>
                </c:pt>
                <c:pt idx="5318">
                  <c:v>2343.4191314333675</c:v>
                </c:pt>
                <c:pt idx="5319">
                  <c:v>2341.2286316891696</c:v>
                </c:pt>
                <c:pt idx="5320">
                  <c:v>2339.0366261976046</c:v>
                </c:pt>
                <c:pt idx="5321">
                  <c:v>2336.8431140348657</c:v>
                </c:pt>
                <c:pt idx="5322">
                  <c:v>2334.6480942760218</c:v>
                </c:pt>
                <c:pt idx="5323">
                  <c:v>2332.4515659950252</c:v>
                </c:pt>
                <c:pt idx="5324">
                  <c:v>2330.2535282646968</c:v>
                </c:pt>
                <c:pt idx="5325">
                  <c:v>2328.0539801567365</c:v>
                </c:pt>
                <c:pt idx="5326">
                  <c:v>2325.852920741715</c:v>
                </c:pt>
                <c:pt idx="5327">
                  <c:v>2323.65034908907</c:v>
                </c:pt>
                <c:pt idx="5328">
                  <c:v>2321.4462642671097</c:v>
                </c:pt>
                <c:pt idx="5329">
                  <c:v>2319.2406653430085</c:v>
                </c:pt>
                <c:pt idx="5330">
                  <c:v>2317.0335513828063</c:v>
                </c:pt>
                <c:pt idx="5331">
                  <c:v>2314.824921451403</c:v>
                </c:pt>
                <c:pt idx="5332">
                  <c:v>2312.6147746125635</c:v>
                </c:pt>
                <c:pt idx="5333">
                  <c:v>2310.4031099289068</c:v>
                </c:pt>
                <c:pt idx="5334">
                  <c:v>2308.1899264619146</c:v>
                </c:pt>
                <c:pt idx="5335">
                  <c:v>2305.9752232719215</c:v>
                </c:pt>
                <c:pt idx="5336">
                  <c:v>2303.7589994181126</c:v>
                </c:pt>
                <c:pt idx="5337">
                  <c:v>2301.5412539585336</c:v>
                </c:pt>
                <c:pt idx="5338">
                  <c:v>2299.3219859500691</c:v>
                </c:pt>
                <c:pt idx="5339">
                  <c:v>2297.1011944484603</c:v>
                </c:pt>
                <c:pt idx="5340">
                  <c:v>2294.8788785082911</c:v>
                </c:pt>
                <c:pt idx="5341">
                  <c:v>2292.6550371829921</c:v>
                </c:pt>
                <c:pt idx="5342">
                  <c:v>2290.4296695248327</c:v>
                </c:pt>
                <c:pt idx="5343">
                  <c:v>2288.2027745849282</c:v>
                </c:pt>
                <c:pt idx="5344">
                  <c:v>2285.9743514132279</c:v>
                </c:pt>
                <c:pt idx="5345">
                  <c:v>2283.7443990585207</c:v>
                </c:pt>
                <c:pt idx="5346">
                  <c:v>2281.5129165684325</c:v>
                </c:pt>
                <c:pt idx="5347">
                  <c:v>2279.2799029894163</c:v>
                </c:pt>
                <c:pt idx="5348">
                  <c:v>2277.0453573667642</c:v>
                </c:pt>
                <c:pt idx="5349">
                  <c:v>2274.8092787445921</c:v>
                </c:pt>
                <c:pt idx="5350">
                  <c:v>2272.5716661658457</c:v>
                </c:pt>
                <c:pt idx="5351">
                  <c:v>2270.3325186722991</c:v>
                </c:pt>
                <c:pt idx="5352">
                  <c:v>2268.0918353045436</c:v>
                </c:pt>
                <c:pt idx="5353">
                  <c:v>2265.8496151019981</c:v>
                </c:pt>
                <c:pt idx="5354">
                  <c:v>2263.6058571029016</c:v>
                </c:pt>
                <c:pt idx="5355">
                  <c:v>2261.3605603443093</c:v>
                </c:pt>
                <c:pt idx="5356">
                  <c:v>2259.1137238620922</c:v>
                </c:pt>
                <c:pt idx="5357">
                  <c:v>2256.8653466909373</c:v>
                </c:pt>
                <c:pt idx="5358">
                  <c:v>2254.6154278643435</c:v>
                </c:pt>
                <c:pt idx="5359">
                  <c:v>2252.3639664146199</c:v>
                </c:pt>
                <c:pt idx="5360">
                  <c:v>2250.110961372885</c:v>
                </c:pt>
                <c:pt idx="5361">
                  <c:v>2247.8564117690648</c:v>
                </c:pt>
                <c:pt idx="5362">
                  <c:v>2245.6003166318874</c:v>
                </c:pt>
                <c:pt idx="5363">
                  <c:v>2243.3426749888858</c:v>
                </c:pt>
                <c:pt idx="5364">
                  <c:v>2241.0834858663939</c:v>
                </c:pt>
                <c:pt idx="5365">
                  <c:v>2238.8227482895445</c:v>
                </c:pt>
                <c:pt idx="5366">
                  <c:v>2236.560461282264</c:v>
                </c:pt>
                <c:pt idx="5367">
                  <c:v>2234.2966238672816</c:v>
                </c:pt>
                <c:pt idx="5368">
                  <c:v>2232.031235066112</c:v>
                </c:pt>
                <c:pt idx="5369">
                  <c:v>2229.7642938990657</c:v>
                </c:pt>
                <c:pt idx="5370">
                  <c:v>2227.4957993852413</c:v>
                </c:pt>
                <c:pt idx="5371">
                  <c:v>2225.2257505425223</c:v>
                </c:pt>
                <c:pt idx="5372">
                  <c:v>2222.9541463875817</c:v>
                </c:pt>
                <c:pt idx="5373">
                  <c:v>2220.6809859358705</c:v>
                </c:pt>
                <c:pt idx="5374">
                  <c:v>2218.4062682016288</c:v>
                </c:pt>
                <c:pt idx="5375">
                  <c:v>2216.129992197868</c:v>
                </c:pt>
                <c:pt idx="5376">
                  <c:v>2213.8521569363829</c:v>
                </c:pt>
                <c:pt idx="5377">
                  <c:v>2211.5727614277384</c:v>
                </c:pt>
                <c:pt idx="5378">
                  <c:v>2209.2918046812779</c:v>
                </c:pt>
                <c:pt idx="5379">
                  <c:v>2207.0092857051136</c:v>
                </c:pt>
                <c:pt idx="5380">
                  <c:v>2204.7252035061279</c:v>
                </c:pt>
                <c:pt idx="5381">
                  <c:v>2202.4395570899696</c:v>
                </c:pt>
                <c:pt idx="5382">
                  <c:v>2200.1523454610524</c:v>
                </c:pt>
                <c:pt idx="5383">
                  <c:v>2197.8635676225585</c:v>
                </c:pt>
                <c:pt idx="5384">
                  <c:v>2195.5732225764241</c:v>
                </c:pt>
                <c:pt idx="5385">
                  <c:v>2193.2813093233481</c:v>
                </c:pt>
                <c:pt idx="5386">
                  <c:v>2190.987826862789</c:v>
                </c:pt>
                <c:pt idx="5387">
                  <c:v>2188.692774192958</c:v>
                </c:pt>
                <c:pt idx="5388">
                  <c:v>2186.3961503108194</c:v>
                </c:pt>
                <c:pt idx="5389">
                  <c:v>2184.0979542120904</c:v>
                </c:pt>
                <c:pt idx="5390">
                  <c:v>2181.7981848912359</c:v>
                </c:pt>
                <c:pt idx="5391">
                  <c:v>2179.4968413414699</c:v>
                </c:pt>
                <c:pt idx="5392">
                  <c:v>2177.1939225547494</c:v>
                </c:pt>
                <c:pt idx="5393">
                  <c:v>2174.889427521774</c:v>
                </c:pt>
                <c:pt idx="5394">
                  <c:v>2172.5833552319887</c:v>
                </c:pt>
                <c:pt idx="5395">
                  <c:v>2170.2757046735715</c:v>
                </c:pt>
                <c:pt idx="5396">
                  <c:v>2167.9664748334412</c:v>
                </c:pt>
                <c:pt idx="5397">
                  <c:v>2165.6556646972499</c:v>
                </c:pt>
                <c:pt idx="5398">
                  <c:v>2163.3432732493857</c:v>
                </c:pt>
                <c:pt idx="5399">
                  <c:v>2161.0292994729598</c:v>
                </c:pt>
                <c:pt idx="5400">
                  <c:v>2158.7137423498211</c:v>
                </c:pt>
                <c:pt idx="5401">
                  <c:v>2156.3966008605394</c:v>
                </c:pt>
                <c:pt idx="5402">
                  <c:v>2154.0778739844095</c:v>
                </c:pt>
                <c:pt idx="5403">
                  <c:v>2151.7575606994478</c:v>
                </c:pt>
                <c:pt idx="5404">
                  <c:v>2149.4356599823964</c:v>
                </c:pt>
                <c:pt idx="5405">
                  <c:v>2147.1121708087085</c:v>
                </c:pt>
                <c:pt idx="5406">
                  <c:v>2144.7870921525559</c:v>
                </c:pt>
                <c:pt idx="5407">
                  <c:v>2142.4604229868269</c:v>
                </c:pt>
                <c:pt idx="5408">
                  <c:v>2140.1321622831183</c:v>
                </c:pt>
                <c:pt idx="5409">
                  <c:v>2137.8023090117358</c:v>
                </c:pt>
                <c:pt idx="5410">
                  <c:v>2135.4708621416967</c:v>
                </c:pt>
                <c:pt idx="5411">
                  <c:v>2133.1378206407207</c:v>
                </c:pt>
                <c:pt idx="5412">
                  <c:v>2130.8031834752323</c:v>
                </c:pt>
                <c:pt idx="5413">
                  <c:v>2128.4669496103538</c:v>
                </c:pt>
                <c:pt idx="5414">
                  <c:v>2126.1291180099111</c:v>
                </c:pt>
                <c:pt idx="5415">
                  <c:v>2123.7896876364239</c:v>
                </c:pt>
                <c:pt idx="5416">
                  <c:v>2121.4486574511075</c:v>
                </c:pt>
                <c:pt idx="5417">
                  <c:v>2119.1060264138696</c:v>
                </c:pt>
                <c:pt idx="5418">
                  <c:v>2116.7617934833102</c:v>
                </c:pt>
                <c:pt idx="5419">
                  <c:v>2114.4159576167135</c:v>
                </c:pt>
                <c:pt idx="5420">
                  <c:v>2112.0685177700511</c:v>
                </c:pt>
                <c:pt idx="5421">
                  <c:v>2109.7194728979812</c:v>
                </c:pt>
                <c:pt idx="5422">
                  <c:v>2107.3688219538394</c:v>
                </c:pt>
                <c:pt idx="5423">
                  <c:v>2105.0165638896469</c:v>
                </c:pt>
                <c:pt idx="5424">
                  <c:v>2102.6626976560947</c:v>
                </c:pt>
                <c:pt idx="5425">
                  <c:v>2100.3072222025557</c:v>
                </c:pt>
                <c:pt idx="5426">
                  <c:v>2097.9501364770699</c:v>
                </c:pt>
                <c:pt idx="5427">
                  <c:v>2095.59143942635</c:v>
                </c:pt>
                <c:pt idx="5428">
                  <c:v>2093.231129995781</c:v>
                </c:pt>
                <c:pt idx="5429">
                  <c:v>2090.869207129409</c:v>
                </c:pt>
                <c:pt idx="5430">
                  <c:v>2088.505669769947</c:v>
                </c:pt>
                <c:pt idx="5431">
                  <c:v>2086.1405168587712</c:v>
                </c:pt>
                <c:pt idx="5432">
                  <c:v>2083.7737473359111</c:v>
                </c:pt>
                <c:pt idx="5433">
                  <c:v>2081.405360140061</c:v>
                </c:pt>
                <c:pt idx="5434">
                  <c:v>2079.0353542085659</c:v>
                </c:pt>
                <c:pt idx="5435">
                  <c:v>2076.6637284774251</c:v>
                </c:pt>
                <c:pt idx="5436">
                  <c:v>2074.290481881289</c:v>
                </c:pt>
                <c:pt idx="5437">
                  <c:v>2071.9156133534575</c:v>
                </c:pt>
                <c:pt idx="5438">
                  <c:v>2069.5391218258719</c:v>
                </c:pt>
                <c:pt idx="5439">
                  <c:v>2067.1610062291243</c:v>
                </c:pt>
                <c:pt idx="5440">
                  <c:v>2064.7812654924405</c:v>
                </c:pt>
                <c:pt idx="5441">
                  <c:v>2062.3998985436951</c:v>
                </c:pt>
                <c:pt idx="5442">
                  <c:v>2060.016904309392</c:v>
                </c:pt>
                <c:pt idx="5443">
                  <c:v>2057.6322817146711</c:v>
                </c:pt>
                <c:pt idx="5444">
                  <c:v>2055.2460296833115</c:v>
                </c:pt>
                <c:pt idx="5445">
                  <c:v>2052.8581471377142</c:v>
                </c:pt>
                <c:pt idx="5446">
                  <c:v>2050.4686329989117</c:v>
                </c:pt>
                <c:pt idx="5447">
                  <c:v>2048.0774861865634</c:v>
                </c:pt>
                <c:pt idx="5448">
                  <c:v>2045.6847056189488</c:v>
                </c:pt>
                <c:pt idx="5449">
                  <c:v>2043.2902902129738</c:v>
                </c:pt>
                <c:pt idx="5450">
                  <c:v>2040.8942388841565</c:v>
                </c:pt>
                <c:pt idx="5451">
                  <c:v>2038.4965505466382</c:v>
                </c:pt>
                <c:pt idx="5452">
                  <c:v>2036.0972241131678</c:v>
                </c:pt>
                <c:pt idx="5453">
                  <c:v>2033.6962584951109</c:v>
                </c:pt>
                <c:pt idx="5454">
                  <c:v>2031.29365260244</c:v>
                </c:pt>
                <c:pt idx="5455">
                  <c:v>2028.8894053437371</c:v>
                </c:pt>
                <c:pt idx="5456">
                  <c:v>2026.4835156261861</c:v>
                </c:pt>
                <c:pt idx="5457">
                  <c:v>2024.0759823555759</c:v>
                </c:pt>
                <c:pt idx="5458">
                  <c:v>2021.6668044362939</c:v>
                </c:pt>
                <c:pt idx="5459">
                  <c:v>2019.2559807713269</c:v>
                </c:pt>
                <c:pt idx="5460">
                  <c:v>2016.843510262255</c:v>
                </c:pt>
                <c:pt idx="5461">
                  <c:v>2014.429391809253</c:v>
                </c:pt>
                <c:pt idx="5462">
                  <c:v>2012.0136243110858</c:v>
                </c:pt>
                <c:pt idx="5463">
                  <c:v>2009.5962066651059</c:v>
                </c:pt>
                <c:pt idx="5464">
                  <c:v>2007.1771377672542</c:v>
                </c:pt>
                <c:pt idx="5465">
                  <c:v>2004.7564165120527</c:v>
                </c:pt>
                <c:pt idx="5466">
                  <c:v>2002.3340417926049</c:v>
                </c:pt>
                <c:pt idx="5467">
                  <c:v>1999.9100125005939</c:v>
                </c:pt>
                <c:pt idx="5468">
                  <c:v>1997.484327526279</c:v>
                </c:pt>
                <c:pt idx="5469">
                  <c:v>1995.0569857584942</c:v>
                </c:pt>
                <c:pt idx="5470">
                  <c:v>1992.627986084641</c:v>
                </c:pt>
                <c:pt idx="5471">
                  <c:v>1990.197327390697</c:v>
                </c:pt>
                <c:pt idx="5472">
                  <c:v>1987.7650085612001</c:v>
                </c:pt>
                <c:pt idx="5473">
                  <c:v>1985.3310284792558</c:v>
                </c:pt>
                <c:pt idx="5474">
                  <c:v>1982.8953860265308</c:v>
                </c:pt>
                <c:pt idx="5475">
                  <c:v>1980.4580800832523</c:v>
                </c:pt>
                <c:pt idx="5476">
                  <c:v>1978.0191095282021</c:v>
                </c:pt>
                <c:pt idx="5477">
                  <c:v>1975.5784732387178</c:v>
                </c:pt>
                <c:pt idx="5478">
                  <c:v>1973.1361700906909</c:v>
                </c:pt>
                <c:pt idx="5479">
                  <c:v>1970.6921989585585</c:v>
                </c:pt>
                <c:pt idx="5480">
                  <c:v>1968.2465587153092</c:v>
                </c:pt>
                <c:pt idx="5481">
                  <c:v>1965.7992482324735</c:v>
                </c:pt>
                <c:pt idx="5482">
                  <c:v>1963.350266380125</c:v>
                </c:pt>
                <c:pt idx="5483">
                  <c:v>1960.8996120268778</c:v>
                </c:pt>
                <c:pt idx="5484">
                  <c:v>1958.4472840398807</c:v>
                </c:pt>
                <c:pt idx="5485">
                  <c:v>1955.9932812848217</c:v>
                </c:pt>
                <c:pt idx="5486">
                  <c:v>1953.5376026259171</c:v>
                </c:pt>
                <c:pt idx="5487">
                  <c:v>1951.0802469259138</c:v>
                </c:pt>
                <c:pt idx="5488">
                  <c:v>1948.621213046089</c:v>
                </c:pt>
                <c:pt idx="5489">
                  <c:v>1946.1604998462408</c:v>
                </c:pt>
                <c:pt idx="5490">
                  <c:v>1943.6981061846921</c:v>
                </c:pt>
                <c:pt idx="5491">
                  <c:v>1941.2340309182837</c:v>
                </c:pt>
                <c:pt idx="5492">
                  <c:v>1938.7682729023759</c:v>
                </c:pt>
                <c:pt idx="5493">
                  <c:v>1936.3008309908419</c:v>
                </c:pt>
                <c:pt idx="5494">
                  <c:v>1933.8317040360669</c:v>
                </c:pt>
                <c:pt idx="5495">
                  <c:v>1931.3608908889478</c:v>
                </c:pt>
                <c:pt idx="5496">
                  <c:v>1928.8883903988876</c:v>
                </c:pt>
                <c:pt idx="5497">
                  <c:v>1926.4142014137919</c:v>
                </c:pt>
                <c:pt idx="5498">
                  <c:v>1923.9383227800722</c:v>
                </c:pt>
                <c:pt idx="5499">
                  <c:v>1921.4607533426354</c:v>
                </c:pt>
                <c:pt idx="5500">
                  <c:v>1918.981491944887</c:v>
                </c:pt>
                <c:pt idx="5501">
                  <c:v>1916.5005374287293</c:v>
                </c:pt>
                <c:pt idx="5502">
                  <c:v>1914.01788863455</c:v>
                </c:pt>
                <c:pt idx="5503">
                  <c:v>1911.5335444012339</c:v>
                </c:pt>
                <c:pt idx="5504">
                  <c:v>1909.0475035661461</c:v>
                </c:pt>
                <c:pt idx="5505">
                  <c:v>1906.5597649651372</c:v>
                </c:pt>
                <c:pt idx="5506">
                  <c:v>1904.0703274325408</c:v>
                </c:pt>
                <c:pt idx="5507">
                  <c:v>1901.5791898011689</c:v>
                </c:pt>
                <c:pt idx="5508">
                  <c:v>1899.0863509023079</c:v>
                </c:pt>
                <c:pt idx="5509">
                  <c:v>1896.5918095657189</c:v>
                </c:pt>
                <c:pt idx="5510">
                  <c:v>1894.095564619633</c:v>
                </c:pt>
                <c:pt idx="5511">
                  <c:v>1891.5976148907521</c:v>
                </c:pt>
                <c:pt idx="5512">
                  <c:v>1889.0979592042402</c:v>
                </c:pt>
                <c:pt idx="5513">
                  <c:v>1886.5965963837273</c:v>
                </c:pt>
                <c:pt idx="5514">
                  <c:v>1884.0935252512998</c:v>
                </c:pt>
                <c:pt idx="5515">
                  <c:v>1881.5887446275078</c:v>
                </c:pt>
                <c:pt idx="5516">
                  <c:v>1879.0822533313508</c:v>
                </c:pt>
                <c:pt idx="5517">
                  <c:v>1876.5740501802843</c:v>
                </c:pt>
                <c:pt idx="5518">
                  <c:v>1874.0641339902108</c:v>
                </c:pt>
                <c:pt idx="5519">
                  <c:v>1871.552503575482</c:v>
                </c:pt>
                <c:pt idx="5520">
                  <c:v>1869.0391577488922</c:v>
                </c:pt>
                <c:pt idx="5521">
                  <c:v>1866.5240953216789</c:v>
                </c:pt>
                <c:pt idx="5522">
                  <c:v>1864.0073151035169</c:v>
                </c:pt>
                <c:pt idx="5523">
                  <c:v>1861.4888159025202</c:v>
                </c:pt>
                <c:pt idx="5524">
                  <c:v>1858.9685965252322</c:v>
                </c:pt>
                <c:pt idx="5525">
                  <c:v>1856.4466557766305</c:v>
                </c:pt>
                <c:pt idx="5526">
                  <c:v>1853.9229924601193</c:v>
                </c:pt>
                <c:pt idx="5527">
                  <c:v>1851.397605377528</c:v>
                </c:pt>
                <c:pt idx="5528">
                  <c:v>1848.8704933291108</c:v>
                </c:pt>
                <c:pt idx="5529">
                  <c:v>1846.3416551135392</c:v>
                </c:pt>
                <c:pt idx="5530">
                  <c:v>1843.8110895279028</c:v>
                </c:pt>
                <c:pt idx="5531">
                  <c:v>1841.2787953677062</c:v>
                </c:pt>
                <c:pt idx="5532">
                  <c:v>1838.744771426866</c:v>
                </c:pt>
                <c:pt idx="5533">
                  <c:v>1836.209016497706</c:v>
                </c:pt>
                <c:pt idx="5534">
                  <c:v>1833.671529370959</c:v>
                </c:pt>
                <c:pt idx="5535">
                  <c:v>1831.1323088357576</c:v>
                </c:pt>
                <c:pt idx="5536">
                  <c:v>1828.591353679639</c:v>
                </c:pt>
                <c:pt idx="5537">
                  <c:v>1826.0486626885361</c:v>
                </c:pt>
                <c:pt idx="5538">
                  <c:v>1823.5042346467758</c:v>
                </c:pt>
                <c:pt idx="5539">
                  <c:v>1820.9580683370791</c:v>
                </c:pt>
                <c:pt idx="5540">
                  <c:v>1818.410162540556</c:v>
                </c:pt>
                <c:pt idx="5541">
                  <c:v>1815.8605160367049</c:v>
                </c:pt>
                <c:pt idx="5542">
                  <c:v>1813.309127603404</c:v>
                </c:pt>
                <c:pt idx="5543">
                  <c:v>1810.7559960169158</c:v>
                </c:pt>
                <c:pt idx="5544">
                  <c:v>1808.2011200518807</c:v>
                </c:pt>
                <c:pt idx="5545">
                  <c:v>1805.6444984813138</c:v>
                </c:pt>
                <c:pt idx="5546">
                  <c:v>1803.0861300766028</c:v>
                </c:pt>
                <c:pt idx="5547">
                  <c:v>1800.5260136075051</c:v>
                </c:pt>
                <c:pt idx="5548">
                  <c:v>1797.9641478421449</c:v>
                </c:pt>
                <c:pt idx="5549">
                  <c:v>1795.4005315470122</c:v>
                </c:pt>
                <c:pt idx="5550">
                  <c:v>1792.8351634869553</c:v>
                </c:pt>
                <c:pt idx="5551">
                  <c:v>1790.2680424251821</c:v>
                </c:pt>
                <c:pt idx="5552">
                  <c:v>1787.6991671232572</c:v>
                </c:pt>
                <c:pt idx="5553">
                  <c:v>1785.128536341095</c:v>
                </c:pt>
                <c:pt idx="5554">
                  <c:v>1782.5561488369615</c:v>
                </c:pt>
                <c:pt idx="5555">
                  <c:v>1779.98200336747</c:v>
                </c:pt>
                <c:pt idx="5556">
                  <c:v>1777.4060986875772</c:v>
                </c:pt>
                <c:pt idx="5557">
                  <c:v>1774.8284335505778</c:v>
                </c:pt>
                <c:pt idx="5558">
                  <c:v>1772.2490067081101</c:v>
                </c:pt>
                <c:pt idx="5559">
                  <c:v>1769.6678169101417</c:v>
                </c:pt>
                <c:pt idx="5560">
                  <c:v>1767.0848629049779</c:v>
                </c:pt>
                <c:pt idx="5561">
                  <c:v>1764.5001434392479</c:v>
                </c:pt>
                <c:pt idx="5562">
                  <c:v>1761.9136572579121</c:v>
                </c:pt>
                <c:pt idx="5563">
                  <c:v>1759.3254031042511</c:v>
                </c:pt>
                <c:pt idx="5564">
                  <c:v>1756.7353797198671</c:v>
                </c:pt>
                <c:pt idx="5565">
                  <c:v>1754.14358584468</c:v>
                </c:pt>
                <c:pt idx="5566">
                  <c:v>1751.5500202169226</c:v>
                </c:pt>
                <c:pt idx="5567">
                  <c:v>1748.9546815731419</c:v>
                </c:pt>
                <c:pt idx="5568">
                  <c:v>1746.3575686481922</c:v>
                </c:pt>
                <c:pt idx="5569">
                  <c:v>1743.7586801752332</c:v>
                </c:pt>
                <c:pt idx="5570">
                  <c:v>1741.158014885727</c:v>
                </c:pt>
                <c:pt idx="5571">
                  <c:v>1738.5555715094351</c:v>
                </c:pt>
                <c:pt idx="5572">
                  <c:v>1735.9513487744168</c:v>
                </c:pt>
                <c:pt idx="5573">
                  <c:v>1733.345345407025</c:v>
                </c:pt>
                <c:pt idx="5574">
                  <c:v>1730.7375601319022</c:v>
                </c:pt>
                <c:pt idx="5575">
                  <c:v>1728.127991671978</c:v>
                </c:pt>
                <c:pt idx="5576">
                  <c:v>1725.516638748468</c:v>
                </c:pt>
                <c:pt idx="5577">
                  <c:v>1722.9035000808692</c:v>
                </c:pt>
                <c:pt idx="5578">
                  <c:v>1720.288574386956</c:v>
                </c:pt>
                <c:pt idx="5579">
                  <c:v>1717.671860382778</c:v>
                </c:pt>
                <c:pt idx="5580">
                  <c:v>1715.0533567826592</c:v>
                </c:pt>
                <c:pt idx="5581">
                  <c:v>1712.4330622991899</c:v>
                </c:pt>
                <c:pt idx="5582">
                  <c:v>1709.8109756432311</c:v>
                </c:pt>
                <c:pt idx="5583">
                  <c:v>1707.1870955239008</c:v>
                </c:pt>
                <c:pt idx="5584">
                  <c:v>1704.5614206485827</c:v>
                </c:pt>
                <c:pt idx="5585">
                  <c:v>1701.9339497229139</c:v>
                </c:pt>
                <c:pt idx="5586">
                  <c:v>1699.3046814507882</c:v>
                </c:pt>
                <c:pt idx="5587">
                  <c:v>1696.6736145343466</c:v>
                </c:pt>
                <c:pt idx="5588">
                  <c:v>1694.0407476739808</c:v>
                </c:pt>
                <c:pt idx="5589">
                  <c:v>1691.406079568326</c:v>
                </c:pt>
                <c:pt idx="5590">
                  <c:v>1688.7696089142589</c:v>
                </c:pt>
                <c:pt idx="5591">
                  <c:v>1686.1313344068938</c:v>
                </c:pt>
                <c:pt idx="5592">
                  <c:v>1683.4912547395809</c:v>
                </c:pt>
                <c:pt idx="5593">
                  <c:v>1680.8493686039017</c:v>
                </c:pt>
                <c:pt idx="5594">
                  <c:v>1678.2056746896694</c:v>
                </c:pt>
                <c:pt idx="5595">
                  <c:v>1675.560171684918</c:v>
                </c:pt>
                <c:pt idx="5596">
                  <c:v>1672.912858275907</c:v>
                </c:pt>
                <c:pt idx="5597">
                  <c:v>1670.2637331471151</c:v>
                </c:pt>
                <c:pt idx="5598">
                  <c:v>1667.6127949812369</c:v>
                </c:pt>
                <c:pt idx="5599">
                  <c:v>1664.9600424591799</c:v>
                </c:pt>
                <c:pt idx="5600">
                  <c:v>1662.3054742600621</c:v>
                </c:pt>
                <c:pt idx="5601">
                  <c:v>1659.649089061206</c:v>
                </c:pt>
                <c:pt idx="5602">
                  <c:v>1656.99088553814</c:v>
                </c:pt>
                <c:pt idx="5603">
                  <c:v>1654.330862364591</c:v>
                </c:pt>
                <c:pt idx="5604">
                  <c:v>1651.6690182124835</c:v>
                </c:pt>
                <c:pt idx="5605">
                  <c:v>1649.0053517519352</c:v>
                </c:pt>
                <c:pt idx="5606">
                  <c:v>1646.3398616512552</c:v>
                </c:pt>
                <c:pt idx="5607">
                  <c:v>1643.6725465769375</c:v>
                </c:pt>
                <c:pt idx="5608">
                  <c:v>1641.003405193663</c:v>
                </c:pt>
                <c:pt idx="5609">
                  <c:v>1638.3324361642929</c:v>
                </c:pt>
                <c:pt idx="5610">
                  <c:v>1635.6596381498628</c:v>
                </c:pt>
                <c:pt idx="5611">
                  <c:v>1632.985009809586</c:v>
                </c:pt>
                <c:pt idx="5612">
                  <c:v>1630.3085498008459</c:v>
                </c:pt>
                <c:pt idx="5613">
                  <c:v>1627.6302567791909</c:v>
                </c:pt>
                <c:pt idx="5614">
                  <c:v>1624.9501293983367</c:v>
                </c:pt>
                <c:pt idx="5615">
                  <c:v>1622.2681663101589</c:v>
                </c:pt>
                <c:pt idx="5616">
                  <c:v>1619.58436616469</c:v>
                </c:pt>
                <c:pt idx="5617">
                  <c:v>1616.8987276101191</c:v>
                </c:pt>
                <c:pt idx="5618">
                  <c:v>1614.2112492927829</c:v>
                </c:pt>
                <c:pt idx="5619">
                  <c:v>1611.5219298571699</c:v>
                </c:pt>
                <c:pt idx="5620">
                  <c:v>1608.8307679459092</c:v>
                </c:pt>
                <c:pt idx="5621">
                  <c:v>1606.1377621997719</c:v>
                </c:pt>
                <c:pt idx="5622">
                  <c:v>1603.4429112576679</c:v>
                </c:pt>
                <c:pt idx="5623">
                  <c:v>1600.7462137566422</c:v>
                </c:pt>
                <c:pt idx="5624">
                  <c:v>1598.047668331867</c:v>
                </c:pt>
                <c:pt idx="5625">
                  <c:v>1595.347273616645</c:v>
                </c:pt>
                <c:pt idx="5626">
                  <c:v>1592.6450282424028</c:v>
                </c:pt>
                <c:pt idx="5627">
                  <c:v>1589.9409308386857</c:v>
                </c:pt>
                <c:pt idx="5628">
                  <c:v>1587.2349800331599</c:v>
                </c:pt>
                <c:pt idx="5629">
                  <c:v>1584.5271744516031</c:v>
                </c:pt>
                <c:pt idx="5630">
                  <c:v>1581.817512717902</c:v>
                </c:pt>
                <c:pt idx="5631">
                  <c:v>1579.1059934540531</c:v>
                </c:pt>
                <c:pt idx="5632">
                  <c:v>1576.392615280155</c:v>
                </c:pt>
                <c:pt idx="5633">
                  <c:v>1573.6773768144085</c:v>
                </c:pt>
                <c:pt idx="5634">
                  <c:v>1570.96027667311</c:v>
                </c:pt>
                <c:pt idx="5635">
                  <c:v>1568.2413134706469</c:v>
                </c:pt>
                <c:pt idx="5636">
                  <c:v>1565.5204858194998</c:v>
                </c:pt>
                <c:pt idx="5637">
                  <c:v>1562.7977923302351</c:v>
                </c:pt>
                <c:pt idx="5638">
                  <c:v>1560.0732316114988</c:v>
                </c:pt>
                <c:pt idx="5639">
                  <c:v>1557.3468022700208</c:v>
                </c:pt>
                <c:pt idx="5640">
                  <c:v>1554.618502910605</c:v>
                </c:pt>
                <c:pt idx="5641">
                  <c:v>1551.8883321361257</c:v>
                </c:pt>
                <c:pt idx="5642">
                  <c:v>1549.1562885475287</c:v>
                </c:pt>
                <c:pt idx="5643">
                  <c:v>1546.422370743825</c:v>
                </c:pt>
                <c:pt idx="5644">
                  <c:v>1543.6865773220873</c:v>
                </c:pt>
                <c:pt idx="5645">
                  <c:v>1540.9489068774428</c:v>
                </c:pt>
                <c:pt idx="5646">
                  <c:v>1538.2093580030801</c:v>
                </c:pt>
                <c:pt idx="5647">
                  <c:v>1535.4679292902331</c:v>
                </c:pt>
                <c:pt idx="5648">
                  <c:v>1532.7246193281869</c:v>
                </c:pt>
                <c:pt idx="5649">
                  <c:v>1529.9794267042701</c:v>
                </c:pt>
                <c:pt idx="5650">
                  <c:v>1527.232350003849</c:v>
                </c:pt>
                <c:pt idx="5651">
                  <c:v>1524.4833878103298</c:v>
                </c:pt>
                <c:pt idx="5652">
                  <c:v>1521.7325387051519</c:v>
                </c:pt>
                <c:pt idx="5653">
                  <c:v>1518.9798012677832</c:v>
                </c:pt>
                <c:pt idx="5654">
                  <c:v>1516.2251740757172</c:v>
                </c:pt>
                <c:pt idx="5655">
                  <c:v>1513.4686557044704</c:v>
                </c:pt>
                <c:pt idx="5656">
                  <c:v>1510.710244727579</c:v>
                </c:pt>
                <c:pt idx="5657">
                  <c:v>1507.9499397165951</c:v>
                </c:pt>
                <c:pt idx="5658">
                  <c:v>1505.1877392410779</c:v>
                </c:pt>
                <c:pt idx="5659">
                  <c:v>1502.4236418686</c:v>
                </c:pt>
                <c:pt idx="5660">
                  <c:v>1499.6576461647351</c:v>
                </c:pt>
                <c:pt idx="5661">
                  <c:v>1496.889750693058</c:v>
                </c:pt>
                <c:pt idx="5662">
                  <c:v>1494.1199540151408</c:v>
                </c:pt>
                <c:pt idx="5663">
                  <c:v>1491.3482546905479</c:v>
                </c:pt>
                <c:pt idx="5664">
                  <c:v>1488.5746512768337</c:v>
                </c:pt>
                <c:pt idx="5665">
                  <c:v>1485.7991423295398</c:v>
                </c:pt>
                <c:pt idx="5666">
                  <c:v>1483.0217264021869</c:v>
                </c:pt>
                <c:pt idx="5667">
                  <c:v>1480.242402046277</c:v>
                </c:pt>
                <c:pt idx="5668">
                  <c:v>1477.461167811286</c:v>
                </c:pt>
                <c:pt idx="5669">
                  <c:v>1474.6780222446578</c:v>
                </c:pt>
                <c:pt idx="5670">
                  <c:v>1471.8929638918078</c:v>
                </c:pt>
                <c:pt idx="5671">
                  <c:v>1469.1059912961121</c:v>
                </c:pt>
                <c:pt idx="5672">
                  <c:v>1466.3171029989069</c:v>
                </c:pt>
                <c:pt idx="5673">
                  <c:v>1463.5262975394849</c:v>
                </c:pt>
                <c:pt idx="5674">
                  <c:v>1460.7335734550902</c:v>
                </c:pt>
                <c:pt idx="5675">
                  <c:v>1457.938929280916</c:v>
                </c:pt>
                <c:pt idx="5676">
                  <c:v>1455.1423635500987</c:v>
                </c:pt>
                <c:pt idx="5677">
                  <c:v>1452.3438747937159</c:v>
                </c:pt>
                <c:pt idx="5678">
                  <c:v>1449.543461540783</c:v>
                </c:pt>
                <c:pt idx="5679">
                  <c:v>1446.7411223182478</c:v>
                </c:pt>
                <c:pt idx="5680">
                  <c:v>1443.9368556509862</c:v>
                </c:pt>
                <c:pt idx="5681">
                  <c:v>1441.1306600618009</c:v>
                </c:pt>
                <c:pt idx="5682">
                  <c:v>1438.3225340714148</c:v>
                </c:pt>
                <c:pt idx="5683">
                  <c:v>1435.5124761984719</c:v>
                </c:pt>
                <c:pt idx="5684">
                  <c:v>1432.7004849595237</c:v>
                </c:pt>
                <c:pt idx="5685">
                  <c:v>1429.8865588690389</c:v>
                </c:pt>
                <c:pt idx="5686">
                  <c:v>1427.0706964393858</c:v>
                </c:pt>
                <c:pt idx="5687">
                  <c:v>1424.252896180838</c:v>
                </c:pt>
                <c:pt idx="5688">
                  <c:v>1421.433156601568</c:v>
                </c:pt>
                <c:pt idx="5689">
                  <c:v>1418.6114762076406</c:v>
                </c:pt>
                <c:pt idx="5690">
                  <c:v>1415.7878535030131</c:v>
                </c:pt>
                <c:pt idx="5691">
                  <c:v>1412.962286989525</c:v>
                </c:pt>
                <c:pt idx="5692">
                  <c:v>1410.1347751669041</c:v>
                </c:pt>
                <c:pt idx="5693">
                  <c:v>1407.3053165327528</c:v>
                </c:pt>
                <c:pt idx="5694">
                  <c:v>1404.4739095825489</c:v>
                </c:pt>
                <c:pt idx="5695">
                  <c:v>1401.6405528096409</c:v>
                </c:pt>
                <c:pt idx="5696">
                  <c:v>1398.8052447052451</c:v>
                </c:pt>
                <c:pt idx="5697">
                  <c:v>1395.9679837584381</c:v>
                </c:pt>
                <c:pt idx="5698">
                  <c:v>1393.1287684561571</c:v>
                </c:pt>
                <c:pt idx="5699">
                  <c:v>1390.2875972831932</c:v>
                </c:pt>
                <c:pt idx="5700">
                  <c:v>1387.4444687221869</c:v>
                </c:pt>
                <c:pt idx="5701">
                  <c:v>1384.599381253629</c:v>
                </c:pt>
                <c:pt idx="5702">
                  <c:v>1381.7523333558477</c:v>
                </c:pt>
                <c:pt idx="5703">
                  <c:v>1378.9033235050149</c:v>
                </c:pt>
                <c:pt idx="5704">
                  <c:v>1376.052350175132</c:v>
                </c:pt>
                <c:pt idx="5705">
                  <c:v>1373.1994118380346</c:v>
                </c:pt>
                <c:pt idx="5706">
                  <c:v>1370.344506963384</c:v>
                </c:pt>
                <c:pt idx="5707">
                  <c:v>1367.4876340186599</c:v>
                </c:pt>
                <c:pt idx="5708">
                  <c:v>1364.6287914691661</c:v>
                </c:pt>
                <c:pt idx="5709">
                  <c:v>1361.7679777780161</c:v>
                </c:pt>
                <c:pt idx="5710">
                  <c:v>1358.9051914061354</c:v>
                </c:pt>
                <c:pt idx="5711">
                  <c:v>1356.0404308122527</c:v>
                </c:pt>
                <c:pt idx="5712">
                  <c:v>1353.1736944529027</c:v>
                </c:pt>
                <c:pt idx="5713">
                  <c:v>1350.3049807824141</c:v>
                </c:pt>
                <c:pt idx="5714">
                  <c:v>1347.4342882529097</c:v>
                </c:pt>
                <c:pt idx="5715">
                  <c:v>1344.5616153143017</c:v>
                </c:pt>
                <c:pt idx="5716">
                  <c:v>1341.686960414288</c:v>
                </c:pt>
                <c:pt idx="5717">
                  <c:v>1338.8103219983457</c:v>
                </c:pt>
                <c:pt idx="5718">
                  <c:v>1335.9316985097321</c:v>
                </c:pt>
                <c:pt idx="5719">
                  <c:v>1333.0510883894708</c:v>
                </c:pt>
                <c:pt idx="5720">
                  <c:v>1330.1684900763596</c:v>
                </c:pt>
                <c:pt idx="5721">
                  <c:v>1327.2839020069578</c:v>
                </c:pt>
                <c:pt idx="5722">
                  <c:v>1324.3973226155847</c:v>
                </c:pt>
                <c:pt idx="5723">
                  <c:v>1321.5087503343159</c:v>
                </c:pt>
                <c:pt idx="5724">
                  <c:v>1318.6181835929758</c:v>
                </c:pt>
                <c:pt idx="5725">
                  <c:v>1315.7256208191391</c:v>
                </c:pt>
                <c:pt idx="5726">
                  <c:v>1312.8310604381209</c:v>
                </c:pt>
                <c:pt idx="5727">
                  <c:v>1309.9345008729758</c:v>
                </c:pt>
                <c:pt idx="5728">
                  <c:v>1307.0359405444929</c:v>
                </c:pt>
                <c:pt idx="5729">
                  <c:v>1304.1353778711909</c:v>
                </c:pt>
                <c:pt idx="5730">
                  <c:v>1301.232811269314</c:v>
                </c:pt>
                <c:pt idx="5731">
                  <c:v>1298.3282391528257</c:v>
                </c:pt>
                <c:pt idx="5732">
                  <c:v>1295.4216599334111</c:v>
                </c:pt>
                <c:pt idx="5733">
                  <c:v>1292.5130720204629</c:v>
                </c:pt>
                <c:pt idx="5734">
                  <c:v>1289.6024738210858</c:v>
                </c:pt>
                <c:pt idx="5735">
                  <c:v>1286.6898637400861</c:v>
                </c:pt>
                <c:pt idx="5736">
                  <c:v>1283.7752401799698</c:v>
                </c:pt>
                <c:pt idx="5737">
                  <c:v>1280.8586015409401</c:v>
                </c:pt>
                <c:pt idx="5738">
                  <c:v>1277.9399462208878</c:v>
                </c:pt>
                <c:pt idx="5739">
                  <c:v>1275.0192726153919</c:v>
                </c:pt>
                <c:pt idx="5740">
                  <c:v>1272.0965791177132</c:v>
                </c:pt>
                <c:pt idx="5741">
                  <c:v>1269.1718641187879</c:v>
                </c:pt>
                <c:pt idx="5742">
                  <c:v>1266.2451260072301</c:v>
                </c:pt>
                <c:pt idx="5743">
                  <c:v>1263.316363169318</c:v>
                </c:pt>
                <c:pt idx="5744">
                  <c:v>1260.3855739889943</c:v>
                </c:pt>
                <c:pt idx="5745">
                  <c:v>1257.4527568478629</c:v>
                </c:pt>
                <c:pt idx="5746">
                  <c:v>1254.5179101251831</c:v>
                </c:pt>
                <c:pt idx="5747">
                  <c:v>1251.5810321978638</c:v>
                </c:pt>
                <c:pt idx="5748">
                  <c:v>1248.64212144046</c:v>
                </c:pt>
                <c:pt idx="5749">
                  <c:v>1245.7011762251691</c:v>
                </c:pt>
                <c:pt idx="5750">
                  <c:v>1242.758194921824</c:v>
                </c:pt>
                <c:pt idx="5751">
                  <c:v>1239.8131758978927</c:v>
                </c:pt>
                <c:pt idx="5752">
                  <c:v>1236.8661175184707</c:v>
                </c:pt>
                <c:pt idx="5753">
                  <c:v>1233.9170181462762</c:v>
                </c:pt>
                <c:pt idx="5754">
                  <c:v>1230.9658761416445</c:v>
                </c:pt>
                <c:pt idx="5755">
                  <c:v>1228.0126898625292</c:v>
                </c:pt>
                <c:pt idx="5756">
                  <c:v>1225.057457664491</c:v>
                </c:pt>
                <c:pt idx="5757">
                  <c:v>1222.1001779006972</c:v>
                </c:pt>
                <c:pt idx="5758">
                  <c:v>1219.1408489219139</c:v>
                </c:pt>
                <c:pt idx="5759">
                  <c:v>1216.1794690765048</c:v>
                </c:pt>
                <c:pt idx="5760">
                  <c:v>1213.216036710425</c:v>
                </c:pt>
                <c:pt idx="5761">
                  <c:v>1210.2505501672144</c:v>
                </c:pt>
                <c:pt idx="5762">
                  <c:v>1207.2830077879969</c:v>
                </c:pt>
                <c:pt idx="5763">
                  <c:v>1204.3134079114727</c:v>
                </c:pt>
                <c:pt idx="5764">
                  <c:v>1201.3417488739155</c:v>
                </c:pt>
                <c:pt idx="5765">
                  <c:v>1198.3680290091659</c:v>
                </c:pt>
                <c:pt idx="5766">
                  <c:v>1195.3922466486276</c:v>
                </c:pt>
                <c:pt idx="5767">
                  <c:v>1192.414400121266</c:v>
                </c:pt>
                <c:pt idx="5768">
                  <c:v>1189.434487753595</c:v>
                </c:pt>
                <c:pt idx="5769">
                  <c:v>1186.4525078696811</c:v>
                </c:pt>
                <c:pt idx="5770">
                  <c:v>1183.4684587911361</c:v>
                </c:pt>
                <c:pt idx="5771">
                  <c:v>1180.4823388371076</c:v>
                </c:pt>
                <c:pt idx="5772">
                  <c:v>1177.4941463242817</c:v>
                </c:pt>
                <c:pt idx="5773">
                  <c:v>1174.503879566874</c:v>
                </c:pt>
                <c:pt idx="5774">
                  <c:v>1171.5115368766228</c:v>
                </c:pt>
                <c:pt idx="5775">
                  <c:v>1168.5171165627889</c:v>
                </c:pt>
                <c:pt idx="5776">
                  <c:v>1165.5206169321491</c:v>
                </c:pt>
                <c:pt idx="5777">
                  <c:v>1162.5220362889897</c:v>
                </c:pt>
                <c:pt idx="5778">
                  <c:v>1159.5213729351028</c:v>
                </c:pt>
                <c:pt idx="5779">
                  <c:v>1156.5186251697842</c:v>
                </c:pt>
                <c:pt idx="5780">
                  <c:v>1153.5137912898217</c:v>
                </c:pt>
                <c:pt idx="5781">
                  <c:v>1150.5068695895002</c:v>
                </c:pt>
                <c:pt idx="5782">
                  <c:v>1147.4978583605841</c:v>
                </c:pt>
                <c:pt idx="5783">
                  <c:v>1144.4867558923261</c:v>
                </c:pt>
                <c:pt idx="5784">
                  <c:v>1141.4735604714501</c:v>
                </c:pt>
                <c:pt idx="5785">
                  <c:v>1138.4582703821561</c:v>
                </c:pt>
                <c:pt idx="5786">
                  <c:v>1135.4408839061082</c:v>
                </c:pt>
                <c:pt idx="5787">
                  <c:v>1132.421399322433</c:v>
                </c:pt>
                <c:pt idx="5788">
                  <c:v>1129.3998149077149</c:v>
                </c:pt>
                <c:pt idx="5789">
                  <c:v>1126.3761289359898</c:v>
                </c:pt>
                <c:pt idx="5790">
                  <c:v>1123.3503396787387</c:v>
                </c:pt>
                <c:pt idx="5791">
                  <c:v>1120.3224454048877</c:v>
                </c:pt>
                <c:pt idx="5792">
                  <c:v>1117.2924443807979</c:v>
                </c:pt>
                <c:pt idx="5793">
                  <c:v>1114.2603348702628</c:v>
                </c:pt>
                <c:pt idx="5794">
                  <c:v>1111.2261151345042</c:v>
                </c:pt>
                <c:pt idx="5795">
                  <c:v>1108.1897834321619</c:v>
                </c:pt>
                <c:pt idx="5796">
                  <c:v>1105.1513380192955</c:v>
                </c:pt>
                <c:pt idx="5797">
                  <c:v>1102.110777149378</c:v>
                </c:pt>
                <c:pt idx="5798">
                  <c:v>1099.0680990732842</c:v>
                </c:pt>
                <c:pt idx="5799">
                  <c:v>1096.0233020392948</c:v>
                </c:pt>
                <c:pt idx="5800">
                  <c:v>1092.976384293084</c:v>
                </c:pt>
                <c:pt idx="5801">
                  <c:v>1089.9273440777199</c:v>
                </c:pt>
                <c:pt idx="5802">
                  <c:v>1086.876179633656</c:v>
                </c:pt>
                <c:pt idx="5803">
                  <c:v>1083.8228891987239</c:v>
                </c:pt>
                <c:pt idx="5804">
                  <c:v>1080.767471008136</c:v>
                </c:pt>
                <c:pt idx="5805">
                  <c:v>1077.7099232944709</c:v>
                </c:pt>
                <c:pt idx="5806">
                  <c:v>1074.6502442876756</c:v>
                </c:pt>
                <c:pt idx="5807">
                  <c:v>1071.5884322150575</c:v>
                </c:pt>
                <c:pt idx="5808">
                  <c:v>1068.5244853012789</c:v>
                </c:pt>
                <c:pt idx="5809">
                  <c:v>1065.4584017683489</c:v>
                </c:pt>
                <c:pt idx="5810">
                  <c:v>1062.3901798356258</c:v>
                </c:pt>
                <c:pt idx="5811">
                  <c:v>1059.3198177198049</c:v>
                </c:pt>
                <c:pt idx="5812">
                  <c:v>1056.2473136349158</c:v>
                </c:pt>
                <c:pt idx="5813">
                  <c:v>1053.172665792318</c:v>
                </c:pt>
                <c:pt idx="5814">
                  <c:v>1050.0958724006932</c:v>
                </c:pt>
                <c:pt idx="5815">
                  <c:v>1047.0169316660422</c:v>
                </c:pt>
                <c:pt idx="5816">
                  <c:v>1043.9358417916794</c:v>
                </c:pt>
                <c:pt idx="5817">
                  <c:v>1040.852600978224</c:v>
                </c:pt>
                <c:pt idx="5818">
                  <c:v>1037.7672074236032</c:v>
                </c:pt>
                <c:pt idx="5819">
                  <c:v>1034.6796593230351</c:v>
                </c:pt>
                <c:pt idx="5820">
                  <c:v>1031.589954869034</c:v>
                </c:pt>
                <c:pt idx="5821">
                  <c:v>1028.4980922513969</c:v>
                </c:pt>
                <c:pt idx="5822">
                  <c:v>1025.4040696572042</c:v>
                </c:pt>
                <c:pt idx="5823">
                  <c:v>1022.307885270809</c:v>
                </c:pt>
                <c:pt idx="5824">
                  <c:v>1019.2095372738391</c:v>
                </c:pt>
                <c:pt idx="5825">
                  <c:v>1016.109023845182</c:v>
                </c:pt>
                <c:pt idx="5826">
                  <c:v>1013.006343160986</c:v>
                </c:pt>
                <c:pt idx="5827">
                  <c:v>1009.9014933946548</c:v>
                </c:pt>
                <c:pt idx="5828">
                  <c:v>1006.7944727168392</c:v>
                </c:pt>
                <c:pt idx="5829">
                  <c:v>1003.68527929543</c:v>
                </c:pt>
                <c:pt idx="5830">
                  <c:v>1000.57391129556</c:v>
                </c:pt>
                <c:pt idx="5831">
                  <c:v>997.46036687958951</c:v>
                </c:pt>
                <c:pt idx="5832">
                  <c:v>994.34464420710833</c:v>
                </c:pt>
                <c:pt idx="5833">
                  <c:v>991.22674143492452</c:v>
                </c:pt>
                <c:pt idx="5834">
                  <c:v>988.10665671706261</c:v>
                </c:pt>
                <c:pt idx="5835">
                  <c:v>984.98438820475587</c:v>
                </c:pt>
                <c:pt idx="5836">
                  <c:v>981.85993404644159</c:v>
                </c:pt>
                <c:pt idx="5837">
                  <c:v>978.73329238775545</c:v>
                </c:pt>
                <c:pt idx="5838">
                  <c:v>975.60446137152633</c:v>
                </c:pt>
                <c:pt idx="5839">
                  <c:v>972.47343913776933</c:v>
                </c:pt>
                <c:pt idx="5840">
                  <c:v>969.3402238236813</c:v>
                </c:pt>
                <c:pt idx="5841">
                  <c:v>966.20481356363609</c:v>
                </c:pt>
                <c:pt idx="5842">
                  <c:v>963.06720648917496</c:v>
                </c:pt>
                <c:pt idx="5843">
                  <c:v>959.92740072900642</c:v>
                </c:pt>
                <c:pt idx="5844">
                  <c:v>956.78539440899613</c:v>
                </c:pt>
                <c:pt idx="5845">
                  <c:v>953.64118565216302</c:v>
                </c:pt>
                <c:pt idx="5846">
                  <c:v>950.49477257867375</c:v>
                </c:pt>
                <c:pt idx="5847">
                  <c:v>947.34615330583529</c:v>
                </c:pt>
                <c:pt idx="5848">
                  <c:v>944.19532594809311</c:v>
                </c:pt>
                <c:pt idx="5849">
                  <c:v>941.04228861701927</c:v>
                </c:pt>
                <c:pt idx="5850">
                  <c:v>937.88703942131258</c:v>
                </c:pt>
                <c:pt idx="5851">
                  <c:v>934.72957646678947</c:v>
                </c:pt>
                <c:pt idx="5852">
                  <c:v>931.5698978563787</c:v>
                </c:pt>
                <c:pt idx="5853">
                  <c:v>928.40800169011652</c:v>
                </c:pt>
                <c:pt idx="5854">
                  <c:v>925.24388606513946</c:v>
                </c:pt>
                <c:pt idx="5855">
                  <c:v>922.0775490756796</c:v>
                </c:pt>
                <c:pt idx="5856">
                  <c:v>918.90898881305793</c:v>
                </c:pt>
                <c:pt idx="5857">
                  <c:v>915.7382033656794</c:v>
                </c:pt>
                <c:pt idx="5858">
                  <c:v>912.56519081902536</c:v>
                </c:pt>
                <c:pt idx="5859">
                  <c:v>909.38994925564975</c:v>
                </c:pt>
                <c:pt idx="5860">
                  <c:v>906.21247675517168</c:v>
                </c:pt>
                <c:pt idx="5861">
                  <c:v>903.03277139426939</c:v>
                </c:pt>
                <c:pt idx="5862">
                  <c:v>899.85083124667619</c:v>
                </c:pt>
                <c:pt idx="5863">
                  <c:v>896.66665438317102</c:v>
                </c:pt>
                <c:pt idx="5864">
                  <c:v>893.48023887157672</c:v>
                </c:pt>
                <c:pt idx="5865">
                  <c:v>890.29158277675049</c:v>
                </c:pt>
                <c:pt idx="5866">
                  <c:v>887.10068416057902</c:v>
                </c:pt>
                <c:pt idx="5867">
                  <c:v>883.90754108197359</c:v>
                </c:pt>
                <c:pt idx="5868">
                  <c:v>880.71215159686301</c:v>
                </c:pt>
                <c:pt idx="5869">
                  <c:v>877.51451375818669</c:v>
                </c:pt>
                <c:pt idx="5870">
                  <c:v>874.31462561588978</c:v>
                </c:pt>
                <c:pt idx="5871">
                  <c:v>871.11248521691789</c:v>
                </c:pt>
                <c:pt idx="5872">
                  <c:v>867.90809060520792</c:v>
                </c:pt>
                <c:pt idx="5873">
                  <c:v>864.70143982168565</c:v>
                </c:pt>
                <c:pt idx="5874">
                  <c:v>861.49253090425668</c:v>
                </c:pt>
                <c:pt idx="5875">
                  <c:v>858.28136188780172</c:v>
                </c:pt>
                <c:pt idx="5876">
                  <c:v>855.06793080417003</c:v>
                </c:pt>
                <c:pt idx="5877">
                  <c:v>851.85223568217339</c:v>
                </c:pt>
                <c:pt idx="5878">
                  <c:v>848.63427454758016</c:v>
                </c:pt>
                <c:pt idx="5879">
                  <c:v>845.41404542310738</c:v>
                </c:pt>
                <c:pt idx="5880">
                  <c:v>842.19154632841685</c:v>
                </c:pt>
                <c:pt idx="5881">
                  <c:v>838.96677528010798</c:v>
                </c:pt>
                <c:pt idx="5882">
                  <c:v>835.73973029171054</c:v>
                </c:pt>
                <c:pt idx="5883">
                  <c:v>832.51040937367998</c:v>
                </c:pt>
                <c:pt idx="5884">
                  <c:v>829.2788105333899</c:v>
                </c:pt>
                <c:pt idx="5885">
                  <c:v>826.04493177512597</c:v>
                </c:pt>
                <c:pt idx="5886">
                  <c:v>822.80877110008043</c:v>
                </c:pt>
                <c:pt idx="5887">
                  <c:v>819.57032650634471</c:v>
                </c:pt>
                <c:pt idx="5888">
                  <c:v>816.32959598890284</c:v>
                </c:pt>
                <c:pt idx="5889">
                  <c:v>813.08657753962746</c:v>
                </c:pt>
                <c:pt idx="5890">
                  <c:v>809.84126914726914</c:v>
                </c:pt>
                <c:pt idx="5891">
                  <c:v>806.5936687974546</c:v>
                </c:pt>
                <c:pt idx="5892">
                  <c:v>803.3437744726773</c:v>
                </c:pt>
                <c:pt idx="5893">
                  <c:v>800.09158415229081</c:v>
                </c:pt>
                <c:pt idx="5894">
                  <c:v>796.8370958125048</c:v>
                </c:pt>
                <c:pt idx="5895">
                  <c:v>793.5803074263772</c:v>
                </c:pt>
                <c:pt idx="5896">
                  <c:v>790.32121696380534</c:v>
                </c:pt>
                <c:pt idx="5897">
                  <c:v>787.05982239152434</c:v>
                </c:pt>
                <c:pt idx="5898">
                  <c:v>783.79612167309654</c:v>
                </c:pt>
                <c:pt idx="5899">
                  <c:v>780.53011276890618</c:v>
                </c:pt>
                <c:pt idx="5900">
                  <c:v>777.26179363615336</c:v>
                </c:pt>
                <c:pt idx="5901">
                  <c:v>773.99116222884663</c:v>
                </c:pt>
                <c:pt idx="5902">
                  <c:v>770.71821649779758</c:v>
                </c:pt>
                <c:pt idx="5903">
                  <c:v>767.44295439061239</c:v>
                </c:pt>
                <c:pt idx="5904">
                  <c:v>764.16537385168715</c:v>
                </c:pt>
                <c:pt idx="5905">
                  <c:v>760.8854728221994</c:v>
                </c:pt>
                <c:pt idx="5906">
                  <c:v>757.60324924010297</c:v>
                </c:pt>
                <c:pt idx="5907">
                  <c:v>754.31870104012046</c:v>
                </c:pt>
                <c:pt idx="5908">
                  <c:v>751.03182615373646</c:v>
                </c:pt>
                <c:pt idx="5909">
                  <c:v>747.74262250919151</c:v>
                </c:pt>
                <c:pt idx="5910">
                  <c:v>744.45108803147457</c:v>
                </c:pt>
                <c:pt idx="5911">
                  <c:v>741.15722064231693</c:v>
                </c:pt>
                <c:pt idx="5912">
                  <c:v>737.86101826018489</c:v>
                </c:pt>
                <c:pt idx="5913">
                  <c:v>734.56247880027297</c:v>
                </c:pt>
                <c:pt idx="5914">
                  <c:v>731.26160017449752</c:v>
                </c:pt>
                <c:pt idx="5915">
                  <c:v>727.9583802914899</c:v>
                </c:pt>
                <c:pt idx="5916">
                  <c:v>724.65281705658902</c:v>
                </c:pt>
                <c:pt idx="5917">
                  <c:v>721.344908371835</c:v>
                </c:pt>
                <c:pt idx="5918">
                  <c:v>718.03465213596201</c:v>
                </c:pt>
                <c:pt idx="5919">
                  <c:v>714.72204624439212</c:v>
                </c:pt>
                <c:pt idx="5920">
                  <c:v>711.40708858922642</c:v>
                </c:pt>
                <c:pt idx="5921">
                  <c:v>708.08977705924121</c:v>
                </c:pt>
                <c:pt idx="5922">
                  <c:v>704.77010953987724</c:v>
                </c:pt>
                <c:pt idx="5923">
                  <c:v>701.44808391323591</c:v>
                </c:pt>
                <c:pt idx="5924">
                  <c:v>698.12369805807145</c:v>
                </c:pt>
                <c:pt idx="5925">
                  <c:v>694.79694984978244</c:v>
                </c:pt>
                <c:pt idx="5926">
                  <c:v>691.46783716040648</c:v>
                </c:pt>
                <c:pt idx="5927">
                  <c:v>688.13635785861277</c:v>
                </c:pt>
                <c:pt idx="5928">
                  <c:v>684.80250980969402</c:v>
                </c:pt>
                <c:pt idx="5929">
                  <c:v>681.46629087556107</c:v>
                </c:pt>
                <c:pt idx="5930">
                  <c:v>678.12769891473431</c:v>
                </c:pt>
                <c:pt idx="5931">
                  <c:v>674.78673178233748</c:v>
                </c:pt>
                <c:pt idx="5932">
                  <c:v>671.44338733008908</c:v>
                </c:pt>
                <c:pt idx="5933">
                  <c:v>668.09766340629756</c:v>
                </c:pt>
                <c:pt idx="5934">
                  <c:v>664.74955785585257</c:v>
                </c:pt>
                <c:pt idx="5935">
                  <c:v>661.39906852021772</c:v>
                </c:pt>
                <c:pt idx="5936">
                  <c:v>658.04619323742361</c:v>
                </c:pt>
                <c:pt idx="5937">
                  <c:v>654.69092984206122</c:v>
                </c:pt>
                <c:pt idx="5938">
                  <c:v>651.33327616527345</c:v>
                </c:pt>
                <c:pt idx="5939">
                  <c:v>647.97323003474901</c:v>
                </c:pt>
                <c:pt idx="5940">
                  <c:v>644.61078927471431</c:v>
                </c:pt>
                <c:pt idx="5941">
                  <c:v>641.24595170592602</c:v>
                </c:pt>
                <c:pt idx="5942">
                  <c:v>637.87871514566552</c:v>
                </c:pt>
                <c:pt idx="5943">
                  <c:v>634.50907740772857</c:v>
                </c:pt>
                <c:pt idx="5944">
                  <c:v>631.13703630242037</c:v>
                </c:pt>
                <c:pt idx="5945">
                  <c:v>627.76258963654743</c:v>
                </c:pt>
                <c:pt idx="5946">
                  <c:v>624.38573521340959</c:v>
                </c:pt>
                <c:pt idx="5947">
                  <c:v>621.0064708327933</c:v>
                </c:pt>
                <c:pt idx="5948">
                  <c:v>617.62479429096413</c:v>
                </c:pt>
                <c:pt idx="5949">
                  <c:v>614.24070338065872</c:v>
                </c:pt>
                <c:pt idx="5950">
                  <c:v>610.85419589107778</c:v>
                </c:pt>
                <c:pt idx="5951">
                  <c:v>607.46526960787867</c:v>
                </c:pt>
                <c:pt idx="5952">
                  <c:v>604.07392231316771</c:v>
                </c:pt>
                <c:pt idx="5953">
                  <c:v>600.68015178549138</c:v>
                </c:pt>
                <c:pt idx="5954">
                  <c:v>597.2839557998318</c:v>
                </c:pt>
                <c:pt idx="5955">
                  <c:v>593.88533212759592</c:v>
                </c:pt>
                <c:pt idx="5956">
                  <c:v>590.48427853660974</c:v>
                </c:pt>
                <c:pt idx="5957">
                  <c:v>587.08079279111018</c:v>
                </c:pt>
                <c:pt idx="5958">
                  <c:v>583.6748726517377</c:v>
                </c:pt>
                <c:pt idx="5959">
                  <c:v>580.26651587552703</c:v>
                </c:pt>
                <c:pt idx="5960">
                  <c:v>576.85572021590292</c:v>
                </c:pt>
                <c:pt idx="5961">
                  <c:v>573.44248342266928</c:v>
                </c:pt>
                <c:pt idx="5962">
                  <c:v>570.02680324200185</c:v>
                </c:pt>
                <c:pt idx="5963">
                  <c:v>566.60867741644199</c:v>
                </c:pt>
                <c:pt idx="5964">
                  <c:v>563.18810368488732</c:v>
                </c:pt>
                <c:pt idx="5965">
                  <c:v>559.76507978258496</c:v>
                </c:pt>
                <c:pt idx="5966">
                  <c:v>556.33960344112347</c:v>
                </c:pt>
                <c:pt idx="5967">
                  <c:v>552.91167238842468</c:v>
                </c:pt>
                <c:pt idx="5968">
                  <c:v>549.48128434873615</c:v>
                </c:pt>
                <c:pt idx="5969">
                  <c:v>546.04843704262282</c:v>
                </c:pt>
                <c:pt idx="5970">
                  <c:v>542.61312818695933</c:v>
                </c:pt>
                <c:pt idx="5971">
                  <c:v>539.175355494923</c:v>
                </c:pt>
                <c:pt idx="5972">
                  <c:v>535.7351166759845</c:v>
                </c:pt>
                <c:pt idx="5973">
                  <c:v>532.29240943590059</c:v>
                </c:pt>
                <c:pt idx="5974">
                  <c:v>528.84723147670593</c:v>
                </c:pt>
                <c:pt idx="5975">
                  <c:v>525.39958049670543</c:v>
                </c:pt>
                <c:pt idx="5976">
                  <c:v>521.9494541904653</c:v>
                </c:pt>
                <c:pt idx="5977">
                  <c:v>518.49685024880671</c:v>
                </c:pt>
                <c:pt idx="5978">
                  <c:v>515.04176635879548</c:v>
                </c:pt>
                <c:pt idx="5979">
                  <c:v>511.5842002037358</c:v>
                </c:pt>
                <c:pt idx="5980">
                  <c:v>508.12414946316125</c:v>
                </c:pt>
                <c:pt idx="5981">
                  <c:v>504.661611812827</c:v>
                </c:pt>
                <c:pt idx="5982">
                  <c:v>501.19658492470148</c:v>
                </c:pt>
                <c:pt idx="5983">
                  <c:v>497.7290664669581</c:v>
                </c:pt>
                <c:pt idx="5984">
                  <c:v>494.25905410396723</c:v>
                </c:pt>
                <c:pt idx="5985">
                  <c:v>490.78654549628777</c:v>
                </c:pt>
                <c:pt idx="5986">
                  <c:v>487.31153830065944</c:v>
                </c:pt>
                <c:pt idx="5987">
                  <c:v>483.83403016999358</c:v>
                </c:pt>
                <c:pt idx="5988">
                  <c:v>480.35401875336566</c:v>
                </c:pt>
                <c:pt idx="5989">
                  <c:v>476.87150169600631</c:v>
                </c:pt>
                <c:pt idx="5990">
                  <c:v>473.38647663929396</c:v>
                </c:pt>
                <c:pt idx="5991">
                  <c:v>469.89894122074531</c:v>
                </c:pt>
                <c:pt idx="5992">
                  <c:v>466.40889307400766</c:v>
                </c:pt>
                <c:pt idx="5993">
                  <c:v>462.91632982885045</c:v>
                </c:pt>
                <c:pt idx="5994">
                  <c:v>459.42124911115633</c:v>
                </c:pt>
                <c:pt idx="5995">
                  <c:v>455.92364854291355</c:v>
                </c:pt>
                <c:pt idx="5996">
                  <c:v>452.42352574220649</c:v>
                </c:pt>
                <c:pt idx="5997">
                  <c:v>448.92087832320811</c:v>
                </c:pt>
                <c:pt idx="5998">
                  <c:v>445.41570389617056</c:v>
                </c:pt>
                <c:pt idx="5999">
                  <c:v>441.90800006741733</c:v>
                </c:pt>
                <c:pt idx="6000">
                  <c:v>438.39776443933448</c:v>
                </c:pt>
                <c:pt idx="6001">
                  <c:v>434.88499461036173</c:v>
                </c:pt>
                <c:pt idx="6002">
                  <c:v>431.36968817498376</c:v>
                </c:pt>
                <c:pt idx="6003">
                  <c:v>427.85184272372271</c:v>
                </c:pt>
                <c:pt idx="6004">
                  <c:v>424.33145584312786</c:v>
                </c:pt>
                <c:pt idx="6005">
                  <c:v>420.80852511576848</c:v>
                </c:pt>
                <c:pt idx="6006">
                  <c:v>417.28304812022373</c:v>
                </c:pt>
                <c:pt idx="6007">
                  <c:v>413.75502243107474</c:v>
                </c:pt>
                <c:pt idx="6008">
                  <c:v>410.22444561889631</c:v>
                </c:pt>
                <c:pt idx="6009">
                  <c:v>406.69131525024653</c:v>
                </c:pt>
                <c:pt idx="6010">
                  <c:v>403.15562888765965</c:v>
                </c:pt>
                <c:pt idx="6011">
                  <c:v>399.61738408963623</c:v>
                </c:pt>
                <c:pt idx="6012">
                  <c:v>396.0765784106344</c:v>
                </c:pt>
                <c:pt idx="6013">
                  <c:v>392.53320940106187</c:v>
                </c:pt>
                <c:pt idx="6014">
                  <c:v>388.98727460726559</c:v>
                </c:pt>
                <c:pt idx="6015">
                  <c:v>385.43877157152383</c:v>
                </c:pt>
                <c:pt idx="6016">
                  <c:v>381.88769783203702</c:v>
                </c:pt>
                <c:pt idx="6017">
                  <c:v>378.33405092291827</c:v>
                </c:pt>
                <c:pt idx="6018">
                  <c:v>374.77782837418539</c:v>
                </c:pt>
                <c:pt idx="6019">
                  <c:v>371.21902771175081</c:v>
                </c:pt>
                <c:pt idx="6020">
                  <c:v>367.65764645741302</c:v>
                </c:pt>
                <c:pt idx="6021">
                  <c:v>364.09368212884755</c:v>
                </c:pt>
                <c:pt idx="6022">
                  <c:v>360.52713223959745</c:v>
                </c:pt>
                <c:pt idx="6023">
                  <c:v>356.95799429906498</c:v>
                </c:pt>
                <c:pt idx="6024">
                  <c:v>353.38626581250139</c:v>
                </c:pt>
                <c:pt idx="6025">
                  <c:v>349.81194428099849</c:v>
                </c:pt>
                <c:pt idx="6026">
                  <c:v>346.23502720147917</c:v>
                </c:pt>
                <c:pt idx="6027">
                  <c:v>342.65551206668812</c:v>
                </c:pt>
                <c:pt idx="6028">
                  <c:v>339.07339636518304</c:v>
                </c:pt>
                <c:pt idx="6029">
                  <c:v>335.48867758132445</c:v>
                </c:pt>
                <c:pt idx="6030">
                  <c:v>331.90135319526729</c:v>
                </c:pt>
                <c:pt idx="6031">
                  <c:v>328.31142068295088</c:v>
                </c:pt>
                <c:pt idx="6032">
                  <c:v>324.71887751609029</c:v>
                </c:pt>
                <c:pt idx="6033">
                  <c:v>321.12372116216625</c:v>
                </c:pt>
                <c:pt idx="6034">
                  <c:v>317.52594908441608</c:v>
                </c:pt>
                <c:pt idx="6035">
                  <c:v>313.92555874182381</c:v>
                </c:pt>
                <c:pt idx="6036">
                  <c:v>310.32254758911211</c:v>
                </c:pt>
                <c:pt idx="6037">
                  <c:v>306.71691307673069</c:v>
                </c:pt>
                <c:pt idx="6038">
                  <c:v>303.10865265084857</c:v>
                </c:pt>
                <c:pt idx="6039">
                  <c:v>299.49776375334318</c:v>
                </c:pt>
                <c:pt idx="6040">
                  <c:v>295.88424382179227</c:v>
                </c:pt>
                <c:pt idx="6041">
                  <c:v>292.26809028946275</c:v>
                </c:pt>
                <c:pt idx="6042">
                  <c:v>288.64930058530234</c:v>
                </c:pt>
                <c:pt idx="6043">
                  <c:v>285.02787213392878</c:v>
                </c:pt>
                <c:pt idx="6044">
                  <c:v>281.40380235562111</c:v>
                </c:pt>
                <c:pt idx="6045">
                  <c:v>277.77708866630968</c:v>
                </c:pt>
                <c:pt idx="6046">
                  <c:v>274.14772847756615</c:v>
                </c:pt>
                <c:pt idx="6047">
                  <c:v>270.51571919659369</c:v>
                </c:pt>
                <c:pt idx="6048">
                  <c:v>266.88105822621776</c:v>
                </c:pt>
                <c:pt idx="6049">
                  <c:v>263.24374296487599</c:v>
                </c:pt>
                <c:pt idx="6050">
                  <c:v>259.60377080660766</c:v>
                </c:pt>
                <c:pt idx="6051">
                  <c:v>255.96113914104501</c:v>
                </c:pt>
                <c:pt idx="6052">
                  <c:v>252.31584535340261</c:v>
                </c:pt>
                <c:pt idx="6053">
                  <c:v>248.66788682446739</c:v>
                </c:pt>
                <c:pt idx="6054">
                  <c:v>245.01726093058929</c:v>
                </c:pt>
                <c:pt idx="6055">
                  <c:v>241.36396504367059</c:v>
                </c:pt>
                <c:pt idx="6056">
                  <c:v>237.70799653115597</c:v>
                </c:pt>
                <c:pt idx="6057">
                  <c:v>234.04935275602318</c:v>
                </c:pt>
                <c:pt idx="6058">
                  <c:v>230.38803107677214</c:v>
                </c:pt>
                <c:pt idx="6059">
                  <c:v>226.72402884741516</c:v>
                </c:pt>
                <c:pt idx="6060">
                  <c:v>223.05734341746677</c:v>
                </c:pt>
                <c:pt idx="6061">
                  <c:v>219.38797213193382</c:v>
                </c:pt>
                <c:pt idx="6062">
                  <c:v>215.71591233130488</c:v>
                </c:pt>
                <c:pt idx="6063">
                  <c:v>212.0411613515405</c:v>
                </c:pt>
                <c:pt idx="6064">
                  <c:v>208.36371652406248</c:v>
                </c:pt>
                <c:pt idx="6065">
                  <c:v>204.68357517574375</c:v>
                </c:pt>
                <c:pt idx="6066">
                  <c:v>201.00073462889836</c:v>
                </c:pt>
                <c:pt idx="6067">
                  <c:v>197.31519220127078</c:v>
                </c:pt>
                <c:pt idx="6068">
                  <c:v>193.62694520602579</c:v>
                </c:pt>
                <c:pt idx="6069">
                  <c:v>189.93599095173789</c:v>
                </c:pt>
                <c:pt idx="6070">
                  <c:v>186.24232674238112</c:v>
                </c:pt>
                <c:pt idx="6071">
                  <c:v>182.54594987731829</c:v>
                </c:pt>
                <c:pt idx="6072">
                  <c:v>178.846857651291</c:v>
                </c:pt>
                <c:pt idx="6073">
                  <c:v>175.1450473544084</c:v>
                </c:pt>
                <c:pt idx="6074">
                  <c:v>171.44051627213739</c:v>
                </c:pt>
                <c:pt idx="6075">
                  <c:v>167.73326168529178</c:v>
                </c:pt>
                <c:pt idx="6076">
                  <c:v>164.02328087002149</c:v>
                </c:pt>
                <c:pt idx="6077">
                  <c:v>160.31057109780195</c:v>
                </c:pt>
                <c:pt idx="6078">
                  <c:v>156.59512963542412</c:v>
                </c:pt>
                <c:pt idx="6079">
                  <c:v>152.87695374498256</c:v>
                </c:pt>
                <c:pt idx="6080">
                  <c:v>149.15604068386611</c:v>
                </c:pt>
                <c:pt idx="6081">
                  <c:v>145.43238770474579</c:v>
                </c:pt>
                <c:pt idx="6082">
                  <c:v>141.70599205556519</c:v>
                </c:pt>
                <c:pt idx="6083">
                  <c:v>137.97685097952896</c:v>
                </c:pt>
                <c:pt idx="6084">
                  <c:v>134.24496171509196</c:v>
                </c:pt>
                <c:pt idx="6085">
                  <c:v>130.510321495949</c:v>
                </c:pt>
                <c:pt idx="6086">
                  <c:v>126.77292755102309</c:v>
                </c:pt>
                <c:pt idx="6087">
                  <c:v>123.03277710445518</c:v>
                </c:pt>
                <c:pt idx="6088">
                  <c:v>119.28986737559299</c:v>
                </c:pt>
                <c:pt idx="6089">
                  <c:v>115.54419557897981</c:v>
                </c:pt>
                <c:pt idx="6090">
                  <c:v>111.7957589243435</c:v>
                </c:pt>
                <c:pt idx="6091">
                  <c:v>108.044554616586</c:v>
                </c:pt>
                <c:pt idx="6092">
                  <c:v>104.2905798557714</c:v>
                </c:pt>
                <c:pt idx="6093">
                  <c:v>100.53383183711529</c:v>
                </c:pt>
                <c:pt idx="6094">
                  <c:v>96.774307750973733</c:v>
                </c:pt>
                <c:pt idx="6095">
                  <c:v>93.012004782831582</c:v>
                </c:pt>
                <c:pt idx="6096">
                  <c:v>89.246920113291651</c:v>
                </c:pt>
                <c:pt idx="6097">
                  <c:v>85.479050918063351</c:v>
                </c:pt>
                <c:pt idx="6098">
                  <c:v>81.708394367951428</c:v>
                </c:pt>
                <c:pt idx="6099">
                  <c:v>77.934947628844597</c:v>
                </c:pt>
                <c:pt idx="6100">
                  <c:v>74.158707861704102</c:v>
                </c:pt>
                <c:pt idx="6101">
                  <c:v>70.379672222552642</c:v>
                </c:pt>
                <c:pt idx="6102">
                  <c:v>66.597837862462598</c:v>
                </c:pt>
                <c:pt idx="6103">
                  <c:v>62.813201927544796</c:v>
                </c:pt>
                <c:pt idx="6104">
                  <c:v>59.0257615589369</c:v>
                </c:pt>
                <c:pt idx="6105">
                  <c:v>55.235513892792007</c:v>
                </c:pt>
                <c:pt idx="6106">
                  <c:v>51.442456060266998</c:v>
                </c:pt>
                <c:pt idx="6107">
                  <c:v>47.646585187511093</c:v>
                </c:pt>
                <c:pt idx="6108">
                  <c:v>43.847898395654013</c:v>
                </c:pt>
                <c:pt idx="6109">
                  <c:v>40.04639280079455</c:v>
                </c:pt>
                <c:pt idx="6110">
                  <c:v>36.242065513988727</c:v>
                </c:pt>
                <c:pt idx="6111">
                  <c:v>32.434913641238147</c:v>
                </c:pt>
                <c:pt idx="6112">
                  <c:v>28.624934283478275</c:v>
                </c:pt>
                <c:pt idx="6113">
                  <c:v>24.812124536566522</c:v>
                </c:pt>
                <c:pt idx="6114">
                  <c:v>20.996481491270561</c:v>
                </c:pt>
                <c:pt idx="6115">
                  <c:v>17.1780022332564</c:v>
                </c:pt>
                <c:pt idx="6116">
                  <c:v>13.356683843076501</c:v>
                </c:pt>
                <c:pt idx="6117">
                  <c:v>9.5325233961578384</c:v>
                </c:pt>
                <c:pt idx="6118">
                  <c:v>5.7055179627899735</c:v>
                </c:pt>
                <c:pt idx="6119">
                  <c:v>1.8756646081130308</c:v>
                </c:pt>
                <c:pt idx="6120">
                  <c:v>-1.9570396078943257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01B-1C44-932B-CA7D0D35E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986560"/>
        <c:axId val="136074752"/>
      </c:scatterChart>
      <c:valAx>
        <c:axId val="135986560"/>
        <c:scaling>
          <c:orientation val="minMax"/>
          <c:max val="21000"/>
          <c:min val="-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2102938887025043"/>
              <c:y val="0.914782227169796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6074752"/>
        <c:crosses val="autoZero"/>
        <c:crossBetween val="midCat"/>
      </c:valAx>
      <c:valAx>
        <c:axId val="13607475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2.8587953100382307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986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208442694663147E-2"/>
          <c:y val="5.0925925925925923E-2"/>
          <c:w val="0.88156933508311464"/>
          <c:h val="0.81155876348789735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'Погрешность 3 метра'!$N$2:$N$10</c:f>
              <c:numCache>
                <c:formatCode>General</c:formatCode>
                <c:ptCount val="9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</c:numCache>
            </c:numRef>
          </c:xVal>
          <c:yVal>
            <c:numRef>
              <c:f>'Погрешность 3 метра'!$O$2:$O$10</c:f>
              <c:numCache>
                <c:formatCode>General</c:formatCode>
                <c:ptCount val="9"/>
                <c:pt idx="0">
                  <c:v>0</c:v>
                </c:pt>
                <c:pt idx="1">
                  <c:v>3.8178757594399038</c:v>
                </c:pt>
                <c:pt idx="2">
                  <c:v>7.632910664289672</c:v>
                </c:pt>
                <c:pt idx="3">
                  <c:v>11.445107639562559</c:v>
                </c:pt>
                <c:pt idx="4">
                  <c:v>15.254469605143059</c:v>
                </c:pt>
                <c:pt idx="5">
                  <c:v>19.060999475798859</c:v>
                </c:pt>
                <c:pt idx="6">
                  <c:v>22.864700161192715</c:v>
                </c:pt>
                <c:pt idx="7">
                  <c:v>26.665574565894349</c:v>
                </c:pt>
                <c:pt idx="8">
                  <c:v>30.463625589392276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7B-4042-953B-6DBC9A05A8BA}"/>
            </c:ext>
          </c:extLst>
        </c:ser>
        <c:ser>
          <c:idx val="1"/>
          <c:order val="1"/>
          <c:tx>
            <c:v>3</c:v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'Погрешность 3 метра'!$F$6111:$F$6122</c:f>
              <c:numCache>
                <c:formatCode>General</c:formatCode>
                <c:ptCount val="12"/>
                <c:pt idx="0">
                  <c:v>57.205824345870504</c:v>
                </c:pt>
                <c:pt idx="1">
                  <c:v>50.363062195305247</c:v>
                </c:pt>
                <c:pt idx="2">
                  <c:v>43.51644512388156</c:v>
                </c:pt>
                <c:pt idx="3">
                  <c:v>36.665968608289404</c:v>
                </c:pt>
                <c:pt idx="4">
                  <c:v>29.81162811732429</c:v>
                </c:pt>
                <c:pt idx="5">
                  <c:v>22.953419111861876</c:v>
                </c:pt>
                <c:pt idx="6">
                  <c:v>16.091337044839747</c:v>
                </c:pt>
                <c:pt idx="7">
                  <c:v>9.2253773612392234</c:v>
                </c:pt>
                <c:pt idx="8">
                  <c:v>2.3555354980708216</c:v>
                </c:pt>
                <c:pt idx="9">
                  <c:v>-4.518193115658506</c:v>
                </c:pt>
                <c:pt idx="10">
                  <c:v>-11.395813058938073</c:v>
                </c:pt>
                <c:pt idx="11">
                  <c:v>-18.277328918808053</c:v>
                </c:pt>
              </c:numCache>
            </c:numRef>
          </c:xVal>
          <c:yVal>
            <c:numRef>
              <c:f>'Погрешность 3 метра'!$G$6111:$G$6122</c:f>
              <c:numCache>
                <c:formatCode>General</c:formatCode>
                <c:ptCount val="12"/>
                <c:pt idx="0">
                  <c:v>40.04639280079455</c:v>
                </c:pt>
                <c:pt idx="1">
                  <c:v>36.242065513988727</c:v>
                </c:pt>
                <c:pt idx="2">
                  <c:v>32.434913641238147</c:v>
                </c:pt>
                <c:pt idx="3">
                  <c:v>28.624934283478275</c:v>
                </c:pt>
                <c:pt idx="4">
                  <c:v>24.812124536566522</c:v>
                </c:pt>
                <c:pt idx="5">
                  <c:v>20.996481491270561</c:v>
                </c:pt>
                <c:pt idx="6">
                  <c:v>17.1780022332564</c:v>
                </c:pt>
                <c:pt idx="7">
                  <c:v>13.356683843076501</c:v>
                </c:pt>
                <c:pt idx="8">
                  <c:v>9.5325233961578384</c:v>
                </c:pt>
                <c:pt idx="9">
                  <c:v>5.7055179627899735</c:v>
                </c:pt>
                <c:pt idx="10">
                  <c:v>1.8756646081130308</c:v>
                </c:pt>
                <c:pt idx="11">
                  <c:v>-1.9570396078943257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7B-4042-953B-6DBC9A05A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108672"/>
        <c:axId val="136786688"/>
      </c:scatterChart>
      <c:valAx>
        <c:axId val="136108672"/>
        <c:scaling>
          <c:orientation val="minMax"/>
          <c:max val="5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3853477690288711"/>
              <c:y val="0.934837780694079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6786688"/>
        <c:crosses val="autoZero"/>
        <c:crossBetween val="midCat"/>
        <c:majorUnit val="10"/>
      </c:valAx>
      <c:valAx>
        <c:axId val="1367866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1.207349081364826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6108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57252711832071"/>
          <c:y val="5.0656228413539027E-2"/>
          <c:w val="0.80204930524035367"/>
          <c:h val="0.81809482541368972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'Погрешность 3 метра'!$N$2:$N$7099</c:f>
              <c:numCache>
                <c:formatCode>General</c:formatCode>
                <c:ptCount val="7098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  <c:pt idx="9">
                  <c:v>61.848789149583048</c:v>
                </c:pt>
                <c:pt idx="10">
                  <c:v>68.701517009526228</c:v>
                </c:pt>
                <c:pt idx="11">
                  <c:v>75.550389531218173</c:v>
                </c:pt>
                <c:pt idx="12">
                  <c:v>82.395411225454765</c:v>
                </c:pt>
                <c:pt idx="13">
                  <c:v>89.236586595185713</c:v>
                </c:pt>
                <c:pt idx="14">
                  <c:v>96.073920135532532</c:v>
                </c:pt>
                <c:pt idx="15">
                  <c:v>102.90741633380678</c:v>
                </c:pt>
                <c:pt idx="16">
                  <c:v>109.73707966952821</c:v>
                </c:pt>
                <c:pt idx="17">
                  <c:v>116.56291461444242</c:v>
                </c:pt>
                <c:pt idx="18">
                  <c:v>123.38492563253941</c:v>
                </c:pt>
                <c:pt idx="19">
                  <c:v>130.2031171800709</c:v>
                </c:pt>
                <c:pt idx="20">
                  <c:v>137.01749370556868</c:v>
                </c:pt>
                <c:pt idx="21">
                  <c:v>143.82805964986198</c:v>
                </c:pt>
                <c:pt idx="22">
                  <c:v>150.6348194460958</c:v>
                </c:pt>
                <c:pt idx="23">
                  <c:v>157.43777751974778</c:v>
                </c:pt>
                <c:pt idx="24">
                  <c:v>164.2369382886468</c:v>
                </c:pt>
                <c:pt idx="25">
                  <c:v>171.03230616298995</c:v>
                </c:pt>
                <c:pt idx="26">
                  <c:v>177.8238855453601</c:v>
                </c:pt>
                <c:pt idx="27">
                  <c:v>184.61168083074398</c:v>
                </c:pt>
                <c:pt idx="28">
                  <c:v>191.39569640654901</c:v>
                </c:pt>
                <c:pt idx="29">
                  <c:v>198.17593665262072</c:v>
                </c:pt>
                <c:pt idx="30">
                  <c:v>204.95240594126074</c:v>
                </c:pt>
                <c:pt idx="31">
                  <c:v>211.72510863724321</c:v>
                </c:pt>
                <c:pt idx="32">
                  <c:v>218.49404909783291</c:v>
                </c:pt>
                <c:pt idx="33">
                  <c:v>225.25923167280197</c:v>
                </c:pt>
                <c:pt idx="34">
                  <c:v>232.02066070444687</c:v>
                </c:pt>
                <c:pt idx="35">
                  <c:v>238.77834052760613</c:v>
                </c:pt>
                <c:pt idx="36">
                  <c:v>245.5322754696767</c:v>
                </c:pt>
                <c:pt idx="37">
                  <c:v>252.28246985063166</c:v>
                </c:pt>
                <c:pt idx="38">
                  <c:v>259.02892798303628</c:v>
                </c:pt>
                <c:pt idx="39">
                  <c:v>265.77165417206612</c:v>
                </c:pt>
                <c:pt idx="40">
                  <c:v>272.51065271552272</c:v>
                </c:pt>
                <c:pt idx="41">
                  <c:v>279.24592790385157</c:v>
                </c:pt>
                <c:pt idx="42">
                  <c:v>285.97748402015725</c:v>
                </c:pt>
                <c:pt idx="43">
                  <c:v>292.70532534022192</c:v>
                </c:pt>
                <c:pt idx="44">
                  <c:v>299.4294561325213</c:v>
                </c:pt>
                <c:pt idx="45">
                  <c:v>306.14988065824076</c:v>
                </c:pt>
                <c:pt idx="46">
                  <c:v>312.86660317129235</c:v>
                </c:pt>
                <c:pt idx="47">
                  <c:v>319.57962791833188</c:v>
                </c:pt>
                <c:pt idx="48">
                  <c:v>326.28895913877426</c:v>
                </c:pt>
                <c:pt idx="49">
                  <c:v>332.99460106481098</c:v>
                </c:pt>
                <c:pt idx="50">
                  <c:v>339.69655792142561</c:v>
                </c:pt>
                <c:pt idx="51">
                  <c:v>346.39483392641108</c:v>
                </c:pt>
                <c:pt idx="52">
                  <c:v>353.08943329038482</c:v>
                </c:pt>
                <c:pt idx="53">
                  <c:v>359.78036021680668</c:v>
                </c:pt>
                <c:pt idx="54">
                  <c:v>366.46761890199281</c:v>
                </c:pt>
                <c:pt idx="55">
                  <c:v>373.15121353513439</c:v>
                </c:pt>
                <c:pt idx="56">
                  <c:v>379.83114829831175</c:v>
                </c:pt>
                <c:pt idx="57">
                  <c:v>386.50742736651148</c:v>
                </c:pt>
                <c:pt idx="58">
                  <c:v>393.18005490764182</c:v>
                </c:pt>
                <c:pt idx="59">
                  <c:v>399.84903508254939</c:v>
                </c:pt>
                <c:pt idx="60">
                  <c:v>406.51437204503446</c:v>
                </c:pt>
                <c:pt idx="61">
                  <c:v>413.17606994186713</c:v>
                </c:pt>
                <c:pt idx="62">
                  <c:v>419.83413291280294</c:v>
                </c:pt>
                <c:pt idx="63">
                  <c:v>426.48856509059914</c:v>
                </c:pt>
                <c:pt idx="64">
                  <c:v>433.13937060103001</c:v>
                </c:pt>
                <c:pt idx="65">
                  <c:v>439.7865535629025</c:v>
                </c:pt>
                <c:pt idx="66">
                  <c:v>446.43011808807245</c:v>
                </c:pt>
                <c:pt idx="67">
                  <c:v>453.07006828145973</c:v>
                </c:pt>
                <c:pt idx="68">
                  <c:v>459.70640824106385</c:v>
                </c:pt>
                <c:pt idx="69">
                  <c:v>466.33914205797936</c:v>
                </c:pt>
                <c:pt idx="70">
                  <c:v>472.96827381641236</c:v>
                </c:pt>
                <c:pt idx="71">
                  <c:v>479.59380759369412</c:v>
                </c:pt>
                <c:pt idx="72">
                  <c:v>486.21574746029819</c:v>
                </c:pt>
                <c:pt idx="73">
                  <c:v>492.83409747985502</c:v>
                </c:pt>
                <c:pt idx="74">
                  <c:v>499.44886170916703</c:v>
                </c:pt>
                <c:pt idx="75">
                  <c:v>506.06004419822426</c:v>
                </c:pt>
                <c:pt idx="76">
                  <c:v>512.66764899021985</c:v>
                </c:pt>
                <c:pt idx="77">
                  <c:v>519.27168012156471</c:v>
                </c:pt>
                <c:pt idx="78">
                  <c:v>525.87214162190241</c:v>
                </c:pt>
                <c:pt idx="79">
                  <c:v>532.46903751412572</c:v>
                </c:pt>
                <c:pt idx="80">
                  <c:v>539.06237181438951</c:v>
                </c:pt>
                <c:pt idx="81">
                  <c:v>545.65214853212808</c:v>
                </c:pt>
                <c:pt idx="82">
                  <c:v>552.2383716700682</c:v>
                </c:pt>
                <c:pt idx="83">
                  <c:v>558.82104522424436</c:v>
                </c:pt>
                <c:pt idx="84">
                  <c:v>565.40017318401567</c:v>
                </c:pt>
                <c:pt idx="85">
                  <c:v>571.97575953207854</c:v>
                </c:pt>
                <c:pt idx="86">
                  <c:v>578.54780824448119</c:v>
                </c:pt>
                <c:pt idx="87">
                  <c:v>585.11632329064059</c:v>
                </c:pt>
                <c:pt idx="88">
                  <c:v>591.68130863335568</c:v>
                </c:pt>
                <c:pt idx="89">
                  <c:v>598.24276822882143</c:v>
                </c:pt>
                <c:pt idx="90">
                  <c:v>604.80070602664568</c:v>
                </c:pt>
                <c:pt idx="91">
                  <c:v>611.35512596986143</c:v>
                </c:pt>
                <c:pt idx="92">
                  <c:v>617.90603199494331</c:v>
                </c:pt>
                <c:pt idx="93">
                  <c:v>624.45342803182064</c:v>
                </c:pt>
                <c:pt idx="94">
                  <c:v>630.9973180038927</c:v>
                </c:pt>
                <c:pt idx="95">
                  <c:v>637.5377058280427</c:v>
                </c:pt>
                <c:pt idx="96">
                  <c:v>644.074595414653</c:v>
                </c:pt>
                <c:pt idx="97">
                  <c:v>650.60799066761831</c:v>
                </c:pt>
                <c:pt idx="98">
                  <c:v>657.1378954843608</c:v>
                </c:pt>
                <c:pt idx="99">
                  <c:v>663.66431375584489</c:v>
                </c:pt>
                <c:pt idx="100">
                  <c:v>670.18724936658998</c:v>
                </c:pt>
                <c:pt idx="101">
                  <c:v>676.70670619468558</c:v>
                </c:pt>
                <c:pt idx="102">
                  <c:v>683.22268811180584</c:v>
                </c:pt>
                <c:pt idx="103">
                  <c:v>689.7351989832232</c:v>
                </c:pt>
                <c:pt idx="104">
                  <c:v>696.2442426678225</c:v>
                </c:pt>
                <c:pt idx="105">
                  <c:v>702.74982301811417</c:v>
                </c:pt>
                <c:pt idx="106">
                  <c:v>709.25194388025011</c:v>
                </c:pt>
                <c:pt idx="107">
                  <c:v>715.7506090940368</c:v>
                </c:pt>
                <c:pt idx="108">
                  <c:v>722.24582249294838</c:v>
                </c:pt>
                <c:pt idx="109">
                  <c:v>728.73758790414195</c:v>
                </c:pt>
                <c:pt idx="110">
                  <c:v>735.2259091484699</c:v>
                </c:pt>
                <c:pt idx="111">
                  <c:v>741.71079004049545</c:v>
                </c:pt>
                <c:pt idx="112">
                  <c:v>748.19223438850463</c:v>
                </c:pt>
                <c:pt idx="113">
                  <c:v>754.67024599452225</c:v>
                </c:pt>
                <c:pt idx="114">
                  <c:v>761.14482865432308</c:v>
                </c:pt>
                <c:pt idx="115">
                  <c:v>767.61598615744754</c:v>
                </c:pt>
                <c:pt idx="116">
                  <c:v>774.08372228721385</c:v>
                </c:pt>
                <c:pt idx="117">
                  <c:v>780.54804082073304</c:v>
                </c:pt>
                <c:pt idx="118">
                  <c:v>787.00894552892169</c:v>
                </c:pt>
                <c:pt idx="119">
                  <c:v>793.46644017651454</c:v>
                </c:pt>
                <c:pt idx="120">
                  <c:v>799.92052852208042</c:v>
                </c:pt>
                <c:pt idx="121">
                  <c:v>806.37121431803348</c:v>
                </c:pt>
                <c:pt idx="122">
                  <c:v>812.81850131064755</c:v>
                </c:pt>
                <c:pt idx="123">
                  <c:v>819.26239324006883</c:v>
                </c:pt>
                <c:pt idx="124">
                  <c:v>825.7028938403306</c:v>
                </c:pt>
                <c:pt idx="125">
                  <c:v>832.1400068393649</c:v>
                </c:pt>
                <c:pt idx="126">
                  <c:v>838.57373595901754</c:v>
                </c:pt>
                <c:pt idx="127">
                  <c:v>845.00408491505857</c:v>
                </c:pt>
                <c:pt idx="128">
                  <c:v>851.4310574171991</c:v>
                </c:pt>
                <c:pt idx="129">
                  <c:v>857.85465716910176</c:v>
                </c:pt>
                <c:pt idx="130">
                  <c:v>864.2748878683949</c:v>
                </c:pt>
                <c:pt idx="131">
                  <c:v>870.69175320668467</c:v>
                </c:pt>
                <c:pt idx="132">
                  <c:v>877.10525686956976</c:v>
                </c:pt>
                <c:pt idx="133">
                  <c:v>883.51540253665348</c:v>
                </c:pt>
                <c:pt idx="134">
                  <c:v>889.92219388155536</c:v>
                </c:pt>
                <c:pt idx="135">
                  <c:v>896.32563457192782</c:v>
                </c:pt>
                <c:pt idx="136">
                  <c:v>902.72572826946464</c:v>
                </c:pt>
                <c:pt idx="137">
                  <c:v>909.12247862991683</c:v>
                </c:pt>
                <c:pt idx="138">
                  <c:v>915.51588930310459</c:v>
                </c:pt>
                <c:pt idx="139">
                  <c:v>921.90596393292947</c:v>
                </c:pt>
                <c:pt idx="140">
                  <c:v>928.29270615738903</c:v>
                </c:pt>
                <c:pt idx="141">
                  <c:v>934.67611960858687</c:v>
                </c:pt>
                <c:pt idx="142">
                  <c:v>941.05620791274748</c:v>
                </c:pt>
                <c:pt idx="143">
                  <c:v>947.43297469022832</c:v>
                </c:pt>
                <c:pt idx="144">
                  <c:v>953.80642355553232</c:v>
                </c:pt>
                <c:pt idx="145">
                  <c:v>960.17655811731981</c:v>
                </c:pt>
                <c:pt idx="146">
                  <c:v>966.54338197842264</c:v>
                </c:pt>
                <c:pt idx="147">
                  <c:v>972.9068987358545</c:v>
                </c:pt>
                <c:pt idx="148">
                  <c:v>979.2671119808266</c:v>
                </c:pt>
                <c:pt idx="149">
                  <c:v>985.62402529875715</c:v>
                </c:pt>
                <c:pt idx="150">
                  <c:v>991.97764226928484</c:v>
                </c:pt>
                <c:pt idx="151">
                  <c:v>998.32796646628151</c:v>
                </c:pt>
                <c:pt idx="152">
                  <c:v>1004.6750014578653</c:v>
                </c:pt>
                <c:pt idx="153">
                  <c:v>1011.018750806409</c:v>
                </c:pt>
                <c:pt idx="154">
                  <c:v>1017.3592180685589</c:v>
                </c:pt>
                <c:pt idx="155">
                  <c:v>1023.696406795242</c:v>
                </c:pt>
                <c:pt idx="156">
                  <c:v>1030.0303205316789</c:v>
                </c:pt>
                <c:pt idx="157">
                  <c:v>1036.3609628173976</c:v>
                </c:pt>
                <c:pt idx="158">
                  <c:v>1042.6883371862471</c:v>
                </c:pt>
                <c:pt idx="159">
                  <c:v>1049.0124471664017</c:v>
                </c:pt>
                <c:pt idx="160">
                  <c:v>1055.3332962803847</c:v>
                </c:pt>
                <c:pt idx="161">
                  <c:v>1061.650888045072</c:v>
                </c:pt>
                <c:pt idx="162">
                  <c:v>1067.9652259717052</c:v>
                </c:pt>
                <c:pt idx="163">
                  <c:v>1074.2763135659059</c:v>
                </c:pt>
                <c:pt idx="164">
                  <c:v>1080.5841543276899</c:v>
                </c:pt>
                <c:pt idx="165">
                  <c:v>1086.8887517514722</c:v>
                </c:pt>
                <c:pt idx="166">
                  <c:v>1093.1901093260828</c:v>
                </c:pt>
                <c:pt idx="167">
                  <c:v>1099.4882305347817</c:v>
                </c:pt>
                <c:pt idx="168">
                  <c:v>1105.7831188552648</c:v>
                </c:pt>
                <c:pt idx="169">
                  <c:v>1112.07477775968</c:v>
                </c:pt>
                <c:pt idx="170">
                  <c:v>1118.3632107146357</c:v>
                </c:pt>
                <c:pt idx="171">
                  <c:v>1124.648421181216</c:v>
                </c:pt>
                <c:pt idx="172">
                  <c:v>1130.9304126149907</c:v>
                </c:pt>
                <c:pt idx="173">
                  <c:v>1137.209188466026</c:v>
                </c:pt>
                <c:pt idx="174">
                  <c:v>1143.484752178897</c:v>
                </c:pt>
                <c:pt idx="175">
                  <c:v>1149.7571071927023</c:v>
                </c:pt>
                <c:pt idx="176">
                  <c:v>1156.0262569410681</c:v>
                </c:pt>
                <c:pt idx="177">
                  <c:v>1162.2922048521689</c:v>
                </c:pt>
                <c:pt idx="178">
                  <c:v>1168.554954348733</c:v>
                </c:pt>
                <c:pt idx="179">
                  <c:v>1174.8145088480528</c:v>
                </c:pt>
                <c:pt idx="180">
                  <c:v>1181.0708717620053</c:v>
                </c:pt>
                <c:pt idx="181">
                  <c:v>1187.3240464970518</c:v>
                </c:pt>
                <c:pt idx="182">
                  <c:v>1193.5740364542569</c:v>
                </c:pt>
                <c:pt idx="183">
                  <c:v>1199.8208450292971</c:v>
                </c:pt>
                <c:pt idx="184">
                  <c:v>1206.0644756124748</c:v>
                </c:pt>
                <c:pt idx="185">
                  <c:v>1212.3049315887249</c:v>
                </c:pt>
                <c:pt idx="186">
                  <c:v>1218.5422163376318</c:v>
                </c:pt>
                <c:pt idx="187">
                  <c:v>1224.7763332334348</c:v>
                </c:pt>
                <c:pt idx="188">
                  <c:v>1231.0072856450461</c:v>
                </c:pt>
                <c:pt idx="189">
                  <c:v>1237.235076936053</c:v>
                </c:pt>
                <c:pt idx="190">
                  <c:v>1243.4597104647382</c:v>
                </c:pt>
                <c:pt idx="191">
                  <c:v>1249.6811895840858</c:v>
                </c:pt>
                <c:pt idx="192">
                  <c:v>1255.8995176417952</c:v>
                </c:pt>
                <c:pt idx="193">
                  <c:v>1262.1146979802872</c:v>
                </c:pt>
                <c:pt idx="194">
                  <c:v>1268.3267339367219</c:v>
                </c:pt>
                <c:pt idx="195">
                  <c:v>1274.535628843003</c:v>
                </c:pt>
                <c:pt idx="196">
                  <c:v>1280.7413860257959</c:v>
                </c:pt>
                <c:pt idx="197">
                  <c:v>1286.9440088065307</c:v>
                </c:pt>
                <c:pt idx="198">
                  <c:v>1293.1435005014218</c:v>
                </c:pt>
                <c:pt idx="199">
                  <c:v>1299.339864421471</c:v>
                </c:pt>
                <c:pt idx="200">
                  <c:v>1305.5331038724817</c:v>
                </c:pt>
                <c:pt idx="201">
                  <c:v>1311.7232221550719</c:v>
                </c:pt>
                <c:pt idx="202">
                  <c:v>1317.910222564682</c:v>
                </c:pt>
                <c:pt idx="203">
                  <c:v>1324.0941083915848</c:v>
                </c:pt>
                <c:pt idx="204">
                  <c:v>1330.2748829208999</c:v>
                </c:pt>
                <c:pt idx="205">
                  <c:v>1336.4525494326019</c:v>
                </c:pt>
                <c:pt idx="206">
                  <c:v>1342.6271112015329</c:v>
                </c:pt>
                <c:pt idx="207">
                  <c:v>1348.7985714974102</c:v>
                </c:pt>
                <c:pt idx="208">
                  <c:v>1354.966933584838</c:v>
                </c:pt>
                <c:pt idx="209">
                  <c:v>1361.1322007233218</c:v>
                </c:pt>
                <c:pt idx="210">
                  <c:v>1367.294376167275</c:v>
                </c:pt>
                <c:pt idx="211">
                  <c:v>1373.4534631660281</c:v>
                </c:pt>
                <c:pt idx="212">
                  <c:v>1379.6094649638437</c:v>
                </c:pt>
                <c:pt idx="213">
                  <c:v>1385.7623847999257</c:v>
                </c:pt>
                <c:pt idx="214">
                  <c:v>1391.912225908427</c:v>
                </c:pt>
                <c:pt idx="215">
                  <c:v>1398.0589915184637</c:v>
                </c:pt>
                <c:pt idx="216">
                  <c:v>1404.202684854122</c:v>
                </c:pt>
                <c:pt idx="217">
                  <c:v>1410.3433091344727</c:v>
                </c:pt>
                <c:pt idx="218">
                  <c:v>1416.4808675735781</c:v>
                </c:pt>
                <c:pt idx="219">
                  <c:v>1422.6153633805031</c:v>
                </c:pt>
                <c:pt idx="220">
                  <c:v>1428.7467997593269</c:v>
                </c:pt>
                <c:pt idx="221">
                  <c:v>1434.8751799091519</c:v>
                </c:pt>
                <c:pt idx="222">
                  <c:v>1441.0005070241161</c:v>
                </c:pt>
                <c:pt idx="223">
                  <c:v>1447.1227842933977</c:v>
                </c:pt>
                <c:pt idx="224">
                  <c:v>1453.2420149012339</c:v>
                </c:pt>
                <c:pt idx="225">
                  <c:v>1459.3582020269248</c:v>
                </c:pt>
                <c:pt idx="226">
                  <c:v>1465.4713488448456</c:v>
                </c:pt>
                <c:pt idx="227">
                  <c:v>1471.5814585244557</c:v>
                </c:pt>
                <c:pt idx="228">
                  <c:v>1477.6885342303096</c:v>
                </c:pt>
                <c:pt idx="229">
                  <c:v>1483.7925791220691</c:v>
                </c:pt>
                <c:pt idx="230">
                  <c:v>1489.8935963545077</c:v>
                </c:pt>
                <c:pt idx="231">
                  <c:v>1495.991589077528</c:v>
                </c:pt>
                <c:pt idx="232">
                  <c:v>1502.0865604361661</c:v>
                </c:pt>
                <c:pt idx="233">
                  <c:v>1508.1785135706029</c:v>
                </c:pt>
                <c:pt idx="234">
                  <c:v>1514.267451616176</c:v>
                </c:pt>
                <c:pt idx="235">
                  <c:v>1520.353377703387</c:v>
                </c:pt>
                <c:pt idx="236">
                  <c:v>1526.4362949579129</c:v>
                </c:pt>
                <c:pt idx="237">
                  <c:v>1532.5162065006159</c:v>
                </c:pt>
                <c:pt idx="238">
                  <c:v>1538.593115447555</c:v>
                </c:pt>
                <c:pt idx="239">
                  <c:v>1544.6670249099898</c:v>
                </c:pt>
                <c:pt idx="240">
                  <c:v>1550.737937994398</c:v>
                </c:pt>
                <c:pt idx="241">
                  <c:v>1556.8058578024811</c:v>
                </c:pt>
                <c:pt idx="242">
                  <c:v>1562.8707874311731</c:v>
                </c:pt>
                <c:pt idx="243">
                  <c:v>1568.9327299726519</c:v>
                </c:pt>
                <c:pt idx="244">
                  <c:v>1574.9916885143518</c:v>
                </c:pt>
                <c:pt idx="245">
                  <c:v>1581.047666138968</c:v>
                </c:pt>
                <c:pt idx="246">
                  <c:v>1587.1006659244672</c:v>
                </c:pt>
                <c:pt idx="247">
                  <c:v>1593.1506909441021</c:v>
                </c:pt>
                <c:pt idx="248">
                  <c:v>1599.1977442664147</c:v>
                </c:pt>
                <c:pt idx="249">
                  <c:v>1605.241828955252</c:v>
                </c:pt>
                <c:pt idx="250">
                  <c:v>1611.2829480697678</c:v>
                </c:pt>
                <c:pt idx="251">
                  <c:v>1617.3211046644408</c:v>
                </c:pt>
                <c:pt idx="252">
                  <c:v>1623.3563017890772</c:v>
                </c:pt>
                <c:pt idx="253">
                  <c:v>1629.3885424888249</c:v>
                </c:pt>
                <c:pt idx="254">
                  <c:v>1635.4178298041802</c:v>
                </c:pt>
                <c:pt idx="255">
                  <c:v>1641.4441667709989</c:v>
                </c:pt>
                <c:pt idx="256">
                  <c:v>1647.4675564205045</c:v>
                </c:pt>
                <c:pt idx="257">
                  <c:v>1653.4880017792973</c:v>
                </c:pt>
                <c:pt idx="258">
                  <c:v>1659.5055058693661</c:v>
                </c:pt>
                <c:pt idx="259">
                  <c:v>1665.5200717080952</c:v>
                </c:pt>
                <c:pt idx="260">
                  <c:v>1671.531702308273</c:v>
                </c:pt>
                <c:pt idx="261">
                  <c:v>1677.5404006781068</c:v>
                </c:pt>
                <c:pt idx="262">
                  <c:v>1683.5461698212252</c:v>
                </c:pt>
                <c:pt idx="263">
                  <c:v>1689.5490127366891</c:v>
                </c:pt>
                <c:pt idx="264">
                  <c:v>1695.5489324190048</c:v>
                </c:pt>
                <c:pt idx="265">
                  <c:v>1701.54593185813</c:v>
                </c:pt>
                <c:pt idx="266">
                  <c:v>1707.5400140394818</c:v>
                </c:pt>
                <c:pt idx="267">
                  <c:v>1713.5311819439489</c:v>
                </c:pt>
                <c:pt idx="268">
                  <c:v>1719.5194385478997</c:v>
                </c:pt>
                <c:pt idx="269">
                  <c:v>1725.5047868231891</c:v>
                </c:pt>
                <c:pt idx="270">
                  <c:v>1731.4872297371719</c:v>
                </c:pt>
                <c:pt idx="271">
                  <c:v>1737.4667702527081</c:v>
                </c:pt>
                <c:pt idx="272">
                  <c:v>1743.4434113281741</c:v>
                </c:pt>
                <c:pt idx="273">
                  <c:v>1749.4171559174702</c:v>
                </c:pt>
                <c:pt idx="274">
                  <c:v>1755.3880069700308</c:v>
                </c:pt>
                <c:pt idx="275">
                  <c:v>1761.3559674308342</c:v>
                </c:pt>
                <c:pt idx="276">
                  <c:v>1767.3210402404088</c:v>
                </c:pt>
                <c:pt idx="277">
                  <c:v>1773.2832283348425</c:v>
                </c:pt>
                <c:pt idx="278">
                  <c:v>1779.2425346457969</c:v>
                </c:pt>
                <c:pt idx="279">
                  <c:v>1785.1989621005071</c:v>
                </c:pt>
                <c:pt idx="280">
                  <c:v>1791.1525136217981</c:v>
                </c:pt>
                <c:pt idx="281">
                  <c:v>1797.1031921280908</c:v>
                </c:pt>
                <c:pt idx="282">
                  <c:v>1803.0510005334097</c:v>
                </c:pt>
                <c:pt idx="283">
                  <c:v>1808.9959417473951</c:v>
                </c:pt>
                <c:pt idx="284">
                  <c:v>1814.9380186753067</c:v>
                </c:pt>
                <c:pt idx="285">
                  <c:v>1820.8772342180384</c:v>
                </c:pt>
                <c:pt idx="286">
                  <c:v>1826.813591272125</c:v>
                </c:pt>
                <c:pt idx="287">
                  <c:v>1832.7470927297443</c:v>
                </c:pt>
                <c:pt idx="288">
                  <c:v>1838.6777414787371</c:v>
                </c:pt>
                <c:pt idx="289">
                  <c:v>1844.6055404026069</c:v>
                </c:pt>
                <c:pt idx="290">
                  <c:v>1850.530492380534</c:v>
                </c:pt>
                <c:pt idx="291">
                  <c:v>1856.4526002873808</c:v>
                </c:pt>
                <c:pt idx="292">
                  <c:v>1862.371866993702</c:v>
                </c:pt>
                <c:pt idx="293">
                  <c:v>1868.2882953657522</c:v>
                </c:pt>
                <c:pt idx="294">
                  <c:v>1874.201888265495</c:v>
                </c:pt>
                <c:pt idx="295">
                  <c:v>1880.1126485506127</c:v>
                </c:pt>
                <c:pt idx="296">
                  <c:v>1886.0205790745131</c:v>
                </c:pt>
                <c:pt idx="297">
                  <c:v>1891.9256826863382</c:v>
                </c:pt>
                <c:pt idx="298">
                  <c:v>1897.8279622309728</c:v>
                </c:pt>
                <c:pt idx="299">
                  <c:v>1903.7274205490537</c:v>
                </c:pt>
                <c:pt idx="300">
                  <c:v>1909.6240604769787</c:v>
                </c:pt>
                <c:pt idx="301">
                  <c:v>1915.517884846912</c:v>
                </c:pt>
                <c:pt idx="302">
                  <c:v>1921.4088964867944</c:v>
                </c:pt>
                <c:pt idx="303">
                  <c:v>1927.297098220354</c:v>
                </c:pt>
                <c:pt idx="304">
                  <c:v>1933.1824928671106</c:v>
                </c:pt>
                <c:pt idx="305">
                  <c:v>1939.0650832423869</c:v>
                </c:pt>
                <c:pt idx="306">
                  <c:v>1944.944872157314</c:v>
                </c:pt>
                <c:pt idx="307">
                  <c:v>1950.8218624188437</c:v>
                </c:pt>
                <c:pt idx="308">
                  <c:v>1956.696056829752</c:v>
                </c:pt>
                <c:pt idx="309">
                  <c:v>1962.567458188651</c:v>
                </c:pt>
                <c:pt idx="310">
                  <c:v>1968.4360692899961</c:v>
                </c:pt>
                <c:pt idx="311">
                  <c:v>1974.301892924093</c:v>
                </c:pt>
                <c:pt idx="312">
                  <c:v>1980.1649318771088</c:v>
                </c:pt>
                <c:pt idx="313">
                  <c:v>1986.025188931078</c:v>
                </c:pt>
                <c:pt idx="314">
                  <c:v>1991.8826668639067</c:v>
                </c:pt>
                <c:pt idx="315">
                  <c:v>1997.7373684493909</c:v>
                </c:pt>
                <c:pt idx="316">
                  <c:v>2003.5892964572149</c:v>
                </c:pt>
                <c:pt idx="317">
                  <c:v>2009.4384536529642</c:v>
                </c:pt>
                <c:pt idx="318">
                  <c:v>2015.2848427981328</c:v>
                </c:pt>
                <c:pt idx="319">
                  <c:v>2021.1284666501299</c:v>
                </c:pt>
                <c:pt idx="320">
                  <c:v>2026.9693279622902</c:v>
                </c:pt>
                <c:pt idx="321">
                  <c:v>2032.8074294838791</c:v>
                </c:pt>
                <c:pt idx="322">
                  <c:v>2038.6427739601043</c:v>
                </c:pt>
                <c:pt idx="323">
                  <c:v>2044.4753641321201</c:v>
                </c:pt>
                <c:pt idx="324">
                  <c:v>2050.3052027370372</c:v>
                </c:pt>
                <c:pt idx="325">
                  <c:v>2056.1322925079312</c:v>
                </c:pt>
                <c:pt idx="326">
                  <c:v>2061.9566361738484</c:v>
                </c:pt>
                <c:pt idx="327">
                  <c:v>2067.7782364598147</c:v>
                </c:pt>
                <c:pt idx="328">
                  <c:v>2073.5970960868472</c:v>
                </c:pt>
                <c:pt idx="329">
                  <c:v>2079.4132177719539</c:v>
                </c:pt>
                <c:pt idx="330">
                  <c:v>2085.2266042281485</c:v>
                </c:pt>
                <c:pt idx="331">
                  <c:v>2091.0372581644569</c:v>
                </c:pt>
                <c:pt idx="332">
                  <c:v>2096.8451822859224</c:v>
                </c:pt>
                <c:pt idx="333">
                  <c:v>2102.6503792936151</c:v>
                </c:pt>
                <c:pt idx="334">
                  <c:v>2108.45285188464</c:v>
                </c:pt>
                <c:pt idx="335">
                  <c:v>2114.2526027521458</c:v>
                </c:pt>
                <c:pt idx="336">
                  <c:v>2120.0496345853285</c:v>
                </c:pt>
                <c:pt idx="337">
                  <c:v>2125.8439500694444</c:v>
                </c:pt>
                <c:pt idx="338">
                  <c:v>2131.6355518858122</c:v>
                </c:pt>
                <c:pt idx="339">
                  <c:v>2137.4244427118256</c:v>
                </c:pt>
                <c:pt idx="340">
                  <c:v>2143.2106252209605</c:v>
                </c:pt>
                <c:pt idx="341">
                  <c:v>2148.9941020827796</c:v>
                </c:pt>
                <c:pt idx="342">
                  <c:v>2154.7748759629376</c:v>
                </c:pt>
                <c:pt idx="343">
                  <c:v>2160.552949523199</c:v>
                </c:pt>
                <c:pt idx="344">
                  <c:v>2166.3283254214357</c:v>
                </c:pt>
                <c:pt idx="345">
                  <c:v>2172.1010063116391</c:v>
                </c:pt>
                <c:pt idx="346">
                  <c:v>2177.8709948439273</c:v>
                </c:pt>
                <c:pt idx="347">
                  <c:v>2183.63829366455</c:v>
                </c:pt>
                <c:pt idx="348">
                  <c:v>2189.4029054159005</c:v>
                </c:pt>
                <c:pt idx="349">
                  <c:v>2195.164832736521</c:v>
                </c:pt>
                <c:pt idx="350">
                  <c:v>2200.9240782611059</c:v>
                </c:pt>
                <c:pt idx="351">
                  <c:v>2206.6806446205155</c:v>
                </c:pt>
                <c:pt idx="352">
                  <c:v>2212.4345344417843</c:v>
                </c:pt>
                <c:pt idx="353">
                  <c:v>2218.1857503481178</c:v>
                </c:pt>
                <c:pt idx="354">
                  <c:v>2223.9342949589131</c:v>
                </c:pt>
                <c:pt idx="355">
                  <c:v>2229.6801708897592</c:v>
                </c:pt>
                <c:pt idx="356">
                  <c:v>2235.4233807524429</c:v>
                </c:pt>
                <c:pt idx="357">
                  <c:v>2241.1639271549616</c:v>
                </c:pt>
                <c:pt idx="358">
                  <c:v>2246.9018127015297</c:v>
                </c:pt>
                <c:pt idx="359">
                  <c:v>2252.6370399925763</c:v>
                </c:pt>
                <c:pt idx="360">
                  <c:v>2258.3696116247665</c:v>
                </c:pt>
                <c:pt idx="361">
                  <c:v>2264.099530191002</c:v>
                </c:pt>
                <c:pt idx="362">
                  <c:v>2269.8267982804273</c:v>
                </c:pt>
                <c:pt idx="363">
                  <c:v>2275.5514184784374</c:v>
                </c:pt>
                <c:pt idx="364">
                  <c:v>2281.2733933666859</c:v>
                </c:pt>
                <c:pt idx="365">
                  <c:v>2286.992725523095</c:v>
                </c:pt>
                <c:pt idx="366">
                  <c:v>2292.7094175218567</c:v>
                </c:pt>
                <c:pt idx="367">
                  <c:v>2298.4234719334445</c:v>
                </c:pt>
                <c:pt idx="368">
                  <c:v>2304.1348913246184</c:v>
                </c:pt>
                <c:pt idx="369">
                  <c:v>2309.8436782584345</c:v>
                </c:pt>
                <c:pt idx="370">
                  <c:v>2315.5498352942468</c:v>
                </c:pt>
                <c:pt idx="371">
                  <c:v>2321.2533649877232</c:v>
                </c:pt>
                <c:pt idx="372">
                  <c:v>2326.9542698908408</c:v>
                </c:pt>
                <c:pt idx="373">
                  <c:v>2332.6525525519055</c:v>
                </c:pt>
                <c:pt idx="374">
                  <c:v>2338.3482155155471</c:v>
                </c:pt>
                <c:pt idx="375">
                  <c:v>2344.0412613227377</c:v>
                </c:pt>
                <c:pt idx="376">
                  <c:v>2349.7316925107893</c:v>
                </c:pt>
                <c:pt idx="377">
                  <c:v>2355.4195116133665</c:v>
                </c:pt>
                <c:pt idx="378">
                  <c:v>2361.1047211604896</c:v>
                </c:pt>
                <c:pt idx="379">
                  <c:v>2366.7873236785485</c:v>
                </c:pt>
                <c:pt idx="380">
                  <c:v>2372.4673216902961</c:v>
                </c:pt>
                <c:pt idx="381">
                  <c:v>2378.1447177148707</c:v>
                </c:pt>
                <c:pt idx="382">
                  <c:v>2383.8195142677955</c:v>
                </c:pt>
                <c:pt idx="383">
                  <c:v>2389.4917138609826</c:v>
                </c:pt>
                <c:pt idx="384">
                  <c:v>2395.1613190027451</c:v>
                </c:pt>
                <c:pt idx="385">
                  <c:v>2400.8283321978029</c:v>
                </c:pt>
                <c:pt idx="386">
                  <c:v>2406.4927559472885</c:v>
                </c:pt>
                <c:pt idx="387">
                  <c:v>2412.1545927487518</c:v>
                </c:pt>
                <c:pt idx="388">
                  <c:v>2417.8138450961728</c:v>
                </c:pt>
                <c:pt idx="389">
                  <c:v>2423.4705154799635</c:v>
                </c:pt>
                <c:pt idx="390">
                  <c:v>2429.1246063869708</c:v>
                </c:pt>
                <c:pt idx="391">
                  <c:v>2434.7761203004984</c:v>
                </c:pt>
                <c:pt idx="392">
                  <c:v>2440.4250597002942</c:v>
                </c:pt>
                <c:pt idx="393">
                  <c:v>2446.0714270625713</c:v>
                </c:pt>
                <c:pt idx="394">
                  <c:v>2451.7152248600091</c:v>
                </c:pt>
                <c:pt idx="395">
                  <c:v>2457.35645556176</c:v>
                </c:pt>
                <c:pt idx="396">
                  <c:v>2462.9951216334566</c:v>
                </c:pt>
                <c:pt idx="397">
                  <c:v>2468.6312255372186</c:v>
                </c:pt>
                <c:pt idx="398">
                  <c:v>2474.2647697316584</c:v>
                </c:pt>
                <c:pt idx="399">
                  <c:v>2479.895756671895</c:v>
                </c:pt>
                <c:pt idx="400">
                  <c:v>2485.524188809542</c:v>
                </c:pt>
                <c:pt idx="401">
                  <c:v>2491.1500685927367</c:v>
                </c:pt>
                <c:pt idx="402">
                  <c:v>2496.773398466134</c:v>
                </c:pt>
                <c:pt idx="403">
                  <c:v>2502.3941808709155</c:v>
                </c:pt>
                <c:pt idx="404">
                  <c:v>2508.0124182447912</c:v>
                </c:pt>
                <c:pt idx="405">
                  <c:v>2513.6281130220182</c:v>
                </c:pt>
                <c:pt idx="406">
                  <c:v>2519.2412676333961</c:v>
                </c:pt>
                <c:pt idx="407">
                  <c:v>2524.8518845062763</c:v>
                </c:pt>
                <c:pt idx="408">
                  <c:v>2530.4599660645722</c:v>
                </c:pt>
                <c:pt idx="409">
                  <c:v>2536.0655147287589</c:v>
                </c:pt>
                <c:pt idx="410">
                  <c:v>2541.66853291589</c:v>
                </c:pt>
                <c:pt idx="411">
                  <c:v>2547.2690230395901</c:v>
                </c:pt>
                <c:pt idx="412">
                  <c:v>2552.866987510075</c:v>
                </c:pt>
                <c:pt idx="413">
                  <c:v>2558.462428734148</c:v>
                </c:pt>
                <c:pt idx="414">
                  <c:v>2564.0553491152132</c:v>
                </c:pt>
                <c:pt idx="415">
                  <c:v>2569.6457510532759</c:v>
                </c:pt>
                <c:pt idx="416">
                  <c:v>2575.2336369449554</c:v>
                </c:pt>
                <c:pt idx="417">
                  <c:v>2580.8190091834845</c:v>
                </c:pt>
                <c:pt idx="418">
                  <c:v>2586.4018701587215</c:v>
                </c:pt>
                <c:pt idx="419">
                  <c:v>2591.9822222571552</c:v>
                </c:pt>
                <c:pt idx="420">
                  <c:v>2597.5600678619057</c:v>
                </c:pt>
                <c:pt idx="421">
                  <c:v>2603.1354093527416</c:v>
                </c:pt>
                <c:pt idx="422">
                  <c:v>2608.7082491060751</c:v>
                </c:pt>
                <c:pt idx="423">
                  <c:v>2614.2785894949761</c:v>
                </c:pt>
                <c:pt idx="424">
                  <c:v>2619.8464328891746</c:v>
                </c:pt>
                <c:pt idx="425">
                  <c:v>2625.4117816550652</c:v>
                </c:pt>
                <c:pt idx="426">
                  <c:v>2630.9746381557197</c:v>
                </c:pt>
                <c:pt idx="427">
                  <c:v>2636.53500475089</c:v>
                </c:pt>
                <c:pt idx="428">
                  <c:v>2642.0928837970087</c:v>
                </c:pt>
                <c:pt idx="429">
                  <c:v>2647.6482776472067</c:v>
                </c:pt>
                <c:pt idx="430">
                  <c:v>2653.2011886513092</c:v>
                </c:pt>
                <c:pt idx="431">
                  <c:v>2658.7516191558457</c:v>
                </c:pt>
                <c:pt idx="432">
                  <c:v>2664.2995715040593</c:v>
                </c:pt>
                <c:pt idx="433">
                  <c:v>2669.8450480359061</c:v>
                </c:pt>
                <c:pt idx="434">
                  <c:v>2675.3880510880658</c:v>
                </c:pt>
                <c:pt idx="435">
                  <c:v>2680.9285829939499</c:v>
                </c:pt>
                <c:pt idx="436">
                  <c:v>2686.4666460837016</c:v>
                </c:pt>
                <c:pt idx="437">
                  <c:v>2692.0022426842052</c:v>
                </c:pt>
                <c:pt idx="438">
                  <c:v>2697.5353751190928</c:v>
                </c:pt>
                <c:pt idx="439">
                  <c:v>2703.0660457087492</c:v>
                </c:pt>
                <c:pt idx="440">
                  <c:v>2708.5942567703205</c:v>
                </c:pt>
                <c:pt idx="441">
                  <c:v>2714.120010617713</c:v>
                </c:pt>
                <c:pt idx="442">
                  <c:v>2719.643309561608</c:v>
                </c:pt>
                <c:pt idx="443">
                  <c:v>2725.1641559094628</c:v>
                </c:pt>
                <c:pt idx="444">
                  <c:v>2730.6825519655181</c:v>
                </c:pt>
                <c:pt idx="445">
                  <c:v>2736.1985000308009</c:v>
                </c:pt>
                <c:pt idx="446">
                  <c:v>2741.7120024031378</c:v>
                </c:pt>
                <c:pt idx="447">
                  <c:v>2747.2230613771517</c:v>
                </c:pt>
                <c:pt idx="448">
                  <c:v>2752.7316792442753</c:v>
                </c:pt>
                <c:pt idx="449">
                  <c:v>2758.2378582927508</c:v>
                </c:pt>
                <c:pt idx="450">
                  <c:v>2763.7416008076416</c:v>
                </c:pt>
                <c:pt idx="451">
                  <c:v>2769.2429090708365</c:v>
                </c:pt>
                <c:pt idx="452">
                  <c:v>2774.7417853610505</c:v>
                </c:pt>
                <c:pt idx="453">
                  <c:v>2780.2382319538374</c:v>
                </c:pt>
                <c:pt idx="454">
                  <c:v>2785.732251121593</c:v>
                </c:pt>
                <c:pt idx="455">
                  <c:v>2791.2238451335588</c:v>
                </c:pt>
                <c:pt idx="456">
                  <c:v>2796.7130162558324</c:v>
                </c:pt>
                <c:pt idx="457">
                  <c:v>2802.199766751367</c:v>
                </c:pt>
                <c:pt idx="458">
                  <c:v>2807.6840988799859</c:v>
                </c:pt>
                <c:pt idx="459">
                  <c:v>2813.1660148983792</c:v>
                </c:pt>
                <c:pt idx="460">
                  <c:v>2818.6455170601153</c:v>
                </c:pt>
                <c:pt idx="461">
                  <c:v>2824.1226076156436</c:v>
                </c:pt>
                <c:pt idx="462">
                  <c:v>2829.5972888123028</c:v>
                </c:pt>
                <c:pt idx="463">
                  <c:v>2835.0695628943263</c:v>
                </c:pt>
                <c:pt idx="464">
                  <c:v>2840.5394321028443</c:v>
                </c:pt>
                <c:pt idx="465">
                  <c:v>2846.0068986758938</c:v>
                </c:pt>
                <c:pt idx="466">
                  <c:v>2851.4719648484224</c:v>
                </c:pt>
                <c:pt idx="467">
                  <c:v>2856.9346328522934</c:v>
                </c:pt>
                <c:pt idx="468">
                  <c:v>2862.394904916292</c:v>
                </c:pt>
                <c:pt idx="469">
                  <c:v>2867.8527832661343</c:v>
                </c:pt>
                <c:pt idx="470">
                  <c:v>2873.3082701244648</c:v>
                </c:pt>
                <c:pt idx="471">
                  <c:v>2878.7613677108707</c:v>
                </c:pt>
                <c:pt idx="472">
                  <c:v>2884.212078241882</c:v>
                </c:pt>
                <c:pt idx="473">
                  <c:v>2889.66040393098</c:v>
                </c:pt>
                <c:pt idx="474">
                  <c:v>2895.1063469885994</c:v>
                </c:pt>
                <c:pt idx="475">
                  <c:v>2900.5499096221388</c:v>
                </c:pt>
                <c:pt idx="476">
                  <c:v>2905.9910940359623</c:v>
                </c:pt>
                <c:pt idx="477">
                  <c:v>2911.4299024314064</c:v>
                </c:pt>
                <c:pt idx="478">
                  <c:v>2916.8663370067843</c:v>
                </c:pt>
                <c:pt idx="479">
                  <c:v>2922.3003999573953</c:v>
                </c:pt>
                <c:pt idx="480">
                  <c:v>2927.7320934755253</c:v>
                </c:pt>
                <c:pt idx="481">
                  <c:v>2933.1614197504541</c:v>
                </c:pt>
                <c:pt idx="482">
                  <c:v>2938.5883809684624</c:v>
                </c:pt>
                <c:pt idx="483">
                  <c:v>2944.0129793128381</c:v>
                </c:pt>
                <c:pt idx="484">
                  <c:v>2949.4352169638755</c:v>
                </c:pt>
                <c:pt idx="485">
                  <c:v>2954.8550960988855</c:v>
                </c:pt>
                <c:pt idx="486">
                  <c:v>2960.2726188922052</c:v>
                </c:pt>
                <c:pt idx="487">
                  <c:v>2965.6877875151931</c:v>
                </c:pt>
                <c:pt idx="488">
                  <c:v>2971.100604136243</c:v>
                </c:pt>
                <c:pt idx="489">
                  <c:v>2976.5110709207852</c:v>
                </c:pt>
                <c:pt idx="490">
                  <c:v>2981.9191900312949</c:v>
                </c:pt>
                <c:pt idx="491">
                  <c:v>2987.3249636272908</c:v>
                </c:pt>
                <c:pt idx="492">
                  <c:v>2992.7283938653532</c:v>
                </c:pt>
                <c:pt idx="493">
                  <c:v>2998.1294828991131</c:v>
                </c:pt>
                <c:pt idx="494">
                  <c:v>3003.5282328792723</c:v>
                </c:pt>
                <c:pt idx="495">
                  <c:v>3008.924645953598</c:v>
                </c:pt>
                <c:pt idx="496">
                  <c:v>3014.3187242669351</c:v>
                </c:pt>
                <c:pt idx="497">
                  <c:v>3019.7104699612064</c:v>
                </c:pt>
                <c:pt idx="498">
                  <c:v>3025.0998851754239</c:v>
                </c:pt>
                <c:pt idx="499">
                  <c:v>3030.4869720456868</c:v>
                </c:pt>
                <c:pt idx="500">
                  <c:v>3035.8717327051918</c:v>
                </c:pt>
                <c:pt idx="501">
                  <c:v>3041.2541692842351</c:v>
                </c:pt>
                <c:pt idx="502">
                  <c:v>3046.6342839102217</c:v>
                </c:pt>
                <c:pt idx="503">
                  <c:v>3052.0120787076689</c:v>
                </c:pt>
                <c:pt idx="504">
                  <c:v>3057.3875557982078</c:v>
                </c:pt>
                <c:pt idx="505">
                  <c:v>3062.7607173005954</c:v>
                </c:pt>
                <c:pt idx="506">
                  <c:v>3068.1315653307111</c:v>
                </c:pt>
                <c:pt idx="507">
                  <c:v>3073.5001020015716</c:v>
                </c:pt>
                <c:pt idx="508">
                  <c:v>3078.8663294233265</c:v>
                </c:pt>
                <c:pt idx="509">
                  <c:v>3084.2302497032724</c:v>
                </c:pt>
                <c:pt idx="510">
                  <c:v>3089.591864945854</c:v>
                </c:pt>
                <c:pt idx="511">
                  <c:v>3094.9511772526639</c:v>
                </c:pt>
                <c:pt idx="512">
                  <c:v>3100.3081887224557</c:v>
                </c:pt>
                <c:pt idx="513">
                  <c:v>3105.6629014511477</c:v>
                </c:pt>
                <c:pt idx="514">
                  <c:v>3111.0153175318269</c:v>
                </c:pt>
                <c:pt idx="515">
                  <c:v>3116.3654390547458</c:v>
                </c:pt>
                <c:pt idx="516">
                  <c:v>3121.7132681073467</c:v>
                </c:pt>
                <c:pt idx="517">
                  <c:v>3127.0588067742492</c:v>
                </c:pt>
                <c:pt idx="518">
                  <c:v>3132.4020571372594</c:v>
                </c:pt>
                <c:pt idx="519">
                  <c:v>3137.7430212753811</c:v>
                </c:pt>
                <c:pt idx="520">
                  <c:v>3143.0817012648149</c:v>
                </c:pt>
                <c:pt idx="521">
                  <c:v>3148.4180991789649</c:v>
                </c:pt>
                <c:pt idx="522">
                  <c:v>3153.7522170884445</c:v>
                </c:pt>
                <c:pt idx="523">
                  <c:v>3159.084057061079</c:v>
                </c:pt>
                <c:pt idx="524">
                  <c:v>3164.4136211619125</c:v>
                </c:pt>
                <c:pt idx="525">
                  <c:v>3169.7409114532156</c:v>
                </c:pt>
                <c:pt idx="526">
                  <c:v>3175.0659299944818</c:v>
                </c:pt>
                <c:pt idx="527">
                  <c:v>3180.3886788424429</c:v>
                </c:pt>
                <c:pt idx="528">
                  <c:v>3185.7091600510657</c:v>
                </c:pt>
                <c:pt idx="529">
                  <c:v>3191.0273756715615</c:v>
                </c:pt>
                <c:pt idx="530">
                  <c:v>3196.3433277523905</c:v>
                </c:pt>
                <c:pt idx="531">
                  <c:v>3201.6570183392623</c:v>
                </c:pt>
                <c:pt idx="532">
                  <c:v>3206.9684494751486</c:v>
                </c:pt>
                <c:pt idx="533">
                  <c:v>3212.2776232002834</c:v>
                </c:pt>
                <c:pt idx="534">
                  <c:v>3217.584541552163</c:v>
                </c:pt>
                <c:pt idx="535">
                  <c:v>3222.8892065655637</c:v>
                </c:pt>
                <c:pt idx="536">
                  <c:v>3228.1916202725333</c:v>
                </c:pt>
                <c:pt idx="537">
                  <c:v>3233.4917847024035</c:v>
                </c:pt>
                <c:pt idx="538">
                  <c:v>3238.7897018817939</c:v>
                </c:pt>
                <c:pt idx="539">
                  <c:v>3244.0853738346154</c:v>
                </c:pt>
                <c:pt idx="540">
                  <c:v>3249.3788025820745</c:v>
                </c:pt>
                <c:pt idx="541">
                  <c:v>3254.6699901426764</c:v>
                </c:pt>
                <c:pt idx="542">
                  <c:v>3259.9589385322415</c:v>
                </c:pt>
                <c:pt idx="543">
                  <c:v>3265.2456497638891</c:v>
                </c:pt>
                <c:pt idx="544">
                  <c:v>3270.5301258480645</c:v>
                </c:pt>
                <c:pt idx="545">
                  <c:v>3275.8123687925245</c:v>
                </c:pt>
                <c:pt idx="546">
                  <c:v>3281.092380602357</c:v>
                </c:pt>
                <c:pt idx="547">
                  <c:v>3286.3701632799789</c:v>
                </c:pt>
                <c:pt idx="548">
                  <c:v>3291.645718825137</c:v>
                </c:pt>
                <c:pt idx="549">
                  <c:v>3296.9190492349253</c:v>
                </c:pt>
                <c:pt idx="550">
                  <c:v>3302.1901565037733</c:v>
                </c:pt>
                <c:pt idx="551">
                  <c:v>3307.4590426234645</c:v>
                </c:pt>
                <c:pt idx="552">
                  <c:v>3312.7257095831342</c:v>
                </c:pt>
                <c:pt idx="553">
                  <c:v>3317.9901593692744</c:v>
                </c:pt>
                <c:pt idx="554">
                  <c:v>3323.2523939657408</c:v>
                </c:pt>
                <c:pt idx="555">
                  <c:v>3328.5124153537568</c:v>
                </c:pt>
                <c:pt idx="556">
                  <c:v>3333.7702255119166</c:v>
                </c:pt>
                <c:pt idx="557">
                  <c:v>3339.0258264161907</c:v>
                </c:pt>
                <c:pt idx="558">
                  <c:v>3344.2792200399308</c:v>
                </c:pt>
                <c:pt idx="559">
                  <c:v>3349.5304083538749</c:v>
                </c:pt>
                <c:pt idx="560">
                  <c:v>3354.779393326151</c:v>
                </c:pt>
                <c:pt idx="561">
                  <c:v>3360.0261769222802</c:v>
                </c:pt>
                <c:pt idx="562">
                  <c:v>3365.2707611051856</c:v>
                </c:pt>
                <c:pt idx="563">
                  <c:v>3370.513147835195</c:v>
                </c:pt>
                <c:pt idx="564">
                  <c:v>3375.7533390700373</c:v>
                </c:pt>
                <c:pt idx="565">
                  <c:v>3380.9913367648646</c:v>
                </c:pt>
                <c:pt idx="566">
                  <c:v>3386.2271428722397</c:v>
                </c:pt>
                <c:pt idx="567">
                  <c:v>3391.4607593421492</c:v>
                </c:pt>
                <c:pt idx="568">
                  <c:v>3396.6921881220073</c:v>
                </c:pt>
                <c:pt idx="569">
                  <c:v>3401.9214311566589</c:v>
                </c:pt>
                <c:pt idx="570">
                  <c:v>3407.1484903883838</c:v>
                </c:pt>
                <c:pt idx="571">
                  <c:v>3412.3733677569012</c:v>
                </c:pt>
                <c:pt idx="572">
                  <c:v>3417.5960651993755</c:v>
                </c:pt>
                <c:pt idx="573">
                  <c:v>3422.8165846504221</c:v>
                </c:pt>
                <c:pt idx="574">
                  <c:v>3428.034928042106</c:v>
                </c:pt>
                <c:pt idx="575">
                  <c:v>3433.2510973039534</c:v>
                </c:pt>
                <c:pt idx="576">
                  <c:v>3438.465094362949</c:v>
                </c:pt>
                <c:pt idx="577">
                  <c:v>3443.676921143549</c:v>
                </c:pt>
                <c:pt idx="578">
                  <c:v>3448.8865795676775</c:v>
                </c:pt>
                <c:pt idx="579">
                  <c:v>3454.0940715547349</c:v>
                </c:pt>
                <c:pt idx="580">
                  <c:v>3459.2993990216005</c:v>
                </c:pt>
                <c:pt idx="581">
                  <c:v>3464.502563882641</c:v>
                </c:pt>
                <c:pt idx="582">
                  <c:v>3469.7035680497065</c:v>
                </c:pt>
                <c:pt idx="583">
                  <c:v>3474.9024134321471</c:v>
                </c:pt>
                <c:pt idx="584">
                  <c:v>3480.0991019368034</c:v>
                </c:pt>
                <c:pt idx="585">
                  <c:v>3485.2936354680196</c:v>
                </c:pt>
                <c:pt idx="586">
                  <c:v>3490.4860159276504</c:v>
                </c:pt>
                <c:pt idx="587">
                  <c:v>3495.6762452150556</c:v>
                </c:pt>
                <c:pt idx="588">
                  <c:v>3500.8643252271131</c:v>
                </c:pt>
                <c:pt idx="589">
                  <c:v>3506.0502578582164</c:v>
                </c:pt>
                <c:pt idx="590">
                  <c:v>3511.2340450002848</c:v>
                </c:pt>
                <c:pt idx="591">
                  <c:v>3516.4156885427651</c:v>
                </c:pt>
                <c:pt idx="592">
                  <c:v>3521.5951903726345</c:v>
                </c:pt>
                <c:pt idx="593">
                  <c:v>3526.7725523744075</c:v>
                </c:pt>
                <c:pt idx="594">
                  <c:v>3531.9477764301396</c:v>
                </c:pt>
                <c:pt idx="595">
                  <c:v>3537.1208644194276</c:v>
                </c:pt>
                <c:pt idx="596">
                  <c:v>3542.2918182194244</c:v>
                </c:pt>
                <c:pt idx="597">
                  <c:v>3547.4606397048256</c:v>
                </c:pt>
                <c:pt idx="598">
                  <c:v>3552.627330747895</c:v>
                </c:pt>
                <c:pt idx="599">
                  <c:v>3557.7918932184493</c:v>
                </c:pt>
                <c:pt idx="600">
                  <c:v>3562.9543289838753</c:v>
                </c:pt>
                <c:pt idx="601">
                  <c:v>3568.1146399091281</c:v>
                </c:pt>
                <c:pt idx="602">
                  <c:v>3573.2728278567388</c:v>
                </c:pt>
                <c:pt idx="603">
                  <c:v>3578.4288946868155</c:v>
                </c:pt>
                <c:pt idx="604">
                  <c:v>3583.5828422570489</c:v>
                </c:pt>
                <c:pt idx="605">
                  <c:v>3588.7346724227154</c:v>
                </c:pt>
                <c:pt idx="606">
                  <c:v>3593.8843870366859</c:v>
                </c:pt>
                <c:pt idx="607">
                  <c:v>3599.0319879494205</c:v>
                </c:pt>
                <c:pt idx="608">
                  <c:v>3604.1774770089819</c:v>
                </c:pt>
                <c:pt idx="609">
                  <c:v>3609.3208560610369</c:v>
                </c:pt>
                <c:pt idx="610">
                  <c:v>3614.4621269488571</c:v>
                </c:pt>
                <c:pt idx="611">
                  <c:v>3619.601291513326</c:v>
                </c:pt>
                <c:pt idx="612">
                  <c:v>3624.738351592945</c:v>
                </c:pt>
                <c:pt idx="613">
                  <c:v>3629.873309023832</c:v>
                </c:pt>
                <c:pt idx="614">
                  <c:v>3635.0061656397297</c:v>
                </c:pt>
                <c:pt idx="615">
                  <c:v>3640.1369232720103</c:v>
                </c:pt>
                <c:pt idx="616">
                  <c:v>3645.2655837496736</c:v>
                </c:pt>
                <c:pt idx="617">
                  <c:v>3650.3921488993606</c:v>
                </c:pt>
                <c:pt idx="618">
                  <c:v>3655.5166205453461</c:v>
                </c:pt>
                <c:pt idx="619">
                  <c:v>3660.6390005095554</c:v>
                </c:pt>
                <c:pt idx="620">
                  <c:v>3665.759290611556</c:v>
                </c:pt>
                <c:pt idx="621">
                  <c:v>3670.8774926685724</c:v>
                </c:pt>
                <c:pt idx="622">
                  <c:v>3675.9936084954811</c:v>
                </c:pt>
                <c:pt idx="623">
                  <c:v>3681.1076399048206</c:v>
                </c:pt>
                <c:pt idx="624">
                  <c:v>3686.2195887067924</c:v>
                </c:pt>
                <c:pt idx="625">
                  <c:v>3691.3294567092685</c:v>
                </c:pt>
                <c:pt idx="626">
                  <c:v>3696.4372457177865</c:v>
                </c:pt>
                <c:pt idx="627">
                  <c:v>3701.5429575355697</c:v>
                </c:pt>
                <c:pt idx="628">
                  <c:v>3706.64659396351</c:v>
                </c:pt>
                <c:pt idx="629">
                  <c:v>3711.7481568001945</c:v>
                </c:pt>
                <c:pt idx="630">
                  <c:v>3716.8476478418879</c:v>
                </c:pt>
                <c:pt idx="631">
                  <c:v>3721.9450688825555</c:v>
                </c:pt>
                <c:pt idx="632">
                  <c:v>3727.0404217138494</c:v>
                </c:pt>
                <c:pt idx="633">
                  <c:v>3732.1337081251299</c:v>
                </c:pt>
                <c:pt idx="634">
                  <c:v>3737.2249299034547</c:v>
                </c:pt>
                <c:pt idx="635">
                  <c:v>3742.3140888335925</c:v>
                </c:pt>
                <c:pt idx="636">
                  <c:v>3747.4011866980172</c:v>
                </c:pt>
                <c:pt idx="637">
                  <c:v>3752.4862252769258</c:v>
                </c:pt>
                <c:pt idx="638">
                  <c:v>3757.5692063482311</c:v>
                </c:pt>
                <c:pt idx="639">
                  <c:v>3762.6501316875665</c:v>
                </c:pt>
                <c:pt idx="640">
                  <c:v>3767.729003068293</c:v>
                </c:pt>
                <c:pt idx="641">
                  <c:v>3772.8058222615055</c:v>
                </c:pt>
                <c:pt idx="642">
                  <c:v>3777.8805910360302</c:v>
                </c:pt>
                <c:pt idx="643">
                  <c:v>3782.9533111584324</c:v>
                </c:pt>
                <c:pt idx="644">
                  <c:v>3788.023984393019</c:v>
                </c:pt>
                <c:pt idx="645">
                  <c:v>3793.0926125018436</c:v>
                </c:pt>
                <c:pt idx="646">
                  <c:v>3798.1591972447086</c:v>
                </c:pt>
                <c:pt idx="647">
                  <c:v>3803.2237403791701</c:v>
                </c:pt>
                <c:pt idx="648">
                  <c:v>3808.2862436605415</c:v>
                </c:pt>
                <c:pt idx="649">
                  <c:v>3813.3467088419002</c:v>
                </c:pt>
                <c:pt idx="650">
                  <c:v>3818.405137674084</c:v>
                </c:pt>
                <c:pt idx="651">
                  <c:v>3823.4615319056993</c:v>
                </c:pt>
                <c:pt idx="652">
                  <c:v>3828.5158932831305</c:v>
                </c:pt>
                <c:pt idx="653">
                  <c:v>3833.568223550531</c:v>
                </c:pt>
                <c:pt idx="654">
                  <c:v>3838.6185244498388</c:v>
                </c:pt>
                <c:pt idx="655">
                  <c:v>3843.6667977207753</c:v>
                </c:pt>
                <c:pt idx="656">
                  <c:v>3848.7130451008475</c:v>
                </c:pt>
                <c:pt idx="657">
                  <c:v>3853.7572683253538</c:v>
                </c:pt>
                <c:pt idx="658">
                  <c:v>3858.7994691273884</c:v>
                </c:pt>
                <c:pt idx="659">
                  <c:v>3863.8396492378429</c:v>
                </c:pt>
                <c:pt idx="660">
                  <c:v>3868.8778103854124</c:v>
                </c:pt>
                <c:pt idx="661">
                  <c:v>3873.9139542965968</c:v>
                </c:pt>
                <c:pt idx="662">
                  <c:v>3878.9480826957047</c:v>
                </c:pt>
                <c:pt idx="663">
                  <c:v>3883.9801973048602</c:v>
                </c:pt>
                <c:pt idx="664">
                  <c:v>3889.0102998440029</c:v>
                </c:pt>
                <c:pt idx="665">
                  <c:v>3894.0383920308955</c:v>
                </c:pt>
                <c:pt idx="666">
                  <c:v>3899.064475581119</c:v>
                </c:pt>
                <c:pt idx="667">
                  <c:v>3904.0885522080885</c:v>
                </c:pt>
                <c:pt idx="668">
                  <c:v>3909.1106236230466</c:v>
                </c:pt>
                <c:pt idx="669">
                  <c:v>3914.1306915350751</c:v>
                </c:pt>
                <c:pt idx="670">
                  <c:v>3919.1487576510899</c:v>
                </c:pt>
                <c:pt idx="671">
                  <c:v>3924.1648236758515</c:v>
                </c:pt>
                <c:pt idx="672">
                  <c:v>3929.1788913119676</c:v>
                </c:pt>
                <c:pt idx="673">
                  <c:v>3934.1909622598941</c:v>
                </c:pt>
                <c:pt idx="674">
                  <c:v>3939.2010382179392</c:v>
                </c:pt>
                <c:pt idx="675">
                  <c:v>3944.2091208822694</c:v>
                </c:pt>
                <c:pt idx="676">
                  <c:v>3949.215211946911</c:v>
                </c:pt>
                <c:pt idx="677">
                  <c:v>3954.2193131037543</c:v>
                </c:pt>
                <c:pt idx="678">
                  <c:v>3959.2214260425571</c:v>
                </c:pt>
                <c:pt idx="679">
                  <c:v>3964.221552450947</c:v>
                </c:pt>
                <c:pt idx="680">
                  <c:v>3969.219694014429</c:v>
                </c:pt>
                <c:pt idx="681">
                  <c:v>3974.2158524163819</c:v>
                </c:pt>
                <c:pt idx="682">
                  <c:v>3979.2100293380718</c:v>
                </c:pt>
                <c:pt idx="683">
                  <c:v>3984.2022264586444</c:v>
                </c:pt>
                <c:pt idx="684">
                  <c:v>3989.1924454551386</c:v>
                </c:pt>
                <c:pt idx="685">
                  <c:v>3994.1806880024815</c:v>
                </c:pt>
                <c:pt idx="686">
                  <c:v>3999.166955773499</c:v>
                </c:pt>
                <c:pt idx="687">
                  <c:v>4004.1512504389152</c:v>
                </c:pt>
                <c:pt idx="688">
                  <c:v>4009.1335736673554</c:v>
                </c:pt>
                <c:pt idx="689">
                  <c:v>4014.1139271253519</c:v>
                </c:pt>
                <c:pt idx="690">
                  <c:v>4019.0923124773499</c:v>
                </c:pt>
                <c:pt idx="691">
                  <c:v>4024.0687313857015</c:v>
                </c:pt>
                <c:pt idx="692">
                  <c:v>4029.0431855106808</c:v>
                </c:pt>
                <c:pt idx="693">
                  <c:v>4034.0156765104798</c:v>
                </c:pt>
                <c:pt idx="694">
                  <c:v>4038.986206041212</c:v>
                </c:pt>
                <c:pt idx="695">
                  <c:v>4043.9547757569208</c:v>
                </c:pt>
                <c:pt idx="696">
                  <c:v>4048.9213873095796</c:v>
                </c:pt>
                <c:pt idx="697">
                  <c:v>4053.8860423490928</c:v>
                </c:pt>
                <c:pt idx="698">
                  <c:v>4058.848742523307</c:v>
                </c:pt>
                <c:pt idx="699">
                  <c:v>4063.8094894780024</c:v>
                </c:pt>
                <c:pt idx="700">
                  <c:v>4068.7682848569093</c:v>
                </c:pt>
                <c:pt idx="701">
                  <c:v>4073.7251303017042</c:v>
                </c:pt>
                <c:pt idx="702">
                  <c:v>4078.6800274520106</c:v>
                </c:pt>
                <c:pt idx="703">
                  <c:v>4083.6329779454104</c:v>
                </c:pt>
                <c:pt idx="704">
                  <c:v>4088.583983417439</c:v>
                </c:pt>
                <c:pt idx="705">
                  <c:v>4093.5330455015983</c:v>
                </c:pt>
                <c:pt idx="706">
                  <c:v>4098.4801658293491</c:v>
                </c:pt>
                <c:pt idx="707">
                  <c:v>4103.4253460301215</c:v>
                </c:pt>
                <c:pt idx="708">
                  <c:v>4108.3685877313183</c:v>
                </c:pt>
                <c:pt idx="709">
                  <c:v>4113.3098925583145</c:v>
                </c:pt>
                <c:pt idx="710">
                  <c:v>4118.2492621344609</c:v>
                </c:pt>
                <c:pt idx="711">
                  <c:v>4123.1866980810955</c:v>
                </c:pt>
                <c:pt idx="712">
                  <c:v>4128.1222020175346</c:v>
                </c:pt>
                <c:pt idx="713">
                  <c:v>4133.0557755610826</c:v>
                </c:pt>
                <c:pt idx="714">
                  <c:v>4137.9874203270365</c:v>
                </c:pt>
                <c:pt idx="715">
                  <c:v>4142.91713792869</c:v>
                </c:pt>
                <c:pt idx="716">
                  <c:v>4147.844929977332</c:v>
                </c:pt>
                <c:pt idx="717">
                  <c:v>4152.7707980822452</c:v>
                </c:pt>
                <c:pt idx="718">
                  <c:v>4157.6947438507304</c:v>
                </c:pt>
                <c:pt idx="719">
                  <c:v>4162.6167688880814</c:v>
                </c:pt>
                <c:pt idx="720">
                  <c:v>4167.5368747976127</c:v>
                </c:pt>
                <c:pt idx="721">
                  <c:v>4172.4550631806469</c:v>
                </c:pt>
                <c:pt idx="722">
                  <c:v>4177.3713356365261</c:v>
                </c:pt>
                <c:pt idx="723">
                  <c:v>4182.2856937626138</c:v>
                </c:pt>
                <c:pt idx="724">
                  <c:v>4187.1981391542931</c:v>
                </c:pt>
                <c:pt idx="725">
                  <c:v>4192.1086734049786</c:v>
                </c:pt>
                <c:pt idx="726">
                  <c:v>4197.0172981061087</c:v>
                </c:pt>
                <c:pt idx="727">
                  <c:v>4201.9240148471627</c:v>
                </c:pt>
                <c:pt idx="728">
                  <c:v>4206.8288252156517</c:v>
                </c:pt>
                <c:pt idx="729">
                  <c:v>4211.7317307971234</c:v>
                </c:pt>
                <c:pt idx="730">
                  <c:v>4216.6327331751781</c:v>
                </c:pt>
                <c:pt idx="731">
                  <c:v>4221.5318339314499</c:v>
                </c:pt>
                <c:pt idx="732">
                  <c:v>4226.4290346456328</c:v>
                </c:pt>
                <c:pt idx="733">
                  <c:v>4231.3243368954654</c:v>
                </c:pt>
                <c:pt idx="734">
                  <c:v>4236.2177422567447</c:v>
                </c:pt>
                <c:pt idx="735">
                  <c:v>4241.1092523033303</c:v>
                </c:pt>
                <c:pt idx="736">
                  <c:v>4245.9988686071374</c:v>
                </c:pt>
                <c:pt idx="737">
                  <c:v>4250.8865927381476</c:v>
                </c:pt>
                <c:pt idx="738">
                  <c:v>4255.7724262644151</c:v>
                </c:pt>
                <c:pt idx="739">
                  <c:v>4260.65637075206</c:v>
                </c:pt>
                <c:pt idx="740">
                  <c:v>4265.5384277652774</c:v>
                </c:pt>
                <c:pt idx="741">
                  <c:v>4270.4185988663439</c:v>
                </c:pt>
                <c:pt idx="742">
                  <c:v>4275.2968856156158</c:v>
                </c:pt>
                <c:pt idx="743">
                  <c:v>4280.1732895715304</c:v>
                </c:pt>
                <c:pt idx="744">
                  <c:v>4285.0478122906079</c:v>
                </c:pt>
                <c:pt idx="745">
                  <c:v>4289.9204553274712</c:v>
                </c:pt>
                <c:pt idx="746">
                  <c:v>4294.791220234828</c:v>
                </c:pt>
                <c:pt idx="747">
                  <c:v>4299.6601085634802</c:v>
                </c:pt>
                <c:pt idx="748">
                  <c:v>4304.5271218623311</c:v>
                </c:pt>
                <c:pt idx="749">
                  <c:v>4309.3922616783912</c:v>
                </c:pt>
                <c:pt idx="750">
                  <c:v>4314.255529556769</c:v>
                </c:pt>
                <c:pt idx="751">
                  <c:v>4319.1169270406845</c:v>
                </c:pt>
                <c:pt idx="752">
                  <c:v>4323.9764556714708</c:v>
                </c:pt>
                <c:pt idx="753">
                  <c:v>4328.8341169885744</c:v>
                </c:pt>
                <c:pt idx="754">
                  <c:v>4333.6899125295604</c:v>
                </c:pt>
                <c:pt idx="755">
                  <c:v>4338.5438438301098</c:v>
                </c:pt>
                <c:pt idx="756">
                  <c:v>4343.3959124240346</c:v>
                </c:pt>
                <c:pt idx="757">
                  <c:v>4348.2461198432693</c:v>
                </c:pt>
                <c:pt idx="758">
                  <c:v>4353.0944676178769</c:v>
                </c:pt>
                <c:pt idx="759">
                  <c:v>4357.9409572760524</c:v>
                </c:pt>
                <c:pt idx="760">
                  <c:v>4362.7855903441359</c:v>
                </c:pt>
                <c:pt idx="761">
                  <c:v>4367.6283683465945</c:v>
                </c:pt>
                <c:pt idx="762">
                  <c:v>4372.469292806044</c:v>
                </c:pt>
                <c:pt idx="763">
                  <c:v>4377.3083652432406</c:v>
                </c:pt>
                <c:pt idx="764">
                  <c:v>4382.1455871770941</c:v>
                </c:pt>
                <c:pt idx="765">
                  <c:v>4386.9809601246579</c:v>
                </c:pt>
                <c:pt idx="766">
                  <c:v>4391.814485601145</c:v>
                </c:pt>
                <c:pt idx="767">
                  <c:v>4396.6461651199234</c:v>
                </c:pt>
                <c:pt idx="768">
                  <c:v>4401.4760001925133</c:v>
                </c:pt>
                <c:pt idx="769">
                  <c:v>4406.3039923286124</c:v>
                </c:pt>
                <c:pt idx="770">
                  <c:v>4411.1301430360727</c:v>
                </c:pt>
                <c:pt idx="771">
                  <c:v>4415.9544538209166</c:v>
                </c:pt>
                <c:pt idx="772">
                  <c:v>4420.77692618734</c:v>
                </c:pt>
                <c:pt idx="773">
                  <c:v>4425.5975616377109</c:v>
                </c:pt>
                <c:pt idx="774">
                  <c:v>4430.4163616725755</c:v>
                </c:pt>
                <c:pt idx="775">
                  <c:v>4435.23332779066</c:v>
                </c:pt>
                <c:pt idx="776">
                  <c:v>4440.0484614888783</c:v>
                </c:pt>
                <c:pt idx="777">
                  <c:v>4444.8617642623203</c:v>
                </c:pt>
                <c:pt idx="778">
                  <c:v>4449.673237604271</c:v>
                </c:pt>
                <c:pt idx="779">
                  <c:v>4454.4828830062088</c:v>
                </c:pt>
                <c:pt idx="780">
                  <c:v>4459.2907019578033</c:v>
                </c:pt>
                <c:pt idx="781">
                  <c:v>4464.0966959469224</c:v>
                </c:pt>
                <c:pt idx="782">
                  <c:v>4468.9008664596395</c:v>
                </c:pt>
                <c:pt idx="783">
                  <c:v>4473.703214980218</c:v>
                </c:pt>
                <c:pt idx="784">
                  <c:v>4478.5037429911417</c:v>
                </c:pt>
                <c:pt idx="785">
                  <c:v>4483.3024519730998</c:v>
                </c:pt>
                <c:pt idx="786">
                  <c:v>4488.0993434049851</c:v>
                </c:pt>
                <c:pt idx="787">
                  <c:v>4492.8944187639154</c:v>
                </c:pt>
                <c:pt idx="788">
                  <c:v>4497.6876795252219</c:v>
                </c:pt>
                <c:pt idx="789">
                  <c:v>4502.4791271624536</c:v>
                </c:pt>
                <c:pt idx="790">
                  <c:v>4507.26876314739</c:v>
                </c:pt>
                <c:pt idx="791">
                  <c:v>4512.0565889500294</c:v>
                </c:pt>
                <c:pt idx="792">
                  <c:v>4516.8426060386018</c:v>
                </c:pt>
                <c:pt idx="793">
                  <c:v>4521.6268158795683</c:v>
                </c:pt>
                <c:pt idx="794">
                  <c:v>4526.4092199376246</c:v>
                </c:pt>
                <c:pt idx="795">
                  <c:v>4531.1898196757083</c:v>
                </c:pt>
                <c:pt idx="796">
                  <c:v>4535.9686165549883</c:v>
                </c:pt>
                <c:pt idx="797">
                  <c:v>4540.7456120348816</c:v>
                </c:pt>
                <c:pt idx="798">
                  <c:v>4545.5208075730525</c:v>
                </c:pt>
                <c:pt idx="799">
                  <c:v>4550.2942046254093</c:v>
                </c:pt>
                <c:pt idx="800">
                  <c:v>4555.0658046461131</c:v>
                </c:pt>
                <c:pt idx="801">
                  <c:v>4559.8356090875832</c:v>
                </c:pt>
                <c:pt idx="802">
                  <c:v>4564.6036194004892</c:v>
                </c:pt>
                <c:pt idx="803">
                  <c:v>4569.3698370337634</c:v>
                </c:pt>
                <c:pt idx="804">
                  <c:v>4574.1342634346029</c:v>
                </c:pt>
                <c:pt idx="805">
                  <c:v>4578.8969000484631</c:v>
                </c:pt>
                <c:pt idx="806">
                  <c:v>4583.6577483190731</c:v>
                </c:pt>
                <c:pt idx="807">
                  <c:v>4588.4168096884323</c:v>
                </c:pt>
                <c:pt idx="808">
                  <c:v>4593.1740855968092</c:v>
                </c:pt>
                <c:pt idx="809">
                  <c:v>4597.9295774827515</c:v>
                </c:pt>
                <c:pt idx="810">
                  <c:v>4602.6832867830844</c:v>
                </c:pt>
                <c:pt idx="811">
                  <c:v>4607.4352149329134</c:v>
                </c:pt>
                <c:pt idx="812">
                  <c:v>4612.1853633656347</c:v>
                </c:pt>
                <c:pt idx="813">
                  <c:v>4616.9337335129194</c:v>
                </c:pt>
                <c:pt idx="814">
                  <c:v>4621.6803268047424</c:v>
                </c:pt>
                <c:pt idx="815">
                  <c:v>4626.4251446693588</c:v>
                </c:pt>
                <c:pt idx="816">
                  <c:v>4631.1681885333219</c:v>
                </c:pt>
                <c:pt idx="817">
                  <c:v>4635.9094598214842</c:v>
                </c:pt>
                <c:pt idx="818">
                  <c:v>4640.6489599570032</c:v>
                </c:pt>
                <c:pt idx="819">
                  <c:v>4645.3866903613316</c:v>
                </c:pt>
                <c:pt idx="820">
                  <c:v>4650.122652454228</c:v>
                </c:pt>
                <c:pt idx="821">
                  <c:v>4654.8568476537621</c:v>
                </c:pt>
                <c:pt idx="822">
                  <c:v>4659.5892773763144</c:v>
                </c:pt>
                <c:pt idx="823">
                  <c:v>4664.3199430365821</c:v>
                </c:pt>
                <c:pt idx="824">
                  <c:v>4669.0488460475717</c:v>
                </c:pt>
                <c:pt idx="825">
                  <c:v>4673.7759878206116</c:v>
                </c:pt>
                <c:pt idx="826">
                  <c:v>4678.5013697653594</c:v>
                </c:pt>
                <c:pt idx="827">
                  <c:v>4683.2249932897794</c:v>
                </c:pt>
                <c:pt idx="828">
                  <c:v>4687.9468598001768</c:v>
                </c:pt>
                <c:pt idx="829">
                  <c:v>4692.6669707011843</c:v>
                </c:pt>
                <c:pt idx="830">
                  <c:v>4697.3853273957611</c:v>
                </c:pt>
                <c:pt idx="831">
                  <c:v>4702.1019312852095</c:v>
                </c:pt>
                <c:pt idx="832">
                  <c:v>4706.8167837691581</c:v>
                </c:pt>
                <c:pt idx="833">
                  <c:v>4711.5298862455838</c:v>
                </c:pt>
                <c:pt idx="834">
                  <c:v>4716.241240110804</c:v>
                </c:pt>
                <c:pt idx="835">
                  <c:v>4720.9508467594806</c:v>
                </c:pt>
                <c:pt idx="836">
                  <c:v>4725.6587075846201</c:v>
                </c:pt>
                <c:pt idx="837">
                  <c:v>4730.3648239775857</c:v>
                </c:pt>
                <c:pt idx="838">
                  <c:v>4735.0691973280836</c:v>
                </c:pt>
                <c:pt idx="839">
                  <c:v>4739.7718290241901</c:v>
                </c:pt>
                <c:pt idx="840">
                  <c:v>4744.4727204523233</c:v>
                </c:pt>
                <c:pt idx="841">
                  <c:v>4749.1718729972717</c:v>
                </c:pt>
                <c:pt idx="842">
                  <c:v>4753.8692880421841</c:v>
                </c:pt>
                <c:pt idx="843">
                  <c:v>4758.5649669685745</c:v>
                </c:pt>
                <c:pt idx="844">
                  <c:v>4763.2589111563248</c:v>
                </c:pt>
                <c:pt idx="845">
                  <c:v>4767.9511219836904</c:v>
                </c:pt>
                <c:pt idx="846">
                  <c:v>4772.6416008272927</c:v>
                </c:pt>
                <c:pt idx="847">
                  <c:v>4777.3303490621356</c:v>
                </c:pt>
                <c:pt idx="848">
                  <c:v>4782.0173680616017</c:v>
                </c:pt>
                <c:pt idx="849">
                  <c:v>4786.7026591974491</c:v>
                </c:pt>
                <c:pt idx="850">
                  <c:v>4791.3862238398224</c:v>
                </c:pt>
                <c:pt idx="851">
                  <c:v>4796.068063357252</c:v>
                </c:pt>
                <c:pt idx="852">
                  <c:v>4800.7481791166538</c:v>
                </c:pt>
                <c:pt idx="853">
                  <c:v>4805.4265724833404</c:v>
                </c:pt>
                <c:pt idx="854">
                  <c:v>4810.1032448210108</c:v>
                </c:pt>
                <c:pt idx="855">
                  <c:v>4814.7781974917625</c:v>
                </c:pt>
                <c:pt idx="856">
                  <c:v>4819.4514318560932</c:v>
                </c:pt>
                <c:pt idx="857">
                  <c:v>4824.1229492729008</c:v>
                </c:pt>
                <c:pt idx="858">
                  <c:v>4828.7927510994805</c:v>
                </c:pt>
                <c:pt idx="859">
                  <c:v>4833.4608386915415</c:v>
                </c:pt>
                <c:pt idx="860">
                  <c:v>4838.1272134031979</c:v>
                </c:pt>
                <c:pt idx="861">
                  <c:v>4842.7918765869708</c:v>
                </c:pt>
                <c:pt idx="862">
                  <c:v>4847.4548295938002</c:v>
                </c:pt>
                <c:pt idx="863">
                  <c:v>4852.1160737730388</c:v>
                </c:pt>
                <c:pt idx="864">
                  <c:v>4856.775610472454</c:v>
                </c:pt>
                <c:pt idx="865">
                  <c:v>4861.4334410382407</c:v>
                </c:pt>
                <c:pt idx="866">
                  <c:v>4866.0895668150133</c:v>
                </c:pt>
                <c:pt idx="867">
                  <c:v>4870.7439891458089</c:v>
                </c:pt>
                <c:pt idx="868">
                  <c:v>4875.3967093720948</c:v>
                </c:pt>
                <c:pt idx="869">
                  <c:v>4880.0477288337688</c:v>
                </c:pt>
                <c:pt idx="870">
                  <c:v>4884.6970488691604</c:v>
                </c:pt>
                <c:pt idx="871">
                  <c:v>4889.3446708150313</c:v>
                </c:pt>
                <c:pt idx="872">
                  <c:v>4893.9905960065862</c:v>
                </c:pt>
                <c:pt idx="873">
                  <c:v>4898.6348257774671</c:v>
                </c:pt>
                <c:pt idx="874">
                  <c:v>4903.2773614597554</c:v>
                </c:pt>
                <c:pt idx="875">
                  <c:v>4907.9182043839801</c:v>
                </c:pt>
                <c:pt idx="876">
                  <c:v>4912.5573558791166</c:v>
                </c:pt>
                <c:pt idx="877">
                  <c:v>4917.1948172725897</c:v>
                </c:pt>
                <c:pt idx="878">
                  <c:v>4921.8305898902763</c:v>
                </c:pt>
                <c:pt idx="879">
                  <c:v>4926.4646750565053</c:v>
                </c:pt>
                <c:pt idx="880">
                  <c:v>4931.0970740940647</c:v>
                </c:pt>
                <c:pt idx="881">
                  <c:v>4935.7277883241986</c:v>
                </c:pt>
                <c:pt idx="882">
                  <c:v>4940.3568190666165</c:v>
                </c:pt>
                <c:pt idx="883">
                  <c:v>4944.9841676394863</c:v>
                </c:pt>
                <c:pt idx="884">
                  <c:v>4949.6098353594443</c:v>
                </c:pt>
                <c:pt idx="885">
                  <c:v>4954.2338235415964</c:v>
                </c:pt>
                <c:pt idx="886">
                  <c:v>4958.8561334995193</c:v>
                </c:pt>
                <c:pt idx="887">
                  <c:v>4963.4767665452537</c:v>
                </c:pt>
                <c:pt idx="888">
                  <c:v>4968.0957239893314</c:v>
                </c:pt>
                <c:pt idx="889">
                  <c:v>4972.7130071407473</c:v>
                </c:pt>
                <c:pt idx="890">
                  <c:v>4977.3286173069873</c:v>
                </c:pt>
                <c:pt idx="891">
                  <c:v>4981.9425557940103</c:v>
                </c:pt>
                <c:pt idx="892">
                  <c:v>4986.5548239062673</c:v>
                </c:pt>
                <c:pt idx="893">
                  <c:v>4991.1654229466903</c:v>
                </c:pt>
                <c:pt idx="894">
                  <c:v>4995.7743542167036</c:v>
                </c:pt>
                <c:pt idx="895">
                  <c:v>5000.3816190162252</c:v>
                </c:pt>
                <c:pt idx="896">
                  <c:v>5004.9872186436605</c:v>
                </c:pt>
                <c:pt idx="897">
                  <c:v>5009.5911543959173</c:v>
                </c:pt>
                <c:pt idx="898">
                  <c:v>5014.1934275683971</c:v>
                </c:pt>
                <c:pt idx="899">
                  <c:v>5018.7940394550051</c:v>
                </c:pt>
                <c:pt idx="900">
                  <c:v>5023.3929913481479</c:v>
                </c:pt>
                <c:pt idx="901">
                  <c:v>5027.9902845387405</c:v>
                </c:pt>
                <c:pt idx="902">
                  <c:v>5032.585920316199</c:v>
                </c:pt>
                <c:pt idx="903">
                  <c:v>5037.1798999684561</c:v>
                </c:pt>
                <c:pt idx="904">
                  <c:v>5041.7722247819538</c:v>
                </c:pt>
                <c:pt idx="905">
                  <c:v>5046.3628960416445</c:v>
                </c:pt>
                <c:pt idx="906">
                  <c:v>5050.9519150310025</c:v>
                </c:pt>
                <c:pt idx="907">
                  <c:v>5055.5392830320225</c:v>
                </c:pt>
                <c:pt idx="908">
                  <c:v>5060.1250013252165</c:v>
                </c:pt>
                <c:pt idx="909">
                  <c:v>5064.7090711896171</c:v>
                </c:pt>
                <c:pt idx="910">
                  <c:v>5069.2914939027869</c:v>
                </c:pt>
                <c:pt idx="911">
                  <c:v>5073.8722707408169</c:v>
                </c:pt>
                <c:pt idx="912">
                  <c:v>5078.4514029783231</c:v>
                </c:pt>
                <c:pt idx="913">
                  <c:v>5083.0288918884617</c:v>
                </c:pt>
                <c:pt idx="914">
                  <c:v>5087.6047387429135</c:v>
                </c:pt>
                <c:pt idx="915">
                  <c:v>5092.1789448119071</c:v>
                </c:pt>
                <c:pt idx="916">
                  <c:v>5096.7515113641984</c:v>
                </c:pt>
                <c:pt idx="917">
                  <c:v>5101.322439667093</c:v>
                </c:pt>
                <c:pt idx="918">
                  <c:v>5105.8917309864337</c:v>
                </c:pt>
                <c:pt idx="919">
                  <c:v>5110.4593865866163</c:v>
                </c:pt>
                <c:pt idx="920">
                  <c:v>5115.025407730579</c:v>
                </c:pt>
                <c:pt idx="921">
                  <c:v>5119.5897956798108</c:v>
                </c:pt>
                <c:pt idx="922">
                  <c:v>5124.1525516943511</c:v>
                </c:pt>
                <c:pt idx="923">
                  <c:v>5128.7136770327961</c:v>
                </c:pt>
                <c:pt idx="924">
                  <c:v>5133.2731729522984</c:v>
                </c:pt>
                <c:pt idx="925">
                  <c:v>5137.8310407085701</c:v>
                </c:pt>
                <c:pt idx="926">
                  <c:v>5142.3872815558825</c:v>
                </c:pt>
                <c:pt idx="927">
                  <c:v>5146.9418967470647</c:v>
                </c:pt>
                <c:pt idx="928">
                  <c:v>5151.4948875335213</c:v>
                </c:pt>
                <c:pt idx="929">
                  <c:v>5156.0462551652208</c:v>
                </c:pt>
                <c:pt idx="930">
                  <c:v>5160.596000890695</c:v>
                </c:pt>
                <c:pt idx="931">
                  <c:v>5165.1441259570556</c:v>
                </c:pt>
                <c:pt idx="932">
                  <c:v>5169.6906316099821</c:v>
                </c:pt>
                <c:pt idx="933">
                  <c:v>5174.2355190937305</c:v>
                </c:pt>
                <c:pt idx="934">
                  <c:v>5178.778789651139</c:v>
                </c:pt>
                <c:pt idx="935">
                  <c:v>5183.3204445236252</c:v>
                </c:pt>
                <c:pt idx="936">
                  <c:v>5187.8604849511839</c:v>
                </c:pt>
                <c:pt idx="937">
                  <c:v>5192.398912172398</c:v>
                </c:pt>
                <c:pt idx="938">
                  <c:v>5196.9357274244376</c:v>
                </c:pt>
                <c:pt idx="939">
                  <c:v>5201.4709319430613</c:v>
                </c:pt>
                <c:pt idx="940">
                  <c:v>5206.0045269626189</c:v>
                </c:pt>
                <c:pt idx="941">
                  <c:v>5210.5365137160479</c:v>
                </c:pt>
                <c:pt idx="942">
                  <c:v>5215.0668934348887</c:v>
                </c:pt>
                <c:pt idx="943">
                  <c:v>5219.5956673492719</c:v>
                </c:pt>
                <c:pt idx="944">
                  <c:v>5224.122836687935</c:v>
                </c:pt>
                <c:pt idx="945">
                  <c:v>5228.6484026782064</c:v>
                </c:pt>
                <c:pt idx="946">
                  <c:v>5233.1723665460295</c:v>
                </c:pt>
                <c:pt idx="947">
                  <c:v>5237.6947295159443</c:v>
                </c:pt>
                <c:pt idx="948">
                  <c:v>5242.2154928110995</c:v>
                </c:pt>
                <c:pt idx="949">
                  <c:v>5246.73465765326</c:v>
                </c:pt>
                <c:pt idx="950">
                  <c:v>5251.2522252627987</c:v>
                </c:pt>
                <c:pt idx="951">
                  <c:v>5255.7681968586958</c:v>
                </c:pt>
                <c:pt idx="952">
                  <c:v>5260.2825736585573</c:v>
                </c:pt>
                <c:pt idx="953">
                  <c:v>5264.7953568786015</c:v>
                </c:pt>
                <c:pt idx="954">
                  <c:v>5269.3065477336704</c:v>
                </c:pt>
                <c:pt idx="955">
                  <c:v>5273.8161474372255</c:v>
                </c:pt>
                <c:pt idx="956">
                  <c:v>5278.3241572013494</c:v>
                </c:pt>
                <c:pt idx="957">
                  <c:v>5282.8305782367579</c:v>
                </c:pt>
                <c:pt idx="958">
                  <c:v>5287.3354117527915</c:v>
                </c:pt>
                <c:pt idx="959">
                  <c:v>5291.8386589574175</c:v>
                </c:pt>
                <c:pt idx="960">
                  <c:v>5296.3403210572433</c:v>
                </c:pt>
                <c:pt idx="961">
                  <c:v>5300.8403992575013</c:v>
                </c:pt>
                <c:pt idx="962">
                  <c:v>5305.3388947620688</c:v>
                </c:pt>
                <c:pt idx="963">
                  <c:v>5309.8358087734578</c:v>
                </c:pt>
                <c:pt idx="964">
                  <c:v>5314.3311424928188</c:v>
                </c:pt>
                <c:pt idx="965">
                  <c:v>5318.8248971199464</c:v>
                </c:pt>
                <c:pt idx="966">
                  <c:v>5323.3170738532826</c:v>
                </c:pt>
                <c:pt idx="967">
                  <c:v>5327.8076738899108</c:v>
                </c:pt>
                <c:pt idx="968">
                  <c:v>5332.2966984255663</c:v>
                </c:pt>
                <c:pt idx="969">
                  <c:v>5336.7841486546304</c:v>
                </c:pt>
                <c:pt idx="970">
                  <c:v>5341.2700257701445</c:v>
                </c:pt>
                <c:pt idx="971">
                  <c:v>5345.7543309638004</c:v>
                </c:pt>
                <c:pt idx="972">
                  <c:v>5350.237065425943</c:v>
                </c:pt>
                <c:pt idx="973">
                  <c:v>5354.7182303455802</c:v>
                </c:pt>
                <c:pt idx="974">
                  <c:v>5359.1978269103793</c:v>
                </c:pt>
                <c:pt idx="975">
                  <c:v>5363.6758563066687</c:v>
                </c:pt>
                <c:pt idx="976">
                  <c:v>5368.1523197194438</c:v>
                </c:pt>
                <c:pt idx="977">
                  <c:v>5372.6272183323608</c:v>
                </c:pt>
                <c:pt idx="978">
                  <c:v>5377.1005533277512</c:v>
                </c:pt>
                <c:pt idx="979">
                  <c:v>5381.5723258866128</c:v>
                </c:pt>
                <c:pt idx="980">
                  <c:v>5386.0425371886176</c:v>
                </c:pt>
                <c:pt idx="981">
                  <c:v>5390.5111884121088</c:v>
                </c:pt>
                <c:pt idx="982">
                  <c:v>5394.9782807341062</c:v>
                </c:pt>
                <c:pt idx="983">
                  <c:v>5399.4438153303117</c:v>
                </c:pt>
                <c:pt idx="984">
                  <c:v>5403.9077933751087</c:v>
                </c:pt>
                <c:pt idx="985">
                  <c:v>5408.3702160415514</c:v>
                </c:pt>
                <c:pt idx="986">
                  <c:v>5412.8310845013893</c:v>
                </c:pt>
                <c:pt idx="987">
                  <c:v>5417.2903999250502</c:v>
                </c:pt>
                <c:pt idx="988">
                  <c:v>5421.7481634816586</c:v>
                </c:pt>
                <c:pt idx="989">
                  <c:v>5426.2043763390166</c:v>
                </c:pt>
                <c:pt idx="990">
                  <c:v>5430.659039663632</c:v>
                </c:pt>
                <c:pt idx="991">
                  <c:v>5435.1121546206923</c:v>
                </c:pt>
                <c:pt idx="992">
                  <c:v>5439.5637223740905</c:v>
                </c:pt>
                <c:pt idx="993">
                  <c:v>5444.0137440864146</c:v>
                </c:pt>
                <c:pt idx="994">
                  <c:v>5448.4622209189511</c:v>
                </c:pt>
                <c:pt idx="995">
                  <c:v>5452.9091540316849</c:v>
                </c:pt>
                <c:pt idx="996">
                  <c:v>5457.3545445833115</c:v>
                </c:pt>
                <c:pt idx="997">
                  <c:v>5461.7983937312201</c:v>
                </c:pt>
                <c:pt idx="998">
                  <c:v>5466.2407026315195</c:v>
                </c:pt>
                <c:pt idx="999">
                  <c:v>5470.6814724390206</c:v>
                </c:pt>
                <c:pt idx="1000">
                  <c:v>5475.1207043072445</c:v>
                </c:pt>
                <c:pt idx="1001">
                  <c:v>5479.5583993884275</c:v>
                </c:pt>
                <c:pt idx="1002">
                  <c:v>5483.9945588335177</c:v>
                </c:pt>
                <c:pt idx="1003">
                  <c:v>5488.4291837921837</c:v>
                </c:pt>
                <c:pt idx="1004">
                  <c:v>5492.86227541281</c:v>
                </c:pt>
                <c:pt idx="1005">
                  <c:v>5497.2938348424968</c:v>
                </c:pt>
                <c:pt idx="1006">
                  <c:v>5501.7238632270764</c:v>
                </c:pt>
                <c:pt idx="1007">
                  <c:v>5506.1523617110961</c:v>
                </c:pt>
                <c:pt idx="1008">
                  <c:v>5510.5793314378325</c:v>
                </c:pt>
                <c:pt idx="1009">
                  <c:v>5515.0047735492908</c:v>
                </c:pt>
                <c:pt idx="1010">
                  <c:v>5519.4286891862048</c:v>
                </c:pt>
                <c:pt idx="1011">
                  <c:v>5523.8510794880394</c:v>
                </c:pt>
                <c:pt idx="1012">
                  <c:v>5528.2719455929882</c:v>
                </c:pt>
                <c:pt idx="1013">
                  <c:v>5532.6912886379914</c:v>
                </c:pt>
                <c:pt idx="1014">
                  <c:v>5537.1091097587123</c:v>
                </c:pt>
                <c:pt idx="1015">
                  <c:v>5541.5254100895627</c:v>
                </c:pt>
                <c:pt idx="1016">
                  <c:v>5545.9401907636911</c:v>
                </c:pt>
                <c:pt idx="1017">
                  <c:v>5550.3534529129893</c:v>
                </c:pt>
                <c:pt idx="1018">
                  <c:v>5554.7651976680945</c:v>
                </c:pt>
                <c:pt idx="1019">
                  <c:v>5559.1754261583865</c:v>
                </c:pt>
                <c:pt idx="1020">
                  <c:v>5563.5841395119951</c:v>
                </c:pt>
                <c:pt idx="1021">
                  <c:v>5567.9913388557998</c:v>
                </c:pt>
                <c:pt idx="1022">
                  <c:v>5572.3970253154312</c:v>
                </c:pt>
                <c:pt idx="1023">
                  <c:v>5576.8012000152758</c:v>
                </c:pt>
                <c:pt idx="1024">
                  <c:v>5581.2038640784704</c:v>
                </c:pt>
                <c:pt idx="1025">
                  <c:v>5585.6050186269094</c:v>
                </c:pt>
                <c:pt idx="1026">
                  <c:v>5590.0046647812533</c:v>
                </c:pt>
                <c:pt idx="1027">
                  <c:v>5594.4028036609125</c:v>
                </c:pt>
                <c:pt idx="1028">
                  <c:v>5598.799436384068</c:v>
                </c:pt>
                <c:pt idx="1029">
                  <c:v>5603.1945640676622</c:v>
                </c:pt>
                <c:pt idx="1030">
                  <c:v>5607.5881878273976</c:v>
                </c:pt>
                <c:pt idx="1031">
                  <c:v>5611.9803087777555</c:v>
                </c:pt>
                <c:pt idx="1032">
                  <c:v>5616.3709280319799</c:v>
                </c:pt>
                <c:pt idx="1033">
                  <c:v>5620.7600467020848</c:v>
                </c:pt>
                <c:pt idx="1034">
                  <c:v>5625.1476658988622</c:v>
                </c:pt>
                <c:pt idx="1035">
                  <c:v>5629.533786731874</c:v>
                </c:pt>
                <c:pt idx="1036">
                  <c:v>5633.9184103094631</c:v>
                </c:pt>
                <c:pt idx="1037">
                  <c:v>5638.3015377387492</c:v>
                </c:pt>
                <c:pt idx="1038">
                  <c:v>5642.6831701256297</c:v>
                </c:pt>
                <c:pt idx="1039">
                  <c:v>5647.063308574785</c:v>
                </c:pt>
                <c:pt idx="1040">
                  <c:v>5651.4419541896814</c:v>
                </c:pt>
                <c:pt idx="1041">
                  <c:v>5655.8191080725701</c:v>
                </c:pt>
                <c:pt idx="1042">
                  <c:v>5660.1947713244845</c:v>
                </c:pt>
                <c:pt idx="1043">
                  <c:v>5664.5689450452564</c:v>
                </c:pt>
                <c:pt idx="1044">
                  <c:v>5668.9416303334974</c:v>
                </c:pt>
                <c:pt idx="1045">
                  <c:v>5673.312828286621</c:v>
                </c:pt>
                <c:pt idx="1046">
                  <c:v>5677.6825400008283</c:v>
                </c:pt>
                <c:pt idx="1047">
                  <c:v>5682.0507665711184</c:v>
                </c:pt>
                <c:pt idx="1048">
                  <c:v>5686.4175090912877</c:v>
                </c:pt>
                <c:pt idx="1049">
                  <c:v>5690.782768653934</c:v>
                </c:pt>
                <c:pt idx="1050">
                  <c:v>5695.1465463504537</c:v>
                </c:pt>
                <c:pt idx="1051">
                  <c:v>5699.5088432710445</c:v>
                </c:pt>
                <c:pt idx="1052">
                  <c:v>5703.869660504718</c:v>
                </c:pt>
                <c:pt idx="1053">
                  <c:v>5708.2289991392745</c:v>
                </c:pt>
                <c:pt idx="1054">
                  <c:v>5712.5868602613418</c:v>
                </c:pt>
                <c:pt idx="1055">
                  <c:v>5716.9432449563419</c:v>
                </c:pt>
                <c:pt idx="1056">
                  <c:v>5721.298154308517</c:v>
                </c:pt>
                <c:pt idx="1057">
                  <c:v>5725.6515894009217</c:v>
                </c:pt>
                <c:pt idx="1058">
                  <c:v>5730.0035513154171</c:v>
                </c:pt>
                <c:pt idx="1059">
                  <c:v>5734.3540411326921</c:v>
                </c:pt>
                <c:pt idx="1060">
                  <c:v>5738.7030599322461</c:v>
                </c:pt>
                <c:pt idx="1061">
                  <c:v>5743.0506087924041</c:v>
                </c:pt>
                <c:pt idx="1062">
                  <c:v>5747.3966887903071</c:v>
                </c:pt>
                <c:pt idx="1063">
                  <c:v>5751.74130100192</c:v>
                </c:pt>
                <c:pt idx="1064">
                  <c:v>5756.0844465020346</c:v>
                </c:pt>
                <c:pt idx="1065">
                  <c:v>5760.4261263642729</c:v>
                </c:pt>
                <c:pt idx="1066">
                  <c:v>5764.7663416610758</c:v>
                </c:pt>
                <c:pt idx="1067">
                  <c:v>5769.1050934637233</c:v>
                </c:pt>
                <c:pt idx="1068">
                  <c:v>5773.442382842316</c:v>
                </c:pt>
                <c:pt idx="1069">
                  <c:v>5777.7782108658039</c:v>
                </c:pt>
                <c:pt idx="1070">
                  <c:v>5782.1125786019602</c:v>
                </c:pt>
                <c:pt idx="1071">
                  <c:v>5786.4454871173912</c:v>
                </c:pt>
                <c:pt idx="1072">
                  <c:v>5790.7769374775553</c:v>
                </c:pt>
                <c:pt idx="1073">
                  <c:v>5795.1069307467405</c:v>
                </c:pt>
                <c:pt idx="1074">
                  <c:v>5799.4354679880753</c:v>
                </c:pt>
                <c:pt idx="1075">
                  <c:v>5803.7625502635419</c:v>
                </c:pt>
                <c:pt idx="1076">
                  <c:v>5808.0881786339532</c:v>
                </c:pt>
                <c:pt idx="1077">
                  <c:v>5812.4123541589806</c:v>
                </c:pt>
                <c:pt idx="1078">
                  <c:v>5816.7350778971349</c:v>
                </c:pt>
                <c:pt idx="1079">
                  <c:v>5821.0563509057856</c:v>
                </c:pt>
                <c:pt idx="1080">
                  <c:v>5825.3761742411452</c:v>
                </c:pt>
                <c:pt idx="1081">
                  <c:v>5829.6945489582831</c:v>
                </c:pt>
                <c:pt idx="1082">
                  <c:v>5834.0114761111245</c:v>
                </c:pt>
                <c:pt idx="1083">
                  <c:v>5838.3269567524467</c:v>
                </c:pt>
                <c:pt idx="1084">
                  <c:v>5842.6409919338885</c:v>
                </c:pt>
                <c:pt idx="1085">
                  <c:v>5846.9535827059481</c:v>
                </c:pt>
                <c:pt idx="1086">
                  <c:v>5851.2647301179841</c:v>
                </c:pt>
                <c:pt idx="1087">
                  <c:v>5855.5744352182164</c:v>
                </c:pt>
                <c:pt idx="1088">
                  <c:v>5859.8826990537355</c:v>
                </c:pt>
                <c:pt idx="1089">
                  <c:v>5864.1895226704855</c:v>
                </c:pt>
                <c:pt idx="1090">
                  <c:v>5868.4949071132887</c:v>
                </c:pt>
                <c:pt idx="1091">
                  <c:v>5872.7988534258357</c:v>
                </c:pt>
                <c:pt idx="1092">
                  <c:v>5877.1013626506847</c:v>
                </c:pt>
                <c:pt idx="1093">
                  <c:v>5881.4024358292645</c:v>
                </c:pt>
                <c:pt idx="1094">
                  <c:v>5885.7020740018879</c:v>
                </c:pt>
                <c:pt idx="1095">
                  <c:v>5890.0002782077281</c:v>
                </c:pt>
                <c:pt idx="1096">
                  <c:v>5894.2970494848478</c:v>
                </c:pt>
                <c:pt idx="1097">
                  <c:v>5898.5923888701827</c:v>
                </c:pt>
                <c:pt idx="1098">
                  <c:v>5902.8862973995519</c:v>
                </c:pt>
                <c:pt idx="1099">
                  <c:v>5907.1787761076548</c:v>
                </c:pt>
                <c:pt idx="1100">
                  <c:v>5911.4698260280729</c:v>
                </c:pt>
                <c:pt idx="1101">
                  <c:v>5915.7594481932756</c:v>
                </c:pt>
                <c:pt idx="1102">
                  <c:v>5920.0476436346171</c:v>
                </c:pt>
                <c:pt idx="1103">
                  <c:v>5924.3344133823393</c:v>
                </c:pt>
                <c:pt idx="1104">
                  <c:v>5928.6197584655793</c:v>
                </c:pt>
                <c:pt idx="1105">
                  <c:v>5932.9036799123542</c:v>
                </c:pt>
                <c:pt idx="1106">
                  <c:v>5937.1861787495882</c:v>
                </c:pt>
                <c:pt idx="1107">
                  <c:v>5941.4672560030876</c:v>
                </c:pt>
                <c:pt idx="1108">
                  <c:v>5945.7469126975611</c:v>
                </c:pt>
                <c:pt idx="1109">
                  <c:v>5950.0251498566158</c:v>
                </c:pt>
                <c:pt idx="1110">
                  <c:v>5954.3019685027539</c:v>
                </c:pt>
                <c:pt idx="1111">
                  <c:v>5958.5773696573806</c:v>
                </c:pt>
                <c:pt idx="1112">
                  <c:v>5962.8513543408026</c:v>
                </c:pt>
                <c:pt idx="1113">
                  <c:v>5967.1239235722333</c:v>
                </c:pt>
                <c:pt idx="1114">
                  <c:v>5971.3950783697865</c:v>
                </c:pt>
                <c:pt idx="1115">
                  <c:v>5975.6648197504855</c:v>
                </c:pt>
                <c:pt idx="1116">
                  <c:v>5979.9331487302607</c:v>
                </c:pt>
                <c:pt idx="1117">
                  <c:v>5984.2000663239587</c:v>
                </c:pt>
                <c:pt idx="1118">
                  <c:v>5988.4655735453252</c:v>
                </c:pt>
                <c:pt idx="1119">
                  <c:v>5992.7296714070326</c:v>
                </c:pt>
                <c:pt idx="1120">
                  <c:v>5996.9923609206526</c:v>
                </c:pt>
                <c:pt idx="1121">
                  <c:v>6001.2536430966902</c:v>
                </c:pt>
                <c:pt idx="1122">
                  <c:v>6005.5135189445537</c:v>
                </c:pt>
                <c:pt idx="1123">
                  <c:v>6009.7719894725806</c:v>
                </c:pt>
                <c:pt idx="1124">
                  <c:v>6014.0290556880182</c:v>
                </c:pt>
                <c:pt idx="1125">
                  <c:v>6018.284718597045</c:v>
                </c:pt>
                <c:pt idx="1126">
                  <c:v>6022.5389792047617</c:v>
                </c:pt>
                <c:pt idx="1127">
                  <c:v>6026.7918385151906</c:v>
                </c:pt>
                <c:pt idx="1128">
                  <c:v>6031.0432975312797</c:v>
                </c:pt>
                <c:pt idx="1129">
                  <c:v>6035.29335725491</c:v>
                </c:pt>
                <c:pt idx="1130">
                  <c:v>6039.5420186868914</c:v>
                </c:pt>
                <c:pt idx="1131">
                  <c:v>6043.7892828269605</c:v>
                </c:pt>
                <c:pt idx="1132">
                  <c:v>6048.0351506737916</c:v>
                </c:pt>
                <c:pt idx="1133">
                  <c:v>6052.2796232249875</c:v>
                </c:pt>
                <c:pt idx="1134">
                  <c:v>6056.5227014770926</c:v>
                </c:pt>
                <c:pt idx="1135">
                  <c:v>6060.7643864255815</c:v>
                </c:pt>
                <c:pt idx="1136">
                  <c:v>6065.0046790648748</c:v>
                </c:pt>
                <c:pt idx="1137">
                  <c:v>6069.2435803883254</c:v>
                </c:pt>
                <c:pt idx="1138">
                  <c:v>6073.4810913882366</c:v>
                </c:pt>
                <c:pt idx="1139">
                  <c:v>6077.7172130558483</c:v>
                </c:pt>
                <c:pt idx="1140">
                  <c:v>6081.9519463813422</c:v>
                </c:pt>
                <c:pt idx="1141">
                  <c:v>6086.1852923538554</c:v>
                </c:pt>
                <c:pt idx="1142">
                  <c:v>6090.4172519614594</c:v>
                </c:pt>
                <c:pt idx="1143">
                  <c:v>6094.6478261911889</c:v>
                </c:pt>
                <c:pt idx="1144">
                  <c:v>6098.8770160290169</c:v>
                </c:pt>
                <c:pt idx="1145">
                  <c:v>6103.1048224598762</c:v>
                </c:pt>
                <c:pt idx="1146">
                  <c:v>6107.3312464676492</c:v>
                </c:pt>
                <c:pt idx="1147">
                  <c:v>6111.5562890351666</c:v>
                </c:pt>
                <c:pt idx="1148">
                  <c:v>6115.7799511442272</c:v>
                </c:pt>
                <c:pt idx="1149">
                  <c:v>6120.0022337755863</c:v>
                </c:pt>
                <c:pt idx="1150">
                  <c:v>6124.2231379089426</c:v>
                </c:pt>
                <c:pt idx="1151">
                  <c:v>6128.4426645229778</c:v>
                </c:pt>
                <c:pt idx="1152">
                  <c:v>6132.6608145953142</c:v>
                </c:pt>
                <c:pt idx="1153">
                  <c:v>6136.8775891025507</c:v>
                </c:pt>
                <c:pt idx="1154">
                  <c:v>6141.0929890202497</c:v>
                </c:pt>
                <c:pt idx="1155">
                  <c:v>6145.3070153229319</c:v>
                </c:pt>
                <c:pt idx="1156">
                  <c:v>6149.5196689840977</c:v>
                </c:pt>
                <c:pt idx="1157">
                  <c:v>6153.7309509762017</c:v>
                </c:pt>
                <c:pt idx="1158">
                  <c:v>6157.9408622706824</c:v>
                </c:pt>
                <c:pt idx="1159">
                  <c:v>6162.1494038379442</c:v>
                </c:pt>
                <c:pt idx="1160">
                  <c:v>6166.3565766473639</c:v>
                </c:pt>
                <c:pt idx="1161">
                  <c:v>6170.5623816672933</c:v>
                </c:pt>
                <c:pt idx="1162">
                  <c:v>6174.7668198650626</c:v>
                </c:pt>
                <c:pt idx="1163">
                  <c:v>6178.9698922069774</c:v>
                </c:pt>
                <c:pt idx="1164">
                  <c:v>6183.1715996583234</c:v>
                </c:pt>
                <c:pt idx="1165">
                  <c:v>6187.3719431833642</c:v>
                </c:pt>
                <c:pt idx="1166">
                  <c:v>6191.5709237453502</c:v>
                </c:pt>
                <c:pt idx="1167">
                  <c:v>6195.7685423065095</c:v>
                </c:pt>
                <c:pt idx="1168">
                  <c:v>6199.9647998280589</c:v>
                </c:pt>
                <c:pt idx="1169">
                  <c:v>6204.1596972701973</c:v>
                </c:pt>
                <c:pt idx="1170">
                  <c:v>6208.3532355921134</c:v>
                </c:pt>
                <c:pt idx="1171">
                  <c:v>6212.5454157519835</c:v>
                </c:pt>
                <c:pt idx="1172">
                  <c:v>6216.7362387069752</c:v>
                </c:pt>
                <c:pt idx="1173">
                  <c:v>6220.9257054132477</c:v>
                </c:pt>
                <c:pt idx="1174">
                  <c:v>6225.1138168259495</c:v>
                </c:pt>
                <c:pt idx="1175">
                  <c:v>6229.3005738992288</c:v>
                </c:pt>
                <c:pt idx="1176">
                  <c:v>6233.4859775862233</c:v>
                </c:pt>
                <c:pt idx="1177">
                  <c:v>6237.6700288390775</c:v>
                </c:pt>
                <c:pt idx="1178">
                  <c:v>6241.852728608922</c:v>
                </c:pt>
                <c:pt idx="1179">
                  <c:v>6246.0340778458931</c:v>
                </c:pt>
                <c:pt idx="1180">
                  <c:v>6250.2140774991331</c:v>
                </c:pt>
                <c:pt idx="1181">
                  <c:v>6254.3927285167783</c:v>
                </c:pt>
                <c:pt idx="1182">
                  <c:v>6258.5700318459722</c:v>
                </c:pt>
                <c:pt idx="1183">
                  <c:v>6262.7459884328646</c:v>
                </c:pt>
                <c:pt idx="1184">
                  <c:v>6266.9205992226125</c:v>
                </c:pt>
                <c:pt idx="1185">
                  <c:v>6271.0938651593788</c:v>
                </c:pt>
                <c:pt idx="1186">
                  <c:v>6275.265787186333</c:v>
                </c:pt>
                <c:pt idx="1187">
                  <c:v>6279.4363662456635</c:v>
                </c:pt>
                <c:pt idx="1188">
                  <c:v>6283.6056032785646</c:v>
                </c:pt>
                <c:pt idx="1189">
                  <c:v>6287.7734992252417</c:v>
                </c:pt>
                <c:pt idx="1190">
                  <c:v>6291.9400550249211</c:v>
                </c:pt>
                <c:pt idx="1191">
                  <c:v>6296.1052716158465</c:v>
                </c:pt>
                <c:pt idx="1192">
                  <c:v>6300.2691499352677</c:v>
                </c:pt>
                <c:pt idx="1193">
                  <c:v>6304.4316909194622</c:v>
                </c:pt>
                <c:pt idx="1194">
                  <c:v>6308.5928955037316</c:v>
                </c:pt>
                <c:pt idx="1195">
                  <c:v>6312.7527646223871</c:v>
                </c:pt>
                <c:pt idx="1196">
                  <c:v>6316.9112992087694</c:v>
                </c:pt>
                <c:pt idx="1197">
                  <c:v>6321.0685001952452</c:v>
                </c:pt>
                <c:pt idx="1198">
                  <c:v>6325.2243685132034</c:v>
                </c:pt>
                <c:pt idx="1199">
                  <c:v>6329.3789050930582</c:v>
                </c:pt>
                <c:pt idx="1200">
                  <c:v>6333.5321108642574</c:v>
                </c:pt>
                <c:pt idx="1201">
                  <c:v>6337.6839867552717</c:v>
                </c:pt>
                <c:pt idx="1202">
                  <c:v>6341.8345336936072</c:v>
                </c:pt>
                <c:pt idx="1203">
                  <c:v>6345.9837526057981</c:v>
                </c:pt>
                <c:pt idx="1204">
                  <c:v>6350.1316444174208</c:v>
                </c:pt>
                <c:pt idx="1205">
                  <c:v>6354.2782100530703</c:v>
                </c:pt>
                <c:pt idx="1206">
                  <c:v>6358.4234504363922</c:v>
                </c:pt>
                <c:pt idx="1207">
                  <c:v>6362.5673664900669</c:v>
                </c:pt>
                <c:pt idx="1208">
                  <c:v>6366.7099591358046</c:v>
                </c:pt>
                <c:pt idx="1209">
                  <c:v>6370.851229294366</c:v>
                </c:pt>
                <c:pt idx="1210">
                  <c:v>6374.9911778855449</c:v>
                </c:pt>
                <c:pt idx="1211">
                  <c:v>6379.1298058281836</c:v>
                </c:pt>
                <c:pt idx="1212">
                  <c:v>6383.2671140401644</c:v>
                </c:pt>
                <c:pt idx="1213">
                  <c:v>6387.4031034384179</c:v>
                </c:pt>
                <c:pt idx="1214">
                  <c:v>6391.5377749389163</c:v>
                </c:pt>
                <c:pt idx="1215">
                  <c:v>6395.6711294566876</c:v>
                </c:pt>
                <c:pt idx="1216">
                  <c:v>6399.8031679057949</c:v>
                </c:pt>
                <c:pt idx="1217">
                  <c:v>6403.9338911993664</c:v>
                </c:pt>
                <c:pt idx="1218">
                  <c:v>6408.0633002495742</c:v>
                </c:pt>
                <c:pt idx="1219">
                  <c:v>6412.1913959676458</c:v>
                </c:pt>
                <c:pt idx="1220">
                  <c:v>6416.3181792638607</c:v>
                </c:pt>
                <c:pt idx="1221">
                  <c:v>6420.4436510475507</c:v>
                </c:pt>
                <c:pt idx="1222">
                  <c:v>6424.567812227112</c:v>
                </c:pt>
                <c:pt idx="1223">
                  <c:v>6428.6906637099983</c:v>
                </c:pt>
                <c:pt idx="1224">
                  <c:v>6432.8122064027102</c:v>
                </c:pt>
                <c:pt idx="1225">
                  <c:v>6436.9324412108217</c:v>
                </c:pt>
                <c:pt idx="1226">
                  <c:v>6441.0513690389671</c:v>
                </c:pt>
                <c:pt idx="1227">
                  <c:v>6445.1689907908376</c:v>
                </c:pt>
                <c:pt idx="1228">
                  <c:v>6449.2853073691913</c:v>
                </c:pt>
                <c:pt idx="1229">
                  <c:v>6453.4003196758576</c:v>
                </c:pt>
                <c:pt idx="1230">
                  <c:v>6457.514028611723</c:v>
                </c:pt>
                <c:pt idx="1231">
                  <c:v>6461.6264350767478</c:v>
                </c:pt>
                <c:pt idx="1232">
                  <c:v>6465.7375399699586</c:v>
                </c:pt>
                <c:pt idx="1233">
                  <c:v>6469.8473441894557</c:v>
                </c:pt>
                <c:pt idx="1234">
                  <c:v>6473.9558486324104</c:v>
                </c:pt>
                <c:pt idx="1235">
                  <c:v>6478.0630541950677</c:v>
                </c:pt>
                <c:pt idx="1236">
                  <c:v>6482.1689617727434</c:v>
                </c:pt>
                <c:pt idx="1237">
                  <c:v>6486.2735722598281</c:v>
                </c:pt>
                <c:pt idx="1238">
                  <c:v>6490.3768865497977</c:v>
                </c:pt>
                <c:pt idx="1239">
                  <c:v>6494.4789055351948</c:v>
                </c:pt>
                <c:pt idx="1240">
                  <c:v>6498.5796301076534</c:v>
                </c:pt>
                <c:pt idx="1241">
                  <c:v>6502.6790611578763</c:v>
                </c:pt>
                <c:pt idx="1242">
                  <c:v>6506.777199575653</c:v>
                </c:pt>
                <c:pt idx="1243">
                  <c:v>6510.8740462498581</c:v>
                </c:pt>
                <c:pt idx="1244">
                  <c:v>6514.9696020684487</c:v>
                </c:pt>
                <c:pt idx="1245">
                  <c:v>6519.0638679184631</c:v>
                </c:pt>
                <c:pt idx="1246">
                  <c:v>6523.1568446860365</c:v>
                </c:pt>
                <c:pt idx="1247">
                  <c:v>6527.2485332563783</c:v>
                </c:pt>
                <c:pt idx="1248">
                  <c:v>6531.3389345137994</c:v>
                </c:pt>
                <c:pt idx="1249">
                  <c:v>6535.4280493416909</c:v>
                </c:pt>
                <c:pt idx="1250">
                  <c:v>6539.5158786225438</c:v>
                </c:pt>
                <c:pt idx="1251">
                  <c:v>6543.6024232379368</c:v>
                </c:pt>
                <c:pt idx="1252">
                  <c:v>6547.6876840685436</c:v>
                </c:pt>
                <c:pt idx="1253">
                  <c:v>6551.771661994132</c:v>
                </c:pt>
                <c:pt idx="1254">
                  <c:v>6555.8543578935696</c:v>
                </c:pt>
                <c:pt idx="1255">
                  <c:v>6559.935772644817</c:v>
                </c:pt>
                <c:pt idx="1256">
                  <c:v>6564.0159071249391</c:v>
                </c:pt>
                <c:pt idx="1257">
                  <c:v>6568.0947622100939</c:v>
                </c:pt>
                <c:pt idx="1258">
                  <c:v>6572.1723387755483</c:v>
                </c:pt>
                <c:pt idx="1259">
                  <c:v>6576.2486376956622</c:v>
                </c:pt>
                <c:pt idx="1260">
                  <c:v>6580.323659843908</c:v>
                </c:pt>
                <c:pt idx="1261">
                  <c:v>6584.3974060928558</c:v>
                </c:pt>
                <c:pt idx="1262">
                  <c:v>6588.4698773141863</c:v>
                </c:pt>
                <c:pt idx="1263">
                  <c:v>6592.5410743786897</c:v>
                </c:pt>
                <c:pt idx="1264">
                  <c:v>6596.6109981562549</c:v>
                </c:pt>
                <c:pt idx="1265">
                  <c:v>6600.6796495158897</c:v>
                </c:pt>
                <c:pt idx="1266">
                  <c:v>6604.7470293257038</c:v>
                </c:pt>
                <c:pt idx="1267">
                  <c:v>6608.8131384529315</c:v>
                </c:pt>
                <c:pt idx="1268">
                  <c:v>6612.8779777639047</c:v>
                </c:pt>
                <c:pt idx="1269">
                  <c:v>6616.9415481240821</c:v>
                </c:pt>
                <c:pt idx="1270">
                  <c:v>6621.0038503980322</c:v>
                </c:pt>
                <c:pt idx="1271">
                  <c:v>6625.064885449443</c:v>
                </c:pt>
                <c:pt idx="1272">
                  <c:v>6629.1246541411147</c:v>
                </c:pt>
                <c:pt idx="1273">
                  <c:v>6633.1831573349673</c:v>
                </c:pt>
                <c:pt idx="1274">
                  <c:v>6637.2403958920477</c:v>
                </c:pt>
                <c:pt idx="1275">
                  <c:v>6641.2963706725213</c:v>
                </c:pt>
                <c:pt idx="1276">
                  <c:v>6645.3510825356707</c:v>
                </c:pt>
                <c:pt idx="1277">
                  <c:v>6649.4045323399041</c:v>
                </c:pt>
                <c:pt idx="1278">
                  <c:v>6653.4567209427605</c:v>
                </c:pt>
                <c:pt idx="1279">
                  <c:v>6657.5076492008984</c:v>
                </c:pt>
                <c:pt idx="1280">
                  <c:v>6661.5573179701014</c:v>
                </c:pt>
                <c:pt idx="1281">
                  <c:v>6665.6057281052936</c:v>
                </c:pt>
                <c:pt idx="1282">
                  <c:v>6669.6528804605123</c:v>
                </c:pt>
                <c:pt idx="1283">
                  <c:v>6673.6987758889345</c:v>
                </c:pt>
                <c:pt idx="1284">
                  <c:v>6677.7434152428687</c:v>
                </c:pt>
                <c:pt idx="1285">
                  <c:v>6681.7867993737555</c:v>
                </c:pt>
                <c:pt idx="1286">
                  <c:v>6685.828929132168</c:v>
                </c:pt>
                <c:pt idx="1287">
                  <c:v>6689.8698053678136</c:v>
                </c:pt>
                <c:pt idx="1288">
                  <c:v>6693.9094289295372</c:v>
                </c:pt>
                <c:pt idx="1289">
                  <c:v>6697.9478006653226</c:v>
                </c:pt>
                <c:pt idx="1290">
                  <c:v>6701.9849214222904</c:v>
                </c:pt>
                <c:pt idx="1291">
                  <c:v>6706.0207920467019</c:v>
                </c:pt>
                <c:pt idx="1292">
                  <c:v>6710.0554133839578</c:v>
                </c:pt>
                <c:pt idx="1293">
                  <c:v>6714.0887862785985</c:v>
                </c:pt>
                <c:pt idx="1294">
                  <c:v>6718.1209115743168</c:v>
                </c:pt>
                <c:pt idx="1295">
                  <c:v>6722.1517901139377</c:v>
                </c:pt>
                <c:pt idx="1296">
                  <c:v>6726.1814227394389</c:v>
                </c:pt>
                <c:pt idx="1297">
                  <c:v>6730.2098102919408</c:v>
                </c:pt>
                <c:pt idx="1298">
                  <c:v>6734.2369536117149</c:v>
                </c:pt>
                <c:pt idx="1299">
                  <c:v>6738.2628535381791</c:v>
                </c:pt>
                <c:pt idx="1300">
                  <c:v>6742.2875109099004</c:v>
                </c:pt>
                <c:pt idx="1301">
                  <c:v>6746.3109265646026</c:v>
                </c:pt>
                <c:pt idx="1302">
                  <c:v>6750.333101339148</c:v>
                </c:pt>
                <c:pt idx="1303">
                  <c:v>6754.3540360695688</c:v>
                </c:pt>
                <c:pt idx="1304">
                  <c:v>6758.3737315910357</c:v>
                </c:pt>
                <c:pt idx="1305">
                  <c:v>6762.3921887378892</c:v>
                </c:pt>
                <c:pt idx="1306">
                  <c:v>6766.4094083436139</c:v>
                </c:pt>
                <c:pt idx="1307">
                  <c:v>6770.4253912408622</c:v>
                </c:pt>
                <c:pt idx="1308">
                  <c:v>6774.4401382614378</c:v>
                </c:pt>
                <c:pt idx="1309">
                  <c:v>6778.4536502363035</c:v>
                </c:pt>
                <c:pt idx="1310">
                  <c:v>6782.465927995594</c:v>
                </c:pt>
                <c:pt idx="1311">
                  <c:v>6786.4769723685904</c:v>
                </c:pt>
                <c:pt idx="1312">
                  <c:v>6790.4867841837495</c:v>
                </c:pt>
                <c:pt idx="1313">
                  <c:v>6794.4953642686842</c:v>
                </c:pt>
                <c:pt idx="1314">
                  <c:v>6798.5027134501779</c:v>
                </c:pt>
                <c:pt idx="1315">
                  <c:v>6802.5088325541747</c:v>
                </c:pt>
                <c:pt idx="1316">
                  <c:v>6806.5137224057935</c:v>
                </c:pt>
                <c:pt idx="1317">
                  <c:v>6810.517383829314</c:v>
                </c:pt>
                <c:pt idx="1318">
                  <c:v>6814.5198176481927</c:v>
                </c:pt>
                <c:pt idx="1319">
                  <c:v>6818.5210246850547</c:v>
                </c:pt>
                <c:pt idx="1320">
                  <c:v>6822.5210057616896</c:v>
                </c:pt>
                <c:pt idx="1321">
                  <c:v>6826.5197616990672</c:v>
                </c:pt>
                <c:pt idx="1322">
                  <c:v>6830.5172933173308</c:v>
                </c:pt>
                <c:pt idx="1323">
                  <c:v>6834.5136014358004</c:v>
                </c:pt>
                <c:pt idx="1324">
                  <c:v>6838.5086868729632</c:v>
                </c:pt>
                <c:pt idx="1325">
                  <c:v>6842.5025504464948</c:v>
                </c:pt>
                <c:pt idx="1326">
                  <c:v>6846.4951929732415</c:v>
                </c:pt>
                <c:pt idx="1327">
                  <c:v>6850.4866152692312</c:v>
                </c:pt>
                <c:pt idx="1328">
                  <c:v>6854.476818149672</c:v>
                </c:pt>
                <c:pt idx="1329">
                  <c:v>6858.4658024289547</c:v>
                </c:pt>
                <c:pt idx="1330">
                  <c:v>6862.4535689206496</c:v>
                </c:pt>
                <c:pt idx="1331">
                  <c:v>6866.4401184375129</c:v>
                </c:pt>
                <c:pt idx="1332">
                  <c:v>6870.4254517914851</c:v>
                </c:pt>
                <c:pt idx="1333">
                  <c:v>6874.4095697936928</c:v>
                </c:pt>
                <c:pt idx="1334">
                  <c:v>6878.3924732544465</c:v>
                </c:pt>
                <c:pt idx="1335">
                  <c:v>6882.3741629832475</c:v>
                </c:pt>
                <c:pt idx="1336">
                  <c:v>6886.3546397887858</c:v>
                </c:pt>
                <c:pt idx="1337">
                  <c:v>6890.3339044789391</c:v>
                </c:pt>
                <c:pt idx="1338">
                  <c:v>6894.3119578607784</c:v>
                </c:pt>
                <c:pt idx="1339">
                  <c:v>6898.2888007405627</c:v>
                </c:pt>
                <c:pt idx="1340">
                  <c:v>6902.2644339237522</c:v>
                </c:pt>
                <c:pt idx="1341">
                  <c:v>6906.2388582149906</c:v>
                </c:pt>
                <c:pt idx="1342">
                  <c:v>6910.2120744181284</c:v>
                </c:pt>
                <c:pt idx="1343">
                  <c:v>6914.1840833361975</c:v>
                </c:pt>
                <c:pt idx="1344">
                  <c:v>6918.1548857714424</c:v>
                </c:pt>
                <c:pt idx="1345">
                  <c:v>6922.1244825252952</c:v>
                </c:pt>
                <c:pt idx="1346">
                  <c:v>6926.0928743983923</c:v>
                </c:pt>
                <c:pt idx="1347">
                  <c:v>6930.0600621905687</c:v>
                </c:pt>
                <c:pt idx="1348">
                  <c:v>6934.0260467008602</c:v>
                </c:pt>
                <c:pt idx="1349">
                  <c:v>6937.9908287275057</c:v>
                </c:pt>
                <c:pt idx="1350">
                  <c:v>6941.9544090679492</c:v>
                </c:pt>
                <c:pt idx="1351">
                  <c:v>6945.9167885188335</c:v>
                </c:pt>
                <c:pt idx="1352">
                  <c:v>6949.8779678760166</c:v>
                </c:pt>
                <c:pt idx="1353">
                  <c:v>6953.8379479345522</c:v>
                </c:pt>
                <c:pt idx="1354">
                  <c:v>6957.796729488713</c:v>
                </c:pt>
                <c:pt idx="1355">
                  <c:v>6961.754313331965</c:v>
                </c:pt>
                <c:pt idx="1356">
                  <c:v>6965.7107002569992</c:v>
                </c:pt>
                <c:pt idx="1357">
                  <c:v>6969.6658910557089</c:v>
                </c:pt>
                <c:pt idx="1358">
                  <c:v>6973.6198865191973</c:v>
                </c:pt>
                <c:pt idx="1359">
                  <c:v>6977.5726874377851</c:v>
                </c:pt>
                <c:pt idx="1360">
                  <c:v>6981.5242946010094</c:v>
                </c:pt>
                <c:pt idx="1361">
                  <c:v>6985.4747087976075</c:v>
                </c:pt>
                <c:pt idx="1362">
                  <c:v>6989.4239308155529</c:v>
                </c:pt>
                <c:pt idx="1363">
                  <c:v>6993.3719614420206</c:v>
                </c:pt>
                <c:pt idx="1364">
                  <c:v>6997.3188014634061</c:v>
                </c:pt>
                <c:pt idx="1365">
                  <c:v>7001.2644516653272</c:v>
                </c:pt>
                <c:pt idx="1366">
                  <c:v>7005.208912832617</c:v>
                </c:pt>
                <c:pt idx="1367">
                  <c:v>7009.1521857493353</c:v>
                </c:pt>
                <c:pt idx="1368">
                  <c:v>7013.0942711987582</c:v>
                </c:pt>
                <c:pt idx="1369">
                  <c:v>7017.0351699633848</c:v>
                </c:pt>
                <c:pt idx="1370">
                  <c:v>7020.9748828249376</c:v>
                </c:pt>
                <c:pt idx="1371">
                  <c:v>7024.9134105643716</c:v>
                </c:pt>
                <c:pt idx="1372">
                  <c:v>7028.8507539618558</c:v>
                </c:pt>
                <c:pt idx="1373">
                  <c:v>7032.7869137967928</c:v>
                </c:pt>
                <c:pt idx="1374">
                  <c:v>7036.7218908478108</c:v>
                </c:pt>
                <c:pt idx="1375">
                  <c:v>7040.6556858927652</c:v>
                </c:pt>
                <c:pt idx="1376">
                  <c:v>7044.5882997087456</c:v>
                </c:pt>
                <c:pt idx="1377">
                  <c:v>7048.5197330720684</c:v>
                </c:pt>
                <c:pt idx="1378">
                  <c:v>7052.4499867582826</c:v>
                </c:pt>
                <c:pt idx="1379">
                  <c:v>7056.3790615421694</c:v>
                </c:pt>
                <c:pt idx="1380">
                  <c:v>7060.3069581977434</c:v>
                </c:pt>
                <c:pt idx="1381">
                  <c:v>7064.2336774982532</c:v>
                </c:pt>
                <c:pt idx="1382">
                  <c:v>7068.1592202161883</c:v>
                </c:pt>
                <c:pt idx="1383">
                  <c:v>7072.083587123263</c:v>
                </c:pt>
                <c:pt idx="1384">
                  <c:v>7076.0067789904415</c:v>
                </c:pt>
                <c:pt idx="1385">
                  <c:v>7079.9287965879212</c:v>
                </c:pt>
                <c:pt idx="1386">
                  <c:v>7083.8496406851355</c:v>
                </c:pt>
                <c:pt idx="1387">
                  <c:v>7087.7693120507611</c:v>
                </c:pt>
                <c:pt idx="1388">
                  <c:v>7091.6878114527199</c:v>
                </c:pt>
                <c:pt idx="1389">
                  <c:v>7095.6051396581706</c:v>
                </c:pt>
                <c:pt idx="1390">
                  <c:v>7099.5212974335154</c:v>
                </c:pt>
                <c:pt idx="1391">
                  <c:v>7103.4362855444033</c:v>
                </c:pt>
                <c:pt idx="1392">
                  <c:v>7107.3501047557329</c:v>
                </c:pt>
                <c:pt idx="1393">
                  <c:v>7111.2627558316335</c:v>
                </c:pt>
                <c:pt idx="1394">
                  <c:v>7115.1742395355013</c:v>
                </c:pt>
                <c:pt idx="1395">
                  <c:v>7119.084556629964</c:v>
                </c:pt>
                <c:pt idx="1396">
                  <c:v>7122.9937078769071</c:v>
                </c:pt>
                <c:pt idx="1397">
                  <c:v>7126.9016940374686</c:v>
                </c:pt>
                <c:pt idx="1398">
                  <c:v>7130.8085158720232</c:v>
                </c:pt>
                <c:pt idx="1399">
                  <c:v>7134.7141741402174</c:v>
                </c:pt>
                <c:pt idx="1400">
                  <c:v>7138.6186696009345</c:v>
                </c:pt>
                <c:pt idx="1401">
                  <c:v>7142.5220030123173</c:v>
                </c:pt>
                <c:pt idx="1402">
                  <c:v>7146.4241751317622</c:v>
                </c:pt>
                <c:pt idx="1403">
                  <c:v>7150.3251867159288</c:v>
                </c:pt>
                <c:pt idx="1404">
                  <c:v>7154.2250385207199</c:v>
                </c:pt>
                <c:pt idx="1405">
                  <c:v>7158.1237313013053</c:v>
                </c:pt>
                <c:pt idx="1406">
                  <c:v>7162.0212658121136</c:v>
                </c:pt>
                <c:pt idx="1407">
                  <c:v>7165.9176428068249</c:v>
                </c:pt>
                <c:pt idx="1408">
                  <c:v>7169.8128630383908</c:v>
                </c:pt>
                <c:pt idx="1409">
                  <c:v>7173.7069272590124</c:v>
                </c:pt>
                <c:pt idx="1410">
                  <c:v>7177.5998362201626</c:v>
                </c:pt>
                <c:pt idx="1411">
                  <c:v>7181.4915906725719</c:v>
                </c:pt>
                <c:pt idx="1412">
                  <c:v>7185.3821913662387</c:v>
                </c:pt>
                <c:pt idx="1413">
                  <c:v>7189.2716390504211</c:v>
                </c:pt>
                <c:pt idx="1414">
                  <c:v>7193.1599344736505</c:v>
                </c:pt>
                <c:pt idx="1415">
                  <c:v>7197.0470783837145</c:v>
                </c:pt>
                <c:pt idx="1416">
                  <c:v>7200.9330715276819</c:v>
                </c:pt>
                <c:pt idx="1417">
                  <c:v>7204.8179146518823</c:v>
                </c:pt>
                <c:pt idx="1418">
                  <c:v>7208.7016085019141</c:v>
                </c:pt>
                <c:pt idx="1419">
                  <c:v>7212.5841538226477</c:v>
                </c:pt>
                <c:pt idx="1420">
                  <c:v>7216.4655513582275</c:v>
                </c:pt>
                <c:pt idx="1421">
                  <c:v>7220.3458018520687</c:v>
                </c:pt>
                <c:pt idx="1422">
                  <c:v>7224.2249060468575</c:v>
                </c:pt>
                <c:pt idx="1423">
                  <c:v>7228.1028646845589</c:v>
                </c:pt>
                <c:pt idx="1424">
                  <c:v>7231.9796785064063</c:v>
                </c:pt>
                <c:pt idx="1425">
                  <c:v>7235.8553482529187</c:v>
                </c:pt>
                <c:pt idx="1426">
                  <c:v>7239.7298746638844</c:v>
                </c:pt>
                <c:pt idx="1427">
                  <c:v>7243.6032584783698</c:v>
                </c:pt>
                <c:pt idx="1428">
                  <c:v>7247.4755004347235</c:v>
                </c:pt>
                <c:pt idx="1429">
                  <c:v>7251.3466012705767</c:v>
                </c:pt>
                <c:pt idx="1430">
                  <c:v>7255.216561722832</c:v>
                </c:pt>
                <c:pt idx="1431">
                  <c:v>7259.085382527679</c:v>
                </c:pt>
                <c:pt idx="1432">
                  <c:v>7262.9530644205934</c:v>
                </c:pt>
                <c:pt idx="1433">
                  <c:v>7266.819608136323</c:v>
                </c:pt>
                <c:pt idx="1434">
                  <c:v>7270.685014408914</c:v>
                </c:pt>
                <c:pt idx="1435">
                  <c:v>7274.5492839716853</c:v>
                </c:pt>
                <c:pt idx="1436">
                  <c:v>7278.4124175572515</c:v>
                </c:pt>
                <c:pt idx="1437">
                  <c:v>7282.2744158975047</c:v>
                </c:pt>
                <c:pt idx="1438">
                  <c:v>7286.1352797236368</c:v>
                </c:pt>
                <c:pt idx="1439">
                  <c:v>7289.9950097661149</c:v>
                </c:pt>
                <c:pt idx="1440">
                  <c:v>7293.8536067547066</c:v>
                </c:pt>
                <c:pt idx="1441">
                  <c:v>7297.7110714184628</c:v>
                </c:pt>
                <c:pt idx="1442">
                  <c:v>7301.5674044857305</c:v>
                </c:pt>
                <c:pt idx="1443">
                  <c:v>7305.4226066841438</c:v>
                </c:pt>
                <c:pt idx="1444">
                  <c:v>7309.2766787406345</c:v>
                </c:pt>
                <c:pt idx="1445">
                  <c:v>7313.1296213814321</c:v>
                </c:pt>
                <c:pt idx="1446">
                  <c:v>7316.9814353320462</c:v>
                </c:pt>
                <c:pt idx="1447">
                  <c:v>7320.8321213173022</c:v>
                </c:pt>
                <c:pt idx="1448">
                  <c:v>7324.6816800613051</c:v>
                </c:pt>
                <c:pt idx="1449">
                  <c:v>7328.5301122874644</c:v>
                </c:pt>
                <c:pt idx="1450">
                  <c:v>7332.3774187184908</c:v>
                </c:pt>
                <c:pt idx="1451">
                  <c:v>7336.2236000763914</c:v>
                </c:pt>
                <c:pt idx="1452">
                  <c:v>7340.0686570824691</c:v>
                </c:pt>
                <c:pt idx="1453">
                  <c:v>7343.9125904573366</c:v>
                </c:pt>
                <c:pt idx="1454">
                  <c:v>7347.7554009209007</c:v>
                </c:pt>
                <c:pt idx="1455">
                  <c:v>7351.5970891923771</c:v>
                </c:pt>
                <c:pt idx="1456">
                  <c:v>7355.4376559902785</c:v>
                </c:pt>
                <c:pt idx="1457">
                  <c:v>7359.2771020324317</c:v>
                </c:pt>
                <c:pt idx="1458">
                  <c:v>7363.1154280359615</c:v>
                </c:pt>
                <c:pt idx="1459">
                  <c:v>7366.952634717295</c:v>
                </c:pt>
                <c:pt idx="1460">
                  <c:v>7370.7887227921747</c:v>
                </c:pt>
                <c:pt idx="1461">
                  <c:v>7374.6236929756524</c:v>
                </c:pt>
                <c:pt idx="1462">
                  <c:v>7378.457545982079</c:v>
                </c:pt>
                <c:pt idx="1463">
                  <c:v>7382.2902825251249</c:v>
                </c:pt>
                <c:pt idx="1464">
                  <c:v>7386.1219033177658</c:v>
                </c:pt>
                <c:pt idx="1465">
                  <c:v>7389.952409072288</c:v>
                </c:pt>
                <c:pt idx="1466">
                  <c:v>7393.7818005002919</c:v>
                </c:pt>
                <c:pt idx="1467">
                  <c:v>7397.6100783126931</c:v>
                </c:pt>
                <c:pt idx="1468">
                  <c:v>7401.4372432197188</c:v>
                </c:pt>
                <c:pt idx="1469">
                  <c:v>7405.2632959309103</c:v>
                </c:pt>
                <c:pt idx="1470">
                  <c:v>7409.088237155127</c:v>
                </c:pt>
                <c:pt idx="1471">
                  <c:v>7412.9120676005405</c:v>
                </c:pt>
                <c:pt idx="1472">
                  <c:v>7416.734787974643</c:v>
                </c:pt>
                <c:pt idx="1473">
                  <c:v>7420.5563989842485</c:v>
                </c:pt>
                <c:pt idx="1474">
                  <c:v>7424.376901335484</c:v>
                </c:pt>
                <c:pt idx="1475">
                  <c:v>7428.1962957337983</c:v>
                </c:pt>
                <c:pt idx="1476">
                  <c:v>7432.0145828839577</c:v>
                </c:pt>
                <c:pt idx="1477">
                  <c:v>7435.8317634900577</c:v>
                </c:pt>
                <c:pt idx="1478">
                  <c:v>7439.6478382555097</c:v>
                </c:pt>
                <c:pt idx="1479">
                  <c:v>7443.462807883051</c:v>
                </c:pt>
                <c:pt idx="1480">
                  <c:v>7447.2766730747435</c:v>
                </c:pt>
                <c:pt idx="1481">
                  <c:v>7451.0894345319739</c:v>
                </c:pt>
                <c:pt idx="1482">
                  <c:v>7454.9010929554506</c:v>
                </c:pt>
                <c:pt idx="1483">
                  <c:v>7458.7116490452145</c:v>
                </c:pt>
                <c:pt idx="1484">
                  <c:v>7462.5211035006314</c:v>
                </c:pt>
                <c:pt idx="1485">
                  <c:v>7466.3294570203907</c:v>
                </c:pt>
                <c:pt idx="1486">
                  <c:v>7470.1367103025195</c:v>
                </c:pt>
                <c:pt idx="1487">
                  <c:v>7473.9428640443721</c:v>
                </c:pt>
                <c:pt idx="1488">
                  <c:v>7477.7479189426276</c:v>
                </c:pt>
                <c:pt idx="1489">
                  <c:v>7481.5518756933052</c:v>
                </c:pt>
                <c:pt idx="1490">
                  <c:v>7485.3547349917508</c:v>
                </c:pt>
                <c:pt idx="1491">
                  <c:v>7489.1564975326437</c:v>
                </c:pt>
                <c:pt idx="1492">
                  <c:v>7492.9571640100003</c:v>
                </c:pt>
                <c:pt idx="1493">
                  <c:v>7496.7567351171656</c:v>
                </c:pt>
                <c:pt idx="1494">
                  <c:v>7500.5552115468336</c:v>
                </c:pt>
                <c:pt idx="1495">
                  <c:v>7504.3525939910187</c:v>
                </c:pt>
                <c:pt idx="1496">
                  <c:v>7508.1488831410816</c:v>
                </c:pt>
                <c:pt idx="1497">
                  <c:v>7511.9440796877216</c:v>
                </c:pt>
                <c:pt idx="1498">
                  <c:v>7515.7381843209705</c:v>
                </c:pt>
                <c:pt idx="1499">
                  <c:v>7519.5311977302063</c:v>
                </c:pt>
                <c:pt idx="1500">
                  <c:v>7523.3231206041482</c:v>
                </c:pt>
                <c:pt idx="1501">
                  <c:v>7527.1139536308483</c:v>
                </c:pt>
                <c:pt idx="1502">
                  <c:v>7530.9036974977098</c:v>
                </c:pt>
                <c:pt idx="1503">
                  <c:v>7534.692352891474</c:v>
                </c:pt>
                <c:pt idx="1504">
                  <c:v>7538.4799204982273</c:v>
                </c:pt>
                <c:pt idx="1505">
                  <c:v>7542.2664010034023</c:v>
                </c:pt>
                <c:pt idx="1506">
                  <c:v>7546.051795091772</c:v>
                </c:pt>
                <c:pt idx="1507">
                  <c:v>7549.8361034474628</c:v>
                </c:pt>
                <c:pt idx="1508">
                  <c:v>7553.619326753942</c:v>
                </c:pt>
                <c:pt idx="1509">
                  <c:v>7557.4014656940235</c:v>
                </c:pt>
                <c:pt idx="1510">
                  <c:v>7561.182520949882</c:v>
                </c:pt>
                <c:pt idx="1511">
                  <c:v>7564.9624932030247</c:v>
                </c:pt>
                <c:pt idx="1512">
                  <c:v>7568.7413831343192</c:v>
                </c:pt>
                <c:pt idx="1513">
                  <c:v>7572.5191914239867</c:v>
                </c:pt>
                <c:pt idx="1514">
                  <c:v>7576.2959187515871</c:v>
                </c:pt>
                <c:pt idx="1515">
                  <c:v>7580.0715657960445</c:v>
                </c:pt>
                <c:pt idx="1516">
                  <c:v>7583.8461332356374</c:v>
                </c:pt>
                <c:pt idx="1517">
                  <c:v>7587.6196217479874</c:v>
                </c:pt>
                <c:pt idx="1518">
                  <c:v>7591.3920320100788</c:v>
                </c:pt>
                <c:pt idx="1519">
                  <c:v>7595.1633646982518</c:v>
                </c:pt>
                <c:pt idx="1520">
                  <c:v>7598.9336204882002</c:v>
                </c:pt>
                <c:pt idx="1521">
                  <c:v>7602.7028000549799</c:v>
                </c:pt>
                <c:pt idx="1522">
                  <c:v>7606.4709040729977</c:v>
                </c:pt>
                <c:pt idx="1523">
                  <c:v>7610.2379332160217</c:v>
                </c:pt>
                <c:pt idx="1524">
                  <c:v>7614.0038881571863</c:v>
                </c:pt>
                <c:pt idx="1525">
                  <c:v>7617.7687695689765</c:v>
                </c:pt>
                <c:pt idx="1526">
                  <c:v>7621.5325781232441</c:v>
                </c:pt>
                <c:pt idx="1527">
                  <c:v>7625.2953144912026</c:v>
                </c:pt>
                <c:pt idx="1528">
                  <c:v>7629.0569793434233</c:v>
                </c:pt>
                <c:pt idx="1529">
                  <c:v>7632.8175733498492</c:v>
                </c:pt>
                <c:pt idx="1530">
                  <c:v>7636.5770971797801</c:v>
                </c:pt>
                <c:pt idx="1531">
                  <c:v>7640.3355515018884</c:v>
                </c:pt>
                <c:pt idx="1532">
                  <c:v>7644.0929369842024</c:v>
                </c:pt>
                <c:pt idx="1533">
                  <c:v>7647.8492542941258</c:v>
                </c:pt>
                <c:pt idx="1534">
                  <c:v>7651.6045040984254</c:v>
                </c:pt>
                <c:pt idx="1535">
                  <c:v>7655.358687063238</c:v>
                </c:pt>
                <c:pt idx="1536">
                  <c:v>7659.1118038540653</c:v>
                </c:pt>
                <c:pt idx="1537">
                  <c:v>7662.8638551357844</c:v>
                </c:pt>
                <c:pt idx="1538">
                  <c:v>7666.614841572642</c:v>
                </c:pt>
                <c:pt idx="1539">
                  <c:v>7670.3647638282491</c:v>
                </c:pt>
                <c:pt idx="1540">
                  <c:v>7674.1136225655991</c:v>
                </c:pt>
                <c:pt idx="1541">
                  <c:v>7677.8614184470471</c:v>
                </c:pt>
                <c:pt idx="1542">
                  <c:v>7681.6081521343285</c:v>
                </c:pt>
                <c:pt idx="1543">
                  <c:v>7685.353824288557</c:v>
                </c:pt>
                <c:pt idx="1544">
                  <c:v>7689.0984355702094</c:v>
                </c:pt>
                <c:pt idx="1545">
                  <c:v>7692.8419866391487</c:v>
                </c:pt>
                <c:pt idx="1546">
                  <c:v>7696.5844781546075</c:v>
                </c:pt>
                <c:pt idx="1547">
                  <c:v>7700.3259107752019</c:v>
                </c:pt>
                <c:pt idx="1548">
                  <c:v>7704.0662851589204</c:v>
                </c:pt>
                <c:pt idx="1549">
                  <c:v>7707.8056019631313</c:v>
                </c:pt>
                <c:pt idx="1550">
                  <c:v>7711.5438618445842</c:v>
                </c:pt>
                <c:pt idx="1551">
                  <c:v>7715.2810654594132</c:v>
                </c:pt>
                <c:pt idx="1552">
                  <c:v>7719.017213463123</c:v>
                </c:pt>
                <c:pt idx="1553">
                  <c:v>7722.752306510607</c:v>
                </c:pt>
                <c:pt idx="1554">
                  <c:v>7726.4863452561385</c:v>
                </c:pt>
                <c:pt idx="1555">
                  <c:v>7730.2193303533804</c:v>
                </c:pt>
                <c:pt idx="1556">
                  <c:v>7733.9512624553699</c:v>
                </c:pt>
                <c:pt idx="1557">
                  <c:v>7737.6821422145313</c:v>
                </c:pt>
                <c:pt idx="1558">
                  <c:v>7741.4119702826811</c:v>
                </c:pt>
                <c:pt idx="1559">
                  <c:v>7745.1407473110148</c:v>
                </c:pt>
                <c:pt idx="1560">
                  <c:v>7748.8684739501205</c:v>
                </c:pt>
                <c:pt idx="1561">
                  <c:v>7752.5951508499675</c:v>
                </c:pt>
                <c:pt idx="1562">
                  <c:v>7756.3207786599196</c:v>
                </c:pt>
                <c:pt idx="1563">
                  <c:v>7760.0453580287212</c:v>
                </c:pt>
                <c:pt idx="1564">
                  <c:v>7763.7688896045202</c:v>
                </c:pt>
                <c:pt idx="1565">
                  <c:v>7767.491374034842</c:v>
                </c:pt>
                <c:pt idx="1566">
                  <c:v>7771.2128119666104</c:v>
                </c:pt>
                <c:pt idx="1567">
                  <c:v>7774.9332040461395</c:v>
                </c:pt>
                <c:pt idx="1568">
                  <c:v>7778.652550919137</c:v>
                </c:pt>
                <c:pt idx="1569">
                  <c:v>7782.3708532307</c:v>
                </c:pt>
                <c:pt idx="1570">
                  <c:v>7786.0881116253295</c:v>
                </c:pt>
                <c:pt idx="1571">
                  <c:v>7789.8043267469084</c:v>
                </c:pt>
                <c:pt idx="1572">
                  <c:v>7793.5194992387269</c:v>
                </c:pt>
                <c:pt idx="1573">
                  <c:v>7797.2336297434631</c:v>
                </c:pt>
                <c:pt idx="1574">
                  <c:v>7800.9467189031984</c:v>
                </c:pt>
                <c:pt idx="1575">
                  <c:v>7804.6587673594104</c:v>
                </c:pt>
                <c:pt idx="1576">
                  <c:v>7808.3697757529735</c:v>
                </c:pt>
                <c:pt idx="1577">
                  <c:v>7812.0797447241603</c:v>
                </c:pt>
                <c:pt idx="1578">
                  <c:v>7815.7886749126501</c:v>
                </c:pt>
                <c:pt idx="1579">
                  <c:v>7819.4965669575158</c:v>
                </c:pt>
                <c:pt idx="1580">
                  <c:v>7823.2034214972346</c:v>
                </c:pt>
                <c:pt idx="1581">
                  <c:v>7826.9092391696859</c:v>
                </c:pt>
                <c:pt idx="1582">
                  <c:v>7830.6140206121518</c:v>
                </c:pt>
                <c:pt idx="1583">
                  <c:v>7834.3177664613195</c:v>
                </c:pt>
                <c:pt idx="1584">
                  <c:v>7838.0204773532751</c:v>
                </c:pt>
                <c:pt idx="1585">
                  <c:v>7841.7221539235197</c:v>
                </c:pt>
                <c:pt idx="1586">
                  <c:v>7845.4227968069499</c:v>
                </c:pt>
                <c:pt idx="1587">
                  <c:v>7849.1224066378754</c:v>
                </c:pt>
                <c:pt idx="1588">
                  <c:v>7852.8209840500085</c:v>
                </c:pt>
                <c:pt idx="1589">
                  <c:v>7856.5185296764721</c:v>
                </c:pt>
                <c:pt idx="1590">
                  <c:v>7860.2150441497988</c:v>
                </c:pt>
                <c:pt idx="1591">
                  <c:v>7863.9105281019283</c:v>
                </c:pt>
                <c:pt idx="1592">
                  <c:v>7867.6049821642091</c:v>
                </c:pt>
                <c:pt idx="1593">
                  <c:v>7871.2984069674048</c:v>
                </c:pt>
                <c:pt idx="1594">
                  <c:v>7874.9908031416862</c:v>
                </c:pt>
                <c:pt idx="1595">
                  <c:v>7878.6821713166391</c:v>
                </c:pt>
                <c:pt idx="1596">
                  <c:v>7882.3725121212583</c:v>
                </c:pt>
                <c:pt idx="1597">
                  <c:v>7886.0618261839581</c:v>
                </c:pt>
                <c:pt idx="1598">
                  <c:v>7889.7501141325583</c:v>
                </c:pt>
                <c:pt idx="1599">
                  <c:v>7893.4373765943019</c:v>
                </c:pt>
                <c:pt idx="1600">
                  <c:v>7897.1236141958479</c:v>
                </c:pt>
                <c:pt idx="1601">
                  <c:v>7900.8088275632608</c:v>
                </c:pt>
                <c:pt idx="1602">
                  <c:v>7904.49301732203</c:v>
                </c:pt>
                <c:pt idx="1603">
                  <c:v>7908.1761840970703</c:v>
                </c:pt>
                <c:pt idx="1604">
                  <c:v>7911.858328512697</c:v>
                </c:pt>
                <c:pt idx="1605">
                  <c:v>7915.5394511926561</c:v>
                </c:pt>
                <c:pt idx="1606">
                  <c:v>7919.2195527601125</c:v>
                </c:pt>
                <c:pt idx="1607">
                  <c:v>7922.8986338376517</c:v>
                </c:pt>
                <c:pt idx="1608">
                  <c:v>7926.5766950472726</c:v>
                </c:pt>
                <c:pt idx="1609">
                  <c:v>7930.2537370104073</c:v>
                </c:pt>
                <c:pt idx="1610">
                  <c:v>7933.9297603479035</c:v>
                </c:pt>
                <c:pt idx="1611">
                  <c:v>7937.6047656800347</c:v>
                </c:pt>
                <c:pt idx="1612">
                  <c:v>7941.2787536264923</c:v>
                </c:pt>
                <c:pt idx="1613">
                  <c:v>7944.9517248064039</c:v>
                </c:pt>
                <c:pt idx="1614">
                  <c:v>7948.6236798383115</c:v>
                </c:pt>
                <c:pt idx="1615">
                  <c:v>7952.294619340184</c:v>
                </c:pt>
                <c:pt idx="1616">
                  <c:v>7955.9645439294245</c:v>
                </c:pt>
                <c:pt idx="1617">
                  <c:v>7959.6334542228578</c:v>
                </c:pt>
                <c:pt idx="1618">
                  <c:v>7963.3013508367349</c:v>
                </c:pt>
                <c:pt idx="1619">
                  <c:v>7966.9682343867416</c:v>
                </c:pt>
                <c:pt idx="1620">
                  <c:v>7970.6341054879849</c:v>
                </c:pt>
                <c:pt idx="1621">
                  <c:v>7974.2989647550094</c:v>
                </c:pt>
                <c:pt idx="1622">
                  <c:v>7977.9628128017821</c:v>
                </c:pt>
                <c:pt idx="1623">
                  <c:v>7981.6256502417127</c:v>
                </c:pt>
                <c:pt idx="1624">
                  <c:v>7985.2874776876315</c:v>
                </c:pt>
                <c:pt idx="1625">
                  <c:v>7988.9482957518094</c:v>
                </c:pt>
                <c:pt idx="1626">
                  <c:v>7992.6081050459443</c:v>
                </c:pt>
                <c:pt idx="1627">
                  <c:v>7996.2669061811739</c:v>
                </c:pt>
                <c:pt idx="1628">
                  <c:v>7999.9246997680648</c:v>
                </c:pt>
                <c:pt idx="1629">
                  <c:v>8003.5814864166241</c:v>
                </c:pt>
                <c:pt idx="1630">
                  <c:v>8007.2372667362915</c:v>
                </c:pt>
                <c:pt idx="1631">
                  <c:v>8010.8920413359465</c:v>
                </c:pt>
                <c:pt idx="1632">
                  <c:v>8014.5458108239018</c:v>
                </c:pt>
                <c:pt idx="1633">
                  <c:v>8018.1985758079109</c:v>
                </c:pt>
                <c:pt idx="1634">
                  <c:v>8021.8503368951624</c:v>
                </c:pt>
                <c:pt idx="1635">
                  <c:v>8025.5010946922894</c:v>
                </c:pt>
                <c:pt idx="1636">
                  <c:v>8029.1508498053627</c:v>
                </c:pt>
                <c:pt idx="1637">
                  <c:v>8032.7996028398902</c:v>
                </c:pt>
                <c:pt idx="1638">
                  <c:v>8036.4473544008279</c:v>
                </c:pt>
                <c:pt idx="1639">
                  <c:v>8040.0941050925685</c:v>
                </c:pt>
                <c:pt idx="1640">
                  <c:v>8043.7398555189466</c:v>
                </c:pt>
                <c:pt idx="1641">
                  <c:v>8047.3846062832445</c:v>
                </c:pt>
                <c:pt idx="1642">
                  <c:v>8051.0283579881825</c:v>
                </c:pt>
                <c:pt idx="1643">
                  <c:v>8054.6711112359353</c:v>
                </c:pt>
                <c:pt idx="1644">
                  <c:v>8058.3128666281109</c:v>
                </c:pt>
                <c:pt idx="1645">
                  <c:v>8061.9536247657697</c:v>
                </c:pt>
                <c:pt idx="1646">
                  <c:v>8065.593386249413</c:v>
                </c:pt>
                <c:pt idx="1647">
                  <c:v>8069.2321516790025</c:v>
                </c:pt>
                <c:pt idx="1648">
                  <c:v>8072.8699216539335</c:v>
                </c:pt>
                <c:pt idx="1649">
                  <c:v>8076.5066967730509</c:v>
                </c:pt>
                <c:pt idx="1650">
                  <c:v>8080.1424776346576</c:v>
                </c:pt>
                <c:pt idx="1651">
                  <c:v>8083.7772648364989</c:v>
                </c:pt>
                <c:pt idx="1652">
                  <c:v>8087.4110589757747</c:v>
                </c:pt>
                <c:pt idx="1653">
                  <c:v>8091.0438606491325</c:v>
                </c:pt>
                <c:pt idx="1654">
                  <c:v>8094.6756704526733</c:v>
                </c:pt>
                <c:pt idx="1655">
                  <c:v>8098.306488981948</c:v>
                </c:pt>
                <c:pt idx="1656">
                  <c:v>8101.9363168319614</c:v>
                </c:pt>
                <c:pt idx="1657">
                  <c:v>8105.5651545971787</c:v>
                </c:pt>
                <c:pt idx="1658">
                  <c:v>8109.1930028715033</c:v>
                </c:pt>
                <c:pt idx="1659">
                  <c:v>8112.8198622483105</c:v>
                </c:pt>
                <c:pt idx="1660">
                  <c:v>8116.44573332042</c:v>
                </c:pt>
                <c:pt idx="1661">
                  <c:v>8120.0706166801147</c:v>
                </c:pt>
                <c:pt idx="1662">
                  <c:v>8123.6945129191272</c:v>
                </c:pt>
                <c:pt idx="1663">
                  <c:v>8127.3174226286519</c:v>
                </c:pt>
                <c:pt idx="1664">
                  <c:v>8130.9393463993401</c:v>
                </c:pt>
                <c:pt idx="1665">
                  <c:v>8134.5602848213048</c:v>
                </c:pt>
                <c:pt idx="1666">
                  <c:v>8138.1802384841103</c:v>
                </c:pt>
                <c:pt idx="1667">
                  <c:v>8141.7992079767873</c:v>
                </c:pt>
                <c:pt idx="1668">
                  <c:v>8145.4171938878271</c:v>
                </c:pt>
                <c:pt idx="1669">
                  <c:v>8149.034196805178</c:v>
                </c:pt>
                <c:pt idx="1670">
                  <c:v>8152.6502173162526</c:v>
                </c:pt>
                <c:pt idx="1671">
                  <c:v>8156.2652560079296</c:v>
                </c:pt>
                <c:pt idx="1672">
                  <c:v>8159.8793134665393</c:v>
                </c:pt>
                <c:pt idx="1673">
                  <c:v>8163.4923902778892</c:v>
                </c:pt>
                <c:pt idx="1674">
                  <c:v>8167.1044870272417</c:v>
                </c:pt>
                <c:pt idx="1675">
                  <c:v>8170.7156042993292</c:v>
                </c:pt>
                <c:pt idx="1676">
                  <c:v>8174.3257426783448</c:v>
                </c:pt>
                <c:pt idx="1677">
                  <c:v>8177.9349027479511</c:v>
                </c:pt>
                <c:pt idx="1678">
                  <c:v>8181.5430850912799</c:v>
                </c:pt>
                <c:pt idx="1679">
                  <c:v>8185.1502902909242</c:v>
                </c:pt>
                <c:pt idx="1680">
                  <c:v>8188.7565189289462</c:v>
                </c:pt>
                <c:pt idx="1681">
                  <c:v>8192.3617715868822</c:v>
                </c:pt>
                <c:pt idx="1682">
                  <c:v>8195.9660488457303</c:v>
                </c:pt>
                <c:pt idx="1683">
                  <c:v>8199.5693512859634</c:v>
                </c:pt>
                <c:pt idx="1684">
                  <c:v>8203.1716794875192</c:v>
                </c:pt>
                <c:pt idx="1685">
                  <c:v>8206.7730340298222</c:v>
                </c:pt>
                <c:pt idx="1686">
                  <c:v>8210.3734154917456</c:v>
                </c:pt>
                <c:pt idx="1687">
                  <c:v>8213.9728244516464</c:v>
                </c:pt>
                <c:pt idx="1688">
                  <c:v>8217.571261487361</c:v>
                </c:pt>
                <c:pt idx="1689">
                  <c:v>8221.1687271761875</c:v>
                </c:pt>
                <c:pt idx="1690">
                  <c:v>8224.7652220949003</c:v>
                </c:pt>
                <c:pt idx="1691">
                  <c:v>8228.360746819757</c:v>
                </c:pt>
                <c:pt idx="1692">
                  <c:v>8231.9553019264749</c:v>
                </c:pt>
                <c:pt idx="1693">
                  <c:v>8235.5488879902714</c:v>
                </c:pt>
                <c:pt idx="1694">
                  <c:v>8239.1415055858142</c:v>
                </c:pt>
                <c:pt idx="1695">
                  <c:v>8242.733155287262</c:v>
                </c:pt>
                <c:pt idx="1696">
                  <c:v>8246.3238376682475</c:v>
                </c:pt>
                <c:pt idx="1697">
                  <c:v>8249.9135533018889</c:v>
                </c:pt>
                <c:pt idx="1698">
                  <c:v>8253.5023027607713</c:v>
                </c:pt>
                <c:pt idx="1699">
                  <c:v>8257.0900866169668</c:v>
                </c:pt>
                <c:pt idx="1700">
                  <c:v>8260.6769054420238</c:v>
                </c:pt>
                <c:pt idx="1701">
                  <c:v>8264.2627598069848</c:v>
                </c:pt>
                <c:pt idx="1702">
                  <c:v>8267.8476502823432</c:v>
                </c:pt>
                <c:pt idx="1703">
                  <c:v>8271.4315774381084</c:v>
                </c:pt>
                <c:pt idx="1704">
                  <c:v>8275.0145418437551</c:v>
                </c:pt>
                <c:pt idx="1705">
                  <c:v>8278.5965440682357</c:v>
                </c:pt>
                <c:pt idx="1706">
                  <c:v>8282.177584680001</c:v>
                </c:pt>
                <c:pt idx="1707">
                  <c:v>8285.757664246983</c:v>
                </c:pt>
                <c:pt idx="1708">
                  <c:v>8289.3367833365846</c:v>
                </c:pt>
                <c:pt idx="1709">
                  <c:v>8292.9149425157102</c:v>
                </c:pt>
                <c:pt idx="1710">
                  <c:v>8296.4921423507367</c:v>
                </c:pt>
                <c:pt idx="1711">
                  <c:v>8300.0683834075389</c:v>
                </c:pt>
                <c:pt idx="1712">
                  <c:v>8303.6436662514843</c:v>
                </c:pt>
                <c:pt idx="1713">
                  <c:v>8307.2179914474018</c:v>
                </c:pt>
                <c:pt idx="1714">
                  <c:v>8310.7913595596383</c:v>
                </c:pt>
                <c:pt idx="1715">
                  <c:v>8314.3637711520132</c:v>
                </c:pt>
                <c:pt idx="1716">
                  <c:v>8317.9352267878312</c:v>
                </c:pt>
                <c:pt idx="1717">
                  <c:v>8321.5057270299112</c:v>
                </c:pt>
                <c:pt idx="1718">
                  <c:v>8325.075272440532</c:v>
                </c:pt>
                <c:pt idx="1719">
                  <c:v>8328.6438635814884</c:v>
                </c:pt>
                <c:pt idx="1720">
                  <c:v>8332.2115010140533</c:v>
                </c:pt>
                <c:pt idx="1721">
                  <c:v>8335.7781852989883</c:v>
                </c:pt>
                <c:pt idx="1722">
                  <c:v>8339.3439169965695</c:v>
                </c:pt>
                <c:pt idx="1723">
                  <c:v>8342.9086966665418</c:v>
                </c:pt>
                <c:pt idx="1724">
                  <c:v>8346.4725248681607</c:v>
                </c:pt>
                <c:pt idx="1725">
                  <c:v>8350.0354021601706</c:v>
                </c:pt>
                <c:pt idx="1726">
                  <c:v>8353.5973291008067</c:v>
                </c:pt>
                <c:pt idx="1727">
                  <c:v>8357.1583062478094</c:v>
                </c:pt>
                <c:pt idx="1728">
                  <c:v>8360.7183341584132</c:v>
                </c:pt>
                <c:pt idx="1729">
                  <c:v>8364.2774133893417</c:v>
                </c:pt>
                <c:pt idx="1730">
                  <c:v>8367.8355444968256</c:v>
                </c:pt>
                <c:pt idx="1731">
                  <c:v>8371.3927280365915</c:v>
                </c:pt>
                <c:pt idx="1732">
                  <c:v>8374.948964563855</c:v>
                </c:pt>
                <c:pt idx="1733">
                  <c:v>8378.5042546333552</c:v>
                </c:pt>
                <c:pt idx="1734">
                  <c:v>8382.0585987993036</c:v>
                </c:pt>
                <c:pt idx="1735">
                  <c:v>8385.6119976154278</c:v>
                </c:pt>
                <c:pt idx="1736">
                  <c:v>8389.1644516349534</c:v>
                </c:pt>
                <c:pt idx="1737">
                  <c:v>8392.7159614106022</c:v>
                </c:pt>
                <c:pt idx="1738">
                  <c:v>8396.2665274946085</c:v>
                </c:pt>
                <c:pt idx="1739">
                  <c:v>8399.8161504387026</c:v>
                </c:pt>
                <c:pt idx="1740">
                  <c:v>8403.3648307941203</c:v>
                </c:pt>
                <c:pt idx="1741">
                  <c:v>8406.9125691116024</c:v>
                </c:pt>
                <c:pt idx="1742">
                  <c:v>8410.4593659413822</c:v>
                </c:pt>
                <c:pt idx="1743">
                  <c:v>8414.0052218332203</c:v>
                </c:pt>
                <c:pt idx="1744">
                  <c:v>8417.5501373363641</c:v>
                </c:pt>
                <c:pt idx="1745">
                  <c:v>8421.0941129995754</c:v>
                </c:pt>
                <c:pt idx="1746">
                  <c:v>8424.6371493711194</c:v>
                </c:pt>
                <c:pt idx="1747">
                  <c:v>8428.1792469987704</c:v>
                </c:pt>
                <c:pt idx="1748">
                  <c:v>8431.720406429813</c:v>
                </c:pt>
                <c:pt idx="1749">
                  <c:v>8435.2606282110319</c:v>
                </c:pt>
                <c:pt idx="1750">
                  <c:v>8438.7999128887313</c:v>
                </c:pt>
                <c:pt idx="1751">
                  <c:v>8442.3382610087192</c:v>
                </c:pt>
                <c:pt idx="1752">
                  <c:v>8445.8756731163103</c:v>
                </c:pt>
                <c:pt idx="1753">
                  <c:v>8449.4121497563428</c:v>
                </c:pt>
                <c:pt idx="1754">
                  <c:v>8452.947691473144</c:v>
                </c:pt>
                <c:pt idx="1755">
                  <c:v>8456.4822988105789</c:v>
                </c:pt>
                <c:pt idx="1756">
                  <c:v>8460.0159723120032</c:v>
                </c:pt>
                <c:pt idx="1757">
                  <c:v>8463.5487125202944</c:v>
                </c:pt>
                <c:pt idx="1758">
                  <c:v>8467.0805199778461</c:v>
                </c:pt>
                <c:pt idx="1759">
                  <c:v>8470.6113952265659</c:v>
                </c:pt>
                <c:pt idx="1760">
                  <c:v>8474.1413388078672</c:v>
                </c:pt>
                <c:pt idx="1761">
                  <c:v>8477.6703512626827</c:v>
                </c:pt>
                <c:pt idx="1762">
                  <c:v>8481.1984331314688</c:v>
                </c:pt>
                <c:pt idx="1763">
                  <c:v>8484.7255849541834</c:v>
                </c:pt>
                <c:pt idx="1764">
                  <c:v>8488.2518072703133</c:v>
                </c:pt>
                <c:pt idx="1765">
                  <c:v>8491.7771006188541</c:v>
                </c:pt>
                <c:pt idx="1766">
                  <c:v>8495.3014655383304</c:v>
                </c:pt>
                <c:pt idx="1767">
                  <c:v>8498.8249025667701</c:v>
                </c:pt>
                <c:pt idx="1768">
                  <c:v>8502.3474122417301</c:v>
                </c:pt>
                <c:pt idx="1769">
                  <c:v>8505.8689951002816</c:v>
                </c:pt>
                <c:pt idx="1770">
                  <c:v>8509.389651679021</c:v>
                </c:pt>
                <c:pt idx="1771">
                  <c:v>8512.9093825140644</c:v>
                </c:pt>
                <c:pt idx="1772">
                  <c:v>8516.4281881410407</c:v>
                </c:pt>
                <c:pt idx="1773">
                  <c:v>8519.9460690951091</c:v>
                </c:pt>
                <c:pt idx="1774">
                  <c:v>8523.463025910949</c:v>
                </c:pt>
                <c:pt idx="1775">
                  <c:v>8526.9790591227593</c:v>
                </c:pt>
                <c:pt idx="1776">
                  <c:v>8530.4941692642642</c:v>
                </c:pt>
                <c:pt idx="1777">
                  <c:v>8534.0083568687151</c:v>
                </c:pt>
                <c:pt idx="1778">
                  <c:v>8537.5216224688811</c:v>
                </c:pt>
                <c:pt idx="1779">
                  <c:v>8541.0339665970569</c:v>
                </c:pt>
                <c:pt idx="1780">
                  <c:v>8544.5453897850675</c:v>
                </c:pt>
                <c:pt idx="1781">
                  <c:v>8548.0558925642617</c:v>
                </c:pt>
                <c:pt idx="1782">
                  <c:v>8551.5654754655116</c:v>
                </c:pt>
                <c:pt idx="1783">
                  <c:v>8555.0741390192179</c:v>
                </c:pt>
                <c:pt idx="1784">
                  <c:v>8558.5818837553106</c:v>
                </c:pt>
                <c:pt idx="1785">
                  <c:v>8562.0887102032448</c:v>
                </c:pt>
                <c:pt idx="1786">
                  <c:v>8565.5946188920079</c:v>
                </c:pt>
                <c:pt idx="1787">
                  <c:v>8569.0996103501056</c:v>
                </c:pt>
                <c:pt idx="1788">
                  <c:v>8572.6036851055887</c:v>
                </c:pt>
                <c:pt idx="1789">
                  <c:v>8576.106843686026</c:v>
                </c:pt>
                <c:pt idx="1790">
                  <c:v>8579.6090866185277</c:v>
                </c:pt>
                <c:pt idx="1791">
                  <c:v>8583.1104144297224</c:v>
                </c:pt>
                <c:pt idx="1792">
                  <c:v>8586.610827645778</c:v>
                </c:pt>
                <c:pt idx="1793">
                  <c:v>8590.1103267923972</c:v>
                </c:pt>
                <c:pt idx="1794">
                  <c:v>8593.6089123948059</c:v>
                </c:pt>
                <c:pt idx="1795">
                  <c:v>8597.1065849777697</c:v>
                </c:pt>
                <c:pt idx="1796">
                  <c:v>8600.6033450655905</c:v>
                </c:pt>
                <c:pt idx="1797">
                  <c:v>8604.0991931820936</c:v>
                </c:pt>
                <c:pt idx="1798">
                  <c:v>8607.594129850655</c:v>
                </c:pt>
                <c:pt idx="1799">
                  <c:v>8611.0881555941669</c:v>
                </c:pt>
                <c:pt idx="1800">
                  <c:v>8614.5812709350776</c:v>
                </c:pt>
                <c:pt idx="1801">
                  <c:v>8618.0734763953551</c:v>
                </c:pt>
                <c:pt idx="1802">
                  <c:v>8621.5647724965111</c:v>
                </c:pt>
                <c:pt idx="1803">
                  <c:v>8625.0551597595913</c:v>
                </c:pt>
                <c:pt idx="1804">
                  <c:v>8628.5446387051907</c:v>
                </c:pt>
                <c:pt idx="1805">
                  <c:v>8632.0332098534291</c:v>
                </c:pt>
                <c:pt idx="1806">
                  <c:v>8635.5208737239645</c:v>
                </c:pt>
                <c:pt idx="1807">
                  <c:v>8639.0076308360112</c:v>
                </c:pt>
                <c:pt idx="1808">
                  <c:v>8642.4934817083049</c:v>
                </c:pt>
                <c:pt idx="1809">
                  <c:v>8645.9784268591266</c:v>
                </c:pt>
                <c:pt idx="1810">
                  <c:v>8649.4624668063079</c:v>
                </c:pt>
                <c:pt idx="1811">
                  <c:v>8652.9456020672042</c:v>
                </c:pt>
                <c:pt idx="1812">
                  <c:v>8656.427833158732</c:v>
                </c:pt>
                <c:pt idx="1813">
                  <c:v>8659.909160597339</c:v>
                </c:pt>
                <c:pt idx="1814">
                  <c:v>8663.389584899016</c:v>
                </c:pt>
                <c:pt idx="1815">
                  <c:v>8666.8691065793009</c:v>
                </c:pt>
                <c:pt idx="1816">
                  <c:v>8670.3477261532753</c:v>
                </c:pt>
                <c:pt idx="1817">
                  <c:v>8673.8254441355584</c:v>
                </c:pt>
                <c:pt idx="1818">
                  <c:v>8677.3022610403241</c:v>
                </c:pt>
                <c:pt idx="1819">
                  <c:v>8680.7781773812876</c:v>
                </c:pt>
                <c:pt idx="1820">
                  <c:v>8684.253193671706</c:v>
                </c:pt>
                <c:pt idx="1821">
                  <c:v>8687.7273104243923</c:v>
                </c:pt>
                <c:pt idx="1822">
                  <c:v>8691.2005281517049</c:v>
                </c:pt>
                <c:pt idx="1823">
                  <c:v>8694.672847365533</c:v>
                </c:pt>
                <c:pt idx="1824">
                  <c:v>8698.1442685773345</c:v>
                </c:pt>
                <c:pt idx="1825">
                  <c:v>8701.6147922981072</c:v>
                </c:pt>
                <c:pt idx="1826">
                  <c:v>8705.0844190383978</c:v>
                </c:pt>
                <c:pt idx="1827">
                  <c:v>8708.5531493083054</c:v>
                </c:pt>
                <c:pt idx="1828">
                  <c:v>8712.0209836174708</c:v>
                </c:pt>
                <c:pt idx="1829">
                  <c:v>8715.4879224751021</c:v>
                </c:pt>
                <c:pt idx="1830">
                  <c:v>8718.9539663899413</c:v>
                </c:pt>
                <c:pt idx="1831">
                  <c:v>8722.419115870287</c:v>
                </c:pt>
                <c:pt idx="1832">
                  <c:v>8725.8833714239918</c:v>
                </c:pt>
                <c:pt idx="1833">
                  <c:v>8729.3467335584628</c:v>
                </c:pt>
                <c:pt idx="1834">
                  <c:v>8732.8092027806561</c:v>
                </c:pt>
                <c:pt idx="1835">
                  <c:v>8736.2707795970837</c:v>
                </c:pt>
                <c:pt idx="1836">
                  <c:v>8739.7314645138085</c:v>
                </c:pt>
                <c:pt idx="1837">
                  <c:v>8743.1912580364497</c:v>
                </c:pt>
                <c:pt idx="1838">
                  <c:v>8746.6501606701731</c:v>
                </c:pt>
                <c:pt idx="1839">
                  <c:v>8750.1081729197249</c:v>
                </c:pt>
                <c:pt idx="1840">
                  <c:v>8753.5652952893743</c:v>
                </c:pt>
                <c:pt idx="1841">
                  <c:v>8757.0215282829795</c:v>
                </c:pt>
                <c:pt idx="1842">
                  <c:v>8760.4768724039241</c:v>
                </c:pt>
                <c:pt idx="1843">
                  <c:v>8763.9313281551749</c:v>
                </c:pt>
                <c:pt idx="1844">
                  <c:v>8767.384896039237</c:v>
                </c:pt>
                <c:pt idx="1845">
                  <c:v>8770.8375765581877</c:v>
                </c:pt>
                <c:pt idx="1846">
                  <c:v>8774.2893702136571</c:v>
                </c:pt>
                <c:pt idx="1847">
                  <c:v>8777.7402775068367</c:v>
                </c:pt>
                <c:pt idx="1848">
                  <c:v>8781.1902989384707</c:v>
                </c:pt>
                <c:pt idx="1849">
                  <c:v>8784.6394350088758</c:v>
                </c:pt>
                <c:pt idx="1850">
                  <c:v>8788.0876862179211</c:v>
                </c:pt>
                <c:pt idx="1851">
                  <c:v>8791.5350530650376</c:v>
                </c:pt>
                <c:pt idx="1852">
                  <c:v>8794.981536049223</c:v>
                </c:pt>
                <c:pt idx="1853">
                  <c:v>8798.427135669026</c:v>
                </c:pt>
                <c:pt idx="1854">
                  <c:v>8801.8718524225769</c:v>
                </c:pt>
                <c:pt idx="1855">
                  <c:v>8805.3156868075494</c:v>
                </c:pt>
                <c:pt idx="1856">
                  <c:v>8808.7586393211914</c:v>
                </c:pt>
                <c:pt idx="1857">
                  <c:v>8812.2007104603144</c:v>
                </c:pt>
                <c:pt idx="1858">
                  <c:v>8815.6419007212935</c:v>
                </c:pt>
                <c:pt idx="1859">
                  <c:v>8819.0822106000633</c:v>
                </c:pt>
                <c:pt idx="1860">
                  <c:v>8822.5216405921328</c:v>
                </c:pt>
                <c:pt idx="1861">
                  <c:v>8825.9601911925711</c:v>
                </c:pt>
                <c:pt idx="1862">
                  <c:v>8829.3978628960176</c:v>
                </c:pt>
                <c:pt idx="1863">
                  <c:v>8832.8346561966773</c:v>
                </c:pt>
                <c:pt idx="1864">
                  <c:v>8836.2705715883167</c:v>
                </c:pt>
                <c:pt idx="1865">
                  <c:v>8839.705609564282</c:v>
                </c:pt>
                <c:pt idx="1866">
                  <c:v>8843.1397706174848</c:v>
                </c:pt>
                <c:pt idx="1867">
                  <c:v>8846.5730552403911</c:v>
                </c:pt>
                <c:pt idx="1868">
                  <c:v>8850.0054639250538</c:v>
                </c:pt>
                <c:pt idx="1869">
                  <c:v>8853.4369971630913</c:v>
                </c:pt>
                <c:pt idx="1870">
                  <c:v>8856.8676554456852</c:v>
                </c:pt>
                <c:pt idx="1871">
                  <c:v>8860.2974392635988</c:v>
                </c:pt>
                <c:pt idx="1872">
                  <c:v>8863.7263491071571</c:v>
                </c:pt>
                <c:pt idx="1873">
                  <c:v>8867.1543854662577</c:v>
                </c:pt>
                <c:pt idx="1874">
                  <c:v>8870.5815488303815</c:v>
                </c:pt>
                <c:pt idx="1875">
                  <c:v>8874.0078396885583</c:v>
                </c:pt>
                <c:pt idx="1876">
                  <c:v>8877.4332585294287</c:v>
                </c:pt>
                <c:pt idx="1877">
                  <c:v>8880.8578058411586</c:v>
                </c:pt>
                <c:pt idx="1878">
                  <c:v>8884.2814821115353</c:v>
                </c:pt>
                <c:pt idx="1879">
                  <c:v>8887.7042878278826</c:v>
                </c:pt>
                <c:pt idx="1880">
                  <c:v>8891.126223477122</c:v>
                </c:pt>
                <c:pt idx="1881">
                  <c:v>8894.5472895457497</c:v>
                </c:pt>
                <c:pt idx="1882">
                  <c:v>8897.9674865198249</c:v>
                </c:pt>
                <c:pt idx="1883">
                  <c:v>8901.3868148849888</c:v>
                </c:pt>
                <c:pt idx="1884">
                  <c:v>8904.8052751264713</c:v>
                </c:pt>
                <c:pt idx="1885">
                  <c:v>8908.2228677290568</c:v>
                </c:pt>
                <c:pt idx="1886">
                  <c:v>8911.639593177124</c:v>
                </c:pt>
                <c:pt idx="1887">
                  <c:v>8915.0554519546258</c:v>
                </c:pt>
                <c:pt idx="1888">
                  <c:v>8918.4704445450934</c:v>
                </c:pt>
                <c:pt idx="1889">
                  <c:v>8921.8845714316358</c:v>
                </c:pt>
                <c:pt idx="1890">
                  <c:v>8925.2978330969436</c:v>
                </c:pt>
                <c:pt idx="1891">
                  <c:v>8928.7102300232855</c:v>
                </c:pt>
                <c:pt idx="1892">
                  <c:v>8932.1217626925136</c:v>
                </c:pt>
                <c:pt idx="1893">
                  <c:v>8935.5324315860544</c:v>
                </c:pt>
                <c:pt idx="1894">
                  <c:v>8938.942237184925</c:v>
                </c:pt>
                <c:pt idx="1895">
                  <c:v>8942.3511799697098</c:v>
                </c:pt>
                <c:pt idx="1896">
                  <c:v>8945.759260420602</c:v>
                </c:pt>
                <c:pt idx="1897">
                  <c:v>8949.1664790173472</c:v>
                </c:pt>
                <c:pt idx="1898">
                  <c:v>8952.5728362392911</c:v>
                </c:pt>
                <c:pt idx="1899">
                  <c:v>8955.9783325653589</c:v>
                </c:pt>
                <c:pt idx="1900">
                  <c:v>8959.3829684740631</c:v>
                </c:pt>
                <c:pt idx="1901">
                  <c:v>8962.786744443496</c:v>
                </c:pt>
                <c:pt idx="1902">
                  <c:v>8966.1896609513351</c:v>
                </c:pt>
                <c:pt idx="1903">
                  <c:v>8969.5917184748487</c:v>
                </c:pt>
                <c:pt idx="1904">
                  <c:v>8972.992917490883</c:v>
                </c:pt>
                <c:pt idx="1905">
                  <c:v>8976.3932584758822</c:v>
                </c:pt>
                <c:pt idx="1906">
                  <c:v>8979.7927419058597</c:v>
                </c:pt>
                <c:pt idx="1907">
                  <c:v>8983.1913682564318</c:v>
                </c:pt>
                <c:pt idx="1908">
                  <c:v>8986.5891380027933</c:v>
                </c:pt>
                <c:pt idx="1909">
                  <c:v>8989.986051619735</c:v>
                </c:pt>
                <c:pt idx="1910">
                  <c:v>8993.3821095816293</c:v>
                </c:pt>
                <c:pt idx="1911">
                  <c:v>8996.7773123624429</c:v>
                </c:pt>
                <c:pt idx="1912">
                  <c:v>9000.1716604357262</c:v>
                </c:pt>
                <c:pt idx="1913">
                  <c:v>9003.56515427462</c:v>
                </c:pt>
                <c:pt idx="1914">
                  <c:v>9006.9577943518652</c:v>
                </c:pt>
                <c:pt idx="1915">
                  <c:v>9010.3495811397788</c:v>
                </c:pt>
                <c:pt idx="1916">
                  <c:v>9013.7405151102812</c:v>
                </c:pt>
                <c:pt idx="1917">
                  <c:v>9017.1305967348726</c:v>
                </c:pt>
                <c:pt idx="1918">
                  <c:v>9020.5198264846549</c:v>
                </c:pt>
                <c:pt idx="1919">
                  <c:v>9023.908204830328</c:v>
                </c:pt>
                <c:pt idx="1920">
                  <c:v>9027.2957322421644</c:v>
                </c:pt>
                <c:pt idx="1921">
                  <c:v>9030.6824091900489</c:v>
                </c:pt>
                <c:pt idx="1922">
                  <c:v>9034.0682361434447</c:v>
                </c:pt>
                <c:pt idx="1923">
                  <c:v>9037.4532135714271</c:v>
                </c:pt>
                <c:pt idx="1924">
                  <c:v>9040.8373419426534</c:v>
                </c:pt>
                <c:pt idx="1925">
                  <c:v>9044.220621725377</c:v>
                </c:pt>
                <c:pt idx="1926">
                  <c:v>9047.6030533874491</c:v>
                </c:pt>
                <c:pt idx="1927">
                  <c:v>9050.9846373963228</c:v>
                </c:pt>
                <c:pt idx="1928">
                  <c:v>9054.3653742190272</c:v>
                </c:pt>
                <c:pt idx="1929">
                  <c:v>9057.7452643222241</c:v>
                </c:pt>
                <c:pt idx="1930">
                  <c:v>9061.124308172135</c:v>
                </c:pt>
                <c:pt idx="1931">
                  <c:v>9064.502506234594</c:v>
                </c:pt>
                <c:pt idx="1932">
                  <c:v>9067.8798589750422</c:v>
                </c:pt>
                <c:pt idx="1933">
                  <c:v>9071.2563668585099</c:v>
                </c:pt>
                <c:pt idx="1934">
                  <c:v>9074.6320303496268</c:v>
                </c:pt>
                <c:pt idx="1935">
                  <c:v>9078.0068499126228</c:v>
                </c:pt>
                <c:pt idx="1936">
                  <c:v>9081.3808260113292</c:v>
                </c:pt>
                <c:pt idx="1937">
                  <c:v>9084.7539591091754</c:v>
                </c:pt>
                <c:pt idx="1938">
                  <c:v>9088.1262496691907</c:v>
                </c:pt>
                <c:pt idx="1939">
                  <c:v>9091.4976981540131</c:v>
                </c:pt>
                <c:pt idx="1940">
                  <c:v>9094.8683050258733</c:v>
                </c:pt>
                <c:pt idx="1941">
                  <c:v>9098.2380707466091</c:v>
                </c:pt>
                <c:pt idx="1942">
                  <c:v>9101.606995777649</c:v>
                </c:pt>
                <c:pt idx="1943">
                  <c:v>9104.9750805800468</c:v>
                </c:pt>
                <c:pt idx="1944">
                  <c:v>9108.3423256144451</c:v>
                </c:pt>
                <c:pt idx="1945">
                  <c:v>9111.7087313410848</c:v>
                </c:pt>
                <c:pt idx="1946">
                  <c:v>9115.0742982198226</c:v>
                </c:pt>
                <c:pt idx="1947">
                  <c:v>9118.4390267101116</c:v>
                </c:pt>
                <c:pt idx="1948">
                  <c:v>9121.8029172710158</c:v>
                </c:pt>
                <c:pt idx="1949">
                  <c:v>9125.165970361204</c:v>
                </c:pt>
                <c:pt idx="1950">
                  <c:v>9128.528186438949</c:v>
                </c:pt>
                <c:pt idx="1951">
                  <c:v>9131.8895659621248</c:v>
                </c:pt>
                <c:pt idx="1952">
                  <c:v>9135.250109388222</c:v>
                </c:pt>
                <c:pt idx="1953">
                  <c:v>9138.6098171743324</c:v>
                </c:pt>
                <c:pt idx="1954">
                  <c:v>9141.9686897771498</c:v>
                </c:pt>
                <c:pt idx="1955">
                  <c:v>9145.3267276529932</c:v>
                </c:pt>
                <c:pt idx="1956">
                  <c:v>9148.6839312577667</c:v>
                </c:pt>
                <c:pt idx="1957">
                  <c:v>9152.0403010470054</c:v>
                </c:pt>
                <c:pt idx="1958">
                  <c:v>9155.3958374758331</c:v>
                </c:pt>
                <c:pt idx="1959">
                  <c:v>9158.7505409990081</c:v>
                </c:pt>
                <c:pt idx="1960">
                  <c:v>9162.1044120708721</c:v>
                </c:pt>
                <c:pt idx="1961">
                  <c:v>9165.4574511453884</c:v>
                </c:pt>
                <c:pt idx="1962">
                  <c:v>9168.8096586761367</c:v>
                </c:pt>
                <c:pt idx="1963">
                  <c:v>9172.1610351163072</c:v>
                </c:pt>
                <c:pt idx="1964">
                  <c:v>9175.5115809186846</c:v>
                </c:pt>
                <c:pt idx="1965">
                  <c:v>9178.8612965356879</c:v>
                </c:pt>
                <c:pt idx="1966">
                  <c:v>9182.210182419336</c:v>
                </c:pt>
                <c:pt idx="1967">
                  <c:v>9185.5582390212621</c:v>
                </c:pt>
                <c:pt idx="1968">
                  <c:v>9188.905466792723</c:v>
                </c:pt>
                <c:pt idx="1969">
                  <c:v>9192.2518661845679</c:v>
                </c:pt>
                <c:pt idx="1970">
                  <c:v>9195.5974376472786</c:v>
                </c:pt>
                <c:pt idx="1971">
                  <c:v>9198.9421816309477</c:v>
                </c:pt>
                <c:pt idx="1972">
                  <c:v>9202.2860985852749</c:v>
                </c:pt>
                <c:pt idx="1973">
                  <c:v>9205.6291889595868</c:v>
                </c:pt>
                <c:pt idx="1974">
                  <c:v>9208.9714532028138</c:v>
                </c:pt>
                <c:pt idx="1975">
                  <c:v>9212.3128917635077</c:v>
                </c:pt>
                <c:pt idx="1976">
                  <c:v>9215.6535050898437</c:v>
                </c:pt>
                <c:pt idx="1977">
                  <c:v>9218.9932936296009</c:v>
                </c:pt>
                <c:pt idx="1978">
                  <c:v>9222.3322578301904</c:v>
                </c:pt>
                <c:pt idx="1979">
                  <c:v>9225.6703981386236</c:v>
                </c:pt>
                <c:pt idx="1980">
                  <c:v>9229.0077150015404</c:v>
                </c:pt>
                <c:pt idx="1981">
                  <c:v>9232.3442088652046</c:v>
                </c:pt>
                <c:pt idx="1982">
                  <c:v>9235.6798801754849</c:v>
                </c:pt>
                <c:pt idx="1983">
                  <c:v>9239.0147293778809</c:v>
                </c:pt>
                <c:pt idx="1984">
                  <c:v>9242.3487569175086</c:v>
                </c:pt>
                <c:pt idx="1985">
                  <c:v>9245.6819632391016</c:v>
                </c:pt>
                <c:pt idx="1986">
                  <c:v>9249.0143487870155</c:v>
                </c:pt>
                <c:pt idx="1987">
                  <c:v>9252.3459140052273</c:v>
                </c:pt>
                <c:pt idx="1988">
                  <c:v>9255.6766593373377</c:v>
                </c:pt>
                <c:pt idx="1989">
                  <c:v>9259.006585226567</c:v>
                </c:pt>
                <c:pt idx="1990">
                  <c:v>9262.3356921157538</c:v>
                </c:pt>
                <c:pt idx="1991">
                  <c:v>9265.6639804473616</c:v>
                </c:pt>
                <c:pt idx="1992">
                  <c:v>9268.991450663485</c:v>
                </c:pt>
                <c:pt idx="1993">
                  <c:v>9272.3181032058255</c:v>
                </c:pt>
                <c:pt idx="1994">
                  <c:v>9275.6439385157282</c:v>
                </c:pt>
                <c:pt idx="1995">
                  <c:v>9278.9689570341416</c:v>
                </c:pt>
                <c:pt idx="1996">
                  <c:v>9282.2931592016557</c:v>
                </c:pt>
                <c:pt idx="1997">
                  <c:v>9285.616545458477</c:v>
                </c:pt>
                <c:pt idx="1998">
                  <c:v>9288.9391162444354</c:v>
                </c:pt>
                <c:pt idx="1999">
                  <c:v>9292.2608719989948</c:v>
                </c:pt>
                <c:pt idx="2000">
                  <c:v>9295.5818131612414</c:v>
                </c:pt>
                <c:pt idx="2001">
                  <c:v>9298.9019401698806</c:v>
                </c:pt>
                <c:pt idx="2002">
                  <c:v>9302.2212534632527</c:v>
                </c:pt>
                <c:pt idx="2003">
                  <c:v>9305.5397534793283</c:v>
                </c:pt>
                <c:pt idx="2004">
                  <c:v>9308.8574406556945</c:v>
                </c:pt>
                <c:pt idx="2005">
                  <c:v>9312.17431542958</c:v>
                </c:pt>
                <c:pt idx="2006">
                  <c:v>9315.4903782378278</c:v>
                </c:pt>
                <c:pt idx="2007">
                  <c:v>9318.8056295169172</c:v>
                </c:pt>
                <c:pt idx="2008">
                  <c:v>9322.1200697029635</c:v>
                </c:pt>
                <c:pt idx="2009">
                  <c:v>9325.433699231693</c:v>
                </c:pt>
                <c:pt idx="2010">
                  <c:v>9328.7465185384826</c:v>
                </c:pt>
                <c:pt idx="2011">
                  <c:v>9332.0585280583236</c:v>
                </c:pt>
                <c:pt idx="2012">
                  <c:v>9335.369728225849</c:v>
                </c:pt>
                <c:pt idx="2013">
                  <c:v>9338.6801194753152</c:v>
                </c:pt>
                <c:pt idx="2014">
                  <c:v>9341.9897022406167</c:v>
                </c:pt>
                <c:pt idx="2015">
                  <c:v>9345.2984769552768</c:v>
                </c:pt>
                <c:pt idx="2016">
                  <c:v>9348.6064440524478</c:v>
                </c:pt>
                <c:pt idx="2017">
                  <c:v>9351.9136039649129</c:v>
                </c:pt>
                <c:pt idx="2018">
                  <c:v>9355.2199571251094</c:v>
                </c:pt>
                <c:pt idx="2019">
                  <c:v>9358.525503965071</c:v>
                </c:pt>
                <c:pt idx="2020">
                  <c:v>9361.8302449165076</c:v>
                </c:pt>
                <c:pt idx="2021">
                  <c:v>9365.1341804107251</c:v>
                </c:pt>
                <c:pt idx="2022">
                  <c:v>9368.4373108786858</c:v>
                </c:pt>
                <c:pt idx="2023">
                  <c:v>9371.7396367509846</c:v>
                </c:pt>
                <c:pt idx="2024">
                  <c:v>9375.0411584578469</c:v>
                </c:pt>
                <c:pt idx="2025">
                  <c:v>9378.3418764291346</c:v>
                </c:pt>
                <c:pt idx="2026">
                  <c:v>9381.6417910943528</c:v>
                </c:pt>
                <c:pt idx="2027">
                  <c:v>9384.9409028826285</c:v>
                </c:pt>
                <c:pt idx="2028">
                  <c:v>9388.2392122227448</c:v>
                </c:pt>
                <c:pt idx="2029">
                  <c:v>9391.5367195430954</c:v>
                </c:pt>
                <c:pt idx="2030">
                  <c:v>9394.8334252717468</c:v>
                </c:pt>
                <c:pt idx="2031">
                  <c:v>9398.1293298363744</c:v>
                </c:pt>
                <c:pt idx="2032">
                  <c:v>9401.4244336643005</c:v>
                </c:pt>
                <c:pt idx="2033">
                  <c:v>9404.7187371824948</c:v>
                </c:pt>
                <c:pt idx="2034">
                  <c:v>9408.0122408175557</c:v>
                </c:pt>
                <c:pt idx="2035">
                  <c:v>9411.304944995718</c:v>
                </c:pt>
                <c:pt idx="2036">
                  <c:v>9414.5968501428742</c:v>
                </c:pt>
                <c:pt idx="2037">
                  <c:v>9417.8879566845335</c:v>
                </c:pt>
                <c:pt idx="2038">
                  <c:v>9421.1782650458717</c:v>
                </c:pt>
                <c:pt idx="2039">
                  <c:v>9424.4677756516812</c:v>
                </c:pt>
                <c:pt idx="2040">
                  <c:v>9427.7564889264104</c:v>
                </c:pt>
                <c:pt idx="2041">
                  <c:v>9431.0444052941457</c:v>
                </c:pt>
                <c:pt idx="2042">
                  <c:v>9434.3315251786116</c:v>
                </c:pt>
                <c:pt idx="2043">
                  <c:v>9437.6178490031834</c:v>
                </c:pt>
                <c:pt idx="2044">
                  <c:v>9440.9033771908707</c:v>
                </c:pt>
                <c:pt idx="2045">
                  <c:v>9444.1881101643303</c:v>
                </c:pt>
                <c:pt idx="2046">
                  <c:v>9447.4720483458696</c:v>
                </c:pt>
                <c:pt idx="2047">
                  <c:v>9450.7551921574232</c:v>
                </c:pt>
                <c:pt idx="2048">
                  <c:v>9454.0375420205874</c:v>
                </c:pt>
                <c:pt idx="2049">
                  <c:v>9457.3190983565892</c:v>
                </c:pt>
                <c:pt idx="2050">
                  <c:v>9460.5998615863082</c:v>
                </c:pt>
                <c:pt idx="2051">
                  <c:v>9463.8798321302711</c:v>
                </c:pt>
                <c:pt idx="2052">
                  <c:v>9467.1590104086426</c:v>
                </c:pt>
                <c:pt idx="2053">
                  <c:v>9470.4373968412456</c:v>
                </c:pt>
                <c:pt idx="2054">
                  <c:v>9473.7149918475352</c:v>
                </c:pt>
                <c:pt idx="2055">
                  <c:v>9476.9917958466249</c:v>
                </c:pt>
                <c:pt idx="2056">
                  <c:v>9480.2678092572642</c:v>
                </c:pt>
                <c:pt idx="2057">
                  <c:v>9483.5430324978679</c:v>
                </c:pt>
                <c:pt idx="2058">
                  <c:v>9486.8174659864781</c:v>
                </c:pt>
                <c:pt idx="2059">
                  <c:v>9490.0911101408019</c:v>
                </c:pt>
                <c:pt idx="2060">
                  <c:v>9493.3639653781811</c:v>
                </c:pt>
                <c:pt idx="2061">
                  <c:v>9496.6360321156244</c:v>
                </c:pt>
                <c:pt idx="2062">
                  <c:v>9499.9073107697641</c:v>
                </c:pt>
                <c:pt idx="2063">
                  <c:v>9503.1778017569122</c:v>
                </c:pt>
                <c:pt idx="2064">
                  <c:v>9506.4475054930062</c:v>
                </c:pt>
                <c:pt idx="2065">
                  <c:v>9509.7164223936506</c:v>
                </c:pt>
                <c:pt idx="2066">
                  <c:v>9512.9845528740898</c:v>
                </c:pt>
                <c:pt idx="2067">
                  <c:v>9516.2518973492206</c:v>
                </c:pt>
                <c:pt idx="2068">
                  <c:v>9519.5184562336035</c:v>
                </c:pt>
                <c:pt idx="2069">
                  <c:v>9522.7842299414315</c:v>
                </c:pt>
                <c:pt idx="2070">
                  <c:v>9526.0492188865701</c:v>
                </c:pt>
                <c:pt idx="2071">
                  <c:v>9529.3134234825175</c:v>
                </c:pt>
                <c:pt idx="2072">
                  <c:v>9532.5768441424461</c:v>
                </c:pt>
                <c:pt idx="2073">
                  <c:v>9535.8394812791648</c:v>
                </c:pt>
                <c:pt idx="2074">
                  <c:v>9539.1013353051403</c:v>
                </c:pt>
                <c:pt idx="2075">
                  <c:v>9542.3624066324992</c:v>
                </c:pt>
                <c:pt idx="2076">
                  <c:v>9545.6226956730134</c:v>
                </c:pt>
                <c:pt idx="2077">
                  <c:v>9548.8822028381237</c:v>
                </c:pt>
                <c:pt idx="2078">
                  <c:v>9552.1409285389072</c:v>
                </c:pt>
                <c:pt idx="2079">
                  <c:v>9555.3988731861064</c:v>
                </c:pt>
                <c:pt idx="2080">
                  <c:v>9558.6560371901269</c:v>
                </c:pt>
                <c:pt idx="2081">
                  <c:v>9561.9124209610218</c:v>
                </c:pt>
                <c:pt idx="2082">
                  <c:v>9565.1680249084948</c:v>
                </c:pt>
                <c:pt idx="2083">
                  <c:v>9568.4228494419258</c:v>
                </c:pt>
                <c:pt idx="2084">
                  <c:v>9571.6768949703273</c:v>
                </c:pt>
                <c:pt idx="2085">
                  <c:v>9574.9301619023918</c:v>
                </c:pt>
                <c:pt idx="2086">
                  <c:v>9578.1826506464531</c:v>
                </c:pt>
                <c:pt idx="2087">
                  <c:v>9581.4343616105125</c:v>
                </c:pt>
                <c:pt idx="2088">
                  <c:v>9584.6852952022291</c:v>
                </c:pt>
                <c:pt idx="2089">
                  <c:v>9587.9354518289183</c:v>
                </c:pt>
                <c:pt idx="2090">
                  <c:v>9591.1848318975553</c:v>
                </c:pt>
                <c:pt idx="2091">
                  <c:v>9594.4334358147789</c:v>
                </c:pt>
                <c:pt idx="2092">
                  <c:v>9597.6812639868767</c:v>
                </c:pt>
                <c:pt idx="2093">
                  <c:v>9600.9283168198162</c:v>
                </c:pt>
                <c:pt idx="2094">
                  <c:v>9604.1745947192067</c:v>
                </c:pt>
                <c:pt idx="2095">
                  <c:v>9607.4200980903279</c:v>
                </c:pt>
                <c:pt idx="2096">
                  <c:v>9610.6648273381197</c:v>
                </c:pt>
                <c:pt idx="2097">
                  <c:v>9613.9087828671836</c:v>
                </c:pt>
                <c:pt idx="2098">
                  <c:v>9617.1519650817809</c:v>
                </c:pt>
                <c:pt idx="2099">
                  <c:v>9620.3943743858417</c:v>
                </c:pt>
                <c:pt idx="2100">
                  <c:v>9623.6360111829508</c:v>
                </c:pt>
                <c:pt idx="2101">
                  <c:v>9626.8768758763563</c:v>
                </c:pt>
                <c:pt idx="2102">
                  <c:v>9630.1169688689824</c:v>
                </c:pt>
                <c:pt idx="2103">
                  <c:v>9633.3562905633971</c:v>
                </c:pt>
                <c:pt idx="2104">
                  <c:v>9636.5948413618589</c:v>
                </c:pt>
                <c:pt idx="2105">
                  <c:v>9639.832621666259</c:v>
                </c:pt>
                <c:pt idx="2106">
                  <c:v>9643.0696318781811</c:v>
                </c:pt>
                <c:pt idx="2107">
                  <c:v>9646.3058723988561</c:v>
                </c:pt>
                <c:pt idx="2108">
                  <c:v>9649.5413436291929</c:v>
                </c:pt>
                <c:pt idx="2109">
                  <c:v>9652.7760459697602</c:v>
                </c:pt>
                <c:pt idx="2110">
                  <c:v>9656.0099798207866</c:v>
                </c:pt>
                <c:pt idx="2111">
                  <c:v>9659.2431455821843</c:v>
                </c:pt>
                <c:pt idx="2112">
                  <c:v>9662.4755436535088</c:v>
                </c:pt>
                <c:pt idx="2113">
                  <c:v>9665.7071744340101</c:v>
                </c:pt>
                <c:pt idx="2114">
                  <c:v>9668.9380383225889</c:v>
                </c:pt>
                <c:pt idx="2115">
                  <c:v>9672.1681357178059</c:v>
                </c:pt>
                <c:pt idx="2116">
                  <c:v>9675.3974670179141</c:v>
                </c:pt>
                <c:pt idx="2117">
                  <c:v>9678.6260326208121</c:v>
                </c:pt>
                <c:pt idx="2118">
                  <c:v>9681.8538329240837</c:v>
                </c:pt>
                <c:pt idx="2119">
                  <c:v>9685.0808683249761</c:v>
                </c:pt>
                <c:pt idx="2120">
                  <c:v>9688.3071392203965</c:v>
                </c:pt>
                <c:pt idx="2121">
                  <c:v>9691.5326460069464</c:v>
                </c:pt>
                <c:pt idx="2122">
                  <c:v>9694.7573890808635</c:v>
                </c:pt>
                <c:pt idx="2123">
                  <c:v>9697.9813688380909</c:v>
                </c:pt>
                <c:pt idx="2124">
                  <c:v>9701.204585674217</c:v>
                </c:pt>
                <c:pt idx="2125">
                  <c:v>9704.42703998451</c:v>
                </c:pt>
                <c:pt idx="2126">
                  <c:v>9707.6487321639233</c:v>
                </c:pt>
                <c:pt idx="2127">
                  <c:v>9710.8696626070505</c:v>
                </c:pt>
                <c:pt idx="2128">
                  <c:v>9714.0898317081919</c:v>
                </c:pt>
                <c:pt idx="2129">
                  <c:v>9717.3092398612989</c:v>
                </c:pt>
                <c:pt idx="2130">
                  <c:v>9720.5278874600026</c:v>
                </c:pt>
                <c:pt idx="2131">
                  <c:v>9723.7457748976067</c:v>
                </c:pt>
                <c:pt idx="2132">
                  <c:v>9726.9629025670856</c:v>
                </c:pt>
                <c:pt idx="2133">
                  <c:v>9730.1792708610956</c:v>
                </c:pt>
                <c:pt idx="2134">
                  <c:v>9733.394880171958</c:v>
                </c:pt>
                <c:pt idx="2135">
                  <c:v>9736.6097308916742</c:v>
                </c:pt>
                <c:pt idx="2136">
                  <c:v>9739.8238234119162</c:v>
                </c:pt>
                <c:pt idx="2137">
                  <c:v>9743.0371581240397</c:v>
                </c:pt>
                <c:pt idx="2138">
                  <c:v>9746.2497354190673</c:v>
                </c:pt>
                <c:pt idx="2139">
                  <c:v>9749.4615556876925</c:v>
                </c:pt>
                <c:pt idx="2140">
                  <c:v>9752.6726193203067</c:v>
                </c:pt>
                <c:pt idx="2141">
                  <c:v>9755.8829267069559</c:v>
                </c:pt>
                <c:pt idx="2142">
                  <c:v>9759.0924782373768</c:v>
                </c:pt>
                <c:pt idx="2143">
                  <c:v>9762.3012743009676</c:v>
                </c:pt>
                <c:pt idx="2144">
                  <c:v>9765.5093152868212</c:v>
                </c:pt>
                <c:pt idx="2145">
                  <c:v>9768.7166015836974</c:v>
                </c:pt>
                <c:pt idx="2146">
                  <c:v>9771.9231335800414</c:v>
                </c:pt>
                <c:pt idx="2147">
                  <c:v>9775.1289116639709</c:v>
                </c:pt>
                <c:pt idx="2148">
                  <c:v>9778.3339362232873</c:v>
                </c:pt>
                <c:pt idx="2149">
                  <c:v>9781.5382076454698</c:v>
                </c:pt>
                <c:pt idx="2150">
                  <c:v>9784.7417263176703</c:v>
                </c:pt>
                <c:pt idx="2151">
                  <c:v>9787.9444926267261</c:v>
                </c:pt>
                <c:pt idx="2152">
                  <c:v>9791.1465069591541</c:v>
                </c:pt>
                <c:pt idx="2153">
                  <c:v>9794.3477697011549</c:v>
                </c:pt>
                <c:pt idx="2154">
                  <c:v>9797.5482812386108</c:v>
                </c:pt>
                <c:pt idx="2155">
                  <c:v>9800.7480419570729</c:v>
                </c:pt>
                <c:pt idx="2156">
                  <c:v>9803.9470522417869</c:v>
                </c:pt>
                <c:pt idx="2157">
                  <c:v>9807.145312477669</c:v>
                </c:pt>
                <c:pt idx="2158">
                  <c:v>9810.3428230493319</c:v>
                </c:pt>
                <c:pt idx="2159">
                  <c:v>9813.5395843410606</c:v>
                </c:pt>
                <c:pt idx="2160">
                  <c:v>9816.7355967368221</c:v>
                </c:pt>
                <c:pt idx="2161">
                  <c:v>9819.9308606202649</c:v>
                </c:pt>
                <c:pt idx="2162">
                  <c:v>9823.1253763747336</c:v>
                </c:pt>
                <c:pt idx="2163">
                  <c:v>9826.3191443832384</c:v>
                </c:pt>
                <c:pt idx="2164">
                  <c:v>9829.5121650284891</c:v>
                </c:pt>
                <c:pt idx="2165">
                  <c:v>9832.7044386928701</c:v>
                </c:pt>
                <c:pt idx="2166">
                  <c:v>9835.8959657584473</c:v>
                </c:pt>
                <c:pt idx="2167">
                  <c:v>9839.0867466069885</c:v>
                </c:pt>
                <c:pt idx="2168">
                  <c:v>9842.2767816199284</c:v>
                </c:pt>
                <c:pt idx="2169">
                  <c:v>9845.4660711783945</c:v>
                </c:pt>
                <c:pt idx="2170">
                  <c:v>9848.6546156632012</c:v>
                </c:pt>
                <c:pt idx="2171">
                  <c:v>9851.8424154548538</c:v>
                </c:pt>
                <c:pt idx="2172">
                  <c:v>9855.0294709335267</c:v>
                </c:pt>
                <c:pt idx="2173">
                  <c:v>9858.2157824790975</c:v>
                </c:pt>
                <c:pt idx="2174">
                  <c:v>9861.4013504711256</c:v>
                </c:pt>
                <c:pt idx="2175">
                  <c:v>9864.5861752888522</c:v>
                </c:pt>
                <c:pt idx="2176">
                  <c:v>9867.7702573112292</c:v>
                </c:pt>
                <c:pt idx="2177">
                  <c:v>9870.9535969168537</c:v>
                </c:pt>
                <c:pt idx="2178">
                  <c:v>9874.1361944840501</c:v>
                </c:pt>
                <c:pt idx="2179">
                  <c:v>9877.3180503908225</c:v>
                </c:pt>
                <c:pt idx="2180">
                  <c:v>9880.4991650148495</c:v>
                </c:pt>
                <c:pt idx="2181">
                  <c:v>9883.6795387335114</c:v>
                </c:pt>
                <c:pt idx="2182">
                  <c:v>9886.8591719238721</c:v>
                </c:pt>
                <c:pt idx="2183">
                  <c:v>9890.0380649626968</c:v>
                </c:pt>
                <c:pt idx="2184">
                  <c:v>9893.2162182264292</c:v>
                </c:pt>
                <c:pt idx="2185">
                  <c:v>9896.3936320911962</c:v>
                </c:pt>
                <c:pt idx="2186">
                  <c:v>9899.5703069328392</c:v>
                </c:pt>
                <c:pt idx="2187">
                  <c:v>9902.7462431268723</c:v>
                </c:pt>
                <c:pt idx="2188">
                  <c:v>9905.9214410485019</c:v>
                </c:pt>
                <c:pt idx="2189">
                  <c:v>9909.095901072631</c:v>
                </c:pt>
                <c:pt idx="2190">
                  <c:v>9912.2696235738604</c:v>
                </c:pt>
                <c:pt idx="2191">
                  <c:v>9915.4426089264743</c:v>
                </c:pt>
                <c:pt idx="2192">
                  <c:v>9918.6148575044481</c:v>
                </c:pt>
                <c:pt idx="2193">
                  <c:v>9921.7863696814493</c:v>
                </c:pt>
                <c:pt idx="2194">
                  <c:v>9924.9571458308565</c:v>
                </c:pt>
                <c:pt idx="2195">
                  <c:v>9928.127186325717</c:v>
                </c:pt>
                <c:pt idx="2196">
                  <c:v>9931.2964915387911</c:v>
                </c:pt>
                <c:pt idx="2197">
                  <c:v>9934.465061842513</c:v>
                </c:pt>
                <c:pt idx="2198">
                  <c:v>9937.6328976090372</c:v>
                </c:pt>
                <c:pt idx="2199">
                  <c:v>9940.7999992101904</c:v>
                </c:pt>
                <c:pt idx="2200">
                  <c:v>9943.9663670175087</c:v>
                </c:pt>
                <c:pt idx="2201">
                  <c:v>9947.1320014022167</c:v>
                </c:pt>
                <c:pt idx="2202">
                  <c:v>9950.2969027352337</c:v>
                </c:pt>
                <c:pt idx="2203">
                  <c:v>9953.4610713871753</c:v>
                </c:pt>
                <c:pt idx="2204">
                  <c:v>9956.6245077283675</c:v>
                </c:pt>
                <c:pt idx="2205">
                  <c:v>9959.7872121288055</c:v>
                </c:pt>
                <c:pt idx="2206">
                  <c:v>9962.9491849581991</c:v>
                </c:pt>
                <c:pt idx="2207">
                  <c:v>9966.1104265859631</c:v>
                </c:pt>
                <c:pt idx="2208">
                  <c:v>9969.2709373811849</c:v>
                </c:pt>
                <c:pt idx="2209">
                  <c:v>9972.4307177126775</c:v>
                </c:pt>
                <c:pt idx="2210">
                  <c:v>9975.5897679489262</c:v>
                </c:pt>
                <c:pt idx="2211">
                  <c:v>9978.7480884581346</c:v>
                </c:pt>
                <c:pt idx="2212">
                  <c:v>9981.9056796081913</c:v>
                </c:pt>
                <c:pt idx="2213">
                  <c:v>9985.0625417666997</c:v>
                </c:pt>
                <c:pt idx="2214">
                  <c:v>9988.2186753009428</c:v>
                </c:pt>
                <c:pt idx="2215">
                  <c:v>9991.3740805779089</c:v>
                </c:pt>
                <c:pt idx="2216">
                  <c:v>9994.5287579643009</c:v>
                </c:pt>
                <c:pt idx="2217">
                  <c:v>9997.6827078265069</c:v>
                </c:pt>
                <c:pt idx="2218">
                  <c:v>10000.835930530608</c:v>
                </c:pt>
                <c:pt idx="2219">
                  <c:v>10003.98842644242</c:v>
                </c:pt>
                <c:pt idx="2220">
                  <c:v>10007.140195927408</c:v>
                </c:pt>
                <c:pt idx="2221">
                  <c:v>10010.29123935079</c:v>
                </c:pt>
                <c:pt idx="2222">
                  <c:v>10013.441557077462</c:v>
                </c:pt>
                <c:pt idx="2223">
                  <c:v>10016.591149472009</c:v>
                </c:pt>
                <c:pt idx="2224">
                  <c:v>10019.740016898744</c:v>
                </c:pt>
                <c:pt idx="2225">
                  <c:v>10022.888159721648</c:v>
                </c:pt>
                <c:pt idx="2226">
                  <c:v>10026.035578304462</c:v>
                </c:pt>
                <c:pt idx="2227">
                  <c:v>10029.182273010561</c:v>
                </c:pt>
                <c:pt idx="2228">
                  <c:v>10032.32824420308</c:v>
                </c:pt>
                <c:pt idx="2229">
                  <c:v>10035.47349224483</c:v>
                </c:pt>
                <c:pt idx="2230">
                  <c:v>10038.61801749832</c:v>
                </c:pt>
                <c:pt idx="2231">
                  <c:v>10041.76182032579</c:v>
                </c:pt>
                <c:pt idx="2232">
                  <c:v>10044.904901089158</c:v>
                </c:pt>
                <c:pt idx="2233">
                  <c:v>10048.047260150064</c:v>
                </c:pt>
                <c:pt idx="2234">
                  <c:v>10051.18889786983</c:v>
                </c:pt>
                <c:pt idx="2235">
                  <c:v>10054.329814609519</c:v>
                </c:pt>
                <c:pt idx="2236">
                  <c:v>10057.47001072988</c:v>
                </c:pt>
                <c:pt idx="2237">
                  <c:v>10060.609486591351</c:v>
                </c:pt>
                <c:pt idx="2238">
                  <c:v>10063.748242554113</c:v>
                </c:pt>
                <c:pt idx="2239">
                  <c:v>10066.886278978011</c:v>
                </c:pt>
                <c:pt idx="2240">
                  <c:v>10070.023596222642</c:v>
                </c:pt>
                <c:pt idx="2241">
                  <c:v>10073.160194647277</c:v>
                </c:pt>
                <c:pt idx="2242">
                  <c:v>10076.296074610909</c:v>
                </c:pt>
                <c:pt idx="2243">
                  <c:v>10079.43123647223</c:v>
                </c:pt>
                <c:pt idx="2244">
                  <c:v>10082.565680589649</c:v>
                </c:pt>
                <c:pt idx="2245">
                  <c:v>10085.699407321285</c:v>
                </c:pt>
                <c:pt idx="2246">
                  <c:v>10088.832417024942</c:v>
                </c:pt>
                <c:pt idx="2247">
                  <c:v>10091.964710058162</c:v>
                </c:pt>
                <c:pt idx="2248">
                  <c:v>10095.09628677818</c:v>
                </c:pt>
                <c:pt idx="2249">
                  <c:v>10098.227147541951</c:v>
                </c:pt>
                <c:pt idx="2250">
                  <c:v>10101.357292706129</c:v>
                </c:pt>
                <c:pt idx="2251">
                  <c:v>10104.486722627089</c:v>
                </c:pt>
                <c:pt idx="2252">
                  <c:v>10107.615437660897</c:v>
                </c:pt>
                <c:pt idx="2253">
                  <c:v>10110.743438163352</c:v>
                </c:pt>
                <c:pt idx="2254">
                  <c:v>10113.870724489949</c:v>
                </c:pt>
                <c:pt idx="2255">
                  <c:v>10116.9972969959</c:v>
                </c:pt>
                <c:pt idx="2256">
                  <c:v>10120.123156036121</c:v>
                </c:pt>
                <c:pt idx="2257">
                  <c:v>10123.248301965263</c:v>
                </c:pt>
                <c:pt idx="2258">
                  <c:v>10126.372735137649</c:v>
                </c:pt>
                <c:pt idx="2259">
                  <c:v>10129.49645590736</c:v>
                </c:pt>
                <c:pt idx="2260">
                  <c:v>10132.619464628149</c:v>
                </c:pt>
                <c:pt idx="2261">
                  <c:v>10135.741761653502</c:v>
                </c:pt>
                <c:pt idx="2262">
                  <c:v>10138.863347336624</c:v>
                </c:pt>
                <c:pt idx="2263">
                  <c:v>10141.984222030413</c:v>
                </c:pt>
                <c:pt idx="2264">
                  <c:v>10145.1043860875</c:v>
                </c:pt>
                <c:pt idx="2265">
                  <c:v>10148.223839860209</c:v>
                </c:pt>
                <c:pt idx="2266">
                  <c:v>10151.342583700611</c:v>
                </c:pt>
                <c:pt idx="2267">
                  <c:v>10154.460617960449</c:v>
                </c:pt>
                <c:pt idx="2268">
                  <c:v>10157.577942991231</c:v>
                </c:pt>
                <c:pt idx="2269">
                  <c:v>10160.694559144133</c:v>
                </c:pt>
                <c:pt idx="2270">
                  <c:v>10163.810466770063</c:v>
                </c:pt>
                <c:pt idx="2271">
                  <c:v>10166.92566621964</c:v>
                </c:pt>
                <c:pt idx="2272">
                  <c:v>10170.04015784323</c:v>
                </c:pt>
                <c:pt idx="2273">
                  <c:v>10173.15394199088</c:v>
                </c:pt>
                <c:pt idx="2274">
                  <c:v>10176.26701901235</c:v>
                </c:pt>
                <c:pt idx="2275">
                  <c:v>10179.379389257147</c:v>
                </c:pt>
                <c:pt idx="2276">
                  <c:v>10182.49105307448</c:v>
                </c:pt>
                <c:pt idx="2277">
                  <c:v>10185.602010813262</c:v>
                </c:pt>
                <c:pt idx="2278">
                  <c:v>10188.712262822144</c:v>
                </c:pt>
                <c:pt idx="2279">
                  <c:v>10191.821809449468</c:v>
                </c:pt>
                <c:pt idx="2280">
                  <c:v>10194.93065104334</c:v>
                </c:pt>
                <c:pt idx="2281">
                  <c:v>10198.038787951531</c:v>
                </c:pt>
                <c:pt idx="2282">
                  <c:v>10201.14622052157</c:v>
                </c:pt>
                <c:pt idx="2283">
                  <c:v>10204.25294910069</c:v>
                </c:pt>
                <c:pt idx="2284">
                  <c:v>10207.358974035827</c:v>
                </c:pt>
                <c:pt idx="2285">
                  <c:v>10210.464295673681</c:v>
                </c:pt>
                <c:pt idx="2286">
                  <c:v>10213.568914360618</c:v>
                </c:pt>
                <c:pt idx="2287">
                  <c:v>10216.67283044276</c:v>
                </c:pt>
                <c:pt idx="2288">
                  <c:v>10219.776044265929</c:v>
                </c:pt>
                <c:pt idx="2289">
                  <c:v>10222.878556175699</c:v>
                </c:pt>
                <c:pt idx="2290">
                  <c:v>10225.98036651732</c:v>
                </c:pt>
                <c:pt idx="2291">
                  <c:v>10229.08147563579</c:v>
                </c:pt>
                <c:pt idx="2292">
                  <c:v>10232.18188387583</c:v>
                </c:pt>
                <c:pt idx="2293">
                  <c:v>10235.281591581879</c:v>
                </c:pt>
                <c:pt idx="2294">
                  <c:v>10238.380599098078</c:v>
                </c:pt>
                <c:pt idx="2295">
                  <c:v>10241.478906768327</c:v>
                </c:pt>
                <c:pt idx="2296">
                  <c:v>10244.57651493622</c:v>
                </c:pt>
                <c:pt idx="2297">
                  <c:v>10247.67342394508</c:v>
                </c:pt>
                <c:pt idx="2298">
                  <c:v>10250.769634137951</c:v>
                </c:pt>
                <c:pt idx="2299">
                  <c:v>10253.865145857608</c:v>
                </c:pt>
                <c:pt idx="2300">
                  <c:v>10256.959959446558</c:v>
                </c:pt>
                <c:pt idx="2301">
                  <c:v>10260.054075247001</c:v>
                </c:pt>
                <c:pt idx="2302">
                  <c:v>10263.14749360088</c:v>
                </c:pt>
                <c:pt idx="2303">
                  <c:v>10266.240214849871</c:v>
                </c:pt>
                <c:pt idx="2304">
                  <c:v>10269.33223933535</c:v>
                </c:pt>
                <c:pt idx="2305">
                  <c:v>10272.423567398451</c:v>
                </c:pt>
                <c:pt idx="2306">
                  <c:v>10275.514199380001</c:v>
                </c:pt>
                <c:pt idx="2307">
                  <c:v>10278.604135620561</c:v>
                </c:pt>
                <c:pt idx="2308">
                  <c:v>10281.693376460429</c:v>
                </c:pt>
                <c:pt idx="2309">
                  <c:v>10284.78192223963</c:v>
                </c:pt>
                <c:pt idx="2310">
                  <c:v>10287.869773297898</c:v>
                </c:pt>
                <c:pt idx="2311">
                  <c:v>10290.956929974696</c:v>
                </c:pt>
                <c:pt idx="2312">
                  <c:v>10294.04339260923</c:v>
                </c:pt>
                <c:pt idx="2313">
                  <c:v>10297.12916154041</c:v>
                </c:pt>
                <c:pt idx="2314">
                  <c:v>10300.214237106904</c:v>
                </c:pt>
                <c:pt idx="2315">
                  <c:v>10303.298619647056</c:v>
                </c:pt>
                <c:pt idx="2316">
                  <c:v>10306.382309499008</c:v>
                </c:pt>
                <c:pt idx="2317">
                  <c:v>10309.465307000568</c:v>
                </c:pt>
                <c:pt idx="2318">
                  <c:v>10312.547612489308</c:v>
                </c:pt>
                <c:pt idx="2319">
                  <c:v>10315.629226302512</c:v>
                </c:pt>
                <c:pt idx="2320">
                  <c:v>10318.710148777192</c:v>
                </c:pt>
                <c:pt idx="2321">
                  <c:v>10321.7903802501</c:v>
                </c:pt>
                <c:pt idx="2322">
                  <c:v>10324.869921057709</c:v>
                </c:pt>
                <c:pt idx="2323">
                  <c:v>10327.948771536221</c:v>
                </c:pt>
                <c:pt idx="2324">
                  <c:v>10331.026932021578</c:v>
                </c:pt>
                <c:pt idx="2325">
                  <c:v>10334.104402849443</c:v>
                </c:pt>
                <c:pt idx="2326">
                  <c:v>10337.1811843552</c:v>
                </c:pt>
                <c:pt idx="2327">
                  <c:v>10340.257276873979</c:v>
                </c:pt>
                <c:pt idx="2328">
                  <c:v>10343.332680740637</c:v>
                </c:pt>
                <c:pt idx="2329">
                  <c:v>10346.407396289767</c:v>
                </c:pt>
                <c:pt idx="2330">
                  <c:v>10349.481423855679</c:v>
                </c:pt>
                <c:pt idx="2331">
                  <c:v>10352.55476377243</c:v>
                </c:pt>
                <c:pt idx="2332">
                  <c:v>10355.627416373793</c:v>
                </c:pt>
                <c:pt idx="2333">
                  <c:v>10358.699381993269</c:v>
                </c:pt>
                <c:pt idx="2334">
                  <c:v>10361.770660964121</c:v>
                </c:pt>
                <c:pt idx="2335">
                  <c:v>10364.841253619319</c:v>
                </c:pt>
                <c:pt idx="2336">
                  <c:v>10367.91116029158</c:v>
                </c:pt>
                <c:pt idx="2337">
                  <c:v>10370.98038131334</c:v>
                </c:pt>
                <c:pt idx="2338">
                  <c:v>10374.048917016791</c:v>
                </c:pt>
                <c:pt idx="2339">
                  <c:v>10377.116767733813</c:v>
                </c:pt>
                <c:pt idx="2340">
                  <c:v>10380.183933796077</c:v>
                </c:pt>
                <c:pt idx="2341">
                  <c:v>10383.250415534952</c:v>
                </c:pt>
                <c:pt idx="2342">
                  <c:v>10386.316213281538</c:v>
                </c:pt>
                <c:pt idx="2343">
                  <c:v>10389.381327366709</c:v>
                </c:pt>
                <c:pt idx="2344">
                  <c:v>10392.445758121024</c:v>
                </c:pt>
                <c:pt idx="2345">
                  <c:v>10395.509505874799</c:v>
                </c:pt>
                <c:pt idx="2346">
                  <c:v>10398.5725709581</c:v>
                </c:pt>
                <c:pt idx="2347">
                  <c:v>10401.634953700703</c:v>
                </c:pt>
                <c:pt idx="2348">
                  <c:v>10404.69665443214</c:v>
                </c:pt>
                <c:pt idx="2349">
                  <c:v>10407.757673481656</c:v>
                </c:pt>
                <c:pt idx="2350">
                  <c:v>10410.81801117826</c:v>
                </c:pt>
                <c:pt idx="2351">
                  <c:v>10413.87766785068</c:v>
                </c:pt>
                <c:pt idx="2352">
                  <c:v>10416.936643827377</c:v>
                </c:pt>
                <c:pt idx="2353">
                  <c:v>10419.994939436578</c:v>
                </c:pt>
                <c:pt idx="2354">
                  <c:v>10423.052555006199</c:v>
                </c:pt>
                <c:pt idx="2355">
                  <c:v>10426.109490863942</c:v>
                </c:pt>
                <c:pt idx="2356">
                  <c:v>10429.165747337202</c:v>
                </c:pt>
                <c:pt idx="2357">
                  <c:v>10432.22132475316</c:v>
                </c:pt>
                <c:pt idx="2358">
                  <c:v>10435.276223438688</c:v>
                </c:pt>
                <c:pt idx="2359">
                  <c:v>10438.330443720442</c:v>
                </c:pt>
                <c:pt idx="2360">
                  <c:v>10441.383985924778</c:v>
                </c:pt>
                <c:pt idx="2361">
                  <c:v>10444.43685037781</c:v>
                </c:pt>
                <c:pt idx="2362">
                  <c:v>10447.489037405388</c:v>
                </c:pt>
                <c:pt idx="2363">
                  <c:v>10450.540547333112</c:v>
                </c:pt>
                <c:pt idx="2364">
                  <c:v>10453.591380486288</c:v>
                </c:pt>
                <c:pt idx="2365">
                  <c:v>10456.641537190011</c:v>
                </c:pt>
                <c:pt idx="2366">
                  <c:v>10459.691017769082</c:v>
                </c:pt>
                <c:pt idx="2367">
                  <c:v>10462.739822548039</c:v>
                </c:pt>
                <c:pt idx="2368">
                  <c:v>10465.787951851182</c:v>
                </c:pt>
                <c:pt idx="2369">
                  <c:v>10468.83540600255</c:v>
                </c:pt>
                <c:pt idx="2370">
                  <c:v>10471.8821853259</c:v>
                </c:pt>
                <c:pt idx="2371">
                  <c:v>10474.92829014476</c:v>
                </c:pt>
                <c:pt idx="2372">
                  <c:v>10477.973720782389</c:v>
                </c:pt>
                <c:pt idx="2373">
                  <c:v>10481.018477561773</c:v>
                </c:pt>
                <c:pt idx="2374">
                  <c:v>10484.062560805653</c:v>
                </c:pt>
                <c:pt idx="2375">
                  <c:v>10487.105970836519</c:v>
                </c:pt>
                <c:pt idx="2376">
                  <c:v>10490.148707976592</c:v>
                </c:pt>
                <c:pt idx="2377">
                  <c:v>10493.190772547841</c:v>
                </c:pt>
                <c:pt idx="2378">
                  <c:v>10496.232164871984</c:v>
                </c:pt>
                <c:pt idx="2379">
                  <c:v>10499.27288527046</c:v>
                </c:pt>
                <c:pt idx="2380">
                  <c:v>10502.312934064486</c:v>
                </c:pt>
                <c:pt idx="2381">
                  <c:v>10505.352311574998</c:v>
                </c:pt>
                <c:pt idx="2382">
                  <c:v>10508.391018122682</c:v>
                </c:pt>
                <c:pt idx="2383">
                  <c:v>10511.429054027971</c:v>
                </c:pt>
                <c:pt idx="2384">
                  <c:v>10514.466419611028</c:v>
                </c:pt>
                <c:pt idx="2385">
                  <c:v>10517.50311519179</c:v>
                </c:pt>
                <c:pt idx="2386">
                  <c:v>10520.539141089919</c:v>
                </c:pt>
                <c:pt idx="2387">
                  <c:v>10523.574497624822</c:v>
                </c:pt>
                <c:pt idx="2388">
                  <c:v>10526.609185115653</c:v>
                </c:pt>
                <c:pt idx="2389">
                  <c:v>10529.643203881322</c:v>
                </c:pt>
                <c:pt idx="2390">
                  <c:v>10532.676554240468</c:v>
                </c:pt>
                <c:pt idx="2391">
                  <c:v>10535.709236511502</c:v>
                </c:pt>
                <c:pt idx="2392">
                  <c:v>10538.741251012554</c:v>
                </c:pt>
                <c:pt idx="2393">
                  <c:v>10541.772598061501</c:v>
                </c:pt>
                <c:pt idx="2394">
                  <c:v>10544.803277975992</c:v>
                </c:pt>
                <c:pt idx="2395">
                  <c:v>10547.83329107341</c:v>
                </c:pt>
                <c:pt idx="2396">
                  <c:v>10550.862637670878</c:v>
                </c:pt>
                <c:pt idx="2397">
                  <c:v>10553.891318085291</c:v>
                </c:pt>
                <c:pt idx="2398">
                  <c:v>10556.919332633241</c:v>
                </c:pt>
                <c:pt idx="2399">
                  <c:v>10559.946681631131</c:v>
                </c:pt>
                <c:pt idx="2400">
                  <c:v>10562.97336539507</c:v>
                </c:pt>
                <c:pt idx="2401">
                  <c:v>10565.999384240939</c:v>
                </c:pt>
                <c:pt idx="2402">
                  <c:v>10569.024738484342</c:v>
                </c:pt>
                <c:pt idx="2403">
                  <c:v>10572.049428440661</c:v>
                </c:pt>
                <c:pt idx="2404">
                  <c:v>10575.073454425003</c:v>
                </c:pt>
                <c:pt idx="2405">
                  <c:v>10578.096816752242</c:v>
                </c:pt>
                <c:pt idx="2406">
                  <c:v>10581.119515737</c:v>
                </c:pt>
                <c:pt idx="2407">
                  <c:v>10584.14155169363</c:v>
                </c:pt>
                <c:pt idx="2408">
                  <c:v>10587.162924936269</c:v>
                </c:pt>
                <c:pt idx="2409">
                  <c:v>10590.183635778771</c:v>
                </c:pt>
                <c:pt idx="2410">
                  <c:v>10593.203684534759</c:v>
                </c:pt>
                <c:pt idx="2411">
                  <c:v>10596.223071517601</c:v>
                </c:pt>
                <c:pt idx="2412">
                  <c:v>10599.241797040431</c:v>
                </c:pt>
                <c:pt idx="2413">
                  <c:v>10602.259861416102</c:v>
                </c:pt>
                <c:pt idx="2414">
                  <c:v>10605.277264957251</c:v>
                </c:pt>
                <c:pt idx="2415">
                  <c:v>10608.294007976252</c:v>
                </c:pt>
                <c:pt idx="2416">
                  <c:v>10611.310090785228</c:v>
                </c:pt>
                <c:pt idx="2417">
                  <c:v>10614.325513696069</c:v>
                </c:pt>
                <c:pt idx="2418">
                  <c:v>10617.340277020399</c:v>
                </c:pt>
                <c:pt idx="2419">
                  <c:v>10620.354381069617</c:v>
                </c:pt>
                <c:pt idx="2420">
                  <c:v>10623.367826154858</c:v>
                </c:pt>
                <c:pt idx="2421">
                  <c:v>10626.380612587009</c:v>
                </c:pt>
                <c:pt idx="2422">
                  <c:v>10629.392740676712</c:v>
                </c:pt>
                <c:pt idx="2423">
                  <c:v>10632.404210734379</c:v>
                </c:pt>
                <c:pt idx="2424">
                  <c:v>10635.415023070158</c:v>
                </c:pt>
                <c:pt idx="2425">
                  <c:v>10638.425177993959</c:v>
                </c:pt>
                <c:pt idx="2426">
                  <c:v>10641.434675815452</c:v>
                </c:pt>
                <c:pt idx="2427">
                  <c:v>10644.443516844041</c:v>
                </c:pt>
                <c:pt idx="2428">
                  <c:v>10647.4517013889</c:v>
                </c:pt>
                <c:pt idx="2429">
                  <c:v>10650.459229758961</c:v>
                </c:pt>
                <c:pt idx="2430">
                  <c:v>10653.466102262908</c:v>
                </c:pt>
                <c:pt idx="2431">
                  <c:v>10656.472319209181</c:v>
                </c:pt>
                <c:pt idx="2432">
                  <c:v>10659.477880905968</c:v>
                </c:pt>
                <c:pt idx="2433">
                  <c:v>10662.48278766122</c:v>
                </c:pt>
                <c:pt idx="2434">
                  <c:v>10665.487039782649</c:v>
                </c:pt>
                <c:pt idx="2435">
                  <c:v>10668.490637577708</c:v>
                </c:pt>
                <c:pt idx="2436">
                  <c:v>10671.49358135363</c:v>
                </c:pt>
                <c:pt idx="2437">
                  <c:v>10674.495871417388</c:v>
                </c:pt>
                <c:pt idx="2438">
                  <c:v>10677.49750807571</c:v>
                </c:pt>
                <c:pt idx="2439">
                  <c:v>10680.49849163509</c:v>
                </c:pt>
                <c:pt idx="2440">
                  <c:v>10683.498822401771</c:v>
                </c:pt>
                <c:pt idx="2441">
                  <c:v>10686.498500681768</c:v>
                </c:pt>
                <c:pt idx="2442">
                  <c:v>10689.497526780848</c:v>
                </c:pt>
                <c:pt idx="2443">
                  <c:v>10692.495901004519</c:v>
                </c:pt>
                <c:pt idx="2444">
                  <c:v>10695.493623658089</c:v>
                </c:pt>
                <c:pt idx="2445">
                  <c:v>10698.490695046568</c:v>
                </c:pt>
                <c:pt idx="2446">
                  <c:v>10701.487115474769</c:v>
                </c:pt>
                <c:pt idx="2447">
                  <c:v>10704.482885247258</c:v>
                </c:pt>
                <c:pt idx="2448">
                  <c:v>10707.478004668346</c:v>
                </c:pt>
                <c:pt idx="2449">
                  <c:v>10710.47247404211</c:v>
                </c:pt>
                <c:pt idx="2450">
                  <c:v>10713.466293672389</c:v>
                </c:pt>
                <c:pt idx="2451">
                  <c:v>10716.45946386277</c:v>
                </c:pt>
                <c:pt idx="2452">
                  <c:v>10719.451984916628</c:v>
                </c:pt>
                <c:pt idx="2453">
                  <c:v>10722.443857137072</c:v>
                </c:pt>
                <c:pt idx="2454">
                  <c:v>10725.435080826979</c:v>
                </c:pt>
                <c:pt idx="2455">
                  <c:v>10728.425656288988</c:v>
                </c:pt>
                <c:pt idx="2456">
                  <c:v>10731.415583825508</c:v>
                </c:pt>
                <c:pt idx="2457">
                  <c:v>10734.4048637387</c:v>
                </c:pt>
                <c:pt idx="2458">
                  <c:v>10737.393496330491</c:v>
                </c:pt>
                <c:pt idx="2459">
                  <c:v>10740.38148190255</c:v>
                </c:pt>
                <c:pt idx="2460">
                  <c:v>10743.368820756337</c:v>
                </c:pt>
                <c:pt idx="2461">
                  <c:v>10746.355513193066</c:v>
                </c:pt>
                <c:pt idx="2462">
                  <c:v>10749.34155951371</c:v>
                </c:pt>
                <c:pt idx="2463">
                  <c:v>10752.326960018991</c:v>
                </c:pt>
                <c:pt idx="2464">
                  <c:v>10755.31171500942</c:v>
                </c:pt>
                <c:pt idx="2465">
                  <c:v>10758.295824785258</c:v>
                </c:pt>
                <c:pt idx="2466">
                  <c:v>10761.279289646531</c:v>
                </c:pt>
                <c:pt idx="2467">
                  <c:v>10764.262109893009</c:v>
                </c:pt>
                <c:pt idx="2468">
                  <c:v>10767.244285824272</c:v>
                </c:pt>
                <c:pt idx="2469">
                  <c:v>10770.225817739612</c:v>
                </c:pt>
                <c:pt idx="2470">
                  <c:v>10773.20670593813</c:v>
                </c:pt>
                <c:pt idx="2471">
                  <c:v>10776.186950718649</c:v>
                </c:pt>
                <c:pt idx="2472">
                  <c:v>10779.166552379802</c:v>
                </c:pt>
                <c:pt idx="2473">
                  <c:v>10782.145511219951</c:v>
                </c:pt>
                <c:pt idx="2474">
                  <c:v>10785.123827537242</c:v>
                </c:pt>
                <c:pt idx="2475">
                  <c:v>10788.10150162957</c:v>
                </c:pt>
                <c:pt idx="2476">
                  <c:v>10791.078533794609</c:v>
                </c:pt>
                <c:pt idx="2477">
                  <c:v>10794.054924329797</c:v>
                </c:pt>
                <c:pt idx="2478">
                  <c:v>10797.030673532339</c:v>
                </c:pt>
                <c:pt idx="2479">
                  <c:v>10800.005781699198</c:v>
                </c:pt>
                <c:pt idx="2480">
                  <c:v>10802.98024912712</c:v>
                </c:pt>
                <c:pt idx="2481">
                  <c:v>10805.954076112592</c:v>
                </c:pt>
                <c:pt idx="2482">
                  <c:v>10808.927262951891</c:v>
                </c:pt>
                <c:pt idx="2483">
                  <c:v>10811.899809941047</c:v>
                </c:pt>
                <c:pt idx="2484">
                  <c:v>10814.871717375872</c:v>
                </c:pt>
                <c:pt idx="2485">
                  <c:v>10817.842985551923</c:v>
                </c:pt>
                <c:pt idx="2486">
                  <c:v>10820.813614764538</c:v>
                </c:pt>
                <c:pt idx="2487">
                  <c:v>10823.78360530883</c:v>
                </c:pt>
                <c:pt idx="2488">
                  <c:v>10826.752957479683</c:v>
                </c:pt>
                <c:pt idx="2489">
                  <c:v>10829.721671571711</c:v>
                </c:pt>
                <c:pt idx="2490">
                  <c:v>10832.689747879354</c:v>
                </c:pt>
                <c:pt idx="2491">
                  <c:v>10835.657186696768</c:v>
                </c:pt>
                <c:pt idx="2492">
                  <c:v>10838.623988317911</c:v>
                </c:pt>
                <c:pt idx="2493">
                  <c:v>10841.590153036503</c:v>
                </c:pt>
                <c:pt idx="2494">
                  <c:v>10844.555681146028</c:v>
                </c:pt>
                <c:pt idx="2495">
                  <c:v>10847.520572939742</c:v>
                </c:pt>
                <c:pt idx="2496">
                  <c:v>10850.484828710662</c:v>
                </c:pt>
                <c:pt idx="2497">
                  <c:v>10853.448448751604</c:v>
                </c:pt>
                <c:pt idx="2498">
                  <c:v>10856.41143335511</c:v>
                </c:pt>
                <c:pt idx="2499">
                  <c:v>10859.373782813533</c:v>
                </c:pt>
                <c:pt idx="2500">
                  <c:v>10862.335497418982</c:v>
                </c:pt>
                <c:pt idx="2501">
                  <c:v>10865.296577463318</c:v>
                </c:pt>
                <c:pt idx="2502">
                  <c:v>10868.257023238208</c:v>
                </c:pt>
                <c:pt idx="2503">
                  <c:v>10871.216835035069</c:v>
                </c:pt>
                <c:pt idx="2504">
                  <c:v>10874.176013145077</c:v>
                </c:pt>
                <c:pt idx="2505">
                  <c:v>10877.134557859226</c:v>
                </c:pt>
                <c:pt idx="2506">
                  <c:v>10880.09246946822</c:v>
                </c:pt>
                <c:pt idx="2507">
                  <c:v>10883.049748262583</c:v>
                </c:pt>
                <c:pt idx="2508">
                  <c:v>10886.006394532589</c:v>
                </c:pt>
                <c:pt idx="2509">
                  <c:v>10888.962408568303</c:v>
                </c:pt>
                <c:pt idx="2510">
                  <c:v>10891.91779065952</c:v>
                </c:pt>
                <c:pt idx="2511">
                  <c:v>10894.87254109587</c:v>
                </c:pt>
                <c:pt idx="2512">
                  <c:v>10897.8266601667</c:v>
                </c:pt>
                <c:pt idx="2513">
                  <c:v>10900.780148161182</c:v>
                </c:pt>
                <c:pt idx="2514">
                  <c:v>10903.733005368202</c:v>
                </c:pt>
                <c:pt idx="2515">
                  <c:v>10906.68523207647</c:v>
                </c:pt>
                <c:pt idx="2516">
                  <c:v>10909.63682857445</c:v>
                </c:pt>
                <c:pt idx="2517">
                  <c:v>10912.58779515037</c:v>
                </c:pt>
                <c:pt idx="2518">
                  <c:v>10915.538132092262</c:v>
                </c:pt>
                <c:pt idx="2519">
                  <c:v>10918.487839687894</c:v>
                </c:pt>
                <c:pt idx="2520">
                  <c:v>10921.436918224857</c:v>
                </c:pt>
                <c:pt idx="2521">
                  <c:v>10924.385367990468</c:v>
                </c:pt>
                <c:pt idx="2522">
                  <c:v>10927.33318927184</c:v>
                </c:pt>
                <c:pt idx="2523">
                  <c:v>10930.280382355872</c:v>
                </c:pt>
                <c:pt idx="2524">
                  <c:v>10933.226947529221</c:v>
                </c:pt>
                <c:pt idx="2525">
                  <c:v>10936.17288507832</c:v>
                </c:pt>
                <c:pt idx="2526">
                  <c:v>10939.118195289398</c:v>
                </c:pt>
                <c:pt idx="2527">
                  <c:v>10942.062878448451</c:v>
                </c:pt>
                <c:pt idx="2528">
                  <c:v>10945.006934841229</c:v>
                </c:pt>
                <c:pt idx="2529">
                  <c:v>10947.950364753298</c:v>
                </c:pt>
                <c:pt idx="2530">
                  <c:v>10950.893168469969</c:v>
                </c:pt>
                <c:pt idx="2531">
                  <c:v>10953.83534627633</c:v>
                </c:pt>
                <c:pt idx="2532">
                  <c:v>10956.776898457278</c:v>
                </c:pt>
                <c:pt idx="2533">
                  <c:v>10959.717825297461</c:v>
                </c:pt>
                <c:pt idx="2534">
                  <c:v>10962.658127081299</c:v>
                </c:pt>
                <c:pt idx="2535">
                  <c:v>10965.597804093008</c:v>
                </c:pt>
                <c:pt idx="2536">
                  <c:v>10968.536856616582</c:v>
                </c:pt>
                <c:pt idx="2537">
                  <c:v>10971.475284935768</c:v>
                </c:pt>
                <c:pt idx="2538">
                  <c:v>10974.41308933413</c:v>
                </c:pt>
                <c:pt idx="2539">
                  <c:v>10977.350270094978</c:v>
                </c:pt>
                <c:pt idx="2540">
                  <c:v>10980.28682750141</c:v>
                </c:pt>
                <c:pt idx="2541">
                  <c:v>10983.222761836323</c:v>
                </c:pt>
                <c:pt idx="2542">
                  <c:v>10986.158073382358</c:v>
                </c:pt>
                <c:pt idx="2543">
                  <c:v>10989.092762421962</c:v>
                </c:pt>
                <c:pt idx="2544">
                  <c:v>10992.026829237348</c:v>
                </c:pt>
                <c:pt idx="2545">
                  <c:v>10994.960274110519</c:v>
                </c:pt>
                <c:pt idx="2546">
                  <c:v>10997.893097323249</c:v>
                </c:pt>
                <c:pt idx="2547">
                  <c:v>11000.825299157101</c:v>
                </c:pt>
                <c:pt idx="2548">
                  <c:v>11003.756879893408</c:v>
                </c:pt>
                <c:pt idx="2549">
                  <c:v>11006.687839813289</c:v>
                </c:pt>
                <c:pt idx="2550">
                  <c:v>11009.618179197651</c:v>
                </c:pt>
                <c:pt idx="2551">
                  <c:v>11012.547898327162</c:v>
                </c:pt>
                <c:pt idx="2552">
                  <c:v>11015.476997482296</c:v>
                </c:pt>
                <c:pt idx="2553">
                  <c:v>11018.405476943288</c:v>
                </c:pt>
                <c:pt idx="2554">
                  <c:v>11021.333336990168</c:v>
                </c:pt>
                <c:pt idx="2555">
                  <c:v>11024.260577902753</c:v>
                </c:pt>
                <c:pt idx="2556">
                  <c:v>11027.187199960596</c:v>
                </c:pt>
                <c:pt idx="2557">
                  <c:v>11030.113203443108</c:v>
                </c:pt>
                <c:pt idx="2558">
                  <c:v>11033.03858862943</c:v>
                </c:pt>
                <c:pt idx="2559">
                  <c:v>11035.96335579848</c:v>
                </c:pt>
                <c:pt idx="2560">
                  <c:v>11038.887505228999</c:v>
                </c:pt>
                <c:pt idx="2561">
                  <c:v>11041.81103719947</c:v>
                </c:pt>
                <c:pt idx="2562">
                  <c:v>11044.73395198819</c:v>
                </c:pt>
                <c:pt idx="2563">
                  <c:v>11047.656249873229</c:v>
                </c:pt>
                <c:pt idx="2564">
                  <c:v>11050.57793113242</c:v>
                </c:pt>
                <c:pt idx="2565">
                  <c:v>11053.498996043418</c:v>
                </c:pt>
                <c:pt idx="2566">
                  <c:v>11056.419444883642</c:v>
                </c:pt>
                <c:pt idx="2567">
                  <c:v>11059.33927793027</c:v>
                </c:pt>
                <c:pt idx="2568">
                  <c:v>11062.258495460308</c:v>
                </c:pt>
                <c:pt idx="2569">
                  <c:v>11065.17709775054</c:v>
                </c:pt>
                <c:pt idx="2570">
                  <c:v>11068.095085077501</c:v>
                </c:pt>
                <c:pt idx="2571">
                  <c:v>11071.012457717541</c:v>
                </c:pt>
                <c:pt idx="2572">
                  <c:v>11073.92921594678</c:v>
                </c:pt>
                <c:pt idx="2573">
                  <c:v>11076.845360041129</c:v>
                </c:pt>
                <c:pt idx="2574">
                  <c:v>11079.7608902763</c:v>
                </c:pt>
                <c:pt idx="2575">
                  <c:v>11082.675806927768</c:v>
                </c:pt>
                <c:pt idx="2576">
                  <c:v>11085.590110270798</c:v>
                </c:pt>
                <c:pt idx="2577">
                  <c:v>11088.503800580451</c:v>
                </c:pt>
                <c:pt idx="2578">
                  <c:v>11091.416878131562</c:v>
                </c:pt>
                <c:pt idx="2579">
                  <c:v>11094.32934319876</c:v>
                </c:pt>
                <c:pt idx="2580">
                  <c:v>11097.241196056451</c:v>
                </c:pt>
                <c:pt idx="2581">
                  <c:v>11100.152436978849</c:v>
                </c:pt>
                <c:pt idx="2582">
                  <c:v>11103.063066239942</c:v>
                </c:pt>
                <c:pt idx="2583">
                  <c:v>11105.97308411349</c:v>
                </c:pt>
                <c:pt idx="2584">
                  <c:v>11108.88249087306</c:v>
                </c:pt>
                <c:pt idx="2585">
                  <c:v>11111.791286792011</c:v>
                </c:pt>
                <c:pt idx="2586">
                  <c:v>11114.699472143482</c:v>
                </c:pt>
                <c:pt idx="2587">
                  <c:v>11117.607047200379</c:v>
                </c:pt>
                <c:pt idx="2588">
                  <c:v>11120.514012235431</c:v>
                </c:pt>
                <c:pt idx="2589">
                  <c:v>11123.420367521139</c:v>
                </c:pt>
                <c:pt idx="2590">
                  <c:v>11126.326113329787</c:v>
                </c:pt>
                <c:pt idx="2591">
                  <c:v>11129.231249933462</c:v>
                </c:pt>
                <c:pt idx="2592">
                  <c:v>11132.13577760402</c:v>
                </c:pt>
                <c:pt idx="2593">
                  <c:v>11135.039696613128</c:v>
                </c:pt>
                <c:pt idx="2594">
                  <c:v>11137.943007232241</c:v>
                </c:pt>
                <c:pt idx="2595">
                  <c:v>11140.84570973257</c:v>
                </c:pt>
                <c:pt idx="2596">
                  <c:v>11143.74780438515</c:v>
                </c:pt>
                <c:pt idx="2597">
                  <c:v>11146.649291460802</c:v>
                </c:pt>
                <c:pt idx="2598">
                  <c:v>11149.550171230128</c:v>
                </c:pt>
                <c:pt idx="2599">
                  <c:v>11152.450443963528</c:v>
                </c:pt>
                <c:pt idx="2600">
                  <c:v>11155.350109931178</c:v>
                </c:pt>
                <c:pt idx="2601">
                  <c:v>11158.24916940306</c:v>
                </c:pt>
                <c:pt idx="2602">
                  <c:v>11161.147622648938</c:v>
                </c:pt>
                <c:pt idx="2603">
                  <c:v>11164.04546993837</c:v>
                </c:pt>
                <c:pt idx="2604">
                  <c:v>11166.942711540702</c:v>
                </c:pt>
                <c:pt idx="2605">
                  <c:v>11169.839347725079</c:v>
                </c:pt>
                <c:pt idx="2606">
                  <c:v>11172.735378760442</c:v>
                </c:pt>
                <c:pt idx="2607">
                  <c:v>11175.63080491549</c:v>
                </c:pt>
                <c:pt idx="2608">
                  <c:v>11178.525626458761</c:v>
                </c:pt>
                <c:pt idx="2609">
                  <c:v>11181.419843658548</c:v>
                </c:pt>
                <c:pt idx="2610">
                  <c:v>11184.313456782951</c:v>
                </c:pt>
                <c:pt idx="2611">
                  <c:v>11187.206466099871</c:v>
                </c:pt>
                <c:pt idx="2612">
                  <c:v>11190.098871876991</c:v>
                </c:pt>
                <c:pt idx="2613">
                  <c:v>11192.990674381777</c:v>
                </c:pt>
                <c:pt idx="2614">
                  <c:v>11195.881873881521</c:v>
                </c:pt>
                <c:pt idx="2615">
                  <c:v>11198.77247064326</c:v>
                </c:pt>
                <c:pt idx="2616">
                  <c:v>11201.662464933859</c:v>
                </c:pt>
                <c:pt idx="2617">
                  <c:v>11204.551857019982</c:v>
                </c:pt>
                <c:pt idx="2618">
                  <c:v>11207.44064716805</c:v>
                </c:pt>
                <c:pt idx="2619">
                  <c:v>11210.328835644319</c:v>
                </c:pt>
                <c:pt idx="2620">
                  <c:v>11213.216422714824</c:v>
                </c:pt>
                <c:pt idx="2621">
                  <c:v>11216.103408645371</c:v>
                </c:pt>
                <c:pt idx="2622">
                  <c:v>11218.989793701588</c:v>
                </c:pt>
                <c:pt idx="2623">
                  <c:v>11221.875578148891</c:v>
                </c:pt>
                <c:pt idx="2624">
                  <c:v>11224.760762252501</c:v>
                </c:pt>
                <c:pt idx="2625">
                  <c:v>11227.64534627741</c:v>
                </c:pt>
                <c:pt idx="2626">
                  <c:v>11230.529330488409</c:v>
                </c:pt>
                <c:pt idx="2627">
                  <c:v>11233.412715150122</c:v>
                </c:pt>
                <c:pt idx="2628">
                  <c:v>11236.29550052691</c:v>
                </c:pt>
                <c:pt idx="2629">
                  <c:v>11239.17768688298</c:v>
                </c:pt>
                <c:pt idx="2630">
                  <c:v>11242.059274482301</c:v>
                </c:pt>
                <c:pt idx="2631">
                  <c:v>11244.94026358866</c:v>
                </c:pt>
                <c:pt idx="2632">
                  <c:v>11247.820654465619</c:v>
                </c:pt>
                <c:pt idx="2633">
                  <c:v>11250.700447376563</c:v>
                </c:pt>
                <c:pt idx="2634">
                  <c:v>11253.579642584649</c:v>
                </c:pt>
                <c:pt idx="2635">
                  <c:v>11256.458240352862</c:v>
                </c:pt>
                <c:pt idx="2636">
                  <c:v>11259.336240943931</c:v>
                </c:pt>
                <c:pt idx="2637">
                  <c:v>11262.213644620429</c:v>
                </c:pt>
                <c:pt idx="2638">
                  <c:v>11265.090451644723</c:v>
                </c:pt>
                <c:pt idx="2639">
                  <c:v>11267.966662278948</c:v>
                </c:pt>
                <c:pt idx="2640">
                  <c:v>11270.842276785062</c:v>
                </c:pt>
                <c:pt idx="2641">
                  <c:v>11273.71729542482</c:v>
                </c:pt>
                <c:pt idx="2642">
                  <c:v>11276.591718459762</c:v>
                </c:pt>
                <c:pt idx="2643">
                  <c:v>11279.465546151219</c:v>
                </c:pt>
                <c:pt idx="2644">
                  <c:v>11282.338778760362</c:v>
                </c:pt>
                <c:pt idx="2645">
                  <c:v>11285.211416548122</c:v>
                </c:pt>
                <c:pt idx="2646">
                  <c:v>11288.083459775222</c:v>
                </c:pt>
                <c:pt idx="2647">
                  <c:v>11290.954908702222</c:v>
                </c:pt>
                <c:pt idx="2648">
                  <c:v>11293.825763589461</c:v>
                </c:pt>
                <c:pt idx="2649">
                  <c:v>11296.696024697056</c:v>
                </c:pt>
                <c:pt idx="2650">
                  <c:v>11299.565692284956</c:v>
                </c:pt>
                <c:pt idx="2651">
                  <c:v>11302.434766612914</c:v>
                </c:pt>
                <c:pt idx="2652">
                  <c:v>11305.303247940439</c:v>
                </c:pt>
                <c:pt idx="2653">
                  <c:v>11308.17113652688</c:v>
                </c:pt>
                <c:pt idx="2654">
                  <c:v>11311.038432631372</c:v>
                </c:pt>
                <c:pt idx="2655">
                  <c:v>11313.905136512851</c:v>
                </c:pt>
                <c:pt idx="2656">
                  <c:v>11316.771248430061</c:v>
                </c:pt>
                <c:pt idx="2657">
                  <c:v>11319.636768641532</c:v>
                </c:pt>
                <c:pt idx="2658">
                  <c:v>11322.5016974056</c:v>
                </c:pt>
                <c:pt idx="2659">
                  <c:v>11325.366034980405</c:v>
                </c:pt>
                <c:pt idx="2660">
                  <c:v>11328.229781623902</c:v>
                </c:pt>
                <c:pt idx="2661">
                  <c:v>11331.092937593818</c:v>
                </c:pt>
                <c:pt idx="2662">
                  <c:v>11333.955503147707</c:v>
                </c:pt>
                <c:pt idx="2663">
                  <c:v>11336.817478542911</c:v>
                </c:pt>
                <c:pt idx="2664">
                  <c:v>11339.67886403657</c:v>
                </c:pt>
                <c:pt idx="2665">
                  <c:v>11342.539659885642</c:v>
                </c:pt>
                <c:pt idx="2666">
                  <c:v>11345.39986634687</c:v>
                </c:pt>
                <c:pt idx="2667">
                  <c:v>11348.25948367682</c:v>
                </c:pt>
                <c:pt idx="2668">
                  <c:v>11351.118512131841</c:v>
                </c:pt>
                <c:pt idx="2669">
                  <c:v>11353.976951968087</c:v>
                </c:pt>
                <c:pt idx="2670">
                  <c:v>11356.834803441528</c:v>
                </c:pt>
                <c:pt idx="2671">
                  <c:v>11359.692066807931</c:v>
                </c:pt>
                <c:pt idx="2672">
                  <c:v>11362.548742322866</c:v>
                </c:pt>
                <c:pt idx="2673">
                  <c:v>11365.404830241689</c:v>
                </c:pt>
                <c:pt idx="2674">
                  <c:v>11368.260330819599</c:v>
                </c:pt>
                <c:pt idx="2675">
                  <c:v>11371.115244311552</c:v>
                </c:pt>
                <c:pt idx="2676">
                  <c:v>11373.969570972349</c:v>
                </c:pt>
                <c:pt idx="2677">
                  <c:v>11376.823311056572</c:v>
                </c:pt>
                <c:pt idx="2678">
                  <c:v>11379.676464818602</c:v>
                </c:pt>
                <c:pt idx="2679">
                  <c:v>11382.529032512644</c:v>
                </c:pt>
                <c:pt idx="2680">
                  <c:v>11385.3810143927</c:v>
                </c:pt>
                <c:pt idx="2681">
                  <c:v>11388.232410712586</c:v>
                </c:pt>
                <c:pt idx="2682">
                  <c:v>11391.083221725879</c:v>
                </c:pt>
                <c:pt idx="2683">
                  <c:v>11393.933447686031</c:v>
                </c:pt>
                <c:pt idx="2684">
                  <c:v>11396.783088846241</c:v>
                </c:pt>
                <c:pt idx="2685">
                  <c:v>11399.632145459542</c:v>
                </c:pt>
                <c:pt idx="2686">
                  <c:v>11402.480617778769</c:v>
                </c:pt>
                <c:pt idx="2687">
                  <c:v>11405.32850605655</c:v>
                </c:pt>
                <c:pt idx="2688">
                  <c:v>11408.175810545337</c:v>
                </c:pt>
                <c:pt idx="2689">
                  <c:v>11411.02253149738</c:v>
                </c:pt>
                <c:pt idx="2690">
                  <c:v>11413.868669164738</c:v>
                </c:pt>
                <c:pt idx="2691">
                  <c:v>11416.71422379927</c:v>
                </c:pt>
                <c:pt idx="2692">
                  <c:v>11419.559195652639</c:v>
                </c:pt>
                <c:pt idx="2693">
                  <c:v>11422.40358497632</c:v>
                </c:pt>
                <c:pt idx="2694">
                  <c:v>11425.247392021613</c:v>
                </c:pt>
                <c:pt idx="2695">
                  <c:v>11428.09061703959</c:v>
                </c:pt>
                <c:pt idx="2696">
                  <c:v>11430.933260281159</c:v>
                </c:pt>
                <c:pt idx="2697">
                  <c:v>11433.775321997027</c:v>
                </c:pt>
                <c:pt idx="2698">
                  <c:v>11436.6168024377</c:v>
                </c:pt>
                <c:pt idx="2699">
                  <c:v>11439.4577018535</c:v>
                </c:pt>
                <c:pt idx="2700">
                  <c:v>11442.29802049456</c:v>
                </c:pt>
                <c:pt idx="2701">
                  <c:v>11445.137758610801</c:v>
                </c:pt>
                <c:pt idx="2702">
                  <c:v>11447.976916451988</c:v>
                </c:pt>
                <c:pt idx="2703">
                  <c:v>11450.815494267667</c:v>
                </c:pt>
                <c:pt idx="2704">
                  <c:v>11453.653492307199</c:v>
                </c:pt>
                <c:pt idx="2705">
                  <c:v>11456.490910819763</c:v>
                </c:pt>
                <c:pt idx="2706">
                  <c:v>11459.327750054323</c:v>
                </c:pt>
                <c:pt idx="2707">
                  <c:v>11462.16401025967</c:v>
                </c:pt>
                <c:pt idx="2708">
                  <c:v>11464.999691684407</c:v>
                </c:pt>
                <c:pt idx="2709">
                  <c:v>11467.834794576962</c:v>
                </c:pt>
                <c:pt idx="2710">
                  <c:v>11470.669319185517</c:v>
                </c:pt>
                <c:pt idx="2711">
                  <c:v>11473.503265758132</c:v>
                </c:pt>
                <c:pt idx="2712">
                  <c:v>11476.336634542618</c:v>
                </c:pt>
                <c:pt idx="2713">
                  <c:v>11479.16942578664</c:v>
                </c:pt>
                <c:pt idx="2714">
                  <c:v>11482.001639737638</c:v>
                </c:pt>
                <c:pt idx="2715">
                  <c:v>11484.833276642899</c:v>
                </c:pt>
                <c:pt idx="2716">
                  <c:v>11487.6643367495</c:v>
                </c:pt>
                <c:pt idx="2717">
                  <c:v>11490.49482030432</c:v>
                </c:pt>
                <c:pt idx="2718">
                  <c:v>11493.324727554062</c:v>
                </c:pt>
                <c:pt idx="2719">
                  <c:v>11496.154058745242</c:v>
                </c:pt>
                <c:pt idx="2720">
                  <c:v>11498.98281412418</c:v>
                </c:pt>
                <c:pt idx="2721">
                  <c:v>11501.810993937019</c:v>
                </c:pt>
                <c:pt idx="2722">
                  <c:v>11504.63859842969</c:v>
                </c:pt>
                <c:pt idx="2723">
                  <c:v>11507.465627847958</c:v>
                </c:pt>
                <c:pt idx="2724">
                  <c:v>11510.292082437401</c:v>
                </c:pt>
                <c:pt idx="2725">
                  <c:v>11513.117962443388</c:v>
                </c:pt>
                <c:pt idx="2726">
                  <c:v>11515.943268111123</c:v>
                </c:pt>
                <c:pt idx="2727">
                  <c:v>11518.767999685606</c:v>
                </c:pt>
                <c:pt idx="2728">
                  <c:v>11521.592157411662</c:v>
                </c:pt>
                <c:pt idx="2729">
                  <c:v>11524.41574153391</c:v>
                </c:pt>
                <c:pt idx="2730">
                  <c:v>11527.238752296813</c:v>
                </c:pt>
                <c:pt idx="2731">
                  <c:v>11530.061189944607</c:v>
                </c:pt>
                <c:pt idx="2732">
                  <c:v>11532.883054721389</c:v>
                </c:pt>
                <c:pt idx="2733">
                  <c:v>11535.704346871034</c:v>
                </c:pt>
                <c:pt idx="2734">
                  <c:v>11538.525066637229</c:v>
                </c:pt>
                <c:pt idx="2735">
                  <c:v>11541.345214263489</c:v>
                </c:pt>
                <c:pt idx="2736">
                  <c:v>11544.164789993149</c:v>
                </c:pt>
                <c:pt idx="2737">
                  <c:v>11546.98379406934</c:v>
                </c:pt>
                <c:pt idx="2738">
                  <c:v>11549.802226735022</c:v>
                </c:pt>
                <c:pt idx="2739">
                  <c:v>11552.620088232961</c:v>
                </c:pt>
                <c:pt idx="2740">
                  <c:v>11555.437378805742</c:v>
                </c:pt>
                <c:pt idx="2741">
                  <c:v>11558.25409869575</c:v>
                </c:pt>
                <c:pt idx="2742">
                  <c:v>11561.070248145212</c:v>
                </c:pt>
                <c:pt idx="2743">
                  <c:v>11563.885827396149</c:v>
                </c:pt>
                <c:pt idx="2744">
                  <c:v>11566.700836690397</c:v>
                </c:pt>
                <c:pt idx="2745">
                  <c:v>11569.515276269631</c:v>
                </c:pt>
                <c:pt idx="2746">
                  <c:v>11572.32914637531</c:v>
                </c:pt>
                <c:pt idx="2747">
                  <c:v>11575.142447248734</c:v>
                </c:pt>
                <c:pt idx="2748">
                  <c:v>11577.955179130979</c:v>
                </c:pt>
                <c:pt idx="2749">
                  <c:v>11580.767342263</c:v>
                </c:pt>
                <c:pt idx="2750">
                  <c:v>11583.578936885518</c:v>
                </c:pt>
                <c:pt idx="2751">
                  <c:v>11586.389963239088</c:v>
                </c:pt>
                <c:pt idx="2752">
                  <c:v>11589.200421564083</c:v>
                </c:pt>
                <c:pt idx="2753">
                  <c:v>11592.01031210067</c:v>
                </c:pt>
                <c:pt idx="2754">
                  <c:v>11594.819635088867</c:v>
                </c:pt>
                <c:pt idx="2755">
                  <c:v>11597.628390768497</c:v>
                </c:pt>
                <c:pt idx="2756">
                  <c:v>11600.436579379189</c:v>
                </c:pt>
                <c:pt idx="2757">
                  <c:v>11603.244201160403</c:v>
                </c:pt>
                <c:pt idx="2758">
                  <c:v>11606.051256351402</c:v>
                </c:pt>
                <c:pt idx="2759">
                  <c:v>11608.857745191282</c:v>
                </c:pt>
                <c:pt idx="2760">
                  <c:v>11611.663667918941</c:v>
                </c:pt>
                <c:pt idx="2761">
                  <c:v>11614.469024773098</c:v>
                </c:pt>
                <c:pt idx="2762">
                  <c:v>11617.273815992319</c:v>
                </c:pt>
                <c:pt idx="2763">
                  <c:v>11620.078041814944</c:v>
                </c:pt>
                <c:pt idx="2764">
                  <c:v>11622.881702479142</c:v>
                </c:pt>
                <c:pt idx="2765">
                  <c:v>11625.684798222941</c:v>
                </c:pt>
                <c:pt idx="2766">
                  <c:v>11628.487329284126</c:v>
                </c:pt>
                <c:pt idx="2767">
                  <c:v>11631.289295900349</c:v>
                </c:pt>
                <c:pt idx="2768">
                  <c:v>11634.090698309063</c:v>
                </c:pt>
                <c:pt idx="2769">
                  <c:v>11636.891536747518</c:v>
                </c:pt>
                <c:pt idx="2770">
                  <c:v>11639.691811452833</c:v>
                </c:pt>
                <c:pt idx="2771">
                  <c:v>11642.491522661909</c:v>
                </c:pt>
                <c:pt idx="2772">
                  <c:v>11645.29067061147</c:v>
                </c:pt>
                <c:pt idx="2773">
                  <c:v>11648.089255538072</c:v>
                </c:pt>
                <c:pt idx="2774">
                  <c:v>11650.887277678068</c:v>
                </c:pt>
                <c:pt idx="2775">
                  <c:v>11653.68473726768</c:v>
                </c:pt>
                <c:pt idx="2776">
                  <c:v>11656.481634542888</c:v>
                </c:pt>
                <c:pt idx="2777">
                  <c:v>11659.277969739551</c:v>
                </c:pt>
                <c:pt idx="2778">
                  <c:v>11662.07374309328</c:v>
                </c:pt>
                <c:pt idx="2779">
                  <c:v>11664.86895483958</c:v>
                </c:pt>
                <c:pt idx="2780">
                  <c:v>11667.663605213729</c:v>
                </c:pt>
                <c:pt idx="2781">
                  <c:v>11670.457694450839</c:v>
                </c:pt>
                <c:pt idx="2782">
                  <c:v>11673.25122278585</c:v>
                </c:pt>
                <c:pt idx="2783">
                  <c:v>11676.044190453509</c:v>
                </c:pt>
                <c:pt idx="2784">
                  <c:v>11678.836597688398</c:v>
                </c:pt>
                <c:pt idx="2785">
                  <c:v>11681.628444724922</c:v>
                </c:pt>
                <c:pt idx="2786">
                  <c:v>11684.419731797278</c:v>
                </c:pt>
                <c:pt idx="2787">
                  <c:v>11687.210459139533</c:v>
                </c:pt>
                <c:pt idx="2788">
                  <c:v>11690.000626985528</c:v>
                </c:pt>
                <c:pt idx="2789">
                  <c:v>11692.79023556896</c:v>
                </c:pt>
                <c:pt idx="2790">
                  <c:v>11695.57928512334</c:v>
                </c:pt>
                <c:pt idx="2791">
                  <c:v>11698.367775881989</c:v>
                </c:pt>
                <c:pt idx="2792">
                  <c:v>11701.155708078069</c:v>
                </c:pt>
                <c:pt idx="2793">
                  <c:v>11703.943081944542</c:v>
                </c:pt>
                <c:pt idx="2794">
                  <c:v>11706.729897714222</c:v>
                </c:pt>
                <c:pt idx="2795">
                  <c:v>11709.516155619711</c:v>
                </c:pt>
                <c:pt idx="2796">
                  <c:v>11712.301855893469</c:v>
                </c:pt>
                <c:pt idx="2797">
                  <c:v>11715.086998767769</c:v>
                </c:pt>
                <c:pt idx="2798">
                  <c:v>11717.871584474678</c:v>
                </c:pt>
                <c:pt idx="2799">
                  <c:v>11720.655613246136</c:v>
                </c:pt>
                <c:pt idx="2800">
                  <c:v>11723.43908531387</c:v>
                </c:pt>
                <c:pt idx="2801">
                  <c:v>11726.222000909442</c:v>
                </c:pt>
                <c:pt idx="2802">
                  <c:v>11729.00436026424</c:v>
                </c:pt>
                <c:pt idx="2803">
                  <c:v>11731.786163609468</c:v>
                </c:pt>
                <c:pt idx="2804">
                  <c:v>11734.567411176182</c:v>
                </c:pt>
                <c:pt idx="2805">
                  <c:v>11737.348103195211</c:v>
                </c:pt>
                <c:pt idx="2806">
                  <c:v>11740.12823989726</c:v>
                </c:pt>
                <c:pt idx="2807">
                  <c:v>11742.907821512839</c:v>
                </c:pt>
                <c:pt idx="2808">
                  <c:v>11745.686848272271</c:v>
                </c:pt>
                <c:pt idx="2809">
                  <c:v>11748.465320405716</c:v>
                </c:pt>
                <c:pt idx="2810">
                  <c:v>11751.243238143184</c:v>
                </c:pt>
                <c:pt idx="2811">
                  <c:v>11754.020601714439</c:v>
                </c:pt>
                <c:pt idx="2812">
                  <c:v>11756.797411349162</c:v>
                </c:pt>
                <c:pt idx="2813">
                  <c:v>11759.573667276782</c:v>
                </c:pt>
                <c:pt idx="2814">
                  <c:v>11762.3493697266</c:v>
                </c:pt>
                <c:pt idx="2815">
                  <c:v>11765.124518927722</c:v>
                </c:pt>
                <c:pt idx="2816">
                  <c:v>11767.899115109089</c:v>
                </c:pt>
                <c:pt idx="2817">
                  <c:v>11770.673158499481</c:v>
                </c:pt>
                <c:pt idx="2818">
                  <c:v>11773.446649327469</c:v>
                </c:pt>
                <c:pt idx="2819">
                  <c:v>11776.219587821484</c:v>
                </c:pt>
                <c:pt idx="2820">
                  <c:v>11778.991974209761</c:v>
                </c:pt>
                <c:pt idx="2821">
                  <c:v>11781.763808720381</c:v>
                </c:pt>
                <c:pt idx="2822">
                  <c:v>11784.535091581231</c:v>
                </c:pt>
                <c:pt idx="2823">
                  <c:v>11787.305823020046</c:v>
                </c:pt>
                <c:pt idx="2824">
                  <c:v>11790.076003264387</c:v>
                </c:pt>
                <c:pt idx="2825">
                  <c:v>11792.845632541628</c:v>
                </c:pt>
                <c:pt idx="2826">
                  <c:v>11795.614711078984</c:v>
                </c:pt>
                <c:pt idx="2827">
                  <c:v>11798.383239103458</c:v>
                </c:pt>
                <c:pt idx="2828">
                  <c:v>11801.151216841959</c:v>
                </c:pt>
                <c:pt idx="2829">
                  <c:v>11803.91864452116</c:v>
                </c:pt>
                <c:pt idx="2830">
                  <c:v>11806.685522367568</c:v>
                </c:pt>
                <c:pt idx="2831">
                  <c:v>11809.451850607558</c:v>
                </c:pt>
                <c:pt idx="2832">
                  <c:v>11812.217629467286</c:v>
                </c:pt>
                <c:pt idx="2833">
                  <c:v>11814.982859172771</c:v>
                </c:pt>
                <c:pt idx="2834">
                  <c:v>11817.747539949831</c:v>
                </c:pt>
                <c:pt idx="2835">
                  <c:v>11820.511672024149</c:v>
                </c:pt>
                <c:pt idx="2836">
                  <c:v>11823.275255621211</c:v>
                </c:pt>
                <c:pt idx="2837">
                  <c:v>11826.038290966329</c:v>
                </c:pt>
                <c:pt idx="2838">
                  <c:v>11828.800778284671</c:v>
                </c:pt>
                <c:pt idx="2839">
                  <c:v>11831.562717801191</c:v>
                </c:pt>
                <c:pt idx="2840">
                  <c:v>11834.324109740728</c:v>
                </c:pt>
                <c:pt idx="2841">
                  <c:v>11837.084954327909</c:v>
                </c:pt>
                <c:pt idx="2842">
                  <c:v>11839.845251787197</c:v>
                </c:pt>
                <c:pt idx="2843">
                  <c:v>11842.605002342912</c:v>
                </c:pt>
                <c:pt idx="2844">
                  <c:v>11845.364206219159</c:v>
                </c:pt>
                <c:pt idx="2845">
                  <c:v>11848.122863639919</c:v>
                </c:pt>
                <c:pt idx="2846">
                  <c:v>11850.880974828968</c:v>
                </c:pt>
                <c:pt idx="2847">
                  <c:v>11853.638540009932</c:v>
                </c:pt>
                <c:pt idx="2848">
                  <c:v>11856.395559406268</c:v>
                </c:pt>
                <c:pt idx="2849">
                  <c:v>11859.152033241247</c:v>
                </c:pt>
                <c:pt idx="2850">
                  <c:v>11861.907961737998</c:v>
                </c:pt>
                <c:pt idx="2851">
                  <c:v>11864.663345119472</c:v>
                </c:pt>
                <c:pt idx="2852">
                  <c:v>11867.418183608419</c:v>
                </c:pt>
                <c:pt idx="2853">
                  <c:v>11870.172477427463</c:v>
                </c:pt>
                <c:pt idx="2854">
                  <c:v>11872.92622679904</c:v>
                </c:pt>
                <c:pt idx="2855">
                  <c:v>11875.679431945429</c:v>
                </c:pt>
                <c:pt idx="2856">
                  <c:v>11878.432093088721</c:v>
                </c:pt>
                <c:pt idx="2857">
                  <c:v>11881.184210450861</c:v>
                </c:pt>
                <c:pt idx="2858">
                  <c:v>11883.935784253617</c:v>
                </c:pt>
                <c:pt idx="2859">
                  <c:v>11886.68681471858</c:v>
                </c:pt>
                <c:pt idx="2860">
                  <c:v>11889.437302067188</c:v>
                </c:pt>
                <c:pt idx="2861">
                  <c:v>11892.187246520713</c:v>
                </c:pt>
                <c:pt idx="2862">
                  <c:v>11894.936648300241</c:v>
                </c:pt>
                <c:pt idx="2863">
                  <c:v>11897.685507626709</c:v>
                </c:pt>
                <c:pt idx="2864">
                  <c:v>11900.433824720871</c:v>
                </c:pt>
                <c:pt idx="2865">
                  <c:v>11903.18159980334</c:v>
                </c:pt>
                <c:pt idx="2866">
                  <c:v>11905.928833094527</c:v>
                </c:pt>
                <c:pt idx="2867">
                  <c:v>11908.675524814709</c:v>
                </c:pt>
                <c:pt idx="2868">
                  <c:v>11911.421675183978</c:v>
                </c:pt>
                <c:pt idx="2869">
                  <c:v>11914.167284422268</c:v>
                </c:pt>
                <c:pt idx="2870">
                  <c:v>11916.912352749339</c:v>
                </c:pt>
                <c:pt idx="2871">
                  <c:v>11919.656880384788</c:v>
                </c:pt>
                <c:pt idx="2872">
                  <c:v>11922.40086754806</c:v>
                </c:pt>
                <c:pt idx="2873">
                  <c:v>11925.14431445841</c:v>
                </c:pt>
                <c:pt idx="2874">
                  <c:v>11927.88722133495</c:v>
                </c:pt>
                <c:pt idx="2875">
                  <c:v>11930.629588396603</c:v>
                </c:pt>
                <c:pt idx="2876">
                  <c:v>11933.371415862142</c:v>
                </c:pt>
                <c:pt idx="2877">
                  <c:v>11936.11270395017</c:v>
                </c:pt>
                <c:pt idx="2878">
                  <c:v>11938.853452879144</c:v>
                </c:pt>
                <c:pt idx="2879">
                  <c:v>11941.59366286731</c:v>
                </c:pt>
                <c:pt idx="2880">
                  <c:v>11944.333334132813</c:v>
                </c:pt>
                <c:pt idx="2881">
                  <c:v>11947.072466893573</c:v>
                </c:pt>
                <c:pt idx="2882">
                  <c:v>11949.81106136738</c:v>
                </c:pt>
                <c:pt idx="2883">
                  <c:v>11952.549117771861</c:v>
                </c:pt>
                <c:pt idx="2884">
                  <c:v>11955.286636324448</c:v>
                </c:pt>
                <c:pt idx="2885">
                  <c:v>11958.02361724245</c:v>
                </c:pt>
                <c:pt idx="2886">
                  <c:v>11960.760060742979</c:v>
                </c:pt>
                <c:pt idx="2887">
                  <c:v>11963.495967042998</c:v>
                </c:pt>
                <c:pt idx="2888">
                  <c:v>11966.231336359311</c:v>
                </c:pt>
                <c:pt idx="2889">
                  <c:v>11968.966168908541</c:v>
                </c:pt>
                <c:pt idx="2890">
                  <c:v>11971.70046490717</c:v>
                </c:pt>
                <c:pt idx="2891">
                  <c:v>11974.434224571502</c:v>
                </c:pt>
                <c:pt idx="2892">
                  <c:v>11977.167448117683</c:v>
                </c:pt>
                <c:pt idx="2893">
                  <c:v>11979.900135761678</c:v>
                </c:pt>
                <c:pt idx="2894">
                  <c:v>11982.632287719323</c:v>
                </c:pt>
                <c:pt idx="2895">
                  <c:v>11985.363904206259</c:v>
                </c:pt>
                <c:pt idx="2896">
                  <c:v>11988.094985438</c:v>
                </c:pt>
                <c:pt idx="2897">
                  <c:v>11990.825531629858</c:v>
                </c:pt>
                <c:pt idx="2898">
                  <c:v>11993.555542997008</c:v>
                </c:pt>
                <c:pt idx="2899">
                  <c:v>11996.285019754449</c:v>
                </c:pt>
                <c:pt idx="2900">
                  <c:v>11999.013962117031</c:v>
                </c:pt>
                <c:pt idx="2901">
                  <c:v>12001.742370299442</c:v>
                </c:pt>
                <c:pt idx="2902">
                  <c:v>12004.470244516191</c:v>
                </c:pt>
                <c:pt idx="2903">
                  <c:v>12007.197584981641</c:v>
                </c:pt>
                <c:pt idx="2904">
                  <c:v>12009.92439190999</c:v>
                </c:pt>
                <c:pt idx="2905">
                  <c:v>12012.65066551527</c:v>
                </c:pt>
                <c:pt idx="2906">
                  <c:v>12015.376406011363</c:v>
                </c:pt>
                <c:pt idx="2907">
                  <c:v>12018.10161361196</c:v>
                </c:pt>
                <c:pt idx="2908">
                  <c:v>12020.826288530639</c:v>
                </c:pt>
                <c:pt idx="2909">
                  <c:v>12023.550430980787</c:v>
                </c:pt>
                <c:pt idx="2910">
                  <c:v>12026.274041175633</c:v>
                </c:pt>
                <c:pt idx="2911">
                  <c:v>12028.997119328229</c:v>
                </c:pt>
                <c:pt idx="2912">
                  <c:v>12031.71966565151</c:v>
                </c:pt>
                <c:pt idx="2913">
                  <c:v>12034.44168035821</c:v>
                </c:pt>
                <c:pt idx="2914">
                  <c:v>12037.163163660918</c:v>
                </c:pt>
                <c:pt idx="2915">
                  <c:v>12039.884115772071</c:v>
                </c:pt>
                <c:pt idx="2916">
                  <c:v>12042.60453690394</c:v>
                </c:pt>
                <c:pt idx="2917">
                  <c:v>12045.32442726863</c:v>
                </c:pt>
                <c:pt idx="2918">
                  <c:v>12048.043787078084</c:v>
                </c:pt>
                <c:pt idx="2919">
                  <c:v>12050.7626165441</c:v>
                </c:pt>
                <c:pt idx="2920">
                  <c:v>12053.480915878297</c:v>
                </c:pt>
                <c:pt idx="2921">
                  <c:v>12056.198685292169</c:v>
                </c:pt>
                <c:pt idx="2922">
                  <c:v>12058.915924997016</c:v>
                </c:pt>
                <c:pt idx="2923">
                  <c:v>12061.632635203991</c:v>
                </c:pt>
                <c:pt idx="2924">
                  <c:v>12064.34881612408</c:v>
                </c:pt>
                <c:pt idx="2925">
                  <c:v>12067.06446796813</c:v>
                </c:pt>
                <c:pt idx="2926">
                  <c:v>12069.77959094682</c:v>
                </c:pt>
                <c:pt idx="2927">
                  <c:v>12072.49418527066</c:v>
                </c:pt>
                <c:pt idx="2928">
                  <c:v>12075.208251150021</c:v>
                </c:pt>
                <c:pt idx="2929">
                  <c:v>12077.921788795093</c:v>
                </c:pt>
                <c:pt idx="2930">
                  <c:v>12080.634798415924</c:v>
                </c:pt>
                <c:pt idx="2931">
                  <c:v>12083.347280222402</c:v>
                </c:pt>
                <c:pt idx="2932">
                  <c:v>12086.059234424258</c:v>
                </c:pt>
                <c:pt idx="2933">
                  <c:v>12088.770661231059</c:v>
                </c:pt>
                <c:pt idx="2934">
                  <c:v>12091.481560852222</c:v>
                </c:pt>
                <c:pt idx="2935">
                  <c:v>12094.191933496988</c:v>
                </c:pt>
                <c:pt idx="2936">
                  <c:v>12096.901779374482</c:v>
                </c:pt>
                <c:pt idx="2937">
                  <c:v>12099.61109869362</c:v>
                </c:pt>
                <c:pt idx="2938">
                  <c:v>12102.319891663199</c:v>
                </c:pt>
                <c:pt idx="2939">
                  <c:v>12105.028158491839</c:v>
                </c:pt>
                <c:pt idx="2940">
                  <c:v>12107.735899388021</c:v>
                </c:pt>
                <c:pt idx="2941">
                  <c:v>12110.443114560048</c:v>
                </c:pt>
                <c:pt idx="2942">
                  <c:v>12113.149804216091</c:v>
                </c:pt>
                <c:pt idx="2943">
                  <c:v>12115.855968564127</c:v>
                </c:pt>
                <c:pt idx="2944">
                  <c:v>12118.561607812031</c:v>
                </c:pt>
                <c:pt idx="2945">
                  <c:v>12121.26672216746</c:v>
                </c:pt>
                <c:pt idx="2946">
                  <c:v>12123.97131183797</c:v>
                </c:pt>
                <c:pt idx="2947">
                  <c:v>12126.67537703093</c:v>
                </c:pt>
                <c:pt idx="2948">
                  <c:v>12129.378917953558</c:v>
                </c:pt>
                <c:pt idx="2949">
                  <c:v>12132.08193481293</c:v>
                </c:pt>
                <c:pt idx="2950">
                  <c:v>12134.784427815943</c:v>
                </c:pt>
                <c:pt idx="2951">
                  <c:v>12137.486397169348</c:v>
                </c:pt>
                <c:pt idx="2952">
                  <c:v>12140.187843079762</c:v>
                </c:pt>
                <c:pt idx="2953">
                  <c:v>12142.888765753611</c:v>
                </c:pt>
                <c:pt idx="2954">
                  <c:v>12145.589165397188</c:v>
                </c:pt>
                <c:pt idx="2955">
                  <c:v>12148.289042216644</c:v>
                </c:pt>
                <c:pt idx="2956">
                  <c:v>12150.988396417928</c:v>
                </c:pt>
                <c:pt idx="2957">
                  <c:v>12153.687228206893</c:v>
                </c:pt>
                <c:pt idx="2958">
                  <c:v>12156.385537789187</c:v>
                </c:pt>
                <c:pt idx="2959">
                  <c:v>12159.083325370349</c:v>
                </c:pt>
                <c:pt idx="2960">
                  <c:v>12161.780591155732</c:v>
                </c:pt>
                <c:pt idx="2961">
                  <c:v>12164.477335350528</c:v>
                </c:pt>
                <c:pt idx="2962">
                  <c:v>12167.173558159813</c:v>
                </c:pt>
                <c:pt idx="2963">
                  <c:v>12169.869259788458</c:v>
                </c:pt>
                <c:pt idx="2964">
                  <c:v>12172.564440441252</c:v>
                </c:pt>
                <c:pt idx="2965">
                  <c:v>12175.25910032275</c:v>
                </c:pt>
                <c:pt idx="2966">
                  <c:v>12177.953239637398</c:v>
                </c:pt>
                <c:pt idx="2967">
                  <c:v>12180.646858589502</c:v>
                </c:pt>
                <c:pt idx="2968">
                  <c:v>12183.339957383168</c:v>
                </c:pt>
                <c:pt idx="2969">
                  <c:v>12186.03253622239</c:v>
                </c:pt>
                <c:pt idx="2970">
                  <c:v>12188.724595311003</c:v>
                </c:pt>
                <c:pt idx="2971">
                  <c:v>12191.416134852649</c:v>
                </c:pt>
                <c:pt idx="2972">
                  <c:v>12194.10715505088</c:v>
                </c:pt>
                <c:pt idx="2973">
                  <c:v>12196.797656109053</c:v>
                </c:pt>
                <c:pt idx="2974">
                  <c:v>12199.487638230377</c:v>
                </c:pt>
                <c:pt idx="2975">
                  <c:v>12202.177101617937</c:v>
                </c:pt>
                <c:pt idx="2976">
                  <c:v>12204.866046474621</c:v>
                </c:pt>
                <c:pt idx="2977">
                  <c:v>12207.554473003191</c:v>
                </c:pt>
                <c:pt idx="2978">
                  <c:v>12210.242381406271</c:v>
                </c:pt>
                <c:pt idx="2979">
                  <c:v>12212.929771886293</c:v>
                </c:pt>
                <c:pt idx="2980">
                  <c:v>12215.616644645581</c:v>
                </c:pt>
                <c:pt idx="2981">
                  <c:v>12218.302999886268</c:v>
                </c:pt>
                <c:pt idx="2982">
                  <c:v>12220.988837810382</c:v>
                </c:pt>
                <c:pt idx="2983">
                  <c:v>12223.674158619742</c:v>
                </c:pt>
                <c:pt idx="2984">
                  <c:v>12226.35896251606</c:v>
                </c:pt>
                <c:pt idx="2985">
                  <c:v>12229.043249700884</c:v>
                </c:pt>
                <c:pt idx="2986">
                  <c:v>12231.727020375602</c:v>
                </c:pt>
                <c:pt idx="2987">
                  <c:v>12234.410274741471</c:v>
                </c:pt>
                <c:pt idx="2988">
                  <c:v>12237.09301299957</c:v>
                </c:pt>
                <c:pt idx="2989">
                  <c:v>12239.775235350849</c:v>
                </c:pt>
                <c:pt idx="2990">
                  <c:v>12242.456941996108</c:v>
                </c:pt>
                <c:pt idx="2991">
                  <c:v>12245.13813313599</c:v>
                </c:pt>
                <c:pt idx="2992">
                  <c:v>12247.81880897098</c:v>
                </c:pt>
                <c:pt idx="2993">
                  <c:v>12250.498969701421</c:v>
                </c:pt>
                <c:pt idx="2994">
                  <c:v>12253.178615527499</c:v>
                </c:pt>
                <c:pt idx="2995">
                  <c:v>12255.857746649281</c:v>
                </c:pt>
                <c:pt idx="2996">
                  <c:v>12258.536363266629</c:v>
                </c:pt>
                <c:pt idx="2997">
                  <c:v>12261.214465579304</c:v>
                </c:pt>
                <c:pt idx="2998">
                  <c:v>12263.892053786891</c:v>
                </c:pt>
                <c:pt idx="2999">
                  <c:v>12266.569128088839</c:v>
                </c:pt>
                <c:pt idx="3000">
                  <c:v>12269.245688684448</c:v>
                </c:pt>
                <c:pt idx="3001">
                  <c:v>12271.921735772859</c:v>
                </c:pt>
                <c:pt idx="3002">
                  <c:v>12274.597269553071</c:v>
                </c:pt>
                <c:pt idx="3003">
                  <c:v>12277.27229022392</c:v>
                </c:pt>
                <c:pt idx="3004">
                  <c:v>12279.946797984117</c:v>
                </c:pt>
                <c:pt idx="3005">
                  <c:v>12282.620793032213</c:v>
                </c:pt>
                <c:pt idx="3006">
                  <c:v>12285.294275566604</c:v>
                </c:pt>
                <c:pt idx="3007">
                  <c:v>12287.967245785549</c:v>
                </c:pt>
                <c:pt idx="3008">
                  <c:v>12290.63970388714</c:v>
                </c:pt>
                <c:pt idx="3009">
                  <c:v>12293.311650069349</c:v>
                </c:pt>
                <c:pt idx="3010">
                  <c:v>12295.983084529989</c:v>
                </c:pt>
                <c:pt idx="3011">
                  <c:v>12298.654007466699</c:v>
                </c:pt>
                <c:pt idx="3012">
                  <c:v>12301.324419077009</c:v>
                </c:pt>
                <c:pt idx="3013">
                  <c:v>12303.99431955828</c:v>
                </c:pt>
                <c:pt idx="3014">
                  <c:v>12306.66370910773</c:v>
                </c:pt>
                <c:pt idx="3015">
                  <c:v>12309.33258792243</c:v>
                </c:pt>
                <c:pt idx="3016">
                  <c:v>12312.000956199299</c:v>
                </c:pt>
                <c:pt idx="3017">
                  <c:v>12314.668814135122</c:v>
                </c:pt>
                <c:pt idx="3018">
                  <c:v>12317.336161926511</c:v>
                </c:pt>
                <c:pt idx="3019">
                  <c:v>12320.002999769968</c:v>
                </c:pt>
                <c:pt idx="3020">
                  <c:v>12322.66932786182</c:v>
                </c:pt>
                <c:pt idx="3021">
                  <c:v>12325.335146398251</c:v>
                </c:pt>
                <c:pt idx="3022">
                  <c:v>12328.000455575302</c:v>
                </c:pt>
                <c:pt idx="3023">
                  <c:v>12330.665255588869</c:v>
                </c:pt>
                <c:pt idx="3024">
                  <c:v>12333.32954663471</c:v>
                </c:pt>
                <c:pt idx="3025">
                  <c:v>12335.99332890842</c:v>
                </c:pt>
                <c:pt idx="3026">
                  <c:v>12338.656602605448</c:v>
                </c:pt>
                <c:pt idx="3027">
                  <c:v>12341.31936792112</c:v>
                </c:pt>
                <c:pt idx="3028">
                  <c:v>12343.981625050577</c:v>
                </c:pt>
                <c:pt idx="3029">
                  <c:v>12346.64337418887</c:v>
                </c:pt>
                <c:pt idx="3030">
                  <c:v>12349.304615530849</c:v>
                </c:pt>
                <c:pt idx="3031">
                  <c:v>12351.965349271239</c:v>
                </c:pt>
                <c:pt idx="3032">
                  <c:v>12354.625575604638</c:v>
                </c:pt>
                <c:pt idx="3033">
                  <c:v>12357.285294725471</c:v>
                </c:pt>
                <c:pt idx="3034">
                  <c:v>12359.944506828031</c:v>
                </c:pt>
                <c:pt idx="3035">
                  <c:v>12362.603212106464</c:v>
                </c:pt>
                <c:pt idx="3036">
                  <c:v>12365.261410754762</c:v>
                </c:pt>
                <c:pt idx="3037">
                  <c:v>12367.9191029668</c:v>
                </c:pt>
                <c:pt idx="3038">
                  <c:v>12370.576288936281</c:v>
                </c:pt>
                <c:pt idx="3039">
                  <c:v>12373.232968856773</c:v>
                </c:pt>
                <c:pt idx="3040">
                  <c:v>12375.889142921689</c:v>
                </c:pt>
                <c:pt idx="3041">
                  <c:v>12378.544811324322</c:v>
                </c:pt>
                <c:pt idx="3042">
                  <c:v>12381.199974257797</c:v>
                </c:pt>
                <c:pt idx="3043">
                  <c:v>12383.854631915108</c:v>
                </c:pt>
                <c:pt idx="3044">
                  <c:v>12386.508784489099</c:v>
                </c:pt>
                <c:pt idx="3045">
                  <c:v>12389.162432172472</c:v>
                </c:pt>
                <c:pt idx="3046">
                  <c:v>12391.815575157771</c:v>
                </c:pt>
                <c:pt idx="3047">
                  <c:v>12394.468213637436</c:v>
                </c:pt>
                <c:pt idx="3048">
                  <c:v>12397.120347803724</c:v>
                </c:pt>
                <c:pt idx="3049">
                  <c:v>12399.771977848763</c:v>
                </c:pt>
                <c:pt idx="3050">
                  <c:v>12402.423103964527</c:v>
                </c:pt>
                <c:pt idx="3051">
                  <c:v>12405.073726342871</c:v>
                </c:pt>
                <c:pt idx="3052">
                  <c:v>12407.723845175493</c:v>
                </c:pt>
                <c:pt idx="3053">
                  <c:v>12410.373460653929</c:v>
                </c:pt>
                <c:pt idx="3054">
                  <c:v>12413.022572969619</c:v>
                </c:pt>
                <c:pt idx="3055">
                  <c:v>12415.67118231381</c:v>
                </c:pt>
                <c:pt idx="3056">
                  <c:v>12418.31928887763</c:v>
                </c:pt>
                <c:pt idx="3057">
                  <c:v>12420.96689285207</c:v>
                </c:pt>
                <c:pt idx="3058">
                  <c:v>12423.613994427968</c:v>
                </c:pt>
                <c:pt idx="3059">
                  <c:v>12426.260593796031</c:v>
                </c:pt>
                <c:pt idx="3060">
                  <c:v>12428.9066911468</c:v>
                </c:pt>
                <c:pt idx="3061">
                  <c:v>12431.5522866707</c:v>
                </c:pt>
                <c:pt idx="3062">
                  <c:v>12434.197380558</c:v>
                </c:pt>
                <c:pt idx="3063">
                  <c:v>12436.841972998831</c:v>
                </c:pt>
                <c:pt idx="3064">
                  <c:v>12439.486064183187</c:v>
                </c:pt>
                <c:pt idx="3065">
                  <c:v>12442.12965430091</c:v>
                </c:pt>
                <c:pt idx="3066">
                  <c:v>12444.772743541711</c:v>
                </c:pt>
                <c:pt idx="3067">
                  <c:v>12447.415332095137</c:v>
                </c:pt>
                <c:pt idx="3068">
                  <c:v>12450.057420150642</c:v>
                </c:pt>
                <c:pt idx="3069">
                  <c:v>12452.699007897481</c:v>
                </c:pt>
                <c:pt idx="3070">
                  <c:v>12455.340095524811</c:v>
                </c:pt>
                <c:pt idx="3071">
                  <c:v>12457.980683221629</c:v>
                </c:pt>
                <c:pt idx="3072">
                  <c:v>12460.620771176793</c:v>
                </c:pt>
                <c:pt idx="3073">
                  <c:v>12463.26035957901</c:v>
                </c:pt>
                <c:pt idx="3074">
                  <c:v>12465.899448616872</c:v>
                </c:pt>
                <c:pt idx="3075">
                  <c:v>12468.53803847882</c:v>
                </c:pt>
                <c:pt idx="3076">
                  <c:v>12471.176129353138</c:v>
                </c:pt>
                <c:pt idx="3077">
                  <c:v>12473.813721427989</c:v>
                </c:pt>
                <c:pt idx="3078">
                  <c:v>12476.450814891397</c:v>
                </c:pt>
                <c:pt idx="3079">
                  <c:v>12479.08740993123</c:v>
                </c:pt>
                <c:pt idx="3080">
                  <c:v>12481.723506735221</c:v>
                </c:pt>
                <c:pt idx="3081">
                  <c:v>12484.359105490967</c:v>
                </c:pt>
                <c:pt idx="3082">
                  <c:v>12486.994206385942</c:v>
                </c:pt>
                <c:pt idx="3083">
                  <c:v>12489.628809607448</c:v>
                </c:pt>
                <c:pt idx="3084">
                  <c:v>12492.26291534267</c:v>
                </c:pt>
                <c:pt idx="3085">
                  <c:v>12494.896523778638</c:v>
                </c:pt>
                <c:pt idx="3086">
                  <c:v>12497.529635102263</c:v>
                </c:pt>
                <c:pt idx="3087">
                  <c:v>12500.16224950029</c:v>
                </c:pt>
                <c:pt idx="3088">
                  <c:v>12502.794367159364</c:v>
                </c:pt>
                <c:pt idx="3089">
                  <c:v>12505.425988265941</c:v>
                </c:pt>
                <c:pt idx="3090">
                  <c:v>12508.057113006389</c:v>
                </c:pt>
                <c:pt idx="3091">
                  <c:v>12510.687741566891</c:v>
                </c:pt>
                <c:pt idx="3092">
                  <c:v>12513.317874133529</c:v>
                </c:pt>
                <c:pt idx="3093">
                  <c:v>12515.947510892232</c:v>
                </c:pt>
                <c:pt idx="3094">
                  <c:v>12518.576652028771</c:v>
                </c:pt>
                <c:pt idx="3095">
                  <c:v>12521.205297728809</c:v>
                </c:pt>
                <c:pt idx="3096">
                  <c:v>12523.833448177873</c:v>
                </c:pt>
                <c:pt idx="3097">
                  <c:v>12526.461103561318</c:v>
                </c:pt>
                <c:pt idx="3098">
                  <c:v>12529.088264064378</c:v>
                </c:pt>
                <c:pt idx="3099">
                  <c:v>12531.714929872182</c:v>
                </c:pt>
                <c:pt idx="3100">
                  <c:v>12534.341101169663</c:v>
                </c:pt>
                <c:pt idx="3101">
                  <c:v>12536.96677814165</c:v>
                </c:pt>
                <c:pt idx="3102">
                  <c:v>12539.59196097283</c:v>
                </c:pt>
                <c:pt idx="3103">
                  <c:v>12542.216649847771</c:v>
                </c:pt>
                <c:pt idx="3104">
                  <c:v>12544.840844950862</c:v>
                </c:pt>
                <c:pt idx="3105">
                  <c:v>12547.464546466383</c:v>
                </c:pt>
                <c:pt idx="3106">
                  <c:v>12550.08775457847</c:v>
                </c:pt>
                <c:pt idx="3107">
                  <c:v>12552.710469471132</c:v>
                </c:pt>
                <c:pt idx="3108">
                  <c:v>12555.332691328231</c:v>
                </c:pt>
                <c:pt idx="3109">
                  <c:v>12557.954420333503</c:v>
                </c:pt>
                <c:pt idx="3110">
                  <c:v>12560.575656670508</c:v>
                </c:pt>
                <c:pt idx="3111">
                  <c:v>12563.196400522742</c:v>
                </c:pt>
                <c:pt idx="3112">
                  <c:v>12565.816652073478</c:v>
                </c:pt>
                <c:pt idx="3113">
                  <c:v>12568.436411505942</c:v>
                </c:pt>
                <c:pt idx="3114">
                  <c:v>12571.055679003146</c:v>
                </c:pt>
                <c:pt idx="3115">
                  <c:v>12573.67445474801</c:v>
                </c:pt>
                <c:pt idx="3116">
                  <c:v>12576.292738923319</c:v>
                </c:pt>
                <c:pt idx="3117">
                  <c:v>12578.91053171169</c:v>
                </c:pt>
                <c:pt idx="3118">
                  <c:v>12581.527833295639</c:v>
                </c:pt>
                <c:pt idx="3119">
                  <c:v>12584.144643857531</c:v>
                </c:pt>
                <c:pt idx="3120">
                  <c:v>12586.7609635796</c:v>
                </c:pt>
                <c:pt idx="3121">
                  <c:v>12589.376792643918</c:v>
                </c:pt>
                <c:pt idx="3122">
                  <c:v>12591.99213123248</c:v>
                </c:pt>
                <c:pt idx="3123">
                  <c:v>12594.606979527078</c:v>
                </c:pt>
                <c:pt idx="3124">
                  <c:v>12597.22133770943</c:v>
                </c:pt>
                <c:pt idx="3125">
                  <c:v>12599.835205961068</c:v>
                </c:pt>
                <c:pt idx="3126">
                  <c:v>12602.448584463418</c:v>
                </c:pt>
                <c:pt idx="3127">
                  <c:v>12605.061473397771</c:v>
                </c:pt>
                <c:pt idx="3128">
                  <c:v>12607.673872945283</c:v>
                </c:pt>
                <c:pt idx="3129">
                  <c:v>12610.285783286949</c:v>
                </c:pt>
                <c:pt idx="3130">
                  <c:v>12612.897204603669</c:v>
                </c:pt>
                <c:pt idx="3131">
                  <c:v>12615.50813707618</c:v>
                </c:pt>
                <c:pt idx="3132">
                  <c:v>12618.118580885102</c:v>
                </c:pt>
                <c:pt idx="3133">
                  <c:v>12620.728536210912</c:v>
                </c:pt>
                <c:pt idx="3134">
                  <c:v>12623.338003233937</c:v>
                </c:pt>
                <c:pt idx="3135">
                  <c:v>12625.946982134419</c:v>
                </c:pt>
                <c:pt idx="3136">
                  <c:v>12628.555473092409</c:v>
                </c:pt>
                <c:pt idx="3137">
                  <c:v>12631.163476287869</c:v>
                </c:pt>
                <c:pt idx="3138">
                  <c:v>12633.770991900597</c:v>
                </c:pt>
                <c:pt idx="3139">
                  <c:v>12636.378020110271</c:v>
                </c:pt>
                <c:pt idx="3140">
                  <c:v>12638.984561096442</c:v>
                </c:pt>
                <c:pt idx="3141">
                  <c:v>12641.5906150385</c:v>
                </c:pt>
                <c:pt idx="3142">
                  <c:v>12644.196182115742</c:v>
                </c:pt>
                <c:pt idx="3143">
                  <c:v>12646.801262507302</c:v>
                </c:pt>
                <c:pt idx="3144">
                  <c:v>12649.40585639219</c:v>
                </c:pt>
                <c:pt idx="3145">
                  <c:v>12652.009963949278</c:v>
                </c:pt>
                <c:pt idx="3146">
                  <c:v>12654.613585357332</c:v>
                </c:pt>
                <c:pt idx="3147">
                  <c:v>12657.216720794942</c:v>
                </c:pt>
                <c:pt idx="3148">
                  <c:v>12659.819370440588</c:v>
                </c:pt>
                <c:pt idx="3149">
                  <c:v>12662.421534472631</c:v>
                </c:pt>
                <c:pt idx="3150">
                  <c:v>12665.02321306928</c:v>
                </c:pt>
                <c:pt idx="3151">
                  <c:v>12667.624406408622</c:v>
                </c:pt>
                <c:pt idx="3152">
                  <c:v>12670.225114668596</c:v>
                </c:pt>
                <c:pt idx="3153">
                  <c:v>12672.825338027029</c:v>
                </c:pt>
                <c:pt idx="3154">
                  <c:v>12675.425076661601</c:v>
                </c:pt>
                <c:pt idx="3155">
                  <c:v>12678.024330749869</c:v>
                </c:pt>
                <c:pt idx="3156">
                  <c:v>12680.623100469271</c:v>
                </c:pt>
                <c:pt idx="3157">
                  <c:v>12683.221385997071</c:v>
                </c:pt>
                <c:pt idx="3158">
                  <c:v>12685.819187510449</c:v>
                </c:pt>
                <c:pt idx="3159">
                  <c:v>12688.416505186429</c:v>
                </c:pt>
                <c:pt idx="3160">
                  <c:v>12691.0133392019</c:v>
                </c:pt>
                <c:pt idx="3161">
                  <c:v>12693.609689733637</c:v>
                </c:pt>
                <c:pt idx="3162">
                  <c:v>12696.20555695829</c:v>
                </c:pt>
                <c:pt idx="3163">
                  <c:v>12698.80094105233</c:v>
                </c:pt>
                <c:pt idx="3164">
                  <c:v>12701.395842192152</c:v>
                </c:pt>
                <c:pt idx="3165">
                  <c:v>12703.99026055399</c:v>
                </c:pt>
                <c:pt idx="3166">
                  <c:v>12706.584196313959</c:v>
                </c:pt>
                <c:pt idx="3167">
                  <c:v>12709.177649648049</c:v>
                </c:pt>
                <c:pt idx="3168">
                  <c:v>12711.77062073209</c:v>
                </c:pt>
                <c:pt idx="3169">
                  <c:v>12714.363109741818</c:v>
                </c:pt>
                <c:pt idx="3170">
                  <c:v>12716.955116852831</c:v>
                </c:pt>
                <c:pt idx="3171">
                  <c:v>12719.546642240563</c:v>
                </c:pt>
                <c:pt idx="3172">
                  <c:v>12722.137686080358</c:v>
                </c:pt>
                <c:pt idx="3173">
                  <c:v>12724.728248547432</c:v>
                </c:pt>
                <c:pt idx="3174">
                  <c:v>12727.31832981683</c:v>
                </c:pt>
                <c:pt idx="3175">
                  <c:v>12729.907930063497</c:v>
                </c:pt>
                <c:pt idx="3176">
                  <c:v>12732.497049462258</c:v>
                </c:pt>
                <c:pt idx="3177">
                  <c:v>12735.085688187788</c:v>
                </c:pt>
                <c:pt idx="3178">
                  <c:v>12737.673846414631</c:v>
                </c:pt>
                <c:pt idx="3179">
                  <c:v>12740.26152431722</c:v>
                </c:pt>
                <c:pt idx="3180">
                  <c:v>12742.848722069843</c:v>
                </c:pt>
                <c:pt idx="3181">
                  <c:v>12745.43543984666</c:v>
                </c:pt>
                <c:pt idx="3182">
                  <c:v>12748.021677821722</c:v>
                </c:pt>
                <c:pt idx="3183">
                  <c:v>12750.607436168923</c:v>
                </c:pt>
                <c:pt idx="3184">
                  <c:v>12753.19271506203</c:v>
                </c:pt>
                <c:pt idx="3185">
                  <c:v>12755.777514674721</c:v>
                </c:pt>
                <c:pt idx="3186">
                  <c:v>12758.361835180489</c:v>
                </c:pt>
                <c:pt idx="3187">
                  <c:v>12760.945676752743</c:v>
                </c:pt>
                <c:pt idx="3188">
                  <c:v>12763.529039564728</c:v>
                </c:pt>
                <c:pt idx="3189">
                  <c:v>12766.111923789598</c:v>
                </c:pt>
                <c:pt idx="3190">
                  <c:v>12768.694329600348</c:v>
                </c:pt>
                <c:pt idx="3191">
                  <c:v>12771.276257169871</c:v>
                </c:pt>
                <c:pt idx="3192">
                  <c:v>12773.857706670899</c:v>
                </c:pt>
                <c:pt idx="3193">
                  <c:v>12776.43867827607</c:v>
                </c:pt>
                <c:pt idx="3194">
                  <c:v>12779.01917215787</c:v>
                </c:pt>
                <c:pt idx="3195">
                  <c:v>12781.599188488668</c:v>
                </c:pt>
                <c:pt idx="3196">
                  <c:v>12784.1787274407</c:v>
                </c:pt>
                <c:pt idx="3197">
                  <c:v>12786.757789186089</c:v>
                </c:pt>
                <c:pt idx="3198">
                  <c:v>12789.336373896809</c:v>
                </c:pt>
                <c:pt idx="3199">
                  <c:v>12791.91448174473</c:v>
                </c:pt>
                <c:pt idx="3200">
                  <c:v>12794.492112901569</c:v>
                </c:pt>
                <c:pt idx="3201">
                  <c:v>12797.069267538942</c:v>
                </c:pt>
                <c:pt idx="3202">
                  <c:v>12799.64594582831</c:v>
                </c:pt>
                <c:pt idx="3203">
                  <c:v>12802.222147941031</c:v>
                </c:pt>
                <c:pt idx="3204">
                  <c:v>12804.797874048329</c:v>
                </c:pt>
                <c:pt idx="3205">
                  <c:v>12807.373124321301</c:v>
                </c:pt>
                <c:pt idx="3206">
                  <c:v>12809.94789893091</c:v>
                </c:pt>
                <c:pt idx="3207">
                  <c:v>12812.522198048</c:v>
                </c:pt>
                <c:pt idx="3208">
                  <c:v>12815.096021843288</c:v>
                </c:pt>
                <c:pt idx="3209">
                  <c:v>12817.669370487369</c:v>
                </c:pt>
                <c:pt idx="3210">
                  <c:v>12820.242244150713</c:v>
                </c:pt>
                <c:pt idx="3211">
                  <c:v>12822.814643003629</c:v>
                </c:pt>
                <c:pt idx="3212">
                  <c:v>12825.386567216359</c:v>
                </c:pt>
                <c:pt idx="3213">
                  <c:v>12827.958016958968</c:v>
                </c:pt>
                <c:pt idx="3214">
                  <c:v>12830.52899240144</c:v>
                </c:pt>
                <c:pt idx="3215">
                  <c:v>12833.09949371358</c:v>
                </c:pt>
                <c:pt idx="3216">
                  <c:v>12835.66952106512</c:v>
                </c:pt>
                <c:pt idx="3217">
                  <c:v>12838.23907462563</c:v>
                </c:pt>
                <c:pt idx="3218">
                  <c:v>12840.808154564578</c:v>
                </c:pt>
                <c:pt idx="3219">
                  <c:v>12843.37676105129</c:v>
                </c:pt>
                <c:pt idx="3220">
                  <c:v>12845.94489425497</c:v>
                </c:pt>
                <c:pt idx="3221">
                  <c:v>12848.51255434471</c:v>
                </c:pt>
                <c:pt idx="3222">
                  <c:v>12851.079741489462</c:v>
                </c:pt>
                <c:pt idx="3223">
                  <c:v>12853.646455858052</c:v>
                </c:pt>
                <c:pt idx="3224">
                  <c:v>12856.212697619199</c:v>
                </c:pt>
                <c:pt idx="3225">
                  <c:v>12858.77846694147</c:v>
                </c:pt>
                <c:pt idx="3226">
                  <c:v>12861.343763993351</c:v>
                </c:pt>
                <c:pt idx="3227">
                  <c:v>12863.908588943141</c:v>
                </c:pt>
                <c:pt idx="3228">
                  <c:v>12866.472941959069</c:v>
                </c:pt>
                <c:pt idx="3229">
                  <c:v>12869.036823209228</c:v>
                </c:pt>
                <c:pt idx="3230">
                  <c:v>12871.600232861561</c:v>
                </c:pt>
                <c:pt idx="3231">
                  <c:v>12874.163171083908</c:v>
                </c:pt>
                <c:pt idx="3232">
                  <c:v>12876.725638043978</c:v>
                </c:pt>
                <c:pt idx="3233">
                  <c:v>12879.287633909378</c:v>
                </c:pt>
                <c:pt idx="3234">
                  <c:v>12881.849158847563</c:v>
                </c:pt>
                <c:pt idx="3235">
                  <c:v>12884.41021302586</c:v>
                </c:pt>
                <c:pt idx="3236">
                  <c:v>12886.9707966115</c:v>
                </c:pt>
                <c:pt idx="3237">
                  <c:v>12889.53090977158</c:v>
                </c:pt>
                <c:pt idx="3238">
                  <c:v>12892.09055267306</c:v>
                </c:pt>
                <c:pt idx="3239">
                  <c:v>12894.64972548279</c:v>
                </c:pt>
                <c:pt idx="3240">
                  <c:v>12897.208428367499</c:v>
                </c:pt>
                <c:pt idx="3241">
                  <c:v>12899.766661493781</c:v>
                </c:pt>
                <c:pt idx="3242">
                  <c:v>12902.32442502811</c:v>
                </c:pt>
                <c:pt idx="3243">
                  <c:v>12904.881719136853</c:v>
                </c:pt>
                <c:pt idx="3244">
                  <c:v>12907.438543986231</c:v>
                </c:pt>
                <c:pt idx="3245">
                  <c:v>12909.99489974236</c:v>
                </c:pt>
                <c:pt idx="3246">
                  <c:v>12912.550786571222</c:v>
                </c:pt>
                <c:pt idx="3247">
                  <c:v>12915.106204638671</c:v>
                </c:pt>
                <c:pt idx="3248">
                  <c:v>12917.661154110459</c:v>
                </c:pt>
                <c:pt idx="3249">
                  <c:v>12920.21563515221</c:v>
                </c:pt>
                <c:pt idx="3250">
                  <c:v>12922.76964792941</c:v>
                </c:pt>
                <c:pt idx="3251">
                  <c:v>12925.323192607439</c:v>
                </c:pt>
                <c:pt idx="3252">
                  <c:v>12927.876269351549</c:v>
                </c:pt>
                <c:pt idx="3253">
                  <c:v>12930.428878326862</c:v>
                </c:pt>
                <c:pt idx="3254">
                  <c:v>12932.981019698389</c:v>
                </c:pt>
                <c:pt idx="3255">
                  <c:v>12935.532693631028</c:v>
                </c:pt>
                <c:pt idx="3256">
                  <c:v>12938.083900289528</c:v>
                </c:pt>
                <c:pt idx="3257">
                  <c:v>12940.634639838539</c:v>
                </c:pt>
                <c:pt idx="3258">
                  <c:v>12943.184912442583</c:v>
                </c:pt>
                <c:pt idx="3259">
                  <c:v>12945.734718266054</c:v>
                </c:pt>
                <c:pt idx="3260">
                  <c:v>12948.284057473233</c:v>
                </c:pt>
                <c:pt idx="3261">
                  <c:v>12950.832930228278</c:v>
                </c:pt>
                <c:pt idx="3262">
                  <c:v>12953.381336695229</c:v>
                </c:pt>
                <c:pt idx="3263">
                  <c:v>12955.929277038002</c:v>
                </c:pt>
                <c:pt idx="3264">
                  <c:v>12958.47675142038</c:v>
                </c:pt>
                <c:pt idx="3265">
                  <c:v>12961.023760006045</c:v>
                </c:pt>
                <c:pt idx="3266">
                  <c:v>12963.570302958549</c:v>
                </c:pt>
                <c:pt idx="3267">
                  <c:v>12966.116380441321</c:v>
                </c:pt>
                <c:pt idx="3268">
                  <c:v>12968.661992617668</c:v>
                </c:pt>
                <c:pt idx="3269">
                  <c:v>12971.207139650789</c:v>
                </c:pt>
                <c:pt idx="3270">
                  <c:v>12973.75182170376</c:v>
                </c:pt>
                <c:pt idx="3271">
                  <c:v>12976.29603893951</c:v>
                </c:pt>
                <c:pt idx="3272">
                  <c:v>12978.839791520882</c:v>
                </c:pt>
                <c:pt idx="3273">
                  <c:v>12981.383079610589</c:v>
                </c:pt>
                <c:pt idx="3274">
                  <c:v>12983.925903371208</c:v>
                </c:pt>
                <c:pt idx="3275">
                  <c:v>12986.468262965231</c:v>
                </c:pt>
                <c:pt idx="3276">
                  <c:v>12989.010158554982</c:v>
                </c:pt>
                <c:pt idx="3277">
                  <c:v>12991.551590302703</c:v>
                </c:pt>
                <c:pt idx="3278">
                  <c:v>12994.092558370501</c:v>
                </c:pt>
                <c:pt idx="3279">
                  <c:v>12996.633062920371</c:v>
                </c:pt>
                <c:pt idx="3280">
                  <c:v>12999.173104114179</c:v>
                </c:pt>
                <c:pt idx="3281">
                  <c:v>13001.712682113684</c:v>
                </c:pt>
                <c:pt idx="3282">
                  <c:v>13004.251797080509</c:v>
                </c:pt>
                <c:pt idx="3283">
                  <c:v>13006.790449176184</c:v>
                </c:pt>
                <c:pt idx="3284">
                  <c:v>13009.328638562089</c:v>
                </c:pt>
                <c:pt idx="3285">
                  <c:v>13011.866365399501</c:v>
                </c:pt>
                <c:pt idx="3286">
                  <c:v>13014.403629849568</c:v>
                </c:pt>
                <c:pt idx="3287">
                  <c:v>13016.94043207335</c:v>
                </c:pt>
                <c:pt idx="3288">
                  <c:v>13019.476772231759</c:v>
                </c:pt>
                <c:pt idx="3289">
                  <c:v>13022.01265048558</c:v>
                </c:pt>
                <c:pt idx="3290">
                  <c:v>13024.54806699551</c:v>
                </c:pt>
                <c:pt idx="3291">
                  <c:v>13027.083021922102</c:v>
                </c:pt>
                <c:pt idx="3292">
                  <c:v>13029.617515425811</c:v>
                </c:pt>
                <c:pt idx="3293">
                  <c:v>13032.15154766695</c:v>
                </c:pt>
                <c:pt idx="3294">
                  <c:v>13034.685118805743</c:v>
                </c:pt>
                <c:pt idx="3295">
                  <c:v>13037.21822900227</c:v>
                </c:pt>
                <c:pt idx="3296">
                  <c:v>13039.750878416511</c:v>
                </c:pt>
                <c:pt idx="3297">
                  <c:v>13042.283067208311</c:v>
                </c:pt>
                <c:pt idx="3298">
                  <c:v>13044.814795537422</c:v>
                </c:pt>
                <c:pt idx="3299">
                  <c:v>13047.346063563438</c:v>
                </c:pt>
                <c:pt idx="3300">
                  <c:v>13049.876871445887</c:v>
                </c:pt>
                <c:pt idx="3301">
                  <c:v>13052.407219344141</c:v>
                </c:pt>
                <c:pt idx="3302">
                  <c:v>13054.93710741746</c:v>
                </c:pt>
                <c:pt idx="3303">
                  <c:v>13057.466535824999</c:v>
                </c:pt>
                <c:pt idx="3304">
                  <c:v>13059.995504725788</c:v>
                </c:pt>
                <c:pt idx="3305">
                  <c:v>13062.52401427875</c:v>
                </c:pt>
                <c:pt idx="3306">
                  <c:v>13065.052064642668</c:v>
                </c:pt>
                <c:pt idx="3307">
                  <c:v>13067.57965597624</c:v>
                </c:pt>
                <c:pt idx="3308">
                  <c:v>13070.106788438023</c:v>
                </c:pt>
                <c:pt idx="3309">
                  <c:v>13072.633462186453</c:v>
                </c:pt>
                <c:pt idx="3310">
                  <c:v>13075.15967737987</c:v>
                </c:pt>
                <c:pt idx="3311">
                  <c:v>13077.685434176479</c:v>
                </c:pt>
                <c:pt idx="3312">
                  <c:v>13080.210732734402</c:v>
                </c:pt>
                <c:pt idx="3313">
                  <c:v>13082.735573211579</c:v>
                </c:pt>
                <c:pt idx="3314">
                  <c:v>13085.259955765909</c:v>
                </c:pt>
                <c:pt idx="3315">
                  <c:v>13087.783880555131</c:v>
                </c:pt>
                <c:pt idx="3316">
                  <c:v>13090.307347736873</c:v>
                </c:pt>
                <c:pt idx="3317">
                  <c:v>13092.83035746864</c:v>
                </c:pt>
                <c:pt idx="3318">
                  <c:v>13095.352909907839</c:v>
                </c:pt>
                <c:pt idx="3319">
                  <c:v>13097.875005211768</c:v>
                </c:pt>
                <c:pt idx="3320">
                  <c:v>13100.396643537581</c:v>
                </c:pt>
                <c:pt idx="3321">
                  <c:v>13102.917825042328</c:v>
                </c:pt>
                <c:pt idx="3322">
                  <c:v>13105.438549882962</c:v>
                </c:pt>
                <c:pt idx="3323">
                  <c:v>13107.958818216282</c:v>
                </c:pt>
                <c:pt idx="3324">
                  <c:v>13110.478630199008</c:v>
                </c:pt>
                <c:pt idx="3325">
                  <c:v>13112.997985987726</c:v>
                </c:pt>
                <c:pt idx="3326">
                  <c:v>13115.51688573892</c:v>
                </c:pt>
                <c:pt idx="3327">
                  <c:v>13118.035329608929</c:v>
                </c:pt>
                <c:pt idx="3328">
                  <c:v>13120.55331775402</c:v>
                </c:pt>
                <c:pt idx="3329">
                  <c:v>13123.070850330299</c:v>
                </c:pt>
                <c:pt idx="3330">
                  <c:v>13125.587927493809</c:v>
                </c:pt>
                <c:pt idx="3331">
                  <c:v>13128.10454940043</c:v>
                </c:pt>
                <c:pt idx="3332">
                  <c:v>13130.620716205953</c:v>
                </c:pt>
                <c:pt idx="3333">
                  <c:v>13133.136428066042</c:v>
                </c:pt>
                <c:pt idx="3334">
                  <c:v>13135.651685136259</c:v>
                </c:pt>
                <c:pt idx="3335">
                  <c:v>13138.166487572053</c:v>
                </c:pt>
                <c:pt idx="3336">
                  <c:v>13140.680835528738</c:v>
                </c:pt>
                <c:pt idx="3337">
                  <c:v>13143.194729161542</c:v>
                </c:pt>
                <c:pt idx="3338">
                  <c:v>13145.708168625542</c:v>
                </c:pt>
                <c:pt idx="3339">
                  <c:v>13148.221154075742</c:v>
                </c:pt>
                <c:pt idx="3340">
                  <c:v>13150.733685667001</c:v>
                </c:pt>
                <c:pt idx="3341">
                  <c:v>13153.245763554081</c:v>
                </c:pt>
                <c:pt idx="3342">
                  <c:v>13155.757387891619</c:v>
                </c:pt>
                <c:pt idx="3343">
                  <c:v>13158.268558834161</c:v>
                </c:pt>
                <c:pt idx="3344">
                  <c:v>13160.779276536101</c:v>
                </c:pt>
                <c:pt idx="3345">
                  <c:v>13163.289541151744</c:v>
                </c:pt>
                <c:pt idx="3346">
                  <c:v>13165.799352835294</c:v>
                </c:pt>
                <c:pt idx="3347">
                  <c:v>13168.308711740798</c:v>
                </c:pt>
                <c:pt idx="3348">
                  <c:v>13170.817618022251</c:v>
                </c:pt>
                <c:pt idx="3349">
                  <c:v>13173.32607183347</c:v>
                </c:pt>
                <c:pt idx="3350">
                  <c:v>13175.834073328209</c:v>
                </c:pt>
                <c:pt idx="3351">
                  <c:v>13178.341622660088</c:v>
                </c:pt>
                <c:pt idx="3352">
                  <c:v>13180.84871998262</c:v>
                </c:pt>
                <c:pt idx="3353">
                  <c:v>13183.355365449186</c:v>
                </c:pt>
                <c:pt idx="3354">
                  <c:v>13185.861559213081</c:v>
                </c:pt>
                <c:pt idx="3355">
                  <c:v>13188.367301427466</c:v>
                </c:pt>
                <c:pt idx="3356">
                  <c:v>13190.872592245409</c:v>
                </c:pt>
                <c:pt idx="3357">
                  <c:v>13193.377431819859</c:v>
                </c:pt>
                <c:pt idx="3358">
                  <c:v>13195.881820303628</c:v>
                </c:pt>
                <c:pt idx="3359">
                  <c:v>13198.385757849463</c:v>
                </c:pt>
                <c:pt idx="3360">
                  <c:v>13200.889244609951</c:v>
                </c:pt>
                <c:pt idx="3361">
                  <c:v>13203.3922807376</c:v>
                </c:pt>
                <c:pt idx="3362">
                  <c:v>13205.89486638479</c:v>
                </c:pt>
                <c:pt idx="3363">
                  <c:v>13208.397001703788</c:v>
                </c:pt>
                <c:pt idx="3364">
                  <c:v>13210.898686846769</c:v>
                </c:pt>
                <c:pt idx="3365">
                  <c:v>13213.399921965758</c:v>
                </c:pt>
                <c:pt idx="3366">
                  <c:v>13215.900707212724</c:v>
                </c:pt>
                <c:pt idx="3367">
                  <c:v>13218.401042739464</c:v>
                </c:pt>
                <c:pt idx="3368">
                  <c:v>13220.900928697689</c:v>
                </c:pt>
                <c:pt idx="3369">
                  <c:v>13223.40036523902</c:v>
                </c:pt>
                <c:pt idx="3370">
                  <c:v>13225.899352514942</c:v>
                </c:pt>
                <c:pt idx="3371">
                  <c:v>13228.397890676828</c:v>
                </c:pt>
                <c:pt idx="3372">
                  <c:v>13230.895979875948</c:v>
                </c:pt>
                <c:pt idx="3373">
                  <c:v>13233.393620263458</c:v>
                </c:pt>
                <c:pt idx="3374">
                  <c:v>13235.890811990408</c:v>
                </c:pt>
                <c:pt idx="3375">
                  <c:v>13238.387555207721</c:v>
                </c:pt>
                <c:pt idx="3376">
                  <c:v>13240.88385006624</c:v>
                </c:pt>
                <c:pt idx="3377">
                  <c:v>13243.37969671666</c:v>
                </c:pt>
                <c:pt idx="3378">
                  <c:v>13245.875095309588</c:v>
                </c:pt>
                <c:pt idx="3379">
                  <c:v>13248.370045995511</c:v>
                </c:pt>
                <c:pt idx="3380">
                  <c:v>13250.864548924819</c:v>
                </c:pt>
                <c:pt idx="3381">
                  <c:v>13253.358604247785</c:v>
                </c:pt>
                <c:pt idx="3382">
                  <c:v>13255.852212114562</c:v>
                </c:pt>
                <c:pt idx="3383">
                  <c:v>13258.3453726752</c:v>
                </c:pt>
                <c:pt idx="3384">
                  <c:v>13260.83808607963</c:v>
                </c:pt>
                <c:pt idx="3385">
                  <c:v>13263.3303524777</c:v>
                </c:pt>
                <c:pt idx="3386">
                  <c:v>13265.82217201911</c:v>
                </c:pt>
                <c:pt idx="3387">
                  <c:v>13268.313544853479</c:v>
                </c:pt>
                <c:pt idx="3388">
                  <c:v>13270.804471130312</c:v>
                </c:pt>
                <c:pt idx="3389">
                  <c:v>13273.29495099899</c:v>
                </c:pt>
                <c:pt idx="3390">
                  <c:v>13275.784984608788</c:v>
                </c:pt>
                <c:pt idx="3391">
                  <c:v>13278.274572108903</c:v>
                </c:pt>
                <c:pt idx="3392">
                  <c:v>13280.763713648361</c:v>
                </c:pt>
                <c:pt idx="3393">
                  <c:v>13283.252409376122</c:v>
                </c:pt>
                <c:pt idx="3394">
                  <c:v>13285.74065944104</c:v>
                </c:pt>
                <c:pt idx="3395">
                  <c:v>13288.228463991853</c:v>
                </c:pt>
                <c:pt idx="3396">
                  <c:v>13290.715823177157</c:v>
                </c:pt>
                <c:pt idx="3397">
                  <c:v>13293.202737145491</c:v>
                </c:pt>
                <c:pt idx="3398">
                  <c:v>13295.68920604525</c:v>
                </c:pt>
                <c:pt idx="3399">
                  <c:v>13298.175230024728</c:v>
                </c:pt>
                <c:pt idx="3400">
                  <c:v>13300.66080923212</c:v>
                </c:pt>
                <c:pt idx="3401">
                  <c:v>13303.145943815502</c:v>
                </c:pt>
                <c:pt idx="3402">
                  <c:v>13305.630633922838</c:v>
                </c:pt>
                <c:pt idx="3403">
                  <c:v>13308.114879702001</c:v>
                </c:pt>
                <c:pt idx="3404">
                  <c:v>13310.598681300729</c:v>
                </c:pt>
                <c:pt idx="3405">
                  <c:v>13313.082038866682</c:v>
                </c:pt>
                <c:pt idx="3406">
                  <c:v>13315.564952547389</c:v>
                </c:pt>
                <c:pt idx="3407">
                  <c:v>13318.04742249027</c:v>
                </c:pt>
                <c:pt idx="3408">
                  <c:v>13320.529448842653</c:v>
                </c:pt>
                <c:pt idx="3409">
                  <c:v>13323.01103175175</c:v>
                </c:pt>
                <c:pt idx="3410">
                  <c:v>13325.49217136466</c:v>
                </c:pt>
                <c:pt idx="3411">
                  <c:v>13327.972867828379</c:v>
                </c:pt>
                <c:pt idx="3412">
                  <c:v>13330.453121289787</c:v>
                </c:pt>
                <c:pt idx="3413">
                  <c:v>13332.93293189569</c:v>
                </c:pt>
                <c:pt idx="3414">
                  <c:v>13335.41229979273</c:v>
                </c:pt>
                <c:pt idx="3415">
                  <c:v>13337.891225127491</c:v>
                </c:pt>
                <c:pt idx="3416">
                  <c:v>13340.36970804641</c:v>
                </c:pt>
                <c:pt idx="3417">
                  <c:v>13342.847748695862</c:v>
                </c:pt>
                <c:pt idx="3418">
                  <c:v>13345.325347222069</c:v>
                </c:pt>
                <c:pt idx="3419">
                  <c:v>13347.802503771169</c:v>
                </c:pt>
                <c:pt idx="3420">
                  <c:v>13350.279218489202</c:v>
                </c:pt>
                <c:pt idx="3421">
                  <c:v>13352.75549152207</c:v>
                </c:pt>
                <c:pt idx="3422">
                  <c:v>13355.231323015601</c:v>
                </c:pt>
                <c:pt idx="3423">
                  <c:v>13357.706713115502</c:v>
                </c:pt>
                <c:pt idx="3424">
                  <c:v>13360.181661967357</c:v>
                </c:pt>
                <c:pt idx="3425">
                  <c:v>13362.656169716671</c:v>
                </c:pt>
                <c:pt idx="3426">
                  <c:v>13365.130236508821</c:v>
                </c:pt>
                <c:pt idx="3427">
                  <c:v>13367.603862489103</c:v>
                </c:pt>
                <c:pt idx="3428">
                  <c:v>13370.077047802672</c:v>
                </c:pt>
                <c:pt idx="3429">
                  <c:v>13372.549792594611</c:v>
                </c:pt>
                <c:pt idx="3430">
                  <c:v>13375.022097009862</c:v>
                </c:pt>
                <c:pt idx="3431">
                  <c:v>13377.49396119328</c:v>
                </c:pt>
                <c:pt idx="3432">
                  <c:v>13379.965385289626</c:v>
                </c:pt>
                <c:pt idx="3433">
                  <c:v>13382.436369443538</c:v>
                </c:pt>
                <c:pt idx="3434">
                  <c:v>13384.906913799547</c:v>
                </c:pt>
                <c:pt idx="3435">
                  <c:v>13387.377018502089</c:v>
                </c:pt>
                <c:pt idx="3436">
                  <c:v>13389.846683695467</c:v>
                </c:pt>
                <c:pt idx="3437">
                  <c:v>13392.315909523919</c:v>
                </c:pt>
                <c:pt idx="3438">
                  <c:v>13394.784696131564</c:v>
                </c:pt>
                <c:pt idx="3439">
                  <c:v>13397.25304366238</c:v>
                </c:pt>
                <c:pt idx="3440">
                  <c:v>13399.720952260283</c:v>
                </c:pt>
                <c:pt idx="3441">
                  <c:v>13402.18842206907</c:v>
                </c:pt>
                <c:pt idx="3442">
                  <c:v>13404.655453232423</c:v>
                </c:pt>
                <c:pt idx="3443">
                  <c:v>13407.122045893944</c:v>
                </c:pt>
                <c:pt idx="3444">
                  <c:v>13409.58820019708</c:v>
                </c:pt>
                <c:pt idx="3445">
                  <c:v>13412.053916285238</c:v>
                </c:pt>
                <c:pt idx="3446">
                  <c:v>13414.519194301671</c:v>
                </c:pt>
                <c:pt idx="3447">
                  <c:v>13416.984034389538</c:v>
                </c:pt>
                <c:pt idx="3448">
                  <c:v>13419.44843669191</c:v>
                </c:pt>
                <c:pt idx="3449">
                  <c:v>13421.912401351741</c:v>
                </c:pt>
                <c:pt idx="3450">
                  <c:v>13424.375928511858</c:v>
                </c:pt>
                <c:pt idx="3451">
                  <c:v>13426.839018315042</c:v>
                </c:pt>
                <c:pt idx="3452">
                  <c:v>13429.301670903898</c:v>
                </c:pt>
                <c:pt idx="3453">
                  <c:v>13431.76388642098</c:v>
                </c:pt>
                <c:pt idx="3454">
                  <c:v>13434.22566500872</c:v>
                </c:pt>
                <c:pt idx="3455">
                  <c:v>13436.687006809439</c:v>
                </c:pt>
                <c:pt idx="3456">
                  <c:v>13439.14791196536</c:v>
                </c:pt>
                <c:pt idx="3457">
                  <c:v>13441.6083806186</c:v>
                </c:pt>
                <c:pt idx="3458">
                  <c:v>13444.068412911172</c:v>
                </c:pt>
                <c:pt idx="3459">
                  <c:v>13446.528008984989</c:v>
                </c:pt>
                <c:pt idx="3460">
                  <c:v>13448.987168981857</c:v>
                </c:pt>
                <c:pt idx="3461">
                  <c:v>13451.445893043476</c:v>
                </c:pt>
                <c:pt idx="3462">
                  <c:v>13453.904181311453</c:v>
                </c:pt>
                <c:pt idx="3463">
                  <c:v>13456.362033927266</c:v>
                </c:pt>
                <c:pt idx="3464">
                  <c:v>13458.819451032321</c:v>
                </c:pt>
                <c:pt idx="3465">
                  <c:v>13461.2764327679</c:v>
                </c:pt>
                <c:pt idx="3466">
                  <c:v>13463.732979275183</c:v>
                </c:pt>
                <c:pt idx="3467">
                  <c:v>13466.189090695258</c:v>
                </c:pt>
                <c:pt idx="3468">
                  <c:v>13468.644767169093</c:v>
                </c:pt>
                <c:pt idx="3469">
                  <c:v>13471.100008837562</c:v>
                </c:pt>
                <c:pt idx="3470">
                  <c:v>13473.554815841449</c:v>
                </c:pt>
                <c:pt idx="3471">
                  <c:v>13476.009188321403</c:v>
                </c:pt>
                <c:pt idx="3472">
                  <c:v>13478.463126418001</c:v>
                </c:pt>
                <c:pt idx="3473">
                  <c:v>13480.916630271708</c:v>
                </c:pt>
                <c:pt idx="3474">
                  <c:v>13483.369700022869</c:v>
                </c:pt>
                <c:pt idx="3475">
                  <c:v>13485.82233581175</c:v>
                </c:pt>
                <c:pt idx="3476">
                  <c:v>13488.274537778501</c:v>
                </c:pt>
                <c:pt idx="3477">
                  <c:v>13490.726306063178</c:v>
                </c:pt>
                <c:pt idx="3478">
                  <c:v>13493.177640805719</c:v>
                </c:pt>
                <c:pt idx="3479">
                  <c:v>13495.628542145974</c:v>
                </c:pt>
                <c:pt idx="3480">
                  <c:v>13498.079010223688</c:v>
                </c:pt>
                <c:pt idx="3481">
                  <c:v>13500.529045178502</c:v>
                </c:pt>
                <c:pt idx="3482">
                  <c:v>13502.97864714995</c:v>
                </c:pt>
                <c:pt idx="3483">
                  <c:v>13505.427816277481</c:v>
                </c:pt>
                <c:pt idx="3484">
                  <c:v>13507.876552700411</c:v>
                </c:pt>
                <c:pt idx="3485">
                  <c:v>13510.324856557982</c:v>
                </c:pt>
                <c:pt idx="3486">
                  <c:v>13512.77272798933</c:v>
                </c:pt>
                <c:pt idx="3487">
                  <c:v>13515.220167133471</c:v>
                </c:pt>
                <c:pt idx="3488">
                  <c:v>13517.667174129338</c:v>
                </c:pt>
                <c:pt idx="3489">
                  <c:v>13520.113749115773</c:v>
                </c:pt>
                <c:pt idx="3490">
                  <c:v>13522.559892231469</c:v>
                </c:pt>
                <c:pt idx="3491">
                  <c:v>13525.005603615069</c:v>
                </c:pt>
                <c:pt idx="3492">
                  <c:v>13527.450883405076</c:v>
                </c:pt>
                <c:pt idx="3493">
                  <c:v>13529.89573173994</c:v>
                </c:pt>
                <c:pt idx="3494">
                  <c:v>13532.34014875795</c:v>
                </c:pt>
                <c:pt idx="3495">
                  <c:v>13534.784134597328</c:v>
                </c:pt>
                <c:pt idx="3496">
                  <c:v>13537.227689396203</c:v>
                </c:pt>
                <c:pt idx="3497">
                  <c:v>13539.67081329258</c:v>
                </c:pt>
                <c:pt idx="3498">
                  <c:v>13542.11350642437</c:v>
                </c:pt>
                <c:pt idx="3499">
                  <c:v>13544.555768929389</c:v>
                </c:pt>
                <c:pt idx="3500">
                  <c:v>13546.997600945348</c:v>
                </c:pt>
                <c:pt idx="3501">
                  <c:v>13549.439002609863</c:v>
                </c:pt>
                <c:pt idx="3502">
                  <c:v>13551.879974060426</c:v>
                </c:pt>
                <c:pt idx="3503">
                  <c:v>13554.320515434471</c:v>
                </c:pt>
                <c:pt idx="3504">
                  <c:v>13556.7606268693</c:v>
                </c:pt>
                <c:pt idx="3505">
                  <c:v>13559.200308502124</c:v>
                </c:pt>
                <c:pt idx="3506">
                  <c:v>13561.63956047003</c:v>
                </c:pt>
                <c:pt idx="3507">
                  <c:v>13564.078382910049</c:v>
                </c:pt>
                <c:pt idx="3508">
                  <c:v>13566.51677595908</c:v>
                </c:pt>
                <c:pt idx="3509">
                  <c:v>13568.954739753941</c:v>
                </c:pt>
                <c:pt idx="3510">
                  <c:v>13571.39227443132</c:v>
                </c:pt>
                <c:pt idx="3511">
                  <c:v>13573.82938012784</c:v>
                </c:pt>
                <c:pt idx="3512">
                  <c:v>13576.266056980008</c:v>
                </c:pt>
                <c:pt idx="3513">
                  <c:v>13578.70230512423</c:v>
                </c:pt>
                <c:pt idx="3514">
                  <c:v>13581.138124696809</c:v>
                </c:pt>
                <c:pt idx="3515">
                  <c:v>13583.573515833959</c:v>
                </c:pt>
                <c:pt idx="3516">
                  <c:v>13586.008478671793</c:v>
                </c:pt>
                <c:pt idx="3517">
                  <c:v>13588.443013346299</c:v>
                </c:pt>
                <c:pt idx="3518">
                  <c:v>13590.877119993416</c:v>
                </c:pt>
                <c:pt idx="3519">
                  <c:v>13593.31079874894</c:v>
                </c:pt>
                <c:pt idx="3520">
                  <c:v>13595.744049748582</c:v>
                </c:pt>
                <c:pt idx="3521">
                  <c:v>13598.176873127948</c:v>
                </c:pt>
                <c:pt idx="3522">
                  <c:v>13600.609269022572</c:v>
                </c:pt>
                <c:pt idx="3523">
                  <c:v>13603.041237567842</c:v>
                </c:pt>
                <c:pt idx="3524">
                  <c:v>13605.472778899091</c:v>
                </c:pt>
                <c:pt idx="3525">
                  <c:v>13607.903893151522</c:v>
                </c:pt>
                <c:pt idx="3526">
                  <c:v>13610.33458046026</c:v>
                </c:pt>
                <c:pt idx="3527">
                  <c:v>13612.764840960323</c:v>
                </c:pt>
                <c:pt idx="3528">
                  <c:v>13615.19467478663</c:v>
                </c:pt>
                <c:pt idx="3529">
                  <c:v>13617.624082074002</c:v>
                </c:pt>
                <c:pt idx="3530">
                  <c:v>13620.053062957149</c:v>
                </c:pt>
                <c:pt idx="3531">
                  <c:v>13622.481617570709</c:v>
                </c:pt>
                <c:pt idx="3532">
                  <c:v>13624.90974604921</c:v>
                </c:pt>
                <c:pt idx="3533">
                  <c:v>13627.337448527072</c:v>
                </c:pt>
                <c:pt idx="3534">
                  <c:v>13629.764725138632</c:v>
                </c:pt>
                <c:pt idx="3535">
                  <c:v>13632.191576018102</c:v>
                </c:pt>
                <c:pt idx="3536">
                  <c:v>13634.61800129963</c:v>
                </c:pt>
                <c:pt idx="3537">
                  <c:v>13637.044001117243</c:v>
                </c:pt>
                <c:pt idx="3538">
                  <c:v>13639.469575604888</c:v>
                </c:pt>
                <c:pt idx="3539">
                  <c:v>13641.89472489639</c:v>
                </c:pt>
                <c:pt idx="3540">
                  <c:v>13644.319449125502</c:v>
                </c:pt>
                <c:pt idx="3541">
                  <c:v>13646.743748425866</c:v>
                </c:pt>
                <c:pt idx="3542">
                  <c:v>13649.167622931011</c:v>
                </c:pt>
                <c:pt idx="3543">
                  <c:v>13651.591072774399</c:v>
                </c:pt>
                <c:pt idx="3544">
                  <c:v>13654.014098089379</c:v>
                </c:pt>
                <c:pt idx="3545">
                  <c:v>13656.436699009208</c:v>
                </c:pt>
                <c:pt idx="3546">
                  <c:v>13658.858875667036</c:v>
                </c:pt>
                <c:pt idx="3547">
                  <c:v>13661.280628195922</c:v>
                </c:pt>
                <c:pt idx="3548">
                  <c:v>13663.70195672883</c:v>
                </c:pt>
                <c:pt idx="3549">
                  <c:v>13666.122861398622</c:v>
                </c:pt>
                <c:pt idx="3550">
                  <c:v>13668.543342338064</c:v>
                </c:pt>
                <c:pt idx="3551">
                  <c:v>13670.963399679818</c:v>
                </c:pt>
                <c:pt idx="3552">
                  <c:v>13673.383033556471</c:v>
                </c:pt>
                <c:pt idx="3553">
                  <c:v>13675.802244100501</c:v>
                </c:pt>
                <c:pt idx="3554">
                  <c:v>13678.221031444269</c:v>
                </c:pt>
                <c:pt idx="3555">
                  <c:v>13680.639395720071</c:v>
                </c:pt>
                <c:pt idx="3556">
                  <c:v>13683.057337060098</c:v>
                </c:pt>
                <c:pt idx="3557">
                  <c:v>13685.474855596432</c:v>
                </c:pt>
                <c:pt idx="3558">
                  <c:v>13687.891951461061</c:v>
                </c:pt>
                <c:pt idx="3559">
                  <c:v>13690.308624785886</c:v>
                </c:pt>
                <c:pt idx="3560">
                  <c:v>13692.724875702712</c:v>
                </c:pt>
                <c:pt idx="3561">
                  <c:v>13695.140704343239</c:v>
                </c:pt>
                <c:pt idx="3562">
                  <c:v>13697.556110839078</c:v>
                </c:pt>
                <c:pt idx="3563">
                  <c:v>13699.97109532174</c:v>
                </c:pt>
                <c:pt idx="3564">
                  <c:v>13702.385657922638</c:v>
                </c:pt>
                <c:pt idx="3565">
                  <c:v>13704.799798773092</c:v>
                </c:pt>
                <c:pt idx="3566">
                  <c:v>13707.213518004331</c:v>
                </c:pt>
                <c:pt idx="3567">
                  <c:v>13709.626815747468</c:v>
                </c:pt>
                <c:pt idx="3568">
                  <c:v>13712.039692133561</c:v>
                </c:pt>
                <c:pt idx="3569">
                  <c:v>13714.452147293518</c:v>
                </c:pt>
                <c:pt idx="3570">
                  <c:v>13716.864181358211</c:v>
                </c:pt>
                <c:pt idx="3571">
                  <c:v>13719.275794458361</c:v>
                </c:pt>
                <c:pt idx="3572">
                  <c:v>13721.686986724628</c:v>
                </c:pt>
                <c:pt idx="3573">
                  <c:v>13724.097758287569</c:v>
                </c:pt>
                <c:pt idx="3574">
                  <c:v>13726.508109277629</c:v>
                </c:pt>
                <c:pt idx="3575">
                  <c:v>13728.918039825197</c:v>
                </c:pt>
                <c:pt idx="3576">
                  <c:v>13731.32755006052</c:v>
                </c:pt>
                <c:pt idx="3577">
                  <c:v>13733.736640113792</c:v>
                </c:pt>
                <c:pt idx="3578">
                  <c:v>13736.145310115071</c:v>
                </c:pt>
                <c:pt idx="3579">
                  <c:v>13738.55356019435</c:v>
                </c:pt>
                <c:pt idx="3580">
                  <c:v>13740.961390481518</c:v>
                </c:pt>
                <c:pt idx="3581">
                  <c:v>13743.36880110637</c:v>
                </c:pt>
                <c:pt idx="3582">
                  <c:v>13745.77579219861</c:v>
                </c:pt>
                <c:pt idx="3583">
                  <c:v>13748.18236388784</c:v>
                </c:pt>
                <c:pt idx="3584">
                  <c:v>13750.588516303569</c:v>
                </c:pt>
                <c:pt idx="3585">
                  <c:v>13752.994249575211</c:v>
                </c:pt>
                <c:pt idx="3586">
                  <c:v>13755.39956383209</c:v>
                </c:pt>
                <c:pt idx="3587">
                  <c:v>13757.80445920344</c:v>
                </c:pt>
                <c:pt idx="3588">
                  <c:v>13760.20893581838</c:v>
                </c:pt>
                <c:pt idx="3589">
                  <c:v>13762.61299380596</c:v>
                </c:pt>
                <c:pt idx="3590">
                  <c:v>13765.016633295107</c:v>
                </c:pt>
                <c:pt idx="3591">
                  <c:v>13767.4198544147</c:v>
                </c:pt>
                <c:pt idx="3592">
                  <c:v>13769.82265729348</c:v>
                </c:pt>
                <c:pt idx="3593">
                  <c:v>13772.225042060099</c:v>
                </c:pt>
                <c:pt idx="3594">
                  <c:v>13774.62700884315</c:v>
                </c:pt>
                <c:pt idx="3595">
                  <c:v>13777.028557771091</c:v>
                </c:pt>
                <c:pt idx="3596">
                  <c:v>13779.429688972299</c:v>
                </c:pt>
                <c:pt idx="3597">
                  <c:v>13781.830402575071</c:v>
                </c:pt>
                <c:pt idx="3598">
                  <c:v>13784.230698707603</c:v>
                </c:pt>
                <c:pt idx="3599">
                  <c:v>13786.63057749799</c:v>
                </c:pt>
                <c:pt idx="3600">
                  <c:v>13789.030039074229</c:v>
                </c:pt>
                <c:pt idx="3601">
                  <c:v>13791.429083564261</c:v>
                </c:pt>
                <c:pt idx="3602">
                  <c:v>13793.827711095882</c:v>
                </c:pt>
                <c:pt idx="3603">
                  <c:v>13796.225921796829</c:v>
                </c:pt>
                <c:pt idx="3604">
                  <c:v>13798.623715794733</c:v>
                </c:pt>
                <c:pt idx="3605">
                  <c:v>13801.021093217129</c:v>
                </c:pt>
                <c:pt idx="3606">
                  <c:v>13803.418054191479</c:v>
                </c:pt>
                <c:pt idx="3607">
                  <c:v>13805.814598845132</c:v>
                </c:pt>
                <c:pt idx="3608">
                  <c:v>13808.210727305352</c:v>
                </c:pt>
                <c:pt idx="3609">
                  <c:v>13810.606439699288</c:v>
                </c:pt>
                <c:pt idx="3610">
                  <c:v>13813.00173615405</c:v>
                </c:pt>
                <c:pt idx="3611">
                  <c:v>13815.396616796597</c:v>
                </c:pt>
                <c:pt idx="3612">
                  <c:v>13817.79108175383</c:v>
                </c:pt>
                <c:pt idx="3613">
                  <c:v>13820.18513115255</c:v>
                </c:pt>
                <c:pt idx="3614">
                  <c:v>13822.578765119464</c:v>
                </c:pt>
                <c:pt idx="3615">
                  <c:v>13824.971983781159</c:v>
                </c:pt>
                <c:pt idx="3616">
                  <c:v>13827.3647872642</c:v>
                </c:pt>
                <c:pt idx="3617">
                  <c:v>13829.757175694987</c:v>
                </c:pt>
                <c:pt idx="3618">
                  <c:v>13832.149149199871</c:v>
                </c:pt>
                <c:pt idx="3619">
                  <c:v>13834.540707905091</c:v>
                </c:pt>
                <c:pt idx="3620">
                  <c:v>13836.931851936792</c:v>
                </c:pt>
                <c:pt idx="3621">
                  <c:v>13839.322581421049</c:v>
                </c:pt>
                <c:pt idx="3622">
                  <c:v>13841.712896483828</c:v>
                </c:pt>
                <c:pt idx="3623">
                  <c:v>13844.102797251002</c:v>
                </c:pt>
                <c:pt idx="3624">
                  <c:v>13846.49228384836</c:v>
                </c:pt>
                <c:pt idx="3625">
                  <c:v>13848.8813564016</c:v>
                </c:pt>
                <c:pt idx="3626">
                  <c:v>13851.270015036313</c:v>
                </c:pt>
                <c:pt idx="3627">
                  <c:v>13853.658259878022</c:v>
                </c:pt>
                <c:pt idx="3628">
                  <c:v>13856.046091052141</c:v>
                </c:pt>
                <c:pt idx="3629">
                  <c:v>13858.433508683989</c:v>
                </c:pt>
                <c:pt idx="3630">
                  <c:v>13860.820512898819</c:v>
                </c:pt>
                <c:pt idx="3631">
                  <c:v>13863.207103821769</c:v>
                </c:pt>
                <c:pt idx="3632">
                  <c:v>13865.593281577892</c:v>
                </c:pt>
                <c:pt idx="3633">
                  <c:v>13867.979046292159</c:v>
                </c:pt>
                <c:pt idx="3634">
                  <c:v>13870.364398089429</c:v>
                </c:pt>
                <c:pt idx="3635">
                  <c:v>13872.74933709449</c:v>
                </c:pt>
                <c:pt idx="3636">
                  <c:v>13875.133863432031</c:v>
                </c:pt>
                <c:pt idx="3637">
                  <c:v>13877.517977226649</c:v>
                </c:pt>
                <c:pt idx="3638">
                  <c:v>13879.90167860287</c:v>
                </c:pt>
                <c:pt idx="3639">
                  <c:v>13882.28496768508</c:v>
                </c:pt>
                <c:pt idx="3640">
                  <c:v>13884.667844597638</c:v>
                </c:pt>
                <c:pt idx="3641">
                  <c:v>13887.050309464756</c:v>
                </c:pt>
                <c:pt idx="3642">
                  <c:v>13889.432362410602</c:v>
                </c:pt>
                <c:pt idx="3643">
                  <c:v>13891.81400355921</c:v>
                </c:pt>
                <c:pt idx="3644">
                  <c:v>13894.195233034558</c:v>
                </c:pt>
                <c:pt idx="3645">
                  <c:v>13896.576050960521</c:v>
                </c:pt>
                <c:pt idx="3646">
                  <c:v>13898.956457460878</c:v>
                </c:pt>
                <c:pt idx="3647">
                  <c:v>13901.336452659341</c:v>
                </c:pt>
                <c:pt idx="3648">
                  <c:v>13903.716036679491</c:v>
                </c:pt>
                <c:pt idx="3649">
                  <c:v>13906.095209644847</c:v>
                </c:pt>
                <c:pt idx="3650">
                  <c:v>13908.473971678841</c:v>
                </c:pt>
                <c:pt idx="3651">
                  <c:v>13910.852322904808</c:v>
                </c:pt>
                <c:pt idx="3652">
                  <c:v>13913.230263445999</c:v>
                </c:pt>
                <c:pt idx="3653">
                  <c:v>13915.607793425548</c:v>
                </c:pt>
                <c:pt idx="3654">
                  <c:v>13917.984912966551</c:v>
                </c:pt>
                <c:pt idx="3655">
                  <c:v>13920.361622191949</c:v>
                </c:pt>
                <c:pt idx="3656">
                  <c:v>13922.737921224651</c:v>
                </c:pt>
                <c:pt idx="3657">
                  <c:v>13925.113810187449</c:v>
                </c:pt>
                <c:pt idx="3658">
                  <c:v>13927.489289203058</c:v>
                </c:pt>
                <c:pt idx="3659">
                  <c:v>13929.864358394079</c:v>
                </c:pt>
                <c:pt idx="3660">
                  <c:v>13932.239017883059</c:v>
                </c:pt>
                <c:pt idx="3661">
                  <c:v>13934.613267792423</c:v>
                </c:pt>
                <c:pt idx="3662">
                  <c:v>13936.987108244528</c:v>
                </c:pt>
                <c:pt idx="3663">
                  <c:v>13939.360539361629</c:v>
                </c:pt>
                <c:pt idx="3664">
                  <c:v>13941.733561265924</c:v>
                </c:pt>
                <c:pt idx="3665">
                  <c:v>13944.106174079458</c:v>
                </c:pt>
                <c:pt idx="3666">
                  <c:v>13946.478377924248</c:v>
                </c:pt>
                <c:pt idx="3667">
                  <c:v>13948.850172922201</c:v>
                </c:pt>
                <c:pt idx="3668">
                  <c:v>13951.221559195132</c:v>
                </c:pt>
                <c:pt idx="3669">
                  <c:v>13953.59253686476</c:v>
                </c:pt>
                <c:pt idx="3670">
                  <c:v>13955.963106052743</c:v>
                </c:pt>
                <c:pt idx="3671">
                  <c:v>13958.333266880612</c:v>
                </c:pt>
                <c:pt idx="3672">
                  <c:v>13960.70301946984</c:v>
                </c:pt>
                <c:pt idx="3673">
                  <c:v>13963.072363941808</c:v>
                </c:pt>
                <c:pt idx="3674">
                  <c:v>13965.44130041779</c:v>
                </c:pt>
                <c:pt idx="3675">
                  <c:v>13967.809829018988</c:v>
                </c:pt>
                <c:pt idx="3676">
                  <c:v>13970.17794986652</c:v>
                </c:pt>
                <c:pt idx="3677">
                  <c:v>13972.545663081401</c:v>
                </c:pt>
                <c:pt idx="3678">
                  <c:v>13974.91296878456</c:v>
                </c:pt>
                <c:pt idx="3679">
                  <c:v>13977.279867096842</c:v>
                </c:pt>
                <c:pt idx="3680">
                  <c:v>13979.646358139024</c:v>
                </c:pt>
                <c:pt idx="3681">
                  <c:v>13982.012442031746</c:v>
                </c:pt>
                <c:pt idx="3682">
                  <c:v>13984.378118895611</c:v>
                </c:pt>
                <c:pt idx="3683">
                  <c:v>13986.743388851113</c:v>
                </c:pt>
                <c:pt idx="3684">
                  <c:v>13989.108252018652</c:v>
                </c:pt>
                <c:pt idx="3685">
                  <c:v>13991.472708518542</c:v>
                </c:pt>
                <c:pt idx="3686">
                  <c:v>13993.836758471019</c:v>
                </c:pt>
                <c:pt idx="3687">
                  <c:v>13996.200401996244</c:v>
                </c:pt>
                <c:pt idx="3688">
                  <c:v>13998.563639214241</c:v>
                </c:pt>
                <c:pt idx="3689">
                  <c:v>14000.926470245009</c:v>
                </c:pt>
                <c:pt idx="3690">
                  <c:v>14003.288895208418</c:v>
                </c:pt>
                <c:pt idx="3691">
                  <c:v>14005.650914224256</c:v>
                </c:pt>
                <c:pt idx="3692">
                  <c:v>14008.012527412251</c:v>
                </c:pt>
                <c:pt idx="3693">
                  <c:v>14010.373734892</c:v>
                </c:pt>
                <c:pt idx="3694">
                  <c:v>14012.734536783049</c:v>
                </c:pt>
                <c:pt idx="3695">
                  <c:v>14015.094933204839</c:v>
                </c:pt>
                <c:pt idx="3696">
                  <c:v>14017.454924276741</c:v>
                </c:pt>
                <c:pt idx="3697">
                  <c:v>14019.814510118022</c:v>
                </c:pt>
                <c:pt idx="3698">
                  <c:v>14022.173690847871</c:v>
                </c:pt>
                <c:pt idx="3699">
                  <c:v>14024.532466585371</c:v>
                </c:pt>
                <c:pt idx="3700">
                  <c:v>14026.890837449559</c:v>
                </c:pt>
                <c:pt idx="3701">
                  <c:v>14029.248803559352</c:v>
                </c:pt>
                <c:pt idx="3702">
                  <c:v>14031.606365033589</c:v>
                </c:pt>
                <c:pt idx="3703">
                  <c:v>14033.96352199102</c:v>
                </c:pt>
                <c:pt idx="3704">
                  <c:v>14036.32027455032</c:v>
                </c:pt>
                <c:pt idx="3705">
                  <c:v>14038.676622830069</c:v>
                </c:pt>
                <c:pt idx="3706">
                  <c:v>14041.032566948759</c:v>
                </c:pt>
                <c:pt idx="3707">
                  <c:v>14043.388107024801</c:v>
                </c:pt>
                <c:pt idx="3708">
                  <c:v>14045.743243176523</c:v>
                </c:pt>
                <c:pt idx="3709">
                  <c:v>14048.09797552214</c:v>
                </c:pt>
                <c:pt idx="3710">
                  <c:v>14050.452304179829</c:v>
                </c:pt>
                <c:pt idx="3711">
                  <c:v>14052.806229267637</c:v>
                </c:pt>
                <c:pt idx="3712">
                  <c:v>14055.159750903549</c:v>
                </c:pt>
                <c:pt idx="3713">
                  <c:v>14057.51286920547</c:v>
                </c:pt>
                <c:pt idx="3714">
                  <c:v>14059.865584291187</c:v>
                </c:pt>
                <c:pt idx="3715">
                  <c:v>14062.21789627844</c:v>
                </c:pt>
                <c:pt idx="3716">
                  <c:v>14064.569805284858</c:v>
                </c:pt>
                <c:pt idx="3717">
                  <c:v>14066.921311427988</c:v>
                </c:pt>
                <c:pt idx="3718">
                  <c:v>14069.272414825302</c:v>
                </c:pt>
                <c:pt idx="3719">
                  <c:v>14071.62311559418</c:v>
                </c:pt>
                <c:pt idx="3720">
                  <c:v>14073.973413851912</c:v>
                </c:pt>
                <c:pt idx="3721">
                  <c:v>14076.32330971571</c:v>
                </c:pt>
                <c:pt idx="3722">
                  <c:v>14078.672803302699</c:v>
                </c:pt>
                <c:pt idx="3723">
                  <c:v>14081.02189472992</c:v>
                </c:pt>
                <c:pt idx="3724">
                  <c:v>14083.370584114329</c:v>
                </c:pt>
                <c:pt idx="3725">
                  <c:v>14085.718871572792</c:v>
                </c:pt>
                <c:pt idx="3726">
                  <c:v>14088.06675722209</c:v>
                </c:pt>
                <c:pt idx="3727">
                  <c:v>14090.414241178934</c:v>
                </c:pt>
                <c:pt idx="3728">
                  <c:v>14092.76132355992</c:v>
                </c:pt>
                <c:pt idx="3729">
                  <c:v>14095.108004481601</c:v>
                </c:pt>
                <c:pt idx="3730">
                  <c:v>14097.454284060401</c:v>
                </c:pt>
                <c:pt idx="3731">
                  <c:v>14099.800162412699</c:v>
                </c:pt>
                <c:pt idx="3732">
                  <c:v>14102.145639654767</c:v>
                </c:pt>
                <c:pt idx="3733">
                  <c:v>14104.49071590279</c:v>
                </c:pt>
                <c:pt idx="3734">
                  <c:v>14106.835391272891</c:v>
                </c:pt>
                <c:pt idx="3735">
                  <c:v>14109.179665881071</c:v>
                </c:pt>
                <c:pt idx="3736">
                  <c:v>14111.523539843291</c:v>
                </c:pt>
                <c:pt idx="3737">
                  <c:v>14113.867013275378</c:v>
                </c:pt>
                <c:pt idx="3738">
                  <c:v>14116.21008629314</c:v>
                </c:pt>
                <c:pt idx="3739">
                  <c:v>14118.552759012231</c:v>
                </c:pt>
                <c:pt idx="3740">
                  <c:v>14120.895031548269</c:v>
                </c:pt>
                <c:pt idx="3741">
                  <c:v>14123.236904016781</c:v>
                </c:pt>
                <c:pt idx="3742">
                  <c:v>14125.57837653318</c:v>
                </c:pt>
                <c:pt idx="3743">
                  <c:v>14127.919449212832</c:v>
                </c:pt>
                <c:pt idx="3744">
                  <c:v>14130.260122170999</c:v>
                </c:pt>
                <c:pt idx="3745">
                  <c:v>14132.60039552287</c:v>
                </c:pt>
                <c:pt idx="3746">
                  <c:v>14134.94026938354</c:v>
                </c:pt>
                <c:pt idx="3747">
                  <c:v>14137.279743868023</c:v>
                </c:pt>
                <c:pt idx="3748">
                  <c:v>14139.61881909126</c:v>
                </c:pt>
                <c:pt idx="3749">
                  <c:v>14141.957495168101</c:v>
                </c:pt>
                <c:pt idx="3750">
                  <c:v>14144.295772213301</c:v>
                </c:pt>
                <c:pt idx="3751">
                  <c:v>14146.633650341551</c:v>
                </c:pt>
                <c:pt idx="3752">
                  <c:v>14148.971129667445</c:v>
                </c:pt>
                <c:pt idx="3753">
                  <c:v>14151.308210305509</c:v>
                </c:pt>
                <c:pt idx="3754">
                  <c:v>14153.644892370172</c:v>
                </c:pt>
                <c:pt idx="3755">
                  <c:v>14155.981175975778</c:v>
                </c:pt>
                <c:pt idx="3756">
                  <c:v>14158.31706123661</c:v>
                </c:pt>
                <c:pt idx="3757">
                  <c:v>14160.652548266831</c:v>
                </c:pt>
                <c:pt idx="3758">
                  <c:v>14162.987637180559</c:v>
                </c:pt>
                <c:pt idx="3759">
                  <c:v>14165.322328091799</c:v>
                </c:pt>
                <c:pt idx="3760">
                  <c:v>14167.6566211145</c:v>
                </c:pt>
                <c:pt idx="3761">
                  <c:v>14169.99051636251</c:v>
                </c:pt>
                <c:pt idx="3762">
                  <c:v>14172.324013949597</c:v>
                </c:pt>
                <c:pt idx="3763">
                  <c:v>14174.657113989457</c:v>
                </c:pt>
                <c:pt idx="3764">
                  <c:v>14176.989816595689</c:v>
                </c:pt>
                <c:pt idx="3765">
                  <c:v>14179.32212188182</c:v>
                </c:pt>
                <c:pt idx="3766">
                  <c:v>14181.654029961281</c:v>
                </c:pt>
                <c:pt idx="3767">
                  <c:v>14183.985540947438</c:v>
                </c:pt>
                <c:pt idx="3768">
                  <c:v>14186.316654953578</c:v>
                </c:pt>
                <c:pt idx="3769">
                  <c:v>14188.647372092884</c:v>
                </c:pt>
                <c:pt idx="3770">
                  <c:v>14190.977692478458</c:v>
                </c:pt>
                <c:pt idx="3771">
                  <c:v>14193.307616223336</c:v>
                </c:pt>
                <c:pt idx="3772">
                  <c:v>14195.637143440488</c:v>
                </c:pt>
                <c:pt idx="3773">
                  <c:v>14197.966274242761</c:v>
                </c:pt>
                <c:pt idx="3774">
                  <c:v>14200.295008742933</c:v>
                </c:pt>
                <c:pt idx="3775">
                  <c:v>14202.623347053712</c:v>
                </c:pt>
                <c:pt idx="3776">
                  <c:v>14204.951289287716</c:v>
                </c:pt>
                <c:pt idx="3777">
                  <c:v>14207.278835557509</c:v>
                </c:pt>
                <c:pt idx="3778">
                  <c:v>14209.605985975508</c:v>
                </c:pt>
                <c:pt idx="3779">
                  <c:v>14211.932740654122</c:v>
                </c:pt>
                <c:pt idx="3780">
                  <c:v>14214.259099705629</c:v>
                </c:pt>
                <c:pt idx="3781">
                  <c:v>14216.585063242241</c:v>
                </c:pt>
                <c:pt idx="3782">
                  <c:v>14218.9106313761</c:v>
                </c:pt>
                <c:pt idx="3783">
                  <c:v>14221.23580421925</c:v>
                </c:pt>
                <c:pt idx="3784">
                  <c:v>14223.560581883658</c:v>
                </c:pt>
                <c:pt idx="3785">
                  <c:v>14225.884964481209</c:v>
                </c:pt>
                <c:pt idx="3786">
                  <c:v>14228.208952123719</c:v>
                </c:pt>
                <c:pt idx="3787">
                  <c:v>14230.532544922911</c:v>
                </c:pt>
                <c:pt idx="3788">
                  <c:v>14232.855742990429</c:v>
                </c:pt>
                <c:pt idx="3789">
                  <c:v>14235.17854643783</c:v>
                </c:pt>
                <c:pt idx="3790">
                  <c:v>14237.50095537661</c:v>
                </c:pt>
                <c:pt idx="3791">
                  <c:v>14239.822969918157</c:v>
                </c:pt>
                <c:pt idx="3792">
                  <c:v>14242.144590173804</c:v>
                </c:pt>
                <c:pt idx="3793">
                  <c:v>14244.465816254788</c:v>
                </c:pt>
                <c:pt idx="3794">
                  <c:v>14246.786648272262</c:v>
                </c:pt>
                <c:pt idx="3795">
                  <c:v>14249.10708633731</c:v>
                </c:pt>
                <c:pt idx="3796">
                  <c:v>14251.427130560938</c:v>
                </c:pt>
                <c:pt idx="3797">
                  <c:v>14253.746781054062</c:v>
                </c:pt>
                <c:pt idx="3798">
                  <c:v>14256.066037927507</c:v>
                </c:pt>
                <c:pt idx="3799">
                  <c:v>14258.38490129204</c:v>
                </c:pt>
                <c:pt idx="3800">
                  <c:v>14260.703371258352</c:v>
                </c:pt>
                <c:pt idx="3801">
                  <c:v>14263.021447937012</c:v>
                </c:pt>
                <c:pt idx="3802">
                  <c:v>14265.339131438561</c:v>
                </c:pt>
                <c:pt idx="3803">
                  <c:v>14267.65642187342</c:v>
                </c:pt>
                <c:pt idx="3804">
                  <c:v>14269.973319351962</c:v>
                </c:pt>
                <c:pt idx="3805">
                  <c:v>14272.289823984449</c:v>
                </c:pt>
                <c:pt idx="3806">
                  <c:v>14274.605935881089</c:v>
                </c:pt>
                <c:pt idx="3807">
                  <c:v>14276.921655152002</c:v>
                </c:pt>
                <c:pt idx="3808">
                  <c:v>14279.236981907208</c:v>
                </c:pt>
                <c:pt idx="3809">
                  <c:v>14281.55191625668</c:v>
                </c:pt>
                <c:pt idx="3810">
                  <c:v>14283.866458310302</c:v>
                </c:pt>
                <c:pt idx="3811">
                  <c:v>14286.18060817785</c:v>
                </c:pt>
                <c:pt idx="3812">
                  <c:v>14288.49436596906</c:v>
                </c:pt>
                <c:pt idx="3813">
                  <c:v>14290.807731793568</c:v>
                </c:pt>
                <c:pt idx="3814">
                  <c:v>14293.120705760943</c:v>
                </c:pt>
                <c:pt idx="3815">
                  <c:v>14295.433287980642</c:v>
                </c:pt>
                <c:pt idx="3816">
                  <c:v>14297.745478562092</c:v>
                </c:pt>
                <c:pt idx="3817">
                  <c:v>14300.0572776146</c:v>
                </c:pt>
                <c:pt idx="3818">
                  <c:v>14302.368685247417</c:v>
                </c:pt>
                <c:pt idx="3819">
                  <c:v>14304.67970156971</c:v>
                </c:pt>
                <c:pt idx="3820">
                  <c:v>14306.990326690559</c:v>
                </c:pt>
                <c:pt idx="3821">
                  <c:v>14309.300560718963</c:v>
                </c:pt>
                <c:pt idx="3822">
                  <c:v>14311.61040376386</c:v>
                </c:pt>
                <c:pt idx="3823">
                  <c:v>14313.9198559341</c:v>
                </c:pt>
                <c:pt idx="3824">
                  <c:v>14316.228917338442</c:v>
                </c:pt>
                <c:pt idx="3825">
                  <c:v>14318.537588085583</c:v>
                </c:pt>
                <c:pt idx="3826">
                  <c:v>14320.845868284128</c:v>
                </c:pt>
                <c:pt idx="3827">
                  <c:v>14323.153758042632</c:v>
                </c:pt>
                <c:pt idx="3828">
                  <c:v>14325.46125746952</c:v>
                </c:pt>
                <c:pt idx="3829">
                  <c:v>14327.768366673188</c:v>
                </c:pt>
                <c:pt idx="3830">
                  <c:v>14330.075085761928</c:v>
                </c:pt>
                <c:pt idx="3831">
                  <c:v>14332.381414843971</c:v>
                </c:pt>
                <c:pt idx="3832">
                  <c:v>14334.687354027437</c:v>
                </c:pt>
                <c:pt idx="3833">
                  <c:v>14336.992903420409</c:v>
                </c:pt>
                <c:pt idx="3834">
                  <c:v>14339.298063130862</c:v>
                </c:pt>
                <c:pt idx="3835">
                  <c:v>14341.602833266697</c:v>
                </c:pt>
                <c:pt idx="3836">
                  <c:v>14343.907213935749</c:v>
                </c:pt>
                <c:pt idx="3837">
                  <c:v>14346.211205245772</c:v>
                </c:pt>
                <c:pt idx="3838">
                  <c:v>14348.514807304442</c:v>
                </c:pt>
                <c:pt idx="3839">
                  <c:v>14350.81802021934</c:v>
                </c:pt>
                <c:pt idx="3840">
                  <c:v>14353.12084409799</c:v>
                </c:pt>
                <c:pt idx="3841">
                  <c:v>14355.423279047831</c:v>
                </c:pt>
                <c:pt idx="3842">
                  <c:v>14357.725325176219</c:v>
                </c:pt>
                <c:pt idx="3843">
                  <c:v>14360.026982590451</c:v>
                </c:pt>
                <c:pt idx="3844">
                  <c:v>14362.32825139773</c:v>
                </c:pt>
                <c:pt idx="3845">
                  <c:v>14364.629131705169</c:v>
                </c:pt>
                <c:pt idx="3846">
                  <c:v>14366.929623619828</c:v>
                </c:pt>
                <c:pt idx="3847">
                  <c:v>14369.22972724869</c:v>
                </c:pt>
                <c:pt idx="3848">
                  <c:v>14371.529442698642</c:v>
                </c:pt>
                <c:pt idx="3849">
                  <c:v>14373.828770076499</c:v>
                </c:pt>
                <c:pt idx="3850">
                  <c:v>14376.127709489008</c:v>
                </c:pt>
                <c:pt idx="3851">
                  <c:v>14378.426261042841</c:v>
                </c:pt>
                <c:pt idx="3852">
                  <c:v>14380.724424844571</c:v>
                </c:pt>
                <c:pt idx="3853">
                  <c:v>14383.022201000711</c:v>
                </c:pt>
                <c:pt idx="3854">
                  <c:v>14385.319589617708</c:v>
                </c:pt>
                <c:pt idx="3855">
                  <c:v>14387.616590801899</c:v>
                </c:pt>
                <c:pt idx="3856">
                  <c:v>14389.913204659582</c:v>
                </c:pt>
                <c:pt idx="3857">
                  <c:v>14392.209431296931</c:v>
                </c:pt>
                <c:pt idx="3858">
                  <c:v>14394.5052708201</c:v>
                </c:pt>
                <c:pt idx="3859">
                  <c:v>14396.800723335131</c:v>
                </c:pt>
                <c:pt idx="3860">
                  <c:v>14399.095788947991</c:v>
                </c:pt>
                <c:pt idx="3861">
                  <c:v>14401.390467764582</c:v>
                </c:pt>
                <c:pt idx="3862">
                  <c:v>14403.684759890712</c:v>
                </c:pt>
                <c:pt idx="3863">
                  <c:v>14405.978665432131</c:v>
                </c:pt>
                <c:pt idx="3864">
                  <c:v>14408.272184494508</c:v>
                </c:pt>
                <c:pt idx="3865">
                  <c:v>14410.565317183427</c:v>
                </c:pt>
                <c:pt idx="3866">
                  <c:v>14412.858063604406</c:v>
                </c:pt>
                <c:pt idx="3867">
                  <c:v>14415.15042386288</c:v>
                </c:pt>
                <c:pt idx="3868">
                  <c:v>14417.44239806421</c:v>
                </c:pt>
                <c:pt idx="3869">
                  <c:v>14419.733986313682</c:v>
                </c:pt>
                <c:pt idx="3870">
                  <c:v>14422.025188716501</c:v>
                </c:pt>
                <c:pt idx="3871">
                  <c:v>14424.316005377797</c:v>
                </c:pt>
                <c:pt idx="3872">
                  <c:v>14426.606436402642</c:v>
                </c:pt>
                <c:pt idx="3873">
                  <c:v>14428.896481895999</c:v>
                </c:pt>
                <c:pt idx="3874">
                  <c:v>14431.18614196278</c:v>
                </c:pt>
                <c:pt idx="3875">
                  <c:v>14433.475416707821</c:v>
                </c:pt>
                <c:pt idx="3876">
                  <c:v>14435.764306235871</c:v>
                </c:pt>
                <c:pt idx="3877">
                  <c:v>14438.052810651598</c:v>
                </c:pt>
                <c:pt idx="3878">
                  <c:v>14440.340930059618</c:v>
                </c:pt>
                <c:pt idx="3879">
                  <c:v>14442.628664564449</c:v>
                </c:pt>
                <c:pt idx="3880">
                  <c:v>14444.916014270548</c:v>
                </c:pt>
                <c:pt idx="3881">
                  <c:v>14447.202979282289</c:v>
                </c:pt>
                <c:pt idx="3882">
                  <c:v>14449.489559703969</c:v>
                </c:pt>
                <c:pt idx="3883">
                  <c:v>14451.775755639819</c:v>
                </c:pt>
                <c:pt idx="3884">
                  <c:v>14454.061567193979</c:v>
                </c:pt>
                <c:pt idx="3885">
                  <c:v>14456.346994470527</c:v>
                </c:pt>
                <c:pt idx="3886">
                  <c:v>14458.63203757347</c:v>
                </c:pt>
                <c:pt idx="3887">
                  <c:v>14460.916696606721</c:v>
                </c:pt>
                <c:pt idx="3888">
                  <c:v>14463.200971674129</c:v>
                </c:pt>
                <c:pt idx="3889">
                  <c:v>14465.484862879484</c:v>
                </c:pt>
                <c:pt idx="3890">
                  <c:v>14467.76837032647</c:v>
                </c:pt>
                <c:pt idx="3891">
                  <c:v>14470.05149411871</c:v>
                </c:pt>
                <c:pt idx="3892">
                  <c:v>14472.334234359772</c:v>
                </c:pt>
                <c:pt idx="3893">
                  <c:v>14474.616591153102</c:v>
                </c:pt>
                <c:pt idx="3894">
                  <c:v>14476.898564602117</c:v>
                </c:pt>
                <c:pt idx="3895">
                  <c:v>14479.18015481015</c:v>
                </c:pt>
                <c:pt idx="3896">
                  <c:v>14481.46136188044</c:v>
                </c:pt>
                <c:pt idx="3897">
                  <c:v>14483.742185916171</c:v>
                </c:pt>
                <c:pt idx="3898">
                  <c:v>14486.022627020429</c:v>
                </c:pt>
                <c:pt idx="3899">
                  <c:v>14488.302685296248</c:v>
                </c:pt>
                <c:pt idx="3900">
                  <c:v>14490.582360846602</c:v>
                </c:pt>
                <c:pt idx="3901">
                  <c:v>14492.861653774338</c:v>
                </c:pt>
                <c:pt idx="3902">
                  <c:v>14495.140564182282</c:v>
                </c:pt>
                <c:pt idx="3903">
                  <c:v>14497.41909217315</c:v>
                </c:pt>
                <c:pt idx="3904">
                  <c:v>14499.69723784961</c:v>
                </c:pt>
                <c:pt idx="3905">
                  <c:v>14501.97500131424</c:v>
                </c:pt>
                <c:pt idx="3906">
                  <c:v>14504.25238266954</c:v>
                </c:pt>
                <c:pt idx="3907">
                  <c:v>14506.529382017961</c:v>
                </c:pt>
                <c:pt idx="3908">
                  <c:v>14508.805999461836</c:v>
                </c:pt>
                <c:pt idx="3909">
                  <c:v>14511.082235103489</c:v>
                </c:pt>
                <c:pt idx="3910">
                  <c:v>14513.358089045096</c:v>
                </c:pt>
                <c:pt idx="3911">
                  <c:v>14515.633561388822</c:v>
                </c:pt>
                <c:pt idx="3912">
                  <c:v>14517.908652236712</c:v>
                </c:pt>
                <c:pt idx="3913">
                  <c:v>14520.18336169077</c:v>
                </c:pt>
                <c:pt idx="3914">
                  <c:v>14522.457689852909</c:v>
                </c:pt>
                <c:pt idx="3915">
                  <c:v>14524.731636824979</c:v>
                </c:pt>
                <c:pt idx="3916">
                  <c:v>14527.00520270874</c:v>
                </c:pt>
                <c:pt idx="3917">
                  <c:v>14529.2783876059</c:v>
                </c:pt>
                <c:pt idx="3918">
                  <c:v>14531.551191618079</c:v>
                </c:pt>
                <c:pt idx="3919">
                  <c:v>14533.82361484683</c:v>
                </c:pt>
                <c:pt idx="3920">
                  <c:v>14536.095657393629</c:v>
                </c:pt>
                <c:pt idx="3921">
                  <c:v>14538.367319359868</c:v>
                </c:pt>
                <c:pt idx="3922">
                  <c:v>14540.638600846902</c:v>
                </c:pt>
                <c:pt idx="3923">
                  <c:v>14542.90950195597</c:v>
                </c:pt>
                <c:pt idx="3924">
                  <c:v>14545.180022788269</c:v>
                </c:pt>
                <c:pt idx="3925">
                  <c:v>14547.450163444899</c:v>
                </c:pt>
                <c:pt idx="3926">
                  <c:v>14549.71992402692</c:v>
                </c:pt>
                <c:pt idx="3927">
                  <c:v>14551.989304635281</c:v>
                </c:pt>
                <c:pt idx="3928">
                  <c:v>14554.258305370869</c:v>
                </c:pt>
                <c:pt idx="3929">
                  <c:v>14556.526926334531</c:v>
                </c:pt>
                <c:pt idx="3930">
                  <c:v>14558.795167626989</c:v>
                </c:pt>
                <c:pt idx="3931">
                  <c:v>14561.063029348928</c:v>
                </c:pt>
                <c:pt idx="3932">
                  <c:v>14563.33051160096</c:v>
                </c:pt>
                <c:pt idx="3933">
                  <c:v>14565.597614483606</c:v>
                </c:pt>
                <c:pt idx="3934">
                  <c:v>14567.864338097328</c:v>
                </c:pt>
                <c:pt idx="3935">
                  <c:v>14570.130682542513</c:v>
                </c:pt>
                <c:pt idx="3936">
                  <c:v>14572.39664791947</c:v>
                </c:pt>
                <c:pt idx="3937">
                  <c:v>14574.66223432844</c:v>
                </c:pt>
                <c:pt idx="3938">
                  <c:v>14576.927441869602</c:v>
                </c:pt>
                <c:pt idx="3939">
                  <c:v>14579.192270643029</c:v>
                </c:pt>
                <c:pt idx="3940">
                  <c:v>14581.456720748769</c:v>
                </c:pt>
                <c:pt idx="3941">
                  <c:v>14583.720792286771</c:v>
                </c:pt>
                <c:pt idx="3942">
                  <c:v>14585.984485356912</c:v>
                </c:pt>
                <c:pt idx="3943">
                  <c:v>14588.247800058993</c:v>
                </c:pt>
                <c:pt idx="3944">
                  <c:v>14590.510736492763</c:v>
                </c:pt>
                <c:pt idx="3945">
                  <c:v>14592.773294757882</c:v>
                </c:pt>
                <c:pt idx="3946">
                  <c:v>14595.03547495394</c:v>
                </c:pt>
                <c:pt idx="3947">
                  <c:v>14597.297277180462</c:v>
                </c:pt>
                <c:pt idx="3948">
                  <c:v>14599.558701536891</c:v>
                </c:pt>
                <c:pt idx="3949">
                  <c:v>14601.819748122614</c:v>
                </c:pt>
                <c:pt idx="3950">
                  <c:v>14604.080417036932</c:v>
                </c:pt>
                <c:pt idx="3951">
                  <c:v>14606.340708379084</c:v>
                </c:pt>
                <c:pt idx="3952">
                  <c:v>14608.600622248228</c:v>
                </c:pt>
                <c:pt idx="3953">
                  <c:v>14610.860158743459</c:v>
                </c:pt>
                <c:pt idx="3954">
                  <c:v>14613.119317963798</c:v>
                </c:pt>
                <c:pt idx="3955">
                  <c:v>14615.378100008198</c:v>
                </c:pt>
                <c:pt idx="3956">
                  <c:v>14617.63650497554</c:v>
                </c:pt>
                <c:pt idx="3957">
                  <c:v>14619.894532964618</c:v>
                </c:pt>
                <c:pt idx="3958">
                  <c:v>14622.152184074168</c:v>
                </c:pt>
                <c:pt idx="3959">
                  <c:v>14624.409458402872</c:v>
                </c:pt>
                <c:pt idx="3960">
                  <c:v>14626.666356049311</c:v>
                </c:pt>
                <c:pt idx="3961">
                  <c:v>14628.922877112003</c:v>
                </c:pt>
                <c:pt idx="3962">
                  <c:v>14631.179021689408</c:v>
                </c:pt>
                <c:pt idx="3963">
                  <c:v>14633.434789879911</c:v>
                </c:pt>
                <c:pt idx="3964">
                  <c:v>14635.690181781811</c:v>
                </c:pt>
                <c:pt idx="3965">
                  <c:v>14637.945197493358</c:v>
                </c:pt>
                <c:pt idx="3966">
                  <c:v>14640.199837112721</c:v>
                </c:pt>
                <c:pt idx="3967">
                  <c:v>14642.454100737978</c:v>
                </c:pt>
                <c:pt idx="3968">
                  <c:v>14644.707988467188</c:v>
                </c:pt>
                <c:pt idx="3969">
                  <c:v>14646.96150039828</c:v>
                </c:pt>
                <c:pt idx="3970">
                  <c:v>14649.21463662916</c:v>
                </c:pt>
                <c:pt idx="3971">
                  <c:v>14651.467397257638</c:v>
                </c:pt>
                <c:pt idx="3972">
                  <c:v>14653.719782381451</c:v>
                </c:pt>
                <c:pt idx="3973">
                  <c:v>14655.971792098289</c:v>
                </c:pt>
                <c:pt idx="3974">
                  <c:v>14658.223426505752</c:v>
                </c:pt>
                <c:pt idx="3975">
                  <c:v>14660.47468570136</c:v>
                </c:pt>
                <c:pt idx="3976">
                  <c:v>14662.7255697826</c:v>
                </c:pt>
                <c:pt idx="3977">
                  <c:v>14664.976078846859</c:v>
                </c:pt>
                <c:pt idx="3978">
                  <c:v>14667.226212991462</c:v>
                </c:pt>
                <c:pt idx="3979">
                  <c:v>14669.475972313649</c:v>
                </c:pt>
                <c:pt idx="3980">
                  <c:v>14671.725356910632</c:v>
                </c:pt>
                <c:pt idx="3981">
                  <c:v>14673.974366879513</c:v>
                </c:pt>
                <c:pt idx="3982">
                  <c:v>14676.223002317323</c:v>
                </c:pt>
                <c:pt idx="3983">
                  <c:v>14678.471263321049</c:v>
                </c:pt>
                <c:pt idx="3984">
                  <c:v>14680.719149987608</c:v>
                </c:pt>
                <c:pt idx="3985">
                  <c:v>14682.966662413828</c:v>
                </c:pt>
                <c:pt idx="3986">
                  <c:v>14685.213800696472</c:v>
                </c:pt>
                <c:pt idx="3987">
                  <c:v>14687.460564932229</c:v>
                </c:pt>
                <c:pt idx="3988">
                  <c:v>14689.706955217731</c:v>
                </c:pt>
                <c:pt idx="3989">
                  <c:v>14691.952971649549</c:v>
                </c:pt>
                <c:pt idx="3990">
                  <c:v>14694.198614324157</c:v>
                </c:pt>
                <c:pt idx="3991">
                  <c:v>14696.443883337983</c:v>
                </c:pt>
                <c:pt idx="3992">
                  <c:v>14698.688778787369</c:v>
                </c:pt>
                <c:pt idx="3993">
                  <c:v>14700.9333007686</c:v>
                </c:pt>
                <c:pt idx="3994">
                  <c:v>14703.17744937789</c:v>
                </c:pt>
                <c:pt idx="3995">
                  <c:v>14705.42122471137</c:v>
                </c:pt>
                <c:pt idx="3996">
                  <c:v>14707.664626865129</c:v>
                </c:pt>
                <c:pt idx="3997">
                  <c:v>14709.907655935151</c:v>
                </c:pt>
                <c:pt idx="3998">
                  <c:v>14712.150312017389</c:v>
                </c:pt>
                <c:pt idx="3999">
                  <c:v>14714.392595207701</c:v>
                </c:pt>
                <c:pt idx="4000">
                  <c:v>14716.634505601893</c:v>
                </c:pt>
                <c:pt idx="4001">
                  <c:v>14718.876043295681</c:v>
                </c:pt>
                <c:pt idx="4002">
                  <c:v>14721.11720838473</c:v>
                </c:pt>
                <c:pt idx="4003">
                  <c:v>14723.358000964627</c:v>
                </c:pt>
                <c:pt idx="4004">
                  <c:v>14725.598421130904</c:v>
                </c:pt>
                <c:pt idx="4005">
                  <c:v>14727.838468979002</c:v>
                </c:pt>
                <c:pt idx="4006">
                  <c:v>14730.078144604318</c:v>
                </c:pt>
                <c:pt idx="4007">
                  <c:v>14732.317448102174</c:v>
                </c:pt>
                <c:pt idx="4008">
                  <c:v>14734.556379567786</c:v>
                </c:pt>
                <c:pt idx="4009">
                  <c:v>14736.794939096369</c:v>
                </c:pt>
                <c:pt idx="4010">
                  <c:v>14739.033126783021</c:v>
                </c:pt>
                <c:pt idx="4011">
                  <c:v>14741.270942722791</c:v>
                </c:pt>
                <c:pt idx="4012">
                  <c:v>14743.508387010639</c:v>
                </c:pt>
                <c:pt idx="4013">
                  <c:v>14745.745459741493</c:v>
                </c:pt>
                <c:pt idx="4014">
                  <c:v>14747.982161010163</c:v>
                </c:pt>
                <c:pt idx="4015">
                  <c:v>14750.218490911451</c:v>
                </c:pt>
                <c:pt idx="4016">
                  <c:v>14752.454449540042</c:v>
                </c:pt>
                <c:pt idx="4017">
                  <c:v>14754.690036990571</c:v>
                </c:pt>
                <c:pt idx="4018">
                  <c:v>14756.925253357609</c:v>
                </c:pt>
                <c:pt idx="4019">
                  <c:v>14759.160098735652</c:v>
                </c:pt>
                <c:pt idx="4020">
                  <c:v>14761.39457321913</c:v>
                </c:pt>
                <c:pt idx="4021">
                  <c:v>14763.628676902419</c:v>
                </c:pt>
                <c:pt idx="4022">
                  <c:v>14765.862409879803</c:v>
                </c:pt>
                <c:pt idx="4023">
                  <c:v>14768.0957722455</c:v>
                </c:pt>
                <c:pt idx="4024">
                  <c:v>14770.328764093691</c:v>
                </c:pt>
                <c:pt idx="4025">
                  <c:v>14772.561385518449</c:v>
                </c:pt>
                <c:pt idx="4026">
                  <c:v>14774.79363661382</c:v>
                </c:pt>
                <c:pt idx="4027">
                  <c:v>14777.025517473749</c:v>
                </c:pt>
                <c:pt idx="4028">
                  <c:v>14779.257028192133</c:v>
                </c:pt>
                <c:pt idx="4029">
                  <c:v>14781.488168862779</c:v>
                </c:pt>
                <c:pt idx="4030">
                  <c:v>14783.718939579458</c:v>
                </c:pt>
                <c:pt idx="4031">
                  <c:v>14785.949340435862</c:v>
                </c:pt>
                <c:pt idx="4032">
                  <c:v>14788.179371525603</c:v>
                </c:pt>
                <c:pt idx="4033">
                  <c:v>14790.40903294224</c:v>
                </c:pt>
                <c:pt idx="4034">
                  <c:v>14792.638324779249</c:v>
                </c:pt>
                <c:pt idx="4035">
                  <c:v>14794.867247130062</c:v>
                </c:pt>
                <c:pt idx="4036">
                  <c:v>14797.095800088027</c:v>
                </c:pt>
                <c:pt idx="4037">
                  <c:v>14799.323983746441</c:v>
                </c:pt>
                <c:pt idx="4038">
                  <c:v>14801.55179819851</c:v>
                </c:pt>
                <c:pt idx="4039">
                  <c:v>14803.77924353739</c:v>
                </c:pt>
                <c:pt idx="4040">
                  <c:v>14806.00631985616</c:v>
                </c:pt>
                <c:pt idx="4041">
                  <c:v>14808.233027247859</c:v>
                </c:pt>
                <c:pt idx="4042">
                  <c:v>14810.45936580542</c:v>
                </c:pt>
                <c:pt idx="4043">
                  <c:v>14812.685335621738</c:v>
                </c:pt>
                <c:pt idx="4044">
                  <c:v>14814.910936789629</c:v>
                </c:pt>
                <c:pt idx="4045">
                  <c:v>14817.136169401851</c:v>
                </c:pt>
                <c:pt idx="4046">
                  <c:v>14819.361033551078</c:v>
                </c:pt>
                <c:pt idx="4047">
                  <c:v>14821.585529329937</c:v>
                </c:pt>
                <c:pt idx="4048">
                  <c:v>14823.80965683099</c:v>
                </c:pt>
                <c:pt idx="4049">
                  <c:v>14826.033416146714</c:v>
                </c:pt>
                <c:pt idx="4050">
                  <c:v>14828.25680736952</c:v>
                </c:pt>
                <c:pt idx="4051">
                  <c:v>14830.479830591777</c:v>
                </c:pt>
                <c:pt idx="4052">
                  <c:v>14832.702485905782</c:v>
                </c:pt>
                <c:pt idx="4053">
                  <c:v>14834.92477340374</c:v>
                </c:pt>
                <c:pt idx="4054">
                  <c:v>14837.146693177809</c:v>
                </c:pt>
                <c:pt idx="4055">
                  <c:v>14839.368245320091</c:v>
                </c:pt>
                <c:pt idx="4056">
                  <c:v>14841.5894299226</c:v>
                </c:pt>
                <c:pt idx="4057">
                  <c:v>14843.81024707729</c:v>
                </c:pt>
                <c:pt idx="4058">
                  <c:v>14846.030696876072</c:v>
                </c:pt>
                <c:pt idx="4059">
                  <c:v>14848.250779410762</c:v>
                </c:pt>
                <c:pt idx="4060">
                  <c:v>14850.470494773108</c:v>
                </c:pt>
                <c:pt idx="4061">
                  <c:v>14852.68984305483</c:v>
                </c:pt>
                <c:pt idx="4062">
                  <c:v>14854.908824347538</c:v>
                </c:pt>
                <c:pt idx="4063">
                  <c:v>14857.127438742811</c:v>
                </c:pt>
                <c:pt idx="4064">
                  <c:v>14859.345686332143</c:v>
                </c:pt>
                <c:pt idx="4065">
                  <c:v>14861.563567206962</c:v>
                </c:pt>
                <c:pt idx="4066">
                  <c:v>14863.78108145863</c:v>
                </c:pt>
                <c:pt idx="4067">
                  <c:v>14865.998229178471</c:v>
                </c:pt>
                <c:pt idx="4068">
                  <c:v>14868.215010457698</c:v>
                </c:pt>
                <c:pt idx="4069">
                  <c:v>14870.4314253875</c:v>
                </c:pt>
                <c:pt idx="4070">
                  <c:v>14872.647474058971</c:v>
                </c:pt>
                <c:pt idx="4071">
                  <c:v>14874.863156563168</c:v>
                </c:pt>
                <c:pt idx="4072">
                  <c:v>14877.07847299105</c:v>
                </c:pt>
                <c:pt idx="4073">
                  <c:v>14879.293423433543</c:v>
                </c:pt>
                <c:pt idx="4074">
                  <c:v>14881.508007981471</c:v>
                </c:pt>
                <c:pt idx="4075">
                  <c:v>14883.722226725642</c:v>
                </c:pt>
                <c:pt idx="4076">
                  <c:v>14885.93607975675</c:v>
                </c:pt>
                <c:pt idx="4077">
                  <c:v>14888.149567165461</c:v>
                </c:pt>
                <c:pt idx="4078">
                  <c:v>14890.362689042347</c:v>
                </c:pt>
                <c:pt idx="4079">
                  <c:v>14892.575445477951</c:v>
                </c:pt>
                <c:pt idx="4080">
                  <c:v>14894.787836562709</c:v>
                </c:pt>
                <c:pt idx="4081">
                  <c:v>14896.999862387031</c:v>
                </c:pt>
                <c:pt idx="4082">
                  <c:v>14899.21152304122</c:v>
                </c:pt>
                <c:pt idx="4083">
                  <c:v>14901.422818615561</c:v>
                </c:pt>
                <c:pt idx="4084">
                  <c:v>14903.633749200251</c:v>
                </c:pt>
                <c:pt idx="4085">
                  <c:v>14905.844314885409</c:v>
                </c:pt>
                <c:pt idx="4086">
                  <c:v>14908.05451576112</c:v>
                </c:pt>
                <c:pt idx="4087">
                  <c:v>14910.264351917382</c:v>
                </c:pt>
                <c:pt idx="4088">
                  <c:v>14912.473823444127</c:v>
                </c:pt>
                <c:pt idx="4089">
                  <c:v>14914.682930431249</c:v>
                </c:pt>
                <c:pt idx="4090">
                  <c:v>14916.891672968561</c:v>
                </c:pt>
                <c:pt idx="4091">
                  <c:v>14919.100051145791</c:v>
                </c:pt>
                <c:pt idx="4092">
                  <c:v>14921.30806505263</c:v>
                </c:pt>
                <c:pt idx="4093">
                  <c:v>14923.515714778709</c:v>
                </c:pt>
                <c:pt idx="4094">
                  <c:v>14925.723000413582</c:v>
                </c:pt>
                <c:pt idx="4095">
                  <c:v>14927.929922046729</c:v>
                </c:pt>
                <c:pt idx="4096">
                  <c:v>14930.136479767591</c:v>
                </c:pt>
                <c:pt idx="4097">
                  <c:v>14932.342673665518</c:v>
                </c:pt>
                <c:pt idx="4098">
                  <c:v>14934.548503829819</c:v>
                </c:pt>
                <c:pt idx="4099">
                  <c:v>14936.75397034974</c:v>
                </c:pt>
                <c:pt idx="4100">
                  <c:v>14938.959073314429</c:v>
                </c:pt>
                <c:pt idx="4101">
                  <c:v>14941.163812813022</c:v>
                </c:pt>
                <c:pt idx="4102">
                  <c:v>14943.368188934548</c:v>
                </c:pt>
                <c:pt idx="4103">
                  <c:v>14945.572201767989</c:v>
                </c:pt>
                <c:pt idx="4104">
                  <c:v>14947.77585140227</c:v>
                </c:pt>
                <c:pt idx="4105">
                  <c:v>14949.979137926241</c:v>
                </c:pt>
                <c:pt idx="4106">
                  <c:v>14952.182061428703</c:v>
                </c:pt>
                <c:pt idx="4107">
                  <c:v>14954.384621998368</c:v>
                </c:pt>
                <c:pt idx="4108">
                  <c:v>14956.586819723909</c:v>
                </c:pt>
                <c:pt idx="4109">
                  <c:v>14958.788654693928</c:v>
                </c:pt>
                <c:pt idx="4110">
                  <c:v>14960.990126996971</c:v>
                </c:pt>
                <c:pt idx="4111">
                  <c:v>14963.19123672149</c:v>
                </c:pt>
                <c:pt idx="4112">
                  <c:v>14965.391983955918</c:v>
                </c:pt>
                <c:pt idx="4113">
                  <c:v>14967.592368788602</c:v>
                </c:pt>
                <c:pt idx="4114">
                  <c:v>14969.792391307819</c:v>
                </c:pt>
                <c:pt idx="4115">
                  <c:v>14971.99205160179</c:v>
                </c:pt>
                <c:pt idx="4116">
                  <c:v>14974.191349758679</c:v>
                </c:pt>
                <c:pt idx="4117">
                  <c:v>14976.39028586659</c:v>
                </c:pt>
                <c:pt idx="4118">
                  <c:v>14978.588860013549</c:v>
                </c:pt>
                <c:pt idx="4119">
                  <c:v>14980.787072287529</c:v>
                </c:pt>
                <c:pt idx="4120">
                  <c:v>14982.984922776443</c:v>
                </c:pt>
                <c:pt idx="4121">
                  <c:v>14985.18241156813</c:v>
                </c:pt>
                <c:pt idx="4122">
                  <c:v>14987.379538750371</c:v>
                </c:pt>
                <c:pt idx="4123">
                  <c:v>14989.576304410901</c:v>
                </c:pt>
                <c:pt idx="4124">
                  <c:v>14991.772708637352</c:v>
                </c:pt>
                <c:pt idx="4125">
                  <c:v>14993.96875151735</c:v>
                </c:pt>
                <c:pt idx="4126">
                  <c:v>14996.164433138401</c:v>
                </c:pt>
                <c:pt idx="4127">
                  <c:v>14998.359753587998</c:v>
                </c:pt>
                <c:pt idx="4128">
                  <c:v>15000.554712953543</c:v>
                </c:pt>
                <c:pt idx="4129">
                  <c:v>15002.749311322365</c:v>
                </c:pt>
                <c:pt idx="4130">
                  <c:v>15004.943548781772</c:v>
                </c:pt>
                <c:pt idx="4131">
                  <c:v>15007.13742541897</c:v>
                </c:pt>
                <c:pt idx="4132">
                  <c:v>15009.330941321119</c:v>
                </c:pt>
                <c:pt idx="4133">
                  <c:v>15011.524096575331</c:v>
                </c:pt>
                <c:pt idx="4134">
                  <c:v>15013.716891268617</c:v>
                </c:pt>
                <c:pt idx="4135">
                  <c:v>15015.909325487979</c:v>
                </c:pt>
                <c:pt idx="4136">
                  <c:v>15018.1013993203</c:v>
                </c:pt>
                <c:pt idx="4137">
                  <c:v>15020.293112852454</c:v>
                </c:pt>
                <c:pt idx="4138">
                  <c:v>15022.484466171203</c:v>
                </c:pt>
                <c:pt idx="4139">
                  <c:v>15024.6754593633</c:v>
                </c:pt>
                <c:pt idx="4140">
                  <c:v>15026.86609251538</c:v>
                </c:pt>
                <c:pt idx="4141">
                  <c:v>15029.056365714068</c:v>
                </c:pt>
                <c:pt idx="4142">
                  <c:v>15031.246279045899</c:v>
                </c:pt>
                <c:pt idx="4143">
                  <c:v>15033.435832597348</c:v>
                </c:pt>
                <c:pt idx="4144">
                  <c:v>15035.625026454831</c:v>
                </c:pt>
                <c:pt idx="4145">
                  <c:v>15037.813860704709</c:v>
                </c:pt>
                <c:pt idx="4146">
                  <c:v>15040.002335433281</c:v>
                </c:pt>
                <c:pt idx="4147">
                  <c:v>15042.190450726765</c:v>
                </c:pt>
                <c:pt idx="4148">
                  <c:v>15044.378206671328</c:v>
                </c:pt>
                <c:pt idx="4149">
                  <c:v>15046.565603353107</c:v>
                </c:pt>
                <c:pt idx="4150">
                  <c:v>15048.752640858142</c:v>
                </c:pt>
                <c:pt idx="4151">
                  <c:v>15050.9393192724</c:v>
                </c:pt>
                <c:pt idx="4152">
                  <c:v>15053.125638681819</c:v>
                </c:pt>
                <c:pt idx="4153">
                  <c:v>15055.311599172283</c:v>
                </c:pt>
                <c:pt idx="4154">
                  <c:v>15057.49720082957</c:v>
                </c:pt>
                <c:pt idx="4155">
                  <c:v>15059.682443739432</c:v>
                </c:pt>
                <c:pt idx="4156">
                  <c:v>15061.867327987557</c:v>
                </c:pt>
                <c:pt idx="4157">
                  <c:v>15064.051853659557</c:v>
                </c:pt>
                <c:pt idx="4158">
                  <c:v>15066.236020840999</c:v>
                </c:pt>
                <c:pt idx="4159">
                  <c:v>15068.419829617378</c:v>
                </c:pt>
                <c:pt idx="4160">
                  <c:v>15070.603280074141</c:v>
                </c:pt>
                <c:pt idx="4161">
                  <c:v>15072.786372296659</c:v>
                </c:pt>
                <c:pt idx="4162">
                  <c:v>15074.969106370238</c:v>
                </c:pt>
                <c:pt idx="4163">
                  <c:v>15077.151482380163</c:v>
                </c:pt>
                <c:pt idx="4164">
                  <c:v>15079.333500411602</c:v>
                </c:pt>
                <c:pt idx="4165">
                  <c:v>15081.515160549698</c:v>
                </c:pt>
                <c:pt idx="4166">
                  <c:v>15083.696462879532</c:v>
                </c:pt>
                <c:pt idx="4167">
                  <c:v>15085.877407486118</c:v>
                </c:pt>
                <c:pt idx="4168">
                  <c:v>15088.057994454399</c:v>
                </c:pt>
                <c:pt idx="4169">
                  <c:v>15090.23822386929</c:v>
                </c:pt>
                <c:pt idx="4170">
                  <c:v>15092.418095815599</c:v>
                </c:pt>
                <c:pt idx="4171">
                  <c:v>15094.597610378109</c:v>
                </c:pt>
                <c:pt idx="4172">
                  <c:v>15096.776767641542</c:v>
                </c:pt>
                <c:pt idx="4173">
                  <c:v>15098.955567690538</c:v>
                </c:pt>
                <c:pt idx="4174">
                  <c:v>15101.13401060969</c:v>
                </c:pt>
                <c:pt idx="4175">
                  <c:v>15103.312096483538</c:v>
                </c:pt>
                <c:pt idx="4176">
                  <c:v>15105.489825396549</c:v>
                </c:pt>
                <c:pt idx="4177">
                  <c:v>15107.667197433128</c:v>
                </c:pt>
                <c:pt idx="4178">
                  <c:v>15109.84421267765</c:v>
                </c:pt>
                <c:pt idx="4179">
                  <c:v>15112.020871214379</c:v>
                </c:pt>
                <c:pt idx="4180">
                  <c:v>15114.197173127568</c:v>
                </c:pt>
                <c:pt idx="4181">
                  <c:v>15116.37311850138</c:v>
                </c:pt>
                <c:pt idx="4182">
                  <c:v>15118.548707419932</c:v>
                </c:pt>
                <c:pt idx="4183">
                  <c:v>15120.723939967269</c:v>
                </c:pt>
                <c:pt idx="4184">
                  <c:v>15122.898816227398</c:v>
                </c:pt>
                <c:pt idx="4185">
                  <c:v>15125.073336284238</c:v>
                </c:pt>
                <c:pt idx="4186">
                  <c:v>15127.247500221682</c:v>
                </c:pt>
                <c:pt idx="4187">
                  <c:v>15129.421308123519</c:v>
                </c:pt>
                <c:pt idx="4188">
                  <c:v>15131.594760073533</c:v>
                </c:pt>
                <c:pt idx="4189">
                  <c:v>15133.767856155391</c:v>
                </c:pt>
                <c:pt idx="4190">
                  <c:v>15135.94059645275</c:v>
                </c:pt>
                <c:pt idx="4191">
                  <c:v>15138.11298104918</c:v>
                </c:pt>
                <c:pt idx="4192">
                  <c:v>15140.285010028198</c:v>
                </c:pt>
                <c:pt idx="4193">
                  <c:v>15142.456683473265</c:v>
                </c:pt>
                <c:pt idx="4194">
                  <c:v>15144.62800146778</c:v>
                </c:pt>
                <c:pt idx="4195">
                  <c:v>15146.79896409508</c:v>
                </c:pt>
                <c:pt idx="4196">
                  <c:v>15148.969571438451</c:v>
                </c:pt>
                <c:pt idx="4197">
                  <c:v>15151.139823581108</c:v>
                </c:pt>
                <c:pt idx="4198">
                  <c:v>15153.309720606228</c:v>
                </c:pt>
                <c:pt idx="4199">
                  <c:v>15155.479262596902</c:v>
                </c:pt>
                <c:pt idx="4200">
                  <c:v>15157.648449636172</c:v>
                </c:pt>
                <c:pt idx="4201">
                  <c:v>15159.81728180704</c:v>
                </c:pt>
                <c:pt idx="4202">
                  <c:v>15161.985759192419</c:v>
                </c:pt>
                <c:pt idx="4203">
                  <c:v>15164.153881875181</c:v>
                </c:pt>
                <c:pt idx="4204">
                  <c:v>15166.32164993814</c:v>
                </c:pt>
                <c:pt idx="4205">
                  <c:v>15168.489063464038</c:v>
                </c:pt>
                <c:pt idx="4206">
                  <c:v>15170.65612253558</c:v>
                </c:pt>
                <c:pt idx="4207">
                  <c:v>15172.822827235403</c:v>
                </c:pt>
                <c:pt idx="4208">
                  <c:v>15174.989177646061</c:v>
                </c:pt>
                <c:pt idx="4209">
                  <c:v>15177.155173850088</c:v>
                </c:pt>
                <c:pt idx="4210">
                  <c:v>15179.320815929937</c:v>
                </c:pt>
                <c:pt idx="4211">
                  <c:v>15181.486103968007</c:v>
                </c:pt>
                <c:pt idx="4212">
                  <c:v>15183.651038046642</c:v>
                </c:pt>
                <c:pt idx="4213">
                  <c:v>15185.815618248129</c:v>
                </c:pt>
                <c:pt idx="4214">
                  <c:v>15187.979844654688</c:v>
                </c:pt>
                <c:pt idx="4215">
                  <c:v>15190.143717348481</c:v>
                </c:pt>
                <c:pt idx="4216">
                  <c:v>15192.307236411631</c:v>
                </c:pt>
                <c:pt idx="4217">
                  <c:v>15194.47040192617</c:v>
                </c:pt>
                <c:pt idx="4218">
                  <c:v>15196.63321397411</c:v>
                </c:pt>
                <c:pt idx="4219">
                  <c:v>15198.795672637369</c:v>
                </c:pt>
                <c:pt idx="4220">
                  <c:v>15200.957777997841</c:v>
                </c:pt>
                <c:pt idx="4221">
                  <c:v>15203.119530137323</c:v>
                </c:pt>
                <c:pt idx="4222">
                  <c:v>15205.280929137591</c:v>
                </c:pt>
                <c:pt idx="4223">
                  <c:v>15207.441975080341</c:v>
                </c:pt>
                <c:pt idx="4224">
                  <c:v>15209.602668047222</c:v>
                </c:pt>
                <c:pt idx="4225">
                  <c:v>15211.763008119813</c:v>
                </c:pt>
                <c:pt idx="4226">
                  <c:v>15213.922995379649</c:v>
                </c:pt>
                <c:pt idx="4227">
                  <c:v>15216.082629908207</c:v>
                </c:pt>
                <c:pt idx="4228">
                  <c:v>15218.24191178689</c:v>
                </c:pt>
                <c:pt idx="4229">
                  <c:v>15220.400841097069</c:v>
                </c:pt>
                <c:pt idx="4230">
                  <c:v>15222.559417920031</c:v>
                </c:pt>
                <c:pt idx="4231">
                  <c:v>15224.717642337022</c:v>
                </c:pt>
                <c:pt idx="4232">
                  <c:v>15226.875514429219</c:v>
                </c:pt>
                <c:pt idx="4233">
                  <c:v>15229.03303427776</c:v>
                </c:pt>
                <c:pt idx="4234">
                  <c:v>15231.190201963709</c:v>
                </c:pt>
                <c:pt idx="4235">
                  <c:v>15233.34701756808</c:v>
                </c:pt>
                <c:pt idx="4236">
                  <c:v>15235.503481171823</c:v>
                </c:pt>
                <c:pt idx="4237">
                  <c:v>15237.659592855842</c:v>
                </c:pt>
                <c:pt idx="4238">
                  <c:v>15239.81535270096</c:v>
                </c:pt>
                <c:pt idx="4239">
                  <c:v>15241.970760787988</c:v>
                </c:pt>
                <c:pt idx="4240">
                  <c:v>15244.12581719763</c:v>
                </c:pt>
                <c:pt idx="4241">
                  <c:v>15246.280522010571</c:v>
                </c:pt>
                <c:pt idx="4242">
                  <c:v>15248.434875307399</c:v>
                </c:pt>
                <c:pt idx="4243">
                  <c:v>15250.5888771687</c:v>
                </c:pt>
                <c:pt idx="4244">
                  <c:v>15252.742527674953</c:v>
                </c:pt>
                <c:pt idx="4245">
                  <c:v>15254.895826906601</c:v>
                </c:pt>
                <c:pt idx="4246">
                  <c:v>15257.048774944031</c:v>
                </c:pt>
                <c:pt idx="4247">
                  <c:v>15259.201371867583</c:v>
                </c:pt>
                <c:pt idx="4248">
                  <c:v>15261.353617757501</c:v>
                </c:pt>
                <c:pt idx="4249">
                  <c:v>15263.505512694021</c:v>
                </c:pt>
                <c:pt idx="4250">
                  <c:v>15265.657056757291</c:v>
                </c:pt>
                <c:pt idx="4251">
                  <c:v>15267.808250027409</c:v>
                </c:pt>
                <c:pt idx="4252">
                  <c:v>15269.959092584428</c:v>
                </c:pt>
                <c:pt idx="4253">
                  <c:v>15272.109584508349</c:v>
                </c:pt>
                <c:pt idx="4254">
                  <c:v>15274.259725879079</c:v>
                </c:pt>
                <c:pt idx="4255">
                  <c:v>15276.409516776503</c:v>
                </c:pt>
                <c:pt idx="4256">
                  <c:v>15278.558957280438</c:v>
                </c:pt>
                <c:pt idx="4257">
                  <c:v>15280.708047470653</c:v>
                </c:pt>
                <c:pt idx="4258">
                  <c:v>15282.856787426848</c:v>
                </c:pt>
                <c:pt idx="4259">
                  <c:v>15285.005177228668</c:v>
                </c:pt>
                <c:pt idx="4260">
                  <c:v>15287.15321695573</c:v>
                </c:pt>
                <c:pt idx="4261">
                  <c:v>15289.300906687537</c:v>
                </c:pt>
                <c:pt idx="4262">
                  <c:v>15291.448246503613</c:v>
                </c:pt>
                <c:pt idx="4263">
                  <c:v>15293.595236483336</c:v>
                </c:pt>
                <c:pt idx="4264">
                  <c:v>15295.741876706124</c:v>
                </c:pt>
                <c:pt idx="4265">
                  <c:v>15297.888167251251</c:v>
                </c:pt>
                <c:pt idx="4266">
                  <c:v>15300.034108197991</c:v>
                </c:pt>
                <c:pt idx="4267">
                  <c:v>15302.179699625549</c:v>
                </c:pt>
                <c:pt idx="4268">
                  <c:v>15304.324941613069</c:v>
                </c:pt>
                <c:pt idx="4269">
                  <c:v>15306.469834239639</c:v>
                </c:pt>
                <c:pt idx="4270">
                  <c:v>15308.61437758429</c:v>
                </c:pt>
                <c:pt idx="4271">
                  <c:v>15310.75857172601</c:v>
                </c:pt>
                <c:pt idx="4272">
                  <c:v>15312.90241674372</c:v>
                </c:pt>
                <c:pt idx="4273">
                  <c:v>15315.045912716279</c:v>
                </c:pt>
                <c:pt idx="4274">
                  <c:v>15317.18905972251</c:v>
                </c:pt>
                <c:pt idx="4275">
                  <c:v>15319.331857841173</c:v>
                </c:pt>
                <c:pt idx="4276">
                  <c:v>15321.474307150951</c:v>
                </c:pt>
                <c:pt idx="4277">
                  <c:v>15323.616407730502</c:v>
                </c:pt>
                <c:pt idx="4278">
                  <c:v>15325.758159658419</c:v>
                </c:pt>
                <c:pt idx="4279">
                  <c:v>15327.899563013229</c:v>
                </c:pt>
                <c:pt idx="4280">
                  <c:v>15330.040617873419</c:v>
                </c:pt>
                <c:pt idx="4281">
                  <c:v>15332.1813243174</c:v>
                </c:pt>
                <c:pt idx="4282">
                  <c:v>15334.321682423561</c:v>
                </c:pt>
                <c:pt idx="4283">
                  <c:v>15336.461692270208</c:v>
                </c:pt>
                <c:pt idx="4284">
                  <c:v>15338.60135393559</c:v>
                </c:pt>
                <c:pt idx="4285">
                  <c:v>15340.74066749793</c:v>
                </c:pt>
                <c:pt idx="4286">
                  <c:v>15342.879633035358</c:v>
                </c:pt>
                <c:pt idx="4287">
                  <c:v>15345.018250625983</c:v>
                </c:pt>
                <c:pt idx="4288">
                  <c:v>15347.156520347828</c:v>
                </c:pt>
                <c:pt idx="4289">
                  <c:v>15349.294442278893</c:v>
                </c:pt>
                <c:pt idx="4290">
                  <c:v>15351.4320164971</c:v>
                </c:pt>
                <c:pt idx="4291">
                  <c:v>15353.569243080317</c:v>
                </c:pt>
                <c:pt idx="4292">
                  <c:v>15355.706122106381</c:v>
                </c:pt>
                <c:pt idx="4293">
                  <c:v>15357.842653653048</c:v>
                </c:pt>
                <c:pt idx="4294">
                  <c:v>15359.978837798019</c:v>
                </c:pt>
                <c:pt idx="4295">
                  <c:v>15362.114674618962</c:v>
                </c:pt>
                <c:pt idx="4296">
                  <c:v>15364.250164193469</c:v>
                </c:pt>
                <c:pt idx="4297">
                  <c:v>15366.385306599101</c:v>
                </c:pt>
                <c:pt idx="4298">
                  <c:v>15368.52010191334</c:v>
                </c:pt>
                <c:pt idx="4299">
                  <c:v>15370.654550213621</c:v>
                </c:pt>
                <c:pt idx="4300">
                  <c:v>15372.78865157733</c:v>
                </c:pt>
                <c:pt idx="4301">
                  <c:v>15374.922406081801</c:v>
                </c:pt>
                <c:pt idx="4302">
                  <c:v>15377.055813804298</c:v>
                </c:pt>
                <c:pt idx="4303">
                  <c:v>15379.18887482205</c:v>
                </c:pt>
                <c:pt idx="4304">
                  <c:v>15381.321589212223</c:v>
                </c:pt>
                <c:pt idx="4305">
                  <c:v>15383.453957051919</c:v>
                </c:pt>
                <c:pt idx="4306">
                  <c:v>15385.585978418208</c:v>
                </c:pt>
                <c:pt idx="4307">
                  <c:v>15387.717653388088</c:v>
                </c:pt>
                <c:pt idx="4308">
                  <c:v>15389.848982038509</c:v>
                </c:pt>
                <c:pt idx="4309">
                  <c:v>15391.979964446367</c:v>
                </c:pt>
                <c:pt idx="4310">
                  <c:v>15394.110600688507</c:v>
                </c:pt>
                <c:pt idx="4311">
                  <c:v>15396.240890841711</c:v>
                </c:pt>
                <c:pt idx="4312">
                  <c:v>15398.370834982707</c:v>
                </c:pt>
                <c:pt idx="4313">
                  <c:v>15400.500433188188</c:v>
                </c:pt>
                <c:pt idx="4314">
                  <c:v>15402.629685534779</c:v>
                </c:pt>
                <c:pt idx="4315">
                  <c:v>15404.75859209904</c:v>
                </c:pt>
                <c:pt idx="4316">
                  <c:v>15406.887152957501</c:v>
                </c:pt>
                <c:pt idx="4317">
                  <c:v>15409.015368186621</c:v>
                </c:pt>
                <c:pt idx="4318">
                  <c:v>15411.143237862823</c:v>
                </c:pt>
                <c:pt idx="4319">
                  <c:v>15413.270762062451</c:v>
                </c:pt>
                <c:pt idx="4320">
                  <c:v>15415.397940861811</c:v>
                </c:pt>
                <c:pt idx="4321">
                  <c:v>15417.524774337151</c:v>
                </c:pt>
                <c:pt idx="4322">
                  <c:v>15419.651262564679</c:v>
                </c:pt>
                <c:pt idx="4323">
                  <c:v>15421.77740562054</c:v>
                </c:pt>
                <c:pt idx="4324">
                  <c:v>15423.903203580809</c:v>
                </c:pt>
                <c:pt idx="4325">
                  <c:v>15426.028656521539</c:v>
                </c:pt>
                <c:pt idx="4326">
                  <c:v>15428.153764518702</c:v>
                </c:pt>
                <c:pt idx="4327">
                  <c:v>15430.278527648228</c:v>
                </c:pt>
                <c:pt idx="4328">
                  <c:v>15432.402945986008</c:v>
                </c:pt>
                <c:pt idx="4329">
                  <c:v>15434.527019607858</c:v>
                </c:pt>
                <c:pt idx="4330">
                  <c:v>15436.650748589562</c:v>
                </c:pt>
                <c:pt idx="4331">
                  <c:v>15438.774133006809</c:v>
                </c:pt>
                <c:pt idx="4332">
                  <c:v>15440.89717293528</c:v>
                </c:pt>
                <c:pt idx="4333">
                  <c:v>15443.019868450599</c:v>
                </c:pt>
                <c:pt idx="4334">
                  <c:v>15445.142219628309</c:v>
                </c:pt>
                <c:pt idx="4335">
                  <c:v>15447.264226543923</c:v>
                </c:pt>
                <c:pt idx="4336">
                  <c:v>15449.385889272888</c:v>
                </c:pt>
                <c:pt idx="4337">
                  <c:v>15451.507207890612</c:v>
                </c:pt>
                <c:pt idx="4338">
                  <c:v>15453.628182472439</c:v>
                </c:pt>
                <c:pt idx="4339">
                  <c:v>15455.748813093671</c:v>
                </c:pt>
                <c:pt idx="4340">
                  <c:v>15457.869099829541</c:v>
                </c:pt>
                <c:pt idx="4341">
                  <c:v>15459.989042755242</c:v>
                </c:pt>
                <c:pt idx="4342">
                  <c:v>15462.10864194591</c:v>
                </c:pt>
                <c:pt idx="4343">
                  <c:v>15464.227897476641</c:v>
                </c:pt>
                <c:pt idx="4344">
                  <c:v>15466.346809422448</c:v>
                </c:pt>
                <c:pt idx="4345">
                  <c:v>15468.46537785832</c:v>
                </c:pt>
                <c:pt idx="4346">
                  <c:v>15470.583602859191</c:v>
                </c:pt>
                <c:pt idx="4347">
                  <c:v>15472.701484499919</c:v>
                </c:pt>
                <c:pt idx="4348">
                  <c:v>15474.81902285535</c:v>
                </c:pt>
                <c:pt idx="4349">
                  <c:v>15476.936218000243</c:v>
                </c:pt>
                <c:pt idx="4350">
                  <c:v>15479.0530700093</c:v>
                </c:pt>
                <c:pt idx="4351">
                  <c:v>15481.16957895721</c:v>
                </c:pt>
                <c:pt idx="4352">
                  <c:v>15483.285744918579</c:v>
                </c:pt>
                <c:pt idx="4353">
                  <c:v>15485.40156796796</c:v>
                </c:pt>
                <c:pt idx="4354">
                  <c:v>15487.517048179883</c:v>
                </c:pt>
                <c:pt idx="4355">
                  <c:v>15489.63218562878</c:v>
                </c:pt>
                <c:pt idx="4356">
                  <c:v>15491.746980389071</c:v>
                </c:pt>
                <c:pt idx="4357">
                  <c:v>15493.861432535103</c:v>
                </c:pt>
                <c:pt idx="4358">
                  <c:v>15495.97554214119</c:v>
                </c:pt>
                <c:pt idx="4359">
                  <c:v>15498.089309281559</c:v>
                </c:pt>
                <c:pt idx="4360">
                  <c:v>15500.202734030439</c:v>
                </c:pt>
                <c:pt idx="4361">
                  <c:v>15502.315816461949</c:v>
                </c:pt>
                <c:pt idx="4362">
                  <c:v>15504.428556650189</c:v>
                </c:pt>
                <c:pt idx="4363">
                  <c:v>15506.540954669208</c:v>
                </c:pt>
                <c:pt idx="4364">
                  <c:v>15508.653010593</c:v>
                </c:pt>
                <c:pt idx="4365">
                  <c:v>15510.76472449549</c:v>
                </c:pt>
                <c:pt idx="4366">
                  <c:v>15512.876096450578</c:v>
                </c:pt>
                <c:pt idx="4367">
                  <c:v>15514.987126532091</c:v>
                </c:pt>
                <c:pt idx="4368">
                  <c:v>15517.09781481382</c:v>
                </c:pt>
                <c:pt idx="4369">
                  <c:v>15519.208161369503</c:v>
                </c:pt>
                <c:pt idx="4370">
                  <c:v>15521.318166272809</c:v>
                </c:pt>
                <c:pt idx="4371">
                  <c:v>15523.427829597378</c:v>
                </c:pt>
                <c:pt idx="4372">
                  <c:v>15525.537151416782</c:v>
                </c:pt>
                <c:pt idx="4373">
                  <c:v>15527.646131804549</c:v>
                </c:pt>
                <c:pt idx="4374">
                  <c:v>15529.754770834172</c:v>
                </c:pt>
                <c:pt idx="4375">
                  <c:v>15531.86306857905</c:v>
                </c:pt>
                <c:pt idx="4376">
                  <c:v>15533.971025112573</c:v>
                </c:pt>
                <c:pt idx="4377">
                  <c:v>15536.07864050806</c:v>
                </c:pt>
                <c:pt idx="4378">
                  <c:v>15538.185914838788</c:v>
                </c:pt>
                <c:pt idx="4379">
                  <c:v>15540.292848177975</c:v>
                </c:pt>
                <c:pt idx="4380">
                  <c:v>15542.399440598792</c:v>
                </c:pt>
                <c:pt idx="4381">
                  <c:v>15544.505692174351</c:v>
                </c:pt>
                <c:pt idx="4382">
                  <c:v>15546.61160297772</c:v>
                </c:pt>
                <c:pt idx="4383">
                  <c:v>15548.717173081928</c:v>
                </c:pt>
                <c:pt idx="4384">
                  <c:v>15550.822402559932</c:v>
                </c:pt>
                <c:pt idx="4385">
                  <c:v>15552.927291484648</c:v>
                </c:pt>
                <c:pt idx="4386">
                  <c:v>15555.031839928948</c:v>
                </c:pt>
                <c:pt idx="4387">
                  <c:v>15557.136047965641</c:v>
                </c:pt>
                <c:pt idx="4388">
                  <c:v>15559.239915667487</c:v>
                </c:pt>
                <c:pt idx="4389">
                  <c:v>15561.343443107202</c:v>
                </c:pt>
                <c:pt idx="4390">
                  <c:v>15563.446630357448</c:v>
                </c:pt>
                <c:pt idx="4391">
                  <c:v>15565.549477490831</c:v>
                </c:pt>
                <c:pt idx="4392">
                  <c:v>15567.651984579928</c:v>
                </c:pt>
                <c:pt idx="4393">
                  <c:v>15569.754151697231</c:v>
                </c:pt>
                <c:pt idx="4394">
                  <c:v>15571.855978915219</c:v>
                </c:pt>
                <c:pt idx="4395">
                  <c:v>15573.957466306279</c:v>
                </c:pt>
                <c:pt idx="4396">
                  <c:v>15576.058613942789</c:v>
                </c:pt>
                <c:pt idx="4397">
                  <c:v>15578.15942189706</c:v>
                </c:pt>
                <c:pt idx="4398">
                  <c:v>15580.259890241337</c:v>
                </c:pt>
                <c:pt idx="4399">
                  <c:v>15582.360019047836</c:v>
                </c:pt>
                <c:pt idx="4400">
                  <c:v>15584.459808388709</c:v>
                </c:pt>
                <c:pt idx="4401">
                  <c:v>15586.559258336081</c:v>
                </c:pt>
                <c:pt idx="4402">
                  <c:v>15588.658368962</c:v>
                </c:pt>
                <c:pt idx="4403">
                  <c:v>15590.75714033847</c:v>
                </c:pt>
                <c:pt idx="4404">
                  <c:v>15592.855572537448</c:v>
                </c:pt>
                <c:pt idx="4405">
                  <c:v>15594.953665630857</c:v>
                </c:pt>
                <c:pt idx="4406">
                  <c:v>15597.051419690548</c:v>
                </c:pt>
                <c:pt idx="4407">
                  <c:v>15599.148834788328</c:v>
                </c:pt>
                <c:pt idx="4408">
                  <c:v>15601.245910995951</c:v>
                </c:pt>
                <c:pt idx="4409">
                  <c:v>15603.342648385142</c:v>
                </c:pt>
                <c:pt idx="4410">
                  <c:v>15605.439047027539</c:v>
                </c:pt>
                <c:pt idx="4411">
                  <c:v>15607.535106994757</c:v>
                </c:pt>
                <c:pt idx="4412">
                  <c:v>15609.630828358371</c:v>
                </c:pt>
                <c:pt idx="4413">
                  <c:v>15611.726211189882</c:v>
                </c:pt>
                <c:pt idx="4414">
                  <c:v>15613.82125556075</c:v>
                </c:pt>
                <c:pt idx="4415">
                  <c:v>15615.91596154238</c:v>
                </c:pt>
                <c:pt idx="4416">
                  <c:v>15618.010329206138</c:v>
                </c:pt>
                <c:pt idx="4417">
                  <c:v>15620.104358623343</c:v>
                </c:pt>
                <c:pt idx="4418">
                  <c:v>15622.19804986525</c:v>
                </c:pt>
                <c:pt idx="4419">
                  <c:v>15624.29140300307</c:v>
                </c:pt>
                <c:pt idx="4420">
                  <c:v>15626.384418107971</c:v>
                </c:pt>
                <c:pt idx="4421">
                  <c:v>15628.477095251068</c:v>
                </c:pt>
                <c:pt idx="4422">
                  <c:v>15630.569434503428</c:v>
                </c:pt>
                <c:pt idx="4423">
                  <c:v>15632.66143593607</c:v>
                </c:pt>
                <c:pt idx="4424">
                  <c:v>15634.753099619949</c:v>
                </c:pt>
                <c:pt idx="4425">
                  <c:v>15636.84442562599</c:v>
                </c:pt>
                <c:pt idx="4426">
                  <c:v>15638.93541402506</c:v>
                </c:pt>
                <c:pt idx="4427">
                  <c:v>15641.026064887978</c:v>
                </c:pt>
                <c:pt idx="4428">
                  <c:v>15643.116378285529</c:v>
                </c:pt>
                <c:pt idx="4429">
                  <c:v>15645.206354288408</c:v>
                </c:pt>
                <c:pt idx="4430">
                  <c:v>15647.295992967309</c:v>
                </c:pt>
                <c:pt idx="4431">
                  <c:v>15649.38529439284</c:v>
                </c:pt>
                <c:pt idx="4432">
                  <c:v>15651.474258635591</c:v>
                </c:pt>
                <c:pt idx="4433">
                  <c:v>15653.562885766069</c:v>
                </c:pt>
                <c:pt idx="4434">
                  <c:v>15655.651175854769</c:v>
                </c:pt>
                <c:pt idx="4435">
                  <c:v>15657.739128972122</c:v>
                </c:pt>
                <c:pt idx="4436">
                  <c:v>15659.826745188489</c:v>
                </c:pt>
                <c:pt idx="4437">
                  <c:v>15661.914024574209</c:v>
                </c:pt>
                <c:pt idx="4438">
                  <c:v>15664.000967199579</c:v>
                </c:pt>
                <c:pt idx="4439">
                  <c:v>15666.08757313481</c:v>
                </c:pt>
                <c:pt idx="4440">
                  <c:v>15668.173842450102</c:v>
                </c:pt>
                <c:pt idx="4441">
                  <c:v>15670.259775215582</c:v>
                </c:pt>
                <c:pt idx="4442">
                  <c:v>15672.345371501349</c:v>
                </c:pt>
                <c:pt idx="4443">
                  <c:v>15674.430631377429</c:v>
                </c:pt>
                <c:pt idx="4444">
                  <c:v>15676.515554913831</c:v>
                </c:pt>
                <c:pt idx="4445">
                  <c:v>15678.60014218049</c:v>
                </c:pt>
                <c:pt idx="4446">
                  <c:v>15680.684393247288</c:v>
                </c:pt>
                <c:pt idx="4447">
                  <c:v>15682.768308184102</c:v>
                </c:pt>
                <c:pt idx="4448">
                  <c:v>15684.851887060699</c:v>
                </c:pt>
                <c:pt idx="4449">
                  <c:v>15686.935129946849</c:v>
                </c:pt>
                <c:pt idx="4450">
                  <c:v>15689.018036912243</c:v>
                </c:pt>
                <c:pt idx="4451">
                  <c:v>15691.100608026542</c:v>
                </c:pt>
                <c:pt idx="4452">
                  <c:v>15693.182843359342</c:v>
                </c:pt>
                <c:pt idx="4453">
                  <c:v>15695.264742980211</c:v>
                </c:pt>
                <c:pt idx="4454">
                  <c:v>15697.34630695866</c:v>
                </c:pt>
                <c:pt idx="4455">
                  <c:v>15699.427535364148</c:v>
                </c:pt>
                <c:pt idx="4456">
                  <c:v>15701.508428266079</c:v>
                </c:pt>
                <c:pt idx="4457">
                  <c:v>15703.588985733841</c:v>
                </c:pt>
                <c:pt idx="4458">
                  <c:v>15705.669207836732</c:v>
                </c:pt>
                <c:pt idx="4459">
                  <c:v>15707.749094644028</c:v>
                </c:pt>
                <c:pt idx="4460">
                  <c:v>15709.82864622496</c:v>
                </c:pt>
                <c:pt idx="4461">
                  <c:v>15711.907862648688</c:v>
                </c:pt>
                <c:pt idx="4462">
                  <c:v>15713.986743984347</c:v>
                </c:pt>
                <c:pt idx="4463">
                  <c:v>15716.065290301029</c:v>
                </c:pt>
                <c:pt idx="4464">
                  <c:v>15718.14350166775</c:v>
                </c:pt>
                <c:pt idx="4465">
                  <c:v>15720.221378153501</c:v>
                </c:pt>
                <c:pt idx="4466">
                  <c:v>15722.298919827208</c:v>
                </c:pt>
                <c:pt idx="4467">
                  <c:v>15724.376126757776</c:v>
                </c:pt>
                <c:pt idx="4468">
                  <c:v>15726.452999014049</c:v>
                </c:pt>
                <c:pt idx="4469">
                  <c:v>15728.529536664808</c:v>
                </c:pt>
                <c:pt idx="4470">
                  <c:v>15730.605739778808</c:v>
                </c:pt>
                <c:pt idx="4471">
                  <c:v>15732.681608424749</c:v>
                </c:pt>
                <c:pt idx="4472">
                  <c:v>15734.75714267128</c:v>
                </c:pt>
                <c:pt idx="4473">
                  <c:v>15736.832342587009</c:v>
                </c:pt>
                <c:pt idx="4474">
                  <c:v>15738.9072082405</c:v>
                </c:pt>
                <c:pt idx="4475">
                  <c:v>15740.981739700261</c:v>
                </c:pt>
                <c:pt idx="4476">
                  <c:v>15743.055937034747</c:v>
                </c:pt>
                <c:pt idx="4477">
                  <c:v>15745.129800312392</c:v>
                </c:pt>
                <c:pt idx="4478">
                  <c:v>15747.203329601551</c:v>
                </c:pt>
                <c:pt idx="4479">
                  <c:v>15749.276524970548</c:v>
                </c:pt>
                <c:pt idx="4480">
                  <c:v>15751.349386487667</c:v>
                </c:pt>
                <c:pt idx="4481">
                  <c:v>15753.421914221139</c:v>
                </c:pt>
                <c:pt idx="4482">
                  <c:v>15755.494108239132</c:v>
                </c:pt>
                <c:pt idx="4483">
                  <c:v>15757.565968609801</c:v>
                </c:pt>
                <c:pt idx="4484">
                  <c:v>15759.637495401223</c:v>
                </c:pt>
                <c:pt idx="4485">
                  <c:v>15761.708688681429</c:v>
                </c:pt>
                <c:pt idx="4486">
                  <c:v>15763.779548518434</c:v>
                </c:pt>
                <c:pt idx="4487">
                  <c:v>15765.850074980179</c:v>
                </c:pt>
                <c:pt idx="4488">
                  <c:v>15767.920268134574</c:v>
                </c:pt>
                <c:pt idx="4489">
                  <c:v>15769.990128049451</c:v>
                </c:pt>
                <c:pt idx="4490">
                  <c:v>15772.05965479264</c:v>
                </c:pt>
                <c:pt idx="4491">
                  <c:v>15774.128848431892</c:v>
                </c:pt>
                <c:pt idx="4492">
                  <c:v>15776.19770903493</c:v>
                </c:pt>
                <c:pt idx="4493">
                  <c:v>15778.266236669419</c:v>
                </c:pt>
                <c:pt idx="4494">
                  <c:v>15780.334431402991</c:v>
                </c:pt>
                <c:pt idx="4495">
                  <c:v>15782.402293303197</c:v>
                </c:pt>
                <c:pt idx="4496">
                  <c:v>15784.469822437601</c:v>
                </c:pt>
                <c:pt idx="4497">
                  <c:v>15786.537018873662</c:v>
                </c:pt>
                <c:pt idx="4498">
                  <c:v>15788.60388267883</c:v>
                </c:pt>
                <c:pt idx="4499">
                  <c:v>15790.670413920488</c:v>
                </c:pt>
                <c:pt idx="4500">
                  <c:v>15792.73661266598</c:v>
                </c:pt>
                <c:pt idx="4501">
                  <c:v>15794.802478982621</c:v>
                </c:pt>
                <c:pt idx="4502">
                  <c:v>15796.868012937641</c:v>
                </c:pt>
                <c:pt idx="4503">
                  <c:v>15798.93321459827</c:v>
                </c:pt>
                <c:pt idx="4504">
                  <c:v>15800.998084031649</c:v>
                </c:pt>
                <c:pt idx="4505">
                  <c:v>15803.0626213049</c:v>
                </c:pt>
                <c:pt idx="4506">
                  <c:v>15805.126826485088</c:v>
                </c:pt>
                <c:pt idx="4507">
                  <c:v>15807.190699639248</c:v>
                </c:pt>
                <c:pt idx="4508">
                  <c:v>15809.254240834354</c:v>
                </c:pt>
                <c:pt idx="4509">
                  <c:v>15811.317450137321</c:v>
                </c:pt>
                <c:pt idx="4510">
                  <c:v>15813.380327615048</c:v>
                </c:pt>
                <c:pt idx="4511">
                  <c:v>15815.44287333437</c:v>
                </c:pt>
                <c:pt idx="4512">
                  <c:v>15817.505087362089</c:v>
                </c:pt>
                <c:pt idx="4513">
                  <c:v>15819.566969764946</c:v>
                </c:pt>
                <c:pt idx="4514">
                  <c:v>15821.62852060964</c:v>
                </c:pt>
                <c:pt idx="4515">
                  <c:v>15823.68973996284</c:v>
                </c:pt>
                <c:pt idx="4516">
                  <c:v>15825.75062789115</c:v>
                </c:pt>
                <c:pt idx="4517">
                  <c:v>15827.811184461127</c:v>
                </c:pt>
                <c:pt idx="4518">
                  <c:v>15829.8714097393</c:v>
                </c:pt>
                <c:pt idx="4519">
                  <c:v>15831.931303792149</c:v>
                </c:pt>
                <c:pt idx="4520">
                  <c:v>15833.990866686097</c:v>
                </c:pt>
                <c:pt idx="4521">
                  <c:v>15836.050098487529</c:v>
                </c:pt>
                <c:pt idx="4522">
                  <c:v>15838.108999262788</c:v>
                </c:pt>
                <c:pt idx="4523">
                  <c:v>15840.167569078158</c:v>
                </c:pt>
                <c:pt idx="4524">
                  <c:v>15842.225807999899</c:v>
                </c:pt>
                <c:pt idx="4525">
                  <c:v>15844.283716094202</c:v>
                </c:pt>
                <c:pt idx="4526">
                  <c:v>15846.341293427227</c:v>
                </c:pt>
                <c:pt idx="4527">
                  <c:v>15848.3985400651</c:v>
                </c:pt>
                <c:pt idx="4528">
                  <c:v>15850.455456073871</c:v>
                </c:pt>
                <c:pt idx="4529">
                  <c:v>15852.512041519574</c:v>
                </c:pt>
                <c:pt idx="4530">
                  <c:v>15854.568296468178</c:v>
                </c:pt>
                <c:pt idx="4531">
                  <c:v>15856.624220985619</c:v>
                </c:pt>
                <c:pt idx="4532">
                  <c:v>15858.67981513779</c:v>
                </c:pt>
                <c:pt idx="4533">
                  <c:v>15860.73507899053</c:v>
                </c:pt>
                <c:pt idx="4534">
                  <c:v>15862.79001260963</c:v>
                </c:pt>
                <c:pt idx="4535">
                  <c:v>15864.844616060849</c:v>
                </c:pt>
                <c:pt idx="4536">
                  <c:v>15866.898889409887</c:v>
                </c:pt>
                <c:pt idx="4537">
                  <c:v>15868.952832722431</c:v>
                </c:pt>
                <c:pt idx="4538">
                  <c:v>15871.00644606407</c:v>
                </c:pt>
                <c:pt idx="4539">
                  <c:v>15873.059729500401</c:v>
                </c:pt>
                <c:pt idx="4540">
                  <c:v>15875.112683096942</c:v>
                </c:pt>
                <c:pt idx="4541">
                  <c:v>15877.165306919171</c:v>
                </c:pt>
                <c:pt idx="4542">
                  <c:v>15879.217601032531</c:v>
                </c:pt>
                <c:pt idx="4543">
                  <c:v>15881.269565502433</c:v>
                </c:pt>
                <c:pt idx="4544">
                  <c:v>15883.321200394203</c:v>
                </c:pt>
                <c:pt idx="4545">
                  <c:v>15885.372505773168</c:v>
                </c:pt>
                <c:pt idx="4546">
                  <c:v>15887.423481704593</c:v>
                </c:pt>
                <c:pt idx="4547">
                  <c:v>15889.474128253671</c:v>
                </c:pt>
                <c:pt idx="4548">
                  <c:v>15891.524445485591</c:v>
                </c:pt>
                <c:pt idx="4549">
                  <c:v>15893.574433465488</c:v>
                </c:pt>
                <c:pt idx="4550">
                  <c:v>15895.624092258431</c:v>
                </c:pt>
                <c:pt idx="4551">
                  <c:v>15897.67342192947</c:v>
                </c:pt>
                <c:pt idx="4552">
                  <c:v>15899.722422543611</c:v>
                </c:pt>
                <c:pt idx="4553">
                  <c:v>15901.771094165782</c:v>
                </c:pt>
                <c:pt idx="4554">
                  <c:v>15903.819436860909</c:v>
                </c:pt>
                <c:pt idx="4555">
                  <c:v>15905.867450693848</c:v>
                </c:pt>
                <c:pt idx="4556">
                  <c:v>15907.915135729416</c:v>
                </c:pt>
                <c:pt idx="4557">
                  <c:v>15909.962492032411</c:v>
                </c:pt>
                <c:pt idx="4558">
                  <c:v>15912.009519667527</c:v>
                </c:pt>
                <c:pt idx="4559">
                  <c:v>15914.056218699488</c:v>
                </c:pt>
                <c:pt idx="4560">
                  <c:v>15916.102589192922</c:v>
                </c:pt>
                <c:pt idx="4561">
                  <c:v>15918.148631212422</c:v>
                </c:pt>
                <c:pt idx="4562">
                  <c:v>15920.194344822552</c:v>
                </c:pt>
                <c:pt idx="4563">
                  <c:v>15922.239730087829</c:v>
                </c:pt>
                <c:pt idx="4564">
                  <c:v>15924.284787072713</c:v>
                </c:pt>
                <c:pt idx="4565">
                  <c:v>15926.329515841629</c:v>
                </c:pt>
                <c:pt idx="4566">
                  <c:v>15928.373916458968</c:v>
                </c:pt>
                <c:pt idx="4567">
                  <c:v>15930.417988989058</c:v>
                </c:pt>
                <c:pt idx="4568">
                  <c:v>15932.461733496199</c:v>
                </c:pt>
                <c:pt idx="4569">
                  <c:v>15934.505150044641</c:v>
                </c:pt>
                <c:pt idx="4570">
                  <c:v>15936.54823869858</c:v>
                </c:pt>
                <c:pt idx="4571">
                  <c:v>15938.590999522188</c:v>
                </c:pt>
                <c:pt idx="4572">
                  <c:v>15940.633432579594</c:v>
                </c:pt>
                <c:pt idx="4573">
                  <c:v>15942.67553793486</c:v>
                </c:pt>
                <c:pt idx="4574">
                  <c:v>15944.71731565202</c:v>
                </c:pt>
                <c:pt idx="4575">
                  <c:v>15946.75876579507</c:v>
                </c:pt>
                <c:pt idx="4576">
                  <c:v>15948.79988842796</c:v>
                </c:pt>
                <c:pt idx="4577">
                  <c:v>15950.840683614588</c:v>
                </c:pt>
                <c:pt idx="4578">
                  <c:v>15952.881151418809</c:v>
                </c:pt>
                <c:pt idx="4579">
                  <c:v>15954.921291904449</c:v>
                </c:pt>
                <c:pt idx="4580">
                  <c:v>15956.961105135269</c:v>
                </c:pt>
                <c:pt idx="4581">
                  <c:v>15959.00059117501</c:v>
                </c:pt>
                <c:pt idx="4582">
                  <c:v>15961.039750087362</c:v>
                </c:pt>
                <c:pt idx="4583">
                  <c:v>15963.078581935963</c:v>
                </c:pt>
                <c:pt idx="4584">
                  <c:v>15965.117086784408</c:v>
                </c:pt>
                <c:pt idx="4585">
                  <c:v>15967.155264696268</c:v>
                </c:pt>
                <c:pt idx="4586">
                  <c:v>15969.19311573505</c:v>
                </c:pt>
                <c:pt idx="4587">
                  <c:v>15971.230639964228</c:v>
                </c:pt>
                <c:pt idx="4588">
                  <c:v>15973.267837447238</c:v>
                </c:pt>
                <c:pt idx="4589">
                  <c:v>15975.30470824746</c:v>
                </c:pt>
                <c:pt idx="4590">
                  <c:v>15977.341252428239</c:v>
                </c:pt>
                <c:pt idx="4591">
                  <c:v>15979.377470052879</c:v>
                </c:pt>
                <c:pt idx="4592">
                  <c:v>15981.41336118463</c:v>
                </c:pt>
                <c:pt idx="4593">
                  <c:v>15983.44892588672</c:v>
                </c:pt>
                <c:pt idx="4594">
                  <c:v>15985.484164222309</c:v>
                </c:pt>
                <c:pt idx="4595">
                  <c:v>15987.519076254543</c:v>
                </c:pt>
                <c:pt idx="4596">
                  <c:v>15989.55366204649</c:v>
                </c:pt>
                <c:pt idx="4597">
                  <c:v>15991.587921661207</c:v>
                </c:pt>
                <c:pt idx="4598">
                  <c:v>15993.621855161711</c:v>
                </c:pt>
                <c:pt idx="4599">
                  <c:v>15995.65546261093</c:v>
                </c:pt>
                <c:pt idx="4600">
                  <c:v>15997.688744071811</c:v>
                </c:pt>
                <c:pt idx="4601">
                  <c:v>15999.721699607207</c:v>
                </c:pt>
                <c:pt idx="4602">
                  <c:v>16001.754329279969</c:v>
                </c:pt>
                <c:pt idx="4603">
                  <c:v>16003.78663315288</c:v>
                </c:pt>
                <c:pt idx="4604">
                  <c:v>16005.818611288689</c:v>
                </c:pt>
                <c:pt idx="4605">
                  <c:v>16007.850263750108</c:v>
                </c:pt>
                <c:pt idx="4606">
                  <c:v>16009.881590599791</c:v>
                </c:pt>
                <c:pt idx="4607">
                  <c:v>16011.912591900371</c:v>
                </c:pt>
                <c:pt idx="4608">
                  <c:v>16013.943267714412</c:v>
                </c:pt>
                <c:pt idx="4609">
                  <c:v>16015.97361810447</c:v>
                </c:pt>
                <c:pt idx="4610">
                  <c:v>16018.003643133023</c:v>
                </c:pt>
                <c:pt idx="4611">
                  <c:v>16020.033342862544</c:v>
                </c:pt>
                <c:pt idx="4612">
                  <c:v>16022.062717355422</c:v>
                </c:pt>
                <c:pt idx="4613">
                  <c:v>16024.091766674042</c:v>
                </c:pt>
                <c:pt idx="4614">
                  <c:v>16026.12049088073</c:v>
                </c:pt>
                <c:pt idx="4615">
                  <c:v>16028.14889003777</c:v>
                </c:pt>
                <c:pt idx="4616">
                  <c:v>16030.176964207398</c:v>
                </c:pt>
                <c:pt idx="4617">
                  <c:v>16032.204713451842</c:v>
                </c:pt>
                <c:pt idx="4618">
                  <c:v>16034.232137833233</c:v>
                </c:pt>
                <c:pt idx="4619">
                  <c:v>16036.259237413689</c:v>
                </c:pt>
                <c:pt idx="4620">
                  <c:v>16038.286012255319</c:v>
                </c:pt>
                <c:pt idx="4621">
                  <c:v>16040.312462420119</c:v>
                </c:pt>
                <c:pt idx="4622">
                  <c:v>16042.33858797012</c:v>
                </c:pt>
                <c:pt idx="4623">
                  <c:v>16044.364388967238</c:v>
                </c:pt>
                <c:pt idx="4624">
                  <c:v>16046.389865473408</c:v>
                </c:pt>
                <c:pt idx="4625">
                  <c:v>16048.4150175505</c:v>
                </c:pt>
                <c:pt idx="4626">
                  <c:v>16050.43984526032</c:v>
                </c:pt>
                <c:pt idx="4627">
                  <c:v>16052.464348664669</c:v>
                </c:pt>
                <c:pt idx="4628">
                  <c:v>16054.48852782529</c:v>
                </c:pt>
                <c:pt idx="4629">
                  <c:v>16056.51238280389</c:v>
                </c:pt>
                <c:pt idx="4630">
                  <c:v>16058.535913662115</c:v>
                </c:pt>
                <c:pt idx="4631">
                  <c:v>16060.559120461607</c:v>
                </c:pt>
                <c:pt idx="4632">
                  <c:v>16062.582003263928</c:v>
                </c:pt>
                <c:pt idx="4633">
                  <c:v>16064.604562130624</c:v>
                </c:pt>
                <c:pt idx="4634">
                  <c:v>16066.62679712319</c:v>
                </c:pt>
                <c:pt idx="4635">
                  <c:v>16068.648708303084</c:v>
                </c:pt>
                <c:pt idx="4636">
                  <c:v>16070.67029573171</c:v>
                </c:pt>
                <c:pt idx="4637">
                  <c:v>16072.69155947045</c:v>
                </c:pt>
                <c:pt idx="4638">
                  <c:v>16074.71249958063</c:v>
                </c:pt>
                <c:pt idx="4639">
                  <c:v>16076.733116123562</c:v>
                </c:pt>
                <c:pt idx="4640">
                  <c:v>16078.753409160459</c:v>
                </c:pt>
                <c:pt idx="4641">
                  <c:v>16080.773378752572</c:v>
                </c:pt>
                <c:pt idx="4642">
                  <c:v>16082.793024961031</c:v>
                </c:pt>
                <c:pt idx="4643">
                  <c:v>16084.812347846992</c:v>
                </c:pt>
                <c:pt idx="4644">
                  <c:v>16086.831347471521</c:v>
                </c:pt>
                <c:pt idx="4645">
                  <c:v>16088.850023895679</c:v>
                </c:pt>
                <c:pt idx="4646">
                  <c:v>16090.868377180461</c:v>
                </c:pt>
                <c:pt idx="4647">
                  <c:v>16092.886407386843</c:v>
                </c:pt>
                <c:pt idx="4648">
                  <c:v>16094.904114575729</c:v>
                </c:pt>
                <c:pt idx="4649">
                  <c:v>16096.921498808022</c:v>
                </c:pt>
                <c:pt idx="4650">
                  <c:v>16098.93856014455</c:v>
                </c:pt>
                <c:pt idx="4651">
                  <c:v>16100.955298646119</c:v>
                </c:pt>
                <c:pt idx="4652">
                  <c:v>16102.9717143735</c:v>
                </c:pt>
                <c:pt idx="4653">
                  <c:v>16104.987807387388</c:v>
                </c:pt>
                <c:pt idx="4654">
                  <c:v>16107.00357774849</c:v>
                </c:pt>
                <c:pt idx="4655">
                  <c:v>16109.019025517429</c:v>
                </c:pt>
                <c:pt idx="4656">
                  <c:v>16111.034150754811</c:v>
                </c:pt>
                <c:pt idx="4657">
                  <c:v>16113.048953521189</c:v>
                </c:pt>
                <c:pt idx="4658">
                  <c:v>16115.063433877091</c:v>
                </c:pt>
                <c:pt idx="4659">
                  <c:v>16117.07759188299</c:v>
                </c:pt>
                <c:pt idx="4660">
                  <c:v>16119.091427599322</c:v>
                </c:pt>
                <c:pt idx="4661">
                  <c:v>16121.104941086482</c:v>
                </c:pt>
                <c:pt idx="4662">
                  <c:v>16123.118132404818</c:v>
                </c:pt>
                <c:pt idx="4663">
                  <c:v>16125.131001614673</c:v>
                </c:pt>
                <c:pt idx="4664">
                  <c:v>16127.143548776314</c:v>
                </c:pt>
                <c:pt idx="4665">
                  <c:v>16129.155773949959</c:v>
                </c:pt>
                <c:pt idx="4666">
                  <c:v>16131.167677195819</c:v>
                </c:pt>
                <c:pt idx="4667">
                  <c:v>16133.179258574062</c:v>
                </c:pt>
                <c:pt idx="4668">
                  <c:v>16135.190518144782</c:v>
                </c:pt>
                <c:pt idx="4669">
                  <c:v>16137.20145596807</c:v>
                </c:pt>
                <c:pt idx="4670">
                  <c:v>16139.212072103961</c:v>
                </c:pt>
                <c:pt idx="4671">
                  <c:v>16141.222366612441</c:v>
                </c:pt>
                <c:pt idx="4672">
                  <c:v>16143.23233955348</c:v>
                </c:pt>
                <c:pt idx="4673">
                  <c:v>16145.24199098699</c:v>
                </c:pt>
                <c:pt idx="4674">
                  <c:v>16147.251320972849</c:v>
                </c:pt>
                <c:pt idx="4675">
                  <c:v>16149.2603295709</c:v>
                </c:pt>
                <c:pt idx="4676">
                  <c:v>16151.269016840923</c:v>
                </c:pt>
                <c:pt idx="4677">
                  <c:v>16153.277382842693</c:v>
                </c:pt>
                <c:pt idx="4678">
                  <c:v>16155.285427635919</c:v>
                </c:pt>
                <c:pt idx="4679">
                  <c:v>16157.29315128029</c:v>
                </c:pt>
                <c:pt idx="4680">
                  <c:v>16159.30055383543</c:v>
                </c:pt>
                <c:pt idx="4681">
                  <c:v>16161.307635360956</c:v>
                </c:pt>
                <c:pt idx="4682">
                  <c:v>16163.31439591641</c:v>
                </c:pt>
                <c:pt idx="4683">
                  <c:v>16165.320835561328</c:v>
                </c:pt>
                <c:pt idx="4684">
                  <c:v>16167.32695435518</c:v>
                </c:pt>
                <c:pt idx="4685">
                  <c:v>16169.332752357424</c:v>
                </c:pt>
                <c:pt idx="4686">
                  <c:v>16171.338229627427</c:v>
                </c:pt>
                <c:pt idx="4687">
                  <c:v>16173.343386224589</c:v>
                </c:pt>
                <c:pt idx="4688">
                  <c:v>16175.34822220822</c:v>
                </c:pt>
                <c:pt idx="4689">
                  <c:v>16177.352737637608</c:v>
                </c:pt>
                <c:pt idx="4690">
                  <c:v>16179.356932571987</c:v>
                </c:pt>
                <c:pt idx="4691">
                  <c:v>16181.360807070569</c:v>
                </c:pt>
                <c:pt idx="4692">
                  <c:v>16183.364361192533</c:v>
                </c:pt>
                <c:pt idx="4693">
                  <c:v>16185.367594996978</c:v>
                </c:pt>
                <c:pt idx="4694">
                  <c:v>16187.370508543017</c:v>
                </c:pt>
                <c:pt idx="4695">
                  <c:v>16189.373101889691</c:v>
                </c:pt>
                <c:pt idx="4696">
                  <c:v>16191.375375096008</c:v>
                </c:pt>
                <c:pt idx="4697">
                  <c:v>16193.377328220948</c:v>
                </c:pt>
                <c:pt idx="4698">
                  <c:v>16195.378961323428</c:v>
                </c:pt>
                <c:pt idx="4699">
                  <c:v>16197.380274462361</c:v>
                </c:pt>
                <c:pt idx="4700">
                  <c:v>16199.38126769659</c:v>
                </c:pt>
                <c:pt idx="4701">
                  <c:v>16201.381941084917</c:v>
                </c:pt>
                <c:pt idx="4702">
                  <c:v>16203.382294686147</c:v>
                </c:pt>
                <c:pt idx="4703">
                  <c:v>16205.382328559002</c:v>
                </c:pt>
                <c:pt idx="4704">
                  <c:v>16207.382042762179</c:v>
                </c:pt>
                <c:pt idx="4705">
                  <c:v>16209.38143735435</c:v>
                </c:pt>
                <c:pt idx="4706">
                  <c:v>16211.38051239412</c:v>
                </c:pt>
                <c:pt idx="4707">
                  <c:v>16213.379267940078</c:v>
                </c:pt>
                <c:pt idx="4708">
                  <c:v>16215.377704050778</c:v>
                </c:pt>
                <c:pt idx="4709">
                  <c:v>16217.375820784726</c:v>
                </c:pt>
                <c:pt idx="4710">
                  <c:v>16219.373618200378</c:v>
                </c:pt>
                <c:pt idx="4711">
                  <c:v>16221.371096356163</c:v>
                </c:pt>
                <c:pt idx="4712">
                  <c:v>16223.368255310483</c:v>
                </c:pt>
                <c:pt idx="4713">
                  <c:v>16225.365095121668</c:v>
                </c:pt>
                <c:pt idx="4714">
                  <c:v>16227.361615848049</c:v>
                </c:pt>
                <c:pt idx="4715">
                  <c:v>16229.357817547909</c:v>
                </c:pt>
                <c:pt idx="4716">
                  <c:v>16231.35370027946</c:v>
                </c:pt>
                <c:pt idx="4717">
                  <c:v>16233.349264100922</c:v>
                </c:pt>
                <c:pt idx="4718">
                  <c:v>16235.344509070443</c:v>
                </c:pt>
                <c:pt idx="4719">
                  <c:v>16237.33943524614</c:v>
                </c:pt>
                <c:pt idx="4720">
                  <c:v>16239.33404268611</c:v>
                </c:pt>
                <c:pt idx="4721">
                  <c:v>16241.328331448398</c:v>
                </c:pt>
                <c:pt idx="4722">
                  <c:v>16243.322301591003</c:v>
                </c:pt>
                <c:pt idx="4723">
                  <c:v>16245.315953171888</c:v>
                </c:pt>
                <c:pt idx="4724">
                  <c:v>16247.309286248988</c:v>
                </c:pt>
                <c:pt idx="4725">
                  <c:v>16249.302300880208</c:v>
                </c:pt>
                <c:pt idx="4726">
                  <c:v>16251.294997123399</c:v>
                </c:pt>
                <c:pt idx="4727">
                  <c:v>16253.287375036372</c:v>
                </c:pt>
                <c:pt idx="4728">
                  <c:v>16255.279434676902</c:v>
                </c:pt>
                <c:pt idx="4729">
                  <c:v>16257.271176102731</c:v>
                </c:pt>
                <c:pt idx="4730">
                  <c:v>16259.26259937157</c:v>
                </c:pt>
                <c:pt idx="4731">
                  <c:v>16261.253704541083</c:v>
                </c:pt>
                <c:pt idx="4732">
                  <c:v>16263.244491668882</c:v>
                </c:pt>
                <c:pt idx="4733">
                  <c:v>16265.234960812586</c:v>
                </c:pt>
                <c:pt idx="4734">
                  <c:v>16267.22511202971</c:v>
                </c:pt>
                <c:pt idx="4735">
                  <c:v>16269.214945377802</c:v>
                </c:pt>
                <c:pt idx="4736">
                  <c:v>16271.204460914321</c:v>
                </c:pt>
                <c:pt idx="4737">
                  <c:v>16273.193658696711</c:v>
                </c:pt>
                <c:pt idx="4738">
                  <c:v>16275.182538782359</c:v>
                </c:pt>
                <c:pt idx="4739">
                  <c:v>16277.171101228651</c:v>
                </c:pt>
                <c:pt idx="4740">
                  <c:v>16279.159346092902</c:v>
                </c:pt>
                <c:pt idx="4741">
                  <c:v>16281.147273432402</c:v>
                </c:pt>
                <c:pt idx="4742">
                  <c:v>16283.13488330439</c:v>
                </c:pt>
                <c:pt idx="4743">
                  <c:v>16285.122175766102</c:v>
                </c:pt>
                <c:pt idx="4744">
                  <c:v>16287.10915087469</c:v>
                </c:pt>
                <c:pt idx="4745">
                  <c:v>16289.095808687309</c:v>
                </c:pt>
                <c:pt idx="4746">
                  <c:v>16291.082149261058</c:v>
                </c:pt>
                <c:pt idx="4747">
                  <c:v>16293.068172652998</c:v>
                </c:pt>
                <c:pt idx="4748">
                  <c:v>16295.05387892016</c:v>
                </c:pt>
                <c:pt idx="4749">
                  <c:v>16297.039268119526</c:v>
                </c:pt>
                <c:pt idx="4750">
                  <c:v>16299.024340308051</c:v>
                </c:pt>
                <c:pt idx="4751">
                  <c:v>16301.009095542649</c:v>
                </c:pt>
                <c:pt idx="4752">
                  <c:v>16302.993533880201</c:v>
                </c:pt>
                <c:pt idx="4753">
                  <c:v>16304.977655377548</c:v>
                </c:pt>
                <c:pt idx="4754">
                  <c:v>16306.96146009149</c:v>
                </c:pt>
                <c:pt idx="4755">
                  <c:v>16308.944948078804</c:v>
                </c:pt>
                <c:pt idx="4756">
                  <c:v>16310.9281193962</c:v>
                </c:pt>
                <c:pt idx="4757">
                  <c:v>16312.910974100389</c:v>
                </c:pt>
                <c:pt idx="4758">
                  <c:v>16314.89351224802</c:v>
                </c:pt>
                <c:pt idx="4759">
                  <c:v>16316.875733895708</c:v>
                </c:pt>
                <c:pt idx="4760">
                  <c:v>16318.857639100039</c:v>
                </c:pt>
                <c:pt idx="4761">
                  <c:v>16320.83922791756</c:v>
                </c:pt>
                <c:pt idx="4762">
                  <c:v>16322.820500404769</c:v>
                </c:pt>
                <c:pt idx="4763">
                  <c:v>16324.80145661815</c:v>
                </c:pt>
                <c:pt idx="4764">
                  <c:v>16326.78209661413</c:v>
                </c:pt>
                <c:pt idx="4765">
                  <c:v>16328.762420449109</c:v>
                </c:pt>
                <c:pt idx="4766">
                  <c:v>16330.742428179454</c:v>
                </c:pt>
                <c:pt idx="4767">
                  <c:v>16332.72211986147</c:v>
                </c:pt>
                <c:pt idx="4768">
                  <c:v>16334.701495551471</c:v>
                </c:pt>
                <c:pt idx="4769">
                  <c:v>16336.680555305691</c:v>
                </c:pt>
                <c:pt idx="4770">
                  <c:v>16338.659299180341</c:v>
                </c:pt>
                <c:pt idx="4771">
                  <c:v>16340.637727231611</c:v>
                </c:pt>
                <c:pt idx="4772">
                  <c:v>16342.615839515651</c:v>
                </c:pt>
                <c:pt idx="4773">
                  <c:v>16344.593636088541</c:v>
                </c:pt>
                <c:pt idx="4774">
                  <c:v>16346.571117006362</c:v>
                </c:pt>
                <c:pt idx="4775">
                  <c:v>16348.548282325151</c:v>
                </c:pt>
                <c:pt idx="4776">
                  <c:v>16350.5251321009</c:v>
                </c:pt>
                <c:pt idx="4777">
                  <c:v>16352.501666389569</c:v>
                </c:pt>
                <c:pt idx="4778">
                  <c:v>16354.477885247079</c:v>
                </c:pt>
                <c:pt idx="4779">
                  <c:v>16356.453788729323</c:v>
                </c:pt>
                <c:pt idx="4780">
                  <c:v>16358.429376892153</c:v>
                </c:pt>
                <c:pt idx="4781">
                  <c:v>16360.40464979137</c:v>
                </c:pt>
                <c:pt idx="4782">
                  <c:v>16362.379607482761</c:v>
                </c:pt>
                <c:pt idx="4783">
                  <c:v>16364.35425002207</c:v>
                </c:pt>
                <c:pt idx="4784">
                  <c:v>16366.328577464998</c:v>
                </c:pt>
                <c:pt idx="4785">
                  <c:v>16368.302589867219</c:v>
                </c:pt>
                <c:pt idx="4786">
                  <c:v>16370.276287284369</c:v>
                </c:pt>
                <c:pt idx="4787">
                  <c:v>16372.249669772053</c:v>
                </c:pt>
                <c:pt idx="4788">
                  <c:v>16374.222737385811</c:v>
                </c:pt>
                <c:pt idx="4789">
                  <c:v>16376.195490181182</c:v>
                </c:pt>
                <c:pt idx="4790">
                  <c:v>16378.167928213657</c:v>
                </c:pt>
                <c:pt idx="4791">
                  <c:v>16380.140051538701</c:v>
                </c:pt>
                <c:pt idx="4792">
                  <c:v>16382.111860211711</c:v>
                </c:pt>
                <c:pt idx="4793">
                  <c:v>16384.083354288079</c:v>
                </c:pt>
                <c:pt idx="4794">
                  <c:v>16386.054533823157</c:v>
                </c:pt>
                <c:pt idx="4795">
                  <c:v>16388.025398872251</c:v>
                </c:pt>
                <c:pt idx="4796">
                  <c:v>16389.99594949064</c:v>
                </c:pt>
                <c:pt idx="4797">
                  <c:v>16391.966185733567</c:v>
                </c:pt>
                <c:pt idx="4798">
                  <c:v>16393.936107656209</c:v>
                </c:pt>
                <c:pt idx="4799">
                  <c:v>16395.905715313769</c:v>
                </c:pt>
                <c:pt idx="4800">
                  <c:v>16397.87500876137</c:v>
                </c:pt>
                <c:pt idx="4801">
                  <c:v>16399.843988054101</c:v>
                </c:pt>
                <c:pt idx="4802">
                  <c:v>16401.812653247027</c:v>
                </c:pt>
                <c:pt idx="4803">
                  <c:v>16403.781004395176</c:v>
                </c:pt>
                <c:pt idx="4804">
                  <c:v>16405.74904155355</c:v>
                </c:pt>
                <c:pt idx="4805">
                  <c:v>16407.71676477708</c:v>
                </c:pt>
                <c:pt idx="4806">
                  <c:v>16409.684174120714</c:v>
                </c:pt>
                <c:pt idx="4807">
                  <c:v>16411.651269639304</c:v>
                </c:pt>
                <c:pt idx="4808">
                  <c:v>16413.618051387723</c:v>
                </c:pt>
                <c:pt idx="4809">
                  <c:v>16415.58451942079</c:v>
                </c:pt>
                <c:pt idx="4810">
                  <c:v>16417.55067379327</c:v>
                </c:pt>
                <c:pt idx="4811">
                  <c:v>16419.516514559898</c:v>
                </c:pt>
                <c:pt idx="4812">
                  <c:v>16421.482041775409</c:v>
                </c:pt>
                <c:pt idx="4813">
                  <c:v>16423.447255494455</c:v>
                </c:pt>
                <c:pt idx="4814">
                  <c:v>16425.412155771679</c:v>
                </c:pt>
                <c:pt idx="4815">
                  <c:v>16427.376742661683</c:v>
                </c:pt>
                <c:pt idx="4816">
                  <c:v>16429.341016219041</c:v>
                </c:pt>
                <c:pt idx="4817">
                  <c:v>16431.304976498272</c:v>
                </c:pt>
                <c:pt idx="4818">
                  <c:v>16433.268623553904</c:v>
                </c:pt>
                <c:pt idx="4819">
                  <c:v>16435.231957440352</c:v>
                </c:pt>
                <c:pt idx="4820">
                  <c:v>16437.194978212097</c:v>
                </c:pt>
                <c:pt idx="4821">
                  <c:v>16439.157685923503</c:v>
                </c:pt>
                <c:pt idx="4822">
                  <c:v>16441.12008062892</c:v>
                </c:pt>
                <c:pt idx="4823">
                  <c:v>16443.082162382681</c:v>
                </c:pt>
                <c:pt idx="4824">
                  <c:v>16445.043931239081</c:v>
                </c:pt>
                <c:pt idx="4825">
                  <c:v>16447.005387252371</c:v>
                </c:pt>
                <c:pt idx="4826">
                  <c:v>16448.966530476755</c:v>
                </c:pt>
                <c:pt idx="4827">
                  <c:v>16450.927360966441</c:v>
                </c:pt>
                <c:pt idx="4828">
                  <c:v>16452.887878775557</c:v>
                </c:pt>
                <c:pt idx="4829">
                  <c:v>16454.848083958233</c:v>
                </c:pt>
                <c:pt idx="4830">
                  <c:v>16456.807976568536</c:v>
                </c:pt>
                <c:pt idx="4831">
                  <c:v>16458.767556660525</c:v>
                </c:pt>
                <c:pt idx="4832">
                  <c:v>16460.726824288213</c:v>
                </c:pt>
                <c:pt idx="4833">
                  <c:v>16462.685779505548</c:v>
                </c:pt>
                <c:pt idx="4834">
                  <c:v>16464.644422366506</c:v>
                </c:pt>
                <c:pt idx="4835">
                  <c:v>16466.60275292498</c:v>
                </c:pt>
                <c:pt idx="4836">
                  <c:v>16468.560771234839</c:v>
                </c:pt>
                <c:pt idx="4837">
                  <c:v>16470.518477349913</c:v>
                </c:pt>
                <c:pt idx="4838">
                  <c:v>16472.475871324044</c:v>
                </c:pt>
                <c:pt idx="4839">
                  <c:v>16474.432953210959</c:v>
                </c:pt>
                <c:pt idx="4840">
                  <c:v>16476.389723064414</c:v>
                </c:pt>
                <c:pt idx="4841">
                  <c:v>16478.346180938101</c:v>
                </c:pt>
                <c:pt idx="4842">
                  <c:v>16480.302326885681</c:v>
                </c:pt>
                <c:pt idx="4843">
                  <c:v>16482.258160960821</c:v>
                </c:pt>
                <c:pt idx="4844">
                  <c:v>16484.213683217095</c:v>
                </c:pt>
                <c:pt idx="4845">
                  <c:v>16486.168893708073</c:v>
                </c:pt>
                <c:pt idx="4846">
                  <c:v>16488.123792487266</c:v>
                </c:pt>
                <c:pt idx="4847">
                  <c:v>16490.078379608185</c:v>
                </c:pt>
                <c:pt idx="4848">
                  <c:v>16492.032655124309</c:v>
                </c:pt>
                <c:pt idx="4849">
                  <c:v>16493.986619089039</c:v>
                </c:pt>
                <c:pt idx="4850">
                  <c:v>16495.940271555777</c:v>
                </c:pt>
                <c:pt idx="4851">
                  <c:v>16497.893612577886</c:v>
                </c:pt>
                <c:pt idx="4852">
                  <c:v>16499.8466422087</c:v>
                </c:pt>
                <c:pt idx="4853">
                  <c:v>16501.799360501485</c:v>
                </c:pt>
                <c:pt idx="4854">
                  <c:v>16503.751767509537</c:v>
                </c:pt>
                <c:pt idx="4855">
                  <c:v>16505.703863286049</c:v>
                </c:pt>
                <c:pt idx="4856">
                  <c:v>16507.655647884214</c:v>
                </c:pt>
                <c:pt idx="4857">
                  <c:v>16509.607121357218</c:v>
                </c:pt>
                <c:pt idx="4858">
                  <c:v>16511.558283758153</c:v>
                </c:pt>
                <c:pt idx="4859">
                  <c:v>16513.509135140117</c:v>
                </c:pt>
                <c:pt idx="4860">
                  <c:v>16515.459675556162</c:v>
                </c:pt>
                <c:pt idx="4861">
                  <c:v>16517.409905059325</c:v>
                </c:pt>
                <c:pt idx="4862">
                  <c:v>16519.359823702591</c:v>
                </c:pt>
                <c:pt idx="4863">
                  <c:v>16521.309431538895</c:v>
                </c:pt>
                <c:pt idx="4864">
                  <c:v>16523.258728621178</c:v>
                </c:pt>
                <c:pt idx="4865">
                  <c:v>16525.207715002329</c:v>
                </c:pt>
                <c:pt idx="4866">
                  <c:v>16527.156390735177</c:v>
                </c:pt>
                <c:pt idx="4867">
                  <c:v>16529.104755872566</c:v>
                </c:pt>
                <c:pt idx="4868">
                  <c:v>16531.052810467289</c:v>
                </c:pt>
                <c:pt idx="4869">
                  <c:v>16533.000554572078</c:v>
                </c:pt>
                <c:pt idx="4870">
                  <c:v>16534.947988239663</c:v>
                </c:pt>
                <c:pt idx="4871">
                  <c:v>16536.895111522728</c:v>
                </c:pt>
                <c:pt idx="4872">
                  <c:v>16538.841924473942</c:v>
                </c:pt>
                <c:pt idx="4873">
                  <c:v>16540.788427145901</c:v>
                </c:pt>
                <c:pt idx="4874">
                  <c:v>16542.734619591211</c:v>
                </c:pt>
                <c:pt idx="4875">
                  <c:v>16544.680501862411</c:v>
                </c:pt>
                <c:pt idx="4876">
                  <c:v>16546.626074012031</c:v>
                </c:pt>
                <c:pt idx="4877">
                  <c:v>16548.571336092562</c:v>
                </c:pt>
                <c:pt idx="4878">
                  <c:v>16550.516288156457</c:v>
                </c:pt>
                <c:pt idx="4879">
                  <c:v>16552.460930256126</c:v>
                </c:pt>
                <c:pt idx="4880">
                  <c:v>16554.405262443976</c:v>
                </c:pt>
                <c:pt idx="4881">
                  <c:v>16556.34928477235</c:v>
                </c:pt>
                <c:pt idx="4882">
                  <c:v>16558.29299729356</c:v>
                </c:pt>
                <c:pt idx="4883">
                  <c:v>16560.236400059919</c:v>
                </c:pt>
                <c:pt idx="4884">
                  <c:v>16562.179493123665</c:v>
                </c:pt>
                <c:pt idx="4885">
                  <c:v>16564.122276537011</c:v>
                </c:pt>
                <c:pt idx="4886">
                  <c:v>16566.06475035219</c:v>
                </c:pt>
                <c:pt idx="4887">
                  <c:v>16568.006914621321</c:v>
                </c:pt>
                <c:pt idx="4888">
                  <c:v>16569.948769396535</c:v>
                </c:pt>
                <c:pt idx="4889">
                  <c:v>16571.890314729939</c:v>
                </c:pt>
                <c:pt idx="4890">
                  <c:v>16573.831550673578</c:v>
                </c:pt>
                <c:pt idx="4891">
                  <c:v>16575.77247727949</c:v>
                </c:pt>
                <c:pt idx="4892">
                  <c:v>16577.713094599654</c:v>
                </c:pt>
                <c:pt idx="4893">
                  <c:v>16579.653402686035</c:v>
                </c:pt>
                <c:pt idx="4894">
                  <c:v>16581.59340159057</c:v>
                </c:pt>
                <c:pt idx="4895">
                  <c:v>16583.533091365145</c:v>
                </c:pt>
                <c:pt idx="4896">
                  <c:v>16585.472472061629</c:v>
                </c:pt>
                <c:pt idx="4897">
                  <c:v>16587.411543731851</c:v>
                </c:pt>
                <c:pt idx="4898">
                  <c:v>16589.350306427605</c:v>
                </c:pt>
                <c:pt idx="4899">
                  <c:v>16591.288760200674</c:v>
                </c:pt>
                <c:pt idx="4900">
                  <c:v>16593.226905102765</c:v>
                </c:pt>
                <c:pt idx="4901">
                  <c:v>16595.164741185577</c:v>
                </c:pt>
                <c:pt idx="4902">
                  <c:v>16597.102268500807</c:v>
                </c:pt>
                <c:pt idx="4903">
                  <c:v>16599.039487100075</c:v>
                </c:pt>
                <c:pt idx="4904">
                  <c:v>16600.976397034981</c:v>
                </c:pt>
                <c:pt idx="4905">
                  <c:v>16602.912998357097</c:v>
                </c:pt>
                <c:pt idx="4906">
                  <c:v>16604.849291117967</c:v>
                </c:pt>
                <c:pt idx="4907">
                  <c:v>16606.7852753691</c:v>
                </c:pt>
                <c:pt idx="4908">
                  <c:v>16608.720951161959</c:v>
                </c:pt>
                <c:pt idx="4909">
                  <c:v>16610.656318547997</c:v>
                </c:pt>
                <c:pt idx="4910">
                  <c:v>16612.591377578614</c:v>
                </c:pt>
                <c:pt idx="4911">
                  <c:v>16614.526128305195</c:v>
                </c:pt>
                <c:pt idx="4912">
                  <c:v>16616.460570779091</c:v>
                </c:pt>
                <c:pt idx="4913">
                  <c:v>16618.394705051604</c:v>
                </c:pt>
                <c:pt idx="4914">
                  <c:v>16620.328531174011</c:v>
                </c:pt>
                <c:pt idx="4915">
                  <c:v>16622.262049197565</c:v>
                </c:pt>
                <c:pt idx="4916">
                  <c:v>16624.195259173506</c:v>
                </c:pt>
                <c:pt idx="4917">
                  <c:v>16626.128161152999</c:v>
                </c:pt>
                <c:pt idx="4918">
                  <c:v>16628.060755187191</c:v>
                </c:pt>
                <c:pt idx="4919">
                  <c:v>16629.99304132722</c:v>
                </c:pt>
                <c:pt idx="4920">
                  <c:v>16631.925019624174</c:v>
                </c:pt>
                <c:pt idx="4921">
                  <c:v>16633.856690129101</c:v>
                </c:pt>
                <c:pt idx="4922">
                  <c:v>16635.788052893029</c:v>
                </c:pt>
                <c:pt idx="4923">
                  <c:v>16637.719107966954</c:v>
                </c:pt>
                <c:pt idx="4924">
                  <c:v>16639.649855401851</c:v>
                </c:pt>
                <c:pt idx="4925">
                  <c:v>16641.580295248634</c:v>
                </c:pt>
                <c:pt idx="4926">
                  <c:v>16643.510427558205</c:v>
                </c:pt>
                <c:pt idx="4927">
                  <c:v>16645.440252381435</c:v>
                </c:pt>
                <c:pt idx="4928">
                  <c:v>16647.369769769168</c:v>
                </c:pt>
                <c:pt idx="4929">
                  <c:v>16649.2989797722</c:v>
                </c:pt>
                <c:pt idx="4930">
                  <c:v>16651.227882441304</c:v>
                </c:pt>
                <c:pt idx="4931">
                  <c:v>16653.156477827208</c:v>
                </c:pt>
                <c:pt idx="4932">
                  <c:v>16655.084765980653</c:v>
                </c:pt>
                <c:pt idx="4933">
                  <c:v>16657.012746952285</c:v>
                </c:pt>
                <c:pt idx="4934">
                  <c:v>16658.940420792784</c:v>
                </c:pt>
                <c:pt idx="4935">
                  <c:v>16660.867787552728</c:v>
                </c:pt>
                <c:pt idx="4936">
                  <c:v>16662.79484728273</c:v>
                </c:pt>
                <c:pt idx="4937">
                  <c:v>16664.721600033317</c:v>
                </c:pt>
                <c:pt idx="4938">
                  <c:v>16666.64804585504</c:v>
                </c:pt>
                <c:pt idx="4939">
                  <c:v>16668.574184798374</c:v>
                </c:pt>
                <c:pt idx="4940">
                  <c:v>16670.500016913767</c:v>
                </c:pt>
                <c:pt idx="4941">
                  <c:v>16672.425542251669</c:v>
                </c:pt>
                <c:pt idx="4942">
                  <c:v>16674.350760862457</c:v>
                </c:pt>
                <c:pt idx="4943">
                  <c:v>16676.27567279651</c:v>
                </c:pt>
                <c:pt idx="4944">
                  <c:v>16678.200278104156</c:v>
                </c:pt>
                <c:pt idx="4945">
                  <c:v>16680.124576835678</c:v>
                </c:pt>
                <c:pt idx="4946">
                  <c:v>16682.048569041395</c:v>
                </c:pt>
                <c:pt idx="4947">
                  <c:v>16683.972254771499</c:v>
                </c:pt>
                <c:pt idx="4948">
                  <c:v>16685.895634076227</c:v>
                </c:pt>
                <c:pt idx="4949">
                  <c:v>16687.818707005747</c:v>
                </c:pt>
                <c:pt idx="4950">
                  <c:v>16689.741473610215</c:v>
                </c:pt>
                <c:pt idx="4951">
                  <c:v>16691.663933939726</c:v>
                </c:pt>
                <c:pt idx="4952">
                  <c:v>16693.586088044394</c:v>
                </c:pt>
                <c:pt idx="4953">
                  <c:v>16695.507935974259</c:v>
                </c:pt>
                <c:pt idx="4954">
                  <c:v>16697.429477779348</c:v>
                </c:pt>
                <c:pt idx="4955">
                  <c:v>16699.350713509655</c:v>
                </c:pt>
                <c:pt idx="4956">
                  <c:v>16701.271643215125</c:v>
                </c:pt>
                <c:pt idx="4957">
                  <c:v>16703.192266945709</c:v>
                </c:pt>
                <c:pt idx="4958">
                  <c:v>16705.112584751318</c:v>
                </c:pt>
                <c:pt idx="4959">
                  <c:v>16707.032596681805</c:v>
                </c:pt>
                <c:pt idx="4960">
                  <c:v>16708.952302787009</c:v>
                </c:pt>
                <c:pt idx="4961">
                  <c:v>16710.871703116725</c:v>
                </c:pt>
                <c:pt idx="4962">
                  <c:v>16712.790797720769</c:v>
                </c:pt>
                <c:pt idx="4963">
                  <c:v>16714.709586648845</c:v>
                </c:pt>
                <c:pt idx="4964">
                  <c:v>16716.628069950712</c:v>
                </c:pt>
                <c:pt idx="4965">
                  <c:v>16718.546247676015</c:v>
                </c:pt>
                <c:pt idx="4966">
                  <c:v>16720.464119874439</c:v>
                </c:pt>
                <c:pt idx="4967">
                  <c:v>16722.3816865956</c:v>
                </c:pt>
                <c:pt idx="4968">
                  <c:v>16724.298947889096</c:v>
                </c:pt>
                <c:pt idx="4969">
                  <c:v>16726.215903804481</c:v>
                </c:pt>
                <c:pt idx="4970">
                  <c:v>16728.132554391294</c:v>
                </c:pt>
                <c:pt idx="4971">
                  <c:v>16730.048899699057</c:v>
                </c:pt>
                <c:pt idx="4972">
                  <c:v>16731.964939777208</c:v>
                </c:pt>
                <c:pt idx="4973">
                  <c:v>16733.880674675216</c:v>
                </c:pt>
                <c:pt idx="4974">
                  <c:v>16735.796104442485</c:v>
                </c:pt>
                <c:pt idx="4975">
                  <c:v>16737.711229128396</c:v>
                </c:pt>
                <c:pt idx="4976">
                  <c:v>16739.626048782306</c:v>
                </c:pt>
                <c:pt idx="4977">
                  <c:v>16741.540563453527</c:v>
                </c:pt>
                <c:pt idx="4978">
                  <c:v>16743.45477319137</c:v>
                </c:pt>
                <c:pt idx="4979">
                  <c:v>16745.368678045066</c:v>
                </c:pt>
                <c:pt idx="4980">
                  <c:v>16747.282278063885</c:v>
                </c:pt>
                <c:pt idx="4981">
                  <c:v>16749.195573296987</c:v>
                </c:pt>
                <c:pt idx="4982">
                  <c:v>16751.108563793576</c:v>
                </c:pt>
                <c:pt idx="4983">
                  <c:v>16753.021249602785</c:v>
                </c:pt>
                <c:pt idx="4984">
                  <c:v>16754.933630773718</c:v>
                </c:pt>
                <c:pt idx="4985">
                  <c:v>16756.845707355456</c:v>
                </c:pt>
                <c:pt idx="4986">
                  <c:v>16758.757479397067</c:v>
                </c:pt>
                <c:pt idx="4987">
                  <c:v>16760.668946947546</c:v>
                </c:pt>
                <c:pt idx="4988">
                  <c:v>16762.580110055911</c:v>
                </c:pt>
                <c:pt idx="4989">
                  <c:v>16764.490968771097</c:v>
                </c:pt>
                <c:pt idx="4990">
                  <c:v>16766.40152314206</c:v>
                </c:pt>
                <c:pt idx="4991">
                  <c:v>16768.311773217691</c:v>
                </c:pt>
                <c:pt idx="4992">
                  <c:v>16770.221719046865</c:v>
                </c:pt>
                <c:pt idx="4993">
                  <c:v>16772.131360678413</c:v>
                </c:pt>
                <c:pt idx="4994">
                  <c:v>16774.04069816117</c:v>
                </c:pt>
                <c:pt idx="4995">
                  <c:v>16775.9497315439</c:v>
                </c:pt>
                <c:pt idx="4996">
                  <c:v>16777.858460875363</c:v>
                </c:pt>
                <c:pt idx="4997">
                  <c:v>16779.766886204296</c:v>
                </c:pt>
                <c:pt idx="4998">
                  <c:v>16781.675007579353</c:v>
                </c:pt>
                <c:pt idx="4999">
                  <c:v>16783.582825049252</c:v>
                </c:pt>
                <c:pt idx="5000">
                  <c:v>16785.490338662588</c:v>
                </c:pt>
                <c:pt idx="5001">
                  <c:v>16787.397548467987</c:v>
                </c:pt>
                <c:pt idx="5002">
                  <c:v>16789.304454514022</c:v>
                </c:pt>
                <c:pt idx="5003">
                  <c:v>16791.211056849228</c:v>
                </c:pt>
                <c:pt idx="5004">
                  <c:v>16793.117355522136</c:v>
                </c:pt>
                <c:pt idx="5005">
                  <c:v>16795.023350581225</c:v>
                </c:pt>
                <c:pt idx="5006">
                  <c:v>16796.929042074957</c:v>
                </c:pt>
                <c:pt idx="5007">
                  <c:v>16798.834430051767</c:v>
                </c:pt>
                <c:pt idx="5008">
                  <c:v>16800.739514560046</c:v>
                </c:pt>
                <c:pt idx="5009">
                  <c:v>16802.64429564817</c:v>
                </c:pt>
                <c:pt idx="5010">
                  <c:v>16804.548773364473</c:v>
                </c:pt>
                <c:pt idx="5011">
                  <c:v>16806.452947757265</c:v>
                </c:pt>
                <c:pt idx="5012">
                  <c:v>16808.35681887485</c:v>
                </c:pt>
                <c:pt idx="5013">
                  <c:v>16810.260386765465</c:v>
                </c:pt>
                <c:pt idx="5014">
                  <c:v>16812.163651477324</c:v>
                </c:pt>
                <c:pt idx="5015">
                  <c:v>16814.066613058654</c:v>
                </c:pt>
                <c:pt idx="5016">
                  <c:v>16815.969271557587</c:v>
                </c:pt>
                <c:pt idx="5017">
                  <c:v>16817.871627022276</c:v>
                </c:pt>
                <c:pt idx="5018">
                  <c:v>16819.773679500835</c:v>
                </c:pt>
                <c:pt idx="5019">
                  <c:v>16821.675429041337</c:v>
                </c:pt>
                <c:pt idx="5020">
                  <c:v>16823.576875691844</c:v>
                </c:pt>
                <c:pt idx="5021">
                  <c:v>16825.47801950034</c:v>
                </c:pt>
                <c:pt idx="5022">
                  <c:v>16827.378860514862</c:v>
                </c:pt>
                <c:pt idx="5023">
                  <c:v>16829.279398783336</c:v>
                </c:pt>
                <c:pt idx="5024">
                  <c:v>16831.179634353728</c:v>
                </c:pt>
                <c:pt idx="5025">
                  <c:v>16833.079567273922</c:v>
                </c:pt>
                <c:pt idx="5026">
                  <c:v>16834.97919759182</c:v>
                </c:pt>
                <c:pt idx="5027">
                  <c:v>16836.878525355238</c:v>
                </c:pt>
                <c:pt idx="5028">
                  <c:v>16838.777550612009</c:v>
                </c:pt>
                <c:pt idx="5029">
                  <c:v>16840.676273409921</c:v>
                </c:pt>
                <c:pt idx="5030">
                  <c:v>16842.57469379676</c:v>
                </c:pt>
                <c:pt idx="5031">
                  <c:v>16844.472811820229</c:v>
                </c:pt>
                <c:pt idx="5032">
                  <c:v>16846.370627528027</c:v>
                </c:pt>
                <c:pt idx="5033">
                  <c:v>16848.268140967873</c:v>
                </c:pt>
                <c:pt idx="5034">
                  <c:v>16850.165352187356</c:v>
                </c:pt>
                <c:pt idx="5035">
                  <c:v>16852.06226123415</c:v>
                </c:pt>
                <c:pt idx="5036">
                  <c:v>16853.958868155809</c:v>
                </c:pt>
                <c:pt idx="5037">
                  <c:v>16855.855172999905</c:v>
                </c:pt>
                <c:pt idx="5038">
                  <c:v>16857.751175813981</c:v>
                </c:pt>
                <c:pt idx="5039">
                  <c:v>16859.646876645522</c:v>
                </c:pt>
                <c:pt idx="5040">
                  <c:v>16861.54227554203</c:v>
                </c:pt>
                <c:pt idx="5041">
                  <c:v>16863.437372550925</c:v>
                </c:pt>
                <c:pt idx="5042">
                  <c:v>16865.332167719651</c:v>
                </c:pt>
                <c:pt idx="5043">
                  <c:v>16867.226661095585</c:v>
                </c:pt>
                <c:pt idx="5044">
                  <c:v>16869.120852726101</c:v>
                </c:pt>
                <c:pt idx="5045">
                  <c:v>16871.014742658517</c:v>
                </c:pt>
                <c:pt idx="5046">
                  <c:v>16872.908330940158</c:v>
                </c:pt>
                <c:pt idx="5047">
                  <c:v>16874.80161761829</c:v>
                </c:pt>
                <c:pt idx="5048">
                  <c:v>16876.694602740157</c:v>
                </c:pt>
                <c:pt idx="5049">
                  <c:v>16878.587286352998</c:v>
                </c:pt>
                <c:pt idx="5050">
                  <c:v>16880.479668503995</c:v>
                </c:pt>
                <c:pt idx="5051">
                  <c:v>16882.371749240327</c:v>
                </c:pt>
                <c:pt idx="5052">
                  <c:v>16884.26352860911</c:v>
                </c:pt>
                <c:pt idx="5053">
                  <c:v>16886.155006657467</c:v>
                </c:pt>
                <c:pt idx="5054">
                  <c:v>16888.046183432492</c:v>
                </c:pt>
                <c:pt idx="5055">
                  <c:v>16889.93705898121</c:v>
                </c:pt>
                <c:pt idx="5056">
                  <c:v>16891.827633350658</c:v>
                </c:pt>
                <c:pt idx="5057">
                  <c:v>16893.717906587837</c:v>
                </c:pt>
                <c:pt idx="5058">
                  <c:v>16895.607878739716</c:v>
                </c:pt>
                <c:pt idx="5059">
                  <c:v>16897.49754985324</c:v>
                </c:pt>
                <c:pt idx="5060">
                  <c:v>16899.386919975306</c:v>
                </c:pt>
                <c:pt idx="5061">
                  <c:v>16901.275989152829</c:v>
                </c:pt>
                <c:pt idx="5062">
                  <c:v>16903.164757432642</c:v>
                </c:pt>
                <c:pt idx="5063">
                  <c:v>16905.053224861567</c:v>
                </c:pt>
                <c:pt idx="5064">
                  <c:v>16906.941391486445</c:v>
                </c:pt>
                <c:pt idx="5065">
                  <c:v>16908.829257354013</c:v>
                </c:pt>
                <c:pt idx="5066">
                  <c:v>16910.716822511044</c:v>
                </c:pt>
                <c:pt idx="5067">
                  <c:v>16912.604087004245</c:v>
                </c:pt>
                <c:pt idx="5068">
                  <c:v>16914.491050880297</c:v>
                </c:pt>
                <c:pt idx="5069">
                  <c:v>16916.377714185895</c:v>
                </c:pt>
                <c:pt idx="5070">
                  <c:v>16918.26407696764</c:v>
                </c:pt>
                <c:pt idx="5071">
                  <c:v>16920.150139272155</c:v>
                </c:pt>
                <c:pt idx="5072">
                  <c:v>16922.035901146028</c:v>
                </c:pt>
                <c:pt idx="5073">
                  <c:v>16923.921362635811</c:v>
                </c:pt>
                <c:pt idx="5074">
                  <c:v>16925.806523788026</c:v>
                </c:pt>
                <c:pt idx="5075">
                  <c:v>16927.691384649181</c:v>
                </c:pt>
                <c:pt idx="5076">
                  <c:v>16929.575945265726</c:v>
                </c:pt>
                <c:pt idx="5077">
                  <c:v>16931.460205684121</c:v>
                </c:pt>
                <c:pt idx="5078">
                  <c:v>16933.344165950795</c:v>
                </c:pt>
                <c:pt idx="5079">
                  <c:v>16935.227826112103</c:v>
                </c:pt>
                <c:pt idx="5080">
                  <c:v>16937.111186214435</c:v>
                </c:pt>
                <c:pt idx="5081">
                  <c:v>16938.994246304112</c:v>
                </c:pt>
                <c:pt idx="5082">
                  <c:v>16940.87700642745</c:v>
                </c:pt>
                <c:pt idx="5083">
                  <c:v>16942.759466630712</c:v>
                </c:pt>
                <c:pt idx="5084">
                  <c:v>16944.641626960176</c:v>
                </c:pt>
                <c:pt idx="5085">
                  <c:v>16946.523487462055</c:v>
                </c:pt>
                <c:pt idx="5086">
                  <c:v>16948.40504818254</c:v>
                </c:pt>
                <c:pt idx="5087">
                  <c:v>16950.286309167823</c:v>
                </c:pt>
                <c:pt idx="5088">
                  <c:v>16952.167270464019</c:v>
                </c:pt>
                <c:pt idx="5089">
                  <c:v>16954.047932117275</c:v>
                </c:pt>
                <c:pt idx="5090">
                  <c:v>16955.928294173653</c:v>
                </c:pt>
                <c:pt idx="5091">
                  <c:v>16957.808356679227</c:v>
                </c:pt>
                <c:pt idx="5092">
                  <c:v>16959.688119680053</c:v>
                </c:pt>
                <c:pt idx="5093">
                  <c:v>16961.567583222117</c:v>
                </c:pt>
                <c:pt idx="5094">
                  <c:v>16963.446747351391</c:v>
                </c:pt>
                <c:pt idx="5095">
                  <c:v>16965.325612113862</c:v>
                </c:pt>
                <c:pt idx="5096">
                  <c:v>16967.204177555432</c:v>
                </c:pt>
                <c:pt idx="5097">
                  <c:v>16969.082443722018</c:v>
                </c:pt>
                <c:pt idx="5098">
                  <c:v>16970.960410659489</c:v>
                </c:pt>
                <c:pt idx="5099">
                  <c:v>16972.838078413675</c:v>
                </c:pt>
                <c:pt idx="5100">
                  <c:v>16974.715447030427</c:v>
                </c:pt>
                <c:pt idx="5101">
                  <c:v>16976.592516555524</c:v>
                </c:pt>
                <c:pt idx="5102">
                  <c:v>16978.46928703475</c:v>
                </c:pt>
                <c:pt idx="5103">
                  <c:v>16980.345758513809</c:v>
                </c:pt>
                <c:pt idx="5104">
                  <c:v>16982.22193103845</c:v>
                </c:pt>
                <c:pt idx="5105">
                  <c:v>16984.097804654342</c:v>
                </c:pt>
                <c:pt idx="5106">
                  <c:v>16985.973379407136</c:v>
                </c:pt>
                <c:pt idx="5107">
                  <c:v>16987.848655342499</c:v>
                </c:pt>
                <c:pt idx="5108">
                  <c:v>16989.723632506011</c:v>
                </c:pt>
                <c:pt idx="5109">
                  <c:v>16991.59831094326</c:v>
                </c:pt>
                <c:pt idx="5110">
                  <c:v>16993.472690699804</c:v>
                </c:pt>
                <c:pt idx="5111">
                  <c:v>16995.346771821158</c:v>
                </c:pt>
                <c:pt idx="5112">
                  <c:v>16997.22055435284</c:v>
                </c:pt>
                <c:pt idx="5113">
                  <c:v>16999.094038340314</c:v>
                </c:pt>
                <c:pt idx="5114">
                  <c:v>17000.967223829044</c:v>
                </c:pt>
                <c:pt idx="5115">
                  <c:v>17002.840110864428</c:v>
                </c:pt>
                <c:pt idx="5116">
                  <c:v>17004.71269949188</c:v>
                </c:pt>
                <c:pt idx="5117">
                  <c:v>17006.58498975676</c:v>
                </c:pt>
                <c:pt idx="5118">
                  <c:v>17008.456981704425</c:v>
                </c:pt>
                <c:pt idx="5119">
                  <c:v>17010.328675380162</c:v>
                </c:pt>
                <c:pt idx="5120">
                  <c:v>17012.200070829291</c:v>
                </c:pt>
                <c:pt idx="5121">
                  <c:v>17014.071168097056</c:v>
                </c:pt>
                <c:pt idx="5122">
                  <c:v>17015.941967228719</c:v>
                </c:pt>
                <c:pt idx="5123">
                  <c:v>17017.812468269465</c:v>
                </c:pt>
                <c:pt idx="5124">
                  <c:v>17019.682671264494</c:v>
                </c:pt>
                <c:pt idx="5125">
                  <c:v>17021.552576258953</c:v>
                </c:pt>
                <c:pt idx="5126">
                  <c:v>17023.422183298007</c:v>
                </c:pt>
                <c:pt idx="5127">
                  <c:v>17025.291492426721</c:v>
                </c:pt>
                <c:pt idx="5128">
                  <c:v>17027.1605036902</c:v>
                </c:pt>
                <c:pt idx="5129">
                  <c:v>17029.029217133488</c:v>
                </c:pt>
                <c:pt idx="5130">
                  <c:v>17030.89763280164</c:v>
                </c:pt>
                <c:pt idx="5131">
                  <c:v>17032.765750739629</c:v>
                </c:pt>
                <c:pt idx="5132">
                  <c:v>17034.633570992431</c:v>
                </c:pt>
                <c:pt idx="5133">
                  <c:v>17036.501093605031</c:v>
                </c:pt>
                <c:pt idx="5134">
                  <c:v>17038.368318622321</c:v>
                </c:pt>
                <c:pt idx="5135">
                  <c:v>17040.235246089207</c:v>
                </c:pt>
                <c:pt idx="5136">
                  <c:v>17042.101876050561</c:v>
                </c:pt>
                <c:pt idx="5137">
                  <c:v>17043.968208551261</c:v>
                </c:pt>
                <c:pt idx="5138">
                  <c:v>17045.834243636087</c:v>
                </c:pt>
                <c:pt idx="5139">
                  <c:v>17047.699981349855</c:v>
                </c:pt>
                <c:pt idx="5140">
                  <c:v>17049.565421737341</c:v>
                </c:pt>
                <c:pt idx="5141">
                  <c:v>17051.430564843275</c:v>
                </c:pt>
                <c:pt idx="5142">
                  <c:v>17053.295410712395</c:v>
                </c:pt>
                <c:pt idx="5143">
                  <c:v>17055.159959389359</c:v>
                </c:pt>
                <c:pt idx="5144">
                  <c:v>17057.02421091888</c:v>
                </c:pt>
                <c:pt idx="5145">
                  <c:v>17058.888165345565</c:v>
                </c:pt>
                <c:pt idx="5146">
                  <c:v>17060.751822714057</c:v>
                </c:pt>
                <c:pt idx="5147">
                  <c:v>17062.61518306892</c:v>
                </c:pt>
                <c:pt idx="5148">
                  <c:v>17064.478246454732</c:v>
                </c:pt>
                <c:pt idx="5149">
                  <c:v>17066.34101291604</c:v>
                </c:pt>
                <c:pt idx="5150">
                  <c:v>17068.203482497349</c:v>
                </c:pt>
                <c:pt idx="5151">
                  <c:v>17070.065655243154</c:v>
                </c:pt>
                <c:pt idx="5152">
                  <c:v>17071.9275311979</c:v>
                </c:pt>
                <c:pt idx="5153">
                  <c:v>17073.789110406051</c:v>
                </c:pt>
                <c:pt idx="5154">
                  <c:v>17075.650392912015</c:v>
                </c:pt>
                <c:pt idx="5155">
                  <c:v>17077.511378760155</c:v>
                </c:pt>
                <c:pt idx="5156">
                  <c:v>17079.372067994867</c:v>
                </c:pt>
                <c:pt idx="5157">
                  <c:v>17081.23246066046</c:v>
                </c:pt>
                <c:pt idx="5158">
                  <c:v>17083.092556801254</c:v>
                </c:pt>
                <c:pt idx="5159">
                  <c:v>17084.952356461545</c:v>
                </c:pt>
                <c:pt idx="5160">
                  <c:v>17086.811859685582</c:v>
                </c:pt>
                <c:pt idx="5161">
                  <c:v>17088.671066517607</c:v>
                </c:pt>
                <c:pt idx="5162">
                  <c:v>17090.529977001821</c:v>
                </c:pt>
                <c:pt idx="5163">
                  <c:v>17092.388591182429</c:v>
                </c:pt>
                <c:pt idx="5164">
                  <c:v>17094.246909103571</c:v>
                </c:pt>
                <c:pt idx="5165">
                  <c:v>17096.104930809386</c:v>
                </c:pt>
                <c:pt idx="5166">
                  <c:v>17097.962656343985</c:v>
                </c:pt>
                <c:pt idx="5167">
                  <c:v>17099.820085751464</c:v>
                </c:pt>
                <c:pt idx="5168">
                  <c:v>17101.677219075864</c:v>
                </c:pt>
                <c:pt idx="5169">
                  <c:v>17103.534056361237</c:v>
                </c:pt>
                <c:pt idx="5170">
                  <c:v>17105.390597651582</c:v>
                </c:pt>
                <c:pt idx="5171">
                  <c:v>17107.246842990884</c:v>
                </c:pt>
                <c:pt idx="5172">
                  <c:v>17109.102792423109</c:v>
                </c:pt>
                <c:pt idx="5173">
                  <c:v>17110.958445992179</c:v>
                </c:pt>
                <c:pt idx="5174">
                  <c:v>17112.813803742021</c:v>
                </c:pt>
                <c:pt idx="5175">
                  <c:v>17114.668865716521</c:v>
                </c:pt>
                <c:pt idx="5176">
                  <c:v>17116.523631959517</c:v>
                </c:pt>
                <c:pt idx="5177">
                  <c:v>17118.378102514875</c:v>
                </c:pt>
                <c:pt idx="5178">
                  <c:v>17120.232277426363</c:v>
                </c:pt>
                <c:pt idx="5179">
                  <c:v>17122.08615673782</c:v>
                </c:pt>
                <c:pt idx="5180">
                  <c:v>17123.939740492966</c:v>
                </c:pt>
                <c:pt idx="5181">
                  <c:v>17125.793028735556</c:v>
                </c:pt>
                <c:pt idx="5182">
                  <c:v>17127.646021509299</c:v>
                </c:pt>
                <c:pt idx="5183">
                  <c:v>17129.498718857889</c:v>
                </c:pt>
                <c:pt idx="5184">
                  <c:v>17131.35112082498</c:v>
                </c:pt>
                <c:pt idx="5185">
                  <c:v>17133.2032274542</c:v>
                </c:pt>
                <c:pt idx="5186">
                  <c:v>17135.055038789185</c:v>
                </c:pt>
                <c:pt idx="5187">
                  <c:v>17136.906554873505</c:v>
                </c:pt>
                <c:pt idx="5188">
                  <c:v>17138.757775750753</c:v>
                </c:pt>
                <c:pt idx="5189">
                  <c:v>17140.608701464429</c:v>
                </c:pt>
                <c:pt idx="5190">
                  <c:v>17142.459332058075</c:v>
                </c:pt>
                <c:pt idx="5191">
                  <c:v>17144.309667575155</c:v>
                </c:pt>
                <c:pt idx="5192">
                  <c:v>17146.159708059182</c:v>
                </c:pt>
                <c:pt idx="5193">
                  <c:v>17148.009453553575</c:v>
                </c:pt>
                <c:pt idx="5194">
                  <c:v>17149.85890410174</c:v>
                </c:pt>
                <c:pt idx="5195">
                  <c:v>17151.70805974707</c:v>
                </c:pt>
                <c:pt idx="5196">
                  <c:v>17153.556920532945</c:v>
                </c:pt>
                <c:pt idx="5197">
                  <c:v>17155.405486502721</c:v>
                </c:pt>
                <c:pt idx="5198">
                  <c:v>17157.253757699691</c:v>
                </c:pt>
                <c:pt idx="5199">
                  <c:v>17159.101734167165</c:v>
                </c:pt>
                <c:pt idx="5200">
                  <c:v>17160.949415948431</c:v>
                </c:pt>
                <c:pt idx="5201">
                  <c:v>17162.796803086709</c:v>
                </c:pt>
                <c:pt idx="5202">
                  <c:v>17164.643895625242</c:v>
                </c:pt>
                <c:pt idx="5203">
                  <c:v>17166.490693607215</c:v>
                </c:pt>
                <c:pt idx="5204">
                  <c:v>17168.337197075805</c:v>
                </c:pt>
                <c:pt idx="5205">
                  <c:v>17170.183406074186</c:v>
                </c:pt>
                <c:pt idx="5206">
                  <c:v>17172.029320645455</c:v>
                </c:pt>
                <c:pt idx="5207">
                  <c:v>17173.874940832731</c:v>
                </c:pt>
                <c:pt idx="5208">
                  <c:v>17175.720266679098</c:v>
                </c:pt>
                <c:pt idx="5209">
                  <c:v>17177.565298227604</c:v>
                </c:pt>
                <c:pt idx="5210">
                  <c:v>17179.410035521261</c:v>
                </c:pt>
                <c:pt idx="5211">
                  <c:v>17181.25447860311</c:v>
                </c:pt>
                <c:pt idx="5212">
                  <c:v>17183.098627516116</c:v>
                </c:pt>
                <c:pt idx="5213">
                  <c:v>17184.942482303242</c:v>
                </c:pt>
                <c:pt idx="5214">
                  <c:v>17186.786043007425</c:v>
                </c:pt>
                <c:pt idx="5215">
                  <c:v>17188.629309671553</c:v>
                </c:pt>
                <c:pt idx="5216">
                  <c:v>17190.472282338556</c:v>
                </c:pt>
                <c:pt idx="5217">
                  <c:v>17192.314961051266</c:v>
                </c:pt>
                <c:pt idx="5218">
                  <c:v>17194.157345852545</c:v>
                </c:pt>
                <c:pt idx="5219">
                  <c:v>17195.999436785187</c:v>
                </c:pt>
                <c:pt idx="5220">
                  <c:v>17197.84123389201</c:v>
                </c:pt>
                <c:pt idx="5221">
                  <c:v>17199.682737215757</c:v>
                </c:pt>
                <c:pt idx="5222">
                  <c:v>17201.523946799185</c:v>
                </c:pt>
                <c:pt idx="5223">
                  <c:v>17203.364862685019</c:v>
                </c:pt>
                <c:pt idx="5224">
                  <c:v>17205.205484915954</c:v>
                </c:pt>
                <c:pt idx="5225">
                  <c:v>17207.045813534653</c:v>
                </c:pt>
                <c:pt idx="5226">
                  <c:v>17208.885848583781</c:v>
                </c:pt>
                <c:pt idx="5227">
                  <c:v>17210.725590105965</c:v>
                </c:pt>
                <c:pt idx="5228">
                  <c:v>17212.565038143814</c:v>
                </c:pt>
                <c:pt idx="5229">
                  <c:v>17214.404192739898</c:v>
                </c:pt>
                <c:pt idx="5230">
                  <c:v>17216.243053936756</c:v>
                </c:pt>
                <c:pt idx="5231">
                  <c:v>17218.08162177695</c:v>
                </c:pt>
                <c:pt idx="5232">
                  <c:v>17219.919896302978</c:v>
                </c:pt>
                <c:pt idx="5233">
                  <c:v>17221.757877557327</c:v>
                </c:pt>
                <c:pt idx="5234">
                  <c:v>17223.595565582458</c:v>
                </c:pt>
                <c:pt idx="5235">
                  <c:v>17225.432960420818</c:v>
                </c:pt>
                <c:pt idx="5236">
                  <c:v>17227.270062114821</c:v>
                </c:pt>
                <c:pt idx="5237">
                  <c:v>17229.106870706859</c:v>
                </c:pt>
                <c:pt idx="5238">
                  <c:v>17230.943386239294</c:v>
                </c:pt>
                <c:pt idx="5239">
                  <c:v>17232.77960875447</c:v>
                </c:pt>
                <c:pt idx="5240">
                  <c:v>17234.615538294722</c:v>
                </c:pt>
                <c:pt idx="5241">
                  <c:v>17236.451174902351</c:v>
                </c:pt>
                <c:pt idx="5242">
                  <c:v>17238.286518619629</c:v>
                </c:pt>
                <c:pt idx="5243">
                  <c:v>17240.121569488801</c:v>
                </c:pt>
                <c:pt idx="5244">
                  <c:v>17241.95632755211</c:v>
                </c:pt>
                <c:pt idx="5245">
                  <c:v>17243.79079285176</c:v>
                </c:pt>
                <c:pt idx="5246">
                  <c:v>17245.624965429932</c:v>
                </c:pt>
                <c:pt idx="5247">
                  <c:v>17247.458845328794</c:v>
                </c:pt>
                <c:pt idx="5248">
                  <c:v>17249.292432590461</c:v>
                </c:pt>
                <c:pt idx="5249">
                  <c:v>17251.12572725708</c:v>
                </c:pt>
                <c:pt idx="5250">
                  <c:v>17252.958729370715</c:v>
                </c:pt>
                <c:pt idx="5251">
                  <c:v>17254.791438973458</c:v>
                </c:pt>
                <c:pt idx="5252">
                  <c:v>17256.623856107337</c:v>
                </c:pt>
                <c:pt idx="5253">
                  <c:v>17258.455980814389</c:v>
                </c:pt>
                <c:pt idx="5254">
                  <c:v>17260.287813136605</c:v>
                </c:pt>
                <c:pt idx="5255">
                  <c:v>17262.119353115952</c:v>
                </c:pt>
                <c:pt idx="5256">
                  <c:v>17263.950600794415</c:v>
                </c:pt>
                <c:pt idx="5257">
                  <c:v>17265.7815562139</c:v>
                </c:pt>
                <c:pt idx="5258">
                  <c:v>17267.612219416314</c:v>
                </c:pt>
                <c:pt idx="5259">
                  <c:v>17269.442590443559</c:v>
                </c:pt>
                <c:pt idx="5260">
                  <c:v>17271.272669337486</c:v>
                </c:pt>
                <c:pt idx="5261">
                  <c:v>17273.102456139946</c:v>
                </c:pt>
                <c:pt idx="5262">
                  <c:v>17274.931950892755</c:v>
                </c:pt>
                <c:pt idx="5263">
                  <c:v>17276.761153637701</c:v>
                </c:pt>
                <c:pt idx="5264">
                  <c:v>17278.590064416556</c:v>
                </c:pt>
                <c:pt idx="5265">
                  <c:v>17280.418683271069</c:v>
                </c:pt>
                <c:pt idx="5266">
                  <c:v>17282.247010242983</c:v>
                </c:pt>
                <c:pt idx="5267">
                  <c:v>17284.075045373967</c:v>
                </c:pt>
                <c:pt idx="5268">
                  <c:v>17285.902788705738</c:v>
                </c:pt>
                <c:pt idx="5269">
                  <c:v>17287.730240279947</c:v>
                </c:pt>
                <c:pt idx="5270">
                  <c:v>17289.557400138219</c:v>
                </c:pt>
                <c:pt idx="5271">
                  <c:v>17291.384268322177</c:v>
                </c:pt>
                <c:pt idx="5272">
                  <c:v>17293.210844873422</c:v>
                </c:pt>
                <c:pt idx="5273">
                  <c:v>17295.037129833498</c:v>
                </c:pt>
                <c:pt idx="5274">
                  <c:v>17296.863123243969</c:v>
                </c:pt>
                <c:pt idx="5275">
                  <c:v>17298.688825146361</c:v>
                </c:pt>
                <c:pt idx="5276">
                  <c:v>17300.514235582166</c:v>
                </c:pt>
                <c:pt idx="5277">
                  <c:v>17302.339354592877</c:v>
                </c:pt>
                <c:pt idx="5278">
                  <c:v>17304.164182219949</c:v>
                </c:pt>
                <c:pt idx="5279">
                  <c:v>17305.988718504792</c:v>
                </c:pt>
                <c:pt idx="5280">
                  <c:v>17307.812963488846</c:v>
                </c:pt>
                <c:pt idx="5281">
                  <c:v>17309.636917213491</c:v>
                </c:pt>
                <c:pt idx="5282">
                  <c:v>17311.460579720111</c:v>
                </c:pt>
                <c:pt idx="5283">
                  <c:v>17313.283951050031</c:v>
                </c:pt>
                <c:pt idx="5284">
                  <c:v>17315.107031244581</c:v>
                </c:pt>
                <c:pt idx="5285">
                  <c:v>17316.929820345056</c:v>
                </c:pt>
                <c:pt idx="5286">
                  <c:v>17318.752318392755</c:v>
                </c:pt>
                <c:pt idx="5287">
                  <c:v>17320.574525428918</c:v>
                </c:pt>
                <c:pt idx="5288">
                  <c:v>17322.396441494791</c:v>
                </c:pt>
                <c:pt idx="5289">
                  <c:v>17324.218066631576</c:v>
                </c:pt>
                <c:pt idx="5290">
                  <c:v>17326.039400880476</c:v>
                </c:pt>
                <c:pt idx="5291">
                  <c:v>17327.860444282654</c:v>
                </c:pt>
                <c:pt idx="5292">
                  <c:v>17329.68119687925</c:v>
                </c:pt>
                <c:pt idx="5293">
                  <c:v>17331.501658711401</c:v>
                </c:pt>
                <c:pt idx="5294">
                  <c:v>17333.321829820201</c:v>
                </c:pt>
                <c:pt idx="5295">
                  <c:v>17335.141710246735</c:v>
                </c:pt>
                <c:pt idx="5296">
                  <c:v>17336.961300032071</c:v>
                </c:pt>
                <c:pt idx="5297">
                  <c:v>17338.780599217229</c:v>
                </c:pt>
                <c:pt idx="5298">
                  <c:v>17340.599607843222</c:v>
                </c:pt>
                <c:pt idx="5299">
                  <c:v>17342.418325951068</c:v>
                </c:pt>
                <c:pt idx="5300">
                  <c:v>17344.236753581717</c:v>
                </c:pt>
                <c:pt idx="5301">
                  <c:v>17346.05489077614</c:v>
                </c:pt>
                <c:pt idx="5302">
                  <c:v>17347.872737575246</c:v>
                </c:pt>
                <c:pt idx="5303">
                  <c:v>17349.69029401994</c:v>
                </c:pt>
                <c:pt idx="5304">
                  <c:v>17351.507560151116</c:v>
                </c:pt>
                <c:pt idx="5305">
                  <c:v>17353.324536009637</c:v>
                </c:pt>
                <c:pt idx="5306">
                  <c:v>17355.141221636346</c:v>
                </c:pt>
                <c:pt idx="5307">
                  <c:v>17356.957617072057</c:v>
                </c:pt>
                <c:pt idx="5308">
                  <c:v>17358.773722357568</c:v>
                </c:pt>
                <c:pt idx="5309">
                  <c:v>17360.589537533648</c:v>
                </c:pt>
                <c:pt idx="5310">
                  <c:v>17362.405062641079</c:v>
                </c:pt>
                <c:pt idx="5311">
                  <c:v>17364.22029772056</c:v>
                </c:pt>
                <c:pt idx="5312">
                  <c:v>17366.035242812817</c:v>
                </c:pt>
                <c:pt idx="5313">
                  <c:v>17367.849897958546</c:v>
                </c:pt>
                <c:pt idx="5314">
                  <c:v>17369.66426319841</c:v>
                </c:pt>
                <c:pt idx="5315">
                  <c:v>17371.478338573059</c:v>
                </c:pt>
                <c:pt idx="5316">
                  <c:v>17373.292124123112</c:v>
                </c:pt>
                <c:pt idx="5317">
                  <c:v>17375.105619889164</c:v>
                </c:pt>
                <c:pt idx="5318">
                  <c:v>17376.918825911835</c:v>
                </c:pt>
                <c:pt idx="5319">
                  <c:v>17378.731742231648</c:v>
                </c:pt>
                <c:pt idx="5320">
                  <c:v>17380.544368889154</c:v>
                </c:pt>
                <c:pt idx="5321">
                  <c:v>17382.356705924893</c:v>
                </c:pt>
                <c:pt idx="5322">
                  <c:v>17384.168753379327</c:v>
                </c:pt>
                <c:pt idx="5323">
                  <c:v>17385.980511292961</c:v>
                </c:pt>
                <c:pt idx="5324">
                  <c:v>17387.791979706217</c:v>
                </c:pt>
                <c:pt idx="5325">
                  <c:v>17389.603158659567</c:v>
                </c:pt>
                <c:pt idx="5326">
                  <c:v>17391.414048193401</c:v>
                </c:pt>
                <c:pt idx="5327">
                  <c:v>17393.224648348107</c:v>
                </c:pt>
                <c:pt idx="5328">
                  <c:v>17395.034959164081</c:v>
                </c:pt>
                <c:pt idx="5329">
                  <c:v>17396.844980681639</c:v>
                </c:pt>
                <c:pt idx="5330">
                  <c:v>17398.654712941116</c:v>
                </c:pt>
                <c:pt idx="5331">
                  <c:v>17400.464155982845</c:v>
                </c:pt>
                <c:pt idx="5332">
                  <c:v>17402.273309847067</c:v>
                </c:pt>
                <c:pt idx="5333">
                  <c:v>17404.082174574094</c:v>
                </c:pt>
                <c:pt idx="5334">
                  <c:v>17405.890750204126</c:v>
                </c:pt>
                <c:pt idx="5335">
                  <c:v>17407.699036777401</c:v>
                </c:pt>
                <c:pt idx="5336">
                  <c:v>17409.50703433415</c:v>
                </c:pt>
                <c:pt idx="5337">
                  <c:v>17411.31474291451</c:v>
                </c:pt>
                <c:pt idx="5338">
                  <c:v>17413.122162558659</c:v>
                </c:pt>
                <c:pt idx="5339">
                  <c:v>17414.929293306737</c:v>
                </c:pt>
                <c:pt idx="5340">
                  <c:v>17416.736135198862</c:v>
                </c:pt>
                <c:pt idx="5341">
                  <c:v>17418.542688275116</c:v>
                </c:pt>
                <c:pt idx="5342">
                  <c:v>17420.348952575587</c:v>
                </c:pt>
                <c:pt idx="5343">
                  <c:v>17422.154928140324</c:v>
                </c:pt>
                <c:pt idx="5344">
                  <c:v>17423.960615009379</c:v>
                </c:pt>
                <c:pt idx="5345">
                  <c:v>17425.766013222757</c:v>
                </c:pt>
                <c:pt idx="5346">
                  <c:v>17427.57112282042</c:v>
                </c:pt>
                <c:pt idx="5347">
                  <c:v>17429.375943842377</c:v>
                </c:pt>
                <c:pt idx="5348">
                  <c:v>17431.180476328562</c:v>
                </c:pt>
                <c:pt idx="5349">
                  <c:v>17432.98472031892</c:v>
                </c:pt>
                <c:pt idx="5350">
                  <c:v>17434.788675853339</c:v>
                </c:pt>
                <c:pt idx="5351">
                  <c:v>17436.592342971715</c:v>
                </c:pt>
                <c:pt idx="5352">
                  <c:v>17438.395721713929</c:v>
                </c:pt>
                <c:pt idx="5353">
                  <c:v>17440.198812119823</c:v>
                </c:pt>
                <c:pt idx="5354">
                  <c:v>17442.001614229219</c:v>
                </c:pt>
                <c:pt idx="5355">
                  <c:v>17443.804128081905</c:v>
                </c:pt>
                <c:pt idx="5356">
                  <c:v>17445.6063537177</c:v>
                </c:pt>
                <c:pt idx="5357">
                  <c:v>17447.408291176362</c:v>
                </c:pt>
                <c:pt idx="5358">
                  <c:v>17449.209940497618</c:v>
                </c:pt>
                <c:pt idx="5359">
                  <c:v>17451.011301721213</c:v>
                </c:pt>
                <c:pt idx="5360">
                  <c:v>17452.812374886824</c:v>
                </c:pt>
                <c:pt idx="5361">
                  <c:v>17454.613160034176</c:v>
                </c:pt>
                <c:pt idx="5362">
                  <c:v>17456.413657202898</c:v>
                </c:pt>
                <c:pt idx="5363">
                  <c:v>17458.213866432638</c:v>
                </c:pt>
                <c:pt idx="5364">
                  <c:v>17460.013787763033</c:v>
                </c:pt>
                <c:pt idx="5365">
                  <c:v>17461.813421233659</c:v>
                </c:pt>
                <c:pt idx="5366">
                  <c:v>17463.612766884118</c:v>
                </c:pt>
                <c:pt idx="5367">
                  <c:v>17465.411824753985</c:v>
                </c:pt>
                <c:pt idx="5368">
                  <c:v>17467.210594882756</c:v>
                </c:pt>
                <c:pt idx="5369">
                  <c:v>17469.009077309984</c:v>
                </c:pt>
                <c:pt idx="5370">
                  <c:v>17470.807272075162</c:v>
                </c:pt>
                <c:pt idx="5371">
                  <c:v>17472.60517921779</c:v>
                </c:pt>
                <c:pt idx="5372">
                  <c:v>17474.402798777301</c:v>
                </c:pt>
                <c:pt idx="5373">
                  <c:v>17476.200130793139</c:v>
                </c:pt>
                <c:pt idx="5374">
                  <c:v>17477.997175304721</c:v>
                </c:pt>
                <c:pt idx="5375">
                  <c:v>17479.793932351458</c:v>
                </c:pt>
                <c:pt idx="5376">
                  <c:v>17481.590401972717</c:v>
                </c:pt>
                <c:pt idx="5377">
                  <c:v>17483.386584207885</c:v>
                </c:pt>
                <c:pt idx="5378">
                  <c:v>17485.182479096267</c:v>
                </c:pt>
                <c:pt idx="5379">
                  <c:v>17486.978086677205</c:v>
                </c:pt>
                <c:pt idx="5380">
                  <c:v>17488.773406989967</c:v>
                </c:pt>
                <c:pt idx="5381">
                  <c:v>17490.568440073879</c:v>
                </c:pt>
                <c:pt idx="5382">
                  <c:v>17492.363185968174</c:v>
                </c:pt>
                <c:pt idx="5383">
                  <c:v>17494.157644712079</c:v>
                </c:pt>
                <c:pt idx="5384">
                  <c:v>17495.95181634483</c:v>
                </c:pt>
                <c:pt idx="5385">
                  <c:v>17497.745700905631</c:v>
                </c:pt>
                <c:pt idx="5386">
                  <c:v>17499.539298433647</c:v>
                </c:pt>
                <c:pt idx="5387">
                  <c:v>17501.332608968045</c:v>
                </c:pt>
                <c:pt idx="5388">
                  <c:v>17503.125632547966</c:v>
                </c:pt>
                <c:pt idx="5389">
                  <c:v>17504.918369212541</c:v>
                </c:pt>
                <c:pt idx="5390">
                  <c:v>17506.71081900084</c:v>
                </c:pt>
                <c:pt idx="5391">
                  <c:v>17508.50298195197</c:v>
                </c:pt>
                <c:pt idx="5392">
                  <c:v>17510.294858104979</c:v>
                </c:pt>
                <c:pt idx="5393">
                  <c:v>17512.08644749891</c:v>
                </c:pt>
                <c:pt idx="5394">
                  <c:v>17513.877750172785</c:v>
                </c:pt>
                <c:pt idx="5395">
                  <c:v>17515.668766165611</c:v>
                </c:pt>
                <c:pt idx="5396">
                  <c:v>17517.459495516359</c:v>
                </c:pt>
                <c:pt idx="5397">
                  <c:v>17519.249938263991</c:v>
                </c:pt>
                <c:pt idx="5398">
                  <c:v>17521.04009444746</c:v>
                </c:pt>
                <c:pt idx="5399">
                  <c:v>17522.829964105687</c:v>
                </c:pt>
                <c:pt idx="5400">
                  <c:v>17524.619547277569</c:v>
                </c:pt>
                <c:pt idx="5401">
                  <c:v>17526.408844002002</c:v>
                </c:pt>
                <c:pt idx="5402">
                  <c:v>17528.19785431783</c:v>
                </c:pt>
                <c:pt idx="5403">
                  <c:v>17529.986578263914</c:v>
                </c:pt>
                <c:pt idx="5404">
                  <c:v>17531.77501587907</c:v>
                </c:pt>
                <c:pt idx="5405">
                  <c:v>17533.563167202115</c:v>
                </c:pt>
                <c:pt idx="5406">
                  <c:v>17535.35103227181</c:v>
                </c:pt>
                <c:pt idx="5407">
                  <c:v>17537.138611126946</c:v>
                </c:pt>
                <c:pt idx="5408">
                  <c:v>17538.92590380627</c:v>
                </c:pt>
                <c:pt idx="5409">
                  <c:v>17540.712910348495</c:v>
                </c:pt>
                <c:pt idx="5410">
                  <c:v>17542.49963079235</c:v>
                </c:pt>
                <c:pt idx="5411">
                  <c:v>17544.2860651765</c:v>
                </c:pt>
                <c:pt idx="5412">
                  <c:v>17546.072213539635</c:v>
                </c:pt>
                <c:pt idx="5413">
                  <c:v>17547.858075920391</c:v>
                </c:pt>
                <c:pt idx="5414">
                  <c:v>17549.643652357405</c:v>
                </c:pt>
                <c:pt idx="5415">
                  <c:v>17551.428942889299</c:v>
                </c:pt>
                <c:pt idx="5416">
                  <c:v>17553.21394755465</c:v>
                </c:pt>
                <c:pt idx="5417">
                  <c:v>17554.998666392035</c:v>
                </c:pt>
                <c:pt idx="5418">
                  <c:v>17556.783099440021</c:v>
                </c:pt>
                <c:pt idx="5419">
                  <c:v>17558.567246737115</c:v>
                </c:pt>
                <c:pt idx="5420">
                  <c:v>17560.351108321865</c:v>
                </c:pt>
                <c:pt idx="5421">
                  <c:v>17562.134684232751</c:v>
                </c:pt>
                <c:pt idx="5422">
                  <c:v>17563.917974508258</c:v>
                </c:pt>
                <c:pt idx="5423">
                  <c:v>17565.700979186837</c:v>
                </c:pt>
                <c:pt idx="5424">
                  <c:v>17567.483698306925</c:v>
                </c:pt>
                <c:pt idx="5425">
                  <c:v>17569.266131906959</c:v>
                </c:pt>
                <c:pt idx="5426">
                  <c:v>17571.04828002533</c:v>
                </c:pt>
                <c:pt idx="5427">
                  <c:v>17572.830142700419</c:v>
                </c:pt>
                <c:pt idx="5428">
                  <c:v>17574.611719970573</c:v>
                </c:pt>
                <c:pt idx="5429">
                  <c:v>17576.393011874177</c:v>
                </c:pt>
                <c:pt idx="5430">
                  <c:v>17578.174018449521</c:v>
                </c:pt>
                <c:pt idx="5431">
                  <c:v>17579.954739734945</c:v>
                </c:pt>
                <c:pt idx="5432">
                  <c:v>17581.735175768703</c:v>
                </c:pt>
                <c:pt idx="5433">
                  <c:v>17583.515326589062</c:v>
                </c:pt>
                <c:pt idx="5434">
                  <c:v>17585.295192234313</c:v>
                </c:pt>
                <c:pt idx="5435">
                  <c:v>17587.074772742653</c:v>
                </c:pt>
                <c:pt idx="5436">
                  <c:v>17588.85406815229</c:v>
                </c:pt>
                <c:pt idx="5437">
                  <c:v>17590.633078501436</c:v>
                </c:pt>
                <c:pt idx="5438">
                  <c:v>17592.411803828269</c:v>
                </c:pt>
                <c:pt idx="5439">
                  <c:v>17594.190244170928</c:v>
                </c:pt>
                <c:pt idx="5440">
                  <c:v>17595.968399567562</c:v>
                </c:pt>
                <c:pt idx="5441">
                  <c:v>17597.746270056276</c:v>
                </c:pt>
                <c:pt idx="5442">
                  <c:v>17599.52385567519</c:v>
                </c:pt>
                <c:pt idx="5443">
                  <c:v>17601.301156462367</c:v>
                </c:pt>
                <c:pt idx="5444">
                  <c:v>17603.07817245588</c:v>
                </c:pt>
                <c:pt idx="5445">
                  <c:v>17604.854903693766</c:v>
                </c:pt>
                <c:pt idx="5446">
                  <c:v>17606.631350214058</c:v>
                </c:pt>
                <c:pt idx="5447">
                  <c:v>17608.40751205476</c:v>
                </c:pt>
                <c:pt idx="5448">
                  <c:v>17610.183389253853</c:v>
                </c:pt>
                <c:pt idx="5449">
                  <c:v>17611.958981849319</c:v>
                </c:pt>
                <c:pt idx="5450">
                  <c:v>17613.734289879085</c:v>
                </c:pt>
                <c:pt idx="5451">
                  <c:v>17615.509313381113</c:v>
                </c:pt>
                <c:pt idx="5452">
                  <c:v>17617.284052393308</c:v>
                </c:pt>
                <c:pt idx="5453">
                  <c:v>17619.058506953555</c:v>
                </c:pt>
                <c:pt idx="5454">
                  <c:v>17620.832677099741</c:v>
                </c:pt>
                <c:pt idx="5455">
                  <c:v>17622.606562869722</c:v>
                </c:pt>
                <c:pt idx="5456">
                  <c:v>17624.380164301336</c:v>
                </c:pt>
                <c:pt idx="5457">
                  <c:v>17626.153481432411</c:v>
                </c:pt>
                <c:pt idx="5458">
                  <c:v>17627.926514300751</c:v>
                </c:pt>
                <c:pt idx="5459">
                  <c:v>17629.699262944123</c:v>
                </c:pt>
                <c:pt idx="5460">
                  <c:v>17631.471727400316</c:v>
                </c:pt>
                <c:pt idx="5461">
                  <c:v>17633.24390770707</c:v>
                </c:pt>
                <c:pt idx="5462">
                  <c:v>17635.015803902119</c:v>
                </c:pt>
                <c:pt idx="5463">
                  <c:v>17636.787416023162</c:v>
                </c:pt>
                <c:pt idx="5464">
                  <c:v>17638.558744107911</c:v>
                </c:pt>
                <c:pt idx="5465">
                  <c:v>17640.32978819402</c:v>
                </c:pt>
                <c:pt idx="5466">
                  <c:v>17642.100548319158</c:v>
                </c:pt>
                <c:pt idx="5467">
                  <c:v>17643.87102452098</c:v>
                </c:pt>
                <c:pt idx="5468">
                  <c:v>17645.641216837088</c:v>
                </c:pt>
                <c:pt idx="5469">
                  <c:v>17647.411125305091</c:v>
                </c:pt>
                <c:pt idx="5470">
                  <c:v>17649.180749962557</c:v>
                </c:pt>
                <c:pt idx="5471">
                  <c:v>17650.950090847091</c:v>
                </c:pt>
                <c:pt idx="5472">
                  <c:v>17652.719147996191</c:v>
                </c:pt>
                <c:pt idx="5473">
                  <c:v>17654.487921447439</c:v>
                </c:pt>
                <c:pt idx="5474">
                  <c:v>17656.256411238315</c:v>
                </c:pt>
                <c:pt idx="5475">
                  <c:v>17658.024617406307</c:v>
                </c:pt>
                <c:pt idx="5476">
                  <c:v>17659.792539988914</c:v>
                </c:pt>
                <c:pt idx="5477">
                  <c:v>17661.560179023603</c:v>
                </c:pt>
                <c:pt idx="5478">
                  <c:v>17663.327534547785</c:v>
                </c:pt>
                <c:pt idx="5479">
                  <c:v>17665.094606598897</c:v>
                </c:pt>
                <c:pt idx="5480">
                  <c:v>17666.861395214342</c:v>
                </c:pt>
                <c:pt idx="5481">
                  <c:v>17668.627900431507</c:v>
                </c:pt>
                <c:pt idx="5482">
                  <c:v>17670.394122287758</c:v>
                </c:pt>
                <c:pt idx="5483">
                  <c:v>17672.160060820457</c:v>
                </c:pt>
                <c:pt idx="5484">
                  <c:v>17673.925716066926</c:v>
                </c:pt>
                <c:pt idx="5485">
                  <c:v>17675.691088064494</c:v>
                </c:pt>
                <c:pt idx="5486">
                  <c:v>17677.456176850432</c:v>
                </c:pt>
                <c:pt idx="5487">
                  <c:v>17679.220982462044</c:v>
                </c:pt>
                <c:pt idx="5488">
                  <c:v>17680.985504936591</c:v>
                </c:pt>
                <c:pt idx="5489">
                  <c:v>17682.749744311299</c:v>
                </c:pt>
                <c:pt idx="5490">
                  <c:v>17684.513700623425</c:v>
                </c:pt>
                <c:pt idx="5491">
                  <c:v>17686.277373910136</c:v>
                </c:pt>
                <c:pt idx="5492">
                  <c:v>17688.040764208668</c:v>
                </c:pt>
                <c:pt idx="5493">
                  <c:v>17689.803871556167</c:v>
                </c:pt>
                <c:pt idx="5494">
                  <c:v>17691.566695989819</c:v>
                </c:pt>
                <c:pt idx="5495">
                  <c:v>17693.329237546703</c:v>
                </c:pt>
                <c:pt idx="5496">
                  <c:v>17695.091496264009</c:v>
                </c:pt>
                <c:pt idx="5497">
                  <c:v>17696.853472178787</c:v>
                </c:pt>
                <c:pt idx="5498">
                  <c:v>17698.615165328145</c:v>
                </c:pt>
                <c:pt idx="5499">
                  <c:v>17700.376575749167</c:v>
                </c:pt>
                <c:pt idx="5500">
                  <c:v>17702.137703478875</c:v>
                </c:pt>
                <c:pt idx="5501">
                  <c:v>17703.898548554316</c:v>
                </c:pt>
                <c:pt idx="5502">
                  <c:v>17705.659111012515</c:v>
                </c:pt>
                <c:pt idx="5503">
                  <c:v>17707.419390890445</c:v>
                </c:pt>
                <c:pt idx="5504">
                  <c:v>17709.179388225115</c:v>
                </c:pt>
                <c:pt idx="5505">
                  <c:v>17710.939103053475</c:v>
                </c:pt>
                <c:pt idx="5506">
                  <c:v>17712.698535412459</c:v>
                </c:pt>
                <c:pt idx="5507">
                  <c:v>17714.457685339021</c:v>
                </c:pt>
                <c:pt idx="5508">
                  <c:v>17716.216552870046</c:v>
                </c:pt>
                <c:pt idx="5509">
                  <c:v>17717.97513804246</c:v>
                </c:pt>
                <c:pt idx="5510">
                  <c:v>17719.733440893106</c:v>
                </c:pt>
                <c:pt idx="5511">
                  <c:v>17721.491461458871</c:v>
                </c:pt>
                <c:pt idx="5512">
                  <c:v>17723.249199776576</c:v>
                </c:pt>
                <c:pt idx="5513">
                  <c:v>17725.006655883059</c:v>
                </c:pt>
                <c:pt idx="5514">
                  <c:v>17726.763829815125</c:v>
                </c:pt>
                <c:pt idx="5515">
                  <c:v>17728.52072160957</c:v>
                </c:pt>
                <c:pt idx="5516">
                  <c:v>17730.277331303158</c:v>
                </c:pt>
                <c:pt idx="5517">
                  <c:v>17732.033658932647</c:v>
                </c:pt>
                <c:pt idx="5518">
                  <c:v>17733.789704534785</c:v>
                </c:pt>
                <c:pt idx="5519">
                  <c:v>17735.545468146265</c:v>
                </c:pt>
                <c:pt idx="5520">
                  <c:v>17737.300949803837</c:v>
                </c:pt>
                <c:pt idx="5521">
                  <c:v>17739.056149544162</c:v>
                </c:pt>
                <c:pt idx="5522">
                  <c:v>17740.811067403902</c:v>
                </c:pt>
                <c:pt idx="5523">
                  <c:v>17742.565703419728</c:v>
                </c:pt>
                <c:pt idx="5524">
                  <c:v>17744.32005762828</c:v>
                </c:pt>
                <c:pt idx="5525">
                  <c:v>17746.074130066158</c:v>
                </c:pt>
                <c:pt idx="5526">
                  <c:v>17747.827920769985</c:v>
                </c:pt>
                <c:pt idx="5527">
                  <c:v>17749.581429776317</c:v>
                </c:pt>
                <c:pt idx="5528">
                  <c:v>17751.334657121766</c:v>
                </c:pt>
                <c:pt idx="5529">
                  <c:v>17753.087602842854</c:v>
                </c:pt>
                <c:pt idx="5530">
                  <c:v>17754.840266976109</c:v>
                </c:pt>
                <c:pt idx="5531">
                  <c:v>17756.59264955809</c:v>
                </c:pt>
                <c:pt idx="5532">
                  <c:v>17758.344750625249</c:v>
                </c:pt>
                <c:pt idx="5533">
                  <c:v>17760.0965702141</c:v>
                </c:pt>
                <c:pt idx="5534">
                  <c:v>17761.8481083611</c:v>
                </c:pt>
                <c:pt idx="5535">
                  <c:v>17763.599365102698</c:v>
                </c:pt>
                <c:pt idx="5536">
                  <c:v>17765.350340475328</c:v>
                </c:pt>
                <c:pt idx="5537">
                  <c:v>17767.101034515425</c:v>
                </c:pt>
                <c:pt idx="5538">
                  <c:v>17768.851447259367</c:v>
                </c:pt>
                <c:pt idx="5539">
                  <c:v>17770.601578743546</c:v>
                </c:pt>
                <c:pt idx="5540">
                  <c:v>17772.351429004328</c:v>
                </c:pt>
                <c:pt idx="5541">
                  <c:v>17774.100998078062</c:v>
                </c:pt>
                <c:pt idx="5542">
                  <c:v>17775.850286001085</c:v>
                </c:pt>
                <c:pt idx="5543">
                  <c:v>17777.599292809715</c:v>
                </c:pt>
                <c:pt idx="5544">
                  <c:v>17779.348018540251</c:v>
                </c:pt>
                <c:pt idx="5545">
                  <c:v>17781.096463228969</c:v>
                </c:pt>
                <c:pt idx="5546">
                  <c:v>17782.844626912138</c:v>
                </c:pt>
                <c:pt idx="5547">
                  <c:v>17784.592509626011</c:v>
                </c:pt>
                <c:pt idx="5548">
                  <c:v>17786.340111406826</c:v>
                </c:pt>
                <c:pt idx="5549">
                  <c:v>17788.087432290802</c:v>
                </c:pt>
                <c:pt idx="5550">
                  <c:v>17789.834472314116</c:v>
                </c:pt>
                <c:pt idx="5551">
                  <c:v>17791.581231512995</c:v>
                </c:pt>
                <c:pt idx="5552">
                  <c:v>17793.327709923571</c:v>
                </c:pt>
                <c:pt idx="5553">
                  <c:v>17795.073907581995</c:v>
                </c:pt>
                <c:pt idx="5554">
                  <c:v>17796.819824524431</c:v>
                </c:pt>
                <c:pt idx="5555">
                  <c:v>17798.565460786966</c:v>
                </c:pt>
                <c:pt idx="5556">
                  <c:v>17800.310816405723</c:v>
                </c:pt>
                <c:pt idx="5557">
                  <c:v>17802.055891416789</c:v>
                </c:pt>
                <c:pt idx="5558">
                  <c:v>17803.800685856211</c:v>
                </c:pt>
                <c:pt idx="5559">
                  <c:v>17805.545199760065</c:v>
                </c:pt>
                <c:pt idx="5560">
                  <c:v>17807.289433164369</c:v>
                </c:pt>
                <c:pt idx="5561">
                  <c:v>17809.033386105155</c:v>
                </c:pt>
                <c:pt idx="5562">
                  <c:v>17810.777058618431</c:v>
                </c:pt>
                <c:pt idx="5563">
                  <c:v>17812.52045074018</c:v>
                </c:pt>
                <c:pt idx="5564">
                  <c:v>17814.263562506356</c:v>
                </c:pt>
                <c:pt idx="5565">
                  <c:v>17816.006393952939</c:v>
                </c:pt>
                <c:pt idx="5566">
                  <c:v>17817.748945115865</c:v>
                </c:pt>
                <c:pt idx="5567">
                  <c:v>17819.491216031038</c:v>
                </c:pt>
                <c:pt idx="5568">
                  <c:v>17821.233206734385</c:v>
                </c:pt>
                <c:pt idx="5569">
                  <c:v>17822.974917261789</c:v>
                </c:pt>
                <c:pt idx="5570">
                  <c:v>17824.716347649115</c:v>
                </c:pt>
                <c:pt idx="5571">
                  <c:v>17826.457497932253</c:v>
                </c:pt>
                <c:pt idx="5572">
                  <c:v>17828.198368146997</c:v>
                </c:pt>
                <c:pt idx="5573">
                  <c:v>17829.93895832921</c:v>
                </c:pt>
                <c:pt idx="5574">
                  <c:v>17831.679268514687</c:v>
                </c:pt>
                <c:pt idx="5575">
                  <c:v>17833.419298739227</c:v>
                </c:pt>
                <c:pt idx="5576">
                  <c:v>17835.159049038608</c:v>
                </c:pt>
                <c:pt idx="5577">
                  <c:v>17836.898519448587</c:v>
                </c:pt>
                <c:pt idx="5578">
                  <c:v>17838.63771000491</c:v>
                </c:pt>
                <c:pt idx="5579">
                  <c:v>17840.376620743318</c:v>
                </c:pt>
                <c:pt idx="5580">
                  <c:v>17842.115251699506</c:v>
                </c:pt>
                <c:pt idx="5581">
                  <c:v>17843.853602909196</c:v>
                </c:pt>
                <c:pt idx="5582">
                  <c:v>17845.59167440805</c:v>
                </c:pt>
                <c:pt idx="5583">
                  <c:v>17847.329466231731</c:v>
                </c:pt>
                <c:pt idx="5584">
                  <c:v>17849.066978415918</c:v>
                </c:pt>
                <c:pt idx="5585">
                  <c:v>17850.804210996215</c:v>
                </c:pt>
                <c:pt idx="5586">
                  <c:v>17852.54116400826</c:v>
                </c:pt>
                <c:pt idx="5587">
                  <c:v>17854.277837487651</c:v>
                </c:pt>
                <c:pt idx="5588">
                  <c:v>17856.014231469966</c:v>
                </c:pt>
                <c:pt idx="5589">
                  <c:v>17857.750345990786</c:v>
                </c:pt>
                <c:pt idx="5590">
                  <c:v>17859.486181085664</c:v>
                </c:pt>
                <c:pt idx="5591">
                  <c:v>17861.221736790136</c:v>
                </c:pt>
                <c:pt idx="5592">
                  <c:v>17862.95701313973</c:v>
                </c:pt>
                <c:pt idx="5593">
                  <c:v>17864.692010169962</c:v>
                </c:pt>
                <c:pt idx="5594">
                  <c:v>17866.42672791631</c:v>
                </c:pt>
                <c:pt idx="5595">
                  <c:v>17868.161166414251</c:v>
                </c:pt>
                <c:pt idx="5596">
                  <c:v>17869.895325699261</c:v>
                </c:pt>
                <c:pt idx="5597">
                  <c:v>17871.629205806774</c:v>
                </c:pt>
                <c:pt idx="5598">
                  <c:v>17873.362806772231</c:v>
                </c:pt>
                <c:pt idx="5599">
                  <c:v>17875.096128631041</c:v>
                </c:pt>
                <c:pt idx="5600">
                  <c:v>17876.829171418587</c:v>
                </c:pt>
                <c:pt idx="5601">
                  <c:v>17878.561935170281</c:v>
                </c:pt>
                <c:pt idx="5602">
                  <c:v>17880.294419921469</c:v>
                </c:pt>
                <c:pt idx="5603">
                  <c:v>17882.02662570752</c:v>
                </c:pt>
                <c:pt idx="5604">
                  <c:v>17883.758552563751</c:v>
                </c:pt>
                <c:pt idx="5605">
                  <c:v>17885.490200525499</c:v>
                </c:pt>
                <c:pt idx="5606">
                  <c:v>17887.221569628065</c:v>
                </c:pt>
                <c:pt idx="5607">
                  <c:v>17888.952659906732</c:v>
                </c:pt>
                <c:pt idx="5608">
                  <c:v>17890.683471396795</c:v>
                </c:pt>
                <c:pt idx="5609">
                  <c:v>17892.414004133501</c:v>
                </c:pt>
                <c:pt idx="5610">
                  <c:v>17894.14425815209</c:v>
                </c:pt>
                <c:pt idx="5611">
                  <c:v>17895.874233487786</c:v>
                </c:pt>
                <c:pt idx="5612">
                  <c:v>17897.603930175814</c:v>
                </c:pt>
                <c:pt idx="5613">
                  <c:v>17899.333348251392</c:v>
                </c:pt>
                <c:pt idx="5614">
                  <c:v>17901.062487749663</c:v>
                </c:pt>
                <c:pt idx="5615">
                  <c:v>17902.79134870581</c:v>
                </c:pt>
                <c:pt idx="5616">
                  <c:v>17904.519931154995</c:v>
                </c:pt>
                <c:pt idx="5617">
                  <c:v>17906.248235132349</c:v>
                </c:pt>
                <c:pt idx="5618">
                  <c:v>17907.976260672986</c:v>
                </c:pt>
                <c:pt idx="5619">
                  <c:v>17909.70400781203</c:v>
                </c:pt>
                <c:pt idx="5620">
                  <c:v>17911.431476584545</c:v>
                </c:pt>
                <c:pt idx="5621">
                  <c:v>17913.158667025637</c:v>
                </c:pt>
                <c:pt idx="5622">
                  <c:v>17914.885579170346</c:v>
                </c:pt>
                <c:pt idx="5623">
                  <c:v>17916.612213053737</c:v>
                </c:pt>
                <c:pt idx="5624">
                  <c:v>17918.338568710817</c:v>
                </c:pt>
                <c:pt idx="5625">
                  <c:v>17920.064646176626</c:v>
                </c:pt>
                <c:pt idx="5626">
                  <c:v>17921.790445486145</c:v>
                </c:pt>
                <c:pt idx="5627">
                  <c:v>17923.515966674364</c:v>
                </c:pt>
                <c:pt idx="5628">
                  <c:v>17925.241209776257</c:v>
                </c:pt>
                <c:pt idx="5629">
                  <c:v>17926.966174826794</c:v>
                </c:pt>
                <c:pt idx="5630">
                  <c:v>17928.69086186088</c:v>
                </c:pt>
                <c:pt idx="5631">
                  <c:v>17930.415270913465</c:v>
                </c:pt>
                <c:pt idx="5632">
                  <c:v>17932.139402019468</c:v>
                </c:pt>
                <c:pt idx="5633">
                  <c:v>17933.863255213761</c:v>
                </c:pt>
                <c:pt idx="5634">
                  <c:v>17935.586830531243</c:v>
                </c:pt>
                <c:pt idx="5635">
                  <c:v>17937.310128006753</c:v>
                </c:pt>
                <c:pt idx="5636">
                  <c:v>17939.033147675163</c:v>
                </c:pt>
                <c:pt idx="5637">
                  <c:v>17940.755889571319</c:v>
                </c:pt>
                <c:pt idx="5638">
                  <c:v>17942.478353730021</c:v>
                </c:pt>
                <c:pt idx="5639">
                  <c:v>17944.200540186077</c:v>
                </c:pt>
                <c:pt idx="5640">
                  <c:v>17945.922448974299</c:v>
                </c:pt>
                <c:pt idx="5641">
                  <c:v>17947.644080129434</c:v>
                </c:pt>
                <c:pt idx="5642">
                  <c:v>17949.36543368626</c:v>
                </c:pt>
                <c:pt idx="5643">
                  <c:v>17951.086509679517</c:v>
                </c:pt>
                <c:pt idx="5644">
                  <c:v>17952.807308143951</c:v>
                </c:pt>
                <c:pt idx="5645">
                  <c:v>17954.527829114264</c:v>
                </c:pt>
                <c:pt idx="5646">
                  <c:v>17956.248072625149</c:v>
                </c:pt>
                <c:pt idx="5647">
                  <c:v>17957.968038711322</c:v>
                </c:pt>
                <c:pt idx="5648">
                  <c:v>17959.68772740744</c:v>
                </c:pt>
                <c:pt idx="5649">
                  <c:v>17961.40713874816</c:v>
                </c:pt>
                <c:pt idx="5650">
                  <c:v>17963.126272768117</c:v>
                </c:pt>
                <c:pt idx="5651">
                  <c:v>17964.845129501966</c:v>
                </c:pt>
                <c:pt idx="5652">
                  <c:v>17966.563708984311</c:v>
                </c:pt>
                <c:pt idx="5653">
                  <c:v>17968.282011249739</c:v>
                </c:pt>
                <c:pt idx="5654">
                  <c:v>17970.000036332836</c:v>
                </c:pt>
                <c:pt idx="5655">
                  <c:v>17971.717784268203</c:v>
                </c:pt>
                <c:pt idx="5656">
                  <c:v>17973.43525509035</c:v>
                </c:pt>
                <c:pt idx="5657">
                  <c:v>17975.152448833847</c:v>
                </c:pt>
                <c:pt idx="5658">
                  <c:v>17976.869365533232</c:v>
                </c:pt>
                <c:pt idx="5659">
                  <c:v>17978.586005222998</c:v>
                </c:pt>
                <c:pt idx="5660">
                  <c:v>17980.302367937624</c:v>
                </c:pt>
                <c:pt idx="5661">
                  <c:v>17982.018453711644</c:v>
                </c:pt>
                <c:pt idx="5662">
                  <c:v>17983.734262579477</c:v>
                </c:pt>
                <c:pt idx="5663">
                  <c:v>17985.449794575619</c:v>
                </c:pt>
                <c:pt idx="5664">
                  <c:v>17987.165049734485</c:v>
                </c:pt>
                <c:pt idx="5665">
                  <c:v>17988.880028090502</c:v>
                </c:pt>
                <c:pt idx="5666">
                  <c:v>17990.59472967808</c:v>
                </c:pt>
                <c:pt idx="5667">
                  <c:v>17992.309154531627</c:v>
                </c:pt>
                <c:pt idx="5668">
                  <c:v>17994.023302685528</c:v>
                </c:pt>
                <c:pt idx="5669">
                  <c:v>17995.737174174155</c:v>
                </c:pt>
                <c:pt idx="5670">
                  <c:v>17997.450769031835</c:v>
                </c:pt>
                <c:pt idx="5671">
                  <c:v>17999.164087292931</c:v>
                </c:pt>
                <c:pt idx="5672">
                  <c:v>18000.877128991757</c:v>
                </c:pt>
                <c:pt idx="5673">
                  <c:v>18002.589894162647</c:v>
                </c:pt>
                <c:pt idx="5674">
                  <c:v>18004.302382839858</c:v>
                </c:pt>
                <c:pt idx="5675">
                  <c:v>18006.01459505771</c:v>
                </c:pt>
                <c:pt idx="5676">
                  <c:v>18007.72653085045</c:v>
                </c:pt>
                <c:pt idx="5677">
                  <c:v>18009.438190252353</c:v>
                </c:pt>
                <c:pt idx="5678">
                  <c:v>18011.149573297622</c:v>
                </c:pt>
                <c:pt idx="5679">
                  <c:v>18012.860680020531</c:v>
                </c:pt>
                <c:pt idx="5680">
                  <c:v>18014.571510455255</c:v>
                </c:pt>
                <c:pt idx="5681">
                  <c:v>18016.282064636009</c:v>
                </c:pt>
                <c:pt idx="5682">
                  <c:v>18017.992342596976</c:v>
                </c:pt>
                <c:pt idx="5683">
                  <c:v>18019.702344372316</c:v>
                </c:pt>
                <c:pt idx="5684">
                  <c:v>18021.412069996197</c:v>
                </c:pt>
                <c:pt idx="5685">
                  <c:v>18023.121519502758</c:v>
                </c:pt>
                <c:pt idx="5686">
                  <c:v>18024.830692926116</c:v>
                </c:pt>
                <c:pt idx="5687">
                  <c:v>18026.539590300406</c:v>
                </c:pt>
                <c:pt idx="5688">
                  <c:v>18028.248211659709</c:v>
                </c:pt>
                <c:pt idx="5689">
                  <c:v>18029.956557038102</c:v>
                </c:pt>
                <c:pt idx="5690">
                  <c:v>18031.66462646969</c:v>
                </c:pt>
                <c:pt idx="5691">
                  <c:v>18033.372419988496</c:v>
                </c:pt>
                <c:pt idx="5692">
                  <c:v>18035.079937628587</c:v>
                </c:pt>
                <c:pt idx="5693">
                  <c:v>18036.787179423984</c:v>
                </c:pt>
                <c:pt idx="5694">
                  <c:v>18038.494145408702</c:v>
                </c:pt>
                <c:pt idx="5695">
                  <c:v>18040.200835616753</c:v>
                </c:pt>
                <c:pt idx="5696">
                  <c:v>18041.907250082098</c:v>
                </c:pt>
                <c:pt idx="5697">
                  <c:v>18043.613388838734</c:v>
                </c:pt>
                <c:pt idx="5698">
                  <c:v>18045.319251920631</c:v>
                </c:pt>
                <c:pt idx="5699">
                  <c:v>18047.024839361726</c:v>
                </c:pt>
                <c:pt idx="5700">
                  <c:v>18048.730151195938</c:v>
                </c:pt>
                <c:pt idx="5701">
                  <c:v>18050.435187457209</c:v>
                </c:pt>
                <c:pt idx="5702">
                  <c:v>18052.139948179411</c:v>
                </c:pt>
                <c:pt idx="5703">
                  <c:v>18053.84443339648</c:v>
                </c:pt>
                <c:pt idx="5704">
                  <c:v>18055.548643142269</c:v>
                </c:pt>
                <c:pt idx="5705">
                  <c:v>18057.252577450632</c:v>
                </c:pt>
                <c:pt idx="5706">
                  <c:v>18058.956236355436</c:v>
                </c:pt>
                <c:pt idx="5707">
                  <c:v>18060.65961989051</c:v>
                </c:pt>
                <c:pt idx="5708">
                  <c:v>18062.362728089705</c:v>
                </c:pt>
                <c:pt idx="5709">
                  <c:v>18064.065560986786</c:v>
                </c:pt>
                <c:pt idx="5710">
                  <c:v>18065.768118615593</c:v>
                </c:pt>
                <c:pt idx="5711">
                  <c:v>18067.470401009861</c:v>
                </c:pt>
                <c:pt idx="5712">
                  <c:v>18069.172408203405</c:v>
                </c:pt>
                <c:pt idx="5713">
                  <c:v>18070.874140229938</c:v>
                </c:pt>
                <c:pt idx="5714">
                  <c:v>18072.575597123239</c:v>
                </c:pt>
                <c:pt idx="5715">
                  <c:v>18074.276778917018</c:v>
                </c:pt>
                <c:pt idx="5716">
                  <c:v>18075.977685644997</c:v>
                </c:pt>
                <c:pt idx="5717">
                  <c:v>18077.678317340862</c:v>
                </c:pt>
                <c:pt idx="5718">
                  <c:v>18079.378674038315</c:v>
                </c:pt>
                <c:pt idx="5719">
                  <c:v>18081.078755771039</c:v>
                </c:pt>
                <c:pt idx="5720">
                  <c:v>18082.778562572676</c:v>
                </c:pt>
                <c:pt idx="5721">
                  <c:v>18084.478094476879</c:v>
                </c:pt>
                <c:pt idx="5722">
                  <c:v>18086.177351517275</c:v>
                </c:pt>
                <c:pt idx="5723">
                  <c:v>18087.876333727509</c:v>
                </c:pt>
                <c:pt idx="5724">
                  <c:v>18089.575041141157</c:v>
                </c:pt>
                <c:pt idx="5725">
                  <c:v>18091.273473791844</c:v>
                </c:pt>
                <c:pt idx="5726">
                  <c:v>18092.971631713135</c:v>
                </c:pt>
                <c:pt idx="5727">
                  <c:v>18094.669514938574</c:v>
                </c:pt>
                <c:pt idx="5728">
                  <c:v>18096.367123501761</c:v>
                </c:pt>
                <c:pt idx="5729">
                  <c:v>18098.064457436205</c:v>
                </c:pt>
                <c:pt idx="5730">
                  <c:v>18099.761516775445</c:v>
                </c:pt>
                <c:pt idx="5731">
                  <c:v>18101.458301552993</c:v>
                </c:pt>
                <c:pt idx="5732">
                  <c:v>18103.154811802346</c:v>
                </c:pt>
                <c:pt idx="5733">
                  <c:v>18104.851047556996</c:v>
                </c:pt>
                <c:pt idx="5734">
                  <c:v>18106.547008850419</c:v>
                </c:pt>
                <c:pt idx="5735">
                  <c:v>18108.242695716075</c:v>
                </c:pt>
                <c:pt idx="5736">
                  <c:v>18109.938108187405</c:v>
                </c:pt>
                <c:pt idx="5737">
                  <c:v>18111.633246297846</c:v>
                </c:pt>
                <c:pt idx="5738">
                  <c:v>18113.328110080831</c:v>
                </c:pt>
                <c:pt idx="5739">
                  <c:v>18115.022699569759</c:v>
                </c:pt>
                <c:pt idx="5740">
                  <c:v>18116.717014798021</c:v>
                </c:pt>
                <c:pt idx="5741">
                  <c:v>18118.411055799013</c:v>
                </c:pt>
                <c:pt idx="5742">
                  <c:v>18120.104822606088</c:v>
                </c:pt>
                <c:pt idx="5743">
                  <c:v>18121.798315252625</c:v>
                </c:pt>
                <c:pt idx="5744">
                  <c:v>18123.491533771936</c:v>
                </c:pt>
                <c:pt idx="5745">
                  <c:v>18125.184478197385</c:v>
                </c:pt>
                <c:pt idx="5746">
                  <c:v>18126.877148562271</c:v>
                </c:pt>
                <c:pt idx="5747">
                  <c:v>18128.569544899896</c:v>
                </c:pt>
                <c:pt idx="5748">
                  <c:v>18130.261667243562</c:v>
                </c:pt>
                <c:pt idx="5749">
                  <c:v>18131.95351562653</c:v>
                </c:pt>
                <c:pt idx="5750">
                  <c:v>18133.645090082078</c:v>
                </c:pt>
                <c:pt idx="5751">
                  <c:v>18135.336390643461</c:v>
                </c:pt>
                <c:pt idx="5752">
                  <c:v>18137.027417343917</c:v>
                </c:pt>
                <c:pt idx="5753">
                  <c:v>18138.718170216671</c:v>
                </c:pt>
                <c:pt idx="5754">
                  <c:v>18140.408649294921</c:v>
                </c:pt>
                <c:pt idx="5755">
                  <c:v>18142.098854611897</c:v>
                </c:pt>
                <c:pt idx="5756">
                  <c:v>18143.788786200763</c:v>
                </c:pt>
                <c:pt idx="5757">
                  <c:v>18145.478444094704</c:v>
                </c:pt>
                <c:pt idx="5758">
                  <c:v>18147.167828326881</c:v>
                </c:pt>
                <c:pt idx="5759">
                  <c:v>18148.856938930447</c:v>
                </c:pt>
                <c:pt idx="5760">
                  <c:v>18150.545775938535</c:v>
                </c:pt>
                <c:pt idx="5761">
                  <c:v>18152.234339384268</c:v>
                </c:pt>
                <c:pt idx="5762">
                  <c:v>18153.922629300767</c:v>
                </c:pt>
                <c:pt idx="5763">
                  <c:v>18155.610645721117</c:v>
                </c:pt>
                <c:pt idx="5764">
                  <c:v>18157.298388678413</c:v>
                </c:pt>
                <c:pt idx="5765">
                  <c:v>18158.98585820572</c:v>
                </c:pt>
                <c:pt idx="5766">
                  <c:v>18160.673054336094</c:v>
                </c:pt>
                <c:pt idx="5767">
                  <c:v>18162.359977102602</c:v>
                </c:pt>
                <c:pt idx="5768">
                  <c:v>18164.046626538275</c:v>
                </c:pt>
                <c:pt idx="5769">
                  <c:v>18165.733002676126</c:v>
                </c:pt>
                <c:pt idx="5770">
                  <c:v>18167.419105549165</c:v>
                </c:pt>
                <c:pt idx="5771">
                  <c:v>18169.1049351904</c:v>
                </c:pt>
                <c:pt idx="5772">
                  <c:v>18170.790491632804</c:v>
                </c:pt>
                <c:pt idx="5773">
                  <c:v>18172.475774909359</c:v>
                </c:pt>
                <c:pt idx="5774">
                  <c:v>18174.160785053013</c:v>
                </c:pt>
                <c:pt idx="5775">
                  <c:v>18175.845522096715</c:v>
                </c:pt>
                <c:pt idx="5776">
                  <c:v>18177.529986073405</c:v>
                </c:pt>
                <c:pt idx="5777">
                  <c:v>18179.214177016005</c:v>
                </c:pt>
                <c:pt idx="5778">
                  <c:v>18180.898094957429</c:v>
                </c:pt>
                <c:pt idx="5779">
                  <c:v>18182.581739930556</c:v>
                </c:pt>
                <c:pt idx="5780">
                  <c:v>18184.265111968303</c:v>
                </c:pt>
                <c:pt idx="5781">
                  <c:v>18185.948211103514</c:v>
                </c:pt>
                <c:pt idx="5782">
                  <c:v>18187.631037369047</c:v>
                </c:pt>
                <c:pt idx="5783">
                  <c:v>18189.313590797756</c:v>
                </c:pt>
                <c:pt idx="5784">
                  <c:v>18190.995871422503</c:v>
                </c:pt>
                <c:pt idx="5785">
                  <c:v>18192.677879276056</c:v>
                </c:pt>
                <c:pt idx="5786">
                  <c:v>18194.359614391276</c:v>
                </c:pt>
                <c:pt idx="5787">
                  <c:v>18196.041076800931</c:v>
                </c:pt>
                <c:pt idx="5788">
                  <c:v>18197.722266537814</c:v>
                </c:pt>
                <c:pt idx="5789">
                  <c:v>18199.403183634724</c:v>
                </c:pt>
                <c:pt idx="5790">
                  <c:v>18201.083828124374</c:v>
                </c:pt>
                <c:pt idx="5791">
                  <c:v>18202.764200039535</c:v>
                </c:pt>
                <c:pt idx="5792">
                  <c:v>18204.44429941296</c:v>
                </c:pt>
                <c:pt idx="5793">
                  <c:v>18206.124126277347</c:v>
                </c:pt>
                <c:pt idx="5794">
                  <c:v>18207.803680665431</c:v>
                </c:pt>
                <c:pt idx="5795">
                  <c:v>18209.482962609894</c:v>
                </c:pt>
                <c:pt idx="5796">
                  <c:v>18211.161972143422</c:v>
                </c:pt>
                <c:pt idx="5797">
                  <c:v>18212.8407092987</c:v>
                </c:pt>
                <c:pt idx="5798">
                  <c:v>18214.519174108387</c:v>
                </c:pt>
                <c:pt idx="5799">
                  <c:v>18216.197366605142</c:v>
                </c:pt>
                <c:pt idx="5800">
                  <c:v>18217.8752868216</c:v>
                </c:pt>
                <c:pt idx="5801">
                  <c:v>18219.552934790376</c:v>
                </c:pt>
                <c:pt idx="5802">
                  <c:v>18221.23031054411</c:v>
                </c:pt>
                <c:pt idx="5803">
                  <c:v>18222.907414115369</c:v>
                </c:pt>
                <c:pt idx="5804">
                  <c:v>18224.584245536767</c:v>
                </c:pt>
                <c:pt idx="5805">
                  <c:v>18226.260804840895</c:v>
                </c:pt>
                <c:pt idx="5806">
                  <c:v>18227.937092060292</c:v>
                </c:pt>
                <c:pt idx="5807">
                  <c:v>18229.613107227506</c:v>
                </c:pt>
                <c:pt idx="5808">
                  <c:v>18231.288850375116</c:v>
                </c:pt>
                <c:pt idx="5809">
                  <c:v>18232.96432153563</c:v>
                </c:pt>
                <c:pt idx="5810">
                  <c:v>18234.639520741552</c:v>
                </c:pt>
                <c:pt idx="5811">
                  <c:v>18236.314448025427</c:v>
                </c:pt>
                <c:pt idx="5812">
                  <c:v>18237.989103419721</c:v>
                </c:pt>
                <c:pt idx="5813">
                  <c:v>18239.663486956917</c:v>
                </c:pt>
                <c:pt idx="5814">
                  <c:v>18241.337598669499</c:v>
                </c:pt>
                <c:pt idx="5815">
                  <c:v>18243.011438589907</c:v>
                </c:pt>
                <c:pt idx="5816">
                  <c:v>18244.685006750609</c:v>
                </c:pt>
                <c:pt idx="5817">
                  <c:v>18246.358303184035</c:v>
                </c:pt>
                <c:pt idx="5818">
                  <c:v>18248.031327922585</c:v>
                </c:pt>
                <c:pt idx="5819">
                  <c:v>18249.704080998701</c:v>
                </c:pt>
                <c:pt idx="5820">
                  <c:v>18251.376562444766</c:v>
                </c:pt>
                <c:pt idx="5821">
                  <c:v>18253.048772293168</c:v>
                </c:pt>
                <c:pt idx="5822">
                  <c:v>18254.72071057629</c:v>
                </c:pt>
                <c:pt idx="5823">
                  <c:v>18256.392377326487</c:v>
                </c:pt>
                <c:pt idx="5824">
                  <c:v>18258.063772576115</c:v>
                </c:pt>
                <c:pt idx="5825">
                  <c:v>18259.734896357528</c:v>
                </c:pt>
                <c:pt idx="5826">
                  <c:v>18261.405748703033</c:v>
                </c:pt>
                <c:pt idx="5827">
                  <c:v>18263.076329644951</c:v>
                </c:pt>
                <c:pt idx="5828">
                  <c:v>18264.746639215598</c:v>
                </c:pt>
                <c:pt idx="5829">
                  <c:v>18266.416677447261</c:v>
                </c:pt>
                <c:pt idx="5830">
                  <c:v>18268.086444372231</c:v>
                </c:pt>
                <c:pt idx="5831">
                  <c:v>18269.755940022758</c:v>
                </c:pt>
                <c:pt idx="5832">
                  <c:v>18271.425164431119</c:v>
                </c:pt>
                <c:pt idx="5833">
                  <c:v>18273.09411762956</c:v>
                </c:pt>
                <c:pt idx="5834">
                  <c:v>18274.762799650314</c:v>
                </c:pt>
                <c:pt idx="5835">
                  <c:v>18276.431210525585</c:v>
                </c:pt>
                <c:pt idx="5836">
                  <c:v>18278.099350287615</c:v>
                </c:pt>
                <c:pt idx="5837">
                  <c:v>18279.767218968605</c:v>
                </c:pt>
                <c:pt idx="5838">
                  <c:v>18281.434816600711</c:v>
                </c:pt>
                <c:pt idx="5839">
                  <c:v>18283.10214321614</c:v>
                </c:pt>
                <c:pt idx="5840">
                  <c:v>18284.769198847051</c:v>
                </c:pt>
                <c:pt idx="5841">
                  <c:v>18286.435983525604</c:v>
                </c:pt>
                <c:pt idx="5842">
                  <c:v>18288.10249728393</c:v>
                </c:pt>
                <c:pt idx="5843">
                  <c:v>18289.768740154163</c:v>
                </c:pt>
                <c:pt idx="5844">
                  <c:v>18291.434712168433</c:v>
                </c:pt>
                <c:pt idx="5845">
                  <c:v>18293.100413358836</c:v>
                </c:pt>
                <c:pt idx="5846">
                  <c:v>18294.765843757483</c:v>
                </c:pt>
                <c:pt idx="5847">
                  <c:v>18296.43100339645</c:v>
                </c:pt>
                <c:pt idx="5848">
                  <c:v>18298.095892307814</c:v>
                </c:pt>
                <c:pt idx="5849">
                  <c:v>18299.760510523643</c:v>
                </c:pt>
                <c:pt idx="5850">
                  <c:v>18301.424858075967</c:v>
                </c:pt>
                <c:pt idx="5851">
                  <c:v>18303.08893499686</c:v>
                </c:pt>
                <c:pt idx="5852">
                  <c:v>18304.752741318327</c:v>
                </c:pt>
                <c:pt idx="5853">
                  <c:v>18306.416277072407</c:v>
                </c:pt>
                <c:pt idx="5854">
                  <c:v>18308.079542291085</c:v>
                </c:pt>
                <c:pt idx="5855">
                  <c:v>18309.742537006354</c:v>
                </c:pt>
                <c:pt idx="5856">
                  <c:v>18311.405261250231</c:v>
                </c:pt>
                <c:pt idx="5857">
                  <c:v>18313.067715054658</c:v>
                </c:pt>
                <c:pt idx="5858">
                  <c:v>18314.729898451598</c:v>
                </c:pt>
                <c:pt idx="5859">
                  <c:v>18316.391811473011</c:v>
                </c:pt>
                <c:pt idx="5860">
                  <c:v>18318.053454150839</c:v>
                </c:pt>
                <c:pt idx="5861">
                  <c:v>18319.714826517</c:v>
                </c:pt>
                <c:pt idx="5862">
                  <c:v>18321.375928603411</c:v>
                </c:pt>
                <c:pt idx="5863">
                  <c:v>18323.036760441977</c:v>
                </c:pt>
                <c:pt idx="5864">
                  <c:v>18324.697322064614</c:v>
                </c:pt>
                <c:pt idx="5865">
                  <c:v>18326.35761350318</c:v>
                </c:pt>
                <c:pt idx="5866">
                  <c:v>18328.01763478955</c:v>
                </c:pt>
                <c:pt idx="5867">
                  <c:v>18329.677385955601</c:v>
                </c:pt>
                <c:pt idx="5868">
                  <c:v>18331.336867033155</c:v>
                </c:pt>
                <c:pt idx="5869">
                  <c:v>18332.996078054093</c:v>
                </c:pt>
                <c:pt idx="5870">
                  <c:v>18334.655019050188</c:v>
                </c:pt>
                <c:pt idx="5871">
                  <c:v>18336.31369005331</c:v>
                </c:pt>
                <c:pt idx="5872">
                  <c:v>18337.972091095231</c:v>
                </c:pt>
                <c:pt idx="5873">
                  <c:v>18339.630222207747</c:v>
                </c:pt>
                <c:pt idx="5874">
                  <c:v>18341.288083422678</c:v>
                </c:pt>
                <c:pt idx="5875">
                  <c:v>18342.945674771741</c:v>
                </c:pt>
                <c:pt idx="5876">
                  <c:v>18344.602996286721</c:v>
                </c:pt>
                <c:pt idx="5877">
                  <c:v>18346.2600479994</c:v>
                </c:pt>
                <c:pt idx="5878">
                  <c:v>18347.916829941481</c:v>
                </c:pt>
                <c:pt idx="5879">
                  <c:v>18349.5733421447</c:v>
                </c:pt>
                <c:pt idx="5880">
                  <c:v>18351.229584640765</c:v>
                </c:pt>
                <c:pt idx="5881">
                  <c:v>18352.885557461417</c:v>
                </c:pt>
                <c:pt idx="5882">
                  <c:v>18354.541260638318</c:v>
                </c:pt>
                <c:pt idx="5883">
                  <c:v>18356.196694203183</c:v>
                </c:pt>
                <c:pt idx="5884">
                  <c:v>18357.851858187645</c:v>
                </c:pt>
                <c:pt idx="5885">
                  <c:v>18359.506752623412</c:v>
                </c:pt>
                <c:pt idx="5886">
                  <c:v>18361.161377542106</c:v>
                </c:pt>
                <c:pt idx="5887">
                  <c:v>18362.815732975374</c:v>
                </c:pt>
                <c:pt idx="5888">
                  <c:v>18364.469818954869</c:v>
                </c:pt>
                <c:pt idx="5889">
                  <c:v>18366.123635512191</c:v>
                </c:pt>
                <c:pt idx="5890">
                  <c:v>18367.777182678961</c:v>
                </c:pt>
                <c:pt idx="5891">
                  <c:v>18369.430460486754</c:v>
                </c:pt>
                <c:pt idx="5892">
                  <c:v>18371.08346896719</c:v>
                </c:pt>
                <c:pt idx="5893">
                  <c:v>18372.736208151826</c:v>
                </c:pt>
                <c:pt idx="5894">
                  <c:v>18374.388678072235</c:v>
                </c:pt>
                <c:pt idx="5895">
                  <c:v>18376.04087875997</c:v>
                </c:pt>
                <c:pt idx="5896">
                  <c:v>18377.692810246575</c:v>
                </c:pt>
                <c:pt idx="5897">
                  <c:v>18379.344472563604</c:v>
                </c:pt>
                <c:pt idx="5898">
                  <c:v>18380.995865742552</c:v>
                </c:pt>
                <c:pt idx="5899">
                  <c:v>18382.646989814955</c:v>
                </c:pt>
                <c:pt idx="5900">
                  <c:v>18384.297844812292</c:v>
                </c:pt>
                <c:pt idx="5901">
                  <c:v>18385.948430766082</c:v>
                </c:pt>
                <c:pt idx="5902">
                  <c:v>18387.598747707791</c:v>
                </c:pt>
                <c:pt idx="5903">
                  <c:v>18389.248795668896</c:v>
                </c:pt>
                <c:pt idx="5904">
                  <c:v>18390.898574680836</c:v>
                </c:pt>
                <c:pt idx="5905">
                  <c:v>18392.548084775102</c:v>
                </c:pt>
                <c:pt idx="5906">
                  <c:v>18394.197325983099</c:v>
                </c:pt>
                <c:pt idx="5907">
                  <c:v>18395.846298336266</c:v>
                </c:pt>
                <c:pt idx="5908">
                  <c:v>18397.495001866031</c:v>
                </c:pt>
                <c:pt idx="5909">
                  <c:v>18399.14343660379</c:v>
                </c:pt>
                <c:pt idx="5910">
                  <c:v>18400.79160258095</c:v>
                </c:pt>
                <c:pt idx="5911">
                  <c:v>18402.439499828881</c:v>
                </c:pt>
                <c:pt idx="5912">
                  <c:v>18404.087128378967</c:v>
                </c:pt>
                <c:pt idx="5913">
                  <c:v>18405.734488262595</c:v>
                </c:pt>
                <c:pt idx="5914">
                  <c:v>18407.38157951109</c:v>
                </c:pt>
                <c:pt idx="5915">
                  <c:v>18409.028402155815</c:v>
                </c:pt>
                <c:pt idx="5916">
                  <c:v>18410.674956228086</c:v>
                </c:pt>
                <c:pt idx="5917">
                  <c:v>18412.321241759259</c:v>
                </c:pt>
                <c:pt idx="5918">
                  <c:v>18413.96725878062</c:v>
                </c:pt>
                <c:pt idx="5919">
                  <c:v>18415.613007323485</c:v>
                </c:pt>
                <c:pt idx="5920">
                  <c:v>18417.258487419149</c:v>
                </c:pt>
                <c:pt idx="5921">
                  <c:v>18418.903699098893</c:v>
                </c:pt>
                <c:pt idx="5922">
                  <c:v>18420.54864239398</c:v>
                </c:pt>
                <c:pt idx="5923">
                  <c:v>18422.193317335681</c:v>
                </c:pt>
                <c:pt idx="5924">
                  <c:v>18423.837723955257</c:v>
                </c:pt>
                <c:pt idx="5925">
                  <c:v>18425.481862283934</c:v>
                </c:pt>
                <c:pt idx="5926">
                  <c:v>18427.12573235295</c:v>
                </c:pt>
                <c:pt idx="5927">
                  <c:v>18428.76933419353</c:v>
                </c:pt>
                <c:pt idx="5928">
                  <c:v>18430.412667836863</c:v>
                </c:pt>
                <c:pt idx="5929">
                  <c:v>18432.055733314199</c:v>
                </c:pt>
                <c:pt idx="5930">
                  <c:v>18433.698530656675</c:v>
                </c:pt>
                <c:pt idx="5931">
                  <c:v>18435.341059895502</c:v>
                </c:pt>
                <c:pt idx="5932">
                  <c:v>18436.983321061853</c:v>
                </c:pt>
                <c:pt idx="5933">
                  <c:v>18438.625314186866</c:v>
                </c:pt>
                <c:pt idx="5934">
                  <c:v>18440.267039301711</c:v>
                </c:pt>
                <c:pt idx="5935">
                  <c:v>18441.908496437522</c:v>
                </c:pt>
                <c:pt idx="5936">
                  <c:v>18443.549685625421</c:v>
                </c:pt>
                <c:pt idx="5937">
                  <c:v>18445.190606896533</c:v>
                </c:pt>
                <c:pt idx="5938">
                  <c:v>18446.831260281986</c:v>
                </c:pt>
                <c:pt idx="5939">
                  <c:v>18448.471645812853</c:v>
                </c:pt>
                <c:pt idx="5940">
                  <c:v>18450.111763520235</c:v>
                </c:pt>
                <c:pt idx="5941">
                  <c:v>18451.751613435212</c:v>
                </c:pt>
                <c:pt idx="5942">
                  <c:v>18453.391195588854</c:v>
                </c:pt>
                <c:pt idx="5943">
                  <c:v>18455.03051001221</c:v>
                </c:pt>
                <c:pt idx="5944">
                  <c:v>18456.669556736339</c:v>
                </c:pt>
                <c:pt idx="5945">
                  <c:v>18458.308335792295</c:v>
                </c:pt>
                <c:pt idx="5946">
                  <c:v>18459.946847211082</c:v>
                </c:pt>
                <c:pt idx="5947">
                  <c:v>18461.585091023735</c:v>
                </c:pt>
                <c:pt idx="5948">
                  <c:v>18463.223067261253</c:v>
                </c:pt>
                <c:pt idx="5949">
                  <c:v>18464.860775954639</c:v>
                </c:pt>
                <c:pt idx="5950">
                  <c:v>18466.498217134889</c:v>
                </c:pt>
                <c:pt idx="5951">
                  <c:v>18468.135390832987</c:v>
                </c:pt>
                <c:pt idx="5952">
                  <c:v>18469.77229707989</c:v>
                </c:pt>
                <c:pt idx="5953">
                  <c:v>18471.408935906566</c:v>
                </c:pt>
                <c:pt idx="5954">
                  <c:v>18473.045307343968</c:v>
                </c:pt>
                <c:pt idx="5955">
                  <c:v>18474.681411423029</c:v>
                </c:pt>
                <c:pt idx="5956">
                  <c:v>18476.317248174677</c:v>
                </c:pt>
                <c:pt idx="5957">
                  <c:v>18477.952817629859</c:v>
                </c:pt>
                <c:pt idx="5958">
                  <c:v>18479.588119819444</c:v>
                </c:pt>
                <c:pt idx="5959">
                  <c:v>18481.223154774361</c:v>
                </c:pt>
                <c:pt idx="5960">
                  <c:v>18482.857922525491</c:v>
                </c:pt>
                <c:pt idx="5961">
                  <c:v>18484.492423103729</c:v>
                </c:pt>
                <c:pt idx="5962">
                  <c:v>18486.126656539931</c:v>
                </c:pt>
                <c:pt idx="5963">
                  <c:v>18487.760622864978</c:v>
                </c:pt>
                <c:pt idx="5964">
                  <c:v>18489.394322109711</c:v>
                </c:pt>
                <c:pt idx="5965">
                  <c:v>18491.027754304971</c:v>
                </c:pt>
                <c:pt idx="5966">
                  <c:v>18492.660919481586</c:v>
                </c:pt>
                <c:pt idx="5967">
                  <c:v>18494.293817670401</c:v>
                </c:pt>
                <c:pt idx="5968">
                  <c:v>18495.926448902213</c:v>
                </c:pt>
                <c:pt idx="5969">
                  <c:v>18497.558813207834</c:v>
                </c:pt>
                <c:pt idx="5970">
                  <c:v>18499.190910618036</c:v>
                </c:pt>
                <c:pt idx="5971">
                  <c:v>18500.822741163644</c:v>
                </c:pt>
                <c:pt idx="5972">
                  <c:v>18502.454304875388</c:v>
                </c:pt>
                <c:pt idx="5973">
                  <c:v>18504.085601784089</c:v>
                </c:pt>
                <c:pt idx="5974">
                  <c:v>18505.716631920441</c:v>
                </c:pt>
                <c:pt idx="5975">
                  <c:v>18507.347395315239</c:v>
                </c:pt>
                <c:pt idx="5976">
                  <c:v>18508.977891999195</c:v>
                </c:pt>
                <c:pt idx="5977">
                  <c:v>18510.608122003054</c:v>
                </c:pt>
                <c:pt idx="5978">
                  <c:v>18512.238085357509</c:v>
                </c:pt>
                <c:pt idx="5979">
                  <c:v>18513.867782093297</c:v>
                </c:pt>
                <c:pt idx="5980">
                  <c:v>18515.497212241095</c:v>
                </c:pt>
                <c:pt idx="5981">
                  <c:v>18517.126375831587</c:v>
                </c:pt>
                <c:pt idx="5982">
                  <c:v>18518.755272895487</c:v>
                </c:pt>
                <c:pt idx="5983">
                  <c:v>18520.383903463444</c:v>
                </c:pt>
                <c:pt idx="5984">
                  <c:v>18522.012267566111</c:v>
                </c:pt>
                <c:pt idx="5985">
                  <c:v>18523.640365234158</c:v>
                </c:pt>
                <c:pt idx="5986">
                  <c:v>18525.268196498215</c:v>
                </c:pt>
                <c:pt idx="5987">
                  <c:v>18526.895761388918</c:v>
                </c:pt>
                <c:pt idx="5988">
                  <c:v>18528.523059936892</c:v>
                </c:pt>
                <c:pt idx="5989">
                  <c:v>18530.150092172746</c:v>
                </c:pt>
                <c:pt idx="5990">
                  <c:v>18531.776858127094</c:v>
                </c:pt>
                <c:pt idx="5991">
                  <c:v>18533.403357830513</c:v>
                </c:pt>
                <c:pt idx="5992">
                  <c:v>18535.029591313618</c:v>
                </c:pt>
                <c:pt idx="5993">
                  <c:v>18536.655558606963</c:v>
                </c:pt>
                <c:pt idx="5994">
                  <c:v>18538.281259741118</c:v>
                </c:pt>
                <c:pt idx="5995">
                  <c:v>18539.906694746664</c:v>
                </c:pt>
                <c:pt idx="5996">
                  <c:v>18541.531863654109</c:v>
                </c:pt>
                <c:pt idx="5997">
                  <c:v>18543.156766494016</c:v>
                </c:pt>
                <c:pt idx="5998">
                  <c:v>18544.781403296929</c:v>
                </c:pt>
                <c:pt idx="5999">
                  <c:v>18546.405774093339</c:v>
                </c:pt>
                <c:pt idx="6000">
                  <c:v>18548.029878913778</c:v>
                </c:pt>
                <c:pt idx="6001">
                  <c:v>18549.653717788737</c:v>
                </c:pt>
                <c:pt idx="6002">
                  <c:v>18551.277290748731</c:v>
                </c:pt>
                <c:pt idx="6003">
                  <c:v>18552.900597824209</c:v>
                </c:pt>
                <c:pt idx="6004">
                  <c:v>18554.523639045678</c:v>
                </c:pt>
                <c:pt idx="6005">
                  <c:v>18556.146414443589</c:v>
                </c:pt>
                <c:pt idx="6006">
                  <c:v>18557.768924048403</c:v>
                </c:pt>
                <c:pt idx="6007">
                  <c:v>18559.391167890553</c:v>
                </c:pt>
                <c:pt idx="6008">
                  <c:v>18561.013146000507</c:v>
                </c:pt>
                <c:pt idx="6009">
                  <c:v>18562.634858408666</c:v>
                </c:pt>
                <c:pt idx="6010">
                  <c:v>18564.256305145471</c:v>
                </c:pt>
                <c:pt idx="6011">
                  <c:v>18565.877486241319</c:v>
                </c:pt>
                <c:pt idx="6012">
                  <c:v>18567.498401726629</c:v>
                </c:pt>
                <c:pt idx="6013">
                  <c:v>18569.119051631751</c:v>
                </c:pt>
                <c:pt idx="6014">
                  <c:v>18570.739435987121</c:v>
                </c:pt>
                <c:pt idx="6015">
                  <c:v>18572.359554823095</c:v>
                </c:pt>
                <c:pt idx="6016">
                  <c:v>18573.979408170027</c:v>
                </c:pt>
                <c:pt idx="6017">
                  <c:v>18575.598996058288</c:v>
                </c:pt>
                <c:pt idx="6018">
                  <c:v>18577.218318518226</c:v>
                </c:pt>
                <c:pt idx="6019">
                  <c:v>18578.837375580162</c:v>
                </c:pt>
                <c:pt idx="6020">
                  <c:v>18580.456167274449</c:v>
                </c:pt>
                <c:pt idx="6021">
                  <c:v>18582.074693631399</c:v>
                </c:pt>
                <c:pt idx="6022">
                  <c:v>18583.692954681315</c:v>
                </c:pt>
                <c:pt idx="6023">
                  <c:v>18585.310950454514</c:v>
                </c:pt>
                <c:pt idx="6024">
                  <c:v>18586.928680981295</c:v>
                </c:pt>
                <c:pt idx="6025">
                  <c:v>18588.546146291908</c:v>
                </c:pt>
                <c:pt idx="6026">
                  <c:v>18590.163346416666</c:v>
                </c:pt>
                <c:pt idx="6027">
                  <c:v>18591.780281385825</c:v>
                </c:pt>
                <c:pt idx="6028">
                  <c:v>18593.396951229653</c:v>
                </c:pt>
                <c:pt idx="6029">
                  <c:v>18595.013355978368</c:v>
                </c:pt>
                <c:pt idx="6030">
                  <c:v>18596.629495662255</c:v>
                </c:pt>
                <c:pt idx="6031">
                  <c:v>18598.24537031151</c:v>
                </c:pt>
                <c:pt idx="6032">
                  <c:v>18599.860979956364</c:v>
                </c:pt>
                <c:pt idx="6033">
                  <c:v>18601.476324627052</c:v>
                </c:pt>
                <c:pt idx="6034">
                  <c:v>18603.09140435376</c:v>
                </c:pt>
                <c:pt idx="6035">
                  <c:v>18604.706219166681</c:v>
                </c:pt>
                <c:pt idx="6036">
                  <c:v>18606.320769096026</c:v>
                </c:pt>
                <c:pt idx="6037">
                  <c:v>18607.935054171958</c:v>
                </c:pt>
                <c:pt idx="6038">
                  <c:v>18609.549074424649</c:v>
                </c:pt>
                <c:pt idx="6039">
                  <c:v>18611.162829884259</c:v>
                </c:pt>
                <c:pt idx="6040">
                  <c:v>18612.77632058095</c:v>
                </c:pt>
                <c:pt idx="6041">
                  <c:v>18614.389546544855</c:v>
                </c:pt>
                <c:pt idx="6042">
                  <c:v>18616.002507806112</c:v>
                </c:pt>
                <c:pt idx="6043">
                  <c:v>18617.615204394868</c:v>
                </c:pt>
                <c:pt idx="6044">
                  <c:v>18619.227636341217</c:v>
                </c:pt>
                <c:pt idx="6045">
                  <c:v>18620.839803675277</c:v>
                </c:pt>
                <c:pt idx="6046">
                  <c:v>18622.451706427157</c:v>
                </c:pt>
                <c:pt idx="6047">
                  <c:v>18624.063344626938</c:v>
                </c:pt>
                <c:pt idx="6048">
                  <c:v>18625.674718304705</c:v>
                </c:pt>
                <c:pt idx="6049">
                  <c:v>18627.285827490541</c:v>
                </c:pt>
                <c:pt idx="6050">
                  <c:v>18628.896672214509</c:v>
                </c:pt>
                <c:pt idx="6051">
                  <c:v>18630.507252506672</c:v>
                </c:pt>
                <c:pt idx="6052">
                  <c:v>18632.117568397058</c:v>
                </c:pt>
                <c:pt idx="6053">
                  <c:v>18633.727619915735</c:v>
                </c:pt>
                <c:pt idx="6054">
                  <c:v>18635.337407092728</c:v>
                </c:pt>
                <c:pt idx="6055">
                  <c:v>18636.94692995806</c:v>
                </c:pt>
                <c:pt idx="6056">
                  <c:v>18638.556188541741</c:v>
                </c:pt>
                <c:pt idx="6057">
                  <c:v>18640.165182873789</c:v>
                </c:pt>
                <c:pt idx="6058">
                  <c:v>18641.77391298419</c:v>
                </c:pt>
                <c:pt idx="6059">
                  <c:v>18643.382378902937</c:v>
                </c:pt>
                <c:pt idx="6060">
                  <c:v>18644.990580660025</c:v>
                </c:pt>
                <c:pt idx="6061">
                  <c:v>18646.598518285406</c:v>
                </c:pt>
                <c:pt idx="6062">
                  <c:v>18648.206191809069</c:v>
                </c:pt>
                <c:pt idx="6063">
                  <c:v>18649.81360126095</c:v>
                </c:pt>
                <c:pt idx="6064">
                  <c:v>18651.420746671</c:v>
                </c:pt>
                <c:pt idx="6065">
                  <c:v>18653.027628069165</c:v>
                </c:pt>
                <c:pt idx="6066">
                  <c:v>18654.634245485373</c:v>
                </c:pt>
                <c:pt idx="6067">
                  <c:v>18656.240598949556</c:v>
                </c:pt>
                <c:pt idx="6068">
                  <c:v>18657.84668849162</c:v>
                </c:pt>
                <c:pt idx="6069">
                  <c:v>18659.45251414146</c:v>
                </c:pt>
                <c:pt idx="6070">
                  <c:v>18661.058075928999</c:v>
                </c:pt>
                <c:pt idx="6071">
                  <c:v>18662.663373884097</c:v>
                </c:pt>
                <c:pt idx="6072">
                  <c:v>18664.26840803666</c:v>
                </c:pt>
                <c:pt idx="6073">
                  <c:v>18665.873178416554</c:v>
                </c:pt>
                <c:pt idx="6074">
                  <c:v>18667.477685053647</c:v>
                </c:pt>
                <c:pt idx="6075">
                  <c:v>18669.081927977772</c:v>
                </c:pt>
                <c:pt idx="6076">
                  <c:v>18670.685907218809</c:v>
                </c:pt>
                <c:pt idx="6077">
                  <c:v>18672.289622806577</c:v>
                </c:pt>
                <c:pt idx="6078">
                  <c:v>18673.893074770916</c:v>
                </c:pt>
                <c:pt idx="6079">
                  <c:v>18675.49626314166</c:v>
                </c:pt>
                <c:pt idx="6080">
                  <c:v>18677.099187948595</c:v>
                </c:pt>
                <c:pt idx="6081">
                  <c:v>18678.701849221561</c:v>
                </c:pt>
                <c:pt idx="6082">
                  <c:v>18680.304246990323</c:v>
                </c:pt>
                <c:pt idx="6083">
                  <c:v>18681.906381284709</c:v>
                </c:pt>
                <c:pt idx="6084">
                  <c:v>18683.508252134459</c:v>
                </c:pt>
                <c:pt idx="6085">
                  <c:v>18685.109859569377</c:v>
                </c:pt>
                <c:pt idx="6086">
                  <c:v>18686.71120361923</c:v>
                </c:pt>
                <c:pt idx="6087">
                  <c:v>18688.312284313772</c:v>
                </c:pt>
                <c:pt idx="6088">
                  <c:v>18689.913101682741</c:v>
                </c:pt>
                <c:pt idx="6089">
                  <c:v>18691.51365575588</c:v>
                </c:pt>
                <c:pt idx="6090">
                  <c:v>18693.113946562931</c:v>
                </c:pt>
                <c:pt idx="6091">
                  <c:v>18694.71397413364</c:v>
                </c:pt>
                <c:pt idx="6092">
                  <c:v>18696.313738497676</c:v>
                </c:pt>
                <c:pt idx="6093">
                  <c:v>18697.9132396848</c:v>
                </c:pt>
                <c:pt idx="6094">
                  <c:v>18699.512477724671</c:v>
                </c:pt>
                <c:pt idx="6095">
                  <c:v>18701.111452646997</c:v>
                </c:pt>
                <c:pt idx="6096">
                  <c:v>18702.710164481476</c:v>
                </c:pt>
                <c:pt idx="6097">
                  <c:v>18704.308613257781</c:v>
                </c:pt>
                <c:pt idx="6098">
                  <c:v>18705.906799005581</c:v>
                </c:pt>
                <c:pt idx="6099">
                  <c:v>18707.504721754525</c:v>
                </c:pt>
                <c:pt idx="6100">
                  <c:v>18709.102381534271</c:v>
                </c:pt>
                <c:pt idx="6101">
                  <c:v>18710.699778374463</c:v>
                </c:pt>
                <c:pt idx="6102">
                  <c:v>18712.29691230477</c:v>
                </c:pt>
                <c:pt idx="6103">
                  <c:v>18713.893783354779</c:v>
                </c:pt>
                <c:pt idx="6104">
                  <c:v>18715.490391554129</c:v>
                </c:pt>
                <c:pt idx="6105">
                  <c:v>18717.08673693243</c:v>
                </c:pt>
                <c:pt idx="6106">
                  <c:v>18718.682819519294</c:v>
                </c:pt>
                <c:pt idx="6107">
                  <c:v>18720.278639344317</c:v>
                </c:pt>
                <c:pt idx="6108">
                  <c:v>18721.874196437086</c:v>
                </c:pt>
                <c:pt idx="6109">
                  <c:v>18723.469490827199</c:v>
                </c:pt>
                <c:pt idx="6110">
                  <c:v>18725.064522544209</c:v>
                </c:pt>
                <c:pt idx="6111">
                  <c:v>18726.659291617685</c:v>
                </c:pt>
                <c:pt idx="6112">
                  <c:v>18728.25379807721</c:v>
                </c:pt>
                <c:pt idx="6113">
                  <c:v>18729.848041952311</c:v>
                </c:pt>
                <c:pt idx="6114">
                  <c:v>18731.442023272539</c:v>
                </c:pt>
                <c:pt idx="6115">
                  <c:v>18733.035742067419</c:v>
                </c:pt>
                <c:pt idx="6116">
                  <c:v>18734.629198366496</c:v>
                </c:pt>
                <c:pt idx="6117">
                  <c:v>18736.222392199285</c:v>
                </c:pt>
                <c:pt idx="6118">
                  <c:v>18737.815323595285</c:v>
                </c:pt>
                <c:pt idx="6119">
                  <c:v>18739.407992584034</c:v>
                </c:pt>
                <c:pt idx="6120">
                  <c:v>18741.000399194989</c:v>
                </c:pt>
                <c:pt idx="6121">
                  <c:v>18742.592543457646</c:v>
                </c:pt>
                <c:pt idx="6122">
                  <c:v>18744.18442540152</c:v>
                </c:pt>
                <c:pt idx="6123">
                  <c:v>18745.776045056049</c:v>
                </c:pt>
                <c:pt idx="6124">
                  <c:v>18747.367402450709</c:v>
                </c:pt>
                <c:pt idx="6125">
                  <c:v>18748.958497614964</c:v>
                </c:pt>
                <c:pt idx="6126">
                  <c:v>18750.549330578255</c:v>
                </c:pt>
                <c:pt idx="6127">
                  <c:v>18752.139901370028</c:v>
                </c:pt>
                <c:pt idx="6128">
                  <c:v>18753.730210019738</c:v>
                </c:pt>
                <c:pt idx="6129">
                  <c:v>18755.320256556788</c:v>
                </c:pt>
                <c:pt idx="6130">
                  <c:v>18756.910041010611</c:v>
                </c:pt>
                <c:pt idx="6131">
                  <c:v>18758.499563410605</c:v>
                </c:pt>
                <c:pt idx="6132">
                  <c:v>18760.088823786195</c:v>
                </c:pt>
                <c:pt idx="6133">
                  <c:v>18761.677822166759</c:v>
                </c:pt>
                <c:pt idx="6134">
                  <c:v>18763.266558581698</c:v>
                </c:pt>
                <c:pt idx="6135">
                  <c:v>18764.855033060401</c:v>
                </c:pt>
                <c:pt idx="6136">
                  <c:v>18766.443245632221</c:v>
                </c:pt>
                <c:pt idx="6137">
                  <c:v>18768.031196326545</c:v>
                </c:pt>
                <c:pt idx="6138">
                  <c:v>18769.618885172731</c:v>
                </c:pt>
                <c:pt idx="6139">
                  <c:v>18771.20631220012</c:v>
                </c:pt>
                <c:pt idx="6140">
                  <c:v>18772.793477438056</c:v>
                </c:pt>
                <c:pt idx="6141">
                  <c:v>18774.3803809159</c:v>
                </c:pt>
                <c:pt idx="6142">
                  <c:v>18775.967022662964</c:v>
                </c:pt>
                <c:pt idx="6143">
                  <c:v>18777.55340270856</c:v>
                </c:pt>
                <c:pt idx="6144">
                  <c:v>18779.139521082012</c:v>
                </c:pt>
                <c:pt idx="6145">
                  <c:v>18780.72537781264</c:v>
                </c:pt>
                <c:pt idx="6146">
                  <c:v>18782.310972929721</c:v>
                </c:pt>
                <c:pt idx="6147">
                  <c:v>18783.896306462575</c:v>
                </c:pt>
                <c:pt idx="6148">
                  <c:v>18785.48137844048</c:v>
                </c:pt>
                <c:pt idx="6149">
                  <c:v>18787.066188892699</c:v>
                </c:pt>
                <c:pt idx="6150">
                  <c:v>18788.650737848493</c:v>
                </c:pt>
                <c:pt idx="6151">
                  <c:v>18790.235025337155</c:v>
                </c:pt>
                <c:pt idx="6152">
                  <c:v>18791.81905138792</c:v>
                </c:pt>
                <c:pt idx="6153">
                  <c:v>18793.40281603007</c:v>
                </c:pt>
                <c:pt idx="6154">
                  <c:v>18794.986319292802</c:v>
                </c:pt>
                <c:pt idx="6155">
                  <c:v>18796.569561205364</c:v>
                </c:pt>
                <c:pt idx="6156">
                  <c:v>18798.152541796997</c:v>
                </c:pt>
                <c:pt idx="6157">
                  <c:v>18799.735261096906</c:v>
                </c:pt>
                <c:pt idx="6158">
                  <c:v>18801.317719134306</c:v>
                </c:pt>
                <c:pt idx="6159">
                  <c:v>18802.899915938397</c:v>
                </c:pt>
                <c:pt idx="6160">
                  <c:v>18804.481851538399</c:v>
                </c:pt>
                <c:pt idx="6161">
                  <c:v>18806.063525963469</c:v>
                </c:pt>
                <c:pt idx="6162">
                  <c:v>18807.644939242811</c:v>
                </c:pt>
                <c:pt idx="6163">
                  <c:v>18809.226091405599</c:v>
                </c:pt>
                <c:pt idx="6164">
                  <c:v>18810.80698248099</c:v>
                </c:pt>
                <c:pt idx="6165">
                  <c:v>18812.387612498151</c:v>
                </c:pt>
                <c:pt idx="6166">
                  <c:v>18813.967981486254</c:v>
                </c:pt>
                <c:pt idx="6167">
                  <c:v>18815.548089474414</c:v>
                </c:pt>
                <c:pt idx="6168">
                  <c:v>18817.127936491786</c:v>
                </c:pt>
                <c:pt idx="6169">
                  <c:v>18818.707522567511</c:v>
                </c:pt>
                <c:pt idx="6170">
                  <c:v>18820.286847730702</c:v>
                </c:pt>
                <c:pt idx="6171">
                  <c:v>18821.865912010478</c:v>
                </c:pt>
                <c:pt idx="6172">
                  <c:v>18823.444715435959</c:v>
                </c:pt>
                <c:pt idx="6173">
                  <c:v>18825.023258036232</c:v>
                </c:pt>
                <c:pt idx="6174">
                  <c:v>18826.601539840423</c:v>
                </c:pt>
                <c:pt idx="6175">
                  <c:v>18828.17956087759</c:v>
                </c:pt>
                <c:pt idx="6176">
                  <c:v>18829.75732117685</c:v>
                </c:pt>
                <c:pt idx="6177">
                  <c:v>18831.334820767253</c:v>
                </c:pt>
                <c:pt idx="6178">
                  <c:v>18832.912059677867</c:v>
                </c:pt>
                <c:pt idx="6179">
                  <c:v>18834.489037937754</c:v>
                </c:pt>
                <c:pt idx="6180">
                  <c:v>18836.06575557599</c:v>
                </c:pt>
                <c:pt idx="6181">
                  <c:v>18837.642212621598</c:v>
                </c:pt>
                <c:pt idx="6182">
                  <c:v>18839.218409103629</c:v>
                </c:pt>
                <c:pt idx="6183">
                  <c:v>18840.794345051119</c:v>
                </c:pt>
                <c:pt idx="6184">
                  <c:v>18842.37002049309</c:v>
                </c:pt>
                <c:pt idx="6185">
                  <c:v>18843.945435458561</c:v>
                </c:pt>
                <c:pt idx="6186">
                  <c:v>18845.520589976531</c:v>
                </c:pt>
                <c:pt idx="6187">
                  <c:v>18847.095484076053</c:v>
                </c:pt>
                <c:pt idx="6188">
                  <c:v>18848.670117786067</c:v>
                </c:pt>
                <c:pt idx="6189">
                  <c:v>18850.244491135603</c:v>
                </c:pt>
                <c:pt idx="6190">
                  <c:v>18851.818604153621</c:v>
                </c:pt>
                <c:pt idx="6191">
                  <c:v>18853.392456869118</c:v>
                </c:pt>
                <c:pt idx="6192">
                  <c:v>18854.96604931106</c:v>
                </c:pt>
                <c:pt idx="6193">
                  <c:v>18856.53938150841</c:v>
                </c:pt>
                <c:pt idx="6194">
                  <c:v>18858.112453490114</c:v>
                </c:pt>
                <c:pt idx="6195">
                  <c:v>18859.685265285145</c:v>
                </c:pt>
                <c:pt idx="6196">
                  <c:v>18861.257816922443</c:v>
                </c:pt>
                <c:pt idx="6197">
                  <c:v>18862.830108430913</c:v>
                </c:pt>
                <c:pt idx="6198">
                  <c:v>18864.402139839527</c:v>
                </c:pt>
                <c:pt idx="6199">
                  <c:v>18865.973911177178</c:v>
                </c:pt>
                <c:pt idx="6200">
                  <c:v>18867.545422472798</c:v>
                </c:pt>
                <c:pt idx="6201">
                  <c:v>18869.116673755296</c:v>
                </c:pt>
                <c:pt idx="6202">
                  <c:v>18870.68766505356</c:v>
                </c:pt>
                <c:pt idx="6203">
                  <c:v>18872.258396396497</c:v>
                </c:pt>
                <c:pt idx="6204">
                  <c:v>18873.828867813001</c:v>
                </c:pt>
                <c:pt idx="6205">
                  <c:v>18875.399079331943</c:v>
                </c:pt>
                <c:pt idx="6206">
                  <c:v>18876.969030982211</c:v>
                </c:pt>
                <c:pt idx="6207">
                  <c:v>18878.538722792669</c:v>
                </c:pt>
                <c:pt idx="6208">
                  <c:v>18880.108154792171</c:v>
                </c:pt>
                <c:pt idx="6209">
                  <c:v>18881.677327009562</c:v>
                </c:pt>
                <c:pt idx="6210">
                  <c:v>18883.246239473727</c:v>
                </c:pt>
                <c:pt idx="6211">
                  <c:v>18884.814892213497</c:v>
                </c:pt>
                <c:pt idx="6212">
                  <c:v>18886.383285257674</c:v>
                </c:pt>
                <c:pt idx="6213">
                  <c:v>18887.951418635115</c:v>
                </c:pt>
                <c:pt idx="6214">
                  <c:v>18889.519292374636</c:v>
                </c:pt>
                <c:pt idx="6215">
                  <c:v>18891.086906505057</c:v>
                </c:pt>
                <c:pt idx="6216">
                  <c:v>18892.654261055184</c:v>
                </c:pt>
                <c:pt idx="6217">
                  <c:v>18894.221356053826</c:v>
                </c:pt>
                <c:pt idx="6218">
                  <c:v>18895.788191529773</c:v>
                </c:pt>
                <c:pt idx="6219">
                  <c:v>18897.354767511795</c:v>
                </c:pt>
                <c:pt idx="6220">
                  <c:v>18898.921084028705</c:v>
                </c:pt>
                <c:pt idx="6221">
                  <c:v>18900.487141109257</c:v>
                </c:pt>
                <c:pt idx="6222">
                  <c:v>18902.052938782217</c:v>
                </c:pt>
                <c:pt idx="6223">
                  <c:v>18903.618477076358</c:v>
                </c:pt>
                <c:pt idx="6224">
                  <c:v>18905.183756020459</c:v>
                </c:pt>
                <c:pt idx="6225">
                  <c:v>18906.748775643242</c:v>
                </c:pt>
                <c:pt idx="6226">
                  <c:v>18908.313535973437</c:v>
                </c:pt>
                <c:pt idx="6227">
                  <c:v>18909.878037039816</c:v>
                </c:pt>
                <c:pt idx="6228">
                  <c:v>18911.442278871076</c:v>
                </c:pt>
                <c:pt idx="6229">
                  <c:v>18913.006261495968</c:v>
                </c:pt>
                <c:pt idx="6230">
                  <c:v>18914.569984943191</c:v>
                </c:pt>
                <c:pt idx="6231">
                  <c:v>18916.13344924145</c:v>
                </c:pt>
                <c:pt idx="6232">
                  <c:v>18917.696654419466</c:v>
                </c:pt>
                <c:pt idx="6233">
                  <c:v>18919.259600505924</c:v>
                </c:pt>
                <c:pt idx="6234">
                  <c:v>18920.822287529525</c:v>
                </c:pt>
                <c:pt idx="6235">
                  <c:v>18922.384715518954</c:v>
                </c:pt>
                <c:pt idx="6236">
                  <c:v>18923.946884502886</c:v>
                </c:pt>
                <c:pt idx="6237">
                  <c:v>18925.508794509984</c:v>
                </c:pt>
                <c:pt idx="6238">
                  <c:v>18927.070445568908</c:v>
                </c:pt>
                <c:pt idx="6239">
                  <c:v>18928.631837708337</c:v>
                </c:pt>
                <c:pt idx="6240">
                  <c:v>18930.192970956923</c:v>
                </c:pt>
                <c:pt idx="6241">
                  <c:v>18931.753845343301</c:v>
                </c:pt>
                <c:pt idx="6242">
                  <c:v>18933.314460896112</c:v>
                </c:pt>
                <c:pt idx="6243">
                  <c:v>18934.874817643991</c:v>
                </c:pt>
                <c:pt idx="6244">
                  <c:v>18936.434915615566</c:v>
                </c:pt>
                <c:pt idx="6245">
                  <c:v>18937.994754839459</c:v>
                </c:pt>
                <c:pt idx="6246">
                  <c:v>18939.554335344295</c:v>
                </c:pt>
                <c:pt idx="6247">
                  <c:v>18941.113657158647</c:v>
                </c:pt>
                <c:pt idx="6248">
                  <c:v>18942.672720311148</c:v>
                </c:pt>
                <c:pt idx="6249">
                  <c:v>18944.231524830397</c:v>
                </c:pt>
                <c:pt idx="6250">
                  <c:v>18945.790070744959</c:v>
                </c:pt>
                <c:pt idx="6251">
                  <c:v>18947.34835808344</c:v>
                </c:pt>
                <c:pt idx="6252">
                  <c:v>18948.906386874405</c:v>
                </c:pt>
                <c:pt idx="6253">
                  <c:v>18950.46415714642</c:v>
                </c:pt>
                <c:pt idx="6254">
                  <c:v>18952.02166892805</c:v>
                </c:pt>
                <c:pt idx="6255">
                  <c:v>18953.578922247871</c:v>
                </c:pt>
                <c:pt idx="6256">
                  <c:v>18955.135917134416</c:v>
                </c:pt>
                <c:pt idx="6257">
                  <c:v>18956.692653616235</c:v>
                </c:pt>
                <c:pt idx="6258">
                  <c:v>18958.249131721885</c:v>
                </c:pt>
                <c:pt idx="6259">
                  <c:v>18959.805351479856</c:v>
                </c:pt>
                <c:pt idx="6260">
                  <c:v>18961.361312918725</c:v>
                </c:pt>
                <c:pt idx="6261">
                  <c:v>18962.917016066986</c:v>
                </c:pt>
                <c:pt idx="6262">
                  <c:v>18964.472460953151</c:v>
                </c:pt>
                <c:pt idx="6263">
                  <c:v>18966.027647605737</c:v>
                </c:pt>
                <c:pt idx="6264">
                  <c:v>18967.582576053257</c:v>
                </c:pt>
                <c:pt idx="6265">
                  <c:v>18969.137246324186</c:v>
                </c:pt>
                <c:pt idx="6266">
                  <c:v>18970.691658447024</c:v>
                </c:pt>
                <c:pt idx="6267">
                  <c:v>18972.245812450274</c:v>
                </c:pt>
                <c:pt idx="6268">
                  <c:v>18973.799708362367</c:v>
                </c:pt>
                <c:pt idx="6269">
                  <c:v>18975.353346211818</c:v>
                </c:pt>
                <c:pt idx="6270">
                  <c:v>18976.906726027071</c:v>
                </c:pt>
                <c:pt idx="6271">
                  <c:v>18978.459847836592</c:v>
                </c:pt>
                <c:pt idx="6272">
                  <c:v>18980.012711668849</c:v>
                </c:pt>
                <c:pt idx="6273">
                  <c:v>18981.565317552271</c:v>
                </c:pt>
                <c:pt idx="6274">
                  <c:v>18983.117665515296</c:v>
                </c:pt>
                <c:pt idx="6275">
                  <c:v>18984.669755586372</c:v>
                </c:pt>
                <c:pt idx="6276">
                  <c:v>18986.221587793945</c:v>
                </c:pt>
                <c:pt idx="6277">
                  <c:v>18987.773162166399</c:v>
                </c:pt>
                <c:pt idx="6278">
                  <c:v>18989.324478732175</c:v>
                </c:pt>
                <c:pt idx="6279">
                  <c:v>18990.875537519685</c:v>
                </c:pt>
                <c:pt idx="6280">
                  <c:v>18992.426338557325</c:v>
                </c:pt>
                <c:pt idx="6281">
                  <c:v>18993.976881873514</c:v>
                </c:pt>
                <c:pt idx="6282">
                  <c:v>18995.527167496617</c:v>
                </c:pt>
                <c:pt idx="6283">
                  <c:v>18997.077195455055</c:v>
                </c:pt>
                <c:pt idx="6284">
                  <c:v>18998.626965777177</c:v>
                </c:pt>
                <c:pt idx="6285">
                  <c:v>19000.176478491387</c:v>
                </c:pt>
                <c:pt idx="6286">
                  <c:v>19001.725733626045</c:v>
                </c:pt>
                <c:pt idx="6287">
                  <c:v>19003.274731209505</c:v>
                </c:pt>
                <c:pt idx="6288">
                  <c:v>19004.823471270127</c:v>
                </c:pt>
                <c:pt idx="6289">
                  <c:v>19006.371953836271</c:v>
                </c:pt>
                <c:pt idx="6290">
                  <c:v>19007.920178936296</c:v>
                </c:pt>
                <c:pt idx="6291">
                  <c:v>19009.46814659852</c:v>
                </c:pt>
                <c:pt idx="6292">
                  <c:v>19011.015856851285</c:v>
                </c:pt>
                <c:pt idx="6293">
                  <c:v>19012.563309722929</c:v>
                </c:pt>
                <c:pt idx="6294">
                  <c:v>19014.110505241766</c:v>
                </c:pt>
                <c:pt idx="6295">
                  <c:v>19015.657443436114</c:v>
                </c:pt>
                <c:pt idx="6296">
                  <c:v>19017.204124334294</c:v>
                </c:pt>
                <c:pt idx="6297">
                  <c:v>19018.750547964595</c:v>
                </c:pt>
                <c:pt idx="6298">
                  <c:v>19020.296714355325</c:v>
                </c:pt>
                <c:pt idx="6299">
                  <c:v>19021.842623534791</c:v>
                </c:pt>
                <c:pt idx="6300">
                  <c:v>19023.388275531259</c:v>
                </c:pt>
                <c:pt idx="6301">
                  <c:v>19024.933670373026</c:v>
                </c:pt>
                <c:pt idx="6302">
                  <c:v>19026.47880808837</c:v>
                </c:pt>
                <c:pt idx="6303">
                  <c:v>19028.023688705551</c:v>
                </c:pt>
                <c:pt idx="6304">
                  <c:v>19029.568312252857</c:v>
                </c:pt>
                <c:pt idx="6305">
                  <c:v>19031.112678758502</c:v>
                </c:pt>
                <c:pt idx="6306">
                  <c:v>19032.656788250795</c:v>
                </c:pt>
                <c:pt idx="6307">
                  <c:v>19034.20064075795</c:v>
                </c:pt>
                <c:pt idx="6308">
                  <c:v>19035.744236308215</c:v>
                </c:pt>
                <c:pt idx="6309">
                  <c:v>19037.287574929844</c:v>
                </c:pt>
                <c:pt idx="6310">
                  <c:v>19038.830656651036</c:v>
                </c:pt>
                <c:pt idx="6311">
                  <c:v>19040.373481500053</c:v>
                </c:pt>
                <c:pt idx="6312">
                  <c:v>19041.916049505086</c:v>
                </c:pt>
                <c:pt idx="6313">
                  <c:v>19043.45836069436</c:v>
                </c:pt>
                <c:pt idx="6314">
                  <c:v>19045.000415096089</c:v>
                </c:pt>
                <c:pt idx="6315">
                  <c:v>19046.542212738481</c:v>
                </c:pt>
                <c:pt idx="6316">
                  <c:v>19048.083753649709</c:v>
                </c:pt>
                <c:pt idx="6317">
                  <c:v>19049.625037857986</c:v>
                </c:pt>
                <c:pt idx="6318">
                  <c:v>19051.166065391499</c:v>
                </c:pt>
                <c:pt idx="6319">
                  <c:v>19052.706836278419</c:v>
                </c:pt>
                <c:pt idx="6320">
                  <c:v>19054.247350546917</c:v>
                </c:pt>
                <c:pt idx="6321">
                  <c:v>19055.787608225179</c:v>
                </c:pt>
                <c:pt idx="6322">
                  <c:v>19057.327609341348</c:v>
                </c:pt>
                <c:pt idx="6323">
                  <c:v>19058.867353923604</c:v>
                </c:pt>
                <c:pt idx="6324">
                  <c:v>19060.406842000095</c:v>
                </c:pt>
                <c:pt idx="6325">
                  <c:v>19061.946073598949</c:v>
                </c:pt>
                <c:pt idx="6326">
                  <c:v>19063.485048748331</c:v>
                </c:pt>
                <c:pt idx="6327">
                  <c:v>19065.023767476352</c:v>
                </c:pt>
                <c:pt idx="6328">
                  <c:v>19066.562229811178</c:v>
                </c:pt>
                <c:pt idx="6329">
                  <c:v>19068.100435780922</c:v>
                </c:pt>
                <c:pt idx="6330">
                  <c:v>19069.638385413684</c:v>
                </c:pt>
                <c:pt idx="6331">
                  <c:v>19071.176078737586</c:v>
                </c:pt>
                <c:pt idx="6332">
                  <c:v>19072.713515780757</c:v>
                </c:pt>
                <c:pt idx="6333">
                  <c:v>19074.250696571286</c:v>
                </c:pt>
                <c:pt idx="6334">
                  <c:v>19075.787621137271</c:v>
                </c:pt>
                <c:pt idx="6335">
                  <c:v>19077.3242895068</c:v>
                </c:pt>
                <c:pt idx="6336">
                  <c:v>19078.860701707959</c:v>
                </c:pt>
                <c:pt idx="6337">
                  <c:v>19080.396857768854</c:v>
                </c:pt>
                <c:pt idx="6338">
                  <c:v>19081.932757717517</c:v>
                </c:pt>
                <c:pt idx="6339">
                  <c:v>19083.468401582075</c:v>
                </c:pt>
                <c:pt idx="6340">
                  <c:v>19085.00378939055</c:v>
                </c:pt>
                <c:pt idx="6341">
                  <c:v>19086.53892117101</c:v>
                </c:pt>
                <c:pt idx="6342">
                  <c:v>19088.073796951525</c:v>
                </c:pt>
                <c:pt idx="6343">
                  <c:v>19089.60841676014</c:v>
                </c:pt>
                <c:pt idx="6344">
                  <c:v>19091.142780624898</c:v>
                </c:pt>
                <c:pt idx="6345">
                  <c:v>19092.67688857382</c:v>
                </c:pt>
                <c:pt idx="6346">
                  <c:v>19094.210740634957</c:v>
                </c:pt>
                <c:pt idx="6347">
                  <c:v>19095.744336836342</c:v>
                </c:pt>
                <c:pt idx="6348">
                  <c:v>19097.277677205995</c:v>
                </c:pt>
                <c:pt idx="6349">
                  <c:v>19098.810761771922</c:v>
                </c:pt>
                <c:pt idx="6350">
                  <c:v>19100.343590562155</c:v>
                </c:pt>
                <c:pt idx="6351">
                  <c:v>19101.876163604684</c:v>
                </c:pt>
                <c:pt idx="6352">
                  <c:v>19103.408480927505</c:v>
                </c:pt>
                <c:pt idx="6353">
                  <c:v>19104.94054255863</c:v>
                </c:pt>
                <c:pt idx="6354">
                  <c:v>19106.472348526051</c:v>
                </c:pt>
                <c:pt idx="6355">
                  <c:v>19108.00389885774</c:v>
                </c:pt>
                <c:pt idx="6356">
                  <c:v>19109.535193581694</c:v>
                </c:pt>
                <c:pt idx="6357">
                  <c:v>19111.066232725883</c:v>
                </c:pt>
                <c:pt idx="6358">
                  <c:v>19112.597016318257</c:v>
                </c:pt>
                <c:pt idx="6359">
                  <c:v>19114.127544386818</c:v>
                </c:pt>
                <c:pt idx="6360">
                  <c:v>19115.657816959498</c:v>
                </c:pt>
                <c:pt idx="6361">
                  <c:v>19117.187834064272</c:v>
                </c:pt>
                <c:pt idx="6362">
                  <c:v>19118.717595729075</c:v>
                </c:pt>
                <c:pt idx="6363">
                  <c:v>19120.247101981855</c:v>
                </c:pt>
                <c:pt idx="6364">
                  <c:v>19121.776352850546</c:v>
                </c:pt>
                <c:pt idx="6365">
                  <c:v>19123.30534836309</c:v>
                </c:pt>
                <c:pt idx="6366">
                  <c:v>19124.83408854741</c:v>
                </c:pt>
                <c:pt idx="6367">
                  <c:v>19126.362573431437</c:v>
                </c:pt>
                <c:pt idx="6368">
                  <c:v>19127.890803043094</c:v>
                </c:pt>
                <c:pt idx="6369">
                  <c:v>19129.418777410276</c:v>
                </c:pt>
                <c:pt idx="6370">
                  <c:v>19130.946496560915</c:v>
                </c:pt>
                <c:pt idx="6371">
                  <c:v>19132.473960522893</c:v>
                </c:pt>
                <c:pt idx="6372">
                  <c:v>19134.00116932411</c:v>
                </c:pt>
                <c:pt idx="6373">
                  <c:v>19135.528122992484</c:v>
                </c:pt>
                <c:pt idx="6374">
                  <c:v>19137.05482155587</c:v>
                </c:pt>
                <c:pt idx="6375">
                  <c:v>19138.581265042176</c:v>
                </c:pt>
                <c:pt idx="6376">
                  <c:v>19140.107453479268</c:v>
                </c:pt>
                <c:pt idx="6377">
                  <c:v>19141.633386895024</c:v>
                </c:pt>
                <c:pt idx="6378">
                  <c:v>19143.159065317312</c:v>
                </c:pt>
                <c:pt idx="6379">
                  <c:v>19144.684488773994</c:v>
                </c:pt>
                <c:pt idx="6380">
                  <c:v>19146.209657292922</c:v>
                </c:pt>
                <c:pt idx="6381">
                  <c:v>19147.734570901954</c:v>
                </c:pt>
                <c:pt idx="6382">
                  <c:v>19149.259229628948</c:v>
                </c:pt>
                <c:pt idx="6383">
                  <c:v>19150.783633501731</c:v>
                </c:pt>
                <c:pt idx="6384">
                  <c:v>19152.307782548149</c:v>
                </c:pt>
                <c:pt idx="6385">
                  <c:v>19153.831676796024</c:v>
                </c:pt>
                <c:pt idx="6386">
                  <c:v>19155.35531627321</c:v>
                </c:pt>
                <c:pt idx="6387">
                  <c:v>19156.878701007499</c:v>
                </c:pt>
                <c:pt idx="6388">
                  <c:v>19158.401831026731</c:v>
                </c:pt>
                <c:pt idx="6389">
                  <c:v>19159.92470635871</c:v>
                </c:pt>
                <c:pt idx="6390">
                  <c:v>19161.447327031248</c:v>
                </c:pt>
                <c:pt idx="6391">
                  <c:v>19162.969693072151</c:v>
                </c:pt>
                <c:pt idx="6392">
                  <c:v>19164.491804509213</c:v>
                </c:pt>
                <c:pt idx="6393">
                  <c:v>19166.013661370223</c:v>
                </c:pt>
                <c:pt idx="6394">
                  <c:v>19167.535263682978</c:v>
                </c:pt>
                <c:pt idx="6395">
                  <c:v>19169.056611475255</c:v>
                </c:pt>
                <c:pt idx="6396">
                  <c:v>19170.577704774852</c:v>
                </c:pt>
                <c:pt idx="6397">
                  <c:v>19172.098543609522</c:v>
                </c:pt>
                <c:pt idx="6398">
                  <c:v>19173.619128007023</c:v>
                </c:pt>
                <c:pt idx="6399">
                  <c:v>19175.139457995148</c:v>
                </c:pt>
                <c:pt idx="6400">
                  <c:v>19176.659533601662</c:v>
                </c:pt>
                <c:pt idx="6401">
                  <c:v>19178.179354854296</c:v>
                </c:pt>
                <c:pt idx="6402">
                  <c:v>19179.6989217808</c:v>
                </c:pt>
                <c:pt idx="6403">
                  <c:v>19181.218234408938</c:v>
                </c:pt>
                <c:pt idx="6404">
                  <c:v>19182.737292766444</c:v>
                </c:pt>
                <c:pt idx="6405">
                  <c:v>19184.256096881025</c:v>
                </c:pt>
                <c:pt idx="6406">
                  <c:v>19185.774646780457</c:v>
                </c:pt>
                <c:pt idx="6407">
                  <c:v>19187.29294249244</c:v>
                </c:pt>
                <c:pt idx="6408">
                  <c:v>19188.81098404471</c:v>
                </c:pt>
                <c:pt idx="6409">
                  <c:v>19190.32877146496</c:v>
                </c:pt>
                <c:pt idx="6410">
                  <c:v>19191.846304780931</c:v>
                </c:pt>
                <c:pt idx="6411">
                  <c:v>19193.363584020313</c:v>
                </c:pt>
                <c:pt idx="6412">
                  <c:v>19194.880609210799</c:v>
                </c:pt>
                <c:pt idx="6413">
                  <c:v>19196.397380380105</c:v>
                </c:pt>
                <c:pt idx="6414">
                  <c:v>19197.913897555922</c:v>
                </c:pt>
                <c:pt idx="6415">
                  <c:v>19199.430160765925</c:v>
                </c:pt>
                <c:pt idx="6416">
                  <c:v>19200.946170037809</c:v>
                </c:pt>
                <c:pt idx="6417">
                  <c:v>19202.461925399261</c:v>
                </c:pt>
                <c:pt idx="6418">
                  <c:v>19203.977426877922</c:v>
                </c:pt>
                <c:pt idx="6419">
                  <c:v>19205.492674501511</c:v>
                </c:pt>
                <c:pt idx="6420">
                  <c:v>19207.007668297651</c:v>
                </c:pt>
                <c:pt idx="6421">
                  <c:v>19208.522408294029</c:v>
                </c:pt>
                <c:pt idx="6422">
                  <c:v>19210.036894518289</c:v>
                </c:pt>
                <c:pt idx="6423">
                  <c:v>19211.551126998056</c:v>
                </c:pt>
                <c:pt idx="6424">
                  <c:v>19213.065105761038</c:v>
                </c:pt>
                <c:pt idx="6425">
                  <c:v>19214.57883083482</c:v>
                </c:pt>
                <c:pt idx="6426">
                  <c:v>19216.092302247071</c:v>
                </c:pt>
                <c:pt idx="6427">
                  <c:v>19217.605520025398</c:v>
                </c:pt>
                <c:pt idx="6428">
                  <c:v>19219.118484197461</c:v>
                </c:pt>
                <c:pt idx="6429">
                  <c:v>19220.631194790865</c:v>
                </c:pt>
                <c:pt idx="6430">
                  <c:v>19222.143651833216</c:v>
                </c:pt>
                <c:pt idx="6431">
                  <c:v>19223.655855352157</c:v>
                </c:pt>
                <c:pt idx="6432">
                  <c:v>19225.16780537528</c:v>
                </c:pt>
                <c:pt idx="6433">
                  <c:v>19226.679501930194</c:v>
                </c:pt>
                <c:pt idx="6434">
                  <c:v>19228.190945044498</c:v>
                </c:pt>
                <c:pt idx="6435">
                  <c:v>19229.702134745799</c:v>
                </c:pt>
                <c:pt idx="6436">
                  <c:v>19231.213071061666</c:v>
                </c:pt>
                <c:pt idx="6437">
                  <c:v>19232.723754019709</c:v>
                </c:pt>
                <c:pt idx="6438">
                  <c:v>19234.234183647503</c:v>
                </c:pt>
                <c:pt idx="6439">
                  <c:v>19235.74435997261</c:v>
                </c:pt>
                <c:pt idx="6440">
                  <c:v>19237.254283022634</c:v>
                </c:pt>
                <c:pt idx="6441">
                  <c:v>19238.763952825106</c:v>
                </c:pt>
                <c:pt idx="6442">
                  <c:v>19240.273369407627</c:v>
                </c:pt>
                <c:pt idx="6443">
                  <c:v>19241.782532797755</c:v>
                </c:pt>
                <c:pt idx="6444">
                  <c:v>19243.291443023012</c:v>
                </c:pt>
                <c:pt idx="6445">
                  <c:v>19244.800100110981</c:v>
                </c:pt>
                <c:pt idx="6446">
                  <c:v>19246.3085040892</c:v>
                </c:pt>
                <c:pt idx="6447">
                  <c:v>19247.816654985192</c:v>
                </c:pt>
                <c:pt idx="6448">
                  <c:v>19249.324552826536</c:v>
                </c:pt>
                <c:pt idx="6449">
                  <c:v>19250.832197640735</c:v>
                </c:pt>
                <c:pt idx="6450">
                  <c:v>19252.339589455332</c:v>
                </c:pt>
                <c:pt idx="6451">
                  <c:v>19253.846728297849</c:v>
                </c:pt>
                <c:pt idx="6452">
                  <c:v>19255.353614195796</c:v>
                </c:pt>
                <c:pt idx="6453">
                  <c:v>19256.860247176694</c:v>
                </c:pt>
                <c:pt idx="6454">
                  <c:v>19258.366627268071</c:v>
                </c:pt>
                <c:pt idx="6455">
                  <c:v>19259.87275449741</c:v>
                </c:pt>
                <c:pt idx="6456">
                  <c:v>19261.378628892227</c:v>
                </c:pt>
                <c:pt idx="6457">
                  <c:v>19262.884250480016</c:v>
                </c:pt>
                <c:pt idx="6458">
                  <c:v>19264.389619288275</c:v>
                </c:pt>
                <c:pt idx="6459">
                  <c:v>19265.8947353445</c:v>
                </c:pt>
                <c:pt idx="6460">
                  <c:v>19267.399598676158</c:v>
                </c:pt>
                <c:pt idx="6461">
                  <c:v>19268.904209310767</c:v>
                </c:pt>
                <c:pt idx="6462">
                  <c:v>19270.408567275754</c:v>
                </c:pt>
                <c:pt idx="6463">
                  <c:v>19271.912672598635</c:v>
                </c:pt>
                <c:pt idx="6464">
                  <c:v>19273.416525306857</c:v>
                </c:pt>
                <c:pt idx="6465">
                  <c:v>19274.920125427892</c:v>
                </c:pt>
                <c:pt idx="6466">
                  <c:v>19276.42347298919</c:v>
                </c:pt>
                <c:pt idx="6467">
                  <c:v>19277.926568018222</c:v>
                </c:pt>
                <c:pt idx="6468">
                  <c:v>19279.42941054242</c:v>
                </c:pt>
                <c:pt idx="6469">
                  <c:v>19280.932000589251</c:v>
                </c:pt>
                <c:pt idx="6470">
                  <c:v>19282.434338186147</c:v>
                </c:pt>
                <c:pt idx="6471">
                  <c:v>19283.936423360548</c:v>
                </c:pt>
                <c:pt idx="6472">
                  <c:v>19285.438256139885</c:v>
                </c:pt>
                <c:pt idx="6473">
                  <c:v>19286.939836551595</c:v>
                </c:pt>
                <c:pt idx="6474">
                  <c:v>19288.441164623113</c:v>
                </c:pt>
                <c:pt idx="6475">
                  <c:v>19289.942240381835</c:v>
                </c:pt>
                <c:pt idx="6476">
                  <c:v>19291.443063855211</c:v>
                </c:pt>
                <c:pt idx="6477">
                  <c:v>19292.943635070631</c:v>
                </c:pt>
                <c:pt idx="6478">
                  <c:v>19294.44395405551</c:v>
                </c:pt>
                <c:pt idx="6479">
                  <c:v>19295.944020837251</c:v>
                </c:pt>
                <c:pt idx="6480">
                  <c:v>19297.443835443275</c:v>
                </c:pt>
                <c:pt idx="6481">
                  <c:v>19298.943397900941</c:v>
                </c:pt>
                <c:pt idx="6482">
                  <c:v>19300.442708237679</c:v>
                </c:pt>
                <c:pt idx="6483">
                  <c:v>19301.941766480857</c:v>
                </c:pt>
                <c:pt idx="6484">
                  <c:v>19303.44057265787</c:v>
                </c:pt>
                <c:pt idx="6485">
                  <c:v>19304.939126796085</c:v>
                </c:pt>
                <c:pt idx="6486">
                  <c:v>19306.437428922905</c:v>
                </c:pt>
                <c:pt idx="6487">
                  <c:v>19307.935479065665</c:v>
                </c:pt>
                <c:pt idx="6488">
                  <c:v>19309.433277251766</c:v>
                </c:pt>
                <c:pt idx="6489">
                  <c:v>19310.930823508559</c:v>
                </c:pt>
                <c:pt idx="6490">
                  <c:v>19312.428117863405</c:v>
                </c:pt>
                <c:pt idx="6491">
                  <c:v>19313.925160343653</c:v>
                </c:pt>
                <c:pt idx="6492">
                  <c:v>19315.421950976655</c:v>
                </c:pt>
                <c:pt idx="6493">
                  <c:v>19316.918489789779</c:v>
                </c:pt>
                <c:pt idx="6494">
                  <c:v>19318.414776810354</c:v>
                </c:pt>
                <c:pt idx="6495">
                  <c:v>19319.910812065726</c:v>
                </c:pt>
                <c:pt idx="6496">
                  <c:v>19321.406595583223</c:v>
                </c:pt>
                <c:pt idx="6497">
                  <c:v>19322.902127390167</c:v>
                </c:pt>
                <c:pt idx="6498">
                  <c:v>19324.397407513919</c:v>
                </c:pt>
                <c:pt idx="6499">
                  <c:v>19325.892435981776</c:v>
                </c:pt>
                <c:pt idx="6500">
                  <c:v>19327.387212821061</c:v>
                </c:pt>
                <c:pt idx="6501">
                  <c:v>19328.881738059099</c:v>
                </c:pt>
                <c:pt idx="6502">
                  <c:v>19330.376011723194</c:v>
                </c:pt>
                <c:pt idx="6503">
                  <c:v>19331.870033840656</c:v>
                </c:pt>
                <c:pt idx="6504">
                  <c:v>19333.363804438799</c:v>
                </c:pt>
                <c:pt idx="6505">
                  <c:v>19334.8573235449</c:v>
                </c:pt>
                <c:pt idx="6506">
                  <c:v>19336.350591186278</c:v>
                </c:pt>
                <c:pt idx="6507">
                  <c:v>19337.843607390216</c:v>
                </c:pt>
                <c:pt idx="6508">
                  <c:v>19339.336372184</c:v>
                </c:pt>
                <c:pt idx="6509">
                  <c:v>19340.828885594925</c:v>
                </c:pt>
                <c:pt idx="6510">
                  <c:v>19342.321147650251</c:v>
                </c:pt>
                <c:pt idx="6511">
                  <c:v>19343.813158377263</c:v>
                </c:pt>
                <c:pt idx="6512">
                  <c:v>19345.304917803245</c:v>
                </c:pt>
                <c:pt idx="6513">
                  <c:v>19346.796425955461</c:v>
                </c:pt>
                <c:pt idx="6514">
                  <c:v>19348.287682861184</c:v>
                </c:pt>
                <c:pt idx="6515">
                  <c:v>19349.778688547649</c:v>
                </c:pt>
                <c:pt idx="6516">
                  <c:v>19351.269443042125</c:v>
                </c:pt>
                <c:pt idx="6517">
                  <c:v>19352.759946371873</c:v>
                </c:pt>
                <c:pt idx="6518">
                  <c:v>19354.250198564154</c:v>
                </c:pt>
                <c:pt idx="6519">
                  <c:v>19355.74019964617</c:v>
                </c:pt>
                <c:pt idx="6520">
                  <c:v>19357.229949645207</c:v>
                </c:pt>
                <c:pt idx="6521">
                  <c:v>19358.719448588472</c:v>
                </c:pt>
                <c:pt idx="6522">
                  <c:v>19360.208696503239</c:v>
                </c:pt>
                <c:pt idx="6523">
                  <c:v>19361.6976934167</c:v>
                </c:pt>
                <c:pt idx="6524">
                  <c:v>19363.18643935609</c:v>
                </c:pt>
                <c:pt idx="6525">
                  <c:v>19364.674934348626</c:v>
                </c:pt>
                <c:pt idx="6526">
                  <c:v>19366.163178421557</c:v>
                </c:pt>
                <c:pt idx="6527">
                  <c:v>19367.651171602065</c:v>
                </c:pt>
                <c:pt idx="6528">
                  <c:v>19369.138913917377</c:v>
                </c:pt>
                <c:pt idx="6529">
                  <c:v>19370.626405394705</c:v>
                </c:pt>
                <c:pt idx="6530">
                  <c:v>19372.113646061236</c:v>
                </c:pt>
                <c:pt idx="6531">
                  <c:v>19373.600635944185</c:v>
                </c:pt>
                <c:pt idx="6532">
                  <c:v>19375.08737507074</c:v>
                </c:pt>
                <c:pt idx="6533">
                  <c:v>19376.5738634681</c:v>
                </c:pt>
                <c:pt idx="6534">
                  <c:v>19378.060101163457</c:v>
                </c:pt>
                <c:pt idx="6535">
                  <c:v>19379.546088183979</c:v>
                </c:pt>
                <c:pt idx="6536">
                  <c:v>19381.03182455686</c:v>
                </c:pt>
                <c:pt idx="6537">
                  <c:v>19382.517310309275</c:v>
                </c:pt>
                <c:pt idx="6538">
                  <c:v>19384.002545468411</c:v>
                </c:pt>
                <c:pt idx="6539">
                  <c:v>19385.487530061422</c:v>
                </c:pt>
                <c:pt idx="6540">
                  <c:v>19386.972264115466</c:v>
                </c:pt>
                <c:pt idx="6541">
                  <c:v>19388.456747657736</c:v>
                </c:pt>
                <c:pt idx="6542">
                  <c:v>19389.940980715379</c:v>
                </c:pt>
                <c:pt idx="6543">
                  <c:v>19391.424963315527</c:v>
                </c:pt>
                <c:pt idx="6544">
                  <c:v>19392.90869548537</c:v>
                </c:pt>
                <c:pt idx="6545">
                  <c:v>19394.39217725203</c:v>
                </c:pt>
                <c:pt idx="6546">
                  <c:v>19395.87540864266</c:v>
                </c:pt>
                <c:pt idx="6547">
                  <c:v>19397.358389684399</c:v>
                </c:pt>
                <c:pt idx="6548">
                  <c:v>19398.841120404399</c:v>
                </c:pt>
                <c:pt idx="6549">
                  <c:v>19400.323600829772</c:v>
                </c:pt>
                <c:pt idx="6550">
                  <c:v>19401.805830987651</c:v>
                </c:pt>
                <c:pt idx="6551">
                  <c:v>19403.287810905185</c:v>
                </c:pt>
                <c:pt idx="6552">
                  <c:v>19404.769540609472</c:v>
                </c:pt>
                <c:pt idx="6553">
                  <c:v>19406.251020127649</c:v>
                </c:pt>
                <c:pt idx="6554">
                  <c:v>19407.732249486813</c:v>
                </c:pt>
                <c:pt idx="6555">
                  <c:v>19409.213228714099</c:v>
                </c:pt>
                <c:pt idx="6556">
                  <c:v>19410.693957836593</c:v>
                </c:pt>
                <c:pt idx="6557">
                  <c:v>19412.174436881422</c:v>
                </c:pt>
                <c:pt idx="6558">
                  <c:v>19413.654665875682</c:v>
                </c:pt>
                <c:pt idx="6559">
                  <c:v>19415.134644846461</c:v>
                </c:pt>
                <c:pt idx="6560">
                  <c:v>19416.614373820867</c:v>
                </c:pt>
                <c:pt idx="6561">
                  <c:v>19418.09385282599</c:v>
                </c:pt>
                <c:pt idx="6562">
                  <c:v>19419.573081888899</c:v>
                </c:pt>
                <c:pt idx="6563">
                  <c:v>19421.052061036688</c:v>
                </c:pt>
                <c:pt idx="6564">
                  <c:v>19422.53079029646</c:v>
                </c:pt>
                <c:pt idx="6565">
                  <c:v>19424.009269695252</c:v>
                </c:pt>
                <c:pt idx="6566">
                  <c:v>19425.487499260173</c:v>
                </c:pt>
                <c:pt idx="6567">
                  <c:v>19426.965479018279</c:v>
                </c:pt>
                <c:pt idx="6568">
                  <c:v>19428.443208996625</c:v>
                </c:pt>
                <c:pt idx="6569">
                  <c:v>19429.920689222305</c:v>
                </c:pt>
                <c:pt idx="6570">
                  <c:v>19431.397919722345</c:v>
                </c:pt>
                <c:pt idx="6571">
                  <c:v>19432.874900523821</c:v>
                </c:pt>
                <c:pt idx="6572">
                  <c:v>19434.351631653775</c:v>
                </c:pt>
                <c:pt idx="6573">
                  <c:v>19435.828113139269</c:v>
                </c:pt>
                <c:pt idx="6574">
                  <c:v>19437.304345007335</c:v>
                </c:pt>
                <c:pt idx="6575">
                  <c:v>19438.78032728504</c:v>
                </c:pt>
                <c:pt idx="6576">
                  <c:v>19440.256059999396</c:v>
                </c:pt>
                <c:pt idx="6577">
                  <c:v>19441.731543177455</c:v>
                </c:pt>
                <c:pt idx="6578">
                  <c:v>19443.206776846237</c:v>
                </c:pt>
                <c:pt idx="6579">
                  <c:v>19444.681761032785</c:v>
                </c:pt>
                <c:pt idx="6580">
                  <c:v>19446.156495764124</c:v>
                </c:pt>
                <c:pt idx="6581">
                  <c:v>19447.630981067257</c:v>
                </c:pt>
                <c:pt idx="6582">
                  <c:v>19449.105216969227</c:v>
                </c:pt>
                <c:pt idx="6583">
                  <c:v>19450.579203497036</c:v>
                </c:pt>
                <c:pt idx="6584">
                  <c:v>19452.052940677695</c:v>
                </c:pt>
                <c:pt idx="6585">
                  <c:v>19453.526428538225</c:v>
                </c:pt>
                <c:pt idx="6586">
                  <c:v>19454.999667105621</c:v>
                </c:pt>
                <c:pt idx="6587">
                  <c:v>19456.472656406888</c:v>
                </c:pt>
                <c:pt idx="6588">
                  <c:v>19457.945396469029</c:v>
                </c:pt>
                <c:pt idx="6589">
                  <c:v>19459.417887319029</c:v>
                </c:pt>
                <c:pt idx="6590">
                  <c:v>19460.89012898389</c:v>
                </c:pt>
                <c:pt idx="6591">
                  <c:v>19462.362121490591</c:v>
                </c:pt>
                <c:pt idx="6592">
                  <c:v>19463.833864866127</c:v>
                </c:pt>
                <c:pt idx="6593">
                  <c:v>19465.305359137477</c:v>
                </c:pt>
                <c:pt idx="6594">
                  <c:v>19466.77660433163</c:v>
                </c:pt>
                <c:pt idx="6595">
                  <c:v>19468.247600475537</c:v>
                </c:pt>
                <c:pt idx="6596">
                  <c:v>19469.718347596197</c:v>
                </c:pt>
                <c:pt idx="6597">
                  <c:v>19471.188845720582</c:v>
                </c:pt>
                <c:pt idx="6598">
                  <c:v>19472.659094875613</c:v>
                </c:pt>
                <c:pt idx="6599">
                  <c:v>19474.129095088305</c:v>
                </c:pt>
                <c:pt idx="6600">
                  <c:v>19475.598846385597</c:v>
                </c:pt>
                <c:pt idx="6601">
                  <c:v>19477.068348794444</c:v>
                </c:pt>
                <c:pt idx="6602">
                  <c:v>19478.537602341796</c:v>
                </c:pt>
                <c:pt idx="6603">
                  <c:v>19480.006607054609</c:v>
                </c:pt>
                <c:pt idx="6604">
                  <c:v>19481.475362959831</c:v>
                </c:pt>
                <c:pt idx="6605">
                  <c:v>19482.943870084404</c:v>
                </c:pt>
                <c:pt idx="6606">
                  <c:v>19484.412128455257</c:v>
                </c:pt>
                <c:pt idx="6607">
                  <c:v>19485.880138099335</c:v>
                </c:pt>
                <c:pt idx="6608">
                  <c:v>19487.347899043594</c:v>
                </c:pt>
                <c:pt idx="6609">
                  <c:v>19488.815411314918</c:v>
                </c:pt>
                <c:pt idx="6610">
                  <c:v>19490.282674940281</c:v>
                </c:pt>
                <c:pt idx="6611">
                  <c:v>19491.749689946577</c:v>
                </c:pt>
                <c:pt idx="6612">
                  <c:v>19493.216456360737</c:v>
                </c:pt>
                <c:pt idx="6613">
                  <c:v>19494.682974209689</c:v>
                </c:pt>
                <c:pt idx="6614">
                  <c:v>19496.149243520322</c:v>
                </c:pt>
                <c:pt idx="6615">
                  <c:v>19497.615264319582</c:v>
                </c:pt>
                <c:pt idx="6616">
                  <c:v>19499.081036634358</c:v>
                </c:pt>
                <c:pt idx="6617">
                  <c:v>19500.546560491552</c:v>
                </c:pt>
                <c:pt idx="6618">
                  <c:v>19502.011835918071</c:v>
                </c:pt>
                <c:pt idx="6619">
                  <c:v>19503.476862940821</c:v>
                </c:pt>
                <c:pt idx="6620">
                  <c:v>19504.94164158668</c:v>
                </c:pt>
                <c:pt idx="6621">
                  <c:v>19506.406171882565</c:v>
                </c:pt>
                <c:pt idx="6622">
                  <c:v>19507.870453855347</c:v>
                </c:pt>
                <c:pt idx="6623">
                  <c:v>19509.334487531927</c:v>
                </c:pt>
                <c:pt idx="6624">
                  <c:v>19510.798272939177</c:v>
                </c:pt>
                <c:pt idx="6625">
                  <c:v>19512.261810103999</c:v>
                </c:pt>
                <c:pt idx="6626">
                  <c:v>19513.725099053234</c:v>
                </c:pt>
                <c:pt idx="6627">
                  <c:v>19515.188139813781</c:v>
                </c:pt>
                <c:pt idx="6628">
                  <c:v>19516.650932412518</c:v>
                </c:pt>
                <c:pt idx="6629">
                  <c:v>19518.113476876289</c:v>
                </c:pt>
                <c:pt idx="6630">
                  <c:v>19519.575773232005</c:v>
                </c:pt>
                <c:pt idx="6631">
                  <c:v>19521.03782150647</c:v>
                </c:pt>
                <c:pt idx="6632">
                  <c:v>19522.499621726591</c:v>
                </c:pt>
                <c:pt idx="6633">
                  <c:v>19523.961173919193</c:v>
                </c:pt>
                <c:pt idx="6634">
                  <c:v>19525.422478111141</c:v>
                </c:pt>
                <c:pt idx="6635">
                  <c:v>19526.883534329299</c:v>
                </c:pt>
                <c:pt idx="6636">
                  <c:v>19528.344342600489</c:v>
                </c:pt>
                <c:pt idx="6637">
                  <c:v>19529.804902951575</c:v>
                </c:pt>
                <c:pt idx="6638">
                  <c:v>19531.265215409399</c:v>
                </c:pt>
                <c:pt idx="6639">
                  <c:v>19532.725280000781</c:v>
                </c:pt>
                <c:pt idx="6640">
                  <c:v>19534.185096752575</c:v>
                </c:pt>
                <c:pt idx="6641">
                  <c:v>19535.644665691601</c:v>
                </c:pt>
                <c:pt idx="6642">
                  <c:v>19537.103986844697</c:v>
                </c:pt>
                <c:pt idx="6643">
                  <c:v>19538.563060238688</c:v>
                </c:pt>
                <c:pt idx="6644">
                  <c:v>19540.021885900409</c:v>
                </c:pt>
                <c:pt idx="6645">
                  <c:v>19541.480463856649</c:v>
                </c:pt>
                <c:pt idx="6646">
                  <c:v>19542.938794134265</c:v>
                </c:pt>
                <c:pt idx="6647">
                  <c:v>19544.396876760045</c:v>
                </c:pt>
                <c:pt idx="6648">
                  <c:v>19545.854711760814</c:v>
                </c:pt>
                <c:pt idx="6649">
                  <c:v>19547.312299163372</c:v>
                </c:pt>
                <c:pt idx="6650">
                  <c:v>19548.769638994527</c:v>
                </c:pt>
                <c:pt idx="6651">
                  <c:v>19550.226731281102</c:v>
                </c:pt>
                <c:pt idx="6652">
                  <c:v>19551.683576049862</c:v>
                </c:pt>
                <c:pt idx="6653">
                  <c:v>19553.14017332764</c:v>
                </c:pt>
                <c:pt idx="6654">
                  <c:v>19554.596523141219</c:v>
                </c:pt>
                <c:pt idx="6655">
                  <c:v>19556.052625517375</c:v>
                </c:pt>
                <c:pt idx="6656">
                  <c:v>19557.508480482909</c:v>
                </c:pt>
                <c:pt idx="6657">
                  <c:v>19558.964088064618</c:v>
                </c:pt>
                <c:pt idx="6658">
                  <c:v>19560.419448289267</c:v>
                </c:pt>
                <c:pt idx="6659">
                  <c:v>19561.874561183646</c:v>
                </c:pt>
                <c:pt idx="6660">
                  <c:v>19563.329426774537</c:v>
                </c:pt>
                <c:pt idx="6661">
                  <c:v>19564.784045088709</c:v>
                </c:pt>
                <c:pt idx="6662">
                  <c:v>19566.23841615293</c:v>
                </c:pt>
                <c:pt idx="6663">
                  <c:v>19567.692539993961</c:v>
                </c:pt>
                <c:pt idx="6664">
                  <c:v>19569.14641663861</c:v>
                </c:pt>
                <c:pt idx="6665">
                  <c:v>19570.600046113595</c:v>
                </c:pt>
                <c:pt idx="6666">
                  <c:v>19572.053428445695</c:v>
                </c:pt>
                <c:pt idx="6667">
                  <c:v>19573.506563661671</c:v>
                </c:pt>
                <c:pt idx="6668">
                  <c:v>19574.95945178828</c:v>
                </c:pt>
                <c:pt idx="6669">
                  <c:v>19576.412092852261</c:v>
                </c:pt>
                <c:pt idx="6670">
                  <c:v>19577.864486880368</c:v>
                </c:pt>
                <c:pt idx="6671">
                  <c:v>19579.316633899361</c:v>
                </c:pt>
                <c:pt idx="6672">
                  <c:v>19580.768533935978</c:v>
                </c:pt>
                <c:pt idx="6673">
                  <c:v>19582.220187016948</c:v>
                </c:pt>
                <c:pt idx="6674">
                  <c:v>19583.671593169031</c:v>
                </c:pt>
                <c:pt idx="6675">
                  <c:v>19585.122752418942</c:v>
                </c:pt>
                <c:pt idx="6676">
                  <c:v>19586.573664793435</c:v>
                </c:pt>
                <c:pt idx="6677">
                  <c:v>19588.024330319211</c:v>
                </c:pt>
                <c:pt idx="6678">
                  <c:v>19589.474749023029</c:v>
                </c:pt>
                <c:pt idx="6679">
                  <c:v>19590.9249209316</c:v>
                </c:pt>
                <c:pt idx="6680">
                  <c:v>19592.374846071645</c:v>
                </c:pt>
                <c:pt idx="6681">
                  <c:v>19593.824524469899</c:v>
                </c:pt>
                <c:pt idx="6682">
                  <c:v>19595.273956153062</c:v>
                </c:pt>
                <c:pt idx="6683">
                  <c:v>19596.723141147853</c:v>
                </c:pt>
                <c:pt idx="6684">
                  <c:v>19598.172079480973</c:v>
                </c:pt>
                <c:pt idx="6685">
                  <c:v>19599.620771179154</c:v>
                </c:pt>
                <c:pt idx="6686">
                  <c:v>19601.069216269098</c:v>
                </c:pt>
                <c:pt idx="6687">
                  <c:v>19602.5174147775</c:v>
                </c:pt>
                <c:pt idx="6688">
                  <c:v>19603.965366731059</c:v>
                </c:pt>
                <c:pt idx="6689">
                  <c:v>19605.41307215648</c:v>
                </c:pt>
                <c:pt idx="6690">
                  <c:v>19606.860531080445</c:v>
                </c:pt>
                <c:pt idx="6691">
                  <c:v>19608.307743529669</c:v>
                </c:pt>
                <c:pt idx="6692">
                  <c:v>19609.754709530825</c:v>
                </c:pt>
                <c:pt idx="6693">
                  <c:v>19611.201429110621</c:v>
                </c:pt>
                <c:pt idx="6694">
                  <c:v>19612.647902295717</c:v>
                </c:pt>
                <c:pt idx="6695">
                  <c:v>19614.094129112822</c:v>
                </c:pt>
                <c:pt idx="6696">
                  <c:v>19615.54010958859</c:v>
                </c:pt>
                <c:pt idx="6697">
                  <c:v>19616.985843749724</c:v>
                </c:pt>
                <c:pt idx="6698">
                  <c:v>19618.431331622869</c:v>
                </c:pt>
                <c:pt idx="6699">
                  <c:v>19619.876573234716</c:v>
                </c:pt>
                <c:pt idx="6700">
                  <c:v>19621.321568611947</c:v>
                </c:pt>
                <c:pt idx="6701">
                  <c:v>19622.766317781214</c:v>
                </c:pt>
                <c:pt idx="6702">
                  <c:v>19624.210820769171</c:v>
                </c:pt>
                <c:pt idx="6703">
                  <c:v>19625.655077602496</c:v>
                </c:pt>
                <c:pt idx="6704">
                  <c:v>19627.099088307845</c:v>
                </c:pt>
                <c:pt idx="6705">
                  <c:v>19628.542852911884</c:v>
                </c:pt>
                <c:pt idx="6706">
                  <c:v>19629.986371441253</c:v>
                </c:pt>
                <c:pt idx="6707">
                  <c:v>19631.429643922598</c:v>
                </c:pt>
                <c:pt idx="6708">
                  <c:v>19632.872670382581</c:v>
                </c:pt>
                <c:pt idx="6709">
                  <c:v>19634.315450847862</c:v>
                </c:pt>
                <c:pt idx="6710">
                  <c:v>19635.75798534507</c:v>
                </c:pt>
                <c:pt idx="6711">
                  <c:v>19637.200273900835</c:v>
                </c:pt>
                <c:pt idx="6712">
                  <c:v>19638.642316541816</c:v>
                </c:pt>
                <c:pt idx="6713">
                  <c:v>19640.084113294648</c:v>
                </c:pt>
                <c:pt idx="6714">
                  <c:v>19641.525664185945</c:v>
                </c:pt>
                <c:pt idx="6715">
                  <c:v>19642.96696924237</c:v>
                </c:pt>
                <c:pt idx="6716">
                  <c:v>19644.408028490518</c:v>
                </c:pt>
                <c:pt idx="6717">
                  <c:v>19645.848841957049</c:v>
                </c:pt>
                <c:pt idx="6718">
                  <c:v>19647.28940966857</c:v>
                </c:pt>
                <c:pt idx="6719">
                  <c:v>19648.729731651711</c:v>
                </c:pt>
                <c:pt idx="6720">
                  <c:v>19650.169807933082</c:v>
                </c:pt>
                <c:pt idx="6721">
                  <c:v>19651.609638539292</c:v>
                </c:pt>
                <c:pt idx="6722">
                  <c:v>19653.049223496986</c:v>
                </c:pt>
                <c:pt idx="6723">
                  <c:v>19654.488562832757</c:v>
                </c:pt>
                <c:pt idx="6724">
                  <c:v>19655.927656573222</c:v>
                </c:pt>
                <c:pt idx="6725">
                  <c:v>19657.366504744969</c:v>
                </c:pt>
                <c:pt idx="6726">
                  <c:v>19658.805107374617</c:v>
                </c:pt>
                <c:pt idx="6727">
                  <c:v>19660.24346448878</c:v>
                </c:pt>
                <c:pt idx="6728">
                  <c:v>19661.681576114035</c:v>
                </c:pt>
                <c:pt idx="6729">
                  <c:v>19663.119442276984</c:v>
                </c:pt>
                <c:pt idx="6730">
                  <c:v>19664.557063004249</c:v>
                </c:pt>
                <c:pt idx="6731">
                  <c:v>19665.994438322399</c:v>
                </c:pt>
                <c:pt idx="6732">
                  <c:v>19667.431568258027</c:v>
                </c:pt>
                <c:pt idx="6733">
                  <c:v>19668.868452837727</c:v>
                </c:pt>
                <c:pt idx="6734">
                  <c:v>19670.305092088081</c:v>
                </c:pt>
                <c:pt idx="6735">
                  <c:v>19671.741486035666</c:v>
                </c:pt>
                <c:pt idx="6736">
                  <c:v>19673.17763470707</c:v>
                </c:pt>
                <c:pt idx="6737">
                  <c:v>19674.613538128877</c:v>
                </c:pt>
                <c:pt idx="6738">
                  <c:v>19676.049196327662</c:v>
                </c:pt>
                <c:pt idx="6739">
                  <c:v>19677.484609329989</c:v>
                </c:pt>
                <c:pt idx="6740">
                  <c:v>19678.919777162435</c:v>
                </c:pt>
                <c:pt idx="6741">
                  <c:v>19680.354699851578</c:v>
                </c:pt>
                <c:pt idx="6742">
                  <c:v>19681.789377423967</c:v>
                </c:pt>
                <c:pt idx="6743">
                  <c:v>19683.223809906191</c:v>
                </c:pt>
                <c:pt idx="6744">
                  <c:v>19684.65799732479</c:v>
                </c:pt>
                <c:pt idx="6745">
                  <c:v>19686.091939706337</c:v>
                </c:pt>
                <c:pt idx="6746">
                  <c:v>19687.525637077386</c:v>
                </c:pt>
                <c:pt idx="6747">
                  <c:v>19688.959089464501</c:v>
                </c:pt>
                <c:pt idx="6748">
                  <c:v>19690.39229689421</c:v>
                </c:pt>
                <c:pt idx="6749">
                  <c:v>19691.825259393085</c:v>
                </c:pt>
                <c:pt idx="6750">
                  <c:v>19693.257976987672</c:v>
                </c:pt>
                <c:pt idx="6751">
                  <c:v>19694.690449704525</c:v>
                </c:pt>
                <c:pt idx="6752">
                  <c:v>19696.122677570173</c:v>
                </c:pt>
                <c:pt idx="6753">
                  <c:v>19697.554660611167</c:v>
                </c:pt>
                <c:pt idx="6754">
                  <c:v>19698.986398854053</c:v>
                </c:pt>
                <c:pt idx="6755">
                  <c:v>19700.417892325349</c:v>
                </c:pt>
                <c:pt idx="6756">
                  <c:v>19701.8491410516</c:v>
                </c:pt>
                <c:pt idx="6757">
                  <c:v>19703.280145059343</c:v>
                </c:pt>
                <c:pt idx="6758">
                  <c:v>19704.710904375093</c:v>
                </c:pt>
                <c:pt idx="6759">
                  <c:v>19706.141419025411</c:v>
                </c:pt>
                <c:pt idx="6760">
                  <c:v>19707.571689036795</c:v>
                </c:pt>
                <c:pt idx="6761">
                  <c:v>19709.001714435777</c:v>
                </c:pt>
                <c:pt idx="6762">
                  <c:v>19710.431495248893</c:v>
                </c:pt>
                <c:pt idx="6763">
                  <c:v>19711.861031502631</c:v>
                </c:pt>
                <c:pt idx="6764">
                  <c:v>19713.290323223544</c:v>
                </c:pt>
                <c:pt idx="6765">
                  <c:v>19714.719370438102</c:v>
                </c:pt>
                <c:pt idx="6766">
                  <c:v>19716.148173172885</c:v>
                </c:pt>
                <c:pt idx="6767">
                  <c:v>19717.576731454341</c:v>
                </c:pt>
                <c:pt idx="6768">
                  <c:v>19719.005045309015</c:v>
                </c:pt>
                <c:pt idx="6769">
                  <c:v>19720.433114763393</c:v>
                </c:pt>
                <c:pt idx="6770">
                  <c:v>19721.860939843988</c:v>
                </c:pt>
                <c:pt idx="6771">
                  <c:v>19723.288520577305</c:v>
                </c:pt>
                <c:pt idx="6772">
                  <c:v>19724.715856989835</c:v>
                </c:pt>
                <c:pt idx="6773">
                  <c:v>19726.142949108096</c:v>
                </c:pt>
                <c:pt idx="6774">
                  <c:v>19727.569796958567</c:v>
                </c:pt>
                <c:pt idx="6775">
                  <c:v>19728.996400567739</c:v>
                </c:pt>
                <c:pt idx="6776">
                  <c:v>19730.422759962119</c:v>
                </c:pt>
                <c:pt idx="6777">
                  <c:v>19731.848875168183</c:v>
                </c:pt>
                <c:pt idx="6778">
                  <c:v>19733.274746212421</c:v>
                </c:pt>
                <c:pt idx="6779">
                  <c:v>19734.70037312133</c:v>
                </c:pt>
                <c:pt idx="6780">
                  <c:v>19736.12575592137</c:v>
                </c:pt>
                <c:pt idx="6781">
                  <c:v>19737.550894639055</c:v>
                </c:pt>
                <c:pt idx="6782">
                  <c:v>19738.975789300821</c:v>
                </c:pt>
                <c:pt idx="6783">
                  <c:v>19740.40043993319</c:v>
                </c:pt>
                <c:pt idx="6784">
                  <c:v>19741.824846562598</c:v>
                </c:pt>
                <c:pt idx="6785">
                  <c:v>19743.249009215546</c:v>
                </c:pt>
                <c:pt idx="6786">
                  <c:v>19744.672927918487</c:v>
                </c:pt>
                <c:pt idx="6787">
                  <c:v>19746.096602697911</c:v>
                </c:pt>
                <c:pt idx="6788">
                  <c:v>19747.520033580258</c:v>
                </c:pt>
                <c:pt idx="6789">
                  <c:v>19748.943220592009</c:v>
                </c:pt>
                <c:pt idx="6790">
                  <c:v>19750.366163759634</c:v>
                </c:pt>
                <c:pt idx="6791">
                  <c:v>19751.788863109563</c:v>
                </c:pt>
                <c:pt idx="6792">
                  <c:v>19753.21131866828</c:v>
                </c:pt>
                <c:pt idx="6793">
                  <c:v>19754.633530462226</c:v>
                </c:pt>
                <c:pt idx="6794">
                  <c:v>19756.055498517879</c:v>
                </c:pt>
                <c:pt idx="6795">
                  <c:v>19757.477222861671</c:v>
                </c:pt>
                <c:pt idx="6796">
                  <c:v>19758.898703520059</c:v>
                </c:pt>
                <c:pt idx="6797">
                  <c:v>19760.319940519472</c:v>
                </c:pt>
                <c:pt idx="6798">
                  <c:v>19761.740933886387</c:v>
                </c:pt>
                <c:pt idx="6799">
                  <c:v>19763.161683647249</c:v>
                </c:pt>
                <c:pt idx="6800">
                  <c:v>19764.582189828474</c:v>
                </c:pt>
                <c:pt idx="6801">
                  <c:v>19766.002452456505</c:v>
                </c:pt>
                <c:pt idx="6802">
                  <c:v>19767.422471557809</c:v>
                </c:pt>
                <c:pt idx="6803">
                  <c:v>19768.842247158787</c:v>
                </c:pt>
                <c:pt idx="6804">
                  <c:v>19770.261779285906</c:v>
                </c:pt>
                <c:pt idx="6805">
                  <c:v>19771.681067965572</c:v>
                </c:pt>
                <c:pt idx="6806">
                  <c:v>19773.100113224235</c:v>
                </c:pt>
                <c:pt idx="6807">
                  <c:v>19774.518915088305</c:v>
                </c:pt>
                <c:pt idx="6808">
                  <c:v>19775.937473584221</c:v>
                </c:pt>
                <c:pt idx="6809">
                  <c:v>19777.355788738401</c:v>
                </c:pt>
                <c:pt idx="6810">
                  <c:v>19778.773860577276</c:v>
                </c:pt>
                <c:pt idx="6811">
                  <c:v>19780.191689127259</c:v>
                </c:pt>
                <c:pt idx="6812">
                  <c:v>19781.609274414772</c:v>
                </c:pt>
                <c:pt idx="6813">
                  <c:v>19783.026616466235</c:v>
                </c:pt>
                <c:pt idx="6814">
                  <c:v>19784.443715308069</c:v>
                </c:pt>
                <c:pt idx="6815">
                  <c:v>19785.860570966655</c:v>
                </c:pt>
                <c:pt idx="6816">
                  <c:v>19787.277183468457</c:v>
                </c:pt>
                <c:pt idx="6817">
                  <c:v>19788.693552839813</c:v>
                </c:pt>
                <c:pt idx="6818">
                  <c:v>19790.109679107201</c:v>
                </c:pt>
                <c:pt idx="6819">
                  <c:v>19791.525562297</c:v>
                </c:pt>
                <c:pt idx="6820">
                  <c:v>19792.941202435595</c:v>
                </c:pt>
                <c:pt idx="6821">
                  <c:v>19794.35659954941</c:v>
                </c:pt>
                <c:pt idx="6822">
                  <c:v>19795.771753664849</c:v>
                </c:pt>
                <c:pt idx="6823">
                  <c:v>19797.18666480828</c:v>
                </c:pt>
                <c:pt idx="6824">
                  <c:v>19798.601333006121</c:v>
                </c:pt>
                <c:pt idx="6825">
                  <c:v>19800.015758284768</c:v>
                </c:pt>
                <c:pt idx="6826">
                  <c:v>19801.429940670605</c:v>
                </c:pt>
                <c:pt idx="6827">
                  <c:v>19802.843880190045</c:v>
                </c:pt>
                <c:pt idx="6828">
                  <c:v>19804.257576869426</c:v>
                </c:pt>
                <c:pt idx="6829">
                  <c:v>19805.671030735186</c:v>
                </c:pt>
                <c:pt idx="6830">
                  <c:v>19807.084241813689</c:v>
                </c:pt>
                <c:pt idx="6831">
                  <c:v>19808.497210131318</c:v>
                </c:pt>
                <c:pt idx="6832">
                  <c:v>19809.909935714462</c:v>
                </c:pt>
                <c:pt idx="6833">
                  <c:v>19811.322418589491</c:v>
                </c:pt>
                <c:pt idx="6834">
                  <c:v>19812.734658782785</c:v>
                </c:pt>
                <c:pt idx="6835">
                  <c:v>19814.146656320714</c:v>
                </c:pt>
                <c:pt idx="6836">
                  <c:v>19815.558411229675</c:v>
                </c:pt>
                <c:pt idx="6837">
                  <c:v>19816.969923536017</c:v>
                </c:pt>
                <c:pt idx="6838">
                  <c:v>19818.381193266123</c:v>
                </c:pt>
                <c:pt idx="6839">
                  <c:v>19819.792220446347</c:v>
                </c:pt>
                <c:pt idx="6840">
                  <c:v>19821.203005103089</c:v>
                </c:pt>
                <c:pt idx="6841">
                  <c:v>19822.613547262656</c:v>
                </c:pt>
                <c:pt idx="6842">
                  <c:v>19824.02384695147</c:v>
                </c:pt>
                <c:pt idx="6843">
                  <c:v>19825.43390419587</c:v>
                </c:pt>
                <c:pt idx="6844">
                  <c:v>19826.843719022214</c:v>
                </c:pt>
                <c:pt idx="6845">
                  <c:v>19828.253291456851</c:v>
                </c:pt>
                <c:pt idx="6846">
                  <c:v>19829.662621526157</c:v>
                </c:pt>
                <c:pt idx="6847">
                  <c:v>19831.071709256481</c:v>
                </c:pt>
                <c:pt idx="6848">
                  <c:v>19832.48055467417</c:v>
                </c:pt>
                <c:pt idx="6849">
                  <c:v>19833.889157805574</c:v>
                </c:pt>
                <c:pt idx="6850">
                  <c:v>19835.297518677045</c:v>
                </c:pt>
                <c:pt idx="6851">
                  <c:v>19836.705637314935</c:v>
                </c:pt>
                <c:pt idx="6852">
                  <c:v>19838.113513745597</c:v>
                </c:pt>
                <c:pt idx="6853">
                  <c:v>19839.521147995347</c:v>
                </c:pt>
                <c:pt idx="6854">
                  <c:v>19840.928540090557</c:v>
                </c:pt>
                <c:pt idx="6855">
                  <c:v>19842.335690057556</c:v>
                </c:pt>
                <c:pt idx="6856">
                  <c:v>19843.742597922694</c:v>
                </c:pt>
                <c:pt idx="6857">
                  <c:v>19845.149263712276</c:v>
                </c:pt>
                <c:pt idx="6858">
                  <c:v>19846.55568745267</c:v>
                </c:pt>
                <c:pt idx="6859">
                  <c:v>19847.961869170209</c:v>
                </c:pt>
                <c:pt idx="6860">
                  <c:v>19849.367808891209</c:v>
                </c:pt>
                <c:pt idx="6861">
                  <c:v>19850.77350664201</c:v>
                </c:pt>
                <c:pt idx="6862">
                  <c:v>19852.178962448932</c:v>
                </c:pt>
                <c:pt idx="6863">
                  <c:v>19853.584176338314</c:v>
                </c:pt>
                <c:pt idx="6864">
                  <c:v>19854.989148336492</c:v>
                </c:pt>
                <c:pt idx="6865">
                  <c:v>19856.393878469757</c:v>
                </c:pt>
                <c:pt idx="6866">
                  <c:v>19857.798366764462</c:v>
                </c:pt>
                <c:pt idx="6867">
                  <c:v>19859.202613246911</c:v>
                </c:pt>
                <c:pt idx="6868">
                  <c:v>19860.606617943427</c:v>
                </c:pt>
                <c:pt idx="6869">
                  <c:v>19862.010380880321</c:v>
                </c:pt>
                <c:pt idx="6870">
                  <c:v>19863.413902083936</c:v>
                </c:pt>
                <c:pt idx="6871">
                  <c:v>19864.817181580562</c:v>
                </c:pt>
                <c:pt idx="6872">
                  <c:v>19866.220219396502</c:v>
                </c:pt>
                <c:pt idx="6873">
                  <c:v>19867.6230155581</c:v>
                </c:pt>
                <c:pt idx="6874">
                  <c:v>19869.025570091635</c:v>
                </c:pt>
                <c:pt idx="6875">
                  <c:v>19870.427883023451</c:v>
                </c:pt>
                <c:pt idx="6876">
                  <c:v>19871.829954379791</c:v>
                </c:pt>
                <c:pt idx="6877">
                  <c:v>19873.231784187035</c:v>
                </c:pt>
                <c:pt idx="6878">
                  <c:v>19874.633372471424</c:v>
                </c:pt>
                <c:pt idx="6879">
                  <c:v>19876.0347192593</c:v>
                </c:pt>
                <c:pt idx="6880">
                  <c:v>19877.435824576951</c:v>
                </c:pt>
                <c:pt idx="6881">
                  <c:v>19878.836688450658</c:v>
                </c:pt>
                <c:pt idx="6882">
                  <c:v>19880.237310906738</c:v>
                </c:pt>
                <c:pt idx="6883">
                  <c:v>19881.637691971486</c:v>
                </c:pt>
                <c:pt idx="6884">
                  <c:v>19883.03783167119</c:v>
                </c:pt>
                <c:pt idx="6885">
                  <c:v>19884.437730032136</c:v>
                </c:pt>
                <c:pt idx="6886">
                  <c:v>19885.837387080632</c:v>
                </c:pt>
                <c:pt idx="6887">
                  <c:v>19887.236802842941</c:v>
                </c:pt>
                <c:pt idx="6888">
                  <c:v>19888.63597734537</c:v>
                </c:pt>
                <c:pt idx="6889">
                  <c:v>19890.034910614209</c:v>
                </c:pt>
                <c:pt idx="6890">
                  <c:v>19891.433602675726</c:v>
                </c:pt>
                <c:pt idx="6891">
                  <c:v>19892.832053556216</c:v>
                </c:pt>
                <c:pt idx="6892">
                  <c:v>19894.230263281956</c:v>
                </c:pt>
                <c:pt idx="6893">
                  <c:v>19895.628231879222</c:v>
                </c:pt>
                <c:pt idx="6894">
                  <c:v>19897.025959374296</c:v>
                </c:pt>
                <c:pt idx="6895">
                  <c:v>19898.423445793469</c:v>
                </c:pt>
                <c:pt idx="6896">
                  <c:v>19899.820691162979</c:v>
                </c:pt>
                <c:pt idx="6897">
                  <c:v>19901.217695509131</c:v>
                </c:pt>
                <c:pt idx="6898">
                  <c:v>19902.614458858181</c:v>
                </c:pt>
                <c:pt idx="6899">
                  <c:v>19904.010981236417</c:v>
                </c:pt>
                <c:pt idx="6900">
                  <c:v>19905.407262670105</c:v>
                </c:pt>
                <c:pt idx="6901">
                  <c:v>19906.803303185497</c:v>
                </c:pt>
                <c:pt idx="6902">
                  <c:v>19908.199102808878</c:v>
                </c:pt>
                <c:pt idx="6903">
                  <c:v>19909.594661566502</c:v>
                </c:pt>
                <c:pt idx="6904">
                  <c:v>19910.989979484628</c:v>
                </c:pt>
                <c:pt idx="6905">
                  <c:v>19912.385056589526</c:v>
                </c:pt>
                <c:pt idx="6906">
                  <c:v>19913.77989290746</c:v>
                </c:pt>
                <c:pt idx="6907">
                  <c:v>19915.174488464683</c:v>
                </c:pt>
                <c:pt idx="6908">
                  <c:v>19916.568843287445</c:v>
                </c:pt>
                <c:pt idx="6909">
                  <c:v>19917.962957402011</c:v>
                </c:pt>
                <c:pt idx="6910">
                  <c:v>19919.35683083464</c:v>
                </c:pt>
                <c:pt idx="6911">
                  <c:v>19920.750463611581</c:v>
                </c:pt>
                <c:pt idx="6912">
                  <c:v>19922.143855759085</c:v>
                </c:pt>
                <c:pt idx="6913">
                  <c:v>19923.537007303396</c:v>
                </c:pt>
                <c:pt idx="6914">
                  <c:v>19924.929918270776</c:v>
                </c:pt>
                <c:pt idx="6915">
                  <c:v>19926.322588687475</c:v>
                </c:pt>
                <c:pt idx="6916">
                  <c:v>19927.715018579718</c:v>
                </c:pt>
                <c:pt idx="6917">
                  <c:v>19929.107207973764</c:v>
                </c:pt>
                <c:pt idx="6918">
                  <c:v>19930.499156895854</c:v>
                </c:pt>
                <c:pt idx="6919">
                  <c:v>19931.89086537225</c:v>
                </c:pt>
                <c:pt idx="6920">
                  <c:v>19933.282333429153</c:v>
                </c:pt>
                <c:pt idx="6921">
                  <c:v>19934.673561092826</c:v>
                </c:pt>
                <c:pt idx="6922">
                  <c:v>19936.064548389506</c:v>
                </c:pt>
                <c:pt idx="6923">
                  <c:v>19937.455295345426</c:v>
                </c:pt>
                <c:pt idx="6924">
                  <c:v>19938.84580198683</c:v>
                </c:pt>
                <c:pt idx="6925">
                  <c:v>19940.236068339924</c:v>
                </c:pt>
                <c:pt idx="6926">
                  <c:v>19941.62609443098</c:v>
                </c:pt>
                <c:pt idx="6927">
                  <c:v>19943.015880286199</c:v>
                </c:pt>
                <c:pt idx="6928">
                  <c:v>19944.405425931829</c:v>
                </c:pt>
                <c:pt idx="6929">
                  <c:v>19945.794731394079</c:v>
                </c:pt>
                <c:pt idx="6930">
                  <c:v>19947.183796699195</c:v>
                </c:pt>
                <c:pt idx="6931">
                  <c:v>19948.572621873387</c:v>
                </c:pt>
                <c:pt idx="6932">
                  <c:v>19949.961206942891</c:v>
                </c:pt>
                <c:pt idx="6933">
                  <c:v>19951.349551933923</c:v>
                </c:pt>
                <c:pt idx="6934">
                  <c:v>19952.737656872701</c:v>
                </c:pt>
                <c:pt idx="6935">
                  <c:v>19954.125521785467</c:v>
                </c:pt>
                <c:pt idx="6936">
                  <c:v>19955.513146698417</c:v>
                </c:pt>
                <c:pt idx="6937">
                  <c:v>19956.900531637777</c:v>
                </c:pt>
                <c:pt idx="6938">
                  <c:v>19958.28767662977</c:v>
                </c:pt>
                <c:pt idx="6939">
                  <c:v>19959.67458170059</c:v>
                </c:pt>
                <c:pt idx="6940">
                  <c:v>19961.061246876463</c:v>
                </c:pt>
                <c:pt idx="6941">
                  <c:v>19962.447672183625</c:v>
                </c:pt>
                <c:pt idx="6942">
                  <c:v>19963.833857648246</c:v>
                </c:pt>
                <c:pt idx="6943">
                  <c:v>19965.219803296557</c:v>
                </c:pt>
                <c:pt idx="6944">
                  <c:v>19966.605509154757</c:v>
                </c:pt>
                <c:pt idx="6945">
                  <c:v>19967.990975249071</c:v>
                </c:pt>
                <c:pt idx="6946">
                  <c:v>19969.37620160569</c:v>
                </c:pt>
                <c:pt idx="6947">
                  <c:v>19970.761188250839</c:v>
                </c:pt>
                <c:pt idx="6948">
                  <c:v>19972.145935210679</c:v>
                </c:pt>
                <c:pt idx="6949">
                  <c:v>19973.530442511448</c:v>
                </c:pt>
                <c:pt idx="6950">
                  <c:v>19974.91471017935</c:v>
                </c:pt>
                <c:pt idx="6951">
                  <c:v>19976.298738240559</c:v>
                </c:pt>
                <c:pt idx="6952">
                  <c:v>19977.682526721295</c:v>
                </c:pt>
                <c:pt idx="6953">
                  <c:v>19979.066075647741</c:v>
                </c:pt>
                <c:pt idx="6954">
                  <c:v>19980.4493850461</c:v>
                </c:pt>
                <c:pt idx="6955">
                  <c:v>19981.832454942567</c:v>
                </c:pt>
                <c:pt idx="6956">
                  <c:v>19983.215285363331</c:v>
                </c:pt>
                <c:pt idx="6957">
                  <c:v>19984.597876334596</c:v>
                </c:pt>
                <c:pt idx="6958">
                  <c:v>19985.980227882537</c:v>
                </c:pt>
                <c:pt idx="6959">
                  <c:v>19987.362340033356</c:v>
                </c:pt>
                <c:pt idx="6960">
                  <c:v>19988.744212813239</c:v>
                </c:pt>
                <c:pt idx="6961">
                  <c:v>19990.125846248367</c:v>
                </c:pt>
                <c:pt idx="6962">
                  <c:v>19991.507240364925</c:v>
                </c:pt>
                <c:pt idx="6963">
                  <c:v>19992.888395189122</c:v>
                </c:pt>
                <c:pt idx="6964">
                  <c:v>19994.26931074711</c:v>
                </c:pt>
                <c:pt idx="6965">
                  <c:v>19995.649987065088</c:v>
                </c:pt>
                <c:pt idx="6966">
                  <c:v>19997.030424169239</c:v>
                </c:pt>
                <c:pt idx="6967">
                  <c:v>19998.410622085721</c:v>
                </c:pt>
                <c:pt idx="6968">
                  <c:v>19999.790580840756</c:v>
                </c:pt>
                <c:pt idx="6969">
                  <c:v>20001.17030046049</c:v>
                </c:pt>
                <c:pt idx="6970">
                  <c:v>20002.549780971098</c:v>
                </c:pt>
                <c:pt idx="6971">
                  <c:v>20003.929022398766</c:v>
                </c:pt>
                <c:pt idx="6972">
                  <c:v>20005.308024769689</c:v>
                </c:pt>
                <c:pt idx="6973">
                  <c:v>20006.686788109993</c:v>
                </c:pt>
                <c:pt idx="6974">
                  <c:v>20008.06531244588</c:v>
                </c:pt>
                <c:pt idx="6975">
                  <c:v>20009.443597803522</c:v>
                </c:pt>
                <c:pt idx="6976">
                  <c:v>20010.821644209071</c:v>
                </c:pt>
                <c:pt idx="6977">
                  <c:v>20012.199451688713</c:v>
                </c:pt>
                <c:pt idx="6978">
                  <c:v>20013.577020268625</c:v>
                </c:pt>
                <c:pt idx="6979">
                  <c:v>20014.954349974942</c:v>
                </c:pt>
                <c:pt idx="6980">
                  <c:v>20016.331440833837</c:v>
                </c:pt>
                <c:pt idx="6981">
                  <c:v>20017.708292871499</c:v>
                </c:pt>
                <c:pt idx="6982">
                  <c:v>20019.084906114083</c:v>
                </c:pt>
                <c:pt idx="6983">
                  <c:v>20020.46128058773</c:v>
                </c:pt>
                <c:pt idx="6984">
                  <c:v>20021.837416318605</c:v>
                </c:pt>
                <c:pt idx="6985">
                  <c:v>20023.21331333289</c:v>
                </c:pt>
                <c:pt idx="6986">
                  <c:v>20024.588971656725</c:v>
                </c:pt>
                <c:pt idx="6987">
                  <c:v>20025.964391316269</c:v>
                </c:pt>
                <c:pt idx="6988">
                  <c:v>20027.339572337678</c:v>
                </c:pt>
                <c:pt idx="6989">
                  <c:v>20028.714514747127</c:v>
                </c:pt>
                <c:pt idx="6990">
                  <c:v>20030.089218570742</c:v>
                </c:pt>
                <c:pt idx="6991">
                  <c:v>20031.463683834703</c:v>
                </c:pt>
                <c:pt idx="6992">
                  <c:v>20032.837910565122</c:v>
                </c:pt>
                <c:pt idx="6993">
                  <c:v>20034.211898788199</c:v>
                </c:pt>
                <c:pt idx="6994">
                  <c:v>20035.58564853005</c:v>
                </c:pt>
                <c:pt idx="6995">
                  <c:v>20036.959159816837</c:v>
                </c:pt>
                <c:pt idx="6996">
                  <c:v>20038.33243267471</c:v>
                </c:pt>
                <c:pt idx="6997">
                  <c:v>20039.705467129799</c:v>
                </c:pt>
                <c:pt idx="6998">
                  <c:v>20041.07826320827</c:v>
                </c:pt>
                <c:pt idx="6999">
                  <c:v>20042.450820936258</c:v>
                </c:pt>
                <c:pt idx="7000">
                  <c:v>20043.823140339897</c:v>
                </c:pt>
                <c:pt idx="7001">
                  <c:v>20045.195221445352</c:v>
                </c:pt>
                <c:pt idx="7002">
                  <c:v>20046.567064278755</c:v>
                </c:pt>
                <c:pt idx="7003">
                  <c:v>20047.938668866227</c:v>
                </c:pt>
                <c:pt idx="7004">
                  <c:v>20049.310035233935</c:v>
                </c:pt>
                <c:pt idx="7005">
                  <c:v>20050.681163408011</c:v>
                </c:pt>
                <c:pt idx="7006">
                  <c:v>20052.052053414591</c:v>
                </c:pt>
                <c:pt idx="7007">
                  <c:v>20053.422705279805</c:v>
                </c:pt>
                <c:pt idx="7008">
                  <c:v>20054.793119029793</c:v>
                </c:pt>
                <c:pt idx="7009">
                  <c:v>20056.163294690679</c:v>
                </c:pt>
                <c:pt idx="7010">
                  <c:v>20057.53323228861</c:v>
                </c:pt>
                <c:pt idx="7011">
                  <c:v>20058.902931849716</c:v>
                </c:pt>
                <c:pt idx="7012">
                  <c:v>20060.27239340013</c:v>
                </c:pt>
                <c:pt idx="7013">
                  <c:v>20061.641616965971</c:v>
                </c:pt>
                <c:pt idx="7014">
                  <c:v>20063.010602573377</c:v>
                </c:pt>
                <c:pt idx="7015">
                  <c:v>20064.379350248477</c:v>
                </c:pt>
                <c:pt idx="7016">
                  <c:v>20065.747860017414</c:v>
                </c:pt>
                <c:pt idx="7017">
                  <c:v>20067.116131906267</c:v>
                </c:pt>
                <c:pt idx="7018">
                  <c:v>20068.484165941212</c:v>
                </c:pt>
                <c:pt idx="7019">
                  <c:v>20069.851962148347</c:v>
                </c:pt>
                <c:pt idx="7020">
                  <c:v>20071.219520553797</c:v>
                </c:pt>
                <c:pt idx="7021">
                  <c:v>20072.586841183704</c:v>
                </c:pt>
                <c:pt idx="7022">
                  <c:v>20073.953924064161</c:v>
                </c:pt>
                <c:pt idx="7023">
                  <c:v>20075.320769221311</c:v>
                </c:pt>
                <c:pt idx="7024">
                  <c:v>20076.687376681257</c:v>
                </c:pt>
                <c:pt idx="7025">
                  <c:v>20078.053746470123</c:v>
                </c:pt>
                <c:pt idx="7026">
                  <c:v>20079.41987861404</c:v>
                </c:pt>
                <c:pt idx="7027">
                  <c:v>20080.78577313912</c:v>
                </c:pt>
                <c:pt idx="7028">
                  <c:v>20082.151430071455</c:v>
                </c:pt>
                <c:pt idx="7029">
                  <c:v>20083.516849437186</c:v>
                </c:pt>
                <c:pt idx="7030">
                  <c:v>20084.882031262434</c:v>
                </c:pt>
                <c:pt idx="7031">
                  <c:v>20086.246975573285</c:v>
                </c:pt>
                <c:pt idx="7032">
                  <c:v>20087.611682395855</c:v>
                </c:pt>
                <c:pt idx="7033">
                  <c:v>20088.976151756284</c:v>
                </c:pt>
                <c:pt idx="7034">
                  <c:v>20090.340383680654</c:v>
                </c:pt>
                <c:pt idx="7035">
                  <c:v>20091.704378195067</c:v>
                </c:pt>
                <c:pt idx="7036">
                  <c:v>20093.068135325673</c:v>
                </c:pt>
                <c:pt idx="7037">
                  <c:v>20094.431655098535</c:v>
                </c:pt>
                <c:pt idx="7038">
                  <c:v>20095.794937539787</c:v>
                </c:pt>
                <c:pt idx="7039">
                  <c:v>20097.157982675526</c:v>
                </c:pt>
                <c:pt idx="7040">
                  <c:v>20098.52079053186</c:v>
                </c:pt>
                <c:pt idx="7041">
                  <c:v>20099.883361134889</c:v>
                </c:pt>
                <c:pt idx="7042">
                  <c:v>20101.245694510722</c:v>
                </c:pt>
                <c:pt idx="7043">
                  <c:v>20102.607790685459</c:v>
                </c:pt>
                <c:pt idx="7044">
                  <c:v>20103.969649685187</c:v>
                </c:pt>
                <c:pt idx="7045">
                  <c:v>20105.331271536033</c:v>
                </c:pt>
                <c:pt idx="7046">
                  <c:v>20106.69265626408</c:v>
                </c:pt>
                <c:pt idx="7047">
                  <c:v>20108.053803895426</c:v>
                </c:pt>
                <c:pt idx="7048">
                  <c:v>20109.41471445619</c:v>
                </c:pt>
                <c:pt idx="7049">
                  <c:v>20110.775387972441</c:v>
                </c:pt>
                <c:pt idx="7050">
                  <c:v>20112.135824470275</c:v>
                </c:pt>
                <c:pt idx="7051">
                  <c:v>20113.496023975818</c:v>
                </c:pt>
                <c:pt idx="7052">
                  <c:v>20114.855986515136</c:v>
                </c:pt>
                <c:pt idx="7053">
                  <c:v>20116.215712114339</c:v>
                </c:pt>
                <c:pt idx="7054">
                  <c:v>20117.575200799511</c:v>
                </c:pt>
                <c:pt idx="7055">
                  <c:v>20118.93445259675</c:v>
                </c:pt>
                <c:pt idx="7056">
                  <c:v>20120.293467532138</c:v>
                </c:pt>
                <c:pt idx="7057">
                  <c:v>20121.652245631776</c:v>
                </c:pt>
                <c:pt idx="7058">
                  <c:v>20123.01078692175</c:v>
                </c:pt>
                <c:pt idx="7059">
                  <c:v>20124.369091428151</c:v>
                </c:pt>
                <c:pt idx="7060">
                  <c:v>20125.727159177059</c:v>
                </c:pt>
                <c:pt idx="7061">
                  <c:v>20127.084990194569</c:v>
                </c:pt>
                <c:pt idx="7062">
                  <c:v>20128.442584506771</c:v>
                </c:pt>
                <c:pt idx="7063">
                  <c:v>20129.799942139736</c:v>
                </c:pt>
                <c:pt idx="7064">
                  <c:v>20131.157063119557</c:v>
                </c:pt>
                <c:pt idx="7065">
                  <c:v>20132.513947472318</c:v>
                </c:pt>
                <c:pt idx="7066">
                  <c:v>20133.870595224114</c:v>
                </c:pt>
                <c:pt idx="7067">
                  <c:v>20135.227006401015</c:v>
                </c:pt>
                <c:pt idx="7068">
                  <c:v>20136.583181029098</c:v>
                </c:pt>
                <c:pt idx="7069">
                  <c:v>20137.93911913444</c:v>
                </c:pt>
                <c:pt idx="7070">
                  <c:v>20139.294820743144</c:v>
                </c:pt>
                <c:pt idx="7071">
                  <c:v>20140.650285881267</c:v>
                </c:pt>
                <c:pt idx="7072">
                  <c:v>20142.00551457491</c:v>
                </c:pt>
                <c:pt idx="7073">
                  <c:v>20143.360506850124</c:v>
                </c:pt>
                <c:pt idx="7074">
                  <c:v>20144.715262733011</c:v>
                </c:pt>
                <c:pt idx="7075">
                  <c:v>20146.069782249629</c:v>
                </c:pt>
                <c:pt idx="7076">
                  <c:v>20147.424065426061</c:v>
                </c:pt>
                <c:pt idx="7077">
                  <c:v>20148.778112288379</c:v>
                </c:pt>
                <c:pt idx="7078">
                  <c:v>20150.131922862656</c:v>
                </c:pt>
                <c:pt idx="7079">
                  <c:v>20151.485497174985</c:v>
                </c:pt>
                <c:pt idx="7080">
                  <c:v>20152.838835251405</c:v>
                </c:pt>
                <c:pt idx="7081">
                  <c:v>20154.191937117997</c:v>
                </c:pt>
                <c:pt idx="7082">
                  <c:v>20155.544802800861</c:v>
                </c:pt>
                <c:pt idx="7083">
                  <c:v>20156.897432326041</c:v>
                </c:pt>
                <c:pt idx="7084">
                  <c:v>20158.249825719602</c:v>
                </c:pt>
                <c:pt idx="7085">
                  <c:v>20159.601983007626</c:v>
                </c:pt>
                <c:pt idx="7086">
                  <c:v>20160.953904216181</c:v>
                </c:pt>
                <c:pt idx="7087">
                  <c:v>20162.305589371328</c:v>
                </c:pt>
                <c:pt idx="7088">
                  <c:v>20163.657038499132</c:v>
                </c:pt>
                <c:pt idx="7089">
                  <c:v>20165.008251625681</c:v>
                </c:pt>
                <c:pt idx="7090">
                  <c:v>20166.359228777008</c:v>
                </c:pt>
                <c:pt idx="7091">
                  <c:v>20167.709969979198</c:v>
                </c:pt>
                <c:pt idx="7092">
                  <c:v>20169.060475258309</c:v>
                </c:pt>
                <c:pt idx="7093">
                  <c:v>20170.410744640409</c:v>
                </c:pt>
                <c:pt idx="7094">
                  <c:v>20171.760778151551</c:v>
                </c:pt>
                <c:pt idx="7095">
                  <c:v>20173.110575817791</c:v>
                </c:pt>
                <c:pt idx="7096">
                  <c:v>20174.460137665221</c:v>
                </c:pt>
                <c:pt idx="7097">
                  <c:v>20175.80946371987</c:v>
                </c:pt>
              </c:numCache>
            </c:numRef>
          </c:xVal>
          <c:yVal>
            <c:numRef>
              <c:f>'Погрешность 3 метра'!$P$2:$P$7099</c:f>
              <c:numCache>
                <c:formatCode>General</c:formatCode>
                <c:ptCount val="7098"/>
                <c:pt idx="0">
                  <c:v>0</c:v>
                </c:pt>
                <c:pt idx="1">
                  <c:v>0</c:v>
                </c:pt>
                <c:pt idx="2">
                  <c:v>3.0187163519833163E-5</c:v>
                </c:pt>
                <c:pt idx="3">
                  <c:v>9.0544428821118662E-5</c:v>
                </c:pt>
                <c:pt idx="4">
                  <c:v>1.8105476463464723E-4</c:v>
                </c:pt>
                <c:pt idx="5">
                  <c:v>3.0170117008965436E-4</c:v>
                </c:pt>
                <c:pt idx="6">
                  <c:v>4.5246667464329918E-4</c:v>
                </c:pt>
                <c:pt idx="7">
                  <c:v>6.3333433801035012E-4</c:v>
                </c:pt>
                <c:pt idx="8">
                  <c:v>8.4428725009307005E-4</c:v>
                </c:pt>
                <c:pt idx="9">
                  <c:v>1.0853085309113124E-3</c:v>
                </c:pt>
                <c:pt idx="10">
                  <c:v>1.3563813305328114E-3</c:v>
                </c:pt>
                <c:pt idx="11">
                  <c:v>1.6574888290036816E-3</c:v>
                </c:pt>
                <c:pt idx="12">
                  <c:v>1.9886142362791166E-3</c:v>
                </c:pt>
                <c:pt idx="13">
                  <c:v>2.349740792154283E-3</c:v>
                </c:pt>
                <c:pt idx="14">
                  <c:v>2.7408517661954299E-3</c:v>
                </c:pt>
                <c:pt idx="15">
                  <c:v>3.1619304576711734E-3</c:v>
                </c:pt>
                <c:pt idx="16">
                  <c:v>3.6129601954839989E-3</c:v>
                </c:pt>
                <c:pt idx="17">
                  <c:v>4.0939243381019671E-3</c:v>
                </c:pt>
                <c:pt idx="18">
                  <c:v>4.6048062734905847E-3</c:v>
                </c:pt>
                <c:pt idx="19">
                  <c:v>5.1455894190449098E-3</c:v>
                </c:pt>
                <c:pt idx="20">
                  <c:v>5.716257221521831E-3</c:v>
                </c:pt>
                <c:pt idx="21">
                  <c:v>6.3167931569725402E-3</c:v>
                </c:pt>
                <c:pt idx="22">
                  <c:v>6.9471807306752172E-3</c:v>
                </c:pt>
                <c:pt idx="23">
                  <c:v>7.607403477067896E-3</c:v>
                </c:pt>
                <c:pt idx="24">
                  <c:v>8.2974449596815193E-3</c:v>
                </c:pt>
                <c:pt idx="25">
                  <c:v>9.0172887710731914E-3</c:v>
                </c:pt>
                <c:pt idx="26">
                  <c:v>9.7669185327596414E-3</c:v>
                </c:pt>
                <c:pt idx="27">
                  <c:v>1.0546317895150819E-2</c:v>
                </c:pt>
                <c:pt idx="28">
                  <c:v>1.1355470537483793E-2</c:v>
                </c:pt>
                <c:pt idx="29">
                  <c:v>1.2194360167756678E-2</c:v>
                </c:pt>
                <c:pt idx="30">
                  <c:v>1.3062970522662913E-2</c:v>
                </c:pt>
                <c:pt idx="31">
                  <c:v>1.3961285367525613E-2</c:v>
                </c:pt>
                <c:pt idx="32">
                  <c:v>1.4889288496232183E-2</c:v>
                </c:pt>
                <c:pt idx="33">
                  <c:v>1.5846963731169061E-2</c:v>
                </c:pt>
                <c:pt idx="34">
                  <c:v>1.6834294923156697E-2</c:v>
                </c:pt>
                <c:pt idx="35">
                  <c:v>1.7851265951384671E-2</c:v>
                </c:pt>
                <c:pt idx="36">
                  <c:v>1.8897860723347041E-2</c:v>
                </c:pt>
                <c:pt idx="37">
                  <c:v>1.9974063174777842E-2</c:v>
                </c:pt>
                <c:pt idx="38">
                  <c:v>2.1079857269586794E-2</c:v>
                </c:pt>
                <c:pt idx="39">
                  <c:v>2.2215226999795175E-2</c:v>
                </c:pt>
                <c:pt idx="40">
                  <c:v>2.3380156385471869E-2</c:v>
                </c:pt>
                <c:pt idx="41">
                  <c:v>2.4574629474669651E-2</c:v>
                </c:pt>
                <c:pt idx="42">
                  <c:v>2.5798630343361568E-2</c:v>
                </c:pt>
                <c:pt idx="43">
                  <c:v>2.7052143095377585E-2</c:v>
                </c:pt>
                <c:pt idx="44">
                  <c:v>2.8335151862341319E-2</c:v>
                </c:pt>
                <c:pt idx="45">
                  <c:v>2.9647640803607083E-2</c:v>
                </c:pt>
                <c:pt idx="46">
                  <c:v>3.0989594106196949E-2</c:v>
                </c:pt>
                <c:pt idx="47">
                  <c:v>3.2360995984738142E-2</c:v>
                </c:pt>
                <c:pt idx="48">
                  <c:v>3.3761830681400498E-2</c:v>
                </c:pt>
                <c:pt idx="49">
                  <c:v>3.5192082465834169E-2</c:v>
                </c:pt>
                <c:pt idx="50">
                  <c:v>3.6651735635107444E-2</c:v>
                </c:pt>
                <c:pt idx="51">
                  <c:v>3.8140774513644844E-2</c:v>
                </c:pt>
                <c:pt idx="52">
                  <c:v>3.9659183453165242E-2</c:v>
                </c:pt>
                <c:pt idx="53">
                  <c:v>4.1206946832620363E-2</c:v>
                </c:pt>
                <c:pt idx="54">
                  <c:v>4.278404905813319E-2</c:v>
                </c:pt>
                <c:pt idx="55">
                  <c:v>4.4390474562936863E-2</c:v>
                </c:pt>
                <c:pt idx="56">
                  <c:v>4.6026207807313396E-2</c:v>
                </c:pt>
                <c:pt idx="57">
                  <c:v>4.7691233278532932E-2</c:v>
                </c:pt>
                <c:pt idx="58">
                  <c:v>4.9385535490792901E-2</c:v>
                </c:pt>
                <c:pt idx="59">
                  <c:v>5.110909898515742E-2</c:v>
                </c:pt>
                <c:pt idx="60">
                  <c:v>5.286190832949697E-2</c:v>
                </c:pt>
                <c:pt idx="61">
                  <c:v>5.4643948118427974E-2</c:v>
                </c:pt>
                <c:pt idx="62">
                  <c:v>5.6455202973252995E-2</c:v>
                </c:pt>
                <c:pt idx="63">
                  <c:v>5.8295657541900615E-2</c:v>
                </c:pt>
                <c:pt idx="64">
                  <c:v>6.0165296498865754E-2</c:v>
                </c:pt>
                <c:pt idx="65">
                  <c:v>6.2064104545150184E-2</c:v>
                </c:pt>
                <c:pt idx="66">
                  <c:v>6.3992066408203041E-2</c:v>
                </c:pt>
                <c:pt idx="67">
                  <c:v>6.5949166841861598E-2</c:v>
                </c:pt>
                <c:pt idx="68">
                  <c:v>6.7935390626292294E-2</c:v>
                </c:pt>
                <c:pt idx="69">
                  <c:v>6.9950722567931722E-2</c:v>
                </c:pt>
                <c:pt idx="70">
                  <c:v>7.1995147499427953E-2</c:v>
                </c:pt>
                <c:pt idx="71">
                  <c:v>7.4068650279581955E-2</c:v>
                </c:pt>
                <c:pt idx="72">
                  <c:v>7.6171215793289115E-2</c:v>
                </c:pt>
                <c:pt idx="73">
                  <c:v>7.8302828951481246E-2</c:v>
                </c:pt>
                <c:pt idx="74">
                  <c:v>8.0463474691068043E-2</c:v>
                </c:pt>
                <c:pt idx="75">
                  <c:v>8.2653137974879748E-2</c:v>
                </c:pt>
                <c:pt idx="76">
                  <c:v>8.4871803791608913E-2</c:v>
                </c:pt>
                <c:pt idx="77">
                  <c:v>8.7119457155752936E-2</c:v>
                </c:pt>
                <c:pt idx="78">
                  <c:v>8.9396083107556867E-2</c:v>
                </c:pt>
                <c:pt idx="79">
                  <c:v>9.1701666712955751E-2</c:v>
                </c:pt>
                <c:pt idx="80">
                  <c:v>9.4036193063517889E-2</c:v>
                </c:pt>
                <c:pt idx="81">
                  <c:v>9.6399647276387487E-2</c:v>
                </c:pt>
                <c:pt idx="82">
                  <c:v>9.8792014494228253E-2</c:v>
                </c:pt>
                <c:pt idx="83">
                  <c:v>0.10121327988516642</c:v>
                </c:pt>
                <c:pt idx="84">
                  <c:v>0.10366342864273452</c:v>
                </c:pt>
                <c:pt idx="85">
                  <c:v>0.10614244598581503</c:v>
                </c:pt>
                <c:pt idx="86">
                  <c:v>0.10865031715858381</c:v>
                </c:pt>
                <c:pt idx="87">
                  <c:v>0.11118702743045468</c:v>
                </c:pt>
                <c:pt idx="88">
                  <c:v>0.1137525620960234</c:v>
                </c:pt>
                <c:pt idx="89">
                  <c:v>0.11634690647501152</c:v>
                </c:pt>
                <c:pt idx="90">
                  <c:v>0.11897004591221143</c:v>
                </c:pt>
                <c:pt idx="91">
                  <c:v>0.12162196577743051</c:v>
                </c:pt>
                <c:pt idx="92">
                  <c:v>0.12430265146543622</c:v>
                </c:pt>
                <c:pt idx="93">
                  <c:v>0.12701208839590084</c:v>
                </c:pt>
                <c:pt idx="94">
                  <c:v>0.1297502620133465</c:v>
                </c:pt>
                <c:pt idx="95">
                  <c:v>0.13251715778709075</c:v>
                </c:pt>
                <c:pt idx="96">
                  <c:v>0.13531276121119112</c:v>
                </c:pt>
                <c:pt idx="97">
                  <c:v>0.13813705780439162</c:v>
                </c:pt>
                <c:pt idx="98">
                  <c:v>0.14099003311006766</c:v>
                </c:pt>
                <c:pt idx="99">
                  <c:v>0.14387167269617226</c:v>
                </c:pt>
                <c:pt idx="100">
                  <c:v>0.14678196215518222</c:v>
                </c:pt>
                <c:pt idx="101">
                  <c:v>0.14972088710404322</c:v>
                </c:pt>
                <c:pt idx="102">
                  <c:v>0.15268843318411732</c:v>
                </c:pt>
                <c:pt idx="103">
                  <c:v>0.15568458606112862</c:v>
                </c:pt>
                <c:pt idx="104">
                  <c:v>0.15870933142511026</c:v>
                </c:pt>
                <c:pt idx="105">
                  <c:v>0.16176265499035061</c:v>
                </c:pt>
                <c:pt idx="106">
                  <c:v>0.16484454249534053</c:v>
                </c:pt>
                <c:pt idx="107">
                  <c:v>0.16795497970272041</c:v>
                </c:pt>
                <c:pt idx="108">
                  <c:v>0.17109395239922684</c:v>
                </c:pt>
                <c:pt idx="109">
                  <c:v>0.17426144639564042</c:v>
                </c:pt>
                <c:pt idx="110">
                  <c:v>0.17745744752673295</c:v>
                </c:pt>
                <c:pt idx="111">
                  <c:v>0.1806819416512149</c:v>
                </c:pt>
                <c:pt idx="112">
                  <c:v>0.18393491465168349</c:v>
                </c:pt>
                <c:pt idx="113">
                  <c:v>0.18721635243457035</c:v>
                </c:pt>
                <c:pt idx="114">
                  <c:v>0.19052624093008896</c:v>
                </c:pt>
                <c:pt idx="115">
                  <c:v>0.19386456609218419</c:v>
                </c:pt>
                <c:pt idx="116">
                  <c:v>0.19723131389847903</c:v>
                </c:pt>
                <c:pt idx="117">
                  <c:v>0.20062647035022399</c:v>
                </c:pt>
                <c:pt idx="118">
                  <c:v>0.20405002147224541</c:v>
                </c:pt>
                <c:pt idx="119">
                  <c:v>0.20750195331289423</c:v>
                </c:pt>
                <c:pt idx="120">
                  <c:v>0.21098225194399453</c:v>
                </c:pt>
                <c:pt idx="121">
                  <c:v>0.21449090346079316</c:v>
                </c:pt>
                <c:pt idx="122">
                  <c:v>0.21802789398190792</c:v>
                </c:pt>
                <c:pt idx="123">
                  <c:v>0.22159320964927781</c:v>
                </c:pt>
                <c:pt idx="124">
                  <c:v>0.22518683662811198</c:v>
                </c:pt>
                <c:pt idx="125">
                  <c:v>0.22880876110683909</c:v>
                </c:pt>
                <c:pt idx="126">
                  <c:v>0.23245896929705731</c:v>
                </c:pt>
                <c:pt idx="127">
                  <c:v>0.23613744743348392</c:v>
                </c:pt>
                <c:pt idx="128">
                  <c:v>0.23984418177390554</c:v>
                </c:pt>
                <c:pt idx="129">
                  <c:v>0.24357915859912774</c:v>
                </c:pt>
                <c:pt idx="130">
                  <c:v>0.24734236421292574</c:v>
                </c:pt>
                <c:pt idx="131">
                  <c:v>0.25113378494199456</c:v>
                </c:pt>
                <c:pt idx="132">
                  <c:v>0.25495340713589976</c:v>
                </c:pt>
                <c:pt idx="133">
                  <c:v>0.25880121716702731</c:v>
                </c:pt>
                <c:pt idx="134">
                  <c:v>0.26267720143053502</c:v>
                </c:pt>
                <c:pt idx="135">
                  <c:v>0.26658134634430392</c:v>
                </c:pt>
                <c:pt idx="136">
                  <c:v>0.27051363834888781</c:v>
                </c:pt>
                <c:pt idx="137">
                  <c:v>0.27447406390746559</c:v>
                </c:pt>
                <c:pt idx="138">
                  <c:v>0.27846260950579205</c:v>
                </c:pt>
                <c:pt idx="139">
                  <c:v>0.28247926165214987</c:v>
                </c:pt>
                <c:pt idx="140">
                  <c:v>0.28652400687730023</c:v>
                </c:pt>
                <c:pt idx="141">
                  <c:v>0.2905968317344354</c:v>
                </c:pt>
                <c:pt idx="142">
                  <c:v>0.29469772279912976</c:v>
                </c:pt>
                <c:pt idx="143">
                  <c:v>0.2988266666692927</c:v>
                </c:pt>
                <c:pt idx="144">
                  <c:v>0.30298364996511956</c:v>
                </c:pt>
                <c:pt idx="145">
                  <c:v>0.30716865932904464</c:v>
                </c:pt>
                <c:pt idx="146">
                  <c:v>0.31138168142569311</c:v>
                </c:pt>
                <c:pt idx="147">
                  <c:v>0.31562270294183387</c:v>
                </c:pt>
                <c:pt idx="148">
                  <c:v>0.31989171058633176</c:v>
                </c:pt>
                <c:pt idx="149">
                  <c:v>0.32418869109010073</c:v>
                </c:pt>
                <c:pt idx="150">
                  <c:v>0.32851363120605553</c:v>
                </c:pt>
                <c:pt idx="151">
                  <c:v>0.33286651770906639</c:v>
                </c:pt>
                <c:pt idx="152">
                  <c:v>0.33724733739591023</c:v>
                </c:pt>
                <c:pt idx="153">
                  <c:v>0.34165607708522588</c:v>
                </c:pt>
                <c:pt idx="154">
                  <c:v>0.3460927236174659</c:v>
                </c:pt>
                <c:pt idx="155">
                  <c:v>0.35055726385485037</c:v>
                </c:pt>
                <c:pt idx="156">
                  <c:v>0.35504968468132042</c:v>
                </c:pt>
                <c:pt idx="157">
                  <c:v>0.35956997300249344</c:v>
                </c:pt>
                <c:pt idx="158">
                  <c:v>0.3641181157456137</c:v>
                </c:pt>
                <c:pt idx="159">
                  <c:v>0.36869409985950974</c:v>
                </c:pt>
                <c:pt idx="160">
                  <c:v>0.37329791231454618</c:v>
                </c:pt>
                <c:pt idx="161">
                  <c:v>0.37792954010257906</c:v>
                </c:pt>
                <c:pt idx="162">
                  <c:v>0.38258897023690952</c:v>
                </c:pt>
                <c:pt idx="163">
                  <c:v>0.38727618975223843</c:v>
                </c:pt>
                <c:pt idx="164">
                  <c:v>0.39199118570462144</c:v>
                </c:pt>
                <c:pt idx="165">
                  <c:v>0.39673394517142302</c:v>
                </c:pt>
                <c:pt idx="166">
                  <c:v>0.40150445525127154</c:v>
                </c:pt>
                <c:pt idx="167">
                  <c:v>0.406302703064014</c:v>
                </c:pt>
                <c:pt idx="168">
                  <c:v>0.41112867575067136</c:v>
                </c:pt>
                <c:pt idx="169">
                  <c:v>0.41598236047339354</c:v>
                </c:pt>
                <c:pt idx="170">
                  <c:v>0.42086374441541491</c:v>
                </c:pt>
                <c:pt idx="171">
                  <c:v>0.42577281478100931</c:v>
                </c:pt>
                <c:pt idx="172">
                  <c:v>0.43070955879544598</c:v>
                </c:pt>
                <c:pt idx="173">
                  <c:v>0.43567396370494516</c:v>
                </c:pt>
                <c:pt idx="174">
                  <c:v>0.44066601677663275</c:v>
                </c:pt>
                <c:pt idx="175">
                  <c:v>0.44568570529849838</c:v>
                </c:pt>
                <c:pt idx="176">
                  <c:v>0.45073301657934955</c:v>
                </c:pt>
                <c:pt idx="177">
                  <c:v>0.45580793794876845</c:v>
                </c:pt>
                <c:pt idx="178">
                  <c:v>0.46091045675706777</c:v>
                </c:pt>
                <c:pt idx="179">
                  <c:v>0.46604056037524744</c:v>
                </c:pt>
                <c:pt idx="180">
                  <c:v>0.47119823619495138</c:v>
                </c:pt>
                <c:pt idx="181">
                  <c:v>0.47638347162842337</c:v>
                </c:pt>
                <c:pt idx="182">
                  <c:v>0.48159625410846357</c:v>
                </c:pt>
                <c:pt idx="183">
                  <c:v>0.48683657108838674</c:v>
                </c:pt>
                <c:pt idx="184">
                  <c:v>0.4921044100419773</c:v>
                </c:pt>
                <c:pt idx="185">
                  <c:v>0.49739975846344758</c:v>
                </c:pt>
                <c:pt idx="186">
                  <c:v>0.50272260386739454</c:v>
                </c:pt>
                <c:pt idx="187">
                  <c:v>0.50807293378875729</c:v>
                </c:pt>
                <c:pt idx="188">
                  <c:v>0.51345073578277367</c:v>
                </c:pt>
                <c:pt idx="189">
                  <c:v>0.51885599742493904</c:v>
                </c:pt>
                <c:pt idx="190">
                  <c:v>0.52428870631096236</c:v>
                </c:pt>
                <c:pt idx="191">
                  <c:v>0.52974885005672523</c:v>
                </c:pt>
                <c:pt idx="192">
                  <c:v>0.53523641629823859</c:v>
                </c:pt>
                <c:pt idx="193">
                  <c:v>0.54075139269160144</c:v>
                </c:pt>
                <c:pt idx="194">
                  <c:v>0.54629376691295828</c:v>
                </c:pt>
                <c:pt idx="195">
                  <c:v>0.55186352665845839</c:v>
                </c:pt>
                <c:pt idx="196">
                  <c:v>0.55746065964421176</c:v>
                </c:pt>
                <c:pt idx="197">
                  <c:v>0.56308515360625011</c:v>
                </c:pt>
                <c:pt idx="198">
                  <c:v>0.5687369963004838</c:v>
                </c:pt>
                <c:pt idx="199">
                  <c:v>0.57441617550265966</c:v>
                </c:pt>
                <c:pt idx="200">
                  <c:v>0.58012267900832304</c:v>
                </c:pt>
                <c:pt idx="201">
                  <c:v>0.58585649463277234</c:v>
                </c:pt>
                <c:pt idx="202">
                  <c:v>0.59161761021102033</c:v>
                </c:pt>
                <c:pt idx="203">
                  <c:v>0.59740601359775281</c:v>
                </c:pt>
                <c:pt idx="204">
                  <c:v>0.60322169266728809</c:v>
                </c:pt>
                <c:pt idx="205">
                  <c:v>0.6090646353135345</c:v>
                </c:pt>
                <c:pt idx="206">
                  <c:v>0.6149348294499517</c:v>
                </c:pt>
                <c:pt idx="207">
                  <c:v>0.62083226300950933</c:v>
                </c:pt>
                <c:pt idx="208">
                  <c:v>0.62675692394464622</c:v>
                </c:pt>
                <c:pt idx="209">
                  <c:v>0.63270880022723075</c:v>
                </c:pt>
                <c:pt idx="210">
                  <c:v>0.63868787984851971</c:v>
                </c:pt>
                <c:pt idx="211">
                  <c:v>0.64469415081911874</c:v>
                </c:pt>
                <c:pt idx="212">
                  <c:v>0.6507276011689419</c:v>
                </c:pt>
                <c:pt idx="213">
                  <c:v>0.65678821894717254</c:v>
                </c:pt>
                <c:pt idx="214">
                  <c:v>0.66287599222222215</c:v>
                </c:pt>
                <c:pt idx="215">
                  <c:v>0.6689909090816919</c:v>
                </c:pt>
                <c:pt idx="216">
                  <c:v>0.67513295763233205</c:v>
                </c:pt>
                <c:pt idx="217">
                  <c:v>0.68130212600000317</c:v>
                </c:pt>
                <c:pt idx="218">
                  <c:v>0.6874984023296361</c:v>
                </c:pt>
                <c:pt idx="219">
                  <c:v>0.6937217747851927</c:v>
                </c:pt>
                <c:pt idx="220">
                  <c:v>0.69997223154962662</c:v>
                </c:pt>
                <c:pt idx="221">
                  <c:v>0.70624976082484492</c:v>
                </c:pt>
                <c:pt idx="222">
                  <c:v>0.71255435083166807</c:v>
                </c:pt>
                <c:pt idx="223">
                  <c:v>0.71888598980979168</c:v>
                </c:pt>
                <c:pt idx="224">
                  <c:v>0.72524466601774662</c:v>
                </c:pt>
                <c:pt idx="225">
                  <c:v>0.73163036773286161</c:v>
                </c:pt>
                <c:pt idx="226">
                  <c:v>0.73804308325122425</c:v>
                </c:pt>
                <c:pt idx="227">
                  <c:v>0.7444828008876414</c:v>
                </c:pt>
                <c:pt idx="228">
                  <c:v>0.75094950897560298</c:v>
                </c:pt>
                <c:pt idx="229">
                  <c:v>0.75744319586724029</c:v>
                </c:pt>
                <c:pt idx="230">
                  <c:v>0.76396384993329181</c:v>
                </c:pt>
                <c:pt idx="231">
                  <c:v>0.77051145956306177</c:v>
                </c:pt>
                <c:pt idx="232">
                  <c:v>0.77708601316438353</c:v>
                </c:pt>
                <c:pt idx="233">
                  <c:v>0.78368749916358149</c:v>
                </c:pt>
                <c:pt idx="234">
                  <c:v>0.79031590600543311</c:v>
                </c:pt>
                <c:pt idx="235">
                  <c:v>0.7969712221531321</c:v>
                </c:pt>
                <c:pt idx="236">
                  <c:v>0.80365343608824846</c:v>
                </c:pt>
                <c:pt idx="237">
                  <c:v>0.81036253631069344</c:v>
                </c:pt>
                <c:pt idx="238">
                  <c:v>0.81709851133868105</c:v>
                </c:pt>
                <c:pt idx="239">
                  <c:v>0.82386134970868974</c:v>
                </c:pt>
                <c:pt idx="240">
                  <c:v>0.83065103997542744</c:v>
                </c:pt>
                <c:pt idx="241">
                  <c:v>0.83746757071179156</c:v>
                </c:pt>
                <c:pt idx="242">
                  <c:v>0.84431093050883466</c:v>
                </c:pt>
                <c:pt idx="243">
                  <c:v>0.85118110797572499</c:v>
                </c:pt>
                <c:pt idx="244">
                  <c:v>0.85807809173971183</c:v>
                </c:pt>
                <c:pt idx="245">
                  <c:v>0.86500187044608723</c:v>
                </c:pt>
                <c:pt idx="246">
                  <c:v>0.87195243275814915</c:v>
                </c:pt>
                <c:pt idx="247">
                  <c:v>0.87892976735716644</c:v>
                </c:pt>
                <c:pt idx="248">
                  <c:v>0.88593386294234033</c:v>
                </c:pt>
                <c:pt idx="249">
                  <c:v>0.89296470823077012</c:v>
                </c:pt>
                <c:pt idx="250">
                  <c:v>0.90002229195741457</c:v>
                </c:pt>
                <c:pt idx="251">
                  <c:v>0.9071066028750574</c:v>
                </c:pt>
                <c:pt idx="252">
                  <c:v>0.91421762975427046</c:v>
                </c:pt>
                <c:pt idx="253">
                  <c:v>0.9213553613833777</c:v>
                </c:pt>
                <c:pt idx="254">
                  <c:v>0.92851978656841949</c:v>
                </c:pt>
                <c:pt idx="255">
                  <c:v>0.93571089413311603</c:v>
                </c:pt>
                <c:pt idx="256">
                  <c:v>0.94292867291883253</c:v>
                </c:pt>
                <c:pt idx="257">
                  <c:v>0.95017311178454245</c:v>
                </c:pt>
                <c:pt idx="258">
                  <c:v>0.95744419960679361</c:v>
                </c:pt>
                <c:pt idx="259">
                  <c:v>0.96474192527967051</c:v>
                </c:pt>
                <c:pt idx="260">
                  <c:v>0.97206627771476006</c:v>
                </c:pt>
                <c:pt idx="261">
                  <c:v>0.97941724584111678</c:v>
                </c:pt>
                <c:pt idx="262">
                  <c:v>0.98679481860522678</c:v>
                </c:pt>
                <c:pt idx="263">
                  <c:v>0.99419898497097181</c:v>
                </c:pt>
                <c:pt idx="264">
                  <c:v>1.0016297339195968</c:v>
                </c:pt>
                <c:pt idx="265">
                  <c:v>1.0090870544496711</c:v>
                </c:pt>
                <c:pt idx="266">
                  <c:v>1.016570935577058</c:v>
                </c:pt>
                <c:pt idx="267">
                  <c:v>1.024081366334876</c:v>
                </c:pt>
                <c:pt idx="268">
                  <c:v>1.0316183357734658</c:v>
                </c:pt>
                <c:pt idx="269">
                  <c:v>1.039181832960357</c:v>
                </c:pt>
                <c:pt idx="270">
                  <c:v>1.0467718469802312</c:v>
                </c:pt>
                <c:pt idx="271">
                  <c:v>1.0543883669348881</c:v>
                </c:pt>
                <c:pt idx="272">
                  <c:v>1.0620313819432112</c:v>
                </c:pt>
                <c:pt idx="273">
                  <c:v>1.0697008811411359</c:v>
                </c:pt>
                <c:pt idx="274">
                  <c:v>1.0773968536816119</c:v>
                </c:pt>
                <c:pt idx="275">
                  <c:v>1.0851192887345698</c:v>
                </c:pt>
                <c:pt idx="276">
                  <c:v>1.0928681754868892</c:v>
                </c:pt>
                <c:pt idx="277">
                  <c:v>1.1006435031423609</c:v>
                </c:pt>
                <c:pt idx="278">
                  <c:v>1.1084452609216602</c:v>
                </c:pt>
                <c:pt idx="279">
                  <c:v>1.1162734380623029</c:v>
                </c:pt>
                <c:pt idx="280">
                  <c:v>1.1241280238186202</c:v>
                </c:pt>
                <c:pt idx="281">
                  <c:v>1.1320090074617213</c:v>
                </c:pt>
                <c:pt idx="282">
                  <c:v>1.1399163782794597</c:v>
                </c:pt>
                <c:pt idx="283">
                  <c:v>1.1478501255764033</c:v>
                </c:pt>
                <c:pt idx="284">
                  <c:v>1.1558102386737952</c:v>
                </c:pt>
                <c:pt idx="285">
                  <c:v>1.163796706909525</c:v>
                </c:pt>
                <c:pt idx="286">
                  <c:v>1.1718095196380951</c:v>
                </c:pt>
                <c:pt idx="287">
                  <c:v>1.179848666230584</c:v>
                </c:pt>
                <c:pt idx="288">
                  <c:v>1.187914136074621</c:v>
                </c:pt>
                <c:pt idx="289">
                  <c:v>1.1960059185743421</c:v>
                </c:pt>
                <c:pt idx="290">
                  <c:v>1.2041240031503668</c:v>
                </c:pt>
                <c:pt idx="291">
                  <c:v>1.2122683792397639</c:v>
                </c:pt>
                <c:pt idx="292">
                  <c:v>1.220439036296012</c:v>
                </c:pt>
                <c:pt idx="293">
                  <c:v>1.2286359637889741</c:v>
                </c:pt>
                <c:pt idx="294">
                  <c:v>1.2368591512048619</c:v>
                </c:pt>
                <c:pt idx="295">
                  <c:v>1.2451085880462069</c:v>
                </c:pt>
                <c:pt idx="296">
                  <c:v>1.25338426383182</c:v>
                </c:pt>
                <c:pt idx="297">
                  <c:v>1.2616861680967701</c:v>
                </c:pt>
                <c:pt idx="298">
                  <c:v>1.2700142903923408</c:v>
                </c:pt>
                <c:pt idx="299">
                  <c:v>1.2783686202860081</c:v>
                </c:pt>
                <c:pt idx="300">
                  <c:v>1.286749147361401</c:v>
                </c:pt>
                <c:pt idx="301">
                  <c:v>1.2951558612182754</c:v>
                </c:pt>
                <c:pt idx="302">
                  <c:v>1.3035887514724738</c:v>
                </c:pt>
                <c:pt idx="303">
                  <c:v>1.3120478077559061</c:v>
                </c:pt>
                <c:pt idx="304">
                  <c:v>1.3205330197165053</c:v>
                </c:pt>
                <c:pt idx="305">
                  <c:v>1.3290443770182039</c:v>
                </c:pt>
                <c:pt idx="306">
                  <c:v>1.3375818693408981</c:v>
                </c:pt>
                <c:pt idx="307">
                  <c:v>1.3461454863804201</c:v>
                </c:pt>
                <c:pt idx="308">
                  <c:v>1.354735217848501</c:v>
                </c:pt>
                <c:pt idx="309">
                  <c:v>1.363351053472746</c:v>
                </c:pt>
                <c:pt idx="310">
                  <c:v>1.3719929829965991</c:v>
                </c:pt>
                <c:pt idx="311">
                  <c:v>1.380660996179313</c:v>
                </c:pt>
                <c:pt idx="312">
                  <c:v>1.389355082795916</c:v>
                </c:pt>
                <c:pt idx="313">
                  <c:v>1.3980752326371859</c:v>
                </c:pt>
                <c:pt idx="314">
                  <c:v>1.4068214355096136</c:v>
                </c:pt>
                <c:pt idx="315">
                  <c:v>1.4155936812353755</c:v>
                </c:pt>
                <c:pt idx="316">
                  <c:v>1.4243919596523027</c:v>
                </c:pt>
                <c:pt idx="317">
                  <c:v>1.4332162606138459</c:v>
                </c:pt>
                <c:pt idx="318">
                  <c:v>1.442066573989053</c:v>
                </c:pt>
                <c:pt idx="319">
                  <c:v>1.450942889662528</c:v>
                </c:pt>
                <c:pt idx="320">
                  <c:v>1.4598451975344116</c:v>
                </c:pt>
                <c:pt idx="321">
                  <c:v>1.4687734875203418</c:v>
                </c:pt>
                <c:pt idx="322">
                  <c:v>1.4777277495514298</c:v>
                </c:pt>
                <c:pt idx="323">
                  <c:v>1.4867079735742232</c:v>
                </c:pt>
                <c:pt idx="324">
                  <c:v>1.4957141495506818</c:v>
                </c:pt>
                <c:pt idx="325">
                  <c:v>1.5047462674581478</c:v>
                </c:pt>
                <c:pt idx="326">
                  <c:v>1.5138043172893065</c:v>
                </c:pt>
                <c:pt idx="327">
                  <c:v>1.5228882890521709</c:v>
                </c:pt>
                <c:pt idx="328">
                  <c:v>1.5319981727700378</c:v>
                </c:pt>
                <c:pt idx="329">
                  <c:v>1.5411339584814658</c:v>
                </c:pt>
                <c:pt idx="330">
                  <c:v>1.550295636240244</c:v>
                </c:pt>
                <c:pt idx="331">
                  <c:v>1.559483196115363</c:v>
                </c:pt>
                <c:pt idx="332">
                  <c:v>1.5686966281909829</c:v>
                </c:pt>
                <c:pt idx="333">
                  <c:v>1.5779359225664049</c:v>
                </c:pt>
                <c:pt idx="334">
                  <c:v>1.5872010693560441</c:v>
                </c:pt>
                <c:pt idx="335">
                  <c:v>1.5964920586893947</c:v>
                </c:pt>
                <c:pt idx="336">
                  <c:v>1.6058088807110069</c:v>
                </c:pt>
                <c:pt idx="337">
                  <c:v>1.6151515255804549</c:v>
                </c:pt>
                <c:pt idx="338">
                  <c:v>1.6245199834723052</c:v>
                </c:pt>
                <c:pt idx="339">
                  <c:v>1.6339142445760899</c:v>
                </c:pt>
                <c:pt idx="340">
                  <c:v>1.6433342990962798</c:v>
                </c:pt>
                <c:pt idx="341">
                  <c:v>1.6527801372522533</c:v>
                </c:pt>
                <c:pt idx="342">
                  <c:v>1.6622517492782642</c:v>
                </c:pt>
                <c:pt idx="343">
                  <c:v>1.671749125423418</c:v>
                </c:pt>
                <c:pt idx="344">
                  <c:v>1.681272255951642</c:v>
                </c:pt>
                <c:pt idx="345">
                  <c:v>1.6908211311416532</c:v>
                </c:pt>
                <c:pt idx="346">
                  <c:v>1.7003957412869339</c:v>
                </c:pt>
                <c:pt idx="347">
                  <c:v>1.7099960766957019</c:v>
                </c:pt>
                <c:pt idx="348">
                  <c:v>1.7196221276908799</c:v>
                </c:pt>
                <c:pt idx="349">
                  <c:v>1.7292738846100699</c:v>
                </c:pt>
                <c:pt idx="350">
                  <c:v>1.738951337805523</c:v>
                </c:pt>
                <c:pt idx="351">
                  <c:v>1.7486544776441117</c:v>
                </c:pt>
                <c:pt idx="352">
                  <c:v>1.7583832945073019</c:v>
                </c:pt>
                <c:pt idx="353">
                  <c:v>1.7681377787911252</c:v>
                </c:pt>
                <c:pt idx="354">
                  <c:v>1.7779179209061473</c:v>
                </c:pt>
                <c:pt idx="355">
                  <c:v>1.7877237112774456</c:v>
                </c:pt>
                <c:pt idx="356">
                  <c:v>1.79755514034458</c:v>
                </c:pt>
                <c:pt idx="357">
                  <c:v>1.8074121985615581</c:v>
                </c:pt>
                <c:pt idx="358">
                  <c:v>1.817294876396818</c:v>
                </c:pt>
                <c:pt idx="359">
                  <c:v>1.8272031643331912</c:v>
                </c:pt>
                <c:pt idx="360">
                  <c:v>1.8371370528678819</c:v>
                </c:pt>
                <c:pt idx="361">
                  <c:v>1.8470965325124349</c:v>
                </c:pt>
                <c:pt idx="362">
                  <c:v>1.8570815937927112</c:v>
                </c:pt>
                <c:pt idx="363">
                  <c:v>1.8670922272488559</c:v>
                </c:pt>
                <c:pt idx="364">
                  <c:v>1.8771284234352781</c:v>
                </c:pt>
                <c:pt idx="365">
                  <c:v>1.8871901729206151</c:v>
                </c:pt>
                <c:pt idx="366">
                  <c:v>1.8972774662877114</c:v>
                </c:pt>
                <c:pt idx="367">
                  <c:v>1.907390294133589</c:v>
                </c:pt>
                <c:pt idx="368">
                  <c:v>1.9175286470694206</c:v>
                </c:pt>
                <c:pt idx="369">
                  <c:v>1.9276925157205029</c:v>
                </c:pt>
                <c:pt idx="370">
                  <c:v>1.9378818907262281</c:v>
                </c:pt>
                <c:pt idx="371">
                  <c:v>1.9480967627400569</c:v>
                </c:pt>
                <c:pt idx="372">
                  <c:v>1.9583371224294961</c:v>
                </c:pt>
                <c:pt idx="373">
                  <c:v>1.9686029604760655</c:v>
                </c:pt>
                <c:pt idx="374">
                  <c:v>1.9788942675752739</c:v>
                </c:pt>
                <c:pt idx="375">
                  <c:v>1.9892110344365954</c:v>
                </c:pt>
                <c:pt idx="376">
                  <c:v>1.9995532517834349</c:v>
                </c:pt>
                <c:pt idx="377">
                  <c:v>2.0099209103531108</c:v>
                </c:pt>
                <c:pt idx="378">
                  <c:v>2.0203140008968234</c:v>
                </c:pt>
                <c:pt idx="379">
                  <c:v>2.0307325141796246</c:v>
                </c:pt>
                <c:pt idx="380">
                  <c:v>2.0411764409804034</c:v>
                </c:pt>
                <c:pt idx="381">
                  <c:v>2.0516457720918435</c:v>
                </c:pt>
                <c:pt idx="382">
                  <c:v>2.062140498320415</c:v>
                </c:pt>
                <c:pt idx="383">
                  <c:v>2.0726606104863321</c:v>
                </c:pt>
                <c:pt idx="384">
                  <c:v>2.0832060994235349</c:v>
                </c:pt>
                <c:pt idx="385">
                  <c:v>2.0937769559796648</c:v>
                </c:pt>
                <c:pt idx="386">
                  <c:v>2.1043731710160336</c:v>
                </c:pt>
                <c:pt idx="387">
                  <c:v>2.1149947354075995</c:v>
                </c:pt>
                <c:pt idx="388">
                  <c:v>2.1256416400429425</c:v>
                </c:pt>
                <c:pt idx="389">
                  <c:v>2.136313875824237</c:v>
                </c:pt>
                <c:pt idx="390">
                  <c:v>2.147011433667227</c:v>
                </c:pt>
                <c:pt idx="391">
                  <c:v>2.1577343045012003</c:v>
                </c:pt>
                <c:pt idx="392">
                  <c:v>2.1684824792689597</c:v>
                </c:pt>
                <c:pt idx="393">
                  <c:v>2.1792559489268046</c:v>
                </c:pt>
                <c:pt idx="394">
                  <c:v>2.1900547044444982</c:v>
                </c:pt>
                <c:pt idx="395">
                  <c:v>2.2008787368052438</c:v>
                </c:pt>
                <c:pt idx="396">
                  <c:v>2.2117280370056638</c:v>
                </c:pt>
                <c:pt idx="397">
                  <c:v>2.2226025960557676</c:v>
                </c:pt>
                <c:pt idx="398">
                  <c:v>2.2335024049789332</c:v>
                </c:pt>
                <c:pt idx="399">
                  <c:v>2.2444274548118743</c:v>
                </c:pt>
                <c:pt idx="400">
                  <c:v>2.255377736604621</c:v>
                </c:pt>
                <c:pt idx="401">
                  <c:v>2.266353241420497</c:v>
                </c:pt>
                <c:pt idx="402">
                  <c:v>2.2773539603360811</c:v>
                </c:pt>
                <c:pt idx="403">
                  <c:v>2.2883798844412024</c:v>
                </c:pt>
                <c:pt idx="404">
                  <c:v>2.2994310048388962</c:v>
                </c:pt>
                <c:pt idx="405">
                  <c:v>2.3105073126453934</c:v>
                </c:pt>
                <c:pt idx="406">
                  <c:v>2.3216087989900829</c:v>
                </c:pt>
                <c:pt idx="407">
                  <c:v>2.3327354550155017</c:v>
                </c:pt>
                <c:pt idx="408">
                  <c:v>2.3438872718772976</c:v>
                </c:pt>
                <c:pt idx="409">
                  <c:v>2.3550642407442068</c:v>
                </c:pt>
                <c:pt idx="410">
                  <c:v>2.3662663527980379</c:v>
                </c:pt>
                <c:pt idx="411">
                  <c:v>2.3774935992336346</c:v>
                </c:pt>
                <c:pt idx="412">
                  <c:v>2.3887459712588632</c:v>
                </c:pt>
                <c:pt idx="413">
                  <c:v>2.4000234600945798</c:v>
                </c:pt>
                <c:pt idx="414">
                  <c:v>2.411326056974608</c:v>
                </c:pt>
                <c:pt idx="415">
                  <c:v>2.4226537531457168</c:v>
                </c:pt>
                <c:pt idx="416">
                  <c:v>2.4340065398675947</c:v>
                </c:pt>
                <c:pt idx="417">
                  <c:v>2.4453844084128273</c:v>
                </c:pt>
                <c:pt idx="418">
                  <c:v>2.4567873500668678</c:v>
                </c:pt>
                <c:pt idx="419">
                  <c:v>2.4682153561280198</c:v>
                </c:pt>
                <c:pt idx="420">
                  <c:v>2.4796684179074098</c:v>
                </c:pt>
                <c:pt idx="421">
                  <c:v>2.4911465267289628</c:v>
                </c:pt>
                <c:pt idx="422">
                  <c:v>2.5026496739293793</c:v>
                </c:pt>
                <c:pt idx="423">
                  <c:v>2.5141778508581134</c:v>
                </c:pt>
                <c:pt idx="424">
                  <c:v>2.5257310488773443</c:v>
                </c:pt>
                <c:pt idx="425">
                  <c:v>2.5373092593619528</c:v>
                </c:pt>
                <c:pt idx="426">
                  <c:v>2.5489124736995055</c:v>
                </c:pt>
                <c:pt idx="427">
                  <c:v>2.5605406832902258</c:v>
                </c:pt>
                <c:pt idx="428">
                  <c:v>2.5721938795469659</c:v>
                </c:pt>
                <c:pt idx="429">
                  <c:v>2.5838720538951887</c:v>
                </c:pt>
                <c:pt idx="430">
                  <c:v>2.5955751977729462</c:v>
                </c:pt>
                <c:pt idx="431">
                  <c:v>2.6073033026308483</c:v>
                </c:pt>
                <c:pt idx="432">
                  <c:v>2.6190563599320469</c:v>
                </c:pt>
                <c:pt idx="433">
                  <c:v>2.6308343611522123</c:v>
                </c:pt>
                <c:pt idx="434">
                  <c:v>2.6426372977795025</c:v>
                </c:pt>
                <c:pt idx="435">
                  <c:v>2.6544651613145467</c:v>
                </c:pt>
                <c:pt idx="436">
                  <c:v>2.6663179432704234</c:v>
                </c:pt>
                <c:pt idx="437">
                  <c:v>2.6781956351726302</c:v>
                </c:pt>
                <c:pt idx="438">
                  <c:v>2.690098228559068</c:v>
                </c:pt>
                <c:pt idx="439">
                  <c:v>2.7020257149800142</c:v>
                </c:pt>
                <c:pt idx="440">
                  <c:v>2.7139780859980989</c:v>
                </c:pt>
                <c:pt idx="441">
                  <c:v>2.725955333188284</c:v>
                </c:pt>
                <c:pt idx="442">
                  <c:v>2.7379574481378453</c:v>
                </c:pt>
                <c:pt idx="443">
                  <c:v>2.7499844224463348</c:v>
                </c:pt>
                <c:pt idx="444">
                  <c:v>2.762036247725574</c:v>
                </c:pt>
                <c:pt idx="445">
                  <c:v>2.7741129155996229</c:v>
                </c:pt>
                <c:pt idx="446">
                  <c:v>2.7862144177047621</c:v>
                </c:pt>
                <c:pt idx="447">
                  <c:v>2.7983407456894636</c:v>
                </c:pt>
                <c:pt idx="448">
                  <c:v>2.8104918912143719</c:v>
                </c:pt>
                <c:pt idx="449">
                  <c:v>2.822667845952286</c:v>
                </c:pt>
                <c:pt idx="450">
                  <c:v>2.8348686015881279</c:v>
                </c:pt>
                <c:pt idx="451">
                  <c:v>2.8470941498189299</c:v>
                </c:pt>
                <c:pt idx="452">
                  <c:v>2.8593444823538023</c:v>
                </c:pt>
                <c:pt idx="453">
                  <c:v>2.8716195909139195</c:v>
                </c:pt>
                <c:pt idx="454">
                  <c:v>2.8839194672324946</c:v>
                </c:pt>
                <c:pt idx="455">
                  <c:v>2.896244103054753</c:v>
                </c:pt>
                <c:pt idx="456">
                  <c:v>2.9085934901379225</c:v>
                </c:pt>
                <c:pt idx="457">
                  <c:v>2.9209676202511941</c:v>
                </c:pt>
                <c:pt idx="458">
                  <c:v>2.933366485175716</c:v>
                </c:pt>
                <c:pt idx="459">
                  <c:v>2.9457900767045611</c:v>
                </c:pt>
                <c:pt idx="460">
                  <c:v>2.95823838664271</c:v>
                </c:pt>
                <c:pt idx="461">
                  <c:v>2.9707114068070273</c:v>
                </c:pt>
                <c:pt idx="462">
                  <c:v>2.9832091290262404</c:v>
                </c:pt>
                <c:pt idx="463">
                  <c:v>2.9957315451409214</c:v>
                </c:pt>
                <c:pt idx="464">
                  <c:v>3.0082786470034533</c:v>
                </c:pt>
                <c:pt idx="465">
                  <c:v>3.0208504264780243</c:v>
                </c:pt>
                <c:pt idx="466">
                  <c:v>3.033446875440597</c:v>
                </c:pt>
                <c:pt idx="467">
                  <c:v>3.0460679857788864</c:v>
                </c:pt>
                <c:pt idx="468">
                  <c:v>3.0587137493923429</c:v>
                </c:pt>
                <c:pt idx="469">
                  <c:v>3.0713841581921244</c:v>
                </c:pt>
                <c:pt idx="470">
                  <c:v>3.0840792041010818</c:v>
                </c:pt>
                <c:pt idx="471">
                  <c:v>3.0967988790537375</c:v>
                </c:pt>
                <c:pt idx="472">
                  <c:v>3.1095431749962561</c:v>
                </c:pt>
                <c:pt idx="473">
                  <c:v>3.1223120838864311</c:v>
                </c:pt>
                <c:pt idx="474">
                  <c:v>3.1351055976936588</c:v>
                </c:pt>
                <c:pt idx="475">
                  <c:v>3.147923708398924</c:v>
                </c:pt>
                <c:pt idx="476">
                  <c:v>3.1607664079947662</c:v>
                </c:pt>
                <c:pt idx="477">
                  <c:v>3.1736336884852743</c:v>
                </c:pt>
                <c:pt idx="478">
                  <c:v>3.1865255418860539</c:v>
                </c:pt>
                <c:pt idx="479">
                  <c:v>3.1994419602242083</c:v>
                </c:pt>
                <c:pt idx="480">
                  <c:v>3.2123829355383244</c:v>
                </c:pt>
                <c:pt idx="481">
                  <c:v>3.2253484598784437</c:v>
                </c:pt>
                <c:pt idx="482">
                  <c:v>3.2383385253060433</c:v>
                </c:pt>
                <c:pt idx="483">
                  <c:v>3.2513531238940185</c:v>
                </c:pt>
                <c:pt idx="484">
                  <c:v>3.2643922477266609</c:v>
                </c:pt>
                <c:pt idx="485">
                  <c:v>3.277455888899631</c:v>
                </c:pt>
                <c:pt idx="486">
                  <c:v>3.290544039519951</c:v>
                </c:pt>
                <c:pt idx="487">
                  <c:v>3.3036566917059709</c:v>
                </c:pt>
                <c:pt idx="488">
                  <c:v>3.3167938375873565</c:v>
                </c:pt>
                <c:pt idx="489">
                  <c:v>3.3299554693050633</c:v>
                </c:pt>
                <c:pt idx="490">
                  <c:v>3.3431415790113235</c:v>
                </c:pt>
                <c:pt idx="491">
                  <c:v>3.3563521588696106</c:v>
                </c:pt>
                <c:pt idx="492">
                  <c:v>3.3695872010546419</c:v>
                </c:pt>
                <c:pt idx="493">
                  <c:v>3.382846697752337</c:v>
                </c:pt>
                <c:pt idx="494">
                  <c:v>3.396130641159806</c:v>
                </c:pt>
                <c:pt idx="495">
                  <c:v>3.409439023485334</c:v>
                </c:pt>
                <c:pt idx="496">
                  <c:v>3.4227718369483524</c:v>
                </c:pt>
                <c:pt idx="497">
                  <c:v>3.4361290737794206</c:v>
                </c:pt>
                <c:pt idx="498">
                  <c:v>3.4495107262202134</c:v>
                </c:pt>
                <c:pt idx="499">
                  <c:v>3.4629167865234911</c:v>
                </c:pt>
                <c:pt idx="500">
                  <c:v>3.4763472469530838</c:v>
                </c:pt>
                <c:pt idx="501">
                  <c:v>3.4898020997838723</c:v>
                </c:pt>
                <c:pt idx="502">
                  <c:v>3.503281337301769</c:v>
                </c:pt>
                <c:pt idx="503">
                  <c:v>3.5167849518036909</c:v>
                </c:pt>
                <c:pt idx="504">
                  <c:v>3.53031293559755</c:v>
                </c:pt>
                <c:pt idx="505">
                  <c:v>3.5438652810022271</c:v>
                </c:pt>
                <c:pt idx="506">
                  <c:v>3.557441980347551</c:v>
                </c:pt>
                <c:pt idx="507">
                  <c:v>3.5710430259742831</c:v>
                </c:pt>
                <c:pt idx="508">
                  <c:v>3.5846684102340993</c:v>
                </c:pt>
                <c:pt idx="509">
                  <c:v>3.5983181254895626</c:v>
                </c:pt>
                <c:pt idx="510">
                  <c:v>3.6119921641141075</c:v>
                </c:pt>
                <c:pt idx="511">
                  <c:v>3.6256905184920245</c:v>
                </c:pt>
                <c:pt idx="512">
                  <c:v>3.639413181018432</c:v>
                </c:pt>
                <c:pt idx="513">
                  <c:v>3.6531601440992687</c:v>
                </c:pt>
                <c:pt idx="514">
                  <c:v>3.666931400151261</c:v>
                </c:pt>
                <c:pt idx="515">
                  <c:v>3.680726941601915</c:v>
                </c:pt>
                <c:pt idx="516">
                  <c:v>3.6945467608894864</c:v>
                </c:pt>
                <c:pt idx="517">
                  <c:v>3.7083908504629743</c:v>
                </c:pt>
                <c:pt idx="518">
                  <c:v>3.7222592027820864</c:v>
                </c:pt>
                <c:pt idx="519">
                  <c:v>3.7361518103172364</c:v>
                </c:pt>
                <c:pt idx="520">
                  <c:v>3.7500686655495121</c:v>
                </c:pt>
                <c:pt idx="521">
                  <c:v>3.7640097609706604</c:v>
                </c:pt>
                <c:pt idx="522">
                  <c:v>3.7779750890830694</c:v>
                </c:pt>
                <c:pt idx="523">
                  <c:v>3.7919646423997513</c:v>
                </c:pt>
                <c:pt idx="524">
                  <c:v>3.8059784134443158</c:v>
                </c:pt>
                <c:pt idx="525">
                  <c:v>3.8200163947509607</c:v>
                </c:pt>
                <c:pt idx="526">
                  <c:v>3.8340785788644447</c:v>
                </c:pt>
                <c:pt idx="527">
                  <c:v>3.8481649583400754</c:v>
                </c:pt>
                <c:pt idx="528">
                  <c:v>3.862275525743684</c:v>
                </c:pt>
                <c:pt idx="529">
                  <c:v>3.8764102736516155</c:v>
                </c:pt>
                <c:pt idx="530">
                  <c:v>3.8905691946506975</c:v>
                </c:pt>
                <c:pt idx="531">
                  <c:v>3.9047522813382329</c:v>
                </c:pt>
                <c:pt idx="532">
                  <c:v>3.9189595263219759</c:v>
                </c:pt>
                <c:pt idx="533">
                  <c:v>3.9331909222201134</c:v>
                </c:pt>
                <c:pt idx="534">
                  <c:v>3.9474464616612468</c:v>
                </c:pt>
                <c:pt idx="535">
                  <c:v>3.9617261372843773</c:v>
                </c:pt>
                <c:pt idx="536">
                  <c:v>3.9760299417388794</c:v>
                </c:pt>
                <c:pt idx="537">
                  <c:v>3.9903578676844935</c:v>
                </c:pt>
                <c:pt idx="538">
                  <c:v>4.004709907791292</c:v>
                </c:pt>
                <c:pt idx="539">
                  <c:v>4.0190860547396809</c:v>
                </c:pt>
                <c:pt idx="540">
                  <c:v>4.0334863012203623</c:v>
                </c:pt>
                <c:pt idx="541">
                  <c:v>4.0479106399343276</c:v>
                </c:pt>
                <c:pt idx="542">
                  <c:v>4.0623590635928375</c:v>
                </c:pt>
                <c:pt idx="543">
                  <c:v>4.0768315649173994</c:v>
                </c:pt>
                <c:pt idx="544">
                  <c:v>4.0913281366397571</c:v>
                </c:pt>
                <c:pt idx="545">
                  <c:v>4.1058487715018623</c:v>
                </c:pt>
                <c:pt idx="546">
                  <c:v>4.1203934622558664</c:v>
                </c:pt>
                <c:pt idx="547">
                  <c:v>4.1349622016640941</c:v>
                </c:pt>
                <c:pt idx="548">
                  <c:v>4.1495549824990352</c:v>
                </c:pt>
                <c:pt idx="549">
                  <c:v>4.1641717975433163</c:v>
                </c:pt>
                <c:pt idx="550">
                  <c:v>4.1788126395896912</c:v>
                </c:pt>
                <c:pt idx="551">
                  <c:v>4.1934775014410164</c:v>
                </c:pt>
                <c:pt idx="552">
                  <c:v>4.2081663759102383</c:v>
                </c:pt>
                <c:pt idx="553">
                  <c:v>4.22287925582037</c:v>
                </c:pt>
                <c:pt idx="554">
                  <c:v>4.2376161340044813</c:v>
                </c:pt>
                <c:pt idx="555">
                  <c:v>4.2523770033056749</c:v>
                </c:pt>
                <c:pt idx="556">
                  <c:v>4.2671618565770659</c:v>
                </c:pt>
                <c:pt idx="557">
                  <c:v>4.2819706866817784</c:v>
                </c:pt>
                <c:pt idx="558">
                  <c:v>4.2968034864929106</c:v>
                </c:pt>
                <c:pt idx="559">
                  <c:v>4.3116602488935252</c:v>
                </c:pt>
                <c:pt idx="560">
                  <c:v>4.3265409667766317</c:v>
                </c:pt>
                <c:pt idx="561">
                  <c:v>4.3414456330451765</c:v>
                </c:pt>
                <c:pt idx="562">
                  <c:v>4.3563742406120047</c:v>
                </c:pt>
                <c:pt idx="563">
                  <c:v>4.3713267823998656</c:v>
                </c:pt>
                <c:pt idx="564">
                  <c:v>4.3863032513413769</c:v>
                </c:pt>
                <c:pt idx="565">
                  <c:v>4.401303640379024</c:v>
                </c:pt>
                <c:pt idx="566">
                  <c:v>4.4163279424651307</c:v>
                </c:pt>
                <c:pt idx="567">
                  <c:v>4.4313761505618459</c:v>
                </c:pt>
                <c:pt idx="568">
                  <c:v>4.4464482576411237</c:v>
                </c:pt>
                <c:pt idx="569">
                  <c:v>4.4615442566847117</c:v>
                </c:pt>
                <c:pt idx="570">
                  <c:v>4.4766641406841368</c:v>
                </c:pt>
                <c:pt idx="571">
                  <c:v>4.4918079026406659</c:v>
                </c:pt>
                <c:pt idx="572">
                  <c:v>4.5069755355653172</c:v>
                </c:pt>
                <c:pt idx="573">
                  <c:v>4.5221670324788326</c:v>
                </c:pt>
                <c:pt idx="574">
                  <c:v>4.5373823864116529</c:v>
                </c:pt>
                <c:pt idx="575">
                  <c:v>4.5526215904039073</c:v>
                </c:pt>
                <c:pt idx="576">
                  <c:v>4.5678846375053963</c:v>
                </c:pt>
                <c:pt idx="577">
                  <c:v>4.5831715207755828</c:v>
                </c:pt>
                <c:pt idx="578">
                  <c:v>4.5984822332835558</c:v>
                </c:pt>
                <c:pt idx="579">
                  <c:v>4.6138167681080287</c:v>
                </c:pt>
                <c:pt idx="580">
                  <c:v>4.6291751183373213</c:v>
                </c:pt>
                <c:pt idx="581">
                  <c:v>4.644557277069338</c:v>
                </c:pt>
                <c:pt idx="582">
                  <c:v>4.6599632374115565</c:v>
                </c:pt>
                <c:pt idx="583">
                  <c:v>4.6753929924810045</c:v>
                </c:pt>
                <c:pt idx="584">
                  <c:v>4.6908465354042468</c:v>
                </c:pt>
                <c:pt idx="585">
                  <c:v>4.7063238593173713</c:v>
                </c:pt>
                <c:pt idx="586">
                  <c:v>4.7218249573659667</c:v>
                </c:pt>
                <c:pt idx="587">
                  <c:v>4.7373498227051138</c:v>
                </c:pt>
                <c:pt idx="588">
                  <c:v>4.7528984484993586</c:v>
                </c:pt>
                <c:pt idx="589">
                  <c:v>4.7684708279227035</c:v>
                </c:pt>
                <c:pt idx="590">
                  <c:v>4.7840669541585914</c:v>
                </c:pt>
                <c:pt idx="591">
                  <c:v>4.7996868203998844</c:v>
                </c:pt>
                <c:pt idx="592">
                  <c:v>4.8153304198488476</c:v>
                </c:pt>
                <c:pt idx="593">
                  <c:v>4.8309977457171396</c:v>
                </c:pt>
                <c:pt idx="594">
                  <c:v>4.8466887912257866</c:v>
                </c:pt>
                <c:pt idx="595">
                  <c:v>4.8624035496051734</c:v>
                </c:pt>
                <c:pt idx="596">
                  <c:v>4.8781420140950296</c:v>
                </c:pt>
                <c:pt idx="597">
                  <c:v>4.8939041779443979</c:v>
                </c:pt>
                <c:pt idx="598">
                  <c:v>4.9096900344116419</c:v>
                </c:pt>
                <c:pt idx="599">
                  <c:v>4.925499576764401</c:v>
                </c:pt>
                <c:pt idx="600">
                  <c:v>4.9413327982796087</c:v>
                </c:pt>
                <c:pt idx="601">
                  <c:v>4.9571896922434391</c:v>
                </c:pt>
                <c:pt idx="602">
                  <c:v>4.9730702519513263</c:v>
                </c:pt>
                <c:pt idx="603">
                  <c:v>4.9889744707079169</c:v>
                </c:pt>
                <c:pt idx="604">
                  <c:v>5.0049023418270835</c:v>
                </c:pt>
                <c:pt idx="605">
                  <c:v>5.0208538586318854</c:v>
                </c:pt>
                <c:pt idx="606">
                  <c:v>5.0368290144545655</c:v>
                </c:pt>
                <c:pt idx="607">
                  <c:v>5.0528278026365214</c:v>
                </c:pt>
                <c:pt idx="608">
                  <c:v>5.0688502165283138</c:v>
                </c:pt>
                <c:pt idx="609">
                  <c:v>5.0848962494896259</c:v>
                </c:pt>
                <c:pt idx="610">
                  <c:v>5.1009658948892573</c:v>
                </c:pt>
                <c:pt idx="611">
                  <c:v>5.117059146105114</c:v>
                </c:pt>
                <c:pt idx="612">
                  <c:v>5.1331759965241837</c:v>
                </c:pt>
                <c:pt idx="613">
                  <c:v>5.1493164395425213</c:v>
                </c:pt>
                <c:pt idx="614">
                  <c:v>5.1654804685652378</c:v>
                </c:pt>
                <c:pt idx="615">
                  <c:v>5.1816680770064876</c:v>
                </c:pt>
                <c:pt idx="616">
                  <c:v>5.1978792582894391</c:v>
                </c:pt>
                <c:pt idx="617">
                  <c:v>5.2141140058462758</c:v>
                </c:pt>
                <c:pt idx="618">
                  <c:v>5.2303723131181696</c:v>
                </c:pt>
                <c:pt idx="619">
                  <c:v>5.2466541735552621</c:v>
                </c:pt>
                <c:pt idx="620">
                  <c:v>5.262959580616668</c:v>
                </c:pt>
                <c:pt idx="621">
                  <c:v>5.2792885277704409</c:v>
                </c:pt>
                <c:pt idx="622">
                  <c:v>5.2956410084935674</c:v>
                </c:pt>
                <c:pt idx="623">
                  <c:v>5.3120170162719402</c:v>
                </c:pt>
                <c:pt idx="624">
                  <c:v>5.3284165446003691</c:v>
                </c:pt>
                <c:pt idx="625">
                  <c:v>5.3448395869825314</c:v>
                </c:pt>
                <c:pt idx="626">
                  <c:v>5.3612861369309819</c:v>
                </c:pt>
                <c:pt idx="627">
                  <c:v>5.3777561879671296</c:v>
                </c:pt>
                <c:pt idx="628">
                  <c:v>5.3942497336212156</c:v>
                </c:pt>
                <c:pt idx="629">
                  <c:v>5.4107667674323112</c:v>
                </c:pt>
                <c:pt idx="630">
                  <c:v>5.4273072829482967</c:v>
                </c:pt>
                <c:pt idx="631">
                  <c:v>5.4438712737258426</c:v>
                </c:pt>
                <c:pt idx="632">
                  <c:v>5.4604587333303982</c:v>
                </c:pt>
                <c:pt idx="633">
                  <c:v>5.4770696553361793</c:v>
                </c:pt>
                <c:pt idx="634">
                  <c:v>5.4937040333261464</c:v>
                </c:pt>
                <c:pt idx="635">
                  <c:v>5.5103618608919946</c:v>
                </c:pt>
                <c:pt idx="636">
                  <c:v>5.5270431316341417</c:v>
                </c:pt>
                <c:pt idx="637">
                  <c:v>5.5437478391617026</c:v>
                </c:pt>
                <c:pt idx="638">
                  <c:v>5.5604759770924872</c:v>
                </c:pt>
                <c:pt idx="639">
                  <c:v>5.5772275390529797</c:v>
                </c:pt>
                <c:pt idx="640">
                  <c:v>5.594002518678316</c:v>
                </c:pt>
                <c:pt idx="641">
                  <c:v>5.6108009096122853</c:v>
                </c:pt>
                <c:pt idx="642">
                  <c:v>5.6276227055073038</c:v>
                </c:pt>
                <c:pt idx="643">
                  <c:v>5.6444679000244005</c:v>
                </c:pt>
                <c:pt idx="644">
                  <c:v>5.6613364868332097</c:v>
                </c:pt>
                <c:pt idx="645">
                  <c:v>5.6782284596119474</c:v>
                </c:pt>
                <c:pt idx="646">
                  <c:v>5.6951438120474016</c:v>
                </c:pt>
                <c:pt idx="647">
                  <c:v>5.7120825378349229</c:v>
                </c:pt>
                <c:pt idx="648">
                  <c:v>5.7290446306783966</c:v>
                </c:pt>
                <c:pt idx="649">
                  <c:v>5.7460300842902399</c:v>
                </c:pt>
                <c:pt idx="650">
                  <c:v>5.7630388923913802</c:v>
                </c:pt>
                <c:pt idx="651">
                  <c:v>5.7800710487112488</c:v>
                </c:pt>
                <c:pt idx="652">
                  <c:v>5.7971265469877551</c:v>
                </c:pt>
                <c:pt idx="653">
                  <c:v>5.8142053809672873</c:v>
                </c:pt>
                <c:pt idx="654">
                  <c:v>5.8313075444046829</c:v>
                </c:pt>
                <c:pt idx="655">
                  <c:v>5.8484330310632187</c:v>
                </c:pt>
                <c:pt idx="656">
                  <c:v>5.8655818347146056</c:v>
                </c:pt>
                <c:pt idx="657">
                  <c:v>5.8827539491389622</c:v>
                </c:pt>
                <c:pt idx="658">
                  <c:v>5.8999493681248101</c:v>
                </c:pt>
                <c:pt idx="659">
                  <c:v>5.9171680854690507</c:v>
                </c:pt>
                <c:pt idx="660">
                  <c:v>5.9344100949769567</c:v>
                </c:pt>
                <c:pt idx="661">
                  <c:v>5.951675390462162</c:v>
                </c:pt>
                <c:pt idx="662">
                  <c:v>5.9689639657466325</c:v>
                </c:pt>
                <c:pt idx="663">
                  <c:v>5.986275814660674</c:v>
                </c:pt>
                <c:pt idx="664">
                  <c:v>6.0036109310428962</c:v>
                </c:pt>
                <c:pt idx="665">
                  <c:v>6.0209693087402156</c:v>
                </c:pt>
                <c:pt idx="666">
                  <c:v>6.0383509416078303</c:v>
                </c:pt>
                <c:pt idx="667">
                  <c:v>6.0557558235092097</c:v>
                </c:pt>
                <c:pt idx="668">
                  <c:v>6.0731839483160881</c:v>
                </c:pt>
                <c:pt idx="669">
                  <c:v>6.0906353099084356</c:v>
                </c:pt>
                <c:pt idx="670">
                  <c:v>6.1081099021744567</c:v>
                </c:pt>
                <c:pt idx="671">
                  <c:v>6.1256077190105698</c:v>
                </c:pt>
                <c:pt idx="672">
                  <c:v>6.1431287543213973</c:v>
                </c:pt>
                <c:pt idx="673">
                  <c:v>6.1606730020197507</c:v>
                </c:pt>
                <c:pt idx="674">
                  <c:v>6.1782404560266162</c:v>
                </c:pt>
                <c:pt idx="675">
                  <c:v>6.1958311102711408</c:v>
                </c:pt>
                <c:pt idx="676">
                  <c:v>6.2134449586906175</c:v>
                </c:pt>
                <c:pt idx="677">
                  <c:v>6.2310819952304781</c:v>
                </c:pt>
                <c:pt idx="678">
                  <c:v>6.2487422138442676</c:v>
                </c:pt>
                <c:pt idx="679">
                  <c:v>6.2664256084936394</c:v>
                </c:pt>
                <c:pt idx="680">
                  <c:v>6.284132173148345</c:v>
                </c:pt>
                <c:pt idx="681">
                  <c:v>6.3018619017862099</c:v>
                </c:pt>
                <c:pt idx="682">
                  <c:v>6.3196147883931273</c:v>
                </c:pt>
                <c:pt idx="683">
                  <c:v>6.3373908269630395</c:v>
                </c:pt>
                <c:pt idx="684">
                  <c:v>6.3551900114979345</c:v>
                </c:pt>
                <c:pt idx="685">
                  <c:v>6.373012336007819</c:v>
                </c:pt>
                <c:pt idx="686">
                  <c:v>6.3908577945107155</c:v>
                </c:pt>
                <c:pt idx="687">
                  <c:v>6.4087263810326434</c:v>
                </c:pt>
                <c:pt idx="688">
                  <c:v>6.4266180896076035</c:v>
                </c:pt>
                <c:pt idx="689">
                  <c:v>6.4445329142775751</c:v>
                </c:pt>
                <c:pt idx="690">
                  <c:v>6.462470849092492</c:v>
                </c:pt>
                <c:pt idx="691">
                  <c:v>6.4804318881102381</c:v>
                </c:pt>
                <c:pt idx="692">
                  <c:v>6.4984160253966197</c:v>
                </c:pt>
                <c:pt idx="693">
                  <c:v>6.5164232550253685</c:v>
                </c:pt>
                <c:pt idx="694">
                  <c:v>6.5344535710781209</c:v>
                </c:pt>
                <c:pt idx="695">
                  <c:v>6.5525069676444021</c:v>
                </c:pt>
                <c:pt idx="696">
                  <c:v>6.5705834388216262</c:v>
                </c:pt>
                <c:pt idx="697">
                  <c:v>6.588682978715056</c:v>
                </c:pt>
                <c:pt idx="698">
                  <c:v>6.6068055814378255</c:v>
                </c:pt>
                <c:pt idx="699">
                  <c:v>6.6249512411108933</c:v>
                </c:pt>
                <c:pt idx="700">
                  <c:v>6.6431199518630581</c:v>
                </c:pt>
                <c:pt idx="701">
                  <c:v>6.6613117078309214</c:v>
                </c:pt>
                <c:pt idx="702">
                  <c:v>6.6795265031588906</c:v>
                </c:pt>
                <c:pt idx="703">
                  <c:v>6.6977643319991573</c:v>
                </c:pt>
                <c:pt idx="704">
                  <c:v>6.7160251885116953</c:v>
                </c:pt>
                <c:pt idx="705">
                  <c:v>6.7343090668642285</c:v>
                </c:pt>
                <c:pt idx="706">
                  <c:v>6.7526159612322383</c:v>
                </c:pt>
                <c:pt idx="707">
                  <c:v>6.770945865798943</c:v>
                </c:pt>
                <c:pt idx="708">
                  <c:v>6.7892987747552809</c:v>
                </c:pt>
                <c:pt idx="709">
                  <c:v>6.807674682299897</c:v>
                </c:pt>
                <c:pt idx="710">
                  <c:v>6.8260735826391414</c:v>
                </c:pt>
                <c:pt idx="711">
                  <c:v>6.8444954699870406</c:v>
                </c:pt>
                <c:pt idx="712">
                  <c:v>6.8629403385653047</c:v>
                </c:pt>
                <c:pt idx="713">
                  <c:v>6.8814081826032938</c:v>
                </c:pt>
                <c:pt idx="714">
                  <c:v>6.8998989963380142</c:v>
                </c:pt>
                <c:pt idx="715">
                  <c:v>6.9184127740141124</c:v>
                </c:pt>
                <c:pt idx="716">
                  <c:v>6.9369495098838527</c:v>
                </c:pt>
                <c:pt idx="717">
                  <c:v>6.9555091982071078</c:v>
                </c:pt>
                <c:pt idx="718">
                  <c:v>6.9740918332513475</c:v>
                </c:pt>
                <c:pt idx="719">
                  <c:v>6.9926974092916261</c:v>
                </c:pt>
                <c:pt idx="720">
                  <c:v>7.0113259206105649</c:v>
                </c:pt>
                <c:pt idx="721">
                  <c:v>7.0299773614983483</c:v>
                </c:pt>
                <c:pt idx="722">
                  <c:v>7.0486517262527082</c:v>
                </c:pt>
                <c:pt idx="723">
                  <c:v>7.067349009178904</c:v>
                </c:pt>
                <c:pt idx="724">
                  <c:v>7.0860692045897204</c:v>
                </c:pt>
                <c:pt idx="725">
                  <c:v>7.1048123068054476</c:v>
                </c:pt>
                <c:pt idx="726">
                  <c:v>7.1235783101538814</c:v>
                </c:pt>
                <c:pt idx="727">
                  <c:v>7.1423672089702883</c:v>
                </c:pt>
                <c:pt idx="728">
                  <c:v>7.1611789975974149</c:v>
                </c:pt>
                <c:pt idx="729">
                  <c:v>7.1800136703854651</c:v>
                </c:pt>
                <c:pt idx="730">
                  <c:v>7.19887122169209</c:v>
                </c:pt>
                <c:pt idx="731">
                  <c:v>7.2177516458823776</c:v>
                </c:pt>
                <c:pt idx="732">
                  <c:v>7.236654937328832</c:v>
                </c:pt>
                <c:pt idx="733">
                  <c:v>7.2555810904113764</c:v>
                </c:pt>
                <c:pt idx="734">
                  <c:v>7.2745300995173263</c:v>
                </c:pt>
                <c:pt idx="735">
                  <c:v>7.293501959041385</c:v>
                </c:pt>
                <c:pt idx="736">
                  <c:v>7.3124966633856285</c:v>
                </c:pt>
                <c:pt idx="737">
                  <c:v>7.331514206959497</c:v>
                </c:pt>
                <c:pt idx="738">
                  <c:v>7.3505545841797808</c:v>
                </c:pt>
                <c:pt idx="739">
                  <c:v>7.3696177894706061</c:v>
                </c:pt>
                <c:pt idx="740">
                  <c:v>7.3887038172634201</c:v>
                </c:pt>
                <c:pt idx="741">
                  <c:v>7.4078126619969904</c:v>
                </c:pt>
                <c:pt idx="742">
                  <c:v>7.4269443181173873</c:v>
                </c:pt>
                <c:pt idx="743">
                  <c:v>7.4460987800779677</c:v>
                </c:pt>
                <c:pt idx="744">
                  <c:v>7.465276042339358</c:v>
                </c:pt>
                <c:pt idx="745">
                  <c:v>7.4844760993694655</c:v>
                </c:pt>
                <c:pt idx="746">
                  <c:v>7.5036989456434435</c:v>
                </c:pt>
                <c:pt idx="747">
                  <c:v>7.5229445756436846</c:v>
                </c:pt>
                <c:pt idx="748">
                  <c:v>7.5422129838598186</c:v>
                </c:pt>
                <c:pt idx="749">
                  <c:v>7.561504164788686</c:v>
                </c:pt>
                <c:pt idx="750">
                  <c:v>7.5808181129343408</c:v>
                </c:pt>
                <c:pt idx="751">
                  <c:v>7.6001548228080251</c:v>
                </c:pt>
                <c:pt idx="752">
                  <c:v>7.6195142889281708</c:v>
                </c:pt>
                <c:pt idx="753">
                  <c:v>7.6388965058203775</c:v>
                </c:pt>
                <c:pt idx="754">
                  <c:v>7.6583014680174006</c:v>
                </c:pt>
                <c:pt idx="755">
                  <c:v>7.6777291700591519</c:v>
                </c:pt>
                <c:pt idx="756">
                  <c:v>7.6971796064926705</c:v>
                </c:pt>
                <c:pt idx="757">
                  <c:v>7.7166527718721287</c:v>
                </c:pt>
                <c:pt idx="758">
                  <c:v>7.7361486607587997</c:v>
                </c:pt>
                <c:pt idx="759">
                  <c:v>7.7556672677210718</c:v>
                </c:pt>
                <c:pt idx="760">
                  <c:v>7.7752085873344159</c:v>
                </c:pt>
                <c:pt idx="761">
                  <c:v>7.7947726141813796</c:v>
                </c:pt>
                <c:pt idx="762">
                  <c:v>7.8143593428515796</c:v>
                </c:pt>
                <c:pt idx="763">
                  <c:v>7.8339687679416894</c:v>
                </c:pt>
                <c:pt idx="764">
                  <c:v>7.8536008840554237</c:v>
                </c:pt>
                <c:pt idx="765">
                  <c:v>7.8732556858035316</c:v>
                </c:pt>
                <c:pt idx="766">
                  <c:v>7.8929331678037755</c:v>
                </c:pt>
                <c:pt idx="767">
                  <c:v>7.9126333246809404</c:v>
                </c:pt>
                <c:pt idx="768">
                  <c:v>7.9323561510667977</c:v>
                </c:pt>
                <c:pt idx="769">
                  <c:v>7.9521016416001116</c:v>
                </c:pt>
                <c:pt idx="770">
                  <c:v>7.9718697909266201</c:v>
                </c:pt>
                <c:pt idx="771">
                  <c:v>7.9916605936990219</c:v>
                </c:pt>
                <c:pt idx="772">
                  <c:v>8.0114740445769712</c:v>
                </c:pt>
                <c:pt idx="773">
                  <c:v>8.0313101382270649</c:v>
                </c:pt>
                <c:pt idx="774">
                  <c:v>8.0511688693228329</c:v>
                </c:pt>
                <c:pt idx="775">
                  <c:v>8.0710502325447155</c:v>
                </c:pt>
                <c:pt idx="776">
                  <c:v>8.0909542225800628</c:v>
                </c:pt>
                <c:pt idx="777">
                  <c:v>8.1108808341231278</c:v>
                </c:pt>
                <c:pt idx="778">
                  <c:v>8.1308300618750433</c:v>
                </c:pt>
                <c:pt idx="779">
                  <c:v>8.150801900543815</c:v>
                </c:pt>
                <c:pt idx="780">
                  <c:v>8.1707963448443213</c:v>
                </c:pt>
                <c:pt idx="781">
                  <c:v>8.190813389498274</c:v>
                </c:pt>
                <c:pt idx="782">
                  <c:v>8.210853029234249</c:v>
                </c:pt>
                <c:pt idx="783">
                  <c:v>8.2309152587876326</c:v>
                </c:pt>
                <c:pt idx="784">
                  <c:v>8.2510000729006396</c:v>
                </c:pt>
                <c:pt idx="785">
                  <c:v>8.2711074663222899</c:v>
                </c:pt>
                <c:pt idx="786">
                  <c:v>8.2912374338084014</c:v>
                </c:pt>
                <c:pt idx="787">
                  <c:v>8.3113899701215743</c:v>
                </c:pt>
                <c:pt idx="788">
                  <c:v>8.331565070031191</c:v>
                </c:pt>
                <c:pt idx="789">
                  <c:v>8.3517627283133926</c:v>
                </c:pt>
                <c:pt idx="790">
                  <c:v>8.3719829397510708</c:v>
                </c:pt>
                <c:pt idx="791">
                  <c:v>8.39222569913386</c:v>
                </c:pt>
                <c:pt idx="792">
                  <c:v>8.4124910012581342</c:v>
                </c:pt>
                <c:pt idx="793">
                  <c:v>8.4327788409269804</c:v>
                </c:pt>
                <c:pt idx="794">
                  <c:v>8.4530892129501964</c:v>
                </c:pt>
                <c:pt idx="795">
                  <c:v>8.4734221121442772</c:v>
                </c:pt>
                <c:pt idx="796">
                  <c:v>8.4937775333324055</c:v>
                </c:pt>
                <c:pt idx="797">
                  <c:v>8.5141554713444485</c:v>
                </c:pt>
                <c:pt idx="798">
                  <c:v>8.5345559210169331</c:v>
                </c:pt>
                <c:pt idx="799">
                  <c:v>8.554978877193042</c:v>
                </c:pt>
                <c:pt idx="800">
                  <c:v>8.5754243347226105</c:v>
                </c:pt>
                <c:pt idx="801">
                  <c:v>8.5958922884620907</c:v>
                </c:pt>
                <c:pt idx="802">
                  <c:v>8.6163827332745733</c:v>
                </c:pt>
                <c:pt idx="803">
                  <c:v>8.6368956640297689</c:v>
                </c:pt>
                <c:pt idx="804">
                  <c:v>8.6574310756039772</c:v>
                </c:pt>
                <c:pt idx="805">
                  <c:v>8.6779889628800824</c:v>
                </c:pt>
                <c:pt idx="806">
                  <c:v>8.6985693207475716</c:v>
                </c:pt>
                <c:pt idx="807">
                  <c:v>8.7191721441024885</c:v>
                </c:pt>
                <c:pt idx="808">
                  <c:v>8.739797427847444</c:v>
                </c:pt>
                <c:pt idx="809">
                  <c:v>8.7604451668915875</c:v>
                </c:pt>
                <c:pt idx="810">
                  <c:v>8.7811153561506217</c:v>
                </c:pt>
                <c:pt idx="811">
                  <c:v>8.8018079905467737</c:v>
                </c:pt>
                <c:pt idx="812">
                  <c:v>8.8225230650087774</c:v>
                </c:pt>
                <c:pt idx="813">
                  <c:v>8.8432605744718913</c:v>
                </c:pt>
                <c:pt idx="814">
                  <c:v>8.8640205138778629</c:v>
                </c:pt>
                <c:pt idx="815">
                  <c:v>8.8848028781749253</c:v>
                </c:pt>
                <c:pt idx="816">
                  <c:v>8.9056076623177933</c:v>
                </c:pt>
                <c:pt idx="817">
                  <c:v>8.9264348612676478</c:v>
                </c:pt>
                <c:pt idx="818">
                  <c:v>8.9472844699921144</c:v>
                </c:pt>
                <c:pt idx="819">
                  <c:v>8.9681564834652878</c:v>
                </c:pt>
                <c:pt idx="820">
                  <c:v>8.9890508966676794</c:v>
                </c:pt>
                <c:pt idx="821">
                  <c:v>9.0099677045862236</c:v>
                </c:pt>
                <c:pt idx="822">
                  <c:v>9.0309069022142818</c:v>
                </c:pt>
                <c:pt idx="823">
                  <c:v>9.0518684845516137</c:v>
                </c:pt>
                <c:pt idx="824">
                  <c:v>9.0728524466043776</c:v>
                </c:pt>
                <c:pt idx="825">
                  <c:v>9.093858783385107</c:v>
                </c:pt>
                <c:pt idx="826">
                  <c:v>9.1148874899127215</c:v>
                </c:pt>
                <c:pt idx="827">
                  <c:v>9.1359385612124981</c:v>
                </c:pt>
                <c:pt idx="828">
                  <c:v>9.1570119923160629</c:v>
                </c:pt>
                <c:pt idx="829">
                  <c:v>9.1781077782613973</c:v>
                </c:pt>
                <c:pt idx="830">
                  <c:v>9.1992259140928034</c:v>
                </c:pt>
                <c:pt idx="831">
                  <c:v>9.2203663948609211</c:v>
                </c:pt>
                <c:pt idx="832">
                  <c:v>9.2415292156226929</c:v>
                </c:pt>
                <c:pt idx="833">
                  <c:v>9.2627143714413638</c:v>
                </c:pt>
                <c:pt idx="834">
                  <c:v>9.2839218573864759</c:v>
                </c:pt>
                <c:pt idx="835">
                  <c:v>9.3051516685338651</c:v>
                </c:pt>
                <c:pt idx="836">
                  <c:v>9.3264037999656235</c:v>
                </c:pt>
                <c:pt idx="837">
                  <c:v>9.3476782467701103</c:v>
                </c:pt>
                <c:pt idx="838">
                  <c:v>9.3689750040419515</c:v>
                </c:pt>
                <c:pt idx="839">
                  <c:v>9.3902940668820012</c:v>
                </c:pt>
                <c:pt idx="840">
                  <c:v>9.4116354303973502</c:v>
                </c:pt>
                <c:pt idx="841">
                  <c:v>9.4329990897013207</c:v>
                </c:pt>
                <c:pt idx="842">
                  <c:v>9.4543850399134453</c:v>
                </c:pt>
                <c:pt idx="843">
                  <c:v>9.4757932761594574</c:v>
                </c:pt>
                <c:pt idx="844">
                  <c:v>9.4972237935712798</c:v>
                </c:pt>
                <c:pt idx="845">
                  <c:v>9.5186765872870396</c:v>
                </c:pt>
                <c:pt idx="846">
                  <c:v>9.5401516524510157</c:v>
                </c:pt>
                <c:pt idx="847">
                  <c:v>9.5616489842136687</c:v>
                </c:pt>
                <c:pt idx="848">
                  <c:v>9.5831685777316054</c:v>
                </c:pt>
                <c:pt idx="849">
                  <c:v>9.6047104281675768</c:v>
                </c:pt>
                <c:pt idx="850">
                  <c:v>9.6262745306904769</c:v>
                </c:pt>
                <c:pt idx="851">
                  <c:v>9.647860880475319</c:v>
                </c:pt>
                <c:pt idx="852">
                  <c:v>9.6694694727032449</c:v>
                </c:pt>
                <c:pt idx="853">
                  <c:v>9.6911003025614733</c:v>
                </c:pt>
                <c:pt idx="854">
                  <c:v>9.7127533652433602</c:v>
                </c:pt>
                <c:pt idx="855">
                  <c:v>9.7344286559483209</c:v>
                </c:pt>
                <c:pt idx="856">
                  <c:v>9.7561261698818544</c:v>
                </c:pt>
                <c:pt idx="857">
                  <c:v>9.7778459022555353</c:v>
                </c:pt>
                <c:pt idx="858">
                  <c:v>9.7995878482869951</c:v>
                </c:pt>
                <c:pt idx="859">
                  <c:v>9.8213520031998947</c:v>
                </c:pt>
                <c:pt idx="860">
                  <c:v>9.8431383622239697</c:v>
                </c:pt>
                <c:pt idx="861">
                  <c:v>9.8649469205949547</c:v>
                </c:pt>
                <c:pt idx="862">
                  <c:v>9.8867776735546204</c:v>
                </c:pt>
                <c:pt idx="863">
                  <c:v>9.9086306163507452</c:v>
                </c:pt>
                <c:pt idx="864">
                  <c:v>9.9305057442371059</c:v>
                </c:pt>
                <c:pt idx="865">
                  <c:v>9.9524030524734854</c:v>
                </c:pt>
                <c:pt idx="866">
                  <c:v>9.9743225363256247</c:v>
                </c:pt>
                <c:pt idx="867">
                  <c:v>9.9962641910652561</c:v>
                </c:pt>
                <c:pt idx="868">
                  <c:v>10.018228011970079</c:v>
                </c:pt>
                <c:pt idx="869">
                  <c:v>10.040213994323731</c:v>
                </c:pt>
                <c:pt idx="870">
                  <c:v>10.0622221334158</c:v>
                </c:pt>
                <c:pt idx="871">
                  <c:v>10.084252424541829</c:v>
                </c:pt>
                <c:pt idx="872">
                  <c:v>10.106304863003261</c:v>
                </c:pt>
                <c:pt idx="873">
                  <c:v>10.128379444107459</c:v>
                </c:pt>
                <c:pt idx="874">
                  <c:v>10.150476163167722</c:v>
                </c:pt>
                <c:pt idx="875">
                  <c:v>10.172595015503216</c:v>
                </c:pt>
                <c:pt idx="876">
                  <c:v>10.194735996439</c:v>
                </c:pt>
                <c:pt idx="877">
                  <c:v>10.216899101306042</c:v>
                </c:pt>
                <c:pt idx="878">
                  <c:v>10.23908432544115</c:v>
                </c:pt>
                <c:pt idx="879">
                  <c:v>10.261291664186999</c:v>
                </c:pt>
                <c:pt idx="880">
                  <c:v>10.283521112892117</c:v>
                </c:pt>
                <c:pt idx="881">
                  <c:v>10.305772666910903</c:v>
                </c:pt>
                <c:pt idx="882">
                  <c:v>10.328046321603543</c:v>
                </c:pt>
                <c:pt idx="883">
                  <c:v>10.350342072336092</c:v>
                </c:pt>
                <c:pt idx="884">
                  <c:v>10.372659914480383</c:v>
                </c:pt>
                <c:pt idx="885">
                  <c:v>10.39499984341408</c:v>
                </c:pt>
                <c:pt idx="886">
                  <c:v>10.417361854520649</c:v>
                </c:pt>
                <c:pt idx="887">
                  <c:v>10.439745943189331</c:v>
                </c:pt>
                <c:pt idx="888">
                  <c:v>10.462152104815139</c:v>
                </c:pt>
                <c:pt idx="889">
                  <c:v>10.484580334798881</c:v>
                </c:pt>
                <c:pt idx="890">
                  <c:v>10.507030628547112</c:v>
                </c:pt>
                <c:pt idx="891">
                  <c:v>10.529502981472127</c:v>
                </c:pt>
                <c:pt idx="892">
                  <c:v>10.55199738899201</c:v>
                </c:pt>
                <c:pt idx="893">
                  <c:v>10.574513846530518</c:v>
                </c:pt>
                <c:pt idx="894">
                  <c:v>10.59705234951719</c:v>
                </c:pt>
                <c:pt idx="895">
                  <c:v>10.619612893387243</c:v>
                </c:pt>
                <c:pt idx="896">
                  <c:v>10.642195473581619</c:v>
                </c:pt>
                <c:pt idx="897">
                  <c:v>10.66480008554695</c:v>
                </c:pt>
                <c:pt idx="898">
                  <c:v>10.687426724735568</c:v>
                </c:pt>
                <c:pt idx="899">
                  <c:v>10.710075386605491</c:v>
                </c:pt>
                <c:pt idx="900">
                  <c:v>10.7327460666204</c:v>
                </c:pt>
                <c:pt idx="901">
                  <c:v>10.755438760249621</c:v>
                </c:pt>
                <c:pt idx="902">
                  <c:v>10.778153462968179</c:v>
                </c:pt>
                <c:pt idx="903">
                  <c:v>10.800890170256713</c:v>
                </c:pt>
                <c:pt idx="904">
                  <c:v>10.823648877601494</c:v>
                </c:pt>
                <c:pt idx="905">
                  <c:v>10.846429580494442</c:v>
                </c:pt>
                <c:pt idx="906">
                  <c:v>10.869232274433102</c:v>
                </c:pt>
                <c:pt idx="907">
                  <c:v>10.892056954920603</c:v>
                </c:pt>
                <c:pt idx="908">
                  <c:v>10.914903617465692</c:v>
                </c:pt>
                <c:pt idx="909">
                  <c:v>10.937772257582711</c:v>
                </c:pt>
                <c:pt idx="910">
                  <c:v>10.960662870791589</c:v>
                </c:pt>
                <c:pt idx="911">
                  <c:v>10.983575452617821</c:v>
                </c:pt>
                <c:pt idx="912">
                  <c:v>11.00650999859247</c:v>
                </c:pt>
                <c:pt idx="913">
                  <c:v>11.02946650425217</c:v>
                </c:pt>
                <c:pt idx="914">
                  <c:v>11.052444965139093</c:v>
                </c:pt>
                <c:pt idx="915">
                  <c:v>11.075445376800964</c:v>
                </c:pt>
                <c:pt idx="916">
                  <c:v>11.098467734791027</c:v>
                </c:pt>
                <c:pt idx="917">
                  <c:v>11.12151203466807</c:v>
                </c:pt>
                <c:pt idx="918">
                  <c:v>11.144578271996378</c:v>
                </c:pt>
                <c:pt idx="919">
                  <c:v>11.167666442345762</c:v>
                </c:pt>
                <c:pt idx="920">
                  <c:v>11.190776541291498</c:v>
                </c:pt>
                <c:pt idx="921">
                  <c:v>11.213908564414398</c:v>
                </c:pt>
                <c:pt idx="922">
                  <c:v>11.237062507300728</c:v>
                </c:pt>
                <c:pt idx="923">
                  <c:v>11.26023836554223</c:v>
                </c:pt>
                <c:pt idx="924">
                  <c:v>11.283436134736112</c:v>
                </c:pt>
                <c:pt idx="925">
                  <c:v>11.306655810485054</c:v>
                </c:pt>
                <c:pt idx="926">
                  <c:v>11.32989738839715</c:v>
                </c:pt>
                <c:pt idx="927">
                  <c:v>11.353160864085972</c:v>
                </c:pt>
                <c:pt idx="928">
                  <c:v>11.376446233170503</c:v>
                </c:pt>
                <c:pt idx="929">
                  <c:v>11.39975349127514</c:v>
                </c:pt>
                <c:pt idx="930">
                  <c:v>11.423082634029731</c:v>
                </c:pt>
                <c:pt idx="931">
                  <c:v>11.446433657069482</c:v>
                </c:pt>
                <c:pt idx="932">
                  <c:v>11.469806556035033</c:v>
                </c:pt>
                <c:pt idx="933">
                  <c:v>11.493201326572398</c:v>
                </c:pt>
                <c:pt idx="934">
                  <c:v>11.51661796433298</c:v>
                </c:pt>
                <c:pt idx="935">
                  <c:v>11.540056464973539</c:v>
                </c:pt>
                <c:pt idx="936">
                  <c:v>11.563516824156231</c:v>
                </c:pt>
                <c:pt idx="937">
                  <c:v>11.586999037548521</c:v>
                </c:pt>
                <c:pt idx="938">
                  <c:v>11.61050310082328</c:v>
                </c:pt>
                <c:pt idx="939">
                  <c:v>11.634029009658668</c:v>
                </c:pt>
                <c:pt idx="940">
                  <c:v>11.657576759738202</c:v>
                </c:pt>
                <c:pt idx="941">
                  <c:v>11.681146346750728</c:v>
                </c:pt>
                <c:pt idx="942">
                  <c:v>11.704737766390378</c:v>
                </c:pt>
                <c:pt idx="943">
                  <c:v>11.728351014356639</c:v>
                </c:pt>
                <c:pt idx="944">
                  <c:v>11.751986086354242</c:v>
                </c:pt>
                <c:pt idx="945">
                  <c:v>11.775642978093252</c:v>
                </c:pt>
                <c:pt idx="946">
                  <c:v>11.799321685288978</c:v>
                </c:pt>
                <c:pt idx="947">
                  <c:v>11.823022203662061</c:v>
                </c:pt>
                <c:pt idx="948">
                  <c:v>11.846744528938343</c:v>
                </c:pt>
                <c:pt idx="949">
                  <c:v>11.870488656848973</c:v>
                </c:pt>
                <c:pt idx="950">
                  <c:v>11.894254583130319</c:v>
                </c:pt>
                <c:pt idx="951">
                  <c:v>11.918042303524009</c:v>
                </c:pt>
                <c:pt idx="952">
                  <c:v>11.941851813776912</c:v>
                </c:pt>
                <c:pt idx="953">
                  <c:v>11.965683109641091</c:v>
                </c:pt>
                <c:pt idx="954">
                  <c:v>11.989536186873861</c:v>
                </c:pt>
                <c:pt idx="955">
                  <c:v>12.01341104123774</c:v>
                </c:pt>
                <c:pt idx="956">
                  <c:v>12.037307668500429</c:v>
                </c:pt>
                <c:pt idx="957">
                  <c:v>12.061226064434848</c:v>
                </c:pt>
                <c:pt idx="958">
                  <c:v>12.085166224819094</c:v>
                </c:pt>
                <c:pt idx="959">
                  <c:v>12.109128145436417</c:v>
                </c:pt>
                <c:pt idx="960">
                  <c:v>12.133111822075287</c:v>
                </c:pt>
                <c:pt idx="961">
                  <c:v>12.157117250529314</c:v>
                </c:pt>
                <c:pt idx="962">
                  <c:v>12.181144426597243</c:v>
                </c:pt>
                <c:pt idx="963">
                  <c:v>12.20519334608298</c:v>
                </c:pt>
                <c:pt idx="964">
                  <c:v>12.229264004795578</c:v>
                </c:pt>
                <c:pt idx="965">
                  <c:v>12.253356398549231</c:v>
                </c:pt>
                <c:pt idx="966">
                  <c:v>12.277470523163212</c:v>
                </c:pt>
                <c:pt idx="967">
                  <c:v>12.301606374461963</c:v>
                </c:pt>
                <c:pt idx="968">
                  <c:v>12.325763948274982</c:v>
                </c:pt>
                <c:pt idx="969">
                  <c:v>12.34994324043692</c:v>
                </c:pt>
                <c:pt idx="970">
                  <c:v>12.374144246787482</c:v>
                </c:pt>
                <c:pt idx="971">
                  <c:v>12.398366963171458</c:v>
                </c:pt>
                <c:pt idx="972">
                  <c:v>12.422611385438749</c:v>
                </c:pt>
                <c:pt idx="973">
                  <c:v>12.446877509444279</c:v>
                </c:pt>
                <c:pt idx="974">
                  <c:v>12.471165331048059</c:v>
                </c:pt>
                <c:pt idx="975">
                  <c:v>12.495474846115162</c:v>
                </c:pt>
                <c:pt idx="976">
                  <c:v>12.519806050515673</c:v>
                </c:pt>
                <c:pt idx="977">
                  <c:v>12.544158940124749</c:v>
                </c:pt>
                <c:pt idx="978">
                  <c:v>12.568533510822562</c:v>
                </c:pt>
                <c:pt idx="979">
                  <c:v>12.5929297584943</c:v>
                </c:pt>
                <c:pt idx="980">
                  <c:v>12.617347679030191</c:v>
                </c:pt>
                <c:pt idx="981">
                  <c:v>12.641787268325443</c:v>
                </c:pt>
                <c:pt idx="982">
                  <c:v>12.666248522280259</c:v>
                </c:pt>
                <c:pt idx="983">
                  <c:v>12.690731436799878</c:v>
                </c:pt>
                <c:pt idx="984">
                  <c:v>12.71523600779447</c:v>
                </c:pt>
                <c:pt idx="985">
                  <c:v>12.739762231179229</c:v>
                </c:pt>
                <c:pt idx="986">
                  <c:v>12.764310102874278</c:v>
                </c:pt>
                <c:pt idx="987">
                  <c:v>12.78887961880473</c:v>
                </c:pt>
                <c:pt idx="988">
                  <c:v>12.813470774900631</c:v>
                </c:pt>
                <c:pt idx="989">
                  <c:v>12.838083567097</c:v>
                </c:pt>
                <c:pt idx="990">
                  <c:v>12.862717991333762</c:v>
                </c:pt>
                <c:pt idx="991">
                  <c:v>12.887374043555811</c:v>
                </c:pt>
                <c:pt idx="992">
                  <c:v>12.912051719712929</c:v>
                </c:pt>
                <c:pt idx="993">
                  <c:v>12.936751015759842</c:v>
                </c:pt>
                <c:pt idx="994">
                  <c:v>12.961471927656158</c:v>
                </c:pt>
                <c:pt idx="995">
                  <c:v>12.986214451366433</c:v>
                </c:pt>
                <c:pt idx="996">
                  <c:v>13.010978582860067</c:v>
                </c:pt>
                <c:pt idx="997">
                  <c:v>13.035764318111379</c:v>
                </c:pt>
                <c:pt idx="998">
                  <c:v>13.06057165309954</c:v>
                </c:pt>
                <c:pt idx="999">
                  <c:v>13.085400583808633</c:v>
                </c:pt>
                <c:pt idx="1000">
                  <c:v>13.110251106227569</c:v>
                </c:pt>
                <c:pt idx="1001">
                  <c:v>13.135123216350131</c:v>
                </c:pt>
                <c:pt idx="1002">
                  <c:v>13.160016910174951</c:v>
                </c:pt>
                <c:pt idx="1003">
                  <c:v>13.184932183705508</c:v>
                </c:pt>
                <c:pt idx="1004">
                  <c:v>13.209869032950118</c:v>
                </c:pt>
                <c:pt idx="1005">
                  <c:v>13.234827453921911</c:v>
                </c:pt>
                <c:pt idx="1006">
                  <c:v>13.259807442638849</c:v>
                </c:pt>
                <c:pt idx="1007">
                  <c:v>13.28480899512371</c:v>
                </c:pt>
                <c:pt idx="1008">
                  <c:v>13.309832107404072</c:v>
                </c:pt>
                <c:pt idx="1009">
                  <c:v>13.334876775512299</c:v>
                </c:pt>
                <c:pt idx="1010">
                  <c:v>13.359942995485591</c:v>
                </c:pt>
                <c:pt idx="1011">
                  <c:v>13.385030763365879</c:v>
                </c:pt>
                <c:pt idx="1012">
                  <c:v>13.410140075199902</c:v>
                </c:pt>
                <c:pt idx="1013">
                  <c:v>13.435270927039168</c:v>
                </c:pt>
                <c:pt idx="1014">
                  <c:v>13.460423314939941</c:v>
                </c:pt>
                <c:pt idx="1015">
                  <c:v>13.485597234963235</c:v>
                </c:pt>
                <c:pt idx="1016">
                  <c:v>13.510792683174818</c:v>
                </c:pt>
                <c:pt idx="1017">
                  <c:v>13.536009655645222</c:v>
                </c:pt>
                <c:pt idx="1018">
                  <c:v>13.561248148449669</c:v>
                </c:pt>
                <c:pt idx="1019">
                  <c:v>13.586508157668153</c:v>
                </c:pt>
                <c:pt idx="1020">
                  <c:v>13.611789679385344</c:v>
                </c:pt>
                <c:pt idx="1021">
                  <c:v>13.637092709690657</c:v>
                </c:pt>
                <c:pt idx="1022">
                  <c:v>13.662417244678213</c:v>
                </c:pt>
                <c:pt idx="1023">
                  <c:v>13.687763280446799</c:v>
                </c:pt>
                <c:pt idx="1024">
                  <c:v>13.713130813099951</c:v>
                </c:pt>
                <c:pt idx="1025">
                  <c:v>13.73851983874582</c:v>
                </c:pt>
                <c:pt idx="1026">
                  <c:v>13.763930353497292</c:v>
                </c:pt>
                <c:pt idx="1027">
                  <c:v>13.789362353471898</c:v>
                </c:pt>
                <c:pt idx="1028">
                  <c:v>13.81481583479183</c:v>
                </c:pt>
                <c:pt idx="1029">
                  <c:v>13.840290793583939</c:v>
                </c:pt>
                <c:pt idx="1030">
                  <c:v>13.865787225979753</c:v>
                </c:pt>
                <c:pt idx="1031">
                  <c:v>13.891305128115381</c:v>
                </c:pt>
                <c:pt idx="1032">
                  <c:v>13.916844496131629</c:v>
                </c:pt>
                <c:pt idx="1033">
                  <c:v>13.942405326173912</c:v>
                </c:pt>
                <c:pt idx="1034">
                  <c:v>13.967987614392241</c:v>
                </c:pt>
                <c:pt idx="1035">
                  <c:v>13.993591356941282</c:v>
                </c:pt>
                <c:pt idx="1036">
                  <c:v>14.019216549980271</c:v>
                </c:pt>
                <c:pt idx="1037">
                  <c:v>14.044863189673077</c:v>
                </c:pt>
                <c:pt idx="1038">
                  <c:v>14.070531272188141</c:v>
                </c:pt>
                <c:pt idx="1039">
                  <c:v>14.096220793698508</c:v>
                </c:pt>
                <c:pt idx="1040">
                  <c:v>14.121931750381789</c:v>
                </c:pt>
                <c:pt idx="1041">
                  <c:v>14.147664138420177</c:v>
                </c:pt>
                <c:pt idx="1042">
                  <c:v>14.173417954000422</c:v>
                </c:pt>
                <c:pt idx="1043">
                  <c:v>14.199193193313841</c:v>
                </c:pt>
                <c:pt idx="1044">
                  <c:v>14.224989852556313</c:v>
                </c:pt>
                <c:pt idx="1045">
                  <c:v>14.250807927928232</c:v>
                </c:pt>
                <c:pt idx="1046">
                  <c:v>14.27664741563456</c:v>
                </c:pt>
                <c:pt idx="1047">
                  <c:v>14.302508311884793</c:v>
                </c:pt>
                <c:pt idx="1048">
                  <c:v>14.32839061289293</c:v>
                </c:pt>
                <c:pt idx="1049">
                  <c:v>14.354294314877512</c:v>
                </c:pt>
                <c:pt idx="1050">
                  <c:v>14.380219414061569</c:v>
                </c:pt>
                <c:pt idx="1051">
                  <c:v>14.40616590667266</c:v>
                </c:pt>
                <c:pt idx="1052">
                  <c:v>14.432133788942821</c:v>
                </c:pt>
                <c:pt idx="1053">
                  <c:v>14.45812305710859</c:v>
                </c:pt>
                <c:pt idx="1054">
                  <c:v>14.484133707411001</c:v>
                </c:pt>
                <c:pt idx="1055">
                  <c:v>14.510165736095541</c:v>
                </c:pt>
                <c:pt idx="1056">
                  <c:v>14.5362191394122</c:v>
                </c:pt>
                <c:pt idx="1057">
                  <c:v>14.562293913615402</c:v>
                </c:pt>
                <c:pt idx="1058">
                  <c:v>14.58839005496405</c:v>
                </c:pt>
                <c:pt idx="1059">
                  <c:v>14.614507559721481</c:v>
                </c:pt>
                <c:pt idx="1060">
                  <c:v>14.640646424155507</c:v>
                </c:pt>
                <c:pt idx="1061">
                  <c:v>14.666806644538351</c:v>
                </c:pt>
                <c:pt idx="1062">
                  <c:v>14.692988217146672</c:v>
                </c:pt>
                <c:pt idx="1063">
                  <c:v>14.719191138261568</c:v>
                </c:pt>
                <c:pt idx="1064">
                  <c:v>14.74541540416854</c:v>
                </c:pt>
                <c:pt idx="1065">
                  <c:v>14.771661011157509</c:v>
                </c:pt>
                <c:pt idx="1066">
                  <c:v>14.797927955522798</c:v>
                </c:pt>
                <c:pt idx="1067">
                  <c:v>14.824216233563142</c:v>
                </c:pt>
                <c:pt idx="1068">
                  <c:v>14.850525841581641</c:v>
                </c:pt>
                <c:pt idx="1069">
                  <c:v>14.876856775885802</c:v>
                </c:pt>
                <c:pt idx="1070">
                  <c:v>14.903209032787522</c:v>
                </c:pt>
                <c:pt idx="1071">
                  <c:v>14.929582608603031</c:v>
                </c:pt>
                <c:pt idx="1072">
                  <c:v>14.955977499652962</c:v>
                </c:pt>
                <c:pt idx="1073">
                  <c:v>14.982393702262289</c:v>
                </c:pt>
                <c:pt idx="1074">
                  <c:v>15.008831212760359</c:v>
                </c:pt>
                <c:pt idx="1075">
                  <c:v>15.035290027480842</c:v>
                </c:pt>
                <c:pt idx="1076">
                  <c:v>15.061770142761761</c:v>
                </c:pt>
                <c:pt idx="1077">
                  <c:v>15.088271554945457</c:v>
                </c:pt>
                <c:pt idx="1078">
                  <c:v>15.114794260378639</c:v>
                </c:pt>
                <c:pt idx="1079">
                  <c:v>15.14133825541229</c:v>
                </c:pt>
                <c:pt idx="1080">
                  <c:v>15.167903536401729</c:v>
                </c:pt>
                <c:pt idx="1081">
                  <c:v>15.194490099706591</c:v>
                </c:pt>
                <c:pt idx="1082">
                  <c:v>15.221097941690797</c:v>
                </c:pt>
                <c:pt idx="1083">
                  <c:v>15.247727058722568</c:v>
                </c:pt>
                <c:pt idx="1084">
                  <c:v>15.274377447174416</c:v>
                </c:pt>
                <c:pt idx="1085">
                  <c:v>15.30104910342315</c:v>
                </c:pt>
                <c:pt idx="1086">
                  <c:v>15.327742023849822</c:v>
                </c:pt>
                <c:pt idx="1087">
                  <c:v>15.354456204839783</c:v>
                </c:pt>
                <c:pt idx="1088">
                  <c:v>15.38119164278263</c:v>
                </c:pt>
                <c:pt idx="1089">
                  <c:v>15.407948334072232</c:v>
                </c:pt>
                <c:pt idx="1090">
                  <c:v>15.434726275106694</c:v>
                </c:pt>
                <c:pt idx="1091">
                  <c:v>15.46152546228838</c:v>
                </c:pt>
                <c:pt idx="1092">
                  <c:v>15.48834589202389</c:v>
                </c:pt>
                <c:pt idx="1093">
                  <c:v>15.515187560724044</c:v>
                </c:pt>
                <c:pt idx="1094">
                  <c:v>15.542050464803888</c:v>
                </c:pt>
                <c:pt idx="1095">
                  <c:v>15.56893460068272</c:v>
                </c:pt>
                <c:pt idx="1096">
                  <c:v>15.595839964784014</c:v>
                </c:pt>
                <c:pt idx="1097">
                  <c:v>15.622766553535453</c:v>
                </c:pt>
                <c:pt idx="1098">
                  <c:v>15.64971436336895</c:v>
                </c:pt>
                <c:pt idx="1099">
                  <c:v>15.67668339072058</c:v>
                </c:pt>
                <c:pt idx="1100">
                  <c:v>15.703673632030631</c:v>
                </c:pt>
                <c:pt idx="1101">
                  <c:v>15.730685083743548</c:v>
                </c:pt>
                <c:pt idx="1102">
                  <c:v>15.757717742307992</c:v>
                </c:pt>
                <c:pt idx="1103">
                  <c:v>15.784771604176756</c:v>
                </c:pt>
                <c:pt idx="1104">
                  <c:v>15.811846665806812</c:v>
                </c:pt>
                <c:pt idx="1105">
                  <c:v>15.83894292365928</c:v>
                </c:pt>
                <c:pt idx="1106">
                  <c:v>15.866060374199451</c:v>
                </c:pt>
                <c:pt idx="1107">
                  <c:v>15.893199013896744</c:v>
                </c:pt>
                <c:pt idx="1108">
                  <c:v>15.92035883922472</c:v>
                </c:pt>
                <c:pt idx="1109">
                  <c:v>15.947539846661082</c:v>
                </c:pt>
                <c:pt idx="1110">
                  <c:v>15.974742032687654</c:v>
                </c:pt>
                <c:pt idx="1111">
                  <c:v>16.001965393790375</c:v>
                </c:pt>
                <c:pt idx="1112">
                  <c:v>16.029209926459295</c:v>
                </c:pt>
                <c:pt idx="1113">
                  <c:v>16.056475627188615</c:v>
                </c:pt>
                <c:pt idx="1114">
                  <c:v>16.08376249247657</c:v>
                </c:pt>
                <c:pt idx="1115">
                  <c:v>16.111070518825553</c:v>
                </c:pt>
                <c:pt idx="1116">
                  <c:v>16.13839970274201</c:v>
                </c:pt>
                <c:pt idx="1117">
                  <c:v>16.16575004073648</c:v>
                </c:pt>
                <c:pt idx="1118">
                  <c:v>16.193121529323598</c:v>
                </c:pt>
                <c:pt idx="1119">
                  <c:v>16.22051416502206</c:v>
                </c:pt>
                <c:pt idx="1120">
                  <c:v>16.247927944354611</c:v>
                </c:pt>
                <c:pt idx="1121">
                  <c:v>16.275362863848081</c:v>
                </c:pt>
                <c:pt idx="1122">
                  <c:v>16.302818920033339</c:v>
                </c:pt>
                <c:pt idx="1123">
                  <c:v>16.330296109445321</c:v>
                </c:pt>
                <c:pt idx="1124">
                  <c:v>16.357794428622991</c:v>
                </c:pt>
                <c:pt idx="1125">
                  <c:v>16.385313874109329</c:v>
                </c:pt>
                <c:pt idx="1126">
                  <c:v>16.412854442451426</c:v>
                </c:pt>
                <c:pt idx="1127">
                  <c:v>16.440416130200276</c:v>
                </c:pt>
                <c:pt idx="1128">
                  <c:v>16.467998933911009</c:v>
                </c:pt>
                <c:pt idx="1129">
                  <c:v>16.495602850142674</c:v>
                </c:pt>
                <c:pt idx="1130">
                  <c:v>16.52322787545841</c:v>
                </c:pt>
                <c:pt idx="1131">
                  <c:v>16.550874006425293</c:v>
                </c:pt>
                <c:pt idx="1132">
                  <c:v>16.57854123961441</c:v>
                </c:pt>
                <c:pt idx="1133">
                  <c:v>16.606229571600856</c:v>
                </c:pt>
                <c:pt idx="1134">
                  <c:v>16.633938998963721</c:v>
                </c:pt>
                <c:pt idx="1135">
                  <c:v>16.661669518286011</c:v>
                </c:pt>
                <c:pt idx="1136">
                  <c:v>16.689421126154773</c:v>
                </c:pt>
                <c:pt idx="1137">
                  <c:v>16.717193819160979</c:v>
                </c:pt>
                <c:pt idx="1138">
                  <c:v>16.744987593899573</c:v>
                </c:pt>
                <c:pt idx="1139">
                  <c:v>16.772802446969457</c:v>
                </c:pt>
                <c:pt idx="1140">
                  <c:v>16.800638374973477</c:v>
                </c:pt>
                <c:pt idx="1141">
                  <c:v>16.828495374518432</c:v>
                </c:pt>
                <c:pt idx="1142">
                  <c:v>16.85637344221503</c:v>
                </c:pt>
                <c:pt idx="1143">
                  <c:v>16.884272574677933</c:v>
                </c:pt>
                <c:pt idx="1144">
                  <c:v>16.912192768525745</c:v>
                </c:pt>
                <c:pt idx="1145">
                  <c:v>16.940134020380956</c:v>
                </c:pt>
                <c:pt idx="1146">
                  <c:v>16.968096326869983</c:v>
                </c:pt>
                <c:pt idx="1147">
                  <c:v>16.996079684623158</c:v>
                </c:pt>
                <c:pt idx="1148">
                  <c:v>17.024084090274705</c:v>
                </c:pt>
                <c:pt idx="1149">
                  <c:v>17.052109540462734</c:v>
                </c:pt>
                <c:pt idx="1150">
                  <c:v>17.080156031829294</c:v>
                </c:pt>
                <c:pt idx="1151">
                  <c:v>17.108223561020267</c:v>
                </c:pt>
                <c:pt idx="1152">
                  <c:v>17.136312124685453</c:v>
                </c:pt>
                <c:pt idx="1153">
                  <c:v>17.164421719478486</c:v>
                </c:pt>
                <c:pt idx="1154">
                  <c:v>17.192552342056892</c:v>
                </c:pt>
                <c:pt idx="1155">
                  <c:v>17.220703989082057</c:v>
                </c:pt>
                <c:pt idx="1156">
                  <c:v>17.248876657219249</c:v>
                </c:pt>
                <c:pt idx="1157">
                  <c:v>17.277070343137549</c:v>
                </c:pt>
                <c:pt idx="1158">
                  <c:v>17.305285043509887</c:v>
                </c:pt>
                <c:pt idx="1159">
                  <c:v>17.333520755013058</c:v>
                </c:pt>
                <c:pt idx="1160">
                  <c:v>17.361777474327678</c:v>
                </c:pt>
                <c:pt idx="1161">
                  <c:v>17.390055198138196</c:v>
                </c:pt>
                <c:pt idx="1162">
                  <c:v>17.418353923132859</c:v>
                </c:pt>
                <c:pt idx="1163">
                  <c:v>17.446673646003777</c:v>
                </c:pt>
                <c:pt idx="1164">
                  <c:v>17.475014363446849</c:v>
                </c:pt>
                <c:pt idx="1165">
                  <c:v>17.503376072161764</c:v>
                </c:pt>
                <c:pt idx="1166">
                  <c:v>17.531758768852047</c:v>
                </c:pt>
                <c:pt idx="1167">
                  <c:v>17.560162450224979</c:v>
                </c:pt>
                <c:pt idx="1168">
                  <c:v>17.588587112991672</c:v>
                </c:pt>
                <c:pt idx="1169">
                  <c:v>17.61703275386699</c:v>
                </c:pt>
                <c:pt idx="1170">
                  <c:v>17.645499369569585</c:v>
                </c:pt>
                <c:pt idx="1171">
                  <c:v>17.67398695682191</c:v>
                </c:pt>
                <c:pt idx="1172">
                  <c:v>17.702495512350129</c:v>
                </c:pt>
                <c:pt idx="1173">
                  <c:v>17.731025032884233</c:v>
                </c:pt>
                <c:pt idx="1174">
                  <c:v>17.759575515157909</c:v>
                </c:pt>
                <c:pt idx="1175">
                  <c:v>17.788146955908644</c:v>
                </c:pt>
                <c:pt idx="1176">
                  <c:v>17.816739351877647</c:v>
                </c:pt>
                <c:pt idx="1177">
                  <c:v>17.845352699809879</c:v>
                </c:pt>
                <c:pt idx="1178">
                  <c:v>17.873986996454022</c:v>
                </c:pt>
                <c:pt idx="1179">
                  <c:v>17.902642238562482</c:v>
                </c:pt>
                <c:pt idx="1180">
                  <c:v>17.931318422891433</c:v>
                </c:pt>
                <c:pt idx="1181">
                  <c:v>17.960015546200697</c:v>
                </c:pt>
                <c:pt idx="1182">
                  <c:v>17.988733605253881</c:v>
                </c:pt>
                <c:pt idx="1183">
                  <c:v>18.017472596818283</c:v>
                </c:pt>
                <c:pt idx="1184">
                  <c:v>18.046232517664833</c:v>
                </c:pt>
                <c:pt idx="1185">
                  <c:v>18.075013364568267</c:v>
                </c:pt>
                <c:pt idx="1186">
                  <c:v>18.103815134306931</c:v>
                </c:pt>
                <c:pt idx="1187">
                  <c:v>18.132637823662897</c:v>
                </c:pt>
                <c:pt idx="1188">
                  <c:v>18.161481429421915</c:v>
                </c:pt>
                <c:pt idx="1189">
                  <c:v>18.190345948373377</c:v>
                </c:pt>
                <c:pt idx="1190">
                  <c:v>18.219231377310386</c:v>
                </c:pt>
                <c:pt idx="1191">
                  <c:v>18.248137713029706</c:v>
                </c:pt>
                <c:pt idx="1192">
                  <c:v>18.277064952331749</c:v>
                </c:pt>
                <c:pt idx="1193">
                  <c:v>18.306013092020571</c:v>
                </c:pt>
                <c:pt idx="1194">
                  <c:v>18.334982128903896</c:v>
                </c:pt>
                <c:pt idx="1195">
                  <c:v>18.36397205979306</c:v>
                </c:pt>
                <c:pt idx="1196">
                  <c:v>18.392982881503098</c:v>
                </c:pt>
                <c:pt idx="1197">
                  <c:v>18.422014590852626</c:v>
                </c:pt>
                <c:pt idx="1198">
                  <c:v>18.451067184663909</c:v>
                </c:pt>
                <c:pt idx="1199">
                  <c:v>18.480140659762814</c:v>
                </c:pt>
                <c:pt idx="1200">
                  <c:v>18.509235012978859</c:v>
                </c:pt>
                <c:pt idx="1201">
                  <c:v>18.538350241145146</c:v>
                </c:pt>
                <c:pt idx="1202">
                  <c:v>18.567486341098412</c:v>
                </c:pt>
                <c:pt idx="1203">
                  <c:v>18.596643309678946</c:v>
                </c:pt>
                <c:pt idx="1204">
                  <c:v>18.62582114373069</c:v>
                </c:pt>
                <c:pt idx="1205">
                  <c:v>18.655019840101133</c:v>
                </c:pt>
                <c:pt idx="1206">
                  <c:v>18.684239395641395</c:v>
                </c:pt>
                <c:pt idx="1207">
                  <c:v>18.713479807206127</c:v>
                </c:pt>
                <c:pt idx="1208">
                  <c:v>18.742741071653594</c:v>
                </c:pt>
                <c:pt idx="1209">
                  <c:v>18.772023185845619</c:v>
                </c:pt>
                <c:pt idx="1210">
                  <c:v>18.801326146647568</c:v>
                </c:pt>
                <c:pt idx="1211">
                  <c:v>18.830649950928407</c:v>
                </c:pt>
                <c:pt idx="1212">
                  <c:v>18.859994595560632</c:v>
                </c:pt>
                <c:pt idx="1213">
                  <c:v>18.889360077420289</c:v>
                </c:pt>
                <c:pt idx="1214">
                  <c:v>18.918746393386968</c:v>
                </c:pt>
                <c:pt idx="1215">
                  <c:v>18.948153540343814</c:v>
                </c:pt>
                <c:pt idx="1216">
                  <c:v>18.977581515177505</c:v>
                </c:pt>
                <c:pt idx="1217">
                  <c:v>19.007030314778227</c:v>
                </c:pt>
                <c:pt idx="1218">
                  <c:v>19.036499936039707</c:v>
                </c:pt>
                <c:pt idx="1219">
                  <c:v>19.065990375859187</c:v>
                </c:pt>
                <c:pt idx="1220">
                  <c:v>19.095501631137406</c:v>
                </c:pt>
                <c:pt idx="1221">
                  <c:v>19.125033698778662</c:v>
                </c:pt>
                <c:pt idx="1222">
                  <c:v>19.15458657569069</c:v>
                </c:pt>
                <c:pt idx="1223">
                  <c:v>19.184160258784782</c:v>
                </c:pt>
                <c:pt idx="1224">
                  <c:v>19.21375474497567</c:v>
                </c:pt>
                <c:pt idx="1225">
                  <c:v>19.243370031181623</c:v>
                </c:pt>
                <c:pt idx="1226">
                  <c:v>19.273006114324389</c:v>
                </c:pt>
                <c:pt idx="1227">
                  <c:v>19.302662991329143</c:v>
                </c:pt>
                <c:pt idx="1228">
                  <c:v>19.332340659124597</c:v>
                </c:pt>
                <c:pt idx="1229">
                  <c:v>19.362039114642887</c:v>
                </c:pt>
                <c:pt idx="1230">
                  <c:v>19.391758354819643</c:v>
                </c:pt>
                <c:pt idx="1231">
                  <c:v>19.421498376593917</c:v>
                </c:pt>
                <c:pt idx="1232">
                  <c:v>19.45125917690827</c:v>
                </c:pt>
                <c:pt idx="1233">
                  <c:v>19.481040752708648</c:v>
                </c:pt>
                <c:pt idx="1234">
                  <c:v>19.510843100944498</c:v>
                </c:pt>
                <c:pt idx="1235">
                  <c:v>19.540666218568656</c:v>
                </c:pt>
                <c:pt idx="1236">
                  <c:v>19.570510102537419</c:v>
                </c:pt>
                <c:pt idx="1237">
                  <c:v>19.600374749810527</c:v>
                </c:pt>
                <c:pt idx="1238">
                  <c:v>19.630260157351092</c:v>
                </c:pt>
                <c:pt idx="1239">
                  <c:v>19.660166322125686</c:v>
                </c:pt>
                <c:pt idx="1240">
                  <c:v>19.690093241104307</c:v>
                </c:pt>
                <c:pt idx="1241">
                  <c:v>19.720040911260323</c:v>
                </c:pt>
                <c:pt idx="1242">
                  <c:v>19.750009329570528</c:v>
                </c:pt>
                <c:pt idx="1243">
                  <c:v>19.779998493015103</c:v>
                </c:pt>
                <c:pt idx="1244">
                  <c:v>19.810008398577633</c:v>
                </c:pt>
                <c:pt idx="1245">
                  <c:v>19.840039043245085</c:v>
                </c:pt>
                <c:pt idx="1246">
                  <c:v>19.870090424007831</c:v>
                </c:pt>
                <c:pt idx="1247">
                  <c:v>19.900162537859579</c:v>
                </c:pt>
                <c:pt idx="1248">
                  <c:v>19.930255381797473</c:v>
                </c:pt>
                <c:pt idx="1249">
                  <c:v>19.960368952821941</c:v>
                </c:pt>
                <c:pt idx="1250">
                  <c:v>19.990503247936886</c:v>
                </c:pt>
                <c:pt idx="1251">
                  <c:v>20.020658264149478</c:v>
                </c:pt>
                <c:pt idx="1252">
                  <c:v>20.050833998470281</c:v>
                </c:pt>
                <c:pt idx="1253">
                  <c:v>20.081030447913196</c:v>
                </c:pt>
                <c:pt idx="1254">
                  <c:v>20.111247609495503</c:v>
                </c:pt>
                <c:pt idx="1255">
                  <c:v>20.141485480237758</c:v>
                </c:pt>
                <c:pt idx="1256">
                  <c:v>20.171744057163924</c:v>
                </c:pt>
                <c:pt idx="1257">
                  <c:v>20.202023337301242</c:v>
                </c:pt>
                <c:pt idx="1258">
                  <c:v>20.232323317680329</c:v>
                </c:pt>
                <c:pt idx="1259">
                  <c:v>20.262643995335051</c:v>
                </c:pt>
                <c:pt idx="1260">
                  <c:v>20.292985367302684</c:v>
                </c:pt>
                <c:pt idx="1261">
                  <c:v>20.323347430623716</c:v>
                </c:pt>
                <c:pt idx="1262">
                  <c:v>20.353730182342019</c:v>
                </c:pt>
                <c:pt idx="1263">
                  <c:v>20.384133619504738</c:v>
                </c:pt>
                <c:pt idx="1264">
                  <c:v>20.414557739162326</c:v>
                </c:pt>
                <c:pt idx="1265">
                  <c:v>20.445002538368492</c:v>
                </c:pt>
                <c:pt idx="1266">
                  <c:v>20.475468014180297</c:v>
                </c:pt>
                <c:pt idx="1267">
                  <c:v>20.505954163658036</c:v>
                </c:pt>
                <c:pt idx="1268">
                  <c:v>20.536460983865279</c:v>
                </c:pt>
                <c:pt idx="1269">
                  <c:v>20.5669884718689</c:v>
                </c:pt>
                <c:pt idx="1270">
                  <c:v>20.597536624739035</c:v>
                </c:pt>
                <c:pt idx="1271">
                  <c:v>20.628105439549081</c:v>
                </c:pt>
                <c:pt idx="1272">
                  <c:v>20.65869491337568</c:v>
                </c:pt>
                <c:pt idx="1273">
                  <c:v>20.689305043298752</c:v>
                </c:pt>
                <c:pt idx="1274">
                  <c:v>20.719935826401453</c:v>
                </c:pt>
                <c:pt idx="1275">
                  <c:v>20.750587259770189</c:v>
                </c:pt>
                <c:pt idx="1276">
                  <c:v>20.781259340494611</c:v>
                </c:pt>
                <c:pt idx="1277">
                  <c:v>20.811952065667604</c:v>
                </c:pt>
                <c:pt idx="1278">
                  <c:v>20.842665432385267</c:v>
                </c:pt>
                <c:pt idx="1279">
                  <c:v>20.873399437746958</c:v>
                </c:pt>
                <c:pt idx="1280">
                  <c:v>20.90415407885525</c:v>
                </c:pt>
                <c:pt idx="1281">
                  <c:v>20.9349293528159</c:v>
                </c:pt>
                <c:pt idx="1282">
                  <c:v>20.965725256737919</c:v>
                </c:pt>
                <c:pt idx="1283">
                  <c:v>20.996541787733523</c:v>
                </c:pt>
                <c:pt idx="1284">
                  <c:v>21.027378942918123</c:v>
                </c:pt>
                <c:pt idx="1285">
                  <c:v>21.058236719410292</c:v>
                </c:pt>
                <c:pt idx="1286">
                  <c:v>21.089115114331857</c:v>
                </c:pt>
                <c:pt idx="1287">
                  <c:v>21.120014124807824</c:v>
                </c:pt>
                <c:pt idx="1288">
                  <c:v>21.150933747966342</c:v>
                </c:pt>
                <c:pt idx="1289">
                  <c:v>21.181873980938793</c:v>
                </c:pt>
                <c:pt idx="1290">
                  <c:v>21.212834820859715</c:v>
                </c:pt>
                <c:pt idx="1291">
                  <c:v>21.243816264866787</c:v>
                </c:pt>
                <c:pt idx="1292">
                  <c:v>21.27481831010093</c:v>
                </c:pt>
                <c:pt idx="1293">
                  <c:v>21.305840953706149</c:v>
                </c:pt>
                <c:pt idx="1294">
                  <c:v>21.336884192829665</c:v>
                </c:pt>
                <c:pt idx="1295">
                  <c:v>21.3679480246218</c:v>
                </c:pt>
                <c:pt idx="1296">
                  <c:v>21.399032446236081</c:v>
                </c:pt>
                <c:pt idx="1297">
                  <c:v>21.430137454829136</c:v>
                </c:pt>
                <c:pt idx="1298">
                  <c:v>21.461263047560756</c:v>
                </c:pt>
                <c:pt idx="1299">
                  <c:v>21.492409221593874</c:v>
                </c:pt>
                <c:pt idx="1300">
                  <c:v>21.52357597409453</c:v>
                </c:pt>
                <c:pt idx="1301">
                  <c:v>21.554763302231898</c:v>
                </c:pt>
                <c:pt idx="1302">
                  <c:v>21.585971203178296</c:v>
                </c:pt>
                <c:pt idx="1303">
                  <c:v>21.617199674109127</c:v>
                </c:pt>
                <c:pt idx="1304">
                  <c:v>21.648448712202939</c:v>
                </c:pt>
                <c:pt idx="1305">
                  <c:v>21.679718314641359</c:v>
                </c:pt>
                <c:pt idx="1306">
                  <c:v>21.711008478609141</c:v>
                </c:pt>
                <c:pt idx="1307">
                  <c:v>21.742319201294123</c:v>
                </c:pt>
                <c:pt idx="1308">
                  <c:v>21.773650479887269</c:v>
                </c:pt>
                <c:pt idx="1309">
                  <c:v>21.805002311582587</c:v>
                </c:pt>
                <c:pt idx="1310">
                  <c:v>21.836374693577199</c:v>
                </c:pt>
                <c:pt idx="1311">
                  <c:v>21.86776762307132</c:v>
                </c:pt>
                <c:pt idx="1312">
                  <c:v>21.899181097268222</c:v>
                </c:pt>
                <c:pt idx="1313">
                  <c:v>21.930615113374252</c:v>
                </c:pt>
                <c:pt idx="1314">
                  <c:v>21.962069668598836</c:v>
                </c:pt>
                <c:pt idx="1315">
                  <c:v>21.993544760154471</c:v>
                </c:pt>
                <c:pt idx="1316">
                  <c:v>22.025040385256688</c:v>
                </c:pt>
                <c:pt idx="1317">
                  <c:v>22.056556541124095</c:v>
                </c:pt>
                <c:pt idx="1318">
                  <c:v>22.088093224978351</c:v>
                </c:pt>
                <c:pt idx="1319">
                  <c:v>22.119650434044164</c:v>
                </c:pt>
                <c:pt idx="1320">
                  <c:v>22.151228165549263</c:v>
                </c:pt>
                <c:pt idx="1321">
                  <c:v>22.182826416724421</c:v>
                </c:pt>
                <c:pt idx="1322">
                  <c:v>22.214445184803484</c:v>
                </c:pt>
                <c:pt idx="1323">
                  <c:v>22.24608446702328</c:v>
                </c:pt>
                <c:pt idx="1324">
                  <c:v>22.277744260623678</c:v>
                </c:pt>
                <c:pt idx="1325">
                  <c:v>22.309424562847592</c:v>
                </c:pt>
                <c:pt idx="1326">
                  <c:v>22.341125370940912</c:v>
                </c:pt>
                <c:pt idx="1327">
                  <c:v>22.372846682152559</c:v>
                </c:pt>
                <c:pt idx="1328">
                  <c:v>22.404588493734472</c:v>
                </c:pt>
                <c:pt idx="1329">
                  <c:v>22.436350802941579</c:v>
                </c:pt>
                <c:pt idx="1330">
                  <c:v>22.468133607031813</c:v>
                </c:pt>
                <c:pt idx="1331">
                  <c:v>22.499936903266118</c:v>
                </c:pt>
                <c:pt idx="1332">
                  <c:v>22.531760688908399</c:v>
                </c:pt>
                <c:pt idx="1333">
                  <c:v>22.563604961225565</c:v>
                </c:pt>
                <c:pt idx="1334">
                  <c:v>22.595469717487511</c:v>
                </c:pt>
                <c:pt idx="1335">
                  <c:v>22.627354954967092</c:v>
                </c:pt>
                <c:pt idx="1336">
                  <c:v>22.659260670940149</c:v>
                </c:pt>
                <c:pt idx="1337">
                  <c:v>22.691186862685498</c:v>
                </c:pt>
                <c:pt idx="1338">
                  <c:v>22.723133527484919</c:v>
                </c:pt>
                <c:pt idx="1339">
                  <c:v>22.755100662623146</c:v>
                </c:pt>
                <c:pt idx="1340">
                  <c:v>22.787088265387879</c:v>
                </c:pt>
                <c:pt idx="1341">
                  <c:v>22.819096333069748</c:v>
                </c:pt>
                <c:pt idx="1342">
                  <c:v>22.851124862962362</c:v>
                </c:pt>
                <c:pt idx="1343">
                  <c:v>22.883173852362244</c:v>
                </c:pt>
                <c:pt idx="1344">
                  <c:v>22.915243298568903</c:v>
                </c:pt>
                <c:pt idx="1345">
                  <c:v>22.947333198884735</c:v>
                </c:pt>
                <c:pt idx="1346">
                  <c:v>22.979443550615084</c:v>
                </c:pt>
                <c:pt idx="1347">
                  <c:v>23.011574351068241</c:v>
                </c:pt>
                <c:pt idx="1348">
                  <c:v>23.043725597555383</c:v>
                </c:pt>
                <c:pt idx="1349">
                  <c:v>23.075897287390649</c:v>
                </c:pt>
                <c:pt idx="1350">
                  <c:v>23.108089417891051</c:v>
                </c:pt>
                <c:pt idx="1351">
                  <c:v>23.140301986376539</c:v>
                </c:pt>
                <c:pt idx="1352">
                  <c:v>23.172534990169954</c:v>
                </c:pt>
                <c:pt idx="1353">
                  <c:v>23.204788426597084</c:v>
                </c:pt>
                <c:pt idx="1354">
                  <c:v>23.237062292986533</c:v>
                </c:pt>
                <c:pt idx="1355">
                  <c:v>23.269356586669854</c:v>
                </c:pt>
                <c:pt idx="1356">
                  <c:v>23.301671304981525</c:v>
                </c:pt>
                <c:pt idx="1357">
                  <c:v>23.334006445258819</c:v>
                </c:pt>
                <c:pt idx="1358">
                  <c:v>23.366362004841935</c:v>
                </c:pt>
                <c:pt idx="1359">
                  <c:v>23.398737981073985</c:v>
                </c:pt>
                <c:pt idx="1360">
                  <c:v>23.431134371300917</c:v>
                </c:pt>
                <c:pt idx="1361">
                  <c:v>23.463551172871547</c:v>
                </c:pt>
                <c:pt idx="1362">
                  <c:v>23.495988383137558</c:v>
                </c:pt>
                <c:pt idx="1363">
                  <c:v>23.52844599945351</c:v>
                </c:pt>
                <c:pt idx="1364">
                  <c:v>23.560924019176799</c:v>
                </c:pt>
                <c:pt idx="1365">
                  <c:v>23.593422439667698</c:v>
                </c:pt>
                <c:pt idx="1366">
                  <c:v>23.625941258289309</c:v>
                </c:pt>
                <c:pt idx="1367">
                  <c:v>23.658480472407593</c:v>
                </c:pt>
                <c:pt idx="1368">
                  <c:v>23.691040079391335</c:v>
                </c:pt>
                <c:pt idx="1369">
                  <c:v>23.723620076612175</c:v>
                </c:pt>
                <c:pt idx="1370">
                  <c:v>23.756220461444595</c:v>
                </c:pt>
                <c:pt idx="1371">
                  <c:v>23.788841231265842</c:v>
                </c:pt>
                <c:pt idx="1372">
                  <c:v>23.82148238345609</c:v>
                </c:pt>
                <c:pt idx="1373">
                  <c:v>23.85414391539825</c:v>
                </c:pt>
                <c:pt idx="1374">
                  <c:v>23.886825824478084</c:v>
                </c:pt>
                <c:pt idx="1375">
                  <c:v>23.919528108084151</c:v>
                </c:pt>
                <c:pt idx="1376">
                  <c:v>23.95225076360785</c:v>
                </c:pt>
                <c:pt idx="1377">
                  <c:v>23.984993788443347</c:v>
                </c:pt>
                <c:pt idx="1378">
                  <c:v>24.01775717998763</c:v>
                </c:pt>
                <c:pt idx="1379">
                  <c:v>24.050540935640488</c:v>
                </c:pt>
                <c:pt idx="1380">
                  <c:v>24.083345052804482</c:v>
                </c:pt>
                <c:pt idx="1381">
                  <c:v>24.116169528884985</c:v>
                </c:pt>
                <c:pt idx="1382">
                  <c:v>24.149014361290131</c:v>
                </c:pt>
                <c:pt idx="1383">
                  <c:v>24.18187954743086</c:v>
                </c:pt>
                <c:pt idx="1384">
                  <c:v>24.21476508472086</c:v>
                </c:pt>
                <c:pt idx="1385">
                  <c:v>24.247670970576625</c:v>
                </c:pt>
                <c:pt idx="1386">
                  <c:v>24.280597202417407</c:v>
                </c:pt>
                <c:pt idx="1387">
                  <c:v>24.313543777665195</c:v>
                </c:pt>
                <c:pt idx="1388">
                  <c:v>24.346510693744779</c:v>
                </c:pt>
                <c:pt idx="1389">
                  <c:v>24.379497948083685</c:v>
                </c:pt>
                <c:pt idx="1390">
                  <c:v>24.412505538112189</c:v>
                </c:pt>
                <c:pt idx="1391">
                  <c:v>24.445533461263313</c:v>
                </c:pt>
                <c:pt idx="1392">
                  <c:v>24.478581714972869</c:v>
                </c:pt>
                <c:pt idx="1393">
                  <c:v>24.511650296679349</c:v>
                </c:pt>
                <c:pt idx="1394">
                  <c:v>24.544739203824015</c:v>
                </c:pt>
                <c:pt idx="1395">
                  <c:v>24.577848433850864</c:v>
                </c:pt>
                <c:pt idx="1396">
                  <c:v>24.610977984206617</c:v>
                </c:pt>
                <c:pt idx="1397">
                  <c:v>24.644127852340688</c:v>
                </c:pt>
                <c:pt idx="1398">
                  <c:v>24.677298035705281</c:v>
                </c:pt>
                <c:pt idx="1399">
                  <c:v>24.710488531755267</c:v>
                </c:pt>
                <c:pt idx="1400">
                  <c:v>24.743699337948254</c:v>
                </c:pt>
                <c:pt idx="1401">
                  <c:v>24.776930451744551</c:v>
                </c:pt>
                <c:pt idx="1402">
                  <c:v>24.81018187060717</c:v>
                </c:pt>
                <c:pt idx="1403">
                  <c:v>24.843453592001829</c:v>
                </c:pt>
                <c:pt idx="1404">
                  <c:v>24.876745613396949</c:v>
                </c:pt>
                <c:pt idx="1405">
                  <c:v>24.910057932263637</c:v>
                </c:pt>
                <c:pt idx="1406">
                  <c:v>24.943390546075715</c:v>
                </c:pt>
                <c:pt idx="1407">
                  <c:v>24.976743452309655</c:v>
                </c:pt>
                <c:pt idx="1408">
                  <c:v>25.010116648444651</c:v>
                </c:pt>
                <c:pt idx="1409">
                  <c:v>25.043510131962538</c:v>
                </c:pt>
                <c:pt idx="1410">
                  <c:v>25.076923900347857</c:v>
                </c:pt>
                <c:pt idx="1411">
                  <c:v>25.110357951087824</c:v>
                </c:pt>
                <c:pt idx="1412">
                  <c:v>25.143812281672279</c:v>
                </c:pt>
                <c:pt idx="1413">
                  <c:v>25.17728688959378</c:v>
                </c:pt>
                <c:pt idx="1414">
                  <c:v>25.21078177234752</c:v>
                </c:pt>
                <c:pt idx="1415">
                  <c:v>25.244296927431346</c:v>
                </c:pt>
                <c:pt idx="1416">
                  <c:v>25.277832352345769</c:v>
                </c:pt>
                <c:pt idx="1417">
                  <c:v>25.311388044593933</c:v>
                </c:pt>
                <c:pt idx="1418">
                  <c:v>25.344964001681653</c:v>
                </c:pt>
                <c:pt idx="1419">
                  <c:v>25.378560221117358</c:v>
                </c:pt>
                <c:pt idx="1420">
                  <c:v>25.412176700412139</c:v>
                </c:pt>
                <c:pt idx="1421">
                  <c:v>25.445813437079707</c:v>
                </c:pt>
                <c:pt idx="1422">
                  <c:v>25.479470428636404</c:v>
                </c:pt>
                <c:pt idx="1423">
                  <c:v>25.513147672601196</c:v>
                </c:pt>
                <c:pt idx="1424">
                  <c:v>25.546845166495704</c:v>
                </c:pt>
                <c:pt idx="1425">
                  <c:v>25.580562907844097</c:v>
                </c:pt>
                <c:pt idx="1426">
                  <c:v>25.614300894173237</c:v>
                </c:pt>
                <c:pt idx="1427">
                  <c:v>25.648059123012576</c:v>
                </c:pt>
                <c:pt idx="1428">
                  <c:v>25.681837591894123</c:v>
                </c:pt>
                <c:pt idx="1429">
                  <c:v>25.715636298352546</c:v>
                </c:pt>
                <c:pt idx="1430">
                  <c:v>25.749455239925116</c:v>
                </c:pt>
                <c:pt idx="1431">
                  <c:v>25.78329441415168</c:v>
                </c:pt>
                <c:pt idx="1432">
                  <c:v>25.817153818574663</c:v>
                </c:pt>
                <c:pt idx="1433">
                  <c:v>25.851033450739109</c:v>
                </c:pt>
                <c:pt idx="1434">
                  <c:v>25.88493330819265</c:v>
                </c:pt>
                <c:pt idx="1435">
                  <c:v>25.918853388485473</c:v>
                </c:pt>
                <c:pt idx="1436">
                  <c:v>25.952793689170342</c:v>
                </c:pt>
                <c:pt idx="1437">
                  <c:v>25.986754207802662</c:v>
                </c:pt>
                <c:pt idx="1438">
                  <c:v>26.020734941940308</c:v>
                </c:pt>
                <c:pt idx="1439">
                  <c:v>26.054735889143796</c:v>
                </c:pt>
                <c:pt idx="1440">
                  <c:v>26.088757046976184</c:v>
                </c:pt>
                <c:pt idx="1441">
                  <c:v>26.1227984130031</c:v>
                </c:pt>
                <c:pt idx="1442">
                  <c:v>26.156859984792696</c:v>
                </c:pt>
                <c:pt idx="1443">
                  <c:v>26.190941759915702</c:v>
                </c:pt>
                <c:pt idx="1444">
                  <c:v>26.225043735945388</c:v>
                </c:pt>
                <c:pt idx="1445">
                  <c:v>26.259165910457629</c:v>
                </c:pt>
                <c:pt idx="1446">
                  <c:v>26.293308281030708</c:v>
                </c:pt>
                <c:pt idx="1447">
                  <c:v>26.327470845245593</c:v>
                </c:pt>
                <c:pt idx="1448">
                  <c:v>26.361653600685688</c:v>
                </c:pt>
                <c:pt idx="1449">
                  <c:v>26.395856544936969</c:v>
                </c:pt>
                <c:pt idx="1450">
                  <c:v>26.430079675587923</c:v>
                </c:pt>
                <c:pt idx="1451">
                  <c:v>26.464322990229594</c:v>
                </c:pt>
                <c:pt idx="1452">
                  <c:v>26.498586486455498</c:v>
                </c:pt>
                <c:pt idx="1453">
                  <c:v>26.532870161861712</c:v>
                </c:pt>
                <c:pt idx="1454">
                  <c:v>26.567174014046792</c:v>
                </c:pt>
                <c:pt idx="1455">
                  <c:v>26.601498040611823</c:v>
                </c:pt>
                <c:pt idx="1456">
                  <c:v>26.635842239160375</c:v>
                </c:pt>
                <c:pt idx="1457">
                  <c:v>26.670206607298564</c:v>
                </c:pt>
                <c:pt idx="1458">
                  <c:v>26.70459114263496</c:v>
                </c:pt>
                <c:pt idx="1459">
                  <c:v>26.73899584278065</c:v>
                </c:pt>
                <c:pt idx="1460">
                  <c:v>26.773420705349206</c:v>
                </c:pt>
                <c:pt idx="1461">
                  <c:v>26.80786572795671</c:v>
                </c:pt>
                <c:pt idx="1462">
                  <c:v>26.842330908221665</c:v>
                </c:pt>
                <c:pt idx="1463">
                  <c:v>26.876816243765134</c:v>
                </c:pt>
                <c:pt idx="1464">
                  <c:v>26.911321732210631</c:v>
                </c:pt>
                <c:pt idx="1465">
                  <c:v>26.945847371184108</c:v>
                </c:pt>
                <c:pt idx="1466">
                  <c:v>26.980393158314037</c:v>
                </c:pt>
                <c:pt idx="1467">
                  <c:v>27.014959091231333</c:v>
                </c:pt>
                <c:pt idx="1468">
                  <c:v>27.049545167569356</c:v>
                </c:pt>
                <c:pt idx="1469">
                  <c:v>27.084151384963977</c:v>
                </c:pt>
                <c:pt idx="1470">
                  <c:v>27.118777741053485</c:v>
                </c:pt>
                <c:pt idx="1471">
                  <c:v>27.153424233478621</c:v>
                </c:pt>
                <c:pt idx="1472">
                  <c:v>27.188090859882593</c:v>
                </c:pt>
                <c:pt idx="1473">
                  <c:v>27.222777617911046</c:v>
                </c:pt>
                <c:pt idx="1474">
                  <c:v>27.257484505212084</c:v>
                </c:pt>
                <c:pt idx="1475">
                  <c:v>27.292211519436197</c:v>
                </c:pt>
                <c:pt idx="1476">
                  <c:v>27.326958658236407</c:v>
                </c:pt>
                <c:pt idx="1477">
                  <c:v>27.36172591926805</c:v>
                </c:pt>
                <c:pt idx="1478">
                  <c:v>27.396513300188989</c:v>
                </c:pt>
                <c:pt idx="1479">
                  <c:v>27.431320798659474</c:v>
                </c:pt>
                <c:pt idx="1480">
                  <c:v>27.466148412342147</c:v>
                </c:pt>
                <c:pt idx="1481">
                  <c:v>27.500996138902128</c:v>
                </c:pt>
                <c:pt idx="1482">
                  <c:v>27.535863976006922</c:v>
                </c:pt>
                <c:pt idx="1483">
                  <c:v>27.57075192132643</c:v>
                </c:pt>
                <c:pt idx="1484">
                  <c:v>27.605659972532976</c:v>
                </c:pt>
                <c:pt idx="1485">
                  <c:v>27.640588127301299</c:v>
                </c:pt>
                <c:pt idx="1486">
                  <c:v>27.675536383308529</c:v>
                </c:pt>
                <c:pt idx="1487">
                  <c:v>27.710504738234192</c:v>
                </c:pt>
                <c:pt idx="1488">
                  <c:v>27.745493189760193</c:v>
                </c:pt>
                <c:pt idx="1489">
                  <c:v>27.780501735570883</c:v>
                </c:pt>
                <c:pt idx="1490">
                  <c:v>27.815530373352935</c:v>
                </c:pt>
                <c:pt idx="1491">
                  <c:v>27.850579100795439</c:v>
                </c:pt>
                <c:pt idx="1492">
                  <c:v>27.885647915589853</c:v>
                </c:pt>
                <c:pt idx="1493">
                  <c:v>27.920736815430033</c:v>
                </c:pt>
                <c:pt idx="1494">
                  <c:v>27.955845798012202</c:v>
                </c:pt>
                <c:pt idx="1495">
                  <c:v>27.990974861034921</c:v>
                </c:pt>
                <c:pt idx="1496">
                  <c:v>28.026124002199158</c:v>
                </c:pt>
                <c:pt idx="1497">
                  <c:v>28.061293219208235</c:v>
                </c:pt>
                <c:pt idx="1498">
                  <c:v>28.096482509767821</c:v>
                </c:pt>
                <c:pt idx="1499">
                  <c:v>28.131691871585968</c:v>
                </c:pt>
                <c:pt idx="1500">
                  <c:v>28.166921302373055</c:v>
                </c:pt>
                <c:pt idx="1501">
                  <c:v>28.20217079984182</c:v>
                </c:pt>
                <c:pt idx="1502">
                  <c:v>28.237440361707346</c:v>
                </c:pt>
                <c:pt idx="1503">
                  <c:v>28.272729985687068</c:v>
                </c:pt>
                <c:pt idx="1504">
                  <c:v>28.308039669500747</c:v>
                </c:pt>
                <c:pt idx="1505">
                  <c:v>28.343369410870508</c:v>
                </c:pt>
                <c:pt idx="1506">
                  <c:v>28.378719207520774</c:v>
                </c:pt>
                <c:pt idx="1507">
                  <c:v>28.414089057178327</c:v>
                </c:pt>
                <c:pt idx="1508">
                  <c:v>28.449478957572268</c:v>
                </c:pt>
                <c:pt idx="1509">
                  <c:v>28.484888906434001</c:v>
                </c:pt>
                <c:pt idx="1510">
                  <c:v>28.520318901497287</c:v>
                </c:pt>
                <c:pt idx="1511">
                  <c:v>28.555768940498172</c:v>
                </c:pt>
                <c:pt idx="1512">
                  <c:v>28.591239021175024</c:v>
                </c:pt>
                <c:pt idx="1513">
                  <c:v>28.626729141268552</c:v>
                </c:pt>
                <c:pt idx="1514">
                  <c:v>28.662239298521712</c:v>
                </c:pt>
                <c:pt idx="1515">
                  <c:v>28.697769490679821</c:v>
                </c:pt>
                <c:pt idx="1516">
                  <c:v>28.733319715490474</c:v>
                </c:pt>
                <c:pt idx="1517">
                  <c:v>28.768889970703533</c:v>
                </c:pt>
                <c:pt idx="1518">
                  <c:v>28.804480254071226</c:v>
                </c:pt>
                <c:pt idx="1519">
                  <c:v>28.840090563347996</c:v>
                </c:pt>
                <c:pt idx="1520">
                  <c:v>28.87572089629062</c:v>
                </c:pt>
                <c:pt idx="1521">
                  <c:v>28.911371250658153</c:v>
                </c:pt>
                <c:pt idx="1522">
                  <c:v>28.947041624211899</c:v>
                </c:pt>
                <c:pt idx="1523">
                  <c:v>28.982732014715481</c:v>
                </c:pt>
                <c:pt idx="1524">
                  <c:v>29.018442419934789</c:v>
                </c:pt>
                <c:pt idx="1525">
                  <c:v>29.054172837637957</c:v>
                </c:pt>
                <c:pt idx="1526">
                  <c:v>29.089923265595409</c:v>
                </c:pt>
                <c:pt idx="1527">
                  <c:v>29.125693701579824</c:v>
                </c:pt>
                <c:pt idx="1528">
                  <c:v>29.16148414336617</c:v>
                </c:pt>
                <c:pt idx="1529">
                  <c:v>29.197294588731619</c:v>
                </c:pt>
                <c:pt idx="1530">
                  <c:v>29.23312503545565</c:v>
                </c:pt>
                <c:pt idx="1531">
                  <c:v>29.268975481319959</c:v>
                </c:pt>
                <c:pt idx="1532">
                  <c:v>29.304845924108527</c:v>
                </c:pt>
                <c:pt idx="1533">
                  <c:v>29.340736361607529</c:v>
                </c:pt>
                <c:pt idx="1534">
                  <c:v>29.376646791605442</c:v>
                </c:pt>
                <c:pt idx="1535">
                  <c:v>29.41257721189292</c:v>
                </c:pt>
                <c:pt idx="1536">
                  <c:v>29.448527620262908</c:v>
                </c:pt>
                <c:pt idx="1537">
                  <c:v>29.48449801451055</c:v>
                </c:pt>
                <c:pt idx="1538">
                  <c:v>29.520488392433219</c:v>
                </c:pt>
                <c:pt idx="1539">
                  <c:v>29.556498751830542</c:v>
                </c:pt>
                <c:pt idx="1540">
                  <c:v>29.592529090504321</c:v>
                </c:pt>
                <c:pt idx="1541">
                  <c:v>29.628579406258641</c:v>
                </c:pt>
                <c:pt idx="1542">
                  <c:v>29.664649696899748</c:v>
                </c:pt>
                <c:pt idx="1543">
                  <c:v>29.700739960236138</c:v>
                </c:pt>
                <c:pt idx="1544">
                  <c:v>29.736850194078499</c:v>
                </c:pt>
                <c:pt idx="1545">
                  <c:v>29.77298039623971</c:v>
                </c:pt>
                <c:pt idx="1546">
                  <c:v>29.809130564534886</c:v>
                </c:pt>
                <c:pt idx="1547">
                  <c:v>29.845300696781333</c:v>
                </c:pt>
                <c:pt idx="1548">
                  <c:v>29.881490790798562</c:v>
                </c:pt>
                <c:pt idx="1549">
                  <c:v>29.917700844408252</c:v>
                </c:pt>
                <c:pt idx="1550">
                  <c:v>29.95393085543428</c:v>
                </c:pt>
                <c:pt idx="1551">
                  <c:v>29.990180821702737</c:v>
                </c:pt>
                <c:pt idx="1552">
                  <c:v>30.026450741041888</c:v>
                </c:pt>
                <c:pt idx="1553">
                  <c:v>30.062740611282155</c:v>
                </c:pt>
                <c:pt idx="1554">
                  <c:v>30.099050430256185</c:v>
                </c:pt>
                <c:pt idx="1555">
                  <c:v>30.135380195798742</c:v>
                </c:pt>
                <c:pt idx="1556">
                  <c:v>30.171729905746798</c:v>
                </c:pt>
                <c:pt idx="1557">
                  <c:v>30.208099557939516</c:v>
                </c:pt>
                <c:pt idx="1558">
                  <c:v>30.24448915021819</c:v>
                </c:pt>
                <c:pt idx="1559">
                  <c:v>30.280898680426279</c:v>
                </c:pt>
                <c:pt idx="1560">
                  <c:v>30.317328146409427</c:v>
                </c:pt>
                <c:pt idx="1561">
                  <c:v>30.353777546015387</c:v>
                </c:pt>
                <c:pt idx="1562">
                  <c:v>30.390246877094125</c:v>
                </c:pt>
                <c:pt idx="1563">
                  <c:v>30.426736137497723</c:v>
                </c:pt>
                <c:pt idx="1564">
                  <c:v>30.463245325080432</c:v>
                </c:pt>
                <c:pt idx="1565">
                  <c:v>30.499774437698601</c:v>
                </c:pt>
                <c:pt idx="1566">
                  <c:v>30.536323473210778</c:v>
                </c:pt>
                <c:pt idx="1567">
                  <c:v>30.572892429477623</c:v>
                </c:pt>
                <c:pt idx="1568">
                  <c:v>30.609481304361925</c:v>
                </c:pt>
                <c:pt idx="1569">
                  <c:v>30.646090095728628</c:v>
                </c:pt>
                <c:pt idx="1570">
                  <c:v>30.682718801444775</c:v>
                </c:pt>
                <c:pt idx="1571">
                  <c:v>30.719367419379573</c:v>
                </c:pt>
                <c:pt idx="1572">
                  <c:v>30.7560359474043</c:v>
                </c:pt>
                <c:pt idx="1573">
                  <c:v>30.792724383392407</c:v>
                </c:pt>
                <c:pt idx="1574">
                  <c:v>30.829432725219441</c:v>
                </c:pt>
                <c:pt idx="1575">
                  <c:v>30.866160970763058</c:v>
                </c:pt>
                <c:pt idx="1576">
                  <c:v>30.902909117903029</c:v>
                </c:pt>
                <c:pt idx="1577">
                  <c:v>30.939677164521235</c:v>
                </c:pt>
                <c:pt idx="1578">
                  <c:v>30.97646510850166</c:v>
                </c:pt>
                <c:pt idx="1579">
                  <c:v>31.013272947730389</c:v>
                </c:pt>
                <c:pt idx="1580">
                  <c:v>31.050100680095611</c:v>
                </c:pt>
                <c:pt idx="1581">
                  <c:v>31.08694830348761</c:v>
                </c:pt>
                <c:pt idx="1582">
                  <c:v>31.123815815798753</c:v>
                </c:pt>
                <c:pt idx="1583">
                  <c:v>31.160703214923508</c:v>
                </c:pt>
                <c:pt idx="1584">
                  <c:v>31.197610498758436</c:v>
                </c:pt>
                <c:pt idx="1585">
                  <c:v>31.234537665202161</c:v>
                </c:pt>
                <c:pt idx="1586">
                  <c:v>31.271484712155399</c:v>
                </c:pt>
                <c:pt idx="1587">
                  <c:v>31.308451637520946</c:v>
                </c:pt>
                <c:pt idx="1588">
                  <c:v>31.345438439203686</c:v>
                </c:pt>
                <c:pt idx="1589">
                  <c:v>31.382445115110549</c:v>
                </c:pt>
                <c:pt idx="1590">
                  <c:v>31.419471663150553</c:v>
                </c:pt>
                <c:pt idx="1591">
                  <c:v>31.456518081234748</c:v>
                </c:pt>
                <c:pt idx="1592">
                  <c:v>31.493584367276309</c:v>
                </c:pt>
                <c:pt idx="1593">
                  <c:v>31.530670519190423</c:v>
                </c:pt>
                <c:pt idx="1594">
                  <c:v>31.567776534894335</c:v>
                </c:pt>
                <c:pt idx="1595">
                  <c:v>31.604902412307393</c:v>
                </c:pt>
                <c:pt idx="1596">
                  <c:v>31.642048149350909</c:v>
                </c:pt>
                <c:pt idx="1597">
                  <c:v>31.679213743948328</c:v>
                </c:pt>
                <c:pt idx="1598">
                  <c:v>31.716399194025112</c:v>
                </c:pt>
                <c:pt idx="1599">
                  <c:v>31.753604497508732</c:v>
                </c:pt>
                <c:pt idx="1600">
                  <c:v>31.790829652328746</c:v>
                </c:pt>
                <c:pt idx="1601">
                  <c:v>31.828074656416725</c:v>
                </c:pt>
                <c:pt idx="1602">
                  <c:v>31.865339507706263</c:v>
                </c:pt>
                <c:pt idx="1603">
                  <c:v>31.90262420413303</c:v>
                </c:pt>
                <c:pt idx="1604">
                  <c:v>31.939928743634685</c:v>
                </c:pt>
                <c:pt idx="1605">
                  <c:v>31.977253124150891</c:v>
                </c:pt>
                <c:pt idx="1606">
                  <c:v>32.014597343623386</c:v>
                </c:pt>
                <c:pt idx="1607">
                  <c:v>32.051961399995896</c:v>
                </c:pt>
                <c:pt idx="1608">
                  <c:v>32.08934529121418</c:v>
                </c:pt>
                <c:pt idx="1609">
                  <c:v>32.126749015226004</c:v>
                </c:pt>
                <c:pt idx="1610">
                  <c:v>32.164172569981105</c:v>
                </c:pt>
                <c:pt idx="1611">
                  <c:v>32.201615953431293</c:v>
                </c:pt>
                <c:pt idx="1612">
                  <c:v>32.239079163530349</c:v>
                </c:pt>
                <c:pt idx="1613">
                  <c:v>32.276562198234053</c:v>
                </c:pt>
                <c:pt idx="1614">
                  <c:v>32.314065055500173</c:v>
                </c:pt>
                <c:pt idx="1615">
                  <c:v>32.351587733288532</c:v>
                </c:pt>
                <c:pt idx="1616">
                  <c:v>32.389130229560905</c:v>
                </c:pt>
                <c:pt idx="1617">
                  <c:v>32.426692542281003</c:v>
                </c:pt>
                <c:pt idx="1618">
                  <c:v>32.464274669414579</c:v>
                </c:pt>
                <c:pt idx="1619">
                  <c:v>32.501876608929429</c:v>
                </c:pt>
                <c:pt idx="1620">
                  <c:v>32.539498358795221</c:v>
                </c:pt>
                <c:pt idx="1621">
                  <c:v>32.577139916983661</c:v>
                </c:pt>
                <c:pt idx="1622">
                  <c:v>32.614801281468402</c:v>
                </c:pt>
                <c:pt idx="1623">
                  <c:v>32.652482450225143</c:v>
                </c:pt>
                <c:pt idx="1624">
                  <c:v>32.690183421231445</c:v>
                </c:pt>
                <c:pt idx="1625">
                  <c:v>32.727904192466909</c:v>
                </c:pt>
                <c:pt idx="1626">
                  <c:v>32.765644761913066</c:v>
                </c:pt>
                <c:pt idx="1627">
                  <c:v>32.803405127553447</c:v>
                </c:pt>
                <c:pt idx="1628">
                  <c:v>32.841185287373484</c:v>
                </c:pt>
                <c:pt idx="1629">
                  <c:v>32.878985239360631</c:v>
                </c:pt>
                <c:pt idx="1630">
                  <c:v>32.916804981504249</c:v>
                </c:pt>
                <c:pt idx="1631">
                  <c:v>32.954644511795649</c:v>
                </c:pt>
                <c:pt idx="1632">
                  <c:v>32.992503828228159</c:v>
                </c:pt>
                <c:pt idx="1633">
                  <c:v>33.030382928796918</c:v>
                </c:pt>
                <c:pt idx="1634">
                  <c:v>33.068281811499126</c:v>
                </c:pt>
                <c:pt idx="1635">
                  <c:v>33.10620047433386</c:v>
                </c:pt>
                <c:pt idx="1636">
                  <c:v>33.144138915302193</c:v>
                </c:pt>
                <c:pt idx="1637">
                  <c:v>33.182097132407037</c:v>
                </c:pt>
                <c:pt idx="1638">
                  <c:v>33.220075123653338</c:v>
                </c:pt>
                <c:pt idx="1639">
                  <c:v>33.258072887047888</c:v>
                </c:pt>
                <c:pt idx="1640">
                  <c:v>33.296090420599455</c:v>
                </c:pt>
                <c:pt idx="1641">
                  <c:v>33.334127722318684</c:v>
                </c:pt>
                <c:pt idx="1642">
                  <c:v>33.372184790218199</c:v>
                </c:pt>
                <c:pt idx="1643">
                  <c:v>33.41026162231249</c:v>
                </c:pt>
                <c:pt idx="1644">
                  <c:v>33.448358216618011</c:v>
                </c:pt>
                <c:pt idx="1645">
                  <c:v>33.486474571153039</c:v>
                </c:pt>
                <c:pt idx="1646">
                  <c:v>33.524610683937873</c:v>
                </c:pt>
                <c:pt idx="1647">
                  <c:v>33.562766552994596</c:v>
                </c:pt>
                <c:pt idx="1648">
                  <c:v>33.600942176347303</c:v>
                </c:pt>
                <c:pt idx="1649">
                  <c:v>33.63913755202195</c:v>
                </c:pt>
                <c:pt idx="1650">
                  <c:v>33.67735267804634</c:v>
                </c:pt>
                <c:pt idx="1651">
                  <c:v>33.715587552450231</c:v>
                </c:pt>
                <c:pt idx="1652">
                  <c:v>33.753842173265284</c:v>
                </c:pt>
                <c:pt idx="1653">
                  <c:v>33.792116538525022</c:v>
                </c:pt>
                <c:pt idx="1654">
                  <c:v>33.830410646264767</c:v>
                </c:pt>
                <c:pt idx="1655">
                  <c:v>33.868724494521913</c:v>
                </c:pt>
                <c:pt idx="1656">
                  <c:v>33.90705808133557</c:v>
                </c:pt>
                <c:pt idx="1657">
                  <c:v>33.945411404746835</c:v>
                </c:pt>
                <c:pt idx="1658">
                  <c:v>33.983784462798567</c:v>
                </c:pt>
                <c:pt idx="1659">
                  <c:v>34.022177253535652</c:v>
                </c:pt>
                <c:pt idx="1660">
                  <c:v>34.060589775004665</c:v>
                </c:pt>
                <c:pt idx="1661">
                  <c:v>34.099022025254207</c:v>
                </c:pt>
                <c:pt idx="1662">
                  <c:v>34.137474002334635</c:v>
                </c:pt>
                <c:pt idx="1663">
                  <c:v>34.175945704298243</c:v>
                </c:pt>
                <c:pt idx="1664">
                  <c:v>34.214437129199126</c:v>
                </c:pt>
                <c:pt idx="1665">
                  <c:v>34.25294827509326</c:v>
                </c:pt>
                <c:pt idx="1666">
                  <c:v>34.291479140038504</c:v>
                </c:pt>
                <c:pt idx="1667">
                  <c:v>34.330029722094501</c:v>
                </c:pt>
                <c:pt idx="1668">
                  <c:v>34.368600019322805</c:v>
                </c:pt>
                <c:pt idx="1669">
                  <c:v>34.407190029786776</c:v>
                </c:pt>
                <c:pt idx="1670">
                  <c:v>34.445799751551625</c:v>
                </c:pt>
                <c:pt idx="1671">
                  <c:v>34.484429182684408</c:v>
                </c:pt>
                <c:pt idx="1672">
                  <c:v>34.523078321254054</c:v>
                </c:pt>
                <c:pt idx="1673">
                  <c:v>34.561747165331241</c:v>
                </c:pt>
                <c:pt idx="1674">
                  <c:v>34.600435712988578</c:v>
                </c:pt>
                <c:pt idx="1675">
                  <c:v>34.639143962300409</c:v>
                </c:pt>
                <c:pt idx="1676">
                  <c:v>34.677871911342969</c:v>
                </c:pt>
                <c:pt idx="1677">
                  <c:v>34.71661955819431</c:v>
                </c:pt>
                <c:pt idx="1678">
                  <c:v>34.755386900934298</c:v>
                </c:pt>
                <c:pt idx="1679">
                  <c:v>34.79417393764458</c:v>
                </c:pt>
                <c:pt idx="1680">
                  <c:v>34.832980666408673</c:v>
                </c:pt>
                <c:pt idx="1681">
                  <c:v>34.871807085311893</c:v>
                </c:pt>
                <c:pt idx="1682">
                  <c:v>34.910653192441366</c:v>
                </c:pt>
                <c:pt idx="1683">
                  <c:v>34.949518985886023</c:v>
                </c:pt>
                <c:pt idx="1684">
                  <c:v>34.988404463736536</c:v>
                </c:pt>
                <c:pt idx="1685">
                  <c:v>35.027309624085554</c:v>
                </c:pt>
                <c:pt idx="1686">
                  <c:v>35.066234465027321</c:v>
                </c:pt>
                <c:pt idx="1687">
                  <c:v>35.105178984658025</c:v>
                </c:pt>
                <c:pt idx="1688">
                  <c:v>35.144143181075556</c:v>
                </c:pt>
                <c:pt idx="1689">
                  <c:v>35.183127052379653</c:v>
                </c:pt>
                <c:pt idx="1690">
                  <c:v>35.222130596671867</c:v>
                </c:pt>
                <c:pt idx="1691">
                  <c:v>35.261153812055419</c:v>
                </c:pt>
                <c:pt idx="1692">
                  <c:v>35.300196696635432</c:v>
                </c:pt>
                <c:pt idx="1693">
                  <c:v>35.3392592485188</c:v>
                </c:pt>
                <c:pt idx="1694">
                  <c:v>35.378341465814103</c:v>
                </c:pt>
                <c:pt idx="1695">
                  <c:v>35.417443346631849</c:v>
                </c:pt>
                <c:pt idx="1696">
                  <c:v>35.456564889084149</c:v>
                </c:pt>
                <c:pt idx="1697">
                  <c:v>35.49570609128503</c:v>
                </c:pt>
                <c:pt idx="1698">
                  <c:v>35.534866951350175</c:v>
                </c:pt>
                <c:pt idx="1699">
                  <c:v>35.574047467397122</c:v>
                </c:pt>
                <c:pt idx="1700">
                  <c:v>35.613247637545136</c:v>
                </c:pt>
                <c:pt idx="1701">
                  <c:v>35.652467459915229</c:v>
                </c:pt>
                <c:pt idx="1702">
                  <c:v>35.691706932630204</c:v>
                </c:pt>
                <c:pt idx="1703">
                  <c:v>35.730966053814548</c:v>
                </c:pt>
                <c:pt idx="1704">
                  <c:v>35.770244821594623</c:v>
                </c:pt>
                <c:pt idx="1705">
                  <c:v>35.809543234098449</c:v>
                </c:pt>
                <c:pt idx="1706">
                  <c:v>35.848861289455797</c:v>
                </c:pt>
                <c:pt idx="1707">
                  <c:v>35.888198985798226</c:v>
                </c:pt>
                <c:pt idx="1708">
                  <c:v>35.927556321259033</c:v>
                </c:pt>
                <c:pt idx="1709">
                  <c:v>35.966933293973199</c:v>
                </c:pt>
                <c:pt idx="1710">
                  <c:v>36.006329902077503</c:v>
                </c:pt>
                <c:pt idx="1711">
                  <c:v>36.045746143710431</c:v>
                </c:pt>
                <c:pt idx="1712">
                  <c:v>36.085182017012229</c:v>
                </c:pt>
                <c:pt idx="1713">
                  <c:v>36.124637520124864</c:v>
                </c:pt>
                <c:pt idx="1714">
                  <c:v>36.164112651191999</c:v>
                </c:pt>
                <c:pt idx="1715">
                  <c:v>36.203607408359026</c:v>
                </c:pt>
                <c:pt idx="1716">
                  <c:v>36.243121789773106</c:v>
                </c:pt>
                <c:pt idx="1717">
                  <c:v>36.282655793583103</c:v>
                </c:pt>
                <c:pt idx="1718">
                  <c:v>36.322209417939547</c:v>
                </c:pt>
                <c:pt idx="1719">
                  <c:v>36.36178266099477</c:v>
                </c:pt>
                <c:pt idx="1720">
                  <c:v>36.401375520902739</c:v>
                </c:pt>
                <c:pt idx="1721">
                  <c:v>36.440987995819164</c:v>
                </c:pt>
                <c:pt idx="1722">
                  <c:v>36.480620083901471</c:v>
                </c:pt>
                <c:pt idx="1723">
                  <c:v>36.520271783308793</c:v>
                </c:pt>
                <c:pt idx="1724">
                  <c:v>36.559943092201905</c:v>
                </c:pt>
                <c:pt idx="1725">
                  <c:v>36.599634008743372</c:v>
                </c:pt>
                <c:pt idx="1726">
                  <c:v>36.6393445310974</c:v>
                </c:pt>
                <c:pt idx="1727">
                  <c:v>36.679074657429908</c:v>
                </c:pt>
                <c:pt idx="1728">
                  <c:v>36.718824385908498</c:v>
                </c:pt>
                <c:pt idx="1729">
                  <c:v>36.758593714702478</c:v>
                </c:pt>
                <c:pt idx="1730">
                  <c:v>36.798382641982819</c:v>
                </c:pt>
                <c:pt idx="1731">
                  <c:v>36.838191165922176</c:v>
                </c:pt>
                <c:pt idx="1732">
                  <c:v>36.878019284694929</c:v>
                </c:pt>
                <c:pt idx="1733">
                  <c:v>36.91786699647708</c:v>
                </c:pt>
                <c:pt idx="1734">
                  <c:v>36.957734299446365</c:v>
                </c:pt>
                <c:pt idx="1735">
                  <c:v>36.997621191782159</c:v>
                </c:pt>
                <c:pt idx="1736">
                  <c:v>37.037527671665515</c:v>
                </c:pt>
                <c:pt idx="1737">
                  <c:v>37.077453737279171</c:v>
                </c:pt>
                <c:pt idx="1738">
                  <c:v>37.117399386807492</c:v>
                </c:pt>
                <c:pt idx="1739">
                  <c:v>37.157364618436539</c:v>
                </c:pt>
                <c:pt idx="1740">
                  <c:v>37.197349430354073</c:v>
                </c:pt>
                <c:pt idx="1741">
                  <c:v>37.237353820749419</c:v>
                </c:pt>
                <c:pt idx="1742">
                  <c:v>37.277377787813641</c:v>
                </c:pt>
                <c:pt idx="1743">
                  <c:v>37.317421329739439</c:v>
                </c:pt>
                <c:pt idx="1744">
                  <c:v>37.357484444721145</c:v>
                </c:pt>
                <c:pt idx="1745">
                  <c:v>37.397567130954783</c:v>
                </c:pt>
                <c:pt idx="1746">
                  <c:v>37.43766938663795</c:v>
                </c:pt>
                <c:pt idx="1747">
                  <c:v>37.477791209969979</c:v>
                </c:pt>
                <c:pt idx="1748">
                  <c:v>37.517932599151777</c:v>
                </c:pt>
                <c:pt idx="1749">
                  <c:v>37.558093552385905</c:v>
                </c:pt>
                <c:pt idx="1750">
                  <c:v>37.598274067876602</c:v>
                </c:pt>
                <c:pt idx="1751">
                  <c:v>37.638474143829704</c:v>
                </c:pt>
                <c:pt idx="1752">
                  <c:v>37.678693778452676</c:v>
                </c:pt>
                <c:pt idx="1753">
                  <c:v>37.718932969954658</c:v>
                </c:pt>
                <c:pt idx="1754">
                  <c:v>37.759191716546347</c:v>
                </c:pt>
                <c:pt idx="1755">
                  <c:v>37.799470016440132</c:v>
                </c:pt>
                <c:pt idx="1756">
                  <c:v>37.839767867849986</c:v>
                </c:pt>
                <c:pt idx="1757">
                  <c:v>37.880085268991536</c:v>
                </c:pt>
                <c:pt idx="1758">
                  <c:v>37.920422218082003</c:v>
                </c:pt>
                <c:pt idx="1759">
                  <c:v>37.960778713340197</c:v>
                </c:pt>
                <c:pt idx="1760">
                  <c:v>38.001154752986615</c:v>
                </c:pt>
                <c:pt idx="1761">
                  <c:v>38.041550335243301</c:v>
                </c:pt>
                <c:pt idx="1762">
                  <c:v>38.081965458333947</c:v>
                </c:pt>
                <c:pt idx="1763">
                  <c:v>38.12240012048386</c:v>
                </c:pt>
                <c:pt idx="1764">
                  <c:v>38.162854319919859</c:v>
                </c:pt>
                <c:pt idx="1765">
                  <c:v>38.203328054870468</c:v>
                </c:pt>
                <c:pt idx="1766">
                  <c:v>38.243821323565783</c:v>
                </c:pt>
                <c:pt idx="1767">
                  <c:v>38.284334124237475</c:v>
                </c:pt>
                <c:pt idx="1768">
                  <c:v>38.324866455118823</c:v>
                </c:pt>
                <c:pt idx="1769">
                  <c:v>38.365418314444746</c:v>
                </c:pt>
                <c:pt idx="1770">
                  <c:v>38.405989700451627</c:v>
                </c:pt>
                <c:pt idx="1771">
                  <c:v>38.446580611377549</c:v>
                </c:pt>
                <c:pt idx="1772">
                  <c:v>38.487191045462168</c:v>
                </c:pt>
                <c:pt idx="1773">
                  <c:v>38.527821000946666</c:v>
                </c:pt>
                <c:pt idx="1774">
                  <c:v>38.568470476073884</c:v>
                </c:pt>
                <c:pt idx="1775">
                  <c:v>38.609139469088127</c:v>
                </c:pt>
                <c:pt idx="1776">
                  <c:v>38.6498279782354</c:v>
                </c:pt>
                <c:pt idx="1777">
                  <c:v>38.69053600176322</c:v>
                </c:pt>
                <c:pt idx="1778">
                  <c:v>38.731263537920654</c:v>
                </c:pt>
                <c:pt idx="1779">
                  <c:v>38.772010584958394</c:v>
                </c:pt>
                <c:pt idx="1780">
                  <c:v>38.812777141128649</c:v>
                </c:pt>
                <c:pt idx="1781">
                  <c:v>38.853563204685216</c:v>
                </c:pt>
                <c:pt idx="1782">
                  <c:v>38.894368773883443</c:v>
                </c:pt>
                <c:pt idx="1783">
                  <c:v>38.935193846980269</c:v>
                </c:pt>
                <c:pt idx="1784">
                  <c:v>38.976038422234126</c:v>
                </c:pt>
                <c:pt idx="1785">
                  <c:v>39.016902497905058</c:v>
                </c:pt>
                <c:pt idx="1786">
                  <c:v>39.057786072254636</c:v>
                </c:pt>
                <c:pt idx="1787">
                  <c:v>39.098689143546004</c:v>
                </c:pt>
                <c:pt idx="1788">
                  <c:v>39.139611710043802</c:v>
                </c:pt>
                <c:pt idx="1789">
                  <c:v>39.180553770014257</c:v>
                </c:pt>
                <c:pt idx="1790">
                  <c:v>39.221515321725164</c:v>
                </c:pt>
                <c:pt idx="1791">
                  <c:v>39.262496363445763</c:v>
                </c:pt>
                <c:pt idx="1792">
                  <c:v>39.303496893446919</c:v>
                </c:pt>
                <c:pt idx="1793">
                  <c:v>39.344516910001033</c:v>
                </c:pt>
                <c:pt idx="1794">
                  <c:v>39.385556411381977</c:v>
                </c:pt>
                <c:pt idx="1795">
                  <c:v>39.426615395865213</c:v>
                </c:pt>
                <c:pt idx="1796">
                  <c:v>39.467693861727696</c:v>
                </c:pt>
                <c:pt idx="1797">
                  <c:v>39.50879180724791</c:v>
                </c:pt>
                <c:pt idx="1798">
                  <c:v>39.549909230705907</c:v>
                </c:pt>
                <c:pt idx="1799">
                  <c:v>39.591046130383177</c:v>
                </c:pt>
                <c:pt idx="1800">
                  <c:v>39.632202504562834</c:v>
                </c:pt>
                <c:pt idx="1801">
                  <c:v>39.673378351529429</c:v>
                </c:pt>
                <c:pt idx="1802">
                  <c:v>39.714573669569027</c:v>
                </c:pt>
                <c:pt idx="1803">
                  <c:v>39.755788456969277</c:v>
                </c:pt>
                <c:pt idx="1804">
                  <c:v>39.797022712019285</c:v>
                </c:pt>
                <c:pt idx="1805">
                  <c:v>39.838276433009646</c:v>
                </c:pt>
                <c:pt idx="1806">
                  <c:v>39.879549618232495</c:v>
                </c:pt>
                <c:pt idx="1807">
                  <c:v>39.920842265981506</c:v>
                </c:pt>
                <c:pt idx="1808">
                  <c:v>39.962154374551787</c:v>
                </c:pt>
                <c:pt idx="1809">
                  <c:v>40.003485942239919</c:v>
                </c:pt>
                <c:pt idx="1810">
                  <c:v>40.044836967344089</c:v>
                </c:pt>
                <c:pt idx="1811">
                  <c:v>40.086207448163925</c:v>
                </c:pt>
                <c:pt idx="1812">
                  <c:v>40.127597383000527</c:v>
                </c:pt>
                <c:pt idx="1813">
                  <c:v>40.169006770156493</c:v>
                </c:pt>
                <c:pt idx="1814">
                  <c:v>40.210435607935921</c:v>
                </c:pt>
                <c:pt idx="1815">
                  <c:v>40.251883894644365</c:v>
                </c:pt>
                <c:pt idx="1816">
                  <c:v>40.293351628588951</c:v>
                </c:pt>
                <c:pt idx="1817">
                  <c:v>40.334838808078153</c:v>
                </c:pt>
                <c:pt idx="1818">
                  <c:v>40.37634543142201</c:v>
                </c:pt>
                <c:pt idx="1819">
                  <c:v>40.417871496932037</c:v>
                </c:pt>
                <c:pt idx="1820">
                  <c:v>40.459417002921207</c:v>
                </c:pt>
                <c:pt idx="1821">
                  <c:v>40.500981947703949</c:v>
                </c:pt>
                <c:pt idx="1822">
                  <c:v>40.54256632959617</c:v>
                </c:pt>
                <c:pt idx="1823">
                  <c:v>40.584170146915262</c:v>
                </c:pt>
                <c:pt idx="1824">
                  <c:v>40.625793397980061</c:v>
                </c:pt>
                <c:pt idx="1825">
                  <c:v>40.667436081110857</c:v>
                </c:pt>
                <c:pt idx="1826">
                  <c:v>40.709098194629462</c:v>
                </c:pt>
                <c:pt idx="1827">
                  <c:v>40.75077973685908</c:v>
                </c:pt>
                <c:pt idx="1828">
                  <c:v>40.792480706124387</c:v>
                </c:pt>
                <c:pt idx="1829">
                  <c:v>40.8342011007515</c:v>
                </c:pt>
                <c:pt idx="1830">
                  <c:v>40.875940919068071</c:v>
                </c:pt>
                <c:pt idx="1831">
                  <c:v>40.917700159403068</c:v>
                </c:pt>
                <c:pt idx="1832">
                  <c:v>40.959478820087043</c:v>
                </c:pt>
                <c:pt idx="1833">
                  <c:v>41.001276899451859</c:v>
                </c:pt>
                <c:pt idx="1834">
                  <c:v>41.043094395830927</c:v>
                </c:pt>
                <c:pt idx="1835">
                  <c:v>41.084931307559067</c:v>
                </c:pt>
                <c:pt idx="1836">
                  <c:v>41.126787632972508</c:v>
                </c:pt>
                <c:pt idx="1837">
                  <c:v>41.16866337040895</c:v>
                </c:pt>
                <c:pt idx="1838">
                  <c:v>41.210558518207499</c:v>
                </c:pt>
                <c:pt idx="1839">
                  <c:v>41.252473074708732</c:v>
                </c:pt>
                <c:pt idx="1840">
                  <c:v>41.294407038254612</c:v>
                </c:pt>
                <c:pt idx="1841">
                  <c:v>41.336360407188572</c:v>
                </c:pt>
                <c:pt idx="1842">
                  <c:v>41.378333179855439</c:v>
                </c:pt>
                <c:pt idx="1843">
                  <c:v>41.420325354601466</c:v>
                </c:pt>
                <c:pt idx="1844">
                  <c:v>41.462336929774338</c:v>
                </c:pt>
                <c:pt idx="1845">
                  <c:v>41.504367903723136</c:v>
                </c:pt>
                <c:pt idx="1846">
                  <c:v>41.546418274798405</c:v>
                </c:pt>
                <c:pt idx="1847">
                  <c:v>41.588488041352051</c:v>
                </c:pt>
                <c:pt idx="1848">
                  <c:v>41.630577201737431</c:v>
                </c:pt>
                <c:pt idx="1849">
                  <c:v>41.672685754309292</c:v>
                </c:pt>
                <c:pt idx="1850">
                  <c:v>41.714813697423793</c:v>
                </c:pt>
                <c:pt idx="1851">
                  <c:v>41.756961029438472</c:v>
                </c:pt>
                <c:pt idx="1852">
                  <c:v>41.799127748712337</c:v>
                </c:pt>
                <c:pt idx="1853">
                  <c:v>41.841313853605726</c:v>
                </c:pt>
                <c:pt idx="1854">
                  <c:v>41.883519342480447</c:v>
                </c:pt>
                <c:pt idx="1855">
                  <c:v>41.925744213699616</c:v>
                </c:pt>
                <c:pt idx="1856">
                  <c:v>41.967988465627805</c:v>
                </c:pt>
                <c:pt idx="1857">
                  <c:v>42.010252096631007</c:v>
                </c:pt>
                <c:pt idx="1858">
                  <c:v>42.052535105076522</c:v>
                </c:pt>
                <c:pt idx="1859">
                  <c:v>42.094837489333074</c:v>
                </c:pt>
                <c:pt idx="1860">
                  <c:v>42.137159247770846</c:v>
                </c:pt>
                <c:pt idx="1861">
                  <c:v>42.179500378761254</c:v>
                </c:pt>
                <c:pt idx="1862">
                  <c:v>42.221860880677227</c:v>
                </c:pt>
                <c:pt idx="1863">
                  <c:v>42.264240751893013</c:v>
                </c:pt>
                <c:pt idx="1864">
                  <c:v>42.306639990784277</c:v>
                </c:pt>
                <c:pt idx="1865">
                  <c:v>42.349058595727996</c:v>
                </c:pt>
                <c:pt idx="1866">
                  <c:v>42.391496565102578</c:v>
                </c:pt>
                <c:pt idx="1867">
                  <c:v>42.433953897287807</c:v>
                </c:pt>
                <c:pt idx="1868">
                  <c:v>42.476430590664776</c:v>
                </c:pt>
                <c:pt idx="1869">
                  <c:v>42.518926643615991</c:v>
                </c:pt>
                <c:pt idx="1870">
                  <c:v>42.561442054525322</c:v>
                </c:pt>
                <c:pt idx="1871">
                  <c:v>42.603976821777977</c:v>
                </c:pt>
                <c:pt idx="1872">
                  <c:v>42.646530943760538</c:v>
                </c:pt>
                <c:pt idx="1873">
                  <c:v>42.689104418860957</c:v>
                </c:pt>
                <c:pt idx="1874">
                  <c:v>42.731697245468531</c:v>
                </c:pt>
                <c:pt idx="1875">
                  <c:v>42.774309421973918</c:v>
                </c:pt>
                <c:pt idx="1876">
                  <c:v>42.816940946769108</c:v>
                </c:pt>
                <c:pt idx="1877">
                  <c:v>42.859591818247459</c:v>
                </c:pt>
                <c:pt idx="1878">
                  <c:v>42.902262034803691</c:v>
                </c:pt>
                <c:pt idx="1879">
                  <c:v>42.94495159483381</c:v>
                </c:pt>
                <c:pt idx="1880">
                  <c:v>42.987660496735259</c:v>
                </c:pt>
                <c:pt idx="1881">
                  <c:v>43.030388738906744</c:v>
                </c:pt>
                <c:pt idx="1882">
                  <c:v>43.073136319748329</c:v>
                </c:pt>
                <c:pt idx="1883">
                  <c:v>43.115903237661428</c:v>
                </c:pt>
                <c:pt idx="1884">
                  <c:v>43.15868949104879</c:v>
                </c:pt>
                <c:pt idx="1885">
                  <c:v>43.201495078314494</c:v>
                </c:pt>
                <c:pt idx="1886">
                  <c:v>43.244319997863954</c:v>
                </c:pt>
                <c:pt idx="1887">
                  <c:v>43.287164248103899</c:v>
                </c:pt>
                <c:pt idx="1888">
                  <c:v>43.330027827442365</c:v>
                </c:pt>
                <c:pt idx="1889">
                  <c:v>43.372910734288816</c:v>
                </c:pt>
                <c:pt idx="1890">
                  <c:v>43.415812967053888</c:v>
                </c:pt>
                <c:pt idx="1891">
                  <c:v>43.458734524149648</c:v>
                </c:pt>
                <c:pt idx="1892">
                  <c:v>43.501675403989431</c:v>
                </c:pt>
                <c:pt idx="1893">
                  <c:v>43.544635604987931</c:v>
                </c:pt>
                <c:pt idx="1894">
                  <c:v>43.587615125561108</c:v>
                </c:pt>
                <c:pt idx="1895">
                  <c:v>43.630613964126255</c:v>
                </c:pt>
                <c:pt idx="1896">
                  <c:v>43.673632119101988</c:v>
                </c:pt>
                <c:pt idx="1897">
                  <c:v>43.716669588908204</c:v>
                </c:pt>
                <c:pt idx="1898">
                  <c:v>43.759726371966124</c:v>
                </c:pt>
                <c:pt idx="1899">
                  <c:v>43.802802466698274</c:v>
                </c:pt>
                <c:pt idx="1900">
                  <c:v>43.8458978715285</c:v>
                </c:pt>
                <c:pt idx="1901">
                  <c:v>43.889012584881904</c:v>
                </c:pt>
                <c:pt idx="1902">
                  <c:v>43.932146605184904</c:v>
                </c:pt>
                <c:pt idx="1903">
                  <c:v>43.975299930865212</c:v>
                </c:pt>
                <c:pt idx="1904">
                  <c:v>44.01847256035186</c:v>
                </c:pt>
                <c:pt idx="1905">
                  <c:v>44.061664492075131</c:v>
                </c:pt>
                <c:pt idx="1906">
                  <c:v>44.104875724466631</c:v>
                </c:pt>
                <c:pt idx="1907">
                  <c:v>44.148106255959263</c:v>
                </c:pt>
                <c:pt idx="1908">
                  <c:v>44.191356084987149</c:v>
                </c:pt>
                <c:pt idx="1909">
                  <c:v>44.234625209985758</c:v>
                </c:pt>
                <c:pt idx="1910">
                  <c:v>44.277913629391811</c:v>
                </c:pt>
                <c:pt idx="1911">
                  <c:v>44.321221341643323</c:v>
                </c:pt>
                <c:pt idx="1912">
                  <c:v>44.364548345179614</c:v>
                </c:pt>
                <c:pt idx="1913">
                  <c:v>44.407894638441199</c:v>
                </c:pt>
                <c:pt idx="1914">
                  <c:v>44.451260219869944</c:v>
                </c:pt>
                <c:pt idx="1915">
                  <c:v>44.494645087908957</c:v>
                </c:pt>
                <c:pt idx="1916">
                  <c:v>44.538049241002597</c:v>
                </c:pt>
                <c:pt idx="1917">
                  <c:v>44.581472677596508</c:v>
                </c:pt>
                <c:pt idx="1918">
                  <c:v>44.624915396137638</c:v>
                </c:pt>
                <c:pt idx="1919">
                  <c:v>44.668377395074117</c:v>
                </c:pt>
                <c:pt idx="1920">
                  <c:v>44.711858672855392</c:v>
                </c:pt>
                <c:pt idx="1921">
                  <c:v>44.755359227932153</c:v>
                </c:pt>
                <c:pt idx="1922">
                  <c:v>44.798879058756356</c:v>
                </c:pt>
                <c:pt idx="1923">
                  <c:v>44.842418163781211</c:v>
                </c:pt>
                <c:pt idx="1924">
                  <c:v>44.885976541461176</c:v>
                </c:pt>
                <c:pt idx="1925">
                  <c:v>44.929554190251963</c:v>
                </c:pt>
                <c:pt idx="1926">
                  <c:v>44.973151108610516</c:v>
                </c:pt>
                <c:pt idx="1927">
                  <c:v>45.016767294995056</c:v>
                </c:pt>
                <c:pt idx="1928">
                  <c:v>45.060402747865048</c:v>
                </c:pt>
                <c:pt idx="1929">
                  <c:v>45.104057465681137</c:v>
                </c:pt>
                <c:pt idx="1930">
                  <c:v>45.147731446905333</c:v>
                </c:pt>
                <c:pt idx="1931">
                  <c:v>45.191424690000737</c:v>
                </c:pt>
                <c:pt idx="1932">
                  <c:v>45.235137193431825</c:v>
                </c:pt>
                <c:pt idx="1933">
                  <c:v>45.27886895566418</c:v>
                </c:pt>
                <c:pt idx="1934">
                  <c:v>45.322619975164763</c:v>
                </c:pt>
                <c:pt idx="1935">
                  <c:v>45.366390250401608</c:v>
                </c:pt>
                <c:pt idx="1936">
                  <c:v>45.410179779844093</c:v>
                </c:pt>
                <c:pt idx="1937">
                  <c:v>45.453988561962788</c:v>
                </c:pt>
                <c:pt idx="1938">
                  <c:v>45.497816595229494</c:v>
                </c:pt>
                <c:pt idx="1939">
                  <c:v>45.541663878117213</c:v>
                </c:pt>
                <c:pt idx="1940">
                  <c:v>45.585530409100187</c:v>
                </c:pt>
                <c:pt idx="1941">
                  <c:v>45.629416186653884</c:v>
                </c:pt>
                <c:pt idx="1942">
                  <c:v>45.673321209254958</c:v>
                </c:pt>
                <c:pt idx="1943">
                  <c:v>45.717245475381318</c:v>
                </c:pt>
                <c:pt idx="1944">
                  <c:v>45.761188983512078</c:v>
                </c:pt>
                <c:pt idx="1945">
                  <c:v>45.805151732127534</c:v>
                </c:pt>
                <c:pt idx="1946">
                  <c:v>45.849133719709208</c:v>
                </c:pt>
                <c:pt idx="1947">
                  <c:v>45.893134944739863</c:v>
                </c:pt>
                <c:pt idx="1948">
                  <c:v>45.937155405703386</c:v>
                </c:pt>
                <c:pt idx="1949">
                  <c:v>45.981195101084978</c:v>
                </c:pt>
                <c:pt idx="1950">
                  <c:v>46.025254029370956</c:v>
                </c:pt>
                <c:pt idx="1951">
                  <c:v>46.069332189048858</c:v>
                </c:pt>
                <c:pt idx="1952">
                  <c:v>46.113429578607416</c:v>
                </c:pt>
                <c:pt idx="1953">
                  <c:v>46.157546196536615</c:v>
                </c:pt>
                <c:pt idx="1954">
                  <c:v>46.201682041327544</c:v>
                </c:pt>
                <c:pt idx="1955">
                  <c:v>46.245837111472547</c:v>
                </c:pt>
                <c:pt idx="1956">
                  <c:v>46.290011405465137</c:v>
                </c:pt>
                <c:pt idx="1957">
                  <c:v>46.334204921799994</c:v>
                </c:pt>
                <c:pt idx="1958">
                  <c:v>46.378417658973042</c:v>
                </c:pt>
                <c:pt idx="1959">
                  <c:v>46.422649615481305</c:v>
                </c:pt>
                <c:pt idx="1960">
                  <c:v>46.466900789823093</c:v>
                </c:pt>
                <c:pt idx="1961">
                  <c:v>46.51117118049779</c:v>
                </c:pt>
                <c:pt idx="1962">
                  <c:v>46.55546078600603</c:v>
                </c:pt>
                <c:pt idx="1963">
                  <c:v>46.599769604849627</c:v>
                </c:pt>
                <c:pt idx="1964">
                  <c:v>46.644097635531516</c:v>
                </c:pt>
                <c:pt idx="1965">
                  <c:v>46.688444876555856</c:v>
                </c:pt>
                <c:pt idx="1966">
                  <c:v>46.732811326427935</c:v>
                </c:pt>
                <c:pt idx="1967">
                  <c:v>46.777196983654221</c:v>
                </c:pt>
                <c:pt idx="1968">
                  <c:v>46.821601846742368</c:v>
                </c:pt>
                <c:pt idx="1969">
                  <c:v>46.866025914201217</c:v>
                </c:pt>
                <c:pt idx="1970">
                  <c:v>46.910469184540702</c:v>
                </c:pt>
                <c:pt idx="1971">
                  <c:v>46.95493165627196</c:v>
                </c:pt>
                <c:pt idx="1972">
                  <c:v>46.999413327907313</c:v>
                </c:pt>
                <c:pt idx="1973">
                  <c:v>47.043914197960177</c:v>
                </c:pt>
                <c:pt idx="1974">
                  <c:v>47.088434264945171</c:v>
                </c:pt>
                <c:pt idx="1975">
                  <c:v>47.132973527378056</c:v>
                </c:pt>
                <c:pt idx="1976">
                  <c:v>47.177531983775729</c:v>
                </c:pt>
                <c:pt idx="1977">
                  <c:v>47.222109632656263</c:v>
                </c:pt>
                <c:pt idx="1978">
                  <c:v>47.266706472538857</c:v>
                </c:pt>
                <c:pt idx="1979">
                  <c:v>47.311322501943849</c:v>
                </c:pt>
                <c:pt idx="1980">
                  <c:v>47.355957719392784</c:v>
                </c:pt>
                <c:pt idx="1981">
                  <c:v>47.40061212340828</c:v>
                </c:pt>
                <c:pt idx="1982">
                  <c:v>47.445285712514099</c:v>
                </c:pt>
                <c:pt idx="1983">
                  <c:v>47.48997848523517</c:v>
                </c:pt>
                <c:pt idx="1984">
                  <c:v>47.534690440097549</c:v>
                </c:pt>
                <c:pt idx="1985">
                  <c:v>47.579421575628437</c:v>
                </c:pt>
                <c:pt idx="1986">
                  <c:v>47.624171890356173</c:v>
                </c:pt>
                <c:pt idx="1987">
                  <c:v>47.668941382810154</c:v>
                </c:pt>
                <c:pt idx="1988">
                  <c:v>47.713730051521004</c:v>
                </c:pt>
                <c:pt idx="1989">
                  <c:v>47.758537895020417</c:v>
                </c:pt>
                <c:pt idx="1990">
                  <c:v>47.803364911841236</c:v>
                </c:pt>
                <c:pt idx="1991">
                  <c:v>47.84821110051741</c:v>
                </c:pt>
                <c:pt idx="1992">
                  <c:v>47.89307645958403</c:v>
                </c:pt>
                <c:pt idx="1993">
                  <c:v>47.937960987577306</c:v>
                </c:pt>
                <c:pt idx="1994">
                  <c:v>47.982864683034514</c:v>
                </c:pt>
                <c:pt idx="1995">
                  <c:v>48.027787544494132</c:v>
                </c:pt>
                <c:pt idx="1996">
                  <c:v>48.072729570495682</c:v>
                </c:pt>
                <c:pt idx="1997">
                  <c:v>48.11769075957983</c:v>
                </c:pt>
                <c:pt idx="1998">
                  <c:v>48.162671110288343</c:v>
                </c:pt>
                <c:pt idx="1999">
                  <c:v>48.207670621164077</c:v>
                </c:pt>
                <c:pt idx="2000">
                  <c:v>48.252689290751057</c:v>
                </c:pt>
                <c:pt idx="2001">
                  <c:v>48.297727117594356</c:v>
                </c:pt>
                <c:pt idx="2002">
                  <c:v>48.342784100240145</c:v>
                </c:pt>
                <c:pt idx="2003">
                  <c:v>48.387860237235749</c:v>
                </c:pt>
                <c:pt idx="2004">
                  <c:v>48.432955527129565</c:v>
                </c:pt>
                <c:pt idx="2005">
                  <c:v>48.478069968471033</c:v>
                </c:pt>
                <c:pt idx="2006">
                  <c:v>48.52320355981076</c:v>
                </c:pt>
                <c:pt idx="2007">
                  <c:v>48.568356299700461</c:v>
                </c:pt>
                <c:pt idx="2008">
                  <c:v>48.613528186692861</c:v>
                </c:pt>
                <c:pt idx="2009">
                  <c:v>48.658719219341855</c:v>
                </c:pt>
                <c:pt idx="2010">
                  <c:v>48.703929396202348</c:v>
                </c:pt>
                <c:pt idx="2011">
                  <c:v>48.749158715830418</c:v>
                </c:pt>
                <c:pt idx="2012">
                  <c:v>48.79440717678316</c:v>
                </c:pt>
                <c:pt idx="2013">
                  <c:v>48.839674777618789</c:v>
                </c:pt>
                <c:pt idx="2014">
                  <c:v>48.884961516896567</c:v>
                </c:pt>
                <c:pt idx="2015">
                  <c:v>48.930267393176898</c:v>
                </c:pt>
                <c:pt idx="2016">
                  <c:v>48.975592405021168</c:v>
                </c:pt>
                <c:pt idx="2017">
                  <c:v>49.020936550991934</c:v>
                </c:pt>
                <c:pt idx="2018">
                  <c:v>49.066299829652742</c:v>
                </c:pt>
                <c:pt idx="2019">
                  <c:v>49.111682239568275</c:v>
                </c:pt>
                <c:pt idx="2020">
                  <c:v>49.157083779304259</c:v>
                </c:pt>
                <c:pt idx="2021">
                  <c:v>49.202504447427508</c:v>
                </c:pt>
                <c:pt idx="2022">
                  <c:v>49.247944242505888</c:v>
                </c:pt>
                <c:pt idx="2023">
                  <c:v>49.293403163108259</c:v>
                </c:pt>
                <c:pt idx="2024">
                  <c:v>49.338881207804668</c:v>
                </c:pt>
                <c:pt idx="2025">
                  <c:v>49.384378375166186</c:v>
                </c:pt>
                <c:pt idx="2026">
                  <c:v>49.42989466376487</c:v>
                </c:pt>
                <c:pt idx="2027">
                  <c:v>49.47543007217395</c:v>
                </c:pt>
                <c:pt idx="2028">
                  <c:v>49.520984598967566</c:v>
                </c:pt>
                <c:pt idx="2029">
                  <c:v>49.566558242721065</c:v>
                </c:pt>
                <c:pt idx="2030">
                  <c:v>49.612151002010734</c:v>
                </c:pt>
                <c:pt idx="2031">
                  <c:v>49.657762875413951</c:v>
                </c:pt>
                <c:pt idx="2032">
                  <c:v>49.703393861509184</c:v>
                </c:pt>
                <c:pt idx="2033">
                  <c:v>49.749043958875866</c:v>
                </c:pt>
                <c:pt idx="2034">
                  <c:v>49.794713166094517</c:v>
                </c:pt>
                <c:pt idx="2035">
                  <c:v>49.840401481746689</c:v>
                </c:pt>
                <c:pt idx="2036">
                  <c:v>49.886108904415039</c:v>
                </c:pt>
                <c:pt idx="2037">
                  <c:v>49.93183543268313</c:v>
                </c:pt>
                <c:pt idx="2038">
                  <c:v>49.977581065135695</c:v>
                </c:pt>
                <c:pt idx="2039">
                  <c:v>50.023345800358427</c:v>
                </c:pt>
                <c:pt idx="2040">
                  <c:v>50.069129636938058</c:v>
                </c:pt>
                <c:pt idx="2041">
                  <c:v>50.114932573462355</c:v>
                </c:pt>
                <c:pt idx="2042">
                  <c:v>50.1607546085202</c:v>
                </c:pt>
                <c:pt idx="2043">
                  <c:v>50.206595740701346</c:v>
                </c:pt>
                <c:pt idx="2044">
                  <c:v>50.252455968596692</c:v>
                </c:pt>
                <c:pt idx="2045">
                  <c:v>50.298335290798157</c:v>
                </c:pt>
                <c:pt idx="2046">
                  <c:v>50.344233705898567</c:v>
                </c:pt>
                <c:pt idx="2047">
                  <c:v>50.390151212491965</c:v>
                </c:pt>
                <c:pt idx="2048">
                  <c:v>50.436087809173216</c:v>
                </c:pt>
                <c:pt idx="2049">
                  <c:v>50.482043494538345</c:v>
                </c:pt>
                <c:pt idx="2050">
                  <c:v>50.528018267184315</c:v>
                </c:pt>
                <c:pt idx="2051">
                  <c:v>50.574012125709132</c:v>
                </c:pt>
                <c:pt idx="2052">
                  <c:v>50.620025068711811</c:v>
                </c:pt>
                <c:pt idx="2053">
                  <c:v>50.666057094792365</c:v>
                </c:pt>
                <c:pt idx="2054">
                  <c:v>50.712108202551867</c:v>
                </c:pt>
                <c:pt idx="2055">
                  <c:v>50.758178390592299</c:v>
                </c:pt>
                <c:pt idx="2056">
                  <c:v>50.804267657516718</c:v>
                </c:pt>
                <c:pt idx="2057">
                  <c:v>50.850376001929241</c:v>
                </c:pt>
                <c:pt idx="2058">
                  <c:v>50.896503422434854</c:v>
                </c:pt>
                <c:pt idx="2059">
                  <c:v>50.942649917639621</c:v>
                </c:pt>
                <c:pt idx="2060">
                  <c:v>50.988815486150607</c:v>
                </c:pt>
                <c:pt idx="2061">
                  <c:v>51.035000126575873</c:v>
                </c:pt>
                <c:pt idx="2062">
                  <c:v>51.081203837524406</c:v>
                </c:pt>
                <c:pt idx="2063">
                  <c:v>51.127426617606275</c:v>
                </c:pt>
                <c:pt idx="2064">
                  <c:v>51.173668465432527</c:v>
                </c:pt>
                <c:pt idx="2065">
                  <c:v>51.219929379615174</c:v>
                </c:pt>
                <c:pt idx="2066">
                  <c:v>51.266209358767206</c:v>
                </c:pt>
                <c:pt idx="2067">
                  <c:v>51.312508401502598</c:v>
                </c:pt>
                <c:pt idx="2068">
                  <c:v>51.358826506436365</c:v>
                </c:pt>
                <c:pt idx="2069">
                  <c:v>51.405163672184457</c:v>
                </c:pt>
                <c:pt idx="2070">
                  <c:v>51.451519897363795</c:v>
                </c:pt>
                <c:pt idx="2071">
                  <c:v>51.497895180592316</c:v>
                </c:pt>
                <c:pt idx="2072">
                  <c:v>51.544289520488896</c:v>
                </c:pt>
                <c:pt idx="2073">
                  <c:v>51.590702915673447</c:v>
                </c:pt>
                <c:pt idx="2074">
                  <c:v>51.637135364766777</c:v>
                </c:pt>
                <c:pt idx="2075">
                  <c:v>51.683586866390705</c:v>
                </c:pt>
                <c:pt idx="2076">
                  <c:v>51.730057419168055</c:v>
                </c:pt>
                <c:pt idx="2077">
                  <c:v>51.776547021722571</c:v>
                </c:pt>
                <c:pt idx="2078">
                  <c:v>51.823055672678983</c:v>
                </c:pt>
                <c:pt idx="2079">
                  <c:v>51.869583370662966</c:v>
                </c:pt>
                <c:pt idx="2080">
                  <c:v>51.916130114301204</c:v>
                </c:pt>
                <c:pt idx="2081">
                  <c:v>51.962695902221299</c:v>
                </c:pt>
                <c:pt idx="2082">
                  <c:v>52.009280733051817</c:v>
                </c:pt>
                <c:pt idx="2083">
                  <c:v>52.055884605422307</c:v>
                </c:pt>
                <c:pt idx="2084">
                  <c:v>52.102507517963282</c:v>
                </c:pt>
                <c:pt idx="2085">
                  <c:v>52.149149469306167</c:v>
                </c:pt>
                <c:pt idx="2086">
                  <c:v>52.195810458083393</c:v>
                </c:pt>
                <c:pt idx="2087">
                  <c:v>52.242490482928289</c:v>
                </c:pt>
                <c:pt idx="2088">
                  <c:v>52.289189542475178</c:v>
                </c:pt>
                <c:pt idx="2089">
                  <c:v>52.335907635359291</c:v>
                </c:pt>
                <c:pt idx="2090">
                  <c:v>52.382644760216834</c:v>
                </c:pt>
                <c:pt idx="2091">
                  <c:v>52.429400915684987</c:v>
                </c:pt>
                <c:pt idx="2092">
                  <c:v>52.47617610040183</c:v>
                </c:pt>
                <c:pt idx="2093">
                  <c:v>52.522970313006347</c:v>
                </c:pt>
                <c:pt idx="2094">
                  <c:v>52.569783552138546</c:v>
                </c:pt>
                <c:pt idx="2095">
                  <c:v>52.616615816439349</c:v>
                </c:pt>
                <c:pt idx="2096">
                  <c:v>52.663467104550556</c:v>
                </c:pt>
                <c:pt idx="2097">
                  <c:v>52.710337415114999</c:v>
                </c:pt>
                <c:pt idx="2098">
                  <c:v>52.757226746776361</c:v>
                </c:pt>
                <c:pt idx="2099">
                  <c:v>52.804135098179316</c:v>
                </c:pt>
                <c:pt idx="2100">
                  <c:v>52.851062467969385</c:v>
                </c:pt>
                <c:pt idx="2101">
                  <c:v>52.898008854793147</c:v>
                </c:pt>
                <c:pt idx="2102">
                  <c:v>52.944974257297964</c:v>
                </c:pt>
                <c:pt idx="2103">
                  <c:v>52.991958674132249</c:v>
                </c:pt>
                <c:pt idx="2104">
                  <c:v>53.038962103945238</c:v>
                </c:pt>
                <c:pt idx="2105">
                  <c:v>53.085984545387134</c:v>
                </c:pt>
                <c:pt idx="2106">
                  <c:v>53.133025997109087</c:v>
                </c:pt>
                <c:pt idx="2107">
                  <c:v>53.180086457763082</c:v>
                </c:pt>
                <c:pt idx="2108">
                  <c:v>53.227165926002144</c:v>
                </c:pt>
                <c:pt idx="2109">
                  <c:v>53.274264400480085</c:v>
                </c:pt>
                <c:pt idx="2110">
                  <c:v>53.321381879851707</c:v>
                </c:pt>
                <c:pt idx="2111">
                  <c:v>53.368518362772704</c:v>
                </c:pt>
                <c:pt idx="2112">
                  <c:v>53.415673847899676</c:v>
                </c:pt>
                <c:pt idx="2113">
                  <c:v>53.462848333890143</c:v>
                </c:pt>
                <c:pt idx="2114">
                  <c:v>53.510041819402502</c:v>
                </c:pt>
                <c:pt idx="2115">
                  <c:v>53.557254303096109</c:v>
                </c:pt>
                <c:pt idx="2116">
                  <c:v>53.604485783631155</c:v>
                </c:pt>
                <c:pt idx="2117">
                  <c:v>53.651736259668802</c:v>
                </c:pt>
                <c:pt idx="2118">
                  <c:v>53.699005729871061</c:v>
                </c:pt>
                <c:pt idx="2119">
                  <c:v>53.746294192900834</c:v>
                </c:pt>
                <c:pt idx="2120">
                  <c:v>53.79360164742198</c:v>
                </c:pt>
                <c:pt idx="2121">
                  <c:v>53.840928092099176</c:v>
                </c:pt>
                <c:pt idx="2122">
                  <c:v>53.888273525598073</c:v>
                </c:pt>
                <c:pt idx="2123">
                  <c:v>53.935637946585167</c:v>
                </c:pt>
                <c:pt idx="2124">
                  <c:v>53.9830213537278</c:v>
                </c:pt>
                <c:pt idx="2125">
                  <c:v>54.030423745694314</c:v>
                </c:pt>
                <c:pt idx="2126">
                  <c:v>54.07784512115385</c:v>
                </c:pt>
                <c:pt idx="2127">
                  <c:v>54.125285478776448</c:v>
                </c:pt>
                <c:pt idx="2128">
                  <c:v>54.17274481723306</c:v>
                </c:pt>
                <c:pt idx="2129">
                  <c:v>54.220223135195511</c:v>
                </c:pt>
                <c:pt idx="2130">
                  <c:v>54.26772043133645</c:v>
                </c:pt>
                <c:pt idx="2131">
                  <c:v>54.315236704329507</c:v>
                </c:pt>
                <c:pt idx="2132">
                  <c:v>54.362771952849101</c:v>
                </c:pt>
                <c:pt idx="2133">
                  <c:v>54.41032617557056</c:v>
                </c:pt>
                <c:pt idx="2134">
                  <c:v>54.4578993711701</c:v>
                </c:pt>
                <c:pt idx="2135">
                  <c:v>54.505491538324797</c:v>
                </c:pt>
                <c:pt idx="2136">
                  <c:v>54.553102675712545</c:v>
                </c:pt>
                <c:pt idx="2137">
                  <c:v>54.60073278201223</c:v>
                </c:pt>
                <c:pt idx="2138">
                  <c:v>54.648381855903466</c:v>
                </c:pt>
                <c:pt idx="2139">
                  <c:v>54.696049896066839</c:v>
                </c:pt>
                <c:pt idx="2140">
                  <c:v>54.743736901183738</c:v>
                </c:pt>
                <c:pt idx="2141">
                  <c:v>54.791442869936411</c:v>
                </c:pt>
                <c:pt idx="2142">
                  <c:v>54.839167801008024</c:v>
                </c:pt>
                <c:pt idx="2143">
                  <c:v>54.886911693082546</c:v>
                </c:pt>
                <c:pt idx="2144">
                  <c:v>54.934674544844846</c:v>
                </c:pt>
                <c:pt idx="2145">
                  <c:v>54.982456354980599</c:v>
                </c:pt>
                <c:pt idx="2146">
                  <c:v>55.030257122176373</c:v>
                </c:pt>
                <c:pt idx="2147">
                  <c:v>55.078076845119561</c:v>
                </c:pt>
                <c:pt idx="2148">
                  <c:v>55.125915522498445</c:v>
                </c:pt>
                <c:pt idx="2149">
                  <c:v>55.173773153002102</c:v>
                </c:pt>
                <c:pt idx="2150">
                  <c:v>55.221649735320526</c:v>
                </c:pt>
                <c:pt idx="2151">
                  <c:v>55.269545268144498</c:v>
                </c:pt>
                <c:pt idx="2152">
                  <c:v>55.317459750165646</c:v>
                </c:pt>
                <c:pt idx="2153">
                  <c:v>55.365393180076502</c:v>
                </c:pt>
                <c:pt idx="2154">
                  <c:v>55.413345556570356</c:v>
                </c:pt>
                <c:pt idx="2155">
                  <c:v>55.461316878341407</c:v>
                </c:pt>
                <c:pt idx="2156">
                  <c:v>55.509307144084651</c:v>
                </c:pt>
                <c:pt idx="2157">
                  <c:v>55.557316352495931</c:v>
                </c:pt>
                <c:pt idx="2158">
                  <c:v>55.605344502271933</c:v>
                </c:pt>
                <c:pt idx="2159">
                  <c:v>55.653391592110147</c:v>
                </c:pt>
                <c:pt idx="2160">
                  <c:v>55.701457620708943</c:v>
                </c:pt>
                <c:pt idx="2161">
                  <c:v>55.749542586767461</c:v>
                </c:pt>
                <c:pt idx="2162">
                  <c:v>55.797646488985755</c:v>
                </c:pt>
                <c:pt idx="2163">
                  <c:v>55.845769326064605</c:v>
                </c:pt>
                <c:pt idx="2164">
                  <c:v>55.893911096705693</c:v>
                </c:pt>
                <c:pt idx="2165">
                  <c:v>55.942071799611469</c:v>
                </c:pt>
                <c:pt idx="2166">
                  <c:v>55.990251433485277</c:v>
                </c:pt>
                <c:pt idx="2167">
                  <c:v>56.038449997031208</c:v>
                </c:pt>
                <c:pt idx="2168">
                  <c:v>56.086667488954191</c:v>
                </c:pt>
                <c:pt idx="2169">
                  <c:v>56.134903907960023</c:v>
                </c:pt>
                <c:pt idx="2170">
                  <c:v>56.183159252755217</c:v>
                </c:pt>
                <c:pt idx="2171">
                  <c:v>56.231433522047212</c:v>
                </c:pt>
                <c:pt idx="2172">
                  <c:v>56.279726714544189</c:v>
                </c:pt>
                <c:pt idx="2173">
                  <c:v>56.328038828955165</c:v>
                </c:pt>
                <c:pt idx="2174">
                  <c:v>56.376369863989922</c:v>
                </c:pt>
                <c:pt idx="2175">
                  <c:v>56.424719818359137</c:v>
                </c:pt>
                <c:pt idx="2176">
                  <c:v>56.473088690774205</c:v>
                </c:pt>
                <c:pt idx="2177">
                  <c:v>56.521476479947388</c:v>
                </c:pt>
                <c:pt idx="2178">
                  <c:v>56.569883184591738</c:v>
                </c:pt>
                <c:pt idx="2179">
                  <c:v>56.61830880342108</c:v>
                </c:pt>
                <c:pt idx="2180">
                  <c:v>56.666753335150055</c:v>
                </c:pt>
                <c:pt idx="2181">
                  <c:v>56.715216778494081</c:v>
                </c:pt>
                <c:pt idx="2182">
                  <c:v>56.76369913216945</c:v>
                </c:pt>
                <c:pt idx="2183">
                  <c:v>56.812200394893154</c:v>
                </c:pt>
                <c:pt idx="2184">
                  <c:v>56.860720565383033</c:v>
                </c:pt>
                <c:pt idx="2185">
                  <c:v>56.909259642357718</c:v>
                </c:pt>
                <c:pt idx="2186">
                  <c:v>56.957817624536595</c:v>
                </c:pt>
                <c:pt idx="2187">
                  <c:v>57.0063945106399</c:v>
                </c:pt>
                <c:pt idx="2188">
                  <c:v>57.054990299388585</c:v>
                </c:pt>
                <c:pt idx="2189">
                  <c:v>57.103604989504426</c:v>
                </c:pt>
                <c:pt idx="2190">
                  <c:v>57.152238579710001</c:v>
                </c:pt>
                <c:pt idx="2191">
                  <c:v>57.20089106872863</c:v>
                </c:pt>
                <c:pt idx="2192">
                  <c:v>57.249562455284448</c:v>
                </c:pt>
                <c:pt idx="2193">
                  <c:v>57.29825273810237</c:v>
                </c:pt>
                <c:pt idx="2194">
                  <c:v>57.346961915908025</c:v>
                </c:pt>
                <c:pt idx="2195">
                  <c:v>57.395689987427922</c:v>
                </c:pt>
                <c:pt idx="2196">
                  <c:v>57.44443695138925</c:v>
                </c:pt>
                <c:pt idx="2197">
                  <c:v>57.493202806520067</c:v>
                </c:pt>
                <c:pt idx="2198">
                  <c:v>57.541987551549077</c:v>
                </c:pt>
                <c:pt idx="2199">
                  <c:v>57.590791185205902</c:v>
                </c:pt>
                <c:pt idx="2200">
                  <c:v>57.639613706220814</c:v>
                </c:pt>
                <c:pt idx="2201">
                  <c:v>57.688455113324899</c:v>
                </c:pt>
                <c:pt idx="2202">
                  <c:v>57.737315405250008</c:v>
                </c:pt>
                <c:pt idx="2203">
                  <c:v>57.786194580728768</c:v>
                </c:pt>
                <c:pt idx="2204">
                  <c:v>57.835092638494551</c:v>
                </c:pt>
                <c:pt idx="2205">
                  <c:v>57.884009577281482</c:v>
                </c:pt>
                <c:pt idx="2206">
                  <c:v>57.932945395824504</c:v>
                </c:pt>
                <c:pt idx="2207">
                  <c:v>57.981900092859206</c:v>
                </c:pt>
                <c:pt idx="2208">
                  <c:v>58.030873667122052</c:v>
                </c:pt>
                <c:pt idx="2209">
                  <c:v>58.079866117350193</c:v>
                </c:pt>
                <c:pt idx="2210">
                  <c:v>58.128877442281564</c:v>
                </c:pt>
                <c:pt idx="2211">
                  <c:v>58.177907640654801</c:v>
                </c:pt>
                <c:pt idx="2212">
                  <c:v>58.226956711209361</c:v>
                </c:pt>
                <c:pt idx="2213">
                  <c:v>58.2760246526854</c:v>
                </c:pt>
                <c:pt idx="2214">
                  <c:v>58.325111463823873</c:v>
                </c:pt>
                <c:pt idx="2215">
                  <c:v>58.374217143366387</c:v>
                </c:pt>
                <c:pt idx="2216">
                  <c:v>58.423341690055423</c:v>
                </c:pt>
                <c:pt idx="2217">
                  <c:v>58.472485102634096</c:v>
                </c:pt>
                <c:pt idx="2218">
                  <c:v>58.521647379846293</c:v>
                </c:pt>
                <c:pt idx="2219">
                  <c:v>58.570828520436685</c:v>
                </c:pt>
                <c:pt idx="2220">
                  <c:v>58.62002852315063</c:v>
                </c:pt>
                <c:pt idx="2221">
                  <c:v>58.669247386734227</c:v>
                </c:pt>
                <c:pt idx="2222">
                  <c:v>58.718485109934328</c:v>
                </c:pt>
                <c:pt idx="2223">
                  <c:v>58.767741691498536</c:v>
                </c:pt>
                <c:pt idx="2224">
                  <c:v>58.817017130175138</c:v>
                </c:pt>
                <c:pt idx="2225">
                  <c:v>58.866311424713196</c:v>
                </c:pt>
                <c:pt idx="2226">
                  <c:v>58.915624573862452</c:v>
                </c:pt>
                <c:pt idx="2227">
                  <c:v>58.96495657637346</c:v>
                </c:pt>
                <c:pt idx="2228">
                  <c:v>59.01430743099742</c:v>
                </c:pt>
                <c:pt idx="2229">
                  <c:v>59.063677136486298</c:v>
                </c:pt>
                <c:pt idx="2230">
                  <c:v>59.11306569159273</c:v>
                </c:pt>
                <c:pt idx="2231">
                  <c:v>59.162473095070183</c:v>
                </c:pt>
                <c:pt idx="2232">
                  <c:v>59.211899345672705</c:v>
                </c:pt>
                <c:pt idx="2233">
                  <c:v>59.261344442155185</c:v>
                </c:pt>
                <c:pt idx="2234">
                  <c:v>59.310808383273134</c:v>
                </c:pt>
                <c:pt idx="2235">
                  <c:v>59.360291167782854</c:v>
                </c:pt>
                <c:pt idx="2236">
                  <c:v>59.409792794441351</c:v>
                </c:pt>
                <c:pt idx="2237">
                  <c:v>59.459313262006276</c:v>
                </c:pt>
                <c:pt idx="2238">
                  <c:v>59.508852569236069</c:v>
                </c:pt>
                <c:pt idx="2239">
                  <c:v>59.55841071488986</c:v>
                </c:pt>
                <c:pt idx="2240">
                  <c:v>59.607987697727403</c:v>
                </c:pt>
                <c:pt idx="2241">
                  <c:v>59.657583516509348</c:v>
                </c:pt>
                <c:pt idx="2242">
                  <c:v>59.707198169996857</c:v>
                </c:pt>
                <c:pt idx="2243">
                  <c:v>59.75683165695191</c:v>
                </c:pt>
                <c:pt idx="2244">
                  <c:v>59.80648397613713</c:v>
                </c:pt>
                <c:pt idx="2245">
                  <c:v>59.856155126315898</c:v>
                </c:pt>
                <c:pt idx="2246">
                  <c:v>59.905845106252215</c:v>
                </c:pt>
                <c:pt idx="2247">
                  <c:v>59.955553914710883</c:v>
                </c:pt>
                <c:pt idx="2248">
                  <c:v>60.005281550457291</c:v>
                </c:pt>
                <c:pt idx="2249">
                  <c:v>60.055028012257623</c:v>
                </c:pt>
                <c:pt idx="2250">
                  <c:v>60.104793298878704</c:v>
                </c:pt>
                <c:pt idx="2251">
                  <c:v>60.15457740908802</c:v>
                </c:pt>
                <c:pt idx="2252">
                  <c:v>60.204380341653838</c:v>
                </c:pt>
                <c:pt idx="2253">
                  <c:v>60.254202095345022</c:v>
                </c:pt>
                <c:pt idx="2254">
                  <c:v>60.304042668931196</c:v>
                </c:pt>
                <c:pt idx="2255">
                  <c:v>60.353902061182609</c:v>
                </c:pt>
                <c:pt idx="2256">
                  <c:v>60.403780270870257</c:v>
                </c:pt>
                <c:pt idx="2257">
                  <c:v>60.453677296765754</c:v>
                </c:pt>
                <c:pt idx="2258">
                  <c:v>60.503593137641452</c:v>
                </c:pt>
                <c:pt idx="2259">
                  <c:v>60.553527792270351</c:v>
                </c:pt>
                <c:pt idx="2260">
                  <c:v>60.60348125942614</c:v>
                </c:pt>
                <c:pt idx="2261">
                  <c:v>60.653453537883181</c:v>
                </c:pt>
                <c:pt idx="2262">
                  <c:v>60.703444626416534</c:v>
                </c:pt>
                <c:pt idx="2263">
                  <c:v>60.753454523801906</c:v>
                </c:pt>
                <c:pt idx="2264">
                  <c:v>60.803483228815672</c:v>
                </c:pt>
                <c:pt idx="2265">
                  <c:v>60.853530740234923</c:v>
                </c:pt>
                <c:pt idx="2266">
                  <c:v>60.903597056837349</c:v>
                </c:pt>
                <c:pt idx="2267">
                  <c:v>60.95368217740139</c:v>
                </c:pt>
                <c:pt idx="2268">
                  <c:v>61.003786100706101</c:v>
                </c:pt>
                <c:pt idx="2269">
                  <c:v>61.053908825531217</c:v>
                </c:pt>
                <c:pt idx="2270">
                  <c:v>61.10405035065714</c:v>
                </c:pt>
                <c:pt idx="2271">
                  <c:v>61.15421067486492</c:v>
                </c:pt>
                <c:pt idx="2272">
                  <c:v>61.20438979693629</c:v>
                </c:pt>
                <c:pt idx="2273">
                  <c:v>61.254587715653614</c:v>
                </c:pt>
                <c:pt idx="2274">
                  <c:v>61.304804429799972</c:v>
                </c:pt>
                <c:pt idx="2275">
                  <c:v>61.355039938159067</c:v>
                </c:pt>
                <c:pt idx="2276">
                  <c:v>61.405294239515193</c:v>
                </c:pt>
                <c:pt idx="2277">
                  <c:v>61.455567332653402</c:v>
                </c:pt>
                <c:pt idx="2278">
                  <c:v>61.505859216359362</c:v>
                </c:pt>
                <c:pt idx="2279">
                  <c:v>61.556169889419365</c:v>
                </c:pt>
                <c:pt idx="2280">
                  <c:v>61.606499350620396</c:v>
                </c:pt>
                <c:pt idx="2281">
                  <c:v>61.656847598750048</c:v>
                </c:pt>
                <c:pt idx="2282">
                  <c:v>61.707214632596603</c:v>
                </c:pt>
                <c:pt idx="2283">
                  <c:v>61.757600450948949</c:v>
                </c:pt>
                <c:pt idx="2284">
                  <c:v>61.808005052596641</c:v>
                </c:pt>
                <c:pt idx="2285">
                  <c:v>61.858428436329881</c:v>
                </c:pt>
                <c:pt idx="2286">
                  <c:v>61.908870600939487</c:v>
                </c:pt>
                <c:pt idx="2287">
                  <c:v>61.959331545216934</c:v>
                </c:pt>
                <c:pt idx="2288">
                  <c:v>62.009811267954348</c:v>
                </c:pt>
                <c:pt idx="2289">
                  <c:v>62.060309767944474</c:v>
                </c:pt>
                <c:pt idx="2290">
                  <c:v>62.110827043980692</c:v>
                </c:pt>
                <c:pt idx="2291">
                  <c:v>62.161363094857037</c:v>
                </c:pt>
                <c:pt idx="2292">
                  <c:v>62.21191791936814</c:v>
                </c:pt>
                <c:pt idx="2293">
                  <c:v>62.262491516309304</c:v>
                </c:pt>
                <c:pt idx="2294">
                  <c:v>62.31308388447642</c:v>
                </c:pt>
                <c:pt idx="2295">
                  <c:v>62.363695022666064</c:v>
                </c:pt>
                <c:pt idx="2296">
                  <c:v>62.414324929675395</c:v>
                </c:pt>
                <c:pt idx="2297">
                  <c:v>62.46497360430218</c:v>
                </c:pt>
                <c:pt idx="2298">
                  <c:v>62.515641045344886</c:v>
                </c:pt>
                <c:pt idx="2299">
                  <c:v>62.566327251602516</c:v>
                </c:pt>
                <c:pt idx="2300">
                  <c:v>62.617032221874787</c:v>
                </c:pt>
                <c:pt idx="2301">
                  <c:v>62.667755954961926</c:v>
                </c:pt>
                <c:pt idx="2302">
                  <c:v>62.718498449664857</c:v>
                </c:pt>
                <c:pt idx="2303">
                  <c:v>62.769259704785114</c:v>
                </c:pt>
                <c:pt idx="2304">
                  <c:v>62.820039719124814</c:v>
                </c:pt>
                <c:pt idx="2305">
                  <c:v>62.870838491486715</c:v>
                </c:pt>
                <c:pt idx="2306">
                  <c:v>62.921656020674206</c:v>
                </c:pt>
                <c:pt idx="2307">
                  <c:v>62.972492305491237</c:v>
                </c:pt>
                <c:pt idx="2308">
                  <c:v>63.023347344742398</c:v>
                </c:pt>
                <c:pt idx="2309">
                  <c:v>63.074221137232882</c:v>
                </c:pt>
                <c:pt idx="2310">
                  <c:v>63.125113681768511</c:v>
                </c:pt>
                <c:pt idx="2311">
                  <c:v>63.17602497715567</c:v>
                </c:pt>
                <c:pt idx="2312">
                  <c:v>63.226955022201395</c:v>
                </c:pt>
                <c:pt idx="2313">
                  <c:v>63.277903815713266</c:v>
                </c:pt>
                <c:pt idx="2314">
                  <c:v>63.328871356499548</c:v>
                </c:pt>
                <c:pt idx="2315">
                  <c:v>63.379857643369036</c:v>
                </c:pt>
                <c:pt idx="2316">
                  <c:v>63.430862675131145</c:v>
                </c:pt>
                <c:pt idx="2317">
                  <c:v>63.481886450595887</c:v>
                </c:pt>
                <c:pt idx="2318">
                  <c:v>63.53292896857392</c:v>
                </c:pt>
                <c:pt idx="2319">
                  <c:v>63.583990227876377</c:v>
                </c:pt>
                <c:pt idx="2320">
                  <c:v>63.635070227315133</c:v>
                </c:pt>
                <c:pt idx="2321">
                  <c:v>63.686168965702514</c:v>
                </c:pt>
                <c:pt idx="2322">
                  <c:v>63.737286441851552</c:v>
                </c:pt>
                <c:pt idx="2323">
                  <c:v>63.788422654575811</c:v>
                </c:pt>
                <c:pt idx="2324">
                  <c:v>63.83957760268941</c:v>
                </c:pt>
                <c:pt idx="2325">
                  <c:v>63.890751285007156</c:v>
                </c:pt>
                <c:pt idx="2326">
                  <c:v>63.941943700344346</c:v>
                </c:pt>
                <c:pt idx="2327">
                  <c:v>63.993154847516934</c:v>
                </c:pt>
                <c:pt idx="2328">
                  <c:v>64.044384725341388</c:v>
                </c:pt>
                <c:pt idx="2329">
                  <c:v>64.095633332634733</c:v>
                </c:pt>
                <c:pt idx="2330">
                  <c:v>64.146900668214755</c:v>
                </c:pt>
                <c:pt idx="2331">
                  <c:v>64.198186730899565</c:v>
                </c:pt>
                <c:pt idx="2332">
                  <c:v>64.249491519508069</c:v>
                </c:pt>
                <c:pt idx="2333">
                  <c:v>64.300815032859589</c:v>
                </c:pt>
                <c:pt idx="2334">
                  <c:v>64.352157269774182</c:v>
                </c:pt>
                <c:pt idx="2335">
                  <c:v>64.403518229072304</c:v>
                </c:pt>
                <c:pt idx="2336">
                  <c:v>64.454897909575067</c:v>
                </c:pt>
                <c:pt idx="2337">
                  <c:v>64.506296310104162</c:v>
                </c:pt>
                <c:pt idx="2338">
                  <c:v>64.557713429481851</c:v>
                </c:pt>
                <c:pt idx="2339">
                  <c:v>64.609149266530949</c:v>
                </c:pt>
                <c:pt idx="2340">
                  <c:v>64.66060382007484</c:v>
                </c:pt>
                <c:pt idx="2341">
                  <c:v>64.712077088937434</c:v>
                </c:pt>
                <c:pt idx="2342">
                  <c:v>64.76356907194328</c:v>
                </c:pt>
                <c:pt idx="2343">
                  <c:v>64.815079767917396</c:v>
                </c:pt>
                <c:pt idx="2344">
                  <c:v>64.866609175685454</c:v>
                </c:pt>
                <c:pt idx="2345">
                  <c:v>64.918157294073637</c:v>
                </c:pt>
                <c:pt idx="2346">
                  <c:v>64.969724121908712</c:v>
                </c:pt>
                <c:pt idx="2347">
                  <c:v>65.021309658017927</c:v>
                </c:pt>
                <c:pt idx="2348">
                  <c:v>65.072913901229185</c:v>
                </c:pt>
                <c:pt idx="2349">
                  <c:v>65.124536850370873</c:v>
                </c:pt>
                <c:pt idx="2350">
                  <c:v>65.176178504271974</c:v>
                </c:pt>
                <c:pt idx="2351">
                  <c:v>65.22783886176201</c:v>
                </c:pt>
                <c:pt idx="2352">
                  <c:v>65.279517921671015</c:v>
                </c:pt>
                <c:pt idx="2353">
                  <c:v>65.331215682829622</c:v>
                </c:pt>
                <c:pt idx="2354">
                  <c:v>65.382932144068974</c:v>
                </c:pt>
                <c:pt idx="2355">
                  <c:v>65.434667304220824</c:v>
                </c:pt>
                <c:pt idx="2356">
                  <c:v>65.486421162117367</c:v>
                </c:pt>
                <c:pt idx="2357">
                  <c:v>65.538193716591394</c:v>
                </c:pt>
                <c:pt idx="2358">
                  <c:v>65.589984966476308</c:v>
                </c:pt>
                <c:pt idx="2359">
                  <c:v>65.64179491060591</c:v>
                </c:pt>
                <c:pt idx="2360">
                  <c:v>65.693623547814653</c:v>
                </c:pt>
                <c:pt idx="2361">
                  <c:v>65.745470876937432</c:v>
                </c:pt>
                <c:pt idx="2362">
                  <c:v>65.797336896809796</c:v>
                </c:pt>
                <c:pt idx="2363">
                  <c:v>65.849221606267776</c:v>
                </c:pt>
                <c:pt idx="2364">
                  <c:v>65.901125004147872</c:v>
                </c:pt>
                <c:pt idx="2365">
                  <c:v>65.953047089287153</c:v>
                </c:pt>
                <c:pt idx="2366">
                  <c:v>66.004987860523258</c:v>
                </c:pt>
                <c:pt idx="2367">
                  <c:v>66.056947316694348</c:v>
                </c:pt>
                <c:pt idx="2368">
                  <c:v>66.108925456639156</c:v>
                </c:pt>
                <c:pt idx="2369">
                  <c:v>66.160922279196811</c:v>
                </c:pt>
                <c:pt idx="2370">
                  <c:v>66.212937783207053</c:v>
                </c:pt>
                <c:pt idx="2371">
                  <c:v>66.264971967510093</c:v>
                </c:pt>
                <c:pt idx="2372">
                  <c:v>66.317024830946764</c:v>
                </c:pt>
                <c:pt idx="2373">
                  <c:v>66.369096372358314</c:v>
                </c:pt>
                <c:pt idx="2374">
                  <c:v>66.421186590586601</c:v>
                </c:pt>
                <c:pt idx="2375">
                  <c:v>66.473295484473965</c:v>
                </c:pt>
                <c:pt idx="2376">
                  <c:v>66.525423052863161</c:v>
                </c:pt>
                <c:pt idx="2377">
                  <c:v>66.577569294597666</c:v>
                </c:pt>
                <c:pt idx="2378">
                  <c:v>66.62973420852127</c:v>
                </c:pt>
                <c:pt idx="2379">
                  <c:v>66.681917793478462</c:v>
                </c:pt>
                <c:pt idx="2380">
                  <c:v>66.734120048314111</c:v>
                </c:pt>
                <c:pt idx="2381">
                  <c:v>66.786340971873571</c:v>
                </c:pt>
                <c:pt idx="2382">
                  <c:v>66.838580563002822</c:v>
                </c:pt>
                <c:pt idx="2383">
                  <c:v>66.890838820548296</c:v>
                </c:pt>
                <c:pt idx="2384">
                  <c:v>66.943115743356969</c:v>
                </c:pt>
                <c:pt idx="2385">
                  <c:v>66.995411330276198</c:v>
                </c:pt>
                <c:pt idx="2386">
                  <c:v>67.047725580154022</c:v>
                </c:pt>
                <c:pt idx="2387">
                  <c:v>67.100058491838809</c:v>
                </c:pt>
                <c:pt idx="2388">
                  <c:v>67.152410064179591</c:v>
                </c:pt>
                <c:pt idx="2389">
                  <c:v>67.204780296025788</c:v>
                </c:pt>
                <c:pt idx="2390">
                  <c:v>67.257169186227387</c:v>
                </c:pt>
                <c:pt idx="2391">
                  <c:v>67.309576733634728</c:v>
                </c:pt>
                <c:pt idx="2392">
                  <c:v>67.362002937098893</c:v>
                </c:pt>
                <c:pt idx="2393">
                  <c:v>67.41444779547129</c:v>
                </c:pt>
                <c:pt idx="2394">
                  <c:v>67.466911307603809</c:v>
                </c:pt>
                <c:pt idx="2395">
                  <c:v>67.519393472348895</c:v>
                </c:pt>
                <c:pt idx="2396">
                  <c:v>67.571894288559463</c:v>
                </c:pt>
                <c:pt idx="2397">
                  <c:v>67.624413755088952</c:v>
                </c:pt>
                <c:pt idx="2398">
                  <c:v>67.6769518707912</c:v>
                </c:pt>
                <c:pt idx="2399">
                  <c:v>67.72950863452067</c:v>
                </c:pt>
                <c:pt idx="2400">
                  <c:v>67.782084045132194</c:v>
                </c:pt>
                <c:pt idx="2401">
                  <c:v>67.834678101481074</c:v>
                </c:pt>
                <c:pt idx="2402">
                  <c:v>67.887290802423237</c:v>
                </c:pt>
                <c:pt idx="2403">
                  <c:v>67.939922146814951</c:v>
                </c:pt>
                <c:pt idx="2404">
                  <c:v>67.992572133512994</c:v>
                </c:pt>
                <c:pt idx="2405">
                  <c:v>68.0452407613747</c:v>
                </c:pt>
                <c:pt idx="2406">
                  <c:v>68.097928029257787</c:v>
                </c:pt>
                <c:pt idx="2407">
                  <c:v>68.150633936020441</c:v>
                </c:pt>
                <c:pt idx="2408">
                  <c:v>68.203358480521459</c:v>
                </c:pt>
                <c:pt idx="2409">
                  <c:v>68.256101661620022</c:v>
                </c:pt>
                <c:pt idx="2410">
                  <c:v>68.308863478175695</c:v>
                </c:pt>
                <c:pt idx="2411">
                  <c:v>68.361643929048697</c:v>
                </c:pt>
                <c:pt idx="2412">
                  <c:v>68.414443013099529</c:v>
                </c:pt>
                <c:pt idx="2413">
                  <c:v>68.467260729189348</c:v>
                </c:pt>
                <c:pt idx="2414">
                  <c:v>68.520097076179596</c:v>
                </c:pt>
                <c:pt idx="2415">
                  <c:v>68.572952052932365</c:v>
                </c:pt>
                <c:pt idx="2416">
                  <c:v>68.625825658310106</c:v>
                </c:pt>
                <c:pt idx="2417">
                  <c:v>68.678717891175665</c:v>
                </c:pt>
                <c:pt idx="2418">
                  <c:v>68.731628750392531</c:v>
                </c:pt>
                <c:pt idx="2419">
                  <c:v>68.784558234824459</c:v>
                </c:pt>
                <c:pt idx="2420">
                  <c:v>68.837506343335832</c:v>
                </c:pt>
                <c:pt idx="2421">
                  <c:v>68.890473074791359</c:v>
                </c:pt>
                <c:pt idx="2422">
                  <c:v>68.943458428056303</c:v>
                </c:pt>
                <c:pt idx="2423">
                  <c:v>68.996462401996354</c:v>
                </c:pt>
                <c:pt idx="2424">
                  <c:v>69.049484995477613</c:v>
                </c:pt>
                <c:pt idx="2425">
                  <c:v>69.10252620736668</c:v>
                </c:pt>
                <c:pt idx="2426">
                  <c:v>69.155586036530565</c:v>
                </c:pt>
                <c:pt idx="2427">
                  <c:v>69.208664481836905</c:v>
                </c:pt>
                <c:pt idx="2428">
                  <c:v>69.261761542153451</c:v>
                </c:pt>
                <c:pt idx="2429">
                  <c:v>69.314877216348719</c:v>
                </c:pt>
                <c:pt idx="2430">
                  <c:v>69.36801150329147</c:v>
                </c:pt>
                <c:pt idx="2431">
                  <c:v>69.421164401851058</c:v>
                </c:pt>
                <c:pt idx="2432">
                  <c:v>69.474335910897139</c:v>
                </c:pt>
                <c:pt idx="2433">
                  <c:v>69.527526029299921</c:v>
                </c:pt>
                <c:pt idx="2434">
                  <c:v>69.58073475593001</c:v>
                </c:pt>
                <c:pt idx="2435">
                  <c:v>69.633962089658453</c:v>
                </c:pt>
                <c:pt idx="2436">
                  <c:v>69.687208029356754</c:v>
                </c:pt>
                <c:pt idx="2437">
                  <c:v>69.740472573896824</c:v>
                </c:pt>
                <c:pt idx="2438">
                  <c:v>69.793755722151047</c:v>
                </c:pt>
                <c:pt idx="2439">
                  <c:v>69.847057472992233</c:v>
                </c:pt>
                <c:pt idx="2440">
                  <c:v>69.900377825293589</c:v>
                </c:pt>
                <c:pt idx="2441">
                  <c:v>69.953716777928776</c:v>
                </c:pt>
                <c:pt idx="2442">
                  <c:v>70.007074329771953</c:v>
                </c:pt>
                <c:pt idx="2443">
                  <c:v>70.060450479697593</c:v>
                </c:pt>
                <c:pt idx="2444">
                  <c:v>70.113845226580665</c:v>
                </c:pt>
                <c:pt idx="2445">
                  <c:v>70.167258569296592</c:v>
                </c:pt>
                <c:pt idx="2446">
                  <c:v>70.220690506721141</c:v>
                </c:pt>
                <c:pt idx="2447">
                  <c:v>70.274141037730587</c:v>
                </c:pt>
                <c:pt idx="2448">
                  <c:v>70.327610161201605</c:v>
                </c:pt>
                <c:pt idx="2449">
                  <c:v>70.381097876011225</c:v>
                </c:pt>
                <c:pt idx="2450">
                  <c:v>70.434604181037045</c:v>
                </c:pt>
                <c:pt idx="2451">
                  <c:v>70.488129075156877</c:v>
                </c:pt>
                <c:pt idx="2452">
                  <c:v>70.541672557249157</c:v>
                </c:pt>
                <c:pt idx="2453">
                  <c:v>70.595234626192621</c:v>
                </c:pt>
                <c:pt idx="2454">
                  <c:v>70.648815280866472</c:v>
                </c:pt>
                <c:pt idx="2455">
                  <c:v>70.702414520150271</c:v>
                </c:pt>
                <c:pt idx="2456">
                  <c:v>70.756032342924044</c:v>
                </c:pt>
                <c:pt idx="2457">
                  <c:v>70.809668748068262</c:v>
                </c:pt>
                <c:pt idx="2458">
                  <c:v>70.863323734463677</c:v>
                </c:pt>
                <c:pt idx="2459">
                  <c:v>70.916997300991611</c:v>
                </c:pt>
                <c:pt idx="2460">
                  <c:v>70.970689446533683</c:v>
                </c:pt>
                <c:pt idx="2461">
                  <c:v>71.024400169971955</c:v>
                </c:pt>
                <c:pt idx="2462">
                  <c:v>71.078129470188898</c:v>
                </c:pt>
                <c:pt idx="2463">
                  <c:v>71.131877346067384</c:v>
                </c:pt>
                <c:pt idx="2464">
                  <c:v>71.185643796490695</c:v>
                </c:pt>
                <c:pt idx="2465">
                  <c:v>71.239428820342567</c:v>
                </c:pt>
                <c:pt idx="2466">
                  <c:v>71.29323241650701</c:v>
                </c:pt>
                <c:pt idx="2467">
                  <c:v>71.347054583868527</c:v>
                </c:pt>
                <c:pt idx="2468">
                  <c:v>71.400895321312021</c:v>
                </c:pt>
                <c:pt idx="2469">
                  <c:v>71.454754627722735</c:v>
                </c:pt>
                <c:pt idx="2470">
                  <c:v>71.508632501986369</c:v>
                </c:pt>
                <c:pt idx="2471">
                  <c:v>71.562528942989019</c:v>
                </c:pt>
                <c:pt idx="2472">
                  <c:v>71.61644394961715</c:v>
                </c:pt>
                <c:pt idx="2473">
                  <c:v>71.67037752075754</c:v>
                </c:pt>
                <c:pt idx="2474">
                  <c:v>71.724329655297581</c:v>
                </c:pt>
                <c:pt idx="2475">
                  <c:v>71.778300352124759</c:v>
                </c:pt>
                <c:pt idx="2476">
                  <c:v>71.832289610127262</c:v>
                </c:pt>
                <c:pt idx="2477">
                  <c:v>71.886297428193373</c:v>
                </c:pt>
                <c:pt idx="2478">
                  <c:v>71.940323805211989</c:v>
                </c:pt>
                <c:pt idx="2479">
                  <c:v>71.994368740072261</c:v>
                </c:pt>
                <c:pt idx="2480">
                  <c:v>72.048432231663739</c:v>
                </c:pt>
                <c:pt idx="2481">
                  <c:v>72.102514278876455</c:v>
                </c:pt>
                <c:pt idx="2482">
                  <c:v>72.156614880600699</c:v>
                </c:pt>
                <c:pt idx="2483">
                  <c:v>72.210734035727199</c:v>
                </c:pt>
                <c:pt idx="2484">
                  <c:v>72.264871743147083</c:v>
                </c:pt>
                <c:pt idx="2485">
                  <c:v>72.319028001751761</c:v>
                </c:pt>
                <c:pt idx="2486">
                  <c:v>72.373202810433142</c:v>
                </c:pt>
                <c:pt idx="2487">
                  <c:v>72.427396168083476</c:v>
                </c:pt>
                <c:pt idx="2488">
                  <c:v>72.481608073595353</c:v>
                </c:pt>
                <c:pt idx="2489">
                  <c:v>72.535838525861692</c:v>
                </c:pt>
                <c:pt idx="2490">
                  <c:v>72.590087523775949</c:v>
                </c:pt>
                <c:pt idx="2491">
                  <c:v>72.644355066231768</c:v>
                </c:pt>
                <c:pt idx="2492">
                  <c:v>72.698641152123244</c:v>
                </c:pt>
                <c:pt idx="2493">
                  <c:v>72.752945780344874</c:v>
                </c:pt>
                <c:pt idx="2494">
                  <c:v>72.807268949791464</c:v>
                </c:pt>
                <c:pt idx="2495">
                  <c:v>72.861610659358206</c:v>
                </c:pt>
                <c:pt idx="2496">
                  <c:v>72.915970907940647</c:v>
                </c:pt>
                <c:pt idx="2497">
                  <c:v>72.970349694434717</c:v>
                </c:pt>
                <c:pt idx="2498">
                  <c:v>73.024747017736701</c:v>
                </c:pt>
                <c:pt idx="2499">
                  <c:v>73.079162876743268</c:v>
                </c:pt>
                <c:pt idx="2500">
                  <c:v>73.133597270351387</c:v>
                </c:pt>
                <c:pt idx="2501">
                  <c:v>73.188050197458423</c:v>
                </c:pt>
                <c:pt idx="2502">
                  <c:v>73.242521656962154</c:v>
                </c:pt>
                <c:pt idx="2503">
                  <c:v>73.29701164776057</c:v>
                </c:pt>
                <c:pt idx="2504">
                  <c:v>73.351520168752117</c:v>
                </c:pt>
                <c:pt idx="2505">
                  <c:v>73.40604721883561</c:v>
                </c:pt>
                <c:pt idx="2506">
                  <c:v>73.460592796910205</c:v>
                </c:pt>
                <c:pt idx="2507">
                  <c:v>73.515156901875386</c:v>
                </c:pt>
                <c:pt idx="2508">
                  <c:v>73.569739532630877</c:v>
                </c:pt>
                <c:pt idx="2509">
                  <c:v>73.624340688077069</c:v>
                </c:pt>
                <c:pt idx="2510">
                  <c:v>73.678960367114314</c:v>
                </c:pt>
                <c:pt idx="2511">
                  <c:v>73.733598568643615</c:v>
                </c:pt>
                <c:pt idx="2512">
                  <c:v>73.788255291566145</c:v>
                </c:pt>
                <c:pt idx="2513">
                  <c:v>73.842930534783449</c:v>
                </c:pt>
                <c:pt idx="2514">
                  <c:v>73.897624297197567</c:v>
                </c:pt>
                <c:pt idx="2515">
                  <c:v>73.952336577710568</c:v>
                </c:pt>
                <c:pt idx="2516">
                  <c:v>74.007067375225205</c:v>
                </c:pt>
                <c:pt idx="2517">
                  <c:v>74.061816688644356</c:v>
                </c:pt>
                <c:pt idx="2518">
                  <c:v>74.116584516871256</c:v>
                </c:pt>
                <c:pt idx="2519">
                  <c:v>74.171370858809581</c:v>
                </c:pt>
                <c:pt idx="2520">
                  <c:v>74.22617571336329</c:v>
                </c:pt>
                <c:pt idx="2521">
                  <c:v>74.280999079436612</c:v>
                </c:pt>
                <c:pt idx="2522">
                  <c:v>74.335840955934188</c:v>
                </c:pt>
                <c:pt idx="2523">
                  <c:v>74.390701341760959</c:v>
                </c:pt>
                <c:pt idx="2524">
                  <c:v>74.445580235822192</c:v>
                </c:pt>
                <c:pt idx="2525">
                  <c:v>74.500477637023494</c:v>
                </c:pt>
                <c:pt idx="2526">
                  <c:v>74.555393544270842</c:v>
                </c:pt>
                <c:pt idx="2527">
                  <c:v>74.610327956470456</c:v>
                </c:pt>
                <c:pt idx="2528">
                  <c:v>74.665280872528925</c:v>
                </c:pt>
                <c:pt idx="2529">
                  <c:v>74.720252291353262</c:v>
                </c:pt>
                <c:pt idx="2530">
                  <c:v>74.775242211850568</c:v>
                </c:pt>
                <c:pt idx="2531">
                  <c:v>74.830250632928482</c:v>
                </c:pt>
                <c:pt idx="2532">
                  <c:v>74.885277553494859</c:v>
                </c:pt>
                <c:pt idx="2533">
                  <c:v>74.940322972457949</c:v>
                </c:pt>
                <c:pt idx="2534">
                  <c:v>74.995386888726202</c:v>
                </c:pt>
                <c:pt idx="2535">
                  <c:v>75.050469301208523</c:v>
                </c:pt>
                <c:pt idx="2536">
                  <c:v>75.105570208814015</c:v>
                </c:pt>
                <c:pt idx="2537">
                  <c:v>75.160689610452209</c:v>
                </c:pt>
                <c:pt idx="2538">
                  <c:v>75.215827505032863</c:v>
                </c:pt>
                <c:pt idx="2539">
                  <c:v>75.270983891466059</c:v>
                </c:pt>
                <c:pt idx="2540">
                  <c:v>75.326158768662253</c:v>
                </c:pt>
                <c:pt idx="2541">
                  <c:v>75.381352135532126</c:v>
                </c:pt>
                <c:pt idx="2542">
                  <c:v>75.43656399098677</c:v>
                </c:pt>
                <c:pt idx="2543">
                  <c:v>75.491794333937463</c:v>
                </c:pt>
                <c:pt idx="2544">
                  <c:v>75.547043163295882</c:v>
                </c:pt>
                <c:pt idx="2545">
                  <c:v>75.602310477973958</c:v>
                </c:pt>
                <c:pt idx="2546">
                  <c:v>75.657596276883979</c:v>
                </c:pt>
                <c:pt idx="2547">
                  <c:v>75.712900558938543</c:v>
                </c:pt>
                <c:pt idx="2548">
                  <c:v>75.768223323050464</c:v>
                </c:pt>
                <c:pt idx="2549">
                  <c:v>75.823564568132895</c:v>
                </c:pt>
                <c:pt idx="2550">
                  <c:v>75.878924293099359</c:v>
                </c:pt>
                <c:pt idx="2551">
                  <c:v>75.93430249686358</c:v>
                </c:pt>
                <c:pt idx="2552">
                  <c:v>75.989699178339663</c:v>
                </c:pt>
                <c:pt idx="2553">
                  <c:v>76.045114336441927</c:v>
                </c:pt>
                <c:pt idx="2554">
                  <c:v>76.10054797008506</c:v>
                </c:pt>
                <c:pt idx="2555">
                  <c:v>76.156000078183993</c:v>
                </c:pt>
                <c:pt idx="2556">
                  <c:v>76.21147065965404</c:v>
                </c:pt>
                <c:pt idx="2557">
                  <c:v>76.266959713410643</c:v>
                </c:pt>
                <c:pt idx="2558">
                  <c:v>76.322467238369669</c:v>
                </c:pt>
                <c:pt idx="2559">
                  <c:v>76.377993233447256</c:v>
                </c:pt>
                <c:pt idx="2560">
                  <c:v>76.433537697559771</c:v>
                </c:pt>
                <c:pt idx="2561">
                  <c:v>76.489100629623962</c:v>
                </c:pt>
                <c:pt idx="2562">
                  <c:v>76.54468202855675</c:v>
                </c:pt>
                <c:pt idx="2563">
                  <c:v>76.600281893275451</c:v>
                </c:pt>
                <c:pt idx="2564">
                  <c:v>76.655900222697596</c:v>
                </c:pt>
                <c:pt idx="2565">
                  <c:v>76.71153701574103</c:v>
                </c:pt>
                <c:pt idx="2566">
                  <c:v>76.767192271323836</c:v>
                </c:pt>
                <c:pt idx="2567">
                  <c:v>76.822865988364413</c:v>
                </c:pt>
                <c:pt idx="2568">
                  <c:v>76.878558165781456</c:v>
                </c:pt>
                <c:pt idx="2569">
                  <c:v>76.934268802493932</c:v>
                </c:pt>
                <c:pt idx="2570">
                  <c:v>76.989997897421034</c:v>
                </c:pt>
                <c:pt idx="2571">
                  <c:v>77.045745449482311</c:v>
                </c:pt>
                <c:pt idx="2572">
                  <c:v>77.101511457597482</c:v>
                </c:pt>
                <c:pt idx="2573">
                  <c:v>77.15729592068665</c:v>
                </c:pt>
                <c:pt idx="2574">
                  <c:v>77.213098837670131</c:v>
                </c:pt>
                <c:pt idx="2575">
                  <c:v>77.268920207468511</c:v>
                </c:pt>
                <c:pt idx="2576">
                  <c:v>77.324760029002675</c:v>
                </c:pt>
                <c:pt idx="2577">
                  <c:v>77.380618301193721</c:v>
                </c:pt>
                <c:pt idx="2578">
                  <c:v>77.436495022963115</c:v>
                </c:pt>
                <c:pt idx="2579">
                  <c:v>77.492390193232481</c:v>
                </c:pt>
                <c:pt idx="2580">
                  <c:v>77.548303810923755</c:v>
                </c:pt>
                <c:pt idx="2581">
                  <c:v>77.604235874959173</c:v>
                </c:pt>
                <c:pt idx="2582">
                  <c:v>77.660186384261181</c:v>
                </c:pt>
                <c:pt idx="2583">
                  <c:v>77.716155337752511</c:v>
                </c:pt>
                <c:pt idx="2584">
                  <c:v>77.772142734356109</c:v>
                </c:pt>
                <c:pt idx="2585">
                  <c:v>77.828148572995275</c:v>
                </c:pt>
                <c:pt idx="2586">
                  <c:v>77.884172852593494</c:v>
                </c:pt>
                <c:pt idx="2587">
                  <c:v>77.940215572074592</c:v>
                </c:pt>
                <c:pt idx="2588">
                  <c:v>77.996276730362496</c:v>
                </c:pt>
                <c:pt idx="2589">
                  <c:v>78.052356326381457</c:v>
                </c:pt>
                <c:pt idx="2590">
                  <c:v>78.108454359056125</c:v>
                </c:pt>
                <c:pt idx="2591">
                  <c:v>78.164570827311209</c:v>
                </c:pt>
                <c:pt idx="2592">
                  <c:v>78.220705730071757</c:v>
                </c:pt>
                <c:pt idx="2593">
                  <c:v>78.276859066263057</c:v>
                </c:pt>
                <c:pt idx="2594">
                  <c:v>78.333030834810614</c:v>
                </c:pt>
                <c:pt idx="2595">
                  <c:v>78.389221034640272</c:v>
                </c:pt>
                <c:pt idx="2596">
                  <c:v>78.445429664678031</c:v>
                </c:pt>
                <c:pt idx="2597">
                  <c:v>78.50165672385009</c:v>
                </c:pt>
                <c:pt idx="2598">
                  <c:v>78.557902211083089</c:v>
                </c:pt>
                <c:pt idx="2599">
                  <c:v>78.614166125303754</c:v>
                </c:pt>
                <c:pt idx="2600">
                  <c:v>78.670448465439037</c:v>
                </c:pt>
                <c:pt idx="2601">
                  <c:v>78.726749230416289</c:v>
                </c:pt>
                <c:pt idx="2602">
                  <c:v>78.783068419162944</c:v>
                </c:pt>
                <c:pt idx="2603">
                  <c:v>78.839406030606696</c:v>
                </c:pt>
                <c:pt idx="2604">
                  <c:v>78.895762063675619</c:v>
                </c:pt>
                <c:pt idx="2605">
                  <c:v>78.952136517297802</c:v>
                </c:pt>
                <c:pt idx="2606">
                  <c:v>79.008529390401762</c:v>
                </c:pt>
                <c:pt idx="2607">
                  <c:v>79.064940681916184</c:v>
                </c:pt>
                <c:pt idx="2608">
                  <c:v>79.121370390769854</c:v>
                </c:pt>
                <c:pt idx="2609">
                  <c:v>79.177818515892071</c:v>
                </c:pt>
                <c:pt idx="2610">
                  <c:v>79.234285056212158</c:v>
                </c:pt>
                <c:pt idx="2611">
                  <c:v>79.290770010659642</c:v>
                </c:pt>
                <c:pt idx="2612">
                  <c:v>79.347273378164502</c:v>
                </c:pt>
                <c:pt idx="2613">
                  <c:v>79.403795157656631</c:v>
                </c:pt>
                <c:pt idx="2614">
                  <c:v>79.460335348066479</c:v>
                </c:pt>
                <c:pt idx="2615">
                  <c:v>79.516893948324466</c:v>
                </c:pt>
                <c:pt idx="2616">
                  <c:v>79.573470957361337</c:v>
                </c:pt>
                <c:pt idx="2617">
                  <c:v>79.630066374108083</c:v>
                </c:pt>
                <c:pt idx="2618">
                  <c:v>79.686680197495875</c:v>
                </c:pt>
                <c:pt idx="2619">
                  <c:v>79.743312426456157</c:v>
                </c:pt>
                <c:pt idx="2620">
                  <c:v>79.799963059920529</c:v>
                </c:pt>
                <c:pt idx="2621">
                  <c:v>79.856632096820775</c:v>
                </c:pt>
                <c:pt idx="2622">
                  <c:v>79.913319536089077</c:v>
                </c:pt>
                <c:pt idx="2623">
                  <c:v>79.970025376657659</c:v>
                </c:pt>
                <c:pt idx="2624">
                  <c:v>80.026749617458975</c:v>
                </c:pt>
                <c:pt idx="2625">
                  <c:v>80.083492257425817</c:v>
                </c:pt>
                <c:pt idx="2626">
                  <c:v>80.140253295491107</c:v>
                </c:pt>
                <c:pt idx="2627">
                  <c:v>80.197032730587893</c:v>
                </c:pt>
                <c:pt idx="2628">
                  <c:v>80.25383056164965</c:v>
                </c:pt>
                <c:pt idx="2629">
                  <c:v>80.310646787609855</c:v>
                </c:pt>
                <c:pt idx="2630">
                  <c:v>80.367481407402281</c:v>
                </c:pt>
                <c:pt idx="2631">
                  <c:v>80.424334419960957</c:v>
                </c:pt>
                <c:pt idx="2632">
                  <c:v>80.481205824220027</c:v>
                </c:pt>
                <c:pt idx="2633">
                  <c:v>80.538095619113903</c:v>
                </c:pt>
                <c:pt idx="2634">
                  <c:v>80.595003803577171</c:v>
                </c:pt>
                <c:pt idx="2635">
                  <c:v>80.651930376544584</c:v>
                </c:pt>
                <c:pt idx="2636">
                  <c:v>80.708875336951252</c:v>
                </c:pt>
                <c:pt idx="2637">
                  <c:v>80.765838683732341</c:v>
                </c:pt>
                <c:pt idx="2638">
                  <c:v>80.822820415823188</c:v>
                </c:pt>
                <c:pt idx="2639">
                  <c:v>80.879820532159442</c:v>
                </c:pt>
                <c:pt idx="2640">
                  <c:v>80.936839031676953</c:v>
                </c:pt>
                <c:pt idx="2641">
                  <c:v>80.993875913311655</c:v>
                </c:pt>
                <c:pt idx="2642">
                  <c:v>81.050931175999736</c:v>
                </c:pt>
                <c:pt idx="2643">
                  <c:v>81.108004818677628</c:v>
                </c:pt>
                <c:pt idx="2644">
                  <c:v>81.165096840281905</c:v>
                </c:pt>
                <c:pt idx="2645">
                  <c:v>81.222207239749352</c:v>
                </c:pt>
                <c:pt idx="2646">
                  <c:v>81.279336016016885</c:v>
                </c:pt>
                <c:pt idx="2647">
                  <c:v>81.336483168021758</c:v>
                </c:pt>
                <c:pt idx="2648">
                  <c:v>81.393648694701213</c:v>
                </c:pt>
                <c:pt idx="2649">
                  <c:v>81.45083259499286</c:v>
                </c:pt>
                <c:pt idx="2650">
                  <c:v>81.508034867834397</c:v>
                </c:pt>
                <c:pt idx="2651">
                  <c:v>81.565255512163731</c:v>
                </c:pt>
                <c:pt idx="2652">
                  <c:v>81.62249452691897</c:v>
                </c:pt>
                <c:pt idx="2653">
                  <c:v>81.679751911038366</c:v>
                </c:pt>
                <c:pt idx="2654">
                  <c:v>81.737027663460466</c:v>
                </c:pt>
                <c:pt idx="2655">
                  <c:v>81.794321783123792</c:v>
                </c:pt>
                <c:pt idx="2656">
                  <c:v>81.851634268967246</c:v>
                </c:pt>
                <c:pt idx="2657">
                  <c:v>81.908965119929789</c:v>
                </c:pt>
                <c:pt idx="2658">
                  <c:v>81.966314334950638</c:v>
                </c:pt>
                <c:pt idx="2659">
                  <c:v>82.023681912969124</c:v>
                </c:pt>
                <c:pt idx="2660">
                  <c:v>82.081067852924804</c:v>
                </c:pt>
                <c:pt idx="2661">
                  <c:v>82.138472153757391</c:v>
                </c:pt>
                <c:pt idx="2662">
                  <c:v>82.19589481440677</c:v>
                </c:pt>
                <c:pt idx="2663">
                  <c:v>82.253335833812997</c:v>
                </c:pt>
                <c:pt idx="2664">
                  <c:v>82.310795210916339</c:v>
                </c:pt>
                <c:pt idx="2665">
                  <c:v>82.368272944657122</c:v>
                </c:pt>
                <c:pt idx="2666">
                  <c:v>82.425769033975982</c:v>
                </c:pt>
                <c:pt idx="2667">
                  <c:v>82.483283477813629</c:v>
                </c:pt>
                <c:pt idx="2668">
                  <c:v>82.54081627511097</c:v>
                </c:pt>
                <c:pt idx="2669">
                  <c:v>82.598367424809069</c:v>
                </c:pt>
                <c:pt idx="2670">
                  <c:v>82.65593692584919</c:v>
                </c:pt>
                <c:pt idx="2671">
                  <c:v>82.713524777172779</c:v>
                </c:pt>
                <c:pt idx="2672">
                  <c:v>82.771130977721299</c:v>
                </c:pt>
                <c:pt idx="2673">
                  <c:v>82.828755526436552</c:v>
                </c:pt>
                <c:pt idx="2674">
                  <c:v>82.886398422260456</c:v>
                </c:pt>
                <c:pt idx="2675">
                  <c:v>82.944059664135054</c:v>
                </c:pt>
                <c:pt idx="2676">
                  <c:v>83.001739251002462</c:v>
                </c:pt>
                <c:pt idx="2677">
                  <c:v>83.059437181805123</c:v>
                </c:pt>
                <c:pt idx="2678">
                  <c:v>83.117153455485592</c:v>
                </c:pt>
                <c:pt idx="2679">
                  <c:v>83.174888070986469</c:v>
                </c:pt>
                <c:pt idx="2680">
                  <c:v>83.232641027250708</c:v>
                </c:pt>
                <c:pt idx="2681">
                  <c:v>83.29041232322119</c:v>
                </c:pt>
                <c:pt idx="2682">
                  <c:v>83.348201957841113</c:v>
                </c:pt>
                <c:pt idx="2683">
                  <c:v>83.40600993005377</c:v>
                </c:pt>
                <c:pt idx="2684">
                  <c:v>83.463836238802585</c:v>
                </c:pt>
                <c:pt idx="2685">
                  <c:v>83.521680883031152</c:v>
                </c:pt>
                <c:pt idx="2686">
                  <c:v>83.579543861683248</c:v>
                </c:pt>
                <c:pt idx="2687">
                  <c:v>83.637425173702738</c:v>
                </c:pt>
                <c:pt idx="2688">
                  <c:v>83.695324818033654</c:v>
                </c:pt>
                <c:pt idx="2689">
                  <c:v>83.753242793620203</c:v>
                </c:pt>
                <c:pt idx="2690">
                  <c:v>83.811179099406715</c:v>
                </c:pt>
                <c:pt idx="2691">
                  <c:v>83.869133734337623</c:v>
                </c:pt>
                <c:pt idx="2692">
                  <c:v>83.927106697357587</c:v>
                </c:pt>
                <c:pt idx="2693">
                  <c:v>83.98509798741128</c:v>
                </c:pt>
                <c:pt idx="2694">
                  <c:v>84.043107603443673</c:v>
                </c:pt>
                <c:pt idx="2695">
                  <c:v>84.101135544399753</c:v>
                </c:pt>
                <c:pt idx="2696">
                  <c:v>84.159181809224734</c:v>
                </c:pt>
                <c:pt idx="2697">
                  <c:v>84.217246396863899</c:v>
                </c:pt>
                <c:pt idx="2698">
                  <c:v>84.275329306262662</c:v>
                </c:pt>
                <c:pt idx="2699">
                  <c:v>84.333430536366635</c:v>
                </c:pt>
                <c:pt idx="2700">
                  <c:v>84.391550086121541</c:v>
                </c:pt>
                <c:pt idx="2701">
                  <c:v>84.449687954473177</c:v>
                </c:pt>
                <c:pt idx="2702">
                  <c:v>84.507844140367553</c:v>
                </c:pt>
                <c:pt idx="2703">
                  <c:v>84.56601864275072</c:v>
                </c:pt>
                <c:pt idx="2704">
                  <c:v>84.624211460569001</c:v>
                </c:pt>
                <c:pt idx="2705">
                  <c:v>84.682422592768674</c:v>
                </c:pt>
                <c:pt idx="2706">
                  <c:v>84.74065203829629</c:v>
                </c:pt>
                <c:pt idx="2707">
                  <c:v>84.798899796098411</c:v>
                </c:pt>
                <c:pt idx="2708">
                  <c:v>84.857165865121829</c:v>
                </c:pt>
                <c:pt idx="2709">
                  <c:v>84.915450244313391</c:v>
                </c:pt>
                <c:pt idx="2710">
                  <c:v>84.973752932620016</c:v>
                </c:pt>
                <c:pt idx="2711">
                  <c:v>85.03207392898895</c:v>
                </c:pt>
                <c:pt idx="2712">
                  <c:v>85.090413232367325</c:v>
                </c:pt>
                <c:pt idx="2713">
                  <c:v>85.1487708417025</c:v>
                </c:pt>
                <c:pt idx="2714">
                  <c:v>85.207146755941977</c:v>
                </c:pt>
                <c:pt idx="2715">
                  <c:v>85.265540974033314</c:v>
                </c:pt>
                <c:pt idx="2716">
                  <c:v>85.323953494924211</c:v>
                </c:pt>
                <c:pt idx="2717">
                  <c:v>85.382384317562511</c:v>
                </c:pt>
                <c:pt idx="2718">
                  <c:v>85.440833440896199</c:v>
                </c:pt>
                <c:pt idx="2719">
                  <c:v>85.499300863873202</c:v>
                </c:pt>
                <c:pt idx="2720">
                  <c:v>85.557786585441747</c:v>
                </c:pt>
                <c:pt idx="2721">
                  <c:v>85.61629060455013</c:v>
                </c:pt>
                <c:pt idx="2722">
                  <c:v>85.674812920146678</c:v>
                </c:pt>
                <c:pt idx="2723">
                  <c:v>85.733353531179944</c:v>
                </c:pt>
                <c:pt idx="2724">
                  <c:v>85.79191243659848</c:v>
                </c:pt>
                <c:pt idx="2725">
                  <c:v>85.850489635351011</c:v>
                </c:pt>
                <c:pt idx="2726">
                  <c:v>85.909085126386358</c:v>
                </c:pt>
                <c:pt idx="2727">
                  <c:v>85.967698908653432</c:v>
                </c:pt>
                <c:pt idx="2728">
                  <c:v>86.026330981101253</c:v>
                </c:pt>
                <c:pt idx="2729">
                  <c:v>86.084981342678958</c:v>
                </c:pt>
                <c:pt idx="2730">
                  <c:v>86.143649992335767</c:v>
                </c:pt>
                <c:pt idx="2731">
                  <c:v>86.202336929021001</c:v>
                </c:pt>
                <c:pt idx="2732">
                  <c:v>86.261042151684109</c:v>
                </c:pt>
                <c:pt idx="2733">
                  <c:v>86.319765659274665</c:v>
                </c:pt>
                <c:pt idx="2734">
                  <c:v>86.378507450742219</c:v>
                </c:pt>
                <c:pt idx="2735">
                  <c:v>86.437267525036546</c:v>
                </c:pt>
                <c:pt idx="2736">
                  <c:v>86.49604588110742</c:v>
                </c:pt>
                <c:pt idx="2737">
                  <c:v>86.554842517904746</c:v>
                </c:pt>
                <c:pt idx="2738">
                  <c:v>86.613657434378652</c:v>
                </c:pt>
                <c:pt idx="2739">
                  <c:v>86.6724906294791</c:v>
                </c:pt>
                <c:pt idx="2740">
                  <c:v>86.731342102156347</c:v>
                </c:pt>
                <c:pt idx="2741">
                  <c:v>86.790211851360723</c:v>
                </c:pt>
                <c:pt idx="2742">
                  <c:v>86.84909987604253</c:v>
                </c:pt>
                <c:pt idx="2743">
                  <c:v>86.908006175152252</c:v>
                </c:pt>
                <c:pt idx="2744">
                  <c:v>86.966930747640475</c:v>
                </c:pt>
                <c:pt idx="2745">
                  <c:v>87.025873592457771</c:v>
                </c:pt>
                <c:pt idx="2746">
                  <c:v>87.084834708554936</c:v>
                </c:pt>
                <c:pt idx="2747">
                  <c:v>87.143814094882757</c:v>
                </c:pt>
                <c:pt idx="2748">
                  <c:v>87.202811750392101</c:v>
                </c:pt>
                <c:pt idx="2749">
                  <c:v>87.261827674033967</c:v>
                </c:pt>
                <c:pt idx="2750">
                  <c:v>87.320861864759365</c:v>
                </c:pt>
                <c:pt idx="2751">
                  <c:v>87.379914321519493</c:v>
                </c:pt>
                <c:pt idx="2752">
                  <c:v>87.438985043265575</c:v>
                </c:pt>
                <c:pt idx="2753">
                  <c:v>87.498074028948864</c:v>
                </c:pt>
                <c:pt idx="2754">
                  <c:v>87.557181277520726</c:v>
                </c:pt>
                <c:pt idx="2755">
                  <c:v>87.616306787932672</c:v>
                </c:pt>
                <c:pt idx="2756">
                  <c:v>87.675450559136138</c:v>
                </c:pt>
                <c:pt idx="2757">
                  <c:v>87.734612590082833</c:v>
                </c:pt>
                <c:pt idx="2758">
                  <c:v>87.793792879724336</c:v>
                </c:pt>
                <c:pt idx="2759">
                  <c:v>87.852991427012455</c:v>
                </c:pt>
                <c:pt idx="2760">
                  <c:v>87.912208230898969</c:v>
                </c:pt>
                <c:pt idx="2761">
                  <c:v>87.971443290335799</c:v>
                </c:pt>
                <c:pt idx="2762">
                  <c:v>88.030696604274866</c:v>
                </c:pt>
                <c:pt idx="2763">
                  <c:v>88.089968171668176</c:v>
                </c:pt>
                <c:pt idx="2764">
                  <c:v>88.149257991467906</c:v>
                </c:pt>
                <c:pt idx="2765">
                  <c:v>88.208566062626147</c:v>
                </c:pt>
                <c:pt idx="2766">
                  <c:v>88.267892384095177</c:v>
                </c:pt>
                <c:pt idx="2767">
                  <c:v>88.327236954827228</c:v>
                </c:pt>
                <c:pt idx="2768">
                  <c:v>88.386599773774677</c:v>
                </c:pt>
                <c:pt idx="2769">
                  <c:v>88.445980839889941</c:v>
                </c:pt>
                <c:pt idx="2770">
                  <c:v>88.505380152125483</c:v>
                </c:pt>
                <c:pt idx="2771">
                  <c:v>88.56479770943389</c:v>
                </c:pt>
                <c:pt idx="2772">
                  <c:v>88.624233510767709</c:v>
                </c:pt>
                <c:pt idx="2773">
                  <c:v>88.683687555079601</c:v>
                </c:pt>
                <c:pt idx="2774">
                  <c:v>88.74315984132231</c:v>
                </c:pt>
                <c:pt idx="2775">
                  <c:v>88.802650368448539</c:v>
                </c:pt>
                <c:pt idx="2776">
                  <c:v>88.862159135411147</c:v>
                </c:pt>
                <c:pt idx="2777">
                  <c:v>88.921686141163065</c:v>
                </c:pt>
                <c:pt idx="2778">
                  <c:v>88.981231384657121</c:v>
                </c:pt>
                <c:pt idx="2779">
                  <c:v>89.040794864846376</c:v>
                </c:pt>
                <c:pt idx="2780">
                  <c:v>89.1003765806838</c:v>
                </c:pt>
                <c:pt idx="2781">
                  <c:v>89.159976531122567</c:v>
                </c:pt>
                <c:pt idx="2782">
                  <c:v>89.219594715115775</c:v>
                </c:pt>
                <c:pt idx="2783">
                  <c:v>89.279231131616541</c:v>
                </c:pt>
                <c:pt idx="2784">
                  <c:v>89.338885779578177</c:v>
                </c:pt>
                <c:pt idx="2785">
                  <c:v>89.398558657953927</c:v>
                </c:pt>
                <c:pt idx="2786">
                  <c:v>89.458249765697147</c:v>
                </c:pt>
                <c:pt idx="2787">
                  <c:v>89.517959101761122</c:v>
                </c:pt>
                <c:pt idx="2788">
                  <c:v>89.577686665099321</c:v>
                </c:pt>
                <c:pt idx="2789">
                  <c:v>89.637432454665188</c:v>
                </c:pt>
                <c:pt idx="2790">
                  <c:v>89.697196469412248</c:v>
                </c:pt>
                <c:pt idx="2791">
                  <c:v>89.756978708293914</c:v>
                </c:pt>
                <c:pt idx="2792">
                  <c:v>89.816779170263899</c:v>
                </c:pt>
                <c:pt idx="2793">
                  <c:v>89.876597854275758</c:v>
                </c:pt>
                <c:pt idx="2794">
                  <c:v>89.936434759283131</c:v>
                </c:pt>
                <c:pt idx="2795">
                  <c:v>89.996289884239729</c:v>
                </c:pt>
                <c:pt idx="2796">
                  <c:v>90.056163228099223</c:v>
                </c:pt>
                <c:pt idx="2797">
                  <c:v>90.116054789815436</c:v>
                </c:pt>
                <c:pt idx="2798">
                  <c:v>90.175964568342067</c:v>
                </c:pt>
                <c:pt idx="2799">
                  <c:v>90.235892562632984</c:v>
                </c:pt>
                <c:pt idx="2800">
                  <c:v>90.295838771642053</c:v>
                </c:pt>
                <c:pt idx="2801">
                  <c:v>90.355803194323158</c:v>
                </c:pt>
                <c:pt idx="2802">
                  <c:v>90.415785829630181</c:v>
                </c:pt>
                <c:pt idx="2803">
                  <c:v>90.47578667651706</c:v>
                </c:pt>
                <c:pt idx="2804">
                  <c:v>90.535805733937792</c:v>
                </c:pt>
                <c:pt idx="2805">
                  <c:v>90.595843000846372</c:v>
                </c:pt>
                <c:pt idx="2806">
                  <c:v>90.655898476196754</c:v>
                </c:pt>
                <c:pt idx="2807">
                  <c:v>90.715972158943103</c:v>
                </c:pt>
                <c:pt idx="2808">
                  <c:v>90.776064048039387</c:v>
                </c:pt>
                <c:pt idx="2809">
                  <c:v>90.836174142439688</c:v>
                </c:pt>
                <c:pt idx="2810">
                  <c:v>90.8963024410982</c:v>
                </c:pt>
                <c:pt idx="2811">
                  <c:v>90.956448942968976</c:v>
                </c:pt>
                <c:pt idx="2812">
                  <c:v>91.016613647006238</c:v>
                </c:pt>
                <c:pt idx="2813">
                  <c:v>91.076796552164041</c:v>
                </c:pt>
                <c:pt idx="2814">
                  <c:v>91.136997657396719</c:v>
                </c:pt>
                <c:pt idx="2815">
                  <c:v>91.197216961658384</c:v>
                </c:pt>
                <c:pt idx="2816">
                  <c:v>91.257454463903287</c:v>
                </c:pt>
                <c:pt idx="2817">
                  <c:v>91.317710163085593</c:v>
                </c:pt>
                <c:pt idx="2818">
                  <c:v>91.377984058159655</c:v>
                </c:pt>
                <c:pt idx="2819">
                  <c:v>91.43827614807968</c:v>
                </c:pt>
                <c:pt idx="2820">
                  <c:v>91.49858643179995</c:v>
                </c:pt>
                <c:pt idx="2821">
                  <c:v>91.558914908274772</c:v>
                </c:pt>
                <c:pt idx="2822">
                  <c:v>91.619261576458371</c:v>
                </c:pt>
                <c:pt idx="2823">
                  <c:v>91.679626435305124</c:v>
                </c:pt>
                <c:pt idx="2824">
                  <c:v>91.740009483769313</c:v>
                </c:pt>
                <c:pt idx="2825">
                  <c:v>91.800410720805232</c:v>
                </c:pt>
                <c:pt idx="2826">
                  <c:v>91.860830145367231</c:v>
                </c:pt>
                <c:pt idx="2827">
                  <c:v>91.92126775640962</c:v>
                </c:pt>
                <c:pt idx="2828">
                  <c:v>91.981723552886763</c:v>
                </c:pt>
                <c:pt idx="2829">
                  <c:v>92.042197533752969</c:v>
                </c:pt>
                <c:pt idx="2830">
                  <c:v>92.102689697962603</c:v>
                </c:pt>
                <c:pt idx="2831">
                  <c:v>92.163200044469946</c:v>
                </c:pt>
                <c:pt idx="2832">
                  <c:v>92.223728572229376</c:v>
                </c:pt>
                <c:pt idx="2833">
                  <c:v>92.284275280195288</c:v>
                </c:pt>
                <c:pt idx="2834">
                  <c:v>92.344840167321877</c:v>
                </c:pt>
                <c:pt idx="2835">
                  <c:v>92.405423232563578</c:v>
                </c:pt>
                <c:pt idx="2836">
                  <c:v>92.466024474874729</c:v>
                </c:pt>
                <c:pt idx="2837">
                  <c:v>92.526643893209581</c:v>
                </c:pt>
                <c:pt idx="2838">
                  <c:v>92.587281486522514</c:v>
                </c:pt>
                <c:pt idx="2839">
                  <c:v>92.647937253767793</c:v>
                </c:pt>
                <c:pt idx="2840">
                  <c:v>92.70861119389977</c:v>
                </c:pt>
                <c:pt idx="2841">
                  <c:v>92.769303305872725</c:v>
                </c:pt>
                <c:pt idx="2842">
                  <c:v>92.830013588640952</c:v>
                </c:pt>
                <c:pt idx="2843">
                  <c:v>92.89074204115866</c:v>
                </c:pt>
                <c:pt idx="2844">
                  <c:v>92.951488662380214</c:v>
                </c:pt>
                <c:pt idx="2845">
                  <c:v>93.012253451259824</c:v>
                </c:pt>
                <c:pt idx="2846">
                  <c:v>93.073036406751655</c:v>
                </c:pt>
                <c:pt idx="2847">
                  <c:v>93.133837527810059</c:v>
                </c:pt>
                <c:pt idx="2848">
                  <c:v>93.194656813389173</c:v>
                </c:pt>
                <c:pt idx="2849">
                  <c:v>93.255494262443207</c:v>
                </c:pt>
                <c:pt idx="2850">
                  <c:v>93.316349873926328</c:v>
                </c:pt>
                <c:pt idx="2851">
                  <c:v>93.377223646792729</c:v>
                </c:pt>
                <c:pt idx="2852">
                  <c:v>93.438115579996463</c:v>
                </c:pt>
                <c:pt idx="2853">
                  <c:v>93.499025672491712</c:v>
                </c:pt>
                <c:pt idx="2854">
                  <c:v>93.559953923232598</c:v>
                </c:pt>
                <c:pt idx="2855">
                  <c:v>93.620900331173118</c:v>
                </c:pt>
                <c:pt idx="2856">
                  <c:v>93.681864895267395</c:v>
                </c:pt>
                <c:pt idx="2857">
                  <c:v>93.742847614469369</c:v>
                </c:pt>
                <c:pt idx="2858">
                  <c:v>93.803848487733163</c:v>
                </c:pt>
                <c:pt idx="2859">
                  <c:v>93.864867514012687</c:v>
                </c:pt>
                <c:pt idx="2860">
                  <c:v>93.925904692261881</c:v>
                </c:pt>
                <c:pt idx="2861">
                  <c:v>93.986960021434712</c:v>
                </c:pt>
                <c:pt idx="2862">
                  <c:v>94.048033500485019</c:v>
                </c:pt>
                <c:pt idx="2863">
                  <c:v>94.109125128366728</c:v>
                </c:pt>
                <c:pt idx="2864">
                  <c:v>94.170234904033606</c:v>
                </c:pt>
                <c:pt idx="2865">
                  <c:v>94.231362826439494</c:v>
                </c:pt>
                <c:pt idx="2866">
                  <c:v>94.292508894538187</c:v>
                </c:pt>
                <c:pt idx="2867">
                  <c:v>94.353673107283385</c:v>
                </c:pt>
                <c:pt idx="2868">
                  <c:v>94.414855463628825</c:v>
                </c:pt>
                <c:pt idx="2869">
                  <c:v>94.476055962528108</c:v>
                </c:pt>
                <c:pt idx="2870">
                  <c:v>94.537274602934929</c:v>
                </c:pt>
                <c:pt idx="2871">
                  <c:v>94.598511383802872</c:v>
                </c:pt>
                <c:pt idx="2872">
                  <c:v>94.659766304085437</c:v>
                </c:pt>
                <c:pt idx="2873">
                  <c:v>94.721039362736221</c:v>
                </c:pt>
                <c:pt idx="2874">
                  <c:v>94.782330558708665</c:v>
                </c:pt>
                <c:pt idx="2875">
                  <c:v>94.843639890956212</c:v>
                </c:pt>
                <c:pt idx="2876">
                  <c:v>94.904967358432273</c:v>
                </c:pt>
                <c:pt idx="2877">
                  <c:v>94.966312960090136</c:v>
                </c:pt>
                <c:pt idx="2878">
                  <c:v>95.027676694883169</c:v>
                </c:pt>
                <c:pt idx="2879">
                  <c:v>95.089058561764602</c:v>
                </c:pt>
                <c:pt idx="2880">
                  <c:v>95.150458559687664</c:v>
                </c:pt>
                <c:pt idx="2881">
                  <c:v>95.211876687605596</c:v>
                </c:pt>
                <c:pt idx="2882">
                  <c:v>95.273312944471371</c:v>
                </c:pt>
                <c:pt idx="2883">
                  <c:v>95.33476732923819</c:v>
                </c:pt>
                <c:pt idx="2884">
                  <c:v>95.39623984085901</c:v>
                </c:pt>
                <c:pt idx="2885">
                  <c:v>95.457730478286848</c:v>
                </c:pt>
                <c:pt idx="2886">
                  <c:v>95.519239240474633</c:v>
                </c:pt>
                <c:pt idx="2887">
                  <c:v>95.580766126375181</c:v>
                </c:pt>
                <c:pt idx="2888">
                  <c:v>95.642311134941366</c:v>
                </c:pt>
                <c:pt idx="2889">
                  <c:v>95.703874265125947</c:v>
                </c:pt>
                <c:pt idx="2890">
                  <c:v>95.765455515881584</c:v>
                </c:pt>
                <c:pt idx="2891">
                  <c:v>95.827054886161008</c:v>
                </c:pt>
                <c:pt idx="2892">
                  <c:v>95.888672374916737</c:v>
                </c:pt>
                <c:pt idx="2893">
                  <c:v>95.950307981101375</c:v>
                </c:pt>
                <c:pt idx="2894">
                  <c:v>96.011961703667367</c:v>
                </c:pt>
                <c:pt idx="2895">
                  <c:v>96.073633541567162</c:v>
                </c:pt>
                <c:pt idx="2896">
                  <c:v>96.135323493753049</c:v>
                </c:pt>
                <c:pt idx="2897">
                  <c:v>96.197031559177432</c:v>
                </c:pt>
                <c:pt idx="2898">
                  <c:v>96.258757736792447</c:v>
                </c:pt>
                <c:pt idx="2899">
                  <c:v>96.320502025550354</c:v>
                </c:pt>
                <c:pt idx="2900">
                  <c:v>96.382264424403232</c:v>
                </c:pt>
                <c:pt idx="2901">
                  <c:v>96.444044932303115</c:v>
                </c:pt>
                <c:pt idx="2902">
                  <c:v>96.505843548201952</c:v>
                </c:pt>
                <c:pt idx="2903">
                  <c:v>96.567660271051693</c:v>
                </c:pt>
                <c:pt idx="2904">
                  <c:v>96.62949509980416</c:v>
                </c:pt>
                <c:pt idx="2905">
                  <c:v>96.691348033411131</c:v>
                </c:pt>
                <c:pt idx="2906">
                  <c:v>96.753219070824372</c:v>
                </c:pt>
                <c:pt idx="2907">
                  <c:v>96.815108210995419</c:v>
                </c:pt>
                <c:pt idx="2908">
                  <c:v>96.877015452875881</c:v>
                </c:pt>
                <c:pt idx="2909">
                  <c:v>96.938940795417267</c:v>
                </c:pt>
                <c:pt idx="2910">
                  <c:v>97.000884237570929</c:v>
                </c:pt>
                <c:pt idx="2911">
                  <c:v>97.062845778288278</c:v>
                </c:pt>
                <c:pt idx="2912">
                  <c:v>97.124825416520508</c:v>
                </c:pt>
                <c:pt idx="2913">
                  <c:v>97.186823151218917</c:v>
                </c:pt>
                <c:pt idx="2914">
                  <c:v>97.248838981334515</c:v>
                </c:pt>
                <c:pt idx="2915">
                  <c:v>97.310872905818371</c:v>
                </c:pt>
                <c:pt idx="2916">
                  <c:v>97.37292492362144</c:v>
                </c:pt>
                <c:pt idx="2917">
                  <c:v>97.434995033694619</c:v>
                </c:pt>
                <c:pt idx="2918">
                  <c:v>97.497083234988693</c:v>
                </c:pt>
                <c:pt idx="2919">
                  <c:v>97.559189526454304</c:v>
                </c:pt>
                <c:pt idx="2920">
                  <c:v>97.621313907042222</c:v>
                </c:pt>
                <c:pt idx="2921">
                  <c:v>97.68345637570286</c:v>
                </c:pt>
                <c:pt idx="2922">
                  <c:v>97.745616931386792</c:v>
                </c:pt>
                <c:pt idx="2923">
                  <c:v>97.807795573044288</c:v>
                </c:pt>
                <c:pt idx="2924">
                  <c:v>97.869992299625693</c:v>
                </c:pt>
                <c:pt idx="2925">
                  <c:v>97.932207110081208</c:v>
                </c:pt>
                <c:pt idx="2926">
                  <c:v>97.994440003360992</c:v>
                </c:pt>
                <c:pt idx="2927">
                  <c:v>98.056690978415006</c:v>
                </c:pt>
                <c:pt idx="2928">
                  <c:v>98.118960034193208</c:v>
                </c:pt>
                <c:pt idx="2929">
                  <c:v>98.181247169645445</c:v>
                </c:pt>
                <c:pt idx="2930">
                  <c:v>98.24355238372145</c:v>
                </c:pt>
                <c:pt idx="2931">
                  <c:v>98.305875675370942</c:v>
                </c:pt>
                <c:pt idx="2932">
                  <c:v>98.368217043543439</c:v>
                </c:pt>
                <c:pt idx="2933">
                  <c:v>98.430576487188432</c:v>
                </c:pt>
                <c:pt idx="2934">
                  <c:v>98.492954005255285</c:v>
                </c:pt>
                <c:pt idx="2935">
                  <c:v>98.555349596693247</c:v>
                </c:pt>
                <c:pt idx="2936">
                  <c:v>98.617763260451611</c:v>
                </c:pt>
                <c:pt idx="2937">
                  <c:v>98.680194995479368</c:v>
                </c:pt>
                <c:pt idx="2938">
                  <c:v>98.742644800725543</c:v>
                </c:pt>
                <c:pt idx="2939">
                  <c:v>98.805112675139014</c:v>
                </c:pt>
                <c:pt idx="2940">
                  <c:v>98.867598617668548</c:v>
                </c:pt>
                <c:pt idx="2941">
                  <c:v>98.930102627262897</c:v>
                </c:pt>
                <c:pt idx="2942">
                  <c:v>98.992624702870572</c:v>
                </c:pt>
                <c:pt idx="2943">
                  <c:v>99.055164843440053</c:v>
                </c:pt>
                <c:pt idx="2944">
                  <c:v>99.117723047919768</c:v>
                </c:pt>
                <c:pt idx="2945">
                  <c:v>99.18029931525794</c:v>
                </c:pt>
                <c:pt idx="2946">
                  <c:v>99.24289364440277</c:v>
                </c:pt>
                <c:pt idx="2947">
                  <c:v>99.305506034302269</c:v>
                </c:pt>
                <c:pt idx="2948">
                  <c:v>99.368136483904408</c:v>
                </c:pt>
                <c:pt idx="2949">
                  <c:v>99.430784992157072</c:v>
                </c:pt>
                <c:pt idx="2950">
                  <c:v>99.493451558007905</c:v>
                </c:pt>
                <c:pt idx="2951">
                  <c:v>99.556136180404565</c:v>
                </c:pt>
                <c:pt idx="2952">
                  <c:v>99.618838858294552</c:v>
                </c:pt>
                <c:pt idx="2953">
                  <c:v>99.681559590625312</c:v>
                </c:pt>
                <c:pt idx="2954">
                  <c:v>99.744298376344062</c:v>
                </c:pt>
                <c:pt idx="2955">
                  <c:v>99.807055214397991</c:v>
                </c:pt>
                <c:pt idx="2956">
                  <c:v>99.869830103734117</c:v>
                </c:pt>
                <c:pt idx="2957">
                  <c:v>99.932623043299486</c:v>
                </c:pt>
                <c:pt idx="2958">
                  <c:v>99.995434032040748</c:v>
                </c:pt>
                <c:pt idx="2959">
                  <c:v>100.05826306890479</c:v>
                </c:pt>
                <c:pt idx="2960">
                  <c:v>100.12111015283799</c:v>
                </c:pt>
                <c:pt idx="2961">
                  <c:v>100.18397528278699</c:v>
                </c:pt>
                <c:pt idx="2962">
                  <c:v>100.2468584576981</c:v>
                </c:pt>
                <c:pt idx="2963">
                  <c:v>100.3097596765174</c:v>
                </c:pt>
                <c:pt idx="2964">
                  <c:v>100.37267893819117</c:v>
                </c:pt>
                <c:pt idx="2965">
                  <c:v>100.43561624166531</c:v>
                </c:pt>
                <c:pt idx="2966">
                  <c:v>100.4985715858857</c:v>
                </c:pt>
                <c:pt idx="2967">
                  <c:v>100.56154496979791</c:v>
                </c:pt>
                <c:pt idx="2968">
                  <c:v>100.62453639234781</c:v>
                </c:pt>
                <c:pt idx="2969">
                  <c:v>100.68754585248067</c:v>
                </c:pt>
                <c:pt idx="2970">
                  <c:v>100.7505733491419</c:v>
                </c:pt>
                <c:pt idx="2971">
                  <c:v>100.81361888127671</c:v>
                </c:pt>
                <c:pt idx="2972">
                  <c:v>100.87668244783021</c:v>
                </c:pt>
                <c:pt idx="2973">
                  <c:v>100.93976404774732</c:v>
                </c:pt>
                <c:pt idx="2974">
                  <c:v>101.00286367997292</c:v>
                </c:pt>
                <c:pt idx="2975">
                  <c:v>101.06598134345167</c:v>
                </c:pt>
                <c:pt idx="2976">
                  <c:v>101.12911703712818</c:v>
                </c:pt>
                <c:pt idx="2977">
                  <c:v>101.19227075994678</c:v>
                </c:pt>
                <c:pt idx="2978">
                  <c:v>101.25544251085188</c:v>
                </c:pt>
                <c:pt idx="2979">
                  <c:v>101.3186322887875</c:v>
                </c:pt>
                <c:pt idx="2980">
                  <c:v>101.38184009269779</c:v>
                </c:pt>
                <c:pt idx="2981">
                  <c:v>101.44506592152662</c:v>
                </c:pt>
                <c:pt idx="2982">
                  <c:v>101.50830977421769</c:v>
                </c:pt>
                <c:pt idx="2983">
                  <c:v>101.5715716497146</c:v>
                </c:pt>
                <c:pt idx="2984">
                  <c:v>101.63485154696089</c:v>
                </c:pt>
                <c:pt idx="2985">
                  <c:v>101.6981494648998</c:v>
                </c:pt>
                <c:pt idx="2986">
                  <c:v>101.7614654024746</c:v>
                </c:pt>
                <c:pt idx="2987">
                  <c:v>101.82479935862828</c:v>
                </c:pt>
                <c:pt idx="2988">
                  <c:v>101.88815133230379</c:v>
                </c:pt>
                <c:pt idx="2989">
                  <c:v>101.9515213224438</c:v>
                </c:pt>
                <c:pt idx="2990">
                  <c:v>102.01490932799092</c:v>
                </c:pt>
                <c:pt idx="2991">
                  <c:v>102.07831534788768</c:v>
                </c:pt>
                <c:pt idx="2992">
                  <c:v>102.14173938107642</c:v>
                </c:pt>
                <c:pt idx="2993">
                  <c:v>102.20518142649927</c:v>
                </c:pt>
                <c:pt idx="2994">
                  <c:v>102.26864148309819</c:v>
                </c:pt>
                <c:pt idx="2995">
                  <c:v>102.33211954981522</c:v>
                </c:pt>
                <c:pt idx="2996">
                  <c:v>102.3956156255919</c:v>
                </c:pt>
                <c:pt idx="2997">
                  <c:v>102.45912970936992</c:v>
                </c:pt>
                <c:pt idx="2998">
                  <c:v>102.52266180009059</c:v>
                </c:pt>
                <c:pt idx="2999">
                  <c:v>102.58621189669529</c:v>
                </c:pt>
                <c:pt idx="3000">
                  <c:v>102.6497799981251</c:v>
                </c:pt>
                <c:pt idx="3001">
                  <c:v>102.71336610332088</c:v>
                </c:pt>
                <c:pt idx="3002">
                  <c:v>102.77697021122349</c:v>
                </c:pt>
                <c:pt idx="3003">
                  <c:v>102.84059232077368</c:v>
                </c:pt>
                <c:pt idx="3004">
                  <c:v>102.9042324309118</c:v>
                </c:pt>
                <c:pt idx="3005">
                  <c:v>102.96789054057831</c:v>
                </c:pt>
                <c:pt idx="3006">
                  <c:v>103.03156664871321</c:v>
                </c:pt>
                <c:pt idx="3007">
                  <c:v>103.0952607542566</c:v>
                </c:pt>
                <c:pt idx="3008">
                  <c:v>103.15897285614837</c:v>
                </c:pt>
                <c:pt idx="3009">
                  <c:v>103.22270295332818</c:v>
                </c:pt>
                <c:pt idx="3010">
                  <c:v>103.2864510447355</c:v>
                </c:pt>
                <c:pt idx="3011">
                  <c:v>103.3502171293098</c:v>
                </c:pt>
                <c:pt idx="3012">
                  <c:v>103.41400120599022</c:v>
                </c:pt>
                <c:pt idx="3013">
                  <c:v>103.47780327371569</c:v>
                </c:pt>
                <c:pt idx="3014">
                  <c:v>103.54162333142531</c:v>
                </c:pt>
                <c:pt idx="3015">
                  <c:v>103.60546137805748</c:v>
                </c:pt>
                <c:pt idx="3016">
                  <c:v>103.66931741255097</c:v>
                </c:pt>
                <c:pt idx="3017">
                  <c:v>103.7331914338442</c:v>
                </c:pt>
                <c:pt idx="3018">
                  <c:v>103.79708344087513</c:v>
                </c:pt>
                <c:pt idx="3019">
                  <c:v>103.86099343258189</c:v>
                </c:pt>
                <c:pt idx="3020">
                  <c:v>103.92492140790232</c:v>
                </c:pt>
                <c:pt idx="3021">
                  <c:v>103.9888673657742</c:v>
                </c:pt>
                <c:pt idx="3022">
                  <c:v>104.05283130513487</c:v>
                </c:pt>
                <c:pt idx="3023">
                  <c:v>104.1168132249218</c:v>
                </c:pt>
                <c:pt idx="3024">
                  <c:v>104.1808131240721</c:v>
                </c:pt>
                <c:pt idx="3025">
                  <c:v>104.2448310015228</c:v>
                </c:pt>
                <c:pt idx="3026">
                  <c:v>104.30886685621059</c:v>
                </c:pt>
                <c:pt idx="3027">
                  <c:v>104.37292068707229</c:v>
                </c:pt>
                <c:pt idx="3028">
                  <c:v>104.4369924930442</c:v>
                </c:pt>
                <c:pt idx="3029">
                  <c:v>104.50108227306271</c:v>
                </c:pt>
                <c:pt idx="3030">
                  <c:v>104.56519002606379</c:v>
                </c:pt>
                <c:pt idx="3031">
                  <c:v>104.62931575098337</c:v>
                </c:pt>
                <c:pt idx="3032">
                  <c:v>104.6934594467574</c:v>
                </c:pt>
                <c:pt idx="3033">
                  <c:v>104.75762111232119</c:v>
                </c:pt>
                <c:pt idx="3034">
                  <c:v>104.82180074661018</c:v>
                </c:pt>
                <c:pt idx="3035">
                  <c:v>104.88599834855957</c:v>
                </c:pt>
                <c:pt idx="3036">
                  <c:v>104.95021391710442</c:v>
                </c:pt>
                <c:pt idx="3037">
                  <c:v>105.01444745117939</c:v>
                </c:pt>
                <c:pt idx="3038">
                  <c:v>105.0786989497192</c:v>
                </c:pt>
                <c:pt idx="3039">
                  <c:v>105.14296841165839</c:v>
                </c:pt>
                <c:pt idx="3040">
                  <c:v>105.20725583593109</c:v>
                </c:pt>
                <c:pt idx="3041">
                  <c:v>105.2715612214714</c:v>
                </c:pt>
                <c:pt idx="3042">
                  <c:v>105.3358845672132</c:v>
                </c:pt>
                <c:pt idx="3043">
                  <c:v>105.4002258720902</c:v>
                </c:pt>
                <c:pt idx="3044">
                  <c:v>105.4645851350359</c:v>
                </c:pt>
                <c:pt idx="3045">
                  <c:v>105.52896235498349</c:v>
                </c:pt>
                <c:pt idx="3046">
                  <c:v>105.59335753086619</c:v>
                </c:pt>
                <c:pt idx="3047">
                  <c:v>105.65777066161688</c:v>
                </c:pt>
                <c:pt idx="3048">
                  <c:v>105.7222017461683</c:v>
                </c:pt>
                <c:pt idx="3049">
                  <c:v>105.786650783453</c:v>
                </c:pt>
                <c:pt idx="3050">
                  <c:v>105.85111777240319</c:v>
                </c:pt>
                <c:pt idx="3051">
                  <c:v>105.91560271195118</c:v>
                </c:pt>
                <c:pt idx="3052">
                  <c:v>105.98010560102881</c:v>
                </c:pt>
                <c:pt idx="3053">
                  <c:v>106.04462643856772</c:v>
                </c:pt>
                <c:pt idx="3054">
                  <c:v>106.10916522349959</c:v>
                </c:pt>
                <c:pt idx="3055">
                  <c:v>106.17372195475569</c:v>
                </c:pt>
                <c:pt idx="3056">
                  <c:v>106.23829663126712</c:v>
                </c:pt>
                <c:pt idx="3057">
                  <c:v>106.30288925196488</c:v>
                </c:pt>
                <c:pt idx="3058">
                  <c:v>106.36749981577968</c:v>
                </c:pt>
                <c:pt idx="3059">
                  <c:v>106.43212832164211</c:v>
                </c:pt>
                <c:pt idx="3060">
                  <c:v>106.4967747684823</c:v>
                </c:pt>
                <c:pt idx="3061">
                  <c:v>106.5614391552306</c:v>
                </c:pt>
                <c:pt idx="3062">
                  <c:v>106.62612148081672</c:v>
                </c:pt>
                <c:pt idx="3063">
                  <c:v>106.69082174417042</c:v>
                </c:pt>
                <c:pt idx="3064">
                  <c:v>106.7555399442212</c:v>
                </c:pt>
                <c:pt idx="3065">
                  <c:v>106.82027607989841</c:v>
                </c:pt>
                <c:pt idx="3066">
                  <c:v>106.88503015013097</c:v>
                </c:pt>
                <c:pt idx="3067">
                  <c:v>106.9498021538479</c:v>
                </c:pt>
                <c:pt idx="3068">
                  <c:v>107.01459208997782</c:v>
                </c:pt>
                <c:pt idx="3069">
                  <c:v>107.07939995744908</c:v>
                </c:pt>
                <c:pt idx="3070">
                  <c:v>107.14422575519004</c:v>
                </c:pt>
                <c:pt idx="3071">
                  <c:v>107.20906948212851</c:v>
                </c:pt>
                <c:pt idx="3072">
                  <c:v>107.27393113719249</c:v>
                </c:pt>
                <c:pt idx="3073">
                  <c:v>107.33881071930938</c:v>
                </c:pt>
                <c:pt idx="3074">
                  <c:v>107.40370822740678</c:v>
                </c:pt>
                <c:pt idx="3075">
                  <c:v>107.46862366041171</c:v>
                </c:pt>
                <c:pt idx="3076">
                  <c:v>107.53355701725098</c:v>
                </c:pt>
                <c:pt idx="3077">
                  <c:v>107.59850829685149</c:v>
                </c:pt>
                <c:pt idx="3078">
                  <c:v>107.66347749813959</c:v>
                </c:pt>
                <c:pt idx="3079">
                  <c:v>107.72846462004172</c:v>
                </c:pt>
                <c:pt idx="3080">
                  <c:v>107.79346966148381</c:v>
                </c:pt>
                <c:pt idx="3081">
                  <c:v>107.85849262139159</c:v>
                </c:pt>
                <c:pt idx="3082">
                  <c:v>107.9235334986909</c:v>
                </c:pt>
                <c:pt idx="3083">
                  <c:v>107.988592292307</c:v>
                </c:pt>
                <c:pt idx="3084">
                  <c:v>108.05366900116503</c:v>
                </c:pt>
                <c:pt idx="3085">
                  <c:v>108.1187636241899</c:v>
                </c:pt>
                <c:pt idx="3086">
                  <c:v>108.18387616030638</c:v>
                </c:pt>
                <c:pt idx="3087">
                  <c:v>108.249006608439</c:v>
                </c:pt>
                <c:pt idx="3088">
                  <c:v>108.31415496751191</c:v>
                </c:pt>
                <c:pt idx="3089">
                  <c:v>108.37932123644907</c:v>
                </c:pt>
                <c:pt idx="3090">
                  <c:v>108.44450541417451</c:v>
                </c:pt>
                <c:pt idx="3091">
                  <c:v>108.50970749961158</c:v>
                </c:pt>
                <c:pt idx="3092">
                  <c:v>108.5749274916837</c:v>
                </c:pt>
                <c:pt idx="3093">
                  <c:v>108.64016538931394</c:v>
                </c:pt>
                <c:pt idx="3094">
                  <c:v>108.70542119142509</c:v>
                </c:pt>
                <c:pt idx="3095">
                  <c:v>108.77069489693989</c:v>
                </c:pt>
                <c:pt idx="3096">
                  <c:v>108.83598650478069</c:v>
                </c:pt>
                <c:pt idx="3097">
                  <c:v>108.9012960138698</c:v>
                </c:pt>
                <c:pt idx="3098">
                  <c:v>108.96662342312901</c:v>
                </c:pt>
                <c:pt idx="3099">
                  <c:v>109.03196873147991</c:v>
                </c:pt>
                <c:pt idx="3100">
                  <c:v>109.09733193784409</c:v>
                </c:pt>
                <c:pt idx="3101">
                  <c:v>109.16271304114289</c:v>
                </c:pt>
                <c:pt idx="3102">
                  <c:v>109.22811204029702</c:v>
                </c:pt>
                <c:pt idx="3103">
                  <c:v>109.29352893422741</c:v>
                </c:pt>
                <c:pt idx="3104">
                  <c:v>109.35896372185438</c:v>
                </c:pt>
                <c:pt idx="3105">
                  <c:v>109.4244164020983</c:v>
                </c:pt>
                <c:pt idx="3106">
                  <c:v>109.48988697387928</c:v>
                </c:pt>
                <c:pt idx="3107">
                  <c:v>109.55537543611688</c:v>
                </c:pt>
                <c:pt idx="3108">
                  <c:v>109.62088178773068</c:v>
                </c:pt>
                <c:pt idx="3109">
                  <c:v>109.68640602764009</c:v>
                </c:pt>
                <c:pt idx="3110">
                  <c:v>109.75194815476407</c:v>
                </c:pt>
                <c:pt idx="3111">
                  <c:v>109.81750816802131</c:v>
                </c:pt>
                <c:pt idx="3112">
                  <c:v>109.88308606633051</c:v>
                </c:pt>
                <c:pt idx="3113">
                  <c:v>109.94868184860978</c:v>
                </c:pt>
                <c:pt idx="3114">
                  <c:v>110.01429551377741</c:v>
                </c:pt>
                <c:pt idx="3115">
                  <c:v>110.07992706075089</c:v>
                </c:pt>
                <c:pt idx="3116">
                  <c:v>110.145576488448</c:v>
                </c:pt>
                <c:pt idx="3117">
                  <c:v>110.21124379578592</c:v>
                </c:pt>
                <c:pt idx="3118">
                  <c:v>110.27692898168181</c:v>
                </c:pt>
                <c:pt idx="3119">
                  <c:v>110.3426320450523</c:v>
                </c:pt>
                <c:pt idx="3120">
                  <c:v>110.408352984814</c:v>
                </c:pt>
                <c:pt idx="3121">
                  <c:v>110.4740917998832</c:v>
                </c:pt>
                <c:pt idx="3122">
                  <c:v>110.53984848917581</c:v>
                </c:pt>
                <c:pt idx="3123">
                  <c:v>110.60562305160779</c:v>
                </c:pt>
                <c:pt idx="3124">
                  <c:v>110.67141548609449</c:v>
                </c:pt>
                <c:pt idx="3125">
                  <c:v>110.73722579155131</c:v>
                </c:pt>
                <c:pt idx="3126">
                  <c:v>110.8030539668931</c:v>
                </c:pt>
                <c:pt idx="3127">
                  <c:v>110.86890001103468</c:v>
                </c:pt>
                <c:pt idx="3128">
                  <c:v>110.93476392289051</c:v>
                </c:pt>
                <c:pt idx="3129">
                  <c:v>111.00064570137479</c:v>
                </c:pt>
                <c:pt idx="3130">
                  <c:v>111.06654534540148</c:v>
                </c:pt>
                <c:pt idx="3131">
                  <c:v>111.13246285388428</c:v>
                </c:pt>
                <c:pt idx="3132">
                  <c:v>111.19839822573658</c:v>
                </c:pt>
                <c:pt idx="3133">
                  <c:v>111.2643514598717</c:v>
                </c:pt>
                <c:pt idx="3134">
                  <c:v>111.3303225552023</c:v>
                </c:pt>
                <c:pt idx="3135">
                  <c:v>111.39631151064108</c:v>
                </c:pt>
                <c:pt idx="3136">
                  <c:v>111.4623183251006</c:v>
                </c:pt>
                <c:pt idx="3137">
                  <c:v>111.52834299749267</c:v>
                </c:pt>
                <c:pt idx="3138">
                  <c:v>111.59438552672938</c:v>
                </c:pt>
                <c:pt idx="3139">
                  <c:v>111.66044591172221</c:v>
                </c:pt>
                <c:pt idx="3140">
                  <c:v>111.72652415138232</c:v>
                </c:pt>
                <c:pt idx="3141">
                  <c:v>111.79262024462092</c:v>
                </c:pt>
                <c:pt idx="3142">
                  <c:v>111.85873419034859</c:v>
                </c:pt>
                <c:pt idx="3143">
                  <c:v>111.92486598747601</c:v>
                </c:pt>
                <c:pt idx="3144">
                  <c:v>111.99101563491323</c:v>
                </c:pt>
                <c:pt idx="3145">
                  <c:v>112.0571831315702</c:v>
                </c:pt>
                <c:pt idx="3146">
                  <c:v>112.12336847635657</c:v>
                </c:pt>
                <c:pt idx="3147">
                  <c:v>112.18957166818188</c:v>
                </c:pt>
                <c:pt idx="3148">
                  <c:v>112.25579270595519</c:v>
                </c:pt>
                <c:pt idx="3149">
                  <c:v>112.32203158858518</c:v>
                </c:pt>
                <c:pt idx="3150">
                  <c:v>112.38828831498057</c:v>
                </c:pt>
                <c:pt idx="3151">
                  <c:v>112.45456288404949</c:v>
                </c:pt>
                <c:pt idx="3152">
                  <c:v>112.5208552947001</c:v>
                </c:pt>
                <c:pt idx="3153">
                  <c:v>112.58716554583999</c:v>
                </c:pt>
                <c:pt idx="3154">
                  <c:v>112.65349363637668</c:v>
                </c:pt>
                <c:pt idx="3155">
                  <c:v>112.71983956521743</c:v>
                </c:pt>
                <c:pt idx="3156">
                  <c:v>112.78620333126879</c:v>
                </c:pt>
                <c:pt idx="3157">
                  <c:v>112.85258493343768</c:v>
                </c:pt>
                <c:pt idx="3158">
                  <c:v>112.9189843706302</c:v>
                </c:pt>
                <c:pt idx="3159">
                  <c:v>112.9854016417525</c:v>
                </c:pt>
                <c:pt idx="3160">
                  <c:v>113.0518367457103</c:v>
                </c:pt>
                <c:pt idx="3161">
                  <c:v>113.11828968140901</c:v>
                </c:pt>
                <c:pt idx="3162">
                  <c:v>113.18476044775379</c:v>
                </c:pt>
                <c:pt idx="3163">
                  <c:v>113.25124904364959</c:v>
                </c:pt>
                <c:pt idx="3164">
                  <c:v>113.31775546800101</c:v>
                </c:pt>
                <c:pt idx="3165">
                  <c:v>113.38427971971221</c:v>
                </c:pt>
                <c:pt idx="3166">
                  <c:v>113.4508217976873</c:v>
                </c:pt>
                <c:pt idx="3167">
                  <c:v>113.5173817008301</c:v>
                </c:pt>
                <c:pt idx="3168">
                  <c:v>113.58395942804391</c:v>
                </c:pt>
                <c:pt idx="3169">
                  <c:v>113.6505549782319</c:v>
                </c:pt>
                <c:pt idx="3170">
                  <c:v>113.7171683502969</c:v>
                </c:pt>
                <c:pt idx="3171">
                  <c:v>113.7837995431416</c:v>
                </c:pt>
                <c:pt idx="3172">
                  <c:v>113.85044855566807</c:v>
                </c:pt>
                <c:pt idx="3173">
                  <c:v>113.91711538677833</c:v>
                </c:pt>
                <c:pt idx="3174">
                  <c:v>113.9838000353741</c:v>
                </c:pt>
                <c:pt idx="3175">
                  <c:v>114.05050250035679</c:v>
                </c:pt>
                <c:pt idx="3176">
                  <c:v>114.11722278062732</c:v>
                </c:pt>
                <c:pt idx="3177">
                  <c:v>114.18396087508658</c:v>
                </c:pt>
                <c:pt idx="3178">
                  <c:v>114.2507167826351</c:v>
                </c:pt>
                <c:pt idx="3179">
                  <c:v>114.3174905021729</c:v>
                </c:pt>
                <c:pt idx="3180">
                  <c:v>114.38428203259998</c:v>
                </c:pt>
                <c:pt idx="3181">
                  <c:v>114.4510913728159</c:v>
                </c:pt>
                <c:pt idx="3182">
                  <c:v>114.51791852171992</c:v>
                </c:pt>
                <c:pt idx="3183">
                  <c:v>114.58476347821092</c:v>
                </c:pt>
                <c:pt idx="3184">
                  <c:v>114.65162624118771</c:v>
                </c:pt>
                <c:pt idx="3185">
                  <c:v>114.7185068095485</c:v>
                </c:pt>
                <c:pt idx="3186">
                  <c:v>114.78540518219148</c:v>
                </c:pt>
                <c:pt idx="3187">
                  <c:v>114.85232135801449</c:v>
                </c:pt>
                <c:pt idx="3188">
                  <c:v>114.91925533591471</c:v>
                </c:pt>
                <c:pt idx="3189">
                  <c:v>114.98620711478947</c:v>
                </c:pt>
                <c:pt idx="3190">
                  <c:v>115.05317669353559</c:v>
                </c:pt>
                <c:pt idx="3191">
                  <c:v>115.1201640710495</c:v>
                </c:pt>
                <c:pt idx="3192">
                  <c:v>115.18716924622751</c:v>
                </c:pt>
                <c:pt idx="3193">
                  <c:v>115.2541922179654</c:v>
                </c:pt>
                <c:pt idx="3194">
                  <c:v>115.3212329851589</c:v>
                </c:pt>
                <c:pt idx="3195">
                  <c:v>115.38829154670319</c:v>
                </c:pt>
                <c:pt idx="3196">
                  <c:v>115.45536790149329</c:v>
                </c:pt>
                <c:pt idx="3197">
                  <c:v>115.52246204842388</c:v>
                </c:pt>
                <c:pt idx="3198">
                  <c:v>115.5895739863892</c:v>
                </c:pt>
                <c:pt idx="3199">
                  <c:v>115.65670371428338</c:v>
                </c:pt>
                <c:pt idx="3200">
                  <c:v>115.723851231</c:v>
                </c:pt>
                <c:pt idx="3201">
                  <c:v>115.7910165354326</c:v>
                </c:pt>
                <c:pt idx="3202">
                  <c:v>115.85819962647419</c:v>
                </c:pt>
                <c:pt idx="3203">
                  <c:v>115.9254005030175</c:v>
                </c:pt>
                <c:pt idx="3204">
                  <c:v>115.99261916395501</c:v>
                </c:pt>
                <c:pt idx="3205">
                  <c:v>116.05985560817869</c:v>
                </c:pt>
                <c:pt idx="3206">
                  <c:v>116.12710983458057</c:v>
                </c:pt>
                <c:pt idx="3207">
                  <c:v>116.19438184205208</c:v>
                </c:pt>
                <c:pt idx="3208">
                  <c:v>116.2616716294843</c:v>
                </c:pt>
                <c:pt idx="3209">
                  <c:v>116.32897919576799</c:v>
                </c:pt>
                <c:pt idx="3210">
                  <c:v>116.39630453979389</c:v>
                </c:pt>
                <c:pt idx="3211">
                  <c:v>116.46364766045201</c:v>
                </c:pt>
                <c:pt idx="3212">
                  <c:v>116.53100855663219</c:v>
                </c:pt>
                <c:pt idx="3213">
                  <c:v>116.59838722722407</c:v>
                </c:pt>
                <c:pt idx="3214">
                  <c:v>116.6657836711168</c:v>
                </c:pt>
                <c:pt idx="3215">
                  <c:v>116.7331978871994</c:v>
                </c:pt>
                <c:pt idx="3216">
                  <c:v>116.80062987436021</c:v>
                </c:pt>
                <c:pt idx="3217">
                  <c:v>116.86807963148759</c:v>
                </c:pt>
                <c:pt idx="3218">
                  <c:v>116.93554715746937</c:v>
                </c:pt>
                <c:pt idx="3219">
                  <c:v>117.00303245119321</c:v>
                </c:pt>
                <c:pt idx="3220">
                  <c:v>117.07053551154628</c:v>
                </c:pt>
                <c:pt idx="3221">
                  <c:v>117.13805633741559</c:v>
                </c:pt>
                <c:pt idx="3222">
                  <c:v>117.2055949276876</c:v>
                </c:pt>
                <c:pt idx="3223">
                  <c:v>117.27315128124852</c:v>
                </c:pt>
                <c:pt idx="3224">
                  <c:v>117.34072539698428</c:v>
                </c:pt>
                <c:pt idx="3225">
                  <c:v>117.40831727378058</c:v>
                </c:pt>
                <c:pt idx="3226">
                  <c:v>117.47592691052259</c:v>
                </c:pt>
                <c:pt idx="3227">
                  <c:v>117.5435543060952</c:v>
                </c:pt>
                <c:pt idx="3228">
                  <c:v>117.61119945938302</c:v>
                </c:pt>
                <c:pt idx="3229">
                  <c:v>117.67886236927011</c:v>
                </c:pt>
                <c:pt idx="3230">
                  <c:v>117.74654303464061</c:v>
                </c:pt>
                <c:pt idx="3231">
                  <c:v>117.81424145437794</c:v>
                </c:pt>
                <c:pt idx="3232">
                  <c:v>117.88195762736521</c:v>
                </c:pt>
                <c:pt idx="3233">
                  <c:v>117.94969155248549</c:v>
                </c:pt>
                <c:pt idx="3234">
                  <c:v>118.0174432286213</c:v>
                </c:pt>
                <c:pt idx="3235">
                  <c:v>118.08521265465468</c:v>
                </c:pt>
                <c:pt idx="3236">
                  <c:v>118.15299982946759</c:v>
                </c:pt>
                <c:pt idx="3237">
                  <c:v>118.2208047519415</c:v>
                </c:pt>
                <c:pt idx="3238">
                  <c:v>118.28862742095761</c:v>
                </c:pt>
                <c:pt idx="3239">
                  <c:v>118.35646783539669</c:v>
                </c:pt>
                <c:pt idx="3240">
                  <c:v>118.42432599413929</c:v>
                </c:pt>
                <c:pt idx="3241">
                  <c:v>118.4922018960654</c:v>
                </c:pt>
                <c:pt idx="3242">
                  <c:v>118.56009554005489</c:v>
                </c:pt>
                <c:pt idx="3243">
                  <c:v>118.62800692498719</c:v>
                </c:pt>
                <c:pt idx="3244">
                  <c:v>118.69593604974141</c:v>
                </c:pt>
                <c:pt idx="3245">
                  <c:v>118.76388291319628</c:v>
                </c:pt>
                <c:pt idx="3246">
                  <c:v>118.83184751423011</c:v>
                </c:pt>
                <c:pt idx="3247">
                  <c:v>118.89982985172098</c:v>
                </c:pt>
                <c:pt idx="3248">
                  <c:v>118.96782992454654</c:v>
                </c:pt>
                <c:pt idx="3249">
                  <c:v>119.03584773158417</c:v>
                </c:pt>
                <c:pt idx="3250">
                  <c:v>119.1038832717108</c:v>
                </c:pt>
                <c:pt idx="3251">
                  <c:v>119.17193654380318</c:v>
                </c:pt>
                <c:pt idx="3252">
                  <c:v>119.2400075467374</c:v>
                </c:pt>
                <c:pt idx="3253">
                  <c:v>119.30809627938949</c:v>
                </c:pt>
                <c:pt idx="3254">
                  <c:v>119.37620274063508</c:v>
                </c:pt>
                <c:pt idx="3255">
                  <c:v>119.44432692934923</c:v>
                </c:pt>
                <c:pt idx="3256">
                  <c:v>119.51246884440678</c:v>
                </c:pt>
                <c:pt idx="3257">
                  <c:v>119.58062848468242</c:v>
                </c:pt>
                <c:pt idx="3258">
                  <c:v>119.64880584905001</c:v>
                </c:pt>
                <c:pt idx="3259">
                  <c:v>119.7170009363835</c:v>
                </c:pt>
                <c:pt idx="3260">
                  <c:v>119.78521374555632</c:v>
                </c:pt>
                <c:pt idx="3261">
                  <c:v>119.85344427544139</c:v>
                </c:pt>
                <c:pt idx="3262">
                  <c:v>119.92169252491152</c:v>
                </c:pt>
                <c:pt idx="3263">
                  <c:v>119.98995849283898</c:v>
                </c:pt>
                <c:pt idx="3264">
                  <c:v>120.05824217809568</c:v>
                </c:pt>
                <c:pt idx="3265">
                  <c:v>120.12654357955338</c:v>
                </c:pt>
                <c:pt idx="3266">
                  <c:v>120.19486269608331</c:v>
                </c:pt>
                <c:pt idx="3267">
                  <c:v>120.26319952655621</c:v>
                </c:pt>
                <c:pt idx="3268">
                  <c:v>120.33155406984272</c:v>
                </c:pt>
                <c:pt idx="3269">
                  <c:v>120.39992632481281</c:v>
                </c:pt>
                <c:pt idx="3270">
                  <c:v>120.4683162903364</c:v>
                </c:pt>
                <c:pt idx="3271">
                  <c:v>120.53672396528292</c:v>
                </c:pt>
                <c:pt idx="3272">
                  <c:v>120.60514934852127</c:v>
                </c:pt>
                <c:pt idx="3273">
                  <c:v>120.67359243892027</c:v>
                </c:pt>
                <c:pt idx="3274">
                  <c:v>120.74205323534812</c:v>
                </c:pt>
                <c:pt idx="3275">
                  <c:v>120.81053173667279</c:v>
                </c:pt>
                <c:pt idx="3276">
                  <c:v>120.87902794176189</c:v>
                </c:pt>
                <c:pt idx="3277">
                  <c:v>120.9475418494825</c:v>
                </c:pt>
                <c:pt idx="3278">
                  <c:v>121.0160734587015</c:v>
                </c:pt>
                <c:pt idx="3279">
                  <c:v>121.08462276828531</c:v>
                </c:pt>
                <c:pt idx="3280">
                  <c:v>121.1531897771</c:v>
                </c:pt>
                <c:pt idx="3281">
                  <c:v>121.22177448401132</c:v>
                </c:pt>
                <c:pt idx="3282">
                  <c:v>121.29037688788449</c:v>
                </c:pt>
                <c:pt idx="3283">
                  <c:v>121.35899698758458</c:v>
                </c:pt>
                <c:pt idx="3284">
                  <c:v>121.42763478197602</c:v>
                </c:pt>
                <c:pt idx="3285">
                  <c:v>121.49629026992311</c:v>
                </c:pt>
                <c:pt idx="3286">
                  <c:v>121.56496345028951</c:v>
                </c:pt>
                <c:pt idx="3287">
                  <c:v>121.63365432193882</c:v>
                </c:pt>
                <c:pt idx="3288">
                  <c:v>121.70236288373388</c:v>
                </c:pt>
                <c:pt idx="3289">
                  <c:v>121.77108913453759</c:v>
                </c:pt>
                <c:pt idx="3290">
                  <c:v>121.83983307321212</c:v>
                </c:pt>
                <c:pt idx="3291">
                  <c:v>121.90859469861941</c:v>
                </c:pt>
                <c:pt idx="3292">
                  <c:v>121.97737400962099</c:v>
                </c:pt>
                <c:pt idx="3293">
                  <c:v>122.04617100507789</c:v>
                </c:pt>
                <c:pt idx="3294">
                  <c:v>122.114985683851</c:v>
                </c:pt>
                <c:pt idx="3295">
                  <c:v>122.18381804480069</c:v>
                </c:pt>
                <c:pt idx="3296">
                  <c:v>122.25266808678688</c:v>
                </c:pt>
                <c:pt idx="3297">
                  <c:v>122.32153580866918</c:v>
                </c:pt>
                <c:pt idx="3298">
                  <c:v>122.39042120930679</c:v>
                </c:pt>
                <c:pt idx="3299">
                  <c:v>122.4593242875586</c:v>
                </c:pt>
                <c:pt idx="3300">
                  <c:v>122.52824504228299</c:v>
                </c:pt>
                <c:pt idx="3301">
                  <c:v>122.59718347233812</c:v>
                </c:pt>
                <c:pt idx="3302">
                  <c:v>122.66613957658147</c:v>
                </c:pt>
                <c:pt idx="3303">
                  <c:v>122.7351133538704</c:v>
                </c:pt>
                <c:pt idx="3304">
                  <c:v>122.80410480306189</c:v>
                </c:pt>
                <c:pt idx="3305">
                  <c:v>122.87311392301231</c:v>
                </c:pt>
                <c:pt idx="3306">
                  <c:v>122.9421407125777</c:v>
                </c:pt>
                <c:pt idx="3307">
                  <c:v>123.0111851706139</c:v>
                </c:pt>
                <c:pt idx="3308">
                  <c:v>123.08024729597609</c:v>
                </c:pt>
                <c:pt idx="3309">
                  <c:v>123.1493270875193</c:v>
                </c:pt>
                <c:pt idx="3310">
                  <c:v>123.21842454409801</c:v>
                </c:pt>
                <c:pt idx="3311">
                  <c:v>123.28753966456631</c:v>
                </c:pt>
                <c:pt idx="3312">
                  <c:v>123.3566724477779</c:v>
                </c:pt>
                <c:pt idx="3313">
                  <c:v>123.42582289258617</c:v>
                </c:pt>
                <c:pt idx="3314">
                  <c:v>123.49499099784411</c:v>
                </c:pt>
                <c:pt idx="3315">
                  <c:v>123.56417676240419</c:v>
                </c:pt>
                <c:pt idx="3316">
                  <c:v>123.6333801851185</c:v>
                </c:pt>
                <c:pt idx="3317">
                  <c:v>123.7026012648388</c:v>
                </c:pt>
                <c:pt idx="3318">
                  <c:v>123.77184000041649</c:v>
                </c:pt>
                <c:pt idx="3319">
                  <c:v>123.8410963907024</c:v>
                </c:pt>
                <c:pt idx="3320">
                  <c:v>123.9103704345472</c:v>
                </c:pt>
                <c:pt idx="3321">
                  <c:v>123.97966213080079</c:v>
                </c:pt>
                <c:pt idx="3322">
                  <c:v>124.04897147831322</c:v>
                </c:pt>
                <c:pt idx="3323">
                  <c:v>124.1182984759335</c:v>
                </c:pt>
                <c:pt idx="3324">
                  <c:v>124.18764312251071</c:v>
                </c:pt>
                <c:pt idx="3325">
                  <c:v>124.25700541689318</c:v>
                </c:pt>
                <c:pt idx="3326">
                  <c:v>124.32638535792927</c:v>
                </c:pt>
                <c:pt idx="3327">
                  <c:v>124.39578294446657</c:v>
                </c:pt>
                <c:pt idx="3328">
                  <c:v>124.4651981753524</c:v>
                </c:pt>
                <c:pt idx="3329">
                  <c:v>124.5346310494336</c:v>
                </c:pt>
                <c:pt idx="3330">
                  <c:v>124.60408156555658</c:v>
                </c:pt>
                <c:pt idx="3331">
                  <c:v>124.67354972256759</c:v>
                </c:pt>
                <c:pt idx="3332">
                  <c:v>124.74303551931212</c:v>
                </c:pt>
                <c:pt idx="3333">
                  <c:v>124.81253895463539</c:v>
                </c:pt>
                <c:pt idx="3334">
                  <c:v>124.88206002738238</c:v>
                </c:pt>
                <c:pt idx="3335">
                  <c:v>124.9515987363975</c:v>
                </c:pt>
                <c:pt idx="3336">
                  <c:v>125.02115508052458</c:v>
                </c:pt>
                <c:pt idx="3337">
                  <c:v>125.09072905860739</c:v>
                </c:pt>
                <c:pt idx="3338">
                  <c:v>125.160320669489</c:v>
                </c:pt>
                <c:pt idx="3339">
                  <c:v>125.22992991201221</c:v>
                </c:pt>
                <c:pt idx="3340">
                  <c:v>125.29955678501942</c:v>
                </c:pt>
                <c:pt idx="3341">
                  <c:v>125.36920128735251</c:v>
                </c:pt>
                <c:pt idx="3342">
                  <c:v>125.438863417853</c:v>
                </c:pt>
                <c:pt idx="3343">
                  <c:v>125.50854317536202</c:v>
                </c:pt>
                <c:pt idx="3344">
                  <c:v>125.57824055872018</c:v>
                </c:pt>
                <c:pt idx="3345">
                  <c:v>125.64795556676782</c:v>
                </c:pt>
                <c:pt idx="3346">
                  <c:v>125.7176881983447</c:v>
                </c:pt>
                <c:pt idx="3347">
                  <c:v>125.78743845229039</c:v>
                </c:pt>
                <c:pt idx="3348">
                  <c:v>125.85720632744371</c:v>
                </c:pt>
                <c:pt idx="3349">
                  <c:v>125.92699182264329</c:v>
                </c:pt>
                <c:pt idx="3350">
                  <c:v>125.9967949367274</c:v>
                </c:pt>
                <c:pt idx="3351">
                  <c:v>126.06661566853361</c:v>
                </c:pt>
                <c:pt idx="3352">
                  <c:v>126.13645401689926</c:v>
                </c:pt>
                <c:pt idx="3353">
                  <c:v>126.2063099806614</c:v>
                </c:pt>
                <c:pt idx="3354">
                  <c:v>126.27618355865638</c:v>
                </c:pt>
                <c:pt idx="3355">
                  <c:v>126.3460747497202</c:v>
                </c:pt>
                <c:pt idx="3356">
                  <c:v>126.41598355268839</c:v>
                </c:pt>
                <c:pt idx="3357">
                  <c:v>126.48590996639642</c:v>
                </c:pt>
                <c:pt idx="3358">
                  <c:v>126.55585398967871</c:v>
                </c:pt>
                <c:pt idx="3359">
                  <c:v>126.6258156213698</c:v>
                </c:pt>
                <c:pt idx="3360">
                  <c:v>126.69579486030348</c:v>
                </c:pt>
                <c:pt idx="3361">
                  <c:v>126.7657917053134</c:v>
                </c:pt>
                <c:pt idx="3362">
                  <c:v>126.83580615523231</c:v>
                </c:pt>
                <c:pt idx="3363">
                  <c:v>126.90583820889299</c:v>
                </c:pt>
                <c:pt idx="3364">
                  <c:v>126.97588786512769</c:v>
                </c:pt>
                <c:pt idx="3365">
                  <c:v>127.04595512276801</c:v>
                </c:pt>
                <c:pt idx="3366">
                  <c:v>127.11603998064531</c:v>
                </c:pt>
                <c:pt idx="3367">
                  <c:v>127.18614243759039</c:v>
                </c:pt>
                <c:pt idx="3368">
                  <c:v>127.25626249243381</c:v>
                </c:pt>
                <c:pt idx="3369">
                  <c:v>127.32640014400559</c:v>
                </c:pt>
                <c:pt idx="3370">
                  <c:v>127.39655539113519</c:v>
                </c:pt>
                <c:pt idx="3371">
                  <c:v>127.46672823265177</c:v>
                </c:pt>
                <c:pt idx="3372">
                  <c:v>127.5369186673841</c:v>
                </c:pt>
                <c:pt idx="3373">
                  <c:v>127.60712669416031</c:v>
                </c:pt>
                <c:pt idx="3374">
                  <c:v>127.67735231180839</c:v>
                </c:pt>
                <c:pt idx="3375">
                  <c:v>127.74759551915569</c:v>
                </c:pt>
                <c:pt idx="3376">
                  <c:v>127.81785631502899</c:v>
                </c:pt>
                <c:pt idx="3377">
                  <c:v>127.888134698255</c:v>
                </c:pt>
                <c:pt idx="3378">
                  <c:v>127.95843066765968</c:v>
                </c:pt>
                <c:pt idx="3379">
                  <c:v>128.02874422206858</c:v>
                </c:pt>
                <c:pt idx="3380">
                  <c:v>128.09907536030707</c:v>
                </c:pt>
                <c:pt idx="3381">
                  <c:v>128.16942408119979</c:v>
                </c:pt>
                <c:pt idx="3382">
                  <c:v>128.23979038357098</c:v>
                </c:pt>
                <c:pt idx="3383">
                  <c:v>128.31017426624456</c:v>
                </c:pt>
                <c:pt idx="3384">
                  <c:v>128.38057572804397</c:v>
                </c:pt>
                <c:pt idx="3385">
                  <c:v>128.45099476779211</c:v>
                </c:pt>
                <c:pt idx="3386">
                  <c:v>128.52143138431143</c:v>
                </c:pt>
                <c:pt idx="3387">
                  <c:v>128.59188557642409</c:v>
                </c:pt>
                <c:pt idx="3388">
                  <c:v>128.66235734295174</c:v>
                </c:pt>
                <c:pt idx="3389">
                  <c:v>128.73284668271552</c:v>
                </c:pt>
                <c:pt idx="3390">
                  <c:v>128.80335359453596</c:v>
                </c:pt>
                <c:pt idx="3391">
                  <c:v>128.87387807723374</c:v>
                </c:pt>
                <c:pt idx="3392">
                  <c:v>128.9444201296283</c:v>
                </c:pt>
                <c:pt idx="3393">
                  <c:v>129.01497975053931</c:v>
                </c:pt>
                <c:pt idx="3394">
                  <c:v>129.0855569387854</c:v>
                </c:pt>
                <c:pt idx="3395">
                  <c:v>129.15615169318528</c:v>
                </c:pt>
                <c:pt idx="3396">
                  <c:v>129.22676401255688</c:v>
                </c:pt>
                <c:pt idx="3397">
                  <c:v>129.2973938957177</c:v>
                </c:pt>
                <c:pt idx="3398">
                  <c:v>129.36804134148505</c:v>
                </c:pt>
                <c:pt idx="3399">
                  <c:v>129.43870634867545</c:v>
                </c:pt>
                <c:pt idx="3400">
                  <c:v>129.509388916105</c:v>
                </c:pt>
                <c:pt idx="3401">
                  <c:v>129.58008904258963</c:v>
                </c:pt>
                <c:pt idx="3402">
                  <c:v>129.6508067269445</c:v>
                </c:pt>
                <c:pt idx="3403">
                  <c:v>129.72154196798454</c:v>
                </c:pt>
                <c:pt idx="3404">
                  <c:v>129.79229476452406</c:v>
                </c:pt>
                <c:pt idx="3405">
                  <c:v>129.86306511537708</c:v>
                </c:pt>
                <c:pt idx="3406">
                  <c:v>129.93385301935695</c:v>
                </c:pt>
                <c:pt idx="3407">
                  <c:v>130.00465847527678</c:v>
                </c:pt>
                <c:pt idx="3408">
                  <c:v>130.07548148194888</c:v>
                </c:pt>
                <c:pt idx="3409">
                  <c:v>130.14632203818559</c:v>
                </c:pt>
                <c:pt idx="3410">
                  <c:v>130.2171801427985</c:v>
                </c:pt>
                <c:pt idx="3411">
                  <c:v>130.28805579459853</c:v>
                </c:pt>
                <c:pt idx="3412">
                  <c:v>130.35894899239676</c:v>
                </c:pt>
                <c:pt idx="3413">
                  <c:v>130.42985973500296</c:v>
                </c:pt>
                <c:pt idx="3414">
                  <c:v>130.50078802122718</c:v>
                </c:pt>
                <c:pt idx="3415">
                  <c:v>130.57173384987877</c:v>
                </c:pt>
                <c:pt idx="3416">
                  <c:v>130.64269721976638</c:v>
                </c:pt>
                <c:pt idx="3417">
                  <c:v>130.71367812969845</c:v>
                </c:pt>
                <c:pt idx="3418">
                  <c:v>130.78467657848299</c:v>
                </c:pt>
                <c:pt idx="3419">
                  <c:v>130.85569256492738</c:v>
                </c:pt>
                <c:pt idx="3420">
                  <c:v>130.92672608783852</c:v>
                </c:pt>
                <c:pt idx="3421">
                  <c:v>130.99777714602291</c:v>
                </c:pt>
                <c:pt idx="3422">
                  <c:v>131.0688457382866</c:v>
                </c:pt>
                <c:pt idx="3423">
                  <c:v>131.13993186343521</c:v>
                </c:pt>
                <c:pt idx="3424">
                  <c:v>131.21103552027378</c:v>
                </c:pt>
                <c:pt idx="3425">
                  <c:v>131.28215670760702</c:v>
                </c:pt>
                <c:pt idx="3426">
                  <c:v>131.35329542423887</c:v>
                </c:pt>
                <c:pt idx="3427">
                  <c:v>131.42445166897329</c:v>
                </c:pt>
                <c:pt idx="3428">
                  <c:v>131.49562544061334</c:v>
                </c:pt>
                <c:pt idx="3429">
                  <c:v>131.5668167379616</c:v>
                </c:pt>
                <c:pt idx="3430">
                  <c:v>131.63802555982059</c:v>
                </c:pt>
                <c:pt idx="3431">
                  <c:v>131.70925190499187</c:v>
                </c:pt>
                <c:pt idx="3432">
                  <c:v>131.78049577227699</c:v>
                </c:pt>
                <c:pt idx="3433">
                  <c:v>131.85175716047661</c:v>
                </c:pt>
                <c:pt idx="3434">
                  <c:v>131.92303606839121</c:v>
                </c:pt>
                <c:pt idx="3435">
                  <c:v>131.99433249482038</c:v>
                </c:pt>
                <c:pt idx="3436">
                  <c:v>132.06564643856393</c:v>
                </c:pt>
                <c:pt idx="3437">
                  <c:v>132.13697789842053</c:v>
                </c:pt>
                <c:pt idx="3438">
                  <c:v>132.20832687318861</c:v>
                </c:pt>
                <c:pt idx="3439">
                  <c:v>132.27969336166615</c:v>
                </c:pt>
                <c:pt idx="3440">
                  <c:v>132.35107736265084</c:v>
                </c:pt>
                <c:pt idx="3441">
                  <c:v>132.42247887493946</c:v>
                </c:pt>
                <c:pt idx="3442">
                  <c:v>132.49389789732859</c:v>
                </c:pt>
                <c:pt idx="3443">
                  <c:v>132.56533442861422</c:v>
                </c:pt>
                <c:pt idx="3444">
                  <c:v>132.63678846759211</c:v>
                </c:pt>
                <c:pt idx="3445">
                  <c:v>132.70826001305699</c:v>
                </c:pt>
                <c:pt idx="3446">
                  <c:v>132.77974906380376</c:v>
                </c:pt>
                <c:pt idx="3447">
                  <c:v>132.85125561862654</c:v>
                </c:pt>
                <c:pt idx="3448">
                  <c:v>132.92277967631858</c:v>
                </c:pt>
                <c:pt idx="3449">
                  <c:v>132.99432123567343</c:v>
                </c:pt>
                <c:pt idx="3450">
                  <c:v>133.06588029548351</c:v>
                </c:pt>
                <c:pt idx="3451">
                  <c:v>133.137456854541</c:v>
                </c:pt>
                <c:pt idx="3452">
                  <c:v>133.20905091163766</c:v>
                </c:pt>
                <c:pt idx="3453">
                  <c:v>133.28066246556457</c:v>
                </c:pt>
                <c:pt idx="3454">
                  <c:v>133.35229151511263</c:v>
                </c:pt>
                <c:pt idx="3455">
                  <c:v>133.42393805907173</c:v>
                </c:pt>
                <c:pt idx="3456">
                  <c:v>133.49560209623178</c:v>
                </c:pt>
                <c:pt idx="3457">
                  <c:v>133.56728362538206</c:v>
                </c:pt>
                <c:pt idx="3458">
                  <c:v>133.63898264531119</c:v>
                </c:pt>
                <c:pt idx="3459">
                  <c:v>133.71069915480743</c:v>
                </c:pt>
                <c:pt idx="3460">
                  <c:v>133.78243315265874</c:v>
                </c:pt>
                <c:pt idx="3461">
                  <c:v>133.854184637652</c:v>
                </c:pt>
                <c:pt idx="3462">
                  <c:v>133.92595360857419</c:v>
                </c:pt>
                <c:pt idx="3463">
                  <c:v>133.99774006421171</c:v>
                </c:pt>
                <c:pt idx="3464">
                  <c:v>134.06954400334996</c:v>
                </c:pt>
                <c:pt idx="3465">
                  <c:v>134.14136542477456</c:v>
                </c:pt>
                <c:pt idx="3466">
                  <c:v>134.21320432727026</c:v>
                </c:pt>
                <c:pt idx="3467">
                  <c:v>134.28506070962118</c:v>
                </c:pt>
                <c:pt idx="3468">
                  <c:v>134.35693457061132</c:v>
                </c:pt>
                <c:pt idx="3469">
                  <c:v>134.42882590902371</c:v>
                </c:pt>
                <c:pt idx="3470">
                  <c:v>134.50073472364127</c:v>
                </c:pt>
                <c:pt idx="3471">
                  <c:v>134.57266101324637</c:v>
                </c:pt>
                <c:pt idx="3472">
                  <c:v>134.64460477662075</c:v>
                </c:pt>
                <c:pt idx="3473">
                  <c:v>134.71656601254568</c:v>
                </c:pt>
                <c:pt idx="3474">
                  <c:v>134.78854471980196</c:v>
                </c:pt>
                <c:pt idx="3475">
                  <c:v>134.86054089717001</c:v>
                </c:pt>
                <c:pt idx="3476">
                  <c:v>134.93255454342949</c:v>
                </c:pt>
                <c:pt idx="3477">
                  <c:v>135.00458565735957</c:v>
                </c:pt>
                <c:pt idx="3478">
                  <c:v>135.07663423773931</c:v>
                </c:pt>
                <c:pt idx="3479">
                  <c:v>135.14870028334676</c:v>
                </c:pt>
                <c:pt idx="3480">
                  <c:v>135.22078379295988</c:v>
                </c:pt>
                <c:pt idx="3481">
                  <c:v>135.29288476535575</c:v>
                </c:pt>
                <c:pt idx="3482">
                  <c:v>135.36500319931136</c:v>
                </c:pt>
                <c:pt idx="3483">
                  <c:v>135.43713909360281</c:v>
                </c:pt>
                <c:pt idx="3484">
                  <c:v>135.50929244700589</c:v>
                </c:pt>
                <c:pt idx="3485">
                  <c:v>135.58146325829583</c:v>
                </c:pt>
                <c:pt idx="3486">
                  <c:v>135.65365152624733</c:v>
                </c:pt>
                <c:pt idx="3487">
                  <c:v>135.7258572496348</c:v>
                </c:pt>
                <c:pt idx="3488">
                  <c:v>135.79808042723181</c:v>
                </c:pt>
                <c:pt idx="3489">
                  <c:v>135.87032105781154</c:v>
                </c:pt>
                <c:pt idx="3490">
                  <c:v>135.94257914014668</c:v>
                </c:pt>
                <c:pt idx="3491">
                  <c:v>136.01485467300955</c:v>
                </c:pt>
                <c:pt idx="3492">
                  <c:v>136.08714765517183</c:v>
                </c:pt>
                <c:pt idx="3493">
                  <c:v>136.15945808540462</c:v>
                </c:pt>
                <c:pt idx="3494">
                  <c:v>136.23178596247848</c:v>
                </c:pt>
                <c:pt idx="3495">
                  <c:v>136.30413128516361</c:v>
                </c:pt>
                <c:pt idx="3496">
                  <c:v>136.37649405222976</c:v>
                </c:pt>
                <c:pt idx="3497">
                  <c:v>136.44887426244588</c:v>
                </c:pt>
                <c:pt idx="3498">
                  <c:v>136.52127191458061</c:v>
                </c:pt>
                <c:pt idx="3499">
                  <c:v>136.59368700740211</c:v>
                </c:pt>
                <c:pt idx="3500">
                  <c:v>136.66611953967779</c:v>
                </c:pt>
                <c:pt idx="3501">
                  <c:v>136.7385695101749</c:v>
                </c:pt>
                <c:pt idx="3502">
                  <c:v>136.81103691765986</c:v>
                </c:pt>
                <c:pt idx="3503">
                  <c:v>136.88352176089847</c:v>
                </c:pt>
                <c:pt idx="3504">
                  <c:v>136.95602403865669</c:v>
                </c:pt>
                <c:pt idx="3505">
                  <c:v>137.02854374969914</c:v>
                </c:pt>
                <c:pt idx="3506">
                  <c:v>137.10108089279029</c:v>
                </c:pt>
                <c:pt idx="3507">
                  <c:v>137.17363546669426</c:v>
                </c:pt>
                <c:pt idx="3508">
                  <c:v>137.2462074701744</c:v>
                </c:pt>
                <c:pt idx="3509">
                  <c:v>137.31879690199352</c:v>
                </c:pt>
                <c:pt idx="3510">
                  <c:v>137.39140376091402</c:v>
                </c:pt>
                <c:pt idx="3511">
                  <c:v>137.46402804569772</c:v>
                </c:pt>
                <c:pt idx="3512">
                  <c:v>137.53666975510598</c:v>
                </c:pt>
                <c:pt idx="3513">
                  <c:v>137.60932888789964</c:v>
                </c:pt>
                <c:pt idx="3514">
                  <c:v>137.68200544283891</c:v>
                </c:pt>
                <c:pt idx="3515">
                  <c:v>137.75469941868351</c:v>
                </c:pt>
                <c:pt idx="3516">
                  <c:v>137.82741081419283</c:v>
                </c:pt>
                <c:pt idx="3517">
                  <c:v>137.9001396281254</c:v>
                </c:pt>
                <c:pt idx="3518">
                  <c:v>137.97288585923954</c:v>
                </c:pt>
                <c:pt idx="3519">
                  <c:v>138.0456495062927</c:v>
                </c:pt>
                <c:pt idx="3520">
                  <c:v>138.11843056804219</c:v>
                </c:pt>
                <c:pt idx="3521">
                  <c:v>138.19122904324442</c:v>
                </c:pt>
                <c:pt idx="3522">
                  <c:v>138.26404493065559</c:v>
                </c:pt>
                <c:pt idx="3523">
                  <c:v>138.33687822903119</c:v>
                </c:pt>
                <c:pt idx="3524">
                  <c:v>138.40972893712629</c:v>
                </c:pt>
                <c:pt idx="3525">
                  <c:v>138.48259705369526</c:v>
                </c:pt>
                <c:pt idx="3526">
                  <c:v>138.55548257749203</c:v>
                </c:pt>
                <c:pt idx="3527">
                  <c:v>138.62838550727002</c:v>
                </c:pt>
                <c:pt idx="3528">
                  <c:v>138.70130584178219</c:v>
                </c:pt>
                <c:pt idx="3529">
                  <c:v>138.77424357978066</c:v>
                </c:pt>
                <c:pt idx="3530">
                  <c:v>138.84719872001759</c:v>
                </c:pt>
                <c:pt idx="3531">
                  <c:v>138.92017126124398</c:v>
                </c:pt>
                <c:pt idx="3532">
                  <c:v>138.9931612022107</c:v>
                </c:pt>
                <c:pt idx="3533">
                  <c:v>139.06616854166791</c:v>
                </c:pt>
                <c:pt idx="3534">
                  <c:v>139.13919327836516</c:v>
                </c:pt>
                <c:pt idx="3535">
                  <c:v>139.21223541105186</c:v>
                </c:pt>
                <c:pt idx="3536">
                  <c:v>139.2852949384764</c:v>
                </c:pt>
                <c:pt idx="3537">
                  <c:v>139.35837185938684</c:v>
                </c:pt>
                <c:pt idx="3538">
                  <c:v>139.43146617253072</c:v>
                </c:pt>
                <c:pt idx="3539">
                  <c:v>139.50457787665511</c:v>
                </c:pt>
                <c:pt idx="3540">
                  <c:v>139.5777069705064</c:v>
                </c:pt>
                <c:pt idx="3541">
                  <c:v>139.6508534528304</c:v>
                </c:pt>
                <c:pt idx="3542">
                  <c:v>139.72401732237259</c:v>
                </c:pt>
                <c:pt idx="3543">
                  <c:v>139.79719857787779</c:v>
                </c:pt>
                <c:pt idx="3544">
                  <c:v>139.87039721809032</c:v>
                </c:pt>
                <c:pt idx="3545">
                  <c:v>139.94361324175367</c:v>
                </c:pt>
                <c:pt idx="3546">
                  <c:v>140.01684664761132</c:v>
                </c:pt>
                <c:pt idx="3547">
                  <c:v>140.09009743440581</c:v>
                </c:pt>
                <c:pt idx="3548">
                  <c:v>140.16336560087916</c:v>
                </c:pt>
                <c:pt idx="3549">
                  <c:v>140.2366511457731</c:v>
                </c:pt>
                <c:pt idx="3550">
                  <c:v>140.30995406782856</c:v>
                </c:pt>
                <c:pt idx="3551">
                  <c:v>140.38327436578609</c:v>
                </c:pt>
                <c:pt idx="3552">
                  <c:v>140.4566120383856</c:v>
                </c:pt>
                <c:pt idx="3553">
                  <c:v>140.52996708436626</c:v>
                </c:pt>
                <c:pt idx="3554">
                  <c:v>140.60333950246729</c:v>
                </c:pt>
                <c:pt idx="3555">
                  <c:v>140.67672929142668</c:v>
                </c:pt>
                <c:pt idx="3556">
                  <c:v>140.75013644998234</c:v>
                </c:pt>
                <c:pt idx="3557">
                  <c:v>140.82356097687116</c:v>
                </c:pt>
                <c:pt idx="3558">
                  <c:v>140.89700287083022</c:v>
                </c:pt>
                <c:pt idx="3559">
                  <c:v>140.97046213059539</c:v>
                </c:pt>
                <c:pt idx="3560">
                  <c:v>141.04393875490217</c:v>
                </c:pt>
                <c:pt idx="3561">
                  <c:v>141.11743274248573</c:v>
                </c:pt>
                <c:pt idx="3562">
                  <c:v>141.1909440920802</c:v>
                </c:pt>
                <c:pt idx="3563">
                  <c:v>141.26447280241982</c:v>
                </c:pt>
                <c:pt idx="3564">
                  <c:v>141.33801887223777</c:v>
                </c:pt>
                <c:pt idx="3565">
                  <c:v>141.4115823002667</c:v>
                </c:pt>
                <c:pt idx="3566">
                  <c:v>141.48516308523912</c:v>
                </c:pt>
                <c:pt idx="3567">
                  <c:v>141.55876122588637</c:v>
                </c:pt>
                <c:pt idx="3568">
                  <c:v>141.63237672094002</c:v>
                </c:pt>
                <c:pt idx="3569">
                  <c:v>141.70600956913017</c:v>
                </c:pt>
                <c:pt idx="3570">
                  <c:v>141.77965976918702</c:v>
                </c:pt>
                <c:pt idx="3571">
                  <c:v>141.85332731984033</c:v>
                </c:pt>
                <c:pt idx="3572">
                  <c:v>141.92701221981847</c:v>
                </c:pt>
                <c:pt idx="3573">
                  <c:v>142.00071446785006</c:v>
                </c:pt>
                <c:pt idx="3574">
                  <c:v>142.0744340626629</c:v>
                </c:pt>
                <c:pt idx="3575">
                  <c:v>142.14817100298421</c:v>
                </c:pt>
                <c:pt idx="3576">
                  <c:v>142.2219252875405</c:v>
                </c:pt>
                <c:pt idx="3577">
                  <c:v>142.29569691505799</c:v>
                </c:pt>
                <c:pt idx="3578">
                  <c:v>142.3694858842623</c:v>
                </c:pt>
                <c:pt idx="3579">
                  <c:v>142.44329219387825</c:v>
                </c:pt>
                <c:pt idx="3580">
                  <c:v>142.51711584263052</c:v>
                </c:pt>
                <c:pt idx="3581">
                  <c:v>142.59095682924269</c:v>
                </c:pt>
                <c:pt idx="3582">
                  <c:v>142.66481515243819</c:v>
                </c:pt>
                <c:pt idx="3583">
                  <c:v>142.73869081093983</c:v>
                </c:pt>
                <c:pt idx="3584">
                  <c:v>142.81258380346961</c:v>
                </c:pt>
                <c:pt idx="3585">
                  <c:v>142.88649412874921</c:v>
                </c:pt>
                <c:pt idx="3586">
                  <c:v>142.96042178549985</c:v>
                </c:pt>
                <c:pt idx="3587">
                  <c:v>143.0343667724417</c:v>
                </c:pt>
                <c:pt idx="3588">
                  <c:v>143.10832908829497</c:v>
                </c:pt>
                <c:pt idx="3589">
                  <c:v>143.1823087317787</c:v>
                </c:pt>
                <c:pt idx="3590">
                  <c:v>143.25630570161198</c:v>
                </c:pt>
                <c:pt idx="3591">
                  <c:v>143.33031999651291</c:v>
                </c:pt>
                <c:pt idx="3592">
                  <c:v>143.40435161519909</c:v>
                </c:pt>
                <c:pt idx="3593">
                  <c:v>143.47840055638781</c:v>
                </c:pt>
                <c:pt idx="3594">
                  <c:v>143.55246681879527</c:v>
                </c:pt>
                <c:pt idx="3595">
                  <c:v>143.62655040113756</c:v>
                </c:pt>
                <c:pt idx="3596">
                  <c:v>143.7006513021301</c:v>
                </c:pt>
                <c:pt idx="3597">
                  <c:v>143.77476952048764</c:v>
                </c:pt>
                <c:pt idx="3598">
                  <c:v>143.84890505492453</c:v>
                </c:pt>
                <c:pt idx="3599">
                  <c:v>143.92305790415418</c:v>
                </c:pt>
                <c:pt idx="3600">
                  <c:v>143.99722806688993</c:v>
                </c:pt>
                <c:pt idx="3601">
                  <c:v>144.07141554184417</c:v>
                </c:pt>
                <c:pt idx="3602">
                  <c:v>144.14562032772886</c:v>
                </c:pt>
                <c:pt idx="3603">
                  <c:v>144.21984242325547</c:v>
                </c:pt>
                <c:pt idx="3604">
                  <c:v>144.2940818271347</c:v>
                </c:pt>
                <c:pt idx="3605">
                  <c:v>144.36833853807684</c:v>
                </c:pt>
                <c:pt idx="3606">
                  <c:v>144.4426125547914</c:v>
                </c:pt>
                <c:pt idx="3607">
                  <c:v>144.51690387598759</c:v>
                </c:pt>
                <c:pt idx="3608">
                  <c:v>144.59121250037393</c:v>
                </c:pt>
                <c:pt idx="3609">
                  <c:v>144.66553842665817</c:v>
                </c:pt>
                <c:pt idx="3610">
                  <c:v>144.73988165354785</c:v>
                </c:pt>
                <c:pt idx="3611">
                  <c:v>144.8142421797497</c:v>
                </c:pt>
                <c:pt idx="3612">
                  <c:v>144.88862000396992</c:v>
                </c:pt>
                <c:pt idx="3613">
                  <c:v>144.96301512491388</c:v>
                </c:pt>
                <c:pt idx="3614">
                  <c:v>145.03742754128703</c:v>
                </c:pt>
                <c:pt idx="3615">
                  <c:v>145.1118572517934</c:v>
                </c:pt>
                <c:pt idx="3616">
                  <c:v>145.1863042551372</c:v>
                </c:pt>
                <c:pt idx="3617">
                  <c:v>145.26076855002151</c:v>
                </c:pt>
                <c:pt idx="3618">
                  <c:v>145.33525013514918</c:v>
                </c:pt>
                <c:pt idx="3619">
                  <c:v>145.4097490092222</c:v>
                </c:pt>
                <c:pt idx="3620">
                  <c:v>145.48426517094228</c:v>
                </c:pt>
                <c:pt idx="3621">
                  <c:v>145.55879861901022</c:v>
                </c:pt>
                <c:pt idx="3622">
                  <c:v>145.63334935212652</c:v>
                </c:pt>
                <c:pt idx="3623">
                  <c:v>145.70791736899093</c:v>
                </c:pt>
                <c:pt idx="3624">
                  <c:v>145.78250266830267</c:v>
                </c:pt>
                <c:pt idx="3625">
                  <c:v>145.8571052487604</c:v>
                </c:pt>
                <c:pt idx="3626">
                  <c:v>145.93172510906217</c:v>
                </c:pt>
                <c:pt idx="3627">
                  <c:v>146.0063622479054</c:v>
                </c:pt>
                <c:pt idx="3628">
                  <c:v>146.08101666398693</c:v>
                </c:pt>
                <c:pt idx="3629">
                  <c:v>146.15568835600314</c:v>
                </c:pt>
                <c:pt idx="3630">
                  <c:v>146.23037732264962</c:v>
                </c:pt>
                <c:pt idx="3631">
                  <c:v>146.3050835626216</c:v>
                </c:pt>
                <c:pt idx="3632">
                  <c:v>146.37980707461352</c:v>
                </c:pt>
                <c:pt idx="3633">
                  <c:v>146.45454785731937</c:v>
                </c:pt>
                <c:pt idx="3634">
                  <c:v>146.5293059094324</c:v>
                </c:pt>
                <c:pt idx="3635">
                  <c:v>146.60408122964535</c:v>
                </c:pt>
                <c:pt idx="3636">
                  <c:v>146.67887381665059</c:v>
                </c:pt>
                <c:pt idx="3637">
                  <c:v>146.75368366913955</c:v>
                </c:pt>
                <c:pt idx="3638">
                  <c:v>146.82851078580322</c:v>
                </c:pt>
                <c:pt idx="3639">
                  <c:v>146.90335516533196</c:v>
                </c:pt>
                <c:pt idx="3640">
                  <c:v>146.97821680641576</c:v>
                </c:pt>
                <c:pt idx="3641">
                  <c:v>147.05309570774347</c:v>
                </c:pt>
                <c:pt idx="3642">
                  <c:v>147.12799186800402</c:v>
                </c:pt>
                <c:pt idx="3643">
                  <c:v>147.20290528588527</c:v>
                </c:pt>
                <c:pt idx="3644">
                  <c:v>147.27783596007478</c:v>
                </c:pt>
                <c:pt idx="3645">
                  <c:v>147.35278388925923</c:v>
                </c:pt>
                <c:pt idx="3646">
                  <c:v>147.42774907212495</c:v>
                </c:pt>
                <c:pt idx="3647">
                  <c:v>147.50273150735751</c:v>
                </c:pt>
                <c:pt idx="3648">
                  <c:v>147.57773119364188</c:v>
                </c:pt>
                <c:pt idx="3649">
                  <c:v>147.6527481296628</c:v>
                </c:pt>
                <c:pt idx="3650">
                  <c:v>147.72778231410391</c:v>
                </c:pt>
                <c:pt idx="3651">
                  <c:v>147.8028337456484</c:v>
                </c:pt>
                <c:pt idx="3652">
                  <c:v>147.87790242297899</c:v>
                </c:pt>
                <c:pt idx="3653">
                  <c:v>147.95298834477794</c:v>
                </c:pt>
                <c:pt idx="3654">
                  <c:v>148.02809150972629</c:v>
                </c:pt>
                <c:pt idx="3655">
                  <c:v>148.1032119165053</c:v>
                </c:pt>
                <c:pt idx="3656">
                  <c:v>148.17834956379502</c:v>
                </c:pt>
                <c:pt idx="3657">
                  <c:v>148.25350445027499</c:v>
                </c:pt>
                <c:pt idx="3658">
                  <c:v>148.32867657462464</c:v>
                </c:pt>
                <c:pt idx="3659">
                  <c:v>148.40386593552196</c:v>
                </c:pt>
                <c:pt idx="3660">
                  <c:v>148.47907253164516</c:v>
                </c:pt>
                <c:pt idx="3661">
                  <c:v>148.55429636167133</c:v>
                </c:pt>
                <c:pt idx="3662">
                  <c:v>148.62953742427706</c:v>
                </c:pt>
                <c:pt idx="3663">
                  <c:v>148.70479571813854</c:v>
                </c:pt>
                <c:pt idx="3664">
                  <c:v>148.78007124193118</c:v>
                </c:pt>
                <c:pt idx="3665">
                  <c:v>148.85536399432971</c:v>
                </c:pt>
                <c:pt idx="3666">
                  <c:v>148.93067397400836</c:v>
                </c:pt>
                <c:pt idx="3667">
                  <c:v>149.00600117964086</c:v>
                </c:pt>
                <c:pt idx="3668">
                  <c:v>149.08134560990021</c:v>
                </c:pt>
                <c:pt idx="3669">
                  <c:v>149.15670726345869</c:v>
                </c:pt>
                <c:pt idx="3670">
                  <c:v>149.23208613898831</c:v>
                </c:pt>
                <c:pt idx="3671">
                  <c:v>149.30748223515999</c:v>
                </c:pt>
                <c:pt idx="3672">
                  <c:v>149.38289555064452</c:v>
                </c:pt>
                <c:pt idx="3673">
                  <c:v>149.45832608411192</c:v>
                </c:pt>
                <c:pt idx="3674">
                  <c:v>149.53377383423128</c:v>
                </c:pt>
                <c:pt idx="3675">
                  <c:v>149.60923879967157</c:v>
                </c:pt>
                <c:pt idx="3676">
                  <c:v>149.68472097910097</c:v>
                </c:pt>
                <c:pt idx="3677">
                  <c:v>149.7602203711869</c:v>
                </c:pt>
                <c:pt idx="3678">
                  <c:v>149.83573697459641</c:v>
                </c:pt>
                <c:pt idx="3679">
                  <c:v>149.91127078799573</c:v>
                </c:pt>
                <c:pt idx="3680">
                  <c:v>149.98682181005051</c:v>
                </c:pt>
                <c:pt idx="3681">
                  <c:v>150.06239003942594</c:v>
                </c:pt>
                <c:pt idx="3682">
                  <c:v>150.13797547478637</c:v>
                </c:pt>
                <c:pt idx="3683">
                  <c:v>150.21357811479584</c:v>
                </c:pt>
                <c:pt idx="3684">
                  <c:v>150.2891979581176</c:v>
                </c:pt>
                <c:pt idx="3685">
                  <c:v>150.36483500341421</c:v>
                </c:pt>
                <c:pt idx="3686">
                  <c:v>150.44048924934756</c:v>
                </c:pt>
                <c:pt idx="3687">
                  <c:v>150.51616069457927</c:v>
                </c:pt>
                <c:pt idx="3688">
                  <c:v>150.59184933777016</c:v>
                </c:pt>
                <c:pt idx="3689">
                  <c:v>150.66755517758008</c:v>
                </c:pt>
                <c:pt idx="3690">
                  <c:v>150.743278212669</c:v>
                </c:pt>
                <c:pt idx="3691">
                  <c:v>150.81901844169562</c:v>
                </c:pt>
                <c:pt idx="3692">
                  <c:v>150.89477586331816</c:v>
                </c:pt>
                <c:pt idx="3693">
                  <c:v>150.97055047619466</c:v>
                </c:pt>
                <c:pt idx="3694">
                  <c:v>151.046342278982</c:v>
                </c:pt>
                <c:pt idx="3695">
                  <c:v>151.12215127033659</c:v>
                </c:pt>
                <c:pt idx="3696">
                  <c:v>151.19797744891443</c:v>
                </c:pt>
                <c:pt idx="3697">
                  <c:v>151.27382081337066</c:v>
                </c:pt>
                <c:pt idx="3698">
                  <c:v>151.34968136235986</c:v>
                </c:pt>
                <c:pt idx="3699">
                  <c:v>151.42555909453617</c:v>
                </c:pt>
                <c:pt idx="3700">
                  <c:v>151.50145400855288</c:v>
                </c:pt>
                <c:pt idx="3701">
                  <c:v>151.57736610306259</c:v>
                </c:pt>
                <c:pt idx="3702">
                  <c:v>151.65329537671758</c:v>
                </c:pt>
                <c:pt idx="3703">
                  <c:v>151.72924182816939</c:v>
                </c:pt>
                <c:pt idx="3704">
                  <c:v>151.80520545606879</c:v>
                </c:pt>
                <c:pt idx="3705">
                  <c:v>151.88118625906603</c:v>
                </c:pt>
                <c:pt idx="3706">
                  <c:v>151.95718423581079</c:v>
                </c:pt>
                <c:pt idx="3707">
                  <c:v>152.0331993849521</c:v>
                </c:pt>
                <c:pt idx="3708">
                  <c:v>152.10923170513817</c:v>
                </c:pt>
                <c:pt idx="3709">
                  <c:v>152.18528119501698</c:v>
                </c:pt>
                <c:pt idx="3710">
                  <c:v>152.26134785323566</c:v>
                </c:pt>
                <c:pt idx="3711">
                  <c:v>152.33743167844054</c:v>
                </c:pt>
                <c:pt idx="3712">
                  <c:v>152.41353266927743</c:v>
                </c:pt>
                <c:pt idx="3713">
                  <c:v>152.48965082439176</c:v>
                </c:pt>
                <c:pt idx="3714">
                  <c:v>152.56578614242829</c:v>
                </c:pt>
                <c:pt idx="3715">
                  <c:v>152.64193862203069</c:v>
                </c:pt>
                <c:pt idx="3716">
                  <c:v>152.71810826184245</c:v>
                </c:pt>
                <c:pt idx="3717">
                  <c:v>152.79429506050636</c:v>
                </c:pt>
                <c:pt idx="3718">
                  <c:v>152.87049901666444</c:v>
                </c:pt>
                <c:pt idx="3719">
                  <c:v>152.94672012895816</c:v>
                </c:pt>
                <c:pt idx="3720">
                  <c:v>153.02295839602851</c:v>
                </c:pt>
                <c:pt idx="3721">
                  <c:v>153.09921381651549</c:v>
                </c:pt>
                <c:pt idx="3722">
                  <c:v>153.1754863890589</c:v>
                </c:pt>
                <c:pt idx="3723">
                  <c:v>153.25177611229753</c:v>
                </c:pt>
                <c:pt idx="3724">
                  <c:v>153.32808298486981</c:v>
                </c:pt>
                <c:pt idx="3725">
                  <c:v>153.40440700541325</c:v>
                </c:pt>
                <c:pt idx="3726">
                  <c:v>153.48074817256511</c:v>
                </c:pt>
                <c:pt idx="3727">
                  <c:v>153.55710648496162</c:v>
                </c:pt>
                <c:pt idx="3728">
                  <c:v>153.63348194123859</c:v>
                </c:pt>
                <c:pt idx="3729">
                  <c:v>153.70987454003136</c:v>
                </c:pt>
                <c:pt idx="3730">
                  <c:v>153.7862842799743</c:v>
                </c:pt>
                <c:pt idx="3731">
                  <c:v>153.86271115970121</c:v>
                </c:pt>
                <c:pt idx="3732">
                  <c:v>153.93915517784544</c:v>
                </c:pt>
                <c:pt idx="3733">
                  <c:v>154.01561633303973</c:v>
                </c:pt>
                <c:pt idx="3734">
                  <c:v>154.09209462391578</c:v>
                </c:pt>
                <c:pt idx="3735">
                  <c:v>154.16859004910498</c:v>
                </c:pt>
                <c:pt idx="3736">
                  <c:v>154.24510260723818</c:v>
                </c:pt>
                <c:pt idx="3737">
                  <c:v>154.32163229694538</c:v>
                </c:pt>
                <c:pt idx="3738">
                  <c:v>154.39817911685591</c:v>
                </c:pt>
                <c:pt idx="3739">
                  <c:v>154.47474306559846</c:v>
                </c:pt>
                <c:pt idx="3740">
                  <c:v>154.5513241418015</c:v>
                </c:pt>
                <c:pt idx="3741">
                  <c:v>154.62792234409221</c:v>
                </c:pt>
                <c:pt idx="3742">
                  <c:v>154.70453767109757</c:v>
                </c:pt>
                <c:pt idx="3743">
                  <c:v>154.78117012144386</c:v>
                </c:pt>
                <c:pt idx="3744">
                  <c:v>154.8578196937566</c:v>
                </c:pt>
                <c:pt idx="3745">
                  <c:v>154.93448638666064</c:v>
                </c:pt>
                <c:pt idx="3746">
                  <c:v>155.01117019878038</c:v>
                </c:pt>
                <c:pt idx="3747">
                  <c:v>155.08787112873941</c:v>
                </c:pt>
                <c:pt idx="3748">
                  <c:v>155.16458917516076</c:v>
                </c:pt>
                <c:pt idx="3749">
                  <c:v>155.24132433666691</c:v>
                </c:pt>
                <c:pt idx="3750">
                  <c:v>155.31807661187941</c:v>
                </c:pt>
                <c:pt idx="3751">
                  <c:v>155.3948459994194</c:v>
                </c:pt>
                <c:pt idx="3752">
                  <c:v>155.47163249790731</c:v>
                </c:pt>
                <c:pt idx="3753">
                  <c:v>155.54843610596294</c:v>
                </c:pt>
                <c:pt idx="3754">
                  <c:v>155.62525682220533</c:v>
                </c:pt>
                <c:pt idx="3755">
                  <c:v>155.70209464525311</c:v>
                </c:pt>
                <c:pt idx="3756">
                  <c:v>155.77894957372413</c:v>
                </c:pt>
                <c:pt idx="3757">
                  <c:v>155.85582160623542</c:v>
                </c:pt>
                <c:pt idx="3758">
                  <c:v>155.93271074140372</c:v>
                </c:pt>
                <c:pt idx="3759">
                  <c:v>156.00961697784479</c:v>
                </c:pt>
                <c:pt idx="3760">
                  <c:v>156.08654031417402</c:v>
                </c:pt>
                <c:pt idx="3761">
                  <c:v>156.16348074900588</c:v>
                </c:pt>
                <c:pt idx="3762">
                  <c:v>156.24043828095449</c:v>
                </c:pt>
                <c:pt idx="3763">
                  <c:v>156.31741290863306</c:v>
                </c:pt>
                <c:pt idx="3764">
                  <c:v>156.39440463065421</c:v>
                </c:pt>
                <c:pt idx="3765">
                  <c:v>156.47141344563005</c:v>
                </c:pt>
                <c:pt idx="3766">
                  <c:v>156.54843935217184</c:v>
                </c:pt>
                <c:pt idx="3767">
                  <c:v>156.62548234889042</c:v>
                </c:pt>
                <c:pt idx="3768">
                  <c:v>156.70254243439558</c:v>
                </c:pt>
                <c:pt idx="3769">
                  <c:v>156.77961960729706</c:v>
                </c:pt>
                <c:pt idx="3770">
                  <c:v>156.85671386620353</c:v>
                </c:pt>
                <c:pt idx="3771">
                  <c:v>156.93382520972287</c:v>
                </c:pt>
                <c:pt idx="3772">
                  <c:v>157.01095363646263</c:v>
                </c:pt>
                <c:pt idx="3773">
                  <c:v>157.08809914502984</c:v>
                </c:pt>
                <c:pt idx="3774">
                  <c:v>157.16526173403028</c:v>
                </c:pt>
                <c:pt idx="3775">
                  <c:v>157.24244140206972</c:v>
                </c:pt>
                <c:pt idx="3776">
                  <c:v>157.31963814775278</c:v>
                </c:pt>
                <c:pt idx="3777">
                  <c:v>157.39685196968369</c:v>
                </c:pt>
                <c:pt idx="3778">
                  <c:v>157.47408286646606</c:v>
                </c:pt>
                <c:pt idx="3779">
                  <c:v>157.55133083670262</c:v>
                </c:pt>
                <c:pt idx="3780">
                  <c:v>157.62859587899572</c:v>
                </c:pt>
                <c:pt idx="3781">
                  <c:v>157.70587799194664</c:v>
                </c:pt>
                <c:pt idx="3782">
                  <c:v>157.78317717415663</c:v>
                </c:pt>
                <c:pt idx="3783">
                  <c:v>157.86049342422569</c:v>
                </c:pt>
                <c:pt idx="3784">
                  <c:v>157.93782674075342</c:v>
                </c:pt>
                <c:pt idx="3785">
                  <c:v>158.01517712233877</c:v>
                </c:pt>
                <c:pt idx="3786">
                  <c:v>158.09254456757989</c:v>
                </c:pt>
                <c:pt idx="3787">
                  <c:v>158.16992907507461</c:v>
                </c:pt>
                <c:pt idx="3788">
                  <c:v>158.24733064341962</c:v>
                </c:pt>
                <c:pt idx="3789">
                  <c:v>158.32474927121129</c:v>
                </c:pt>
                <c:pt idx="3790">
                  <c:v>158.40218495704534</c:v>
                </c:pt>
                <c:pt idx="3791">
                  <c:v>158.47963769951647</c:v>
                </c:pt>
                <c:pt idx="3792">
                  <c:v>158.55710749721925</c:v>
                </c:pt>
                <c:pt idx="3793">
                  <c:v>158.63459434874707</c:v>
                </c:pt>
                <c:pt idx="3794">
                  <c:v>158.71209825269304</c:v>
                </c:pt>
                <c:pt idx="3795">
                  <c:v>158.78961920764939</c:v>
                </c:pt>
                <c:pt idx="3796">
                  <c:v>158.86715721220781</c:v>
                </c:pt>
                <c:pt idx="3797">
                  <c:v>158.94471226495924</c:v>
                </c:pt>
                <c:pt idx="3798">
                  <c:v>159.02228436449414</c:v>
                </c:pt>
                <c:pt idx="3799">
                  <c:v>159.09987350940187</c:v>
                </c:pt>
                <c:pt idx="3800">
                  <c:v>159.17747969827158</c:v>
                </c:pt>
                <c:pt idx="3801">
                  <c:v>159.2551029296917</c:v>
                </c:pt>
                <c:pt idx="3802">
                  <c:v>159.33274320224973</c:v>
                </c:pt>
                <c:pt idx="3803">
                  <c:v>159.4104005145326</c:v>
                </c:pt>
                <c:pt idx="3804">
                  <c:v>159.48807486512669</c:v>
                </c:pt>
                <c:pt idx="3805">
                  <c:v>159.56576625261781</c:v>
                </c:pt>
                <c:pt idx="3806">
                  <c:v>159.64347467559068</c:v>
                </c:pt>
                <c:pt idx="3807">
                  <c:v>159.72120013262992</c:v>
                </c:pt>
                <c:pt idx="3808">
                  <c:v>159.79894262231878</c:v>
                </c:pt>
                <c:pt idx="3809">
                  <c:v>159.87670214324058</c:v>
                </c:pt>
                <c:pt idx="3810">
                  <c:v>159.95447869397759</c:v>
                </c:pt>
                <c:pt idx="3811">
                  <c:v>160.03227227311126</c:v>
                </c:pt>
                <c:pt idx="3812">
                  <c:v>160.11008287922266</c:v>
                </c:pt>
                <c:pt idx="3813">
                  <c:v>160.18791051089221</c:v>
                </c:pt>
                <c:pt idx="3814">
                  <c:v>160.26575516669936</c:v>
                </c:pt>
                <c:pt idx="3815">
                  <c:v>160.34361684522324</c:v>
                </c:pt>
                <c:pt idx="3816">
                  <c:v>160.42149554504189</c:v>
                </c:pt>
                <c:pt idx="3817">
                  <c:v>160.49939126473319</c:v>
                </c:pt>
                <c:pt idx="3818">
                  <c:v>160.577304002874</c:v>
                </c:pt>
                <c:pt idx="3819">
                  <c:v>160.65523375804059</c:v>
                </c:pt>
                <c:pt idx="3820">
                  <c:v>160.73318052880845</c:v>
                </c:pt>
                <c:pt idx="3821">
                  <c:v>160.81114431375269</c:v>
                </c:pt>
                <c:pt idx="3822">
                  <c:v>160.88912511144738</c:v>
                </c:pt>
                <c:pt idx="3823">
                  <c:v>160.96712292046621</c:v>
                </c:pt>
                <c:pt idx="3824">
                  <c:v>161.04513773938208</c:v>
                </c:pt>
                <c:pt idx="3825">
                  <c:v>161.12316956676716</c:v>
                </c:pt>
                <c:pt idx="3826">
                  <c:v>161.20121840119322</c:v>
                </c:pt>
                <c:pt idx="3827">
                  <c:v>161.27928424123076</c:v>
                </c:pt>
                <c:pt idx="3828">
                  <c:v>161.35736708545025</c:v>
                </c:pt>
                <c:pt idx="3829">
                  <c:v>161.43546693242112</c:v>
                </c:pt>
                <c:pt idx="3830">
                  <c:v>161.51358378071225</c:v>
                </c:pt>
                <c:pt idx="3831">
                  <c:v>161.5917176288919</c:v>
                </c:pt>
                <c:pt idx="3832">
                  <c:v>161.66986847552738</c:v>
                </c:pt>
                <c:pt idx="3833">
                  <c:v>161.74803631918573</c:v>
                </c:pt>
                <c:pt idx="3834">
                  <c:v>161.82622115843284</c:v>
                </c:pt>
                <c:pt idx="3835">
                  <c:v>161.90442299183431</c:v>
                </c:pt>
                <c:pt idx="3836">
                  <c:v>161.98264181795486</c:v>
                </c:pt>
                <c:pt idx="3837">
                  <c:v>162.06087763535857</c:v>
                </c:pt>
                <c:pt idx="3838">
                  <c:v>162.13913044260903</c:v>
                </c:pt>
                <c:pt idx="3839">
                  <c:v>162.21740023826877</c:v>
                </c:pt>
                <c:pt idx="3840">
                  <c:v>162.29568702089998</c:v>
                </c:pt>
                <c:pt idx="3841">
                  <c:v>162.37399078906407</c:v>
                </c:pt>
                <c:pt idx="3842">
                  <c:v>162.45231154132162</c:v>
                </c:pt>
                <c:pt idx="3843">
                  <c:v>162.53064927623271</c:v>
                </c:pt>
                <c:pt idx="3844">
                  <c:v>162.60900399235643</c:v>
                </c:pt>
                <c:pt idx="3845">
                  <c:v>162.68737568825199</c:v>
                </c:pt>
                <c:pt idx="3846">
                  <c:v>162.76576436247677</c:v>
                </c:pt>
                <c:pt idx="3847">
                  <c:v>162.8441700135885</c:v>
                </c:pt>
                <c:pt idx="3848">
                  <c:v>162.92259264014339</c:v>
                </c:pt>
                <c:pt idx="3849">
                  <c:v>163.00103224069773</c:v>
                </c:pt>
                <c:pt idx="3850">
                  <c:v>163.07948881380639</c:v>
                </c:pt>
                <c:pt idx="3851">
                  <c:v>163.15796235802432</c:v>
                </c:pt>
                <c:pt idx="3852">
                  <c:v>163.23645287190499</c:v>
                </c:pt>
                <c:pt idx="3853">
                  <c:v>163.31496035400178</c:v>
                </c:pt>
                <c:pt idx="3854">
                  <c:v>163.39348480286711</c:v>
                </c:pt>
                <c:pt idx="3855">
                  <c:v>163.47202621705281</c:v>
                </c:pt>
                <c:pt idx="3856">
                  <c:v>163.55058459511008</c:v>
                </c:pt>
                <c:pt idx="3857">
                  <c:v>163.6291599355892</c:v>
                </c:pt>
                <c:pt idx="3858">
                  <c:v>163.70775223703995</c:v>
                </c:pt>
                <c:pt idx="3859">
                  <c:v>163.78636149801159</c:v>
                </c:pt>
                <c:pt idx="3860">
                  <c:v>163.8649877170522</c:v>
                </c:pt>
                <c:pt idx="3861">
                  <c:v>163.94363089270959</c:v>
                </c:pt>
                <c:pt idx="3862">
                  <c:v>164.02229102353073</c:v>
                </c:pt>
                <c:pt idx="3863">
                  <c:v>164.10096810806186</c:v>
                </c:pt>
                <c:pt idx="3864">
                  <c:v>164.17966214484858</c:v>
                </c:pt>
                <c:pt idx="3865">
                  <c:v>164.25837313243622</c:v>
                </c:pt>
                <c:pt idx="3866">
                  <c:v>164.33710106936837</c:v>
                </c:pt>
                <c:pt idx="3867">
                  <c:v>164.415845954189</c:v>
                </c:pt>
                <c:pt idx="3868">
                  <c:v>164.49460778544071</c:v>
                </c:pt>
                <c:pt idx="3869">
                  <c:v>164.57338656166579</c:v>
                </c:pt>
                <c:pt idx="3870">
                  <c:v>164.6521822814058</c:v>
                </c:pt>
                <c:pt idx="3871">
                  <c:v>164.7309949432013</c:v>
                </c:pt>
                <c:pt idx="3872">
                  <c:v>164.80982454559251</c:v>
                </c:pt>
                <c:pt idx="3873">
                  <c:v>164.88867108711869</c:v>
                </c:pt>
                <c:pt idx="3874">
                  <c:v>164.96753456631868</c:v>
                </c:pt>
                <c:pt idx="3875">
                  <c:v>165.04641498173041</c:v>
                </c:pt>
                <c:pt idx="3876">
                  <c:v>165.12531233189111</c:v>
                </c:pt>
                <c:pt idx="3877">
                  <c:v>165.2042266153376</c:v>
                </c:pt>
                <c:pt idx="3878">
                  <c:v>165.2831578306056</c:v>
                </c:pt>
                <c:pt idx="3879">
                  <c:v>165.36210597623042</c:v>
                </c:pt>
                <c:pt idx="3880">
                  <c:v>165.4410710507465</c:v>
                </c:pt>
                <c:pt idx="3881">
                  <c:v>165.52005305268781</c:v>
                </c:pt>
                <c:pt idx="3882">
                  <c:v>165.59905198058726</c:v>
                </c:pt>
                <c:pt idx="3883">
                  <c:v>165.6780678329776</c:v>
                </c:pt>
                <c:pt idx="3884">
                  <c:v>165.75710060839029</c:v>
                </c:pt>
                <c:pt idx="3885">
                  <c:v>165.8361503053566</c:v>
                </c:pt>
                <c:pt idx="3886">
                  <c:v>165.91521692240673</c:v>
                </c:pt>
                <c:pt idx="3887">
                  <c:v>165.99430045807034</c:v>
                </c:pt>
                <c:pt idx="3888">
                  <c:v>166.07340091087639</c:v>
                </c:pt>
                <c:pt idx="3889">
                  <c:v>166.1525182793531</c:v>
                </c:pt>
                <c:pt idx="3890">
                  <c:v>166.23165256202807</c:v>
                </c:pt>
                <c:pt idx="3891">
                  <c:v>166.3108037574282</c:v>
                </c:pt>
                <c:pt idx="3892">
                  <c:v>166.3899718640796</c:v>
                </c:pt>
                <c:pt idx="3893">
                  <c:v>166.46915688050771</c:v>
                </c:pt>
                <c:pt idx="3894">
                  <c:v>166.54835880523723</c:v>
                </c:pt>
                <c:pt idx="3895">
                  <c:v>166.62757763679218</c:v>
                </c:pt>
                <c:pt idx="3896">
                  <c:v>166.70681337369609</c:v>
                </c:pt>
                <c:pt idx="3897">
                  <c:v>166.7860660144716</c:v>
                </c:pt>
                <c:pt idx="3898">
                  <c:v>166.86533555764052</c:v>
                </c:pt>
                <c:pt idx="3899">
                  <c:v>166.94462200172399</c:v>
                </c:pt>
                <c:pt idx="3900">
                  <c:v>167.0239253452429</c:v>
                </c:pt>
                <c:pt idx="3901">
                  <c:v>167.10324558671678</c:v>
                </c:pt>
                <c:pt idx="3902">
                  <c:v>167.18258272466497</c:v>
                </c:pt>
                <c:pt idx="3903">
                  <c:v>167.26193675760584</c:v>
                </c:pt>
                <c:pt idx="3904">
                  <c:v>167.341307684057</c:v>
                </c:pt>
                <c:pt idx="3905">
                  <c:v>167.42069550253561</c:v>
                </c:pt>
                <c:pt idx="3906">
                  <c:v>167.50010021155788</c:v>
                </c:pt>
                <c:pt idx="3907">
                  <c:v>167.5795218096396</c:v>
                </c:pt>
                <c:pt idx="3908">
                  <c:v>167.65896029529549</c:v>
                </c:pt>
                <c:pt idx="3909">
                  <c:v>167.73841566704002</c:v>
                </c:pt>
                <c:pt idx="3910">
                  <c:v>167.81788792338631</c:v>
                </c:pt>
                <c:pt idx="3911">
                  <c:v>167.89737706284751</c:v>
                </c:pt>
                <c:pt idx="3912">
                  <c:v>167.97688308393549</c:v>
                </c:pt>
                <c:pt idx="3913">
                  <c:v>168.05640598516169</c:v>
                </c:pt>
                <c:pt idx="3914">
                  <c:v>168.13594576503678</c:v>
                </c:pt>
                <c:pt idx="3915">
                  <c:v>168.21550242207067</c:v>
                </c:pt>
                <c:pt idx="3916">
                  <c:v>168.29507595477276</c:v>
                </c:pt>
                <c:pt idx="3917">
                  <c:v>168.37466636165146</c:v>
                </c:pt>
                <c:pt idx="3918">
                  <c:v>168.4542736412148</c:v>
                </c:pt>
                <c:pt idx="3919">
                  <c:v>168.53389779196968</c:v>
                </c:pt>
                <c:pt idx="3920">
                  <c:v>168.6135388124226</c:v>
                </c:pt>
                <c:pt idx="3921">
                  <c:v>168.6931967010793</c:v>
                </c:pt>
                <c:pt idx="3922">
                  <c:v>168.77287145644479</c:v>
                </c:pt>
                <c:pt idx="3923">
                  <c:v>168.85256307702343</c:v>
                </c:pt>
                <c:pt idx="3924">
                  <c:v>168.93227156131857</c:v>
                </c:pt>
                <c:pt idx="3925">
                  <c:v>169.01199690783332</c:v>
                </c:pt>
                <c:pt idx="3926">
                  <c:v>169.09173911506983</c:v>
                </c:pt>
                <c:pt idx="3927">
                  <c:v>169.17149818152933</c:v>
                </c:pt>
                <c:pt idx="3928">
                  <c:v>169.25127410571278</c:v>
                </c:pt>
                <c:pt idx="3929">
                  <c:v>169.33106688612014</c:v>
                </c:pt>
                <c:pt idx="3930">
                  <c:v>169.41087652125046</c:v>
                </c:pt>
                <c:pt idx="3931">
                  <c:v>169.49070300960278</c:v>
                </c:pt>
                <c:pt idx="3932">
                  <c:v>169.57054634967483</c:v>
                </c:pt>
                <c:pt idx="3933">
                  <c:v>169.65040653996374</c:v>
                </c:pt>
                <c:pt idx="3934">
                  <c:v>169.73028357896578</c:v>
                </c:pt>
                <c:pt idx="3935">
                  <c:v>169.81017746517711</c:v>
                </c:pt>
                <c:pt idx="3936">
                  <c:v>169.89008819709241</c:v>
                </c:pt>
                <c:pt idx="3937">
                  <c:v>169.97001577320606</c:v>
                </c:pt>
                <c:pt idx="3938">
                  <c:v>170.04996019201175</c:v>
                </c:pt>
                <c:pt idx="3939">
                  <c:v>170.12992145200249</c:v>
                </c:pt>
                <c:pt idx="3940">
                  <c:v>170.20989955167011</c:v>
                </c:pt>
                <c:pt idx="3941">
                  <c:v>170.28989448950628</c:v>
                </c:pt>
                <c:pt idx="3942">
                  <c:v>170.36990626400168</c:v>
                </c:pt>
                <c:pt idx="3943">
                  <c:v>170.44993487364638</c:v>
                </c:pt>
                <c:pt idx="3944">
                  <c:v>170.52998031692974</c:v>
                </c:pt>
                <c:pt idx="3945">
                  <c:v>170.61004259234008</c:v>
                </c:pt>
                <c:pt idx="3946">
                  <c:v>170.69012169836557</c:v>
                </c:pt>
                <c:pt idx="3947">
                  <c:v>170.77021763349322</c:v>
                </c:pt>
                <c:pt idx="3948">
                  <c:v>170.85033039620956</c:v>
                </c:pt>
                <c:pt idx="3949">
                  <c:v>170.93045998500003</c:v>
                </c:pt>
                <c:pt idx="3950">
                  <c:v>171.01060639834986</c:v>
                </c:pt>
                <c:pt idx="3951">
                  <c:v>171.09076963474328</c:v>
                </c:pt>
                <c:pt idx="3952">
                  <c:v>171.17094969266392</c:v>
                </c:pt>
                <c:pt idx="3953">
                  <c:v>171.25114657059456</c:v>
                </c:pt>
                <c:pt idx="3954">
                  <c:v>171.3313602670172</c:v>
                </c:pt>
                <c:pt idx="3955">
                  <c:v>171.41159078041329</c:v>
                </c:pt>
                <c:pt idx="3956">
                  <c:v>171.49183810926363</c:v>
                </c:pt>
                <c:pt idx="3957">
                  <c:v>171.57210225204798</c:v>
                </c:pt>
                <c:pt idx="3958">
                  <c:v>171.6523832072458</c:v>
                </c:pt>
                <c:pt idx="3959">
                  <c:v>171.73268097333539</c:v>
                </c:pt>
                <c:pt idx="3960">
                  <c:v>171.81299554879473</c:v>
                </c:pt>
                <c:pt idx="3961">
                  <c:v>171.89332693210073</c:v>
                </c:pt>
                <c:pt idx="3962">
                  <c:v>171.97367512172966</c:v>
                </c:pt>
                <c:pt idx="3963">
                  <c:v>172.05404011615738</c:v>
                </c:pt>
                <c:pt idx="3964">
                  <c:v>172.13442191385866</c:v>
                </c:pt>
                <c:pt idx="3965">
                  <c:v>172.21482051330767</c:v>
                </c:pt>
                <c:pt idx="3966">
                  <c:v>172.29523591297789</c:v>
                </c:pt>
                <c:pt idx="3967">
                  <c:v>172.37566811134204</c:v>
                </c:pt>
                <c:pt idx="3968">
                  <c:v>172.45611710687211</c:v>
                </c:pt>
                <c:pt idx="3969">
                  <c:v>172.53658289803931</c:v>
                </c:pt>
                <c:pt idx="3970">
                  <c:v>172.61706548331426</c:v>
                </c:pt>
                <c:pt idx="3971">
                  <c:v>172.69756486116685</c:v>
                </c:pt>
                <c:pt idx="3972">
                  <c:v>172.77808103006606</c:v>
                </c:pt>
                <c:pt idx="3973">
                  <c:v>172.85861398848044</c:v>
                </c:pt>
                <c:pt idx="3974">
                  <c:v>172.93916373487724</c:v>
                </c:pt>
                <c:pt idx="3975">
                  <c:v>173.0197302677239</c:v>
                </c:pt>
                <c:pt idx="3976">
                  <c:v>173.10031358548633</c:v>
                </c:pt>
                <c:pt idx="3977">
                  <c:v>173.18091368662994</c:v>
                </c:pt>
                <c:pt idx="3978">
                  <c:v>173.26153056961959</c:v>
                </c:pt>
                <c:pt idx="3979">
                  <c:v>173.34216423291929</c:v>
                </c:pt>
                <c:pt idx="3980">
                  <c:v>173.42281467499231</c:v>
                </c:pt>
                <c:pt idx="3981">
                  <c:v>173.50348189430116</c:v>
                </c:pt>
                <c:pt idx="3982">
                  <c:v>173.58416588930768</c:v>
                </c:pt>
                <c:pt idx="3983">
                  <c:v>173.66486665847313</c:v>
                </c:pt>
                <c:pt idx="3984">
                  <c:v>173.74558420025753</c:v>
                </c:pt>
                <c:pt idx="3985">
                  <c:v>173.82631851312095</c:v>
                </c:pt>
                <c:pt idx="3986">
                  <c:v>173.90706959552199</c:v>
                </c:pt>
                <c:pt idx="3987">
                  <c:v>173.98783744591896</c:v>
                </c:pt>
                <c:pt idx="3988">
                  <c:v>174.06862206276921</c:v>
                </c:pt>
                <c:pt idx="3989">
                  <c:v>174.1494234445295</c:v>
                </c:pt>
                <c:pt idx="3990">
                  <c:v>174.2302415896558</c:v>
                </c:pt>
                <c:pt idx="3991">
                  <c:v>174.31107649660353</c:v>
                </c:pt>
                <c:pt idx="3992">
                  <c:v>174.391928163827</c:v>
                </c:pt>
                <c:pt idx="3993">
                  <c:v>174.47279658978013</c:v>
                </c:pt>
                <c:pt idx="3994">
                  <c:v>174.55368177291598</c:v>
                </c:pt>
                <c:pt idx="3995">
                  <c:v>174.63458371168676</c:v>
                </c:pt>
                <c:pt idx="3996">
                  <c:v>174.71550240454414</c:v>
                </c:pt>
                <c:pt idx="3997">
                  <c:v>174.79643784993917</c:v>
                </c:pt>
                <c:pt idx="3998">
                  <c:v>174.87739004632161</c:v>
                </c:pt>
                <c:pt idx="3999">
                  <c:v>174.95835899214109</c:v>
                </c:pt>
                <c:pt idx="4000">
                  <c:v>175.03934468584617</c:v>
                </c:pt>
                <c:pt idx="4001">
                  <c:v>175.12034712588502</c:v>
                </c:pt>
                <c:pt idx="4002">
                  <c:v>175.20136631070451</c:v>
                </c:pt>
                <c:pt idx="4003">
                  <c:v>175.2824022387513</c:v>
                </c:pt>
                <c:pt idx="4004">
                  <c:v>175.363454908471</c:v>
                </c:pt>
                <c:pt idx="4005">
                  <c:v>175.44452431830868</c:v>
                </c:pt>
                <c:pt idx="4006">
                  <c:v>175.52561046670868</c:v>
                </c:pt>
                <c:pt idx="4007">
                  <c:v>175.60671335211433</c:v>
                </c:pt>
                <c:pt idx="4008">
                  <c:v>175.68783297296841</c:v>
                </c:pt>
                <c:pt idx="4009">
                  <c:v>175.76896932771314</c:v>
                </c:pt>
                <c:pt idx="4010">
                  <c:v>175.85012241478972</c:v>
                </c:pt>
                <c:pt idx="4011">
                  <c:v>175.93129223263873</c:v>
                </c:pt>
                <c:pt idx="4012">
                  <c:v>176.01247877970002</c:v>
                </c:pt>
                <c:pt idx="4013">
                  <c:v>176.09368205441268</c:v>
                </c:pt>
                <c:pt idx="4014">
                  <c:v>176.17490205521511</c:v>
                </c:pt>
                <c:pt idx="4015">
                  <c:v>176.2561387805448</c:v>
                </c:pt>
                <c:pt idx="4016">
                  <c:v>176.33739222883878</c:v>
                </c:pt>
                <c:pt idx="4017">
                  <c:v>176.4186623985332</c:v>
                </c:pt>
                <c:pt idx="4018">
                  <c:v>176.49994928806333</c:v>
                </c:pt>
                <c:pt idx="4019">
                  <c:v>176.581252895864</c:v>
                </c:pt>
                <c:pt idx="4020">
                  <c:v>176.66257322036896</c:v>
                </c:pt>
                <c:pt idx="4021">
                  <c:v>176.74391026001155</c:v>
                </c:pt>
                <c:pt idx="4022">
                  <c:v>176.82526401322423</c:v>
                </c:pt>
                <c:pt idx="4023">
                  <c:v>176.90663447843849</c:v>
                </c:pt>
                <c:pt idx="4024">
                  <c:v>176.98802165408563</c:v>
                </c:pt>
                <c:pt idx="4025">
                  <c:v>177.0694255385956</c:v>
                </c:pt>
                <c:pt idx="4026">
                  <c:v>177.15084613039801</c:v>
                </c:pt>
                <c:pt idx="4027">
                  <c:v>177.2322834279216</c:v>
                </c:pt>
                <c:pt idx="4028">
                  <c:v>177.31373742959431</c:v>
                </c:pt>
                <c:pt idx="4029">
                  <c:v>177.39520813384351</c:v>
                </c:pt>
                <c:pt idx="4030">
                  <c:v>177.47669553909566</c:v>
                </c:pt>
                <c:pt idx="4031">
                  <c:v>177.55819964377653</c:v>
                </c:pt>
                <c:pt idx="4032">
                  <c:v>177.63972044631117</c:v>
                </c:pt>
                <c:pt idx="4033">
                  <c:v>177.72125794512394</c:v>
                </c:pt>
                <c:pt idx="4034">
                  <c:v>177.80281213863822</c:v>
                </c:pt>
                <c:pt idx="4035">
                  <c:v>177.88438302527689</c:v>
                </c:pt>
                <c:pt idx="4036">
                  <c:v>177.9659706034621</c:v>
                </c:pt>
                <c:pt idx="4037">
                  <c:v>178.0475748716151</c:v>
                </c:pt>
                <c:pt idx="4038">
                  <c:v>178.12919582815647</c:v>
                </c:pt>
                <c:pt idx="4039">
                  <c:v>178.21083347150608</c:v>
                </c:pt>
                <c:pt idx="4040">
                  <c:v>178.29248780008302</c:v>
                </c:pt>
                <c:pt idx="4041">
                  <c:v>178.37415881230552</c:v>
                </c:pt>
                <c:pt idx="4042">
                  <c:v>178.45584650659134</c:v>
                </c:pt>
                <c:pt idx="4043">
                  <c:v>178.53755088135708</c:v>
                </c:pt>
                <c:pt idx="4044">
                  <c:v>178.6192719350191</c:v>
                </c:pt>
                <c:pt idx="4045">
                  <c:v>178.7010096659927</c:v>
                </c:pt>
                <c:pt idx="4046">
                  <c:v>178.78276407269249</c:v>
                </c:pt>
                <c:pt idx="4047">
                  <c:v>178.86453515353219</c:v>
                </c:pt>
                <c:pt idx="4048">
                  <c:v>178.94632290692522</c:v>
                </c:pt>
                <c:pt idx="4049">
                  <c:v>179.02812733128377</c:v>
                </c:pt>
                <c:pt idx="4050">
                  <c:v>179.10994842501933</c:v>
                </c:pt>
                <c:pt idx="4051">
                  <c:v>179.19178618654288</c:v>
                </c:pt>
                <c:pt idx="4052">
                  <c:v>179.27364061426468</c:v>
                </c:pt>
                <c:pt idx="4053">
                  <c:v>179.35551170659409</c:v>
                </c:pt>
                <c:pt idx="4054">
                  <c:v>179.43739946193963</c:v>
                </c:pt>
                <c:pt idx="4055">
                  <c:v>179.51930387870931</c:v>
                </c:pt>
                <c:pt idx="4056">
                  <c:v>179.60122495531013</c:v>
                </c:pt>
                <c:pt idx="4057">
                  <c:v>179.68316269014841</c:v>
                </c:pt>
                <c:pt idx="4058">
                  <c:v>179.76511708163022</c:v>
                </c:pt>
                <c:pt idx="4059">
                  <c:v>179.84708812815998</c:v>
                </c:pt>
                <c:pt idx="4060">
                  <c:v>179.92907582814203</c:v>
                </c:pt>
                <c:pt idx="4061">
                  <c:v>180.01108017997979</c:v>
                </c:pt>
                <c:pt idx="4062">
                  <c:v>180.09310118207591</c:v>
                </c:pt>
                <c:pt idx="4063">
                  <c:v>180.17513883283209</c:v>
                </c:pt>
                <c:pt idx="4064">
                  <c:v>180.2571931306498</c:v>
                </c:pt>
                <c:pt idx="4065">
                  <c:v>180.33926407392909</c:v>
                </c:pt>
                <c:pt idx="4066">
                  <c:v>180.42135166106979</c:v>
                </c:pt>
                <c:pt idx="4067">
                  <c:v>180.50345589047078</c:v>
                </c:pt>
                <c:pt idx="4068">
                  <c:v>180.58557676053019</c:v>
                </c:pt>
                <c:pt idx="4069">
                  <c:v>180.66771426964536</c:v>
                </c:pt>
                <c:pt idx="4070">
                  <c:v>180.74986841621296</c:v>
                </c:pt>
                <c:pt idx="4071">
                  <c:v>180.83203919862882</c:v>
                </c:pt>
                <c:pt idx="4072">
                  <c:v>180.91422661528821</c:v>
                </c:pt>
                <c:pt idx="4073">
                  <c:v>180.99643066458529</c:v>
                </c:pt>
                <c:pt idx="4074">
                  <c:v>181.07865134491379</c:v>
                </c:pt>
                <c:pt idx="4075">
                  <c:v>181.16088865466659</c:v>
                </c:pt>
                <c:pt idx="4076">
                  <c:v>181.24314259223578</c:v>
                </c:pt>
                <c:pt idx="4077">
                  <c:v>181.32541315601281</c:v>
                </c:pt>
                <c:pt idx="4078">
                  <c:v>181.40770034438819</c:v>
                </c:pt>
                <c:pt idx="4079">
                  <c:v>181.49000415575179</c:v>
                </c:pt>
                <c:pt idx="4080">
                  <c:v>181.57232458849282</c:v>
                </c:pt>
                <c:pt idx="4081">
                  <c:v>181.65466164099939</c:v>
                </c:pt>
                <c:pt idx="4082">
                  <c:v>181.73701531165929</c:v>
                </c:pt>
                <c:pt idx="4083">
                  <c:v>181.81938559885927</c:v>
                </c:pt>
                <c:pt idx="4084">
                  <c:v>181.90177250098549</c:v>
                </c:pt>
                <c:pt idx="4085">
                  <c:v>181.98417601642325</c:v>
                </c:pt>
                <c:pt idx="4086">
                  <c:v>182.06659614355698</c:v>
                </c:pt>
                <c:pt idx="4087">
                  <c:v>182.14903288077059</c:v>
                </c:pt>
                <c:pt idx="4088">
                  <c:v>182.23148622644726</c:v>
                </c:pt>
                <c:pt idx="4089">
                  <c:v>182.31395617896911</c:v>
                </c:pt>
                <c:pt idx="4090">
                  <c:v>182.39644273671769</c:v>
                </c:pt>
                <c:pt idx="4091">
                  <c:v>182.47894589807402</c:v>
                </c:pt>
                <c:pt idx="4092">
                  <c:v>182.56146566141777</c:v>
                </c:pt>
                <c:pt idx="4093">
                  <c:v>182.64400202512843</c:v>
                </c:pt>
                <c:pt idx="4094">
                  <c:v>182.72655498758459</c:v>
                </c:pt>
                <c:pt idx="4095">
                  <c:v>182.80912454716389</c:v>
                </c:pt>
                <c:pt idx="4096">
                  <c:v>182.89171070224333</c:v>
                </c:pt>
                <c:pt idx="4097">
                  <c:v>182.97431345119909</c:v>
                </c:pt>
                <c:pt idx="4098">
                  <c:v>183.0569327924068</c:v>
                </c:pt>
                <c:pt idx="4099">
                  <c:v>183.139568724241</c:v>
                </c:pt>
                <c:pt idx="4100">
                  <c:v>183.22222124507593</c:v>
                </c:pt>
                <c:pt idx="4101">
                  <c:v>183.30489035328452</c:v>
                </c:pt>
                <c:pt idx="4102">
                  <c:v>183.38757604723935</c:v>
                </c:pt>
                <c:pt idx="4103">
                  <c:v>183.47027832531211</c:v>
                </c:pt>
                <c:pt idx="4104">
                  <c:v>183.55299718587364</c:v>
                </c:pt>
                <c:pt idx="4105">
                  <c:v>183.6357326272942</c:v>
                </c:pt>
                <c:pt idx="4106">
                  <c:v>183.7184846479432</c:v>
                </c:pt>
                <c:pt idx="4107">
                  <c:v>183.80125324618919</c:v>
                </c:pt>
                <c:pt idx="4108">
                  <c:v>183.88403842040012</c:v>
                </c:pt>
                <c:pt idx="4109">
                  <c:v>183.96684016894321</c:v>
                </c:pt>
                <c:pt idx="4110">
                  <c:v>184.04965849018456</c:v>
                </c:pt>
                <c:pt idx="4111">
                  <c:v>184.13249338249017</c:v>
                </c:pt>
                <c:pt idx="4112">
                  <c:v>184.2153448442244</c:v>
                </c:pt>
                <c:pt idx="4113">
                  <c:v>184.29821287375171</c:v>
                </c:pt>
                <c:pt idx="4114">
                  <c:v>184.38109746943536</c:v>
                </c:pt>
                <c:pt idx="4115">
                  <c:v>184.4639986296377</c:v>
                </c:pt>
                <c:pt idx="4116">
                  <c:v>184.54691635272076</c:v>
                </c:pt>
                <c:pt idx="4117">
                  <c:v>184.62985063704528</c:v>
                </c:pt>
                <c:pt idx="4118">
                  <c:v>184.7128014809719</c:v>
                </c:pt>
                <c:pt idx="4119">
                  <c:v>184.7957688828599</c:v>
                </c:pt>
                <c:pt idx="4120">
                  <c:v>184.87875284106806</c:v>
                </c:pt>
                <c:pt idx="4121">
                  <c:v>184.96175335395441</c:v>
                </c:pt>
                <c:pt idx="4122">
                  <c:v>185.04477041987596</c:v>
                </c:pt>
                <c:pt idx="4123">
                  <c:v>185.12780403718949</c:v>
                </c:pt>
                <c:pt idx="4124">
                  <c:v>185.21085420425044</c:v>
                </c:pt>
                <c:pt idx="4125">
                  <c:v>185.29392091941389</c:v>
                </c:pt>
                <c:pt idx="4126">
                  <c:v>185.37700418103393</c:v>
                </c:pt>
                <c:pt idx="4127">
                  <c:v>185.46010398746395</c:v>
                </c:pt>
                <c:pt idx="4128">
                  <c:v>185.54322033705651</c:v>
                </c:pt>
                <c:pt idx="4129">
                  <c:v>185.62635322816348</c:v>
                </c:pt>
                <c:pt idx="4130">
                  <c:v>185.70950265913604</c:v>
                </c:pt>
                <c:pt idx="4131">
                  <c:v>185.79266862832466</c:v>
                </c:pt>
                <c:pt idx="4132">
                  <c:v>185.87585113407863</c:v>
                </c:pt>
                <c:pt idx="4133">
                  <c:v>185.95905017474684</c:v>
                </c:pt>
                <c:pt idx="4134">
                  <c:v>186.04226574867758</c:v>
                </c:pt>
                <c:pt idx="4135">
                  <c:v>186.12549785421774</c:v>
                </c:pt>
                <c:pt idx="4136">
                  <c:v>186.20874648971403</c:v>
                </c:pt>
                <c:pt idx="4137">
                  <c:v>186.29201165351211</c:v>
                </c:pt>
                <c:pt idx="4138">
                  <c:v>186.37529334395711</c:v>
                </c:pt>
                <c:pt idx="4139">
                  <c:v>186.45859155939303</c:v>
                </c:pt>
                <c:pt idx="4140">
                  <c:v>186.5419062981633</c:v>
                </c:pt>
                <c:pt idx="4141">
                  <c:v>186.62523755861085</c:v>
                </c:pt>
                <c:pt idx="4142">
                  <c:v>186.70858533907727</c:v>
                </c:pt>
                <c:pt idx="4143">
                  <c:v>186.79194963790394</c:v>
                </c:pt>
                <c:pt idx="4144">
                  <c:v>186.87533045343116</c:v>
                </c:pt>
                <c:pt idx="4145">
                  <c:v>186.95872778399834</c:v>
                </c:pt>
                <c:pt idx="4146">
                  <c:v>187.04214162794449</c:v>
                </c:pt>
                <c:pt idx="4147">
                  <c:v>187.12557198360778</c:v>
                </c:pt>
                <c:pt idx="4148">
                  <c:v>187.2090188493253</c:v>
                </c:pt>
                <c:pt idx="4149">
                  <c:v>187.29248222343361</c:v>
                </c:pt>
                <c:pt idx="4150">
                  <c:v>187.37596210426847</c:v>
                </c:pt>
                <c:pt idx="4151">
                  <c:v>187.45945849016499</c:v>
                </c:pt>
                <c:pt idx="4152">
                  <c:v>187.5429713794573</c:v>
                </c:pt>
                <c:pt idx="4153">
                  <c:v>187.62650077047877</c:v>
                </c:pt>
                <c:pt idx="4154">
                  <c:v>187.71004666156216</c:v>
                </c:pt>
                <c:pt idx="4155">
                  <c:v>187.7936090510394</c:v>
                </c:pt>
                <c:pt idx="4156">
                  <c:v>187.87718793724162</c:v>
                </c:pt>
                <c:pt idx="4157">
                  <c:v>187.96078331849915</c:v>
                </c:pt>
                <c:pt idx="4158">
                  <c:v>188.04439519314144</c:v>
                </c:pt>
                <c:pt idx="4159">
                  <c:v>188.12802355949762</c:v>
                </c:pt>
                <c:pt idx="4160">
                  <c:v>188.21166841589559</c:v>
                </c:pt>
                <c:pt idx="4161">
                  <c:v>188.29532976066258</c:v>
                </c:pt>
                <c:pt idx="4162">
                  <c:v>188.37900759212519</c:v>
                </c:pt>
                <c:pt idx="4163">
                  <c:v>188.46270190860912</c:v>
                </c:pt>
                <c:pt idx="4164">
                  <c:v>188.54641270843933</c:v>
                </c:pt>
                <c:pt idx="4165">
                  <c:v>188.63013998994001</c:v>
                </c:pt>
                <c:pt idx="4166">
                  <c:v>188.71388375143468</c:v>
                </c:pt>
                <c:pt idx="4167">
                  <c:v>188.79764399124588</c:v>
                </c:pt>
                <c:pt idx="4168">
                  <c:v>188.88142070769567</c:v>
                </c:pt>
                <c:pt idx="4169">
                  <c:v>188.96521389910478</c:v>
                </c:pt>
                <c:pt idx="4170">
                  <c:v>189.0490235637939</c:v>
                </c:pt>
                <c:pt idx="4171">
                  <c:v>189.13284970008249</c:v>
                </c:pt>
                <c:pt idx="4172">
                  <c:v>189.2166923062893</c:v>
                </c:pt>
                <c:pt idx="4173">
                  <c:v>189.3005513807324</c:v>
                </c:pt>
                <c:pt idx="4174">
                  <c:v>189.38442692172902</c:v>
                </c:pt>
                <c:pt idx="4175">
                  <c:v>189.46831892759565</c:v>
                </c:pt>
                <c:pt idx="4176">
                  <c:v>189.55222739664794</c:v>
                </c:pt>
                <c:pt idx="4177">
                  <c:v>189.63615232720079</c:v>
                </c:pt>
                <c:pt idx="4178">
                  <c:v>189.72009371756837</c:v>
                </c:pt>
                <c:pt idx="4179">
                  <c:v>189.80405156606406</c:v>
                </c:pt>
                <c:pt idx="4180">
                  <c:v>189.88802587100054</c:v>
                </c:pt>
                <c:pt idx="4181">
                  <c:v>189.97201663068955</c:v>
                </c:pt>
                <c:pt idx="4182">
                  <c:v>190.05602384344209</c:v>
                </c:pt>
                <c:pt idx="4183">
                  <c:v>190.14004750756851</c:v>
                </c:pt>
                <c:pt idx="4184">
                  <c:v>190.22408762137823</c:v>
                </c:pt>
                <c:pt idx="4185">
                  <c:v>190.30814418318022</c:v>
                </c:pt>
                <c:pt idx="4186">
                  <c:v>190.39221719128221</c:v>
                </c:pt>
                <c:pt idx="4187">
                  <c:v>190.47630664399134</c:v>
                </c:pt>
                <c:pt idx="4188">
                  <c:v>190.56041253961413</c:v>
                </c:pt>
                <c:pt idx="4189">
                  <c:v>190.64453487645608</c:v>
                </c:pt>
                <c:pt idx="4190">
                  <c:v>190.72867365282218</c:v>
                </c:pt>
                <c:pt idx="4191">
                  <c:v>190.81282886701644</c:v>
                </c:pt>
                <c:pt idx="4192">
                  <c:v>190.89700051734209</c:v>
                </c:pt>
                <c:pt idx="4193">
                  <c:v>190.98118860210172</c:v>
                </c:pt>
                <c:pt idx="4194">
                  <c:v>191.06539311959699</c:v>
                </c:pt>
                <c:pt idx="4195">
                  <c:v>191.14961406812895</c:v>
                </c:pt>
                <c:pt idx="4196">
                  <c:v>191.23385144599777</c:v>
                </c:pt>
                <c:pt idx="4197">
                  <c:v>191.31810525150289</c:v>
                </c:pt>
                <c:pt idx="4198">
                  <c:v>191.4023754829428</c:v>
                </c:pt>
                <c:pt idx="4199">
                  <c:v>191.48666213861549</c:v>
                </c:pt>
                <c:pt idx="4200">
                  <c:v>191.57096521681805</c:v>
                </c:pt>
                <c:pt idx="4201">
                  <c:v>191.65528471584668</c:v>
                </c:pt>
                <c:pt idx="4202">
                  <c:v>191.73962063399688</c:v>
                </c:pt>
                <c:pt idx="4203">
                  <c:v>191.82397296956358</c:v>
                </c:pt>
                <c:pt idx="4204">
                  <c:v>191.90834172084058</c:v>
                </c:pt>
                <c:pt idx="4205">
                  <c:v>191.99272688612112</c:v>
                </c:pt>
                <c:pt idx="4206">
                  <c:v>192.07712846369753</c:v>
                </c:pt>
                <c:pt idx="4207">
                  <c:v>192.16154645186151</c:v>
                </c:pt>
                <c:pt idx="4208">
                  <c:v>192.245980848904</c:v>
                </c:pt>
                <c:pt idx="4209">
                  <c:v>192.33043165311494</c:v>
                </c:pt>
                <c:pt idx="4210">
                  <c:v>192.41489886278362</c:v>
                </c:pt>
                <c:pt idx="4211">
                  <c:v>192.49938247619846</c:v>
                </c:pt>
                <c:pt idx="4212">
                  <c:v>192.58388249164747</c:v>
                </c:pt>
                <c:pt idx="4213">
                  <c:v>192.66839890741744</c:v>
                </c:pt>
                <c:pt idx="4214">
                  <c:v>192.75293172179451</c:v>
                </c:pt>
                <c:pt idx="4215">
                  <c:v>192.83748093306423</c:v>
                </c:pt>
                <c:pt idx="4216">
                  <c:v>192.92204653951092</c:v>
                </c:pt>
                <c:pt idx="4217">
                  <c:v>193.0066285394187</c:v>
                </c:pt>
                <c:pt idx="4218">
                  <c:v>193.09122693107054</c:v>
                </c:pt>
                <c:pt idx="4219">
                  <c:v>193.17584171274856</c:v>
                </c:pt>
                <c:pt idx="4220">
                  <c:v>193.26047288273443</c:v>
                </c:pt>
                <c:pt idx="4221">
                  <c:v>193.34512043930877</c:v>
                </c:pt>
                <c:pt idx="4222">
                  <c:v>193.42978438075158</c:v>
                </c:pt>
                <c:pt idx="4223">
                  <c:v>193.51446470534194</c:v>
                </c:pt>
                <c:pt idx="4224">
                  <c:v>193.59916141135827</c:v>
                </c:pt>
                <c:pt idx="4225">
                  <c:v>193.68387449707816</c:v>
                </c:pt>
                <c:pt idx="4226">
                  <c:v>193.76860396077836</c:v>
                </c:pt>
                <c:pt idx="4227">
                  <c:v>193.85334980073495</c:v>
                </c:pt>
                <c:pt idx="4228">
                  <c:v>193.93811201522317</c:v>
                </c:pt>
                <c:pt idx="4229">
                  <c:v>194.02289060251729</c:v>
                </c:pt>
                <c:pt idx="4230">
                  <c:v>194.10768556089127</c:v>
                </c:pt>
                <c:pt idx="4231">
                  <c:v>194.19249688861785</c:v>
                </c:pt>
                <c:pt idx="4232">
                  <c:v>194.27732458396909</c:v>
                </c:pt>
                <c:pt idx="4233">
                  <c:v>194.36216864521654</c:v>
                </c:pt>
                <c:pt idx="4234">
                  <c:v>194.44702907063052</c:v>
                </c:pt>
                <c:pt idx="4235">
                  <c:v>194.53190585848083</c:v>
                </c:pt>
                <c:pt idx="4236">
                  <c:v>194.61679900703649</c:v>
                </c:pt>
                <c:pt idx="4237">
                  <c:v>194.70170851456578</c:v>
                </c:pt>
                <c:pt idx="4238">
                  <c:v>194.78663437933599</c:v>
                </c:pt>
                <c:pt idx="4239">
                  <c:v>194.87157659961389</c:v>
                </c:pt>
                <c:pt idx="4240">
                  <c:v>194.9565351736652</c:v>
                </c:pt>
                <c:pt idx="4241">
                  <c:v>195.04151009975496</c:v>
                </c:pt>
                <c:pt idx="4242">
                  <c:v>195.12650137614756</c:v>
                </c:pt>
                <c:pt idx="4243">
                  <c:v>195.21150900110635</c:v>
                </c:pt>
                <c:pt idx="4244">
                  <c:v>195.29653297289431</c:v>
                </c:pt>
                <c:pt idx="4245">
                  <c:v>195.38157328977309</c:v>
                </c:pt>
                <c:pt idx="4246">
                  <c:v>195.46662995000403</c:v>
                </c:pt>
                <c:pt idx="4247">
                  <c:v>195.55170295184726</c:v>
                </c:pt>
                <c:pt idx="4248">
                  <c:v>195.63679229356254</c:v>
                </c:pt>
                <c:pt idx="4249">
                  <c:v>195.7218979734088</c:v>
                </c:pt>
                <c:pt idx="4250">
                  <c:v>195.80701998964372</c:v>
                </c:pt>
                <c:pt idx="4251">
                  <c:v>195.89215834052476</c:v>
                </c:pt>
                <c:pt idx="4252">
                  <c:v>195.97731302430807</c:v>
                </c:pt>
                <c:pt idx="4253">
                  <c:v>196.06248403924971</c:v>
                </c:pt>
                <c:pt idx="4254">
                  <c:v>196.14767138360421</c:v>
                </c:pt>
                <c:pt idx="4255">
                  <c:v>196.23287505562581</c:v>
                </c:pt>
                <c:pt idx="4256">
                  <c:v>196.31809505356779</c:v>
                </c:pt>
                <c:pt idx="4257">
                  <c:v>196.40333137568263</c:v>
                </c:pt>
                <c:pt idx="4258">
                  <c:v>196.48858402022199</c:v>
                </c:pt>
                <c:pt idx="4259">
                  <c:v>196.5738529854369</c:v>
                </c:pt>
                <c:pt idx="4260">
                  <c:v>196.65913826957748</c:v>
                </c:pt>
                <c:pt idx="4261">
                  <c:v>196.74443987089322</c:v>
                </c:pt>
                <c:pt idx="4262">
                  <c:v>196.82975778763253</c:v>
                </c:pt>
                <c:pt idx="4263">
                  <c:v>196.9150920180432</c:v>
                </c:pt>
                <c:pt idx="4264">
                  <c:v>197.00044256037239</c:v>
                </c:pt>
                <c:pt idx="4265">
                  <c:v>197.08580941286621</c:v>
                </c:pt>
                <c:pt idx="4266">
                  <c:v>197.17119257376999</c:v>
                </c:pt>
                <c:pt idx="4267">
                  <c:v>197.25659204132856</c:v>
                </c:pt>
                <c:pt idx="4268">
                  <c:v>197.34200781378584</c:v>
                </c:pt>
                <c:pt idx="4269">
                  <c:v>197.42743988938474</c:v>
                </c:pt>
                <c:pt idx="4270">
                  <c:v>197.51288826636747</c:v>
                </c:pt>
                <c:pt idx="4271">
                  <c:v>197.59835294297582</c:v>
                </c:pt>
                <c:pt idx="4272">
                  <c:v>197.68383391745022</c:v>
                </c:pt>
                <c:pt idx="4273">
                  <c:v>197.76933118803069</c:v>
                </c:pt>
                <c:pt idx="4274">
                  <c:v>197.85484475295652</c:v>
                </c:pt>
                <c:pt idx="4275">
                  <c:v>197.9403746104658</c:v>
                </c:pt>
                <c:pt idx="4276">
                  <c:v>198.02592075879622</c:v>
                </c:pt>
                <c:pt idx="4277">
                  <c:v>198.11148319618448</c:v>
                </c:pt>
                <c:pt idx="4278">
                  <c:v>198.19706192086676</c:v>
                </c:pt>
                <c:pt idx="4279">
                  <c:v>198.28265693107807</c:v>
                </c:pt>
                <c:pt idx="4280">
                  <c:v>198.3682682250529</c:v>
                </c:pt>
                <c:pt idx="4281">
                  <c:v>198.4538958010248</c:v>
                </c:pt>
                <c:pt idx="4282">
                  <c:v>198.53953965722673</c:v>
                </c:pt>
                <c:pt idx="4283">
                  <c:v>198.62519979189048</c:v>
                </c:pt>
                <c:pt idx="4284">
                  <c:v>198.71087620324764</c:v>
                </c:pt>
                <c:pt idx="4285">
                  <c:v>198.79656888952846</c:v>
                </c:pt>
                <c:pt idx="4286">
                  <c:v>198.88227784896284</c:v>
                </c:pt>
                <c:pt idx="4287">
                  <c:v>198.96800307977929</c:v>
                </c:pt>
                <c:pt idx="4288">
                  <c:v>199.05374458020609</c:v>
                </c:pt>
                <c:pt idx="4289">
                  <c:v>199.1395023484707</c:v>
                </c:pt>
                <c:pt idx="4290">
                  <c:v>199.22527638279956</c:v>
                </c:pt>
                <c:pt idx="4291">
                  <c:v>199.31106668141831</c:v>
                </c:pt>
                <c:pt idx="4292">
                  <c:v>199.39687324255186</c:v>
                </c:pt>
                <c:pt idx="4293">
                  <c:v>199.48269606442452</c:v>
                </c:pt>
                <c:pt idx="4294">
                  <c:v>199.5685351452596</c:v>
                </c:pt>
                <c:pt idx="4295">
                  <c:v>199.65439048327963</c:v>
                </c:pt>
                <c:pt idx="4296">
                  <c:v>199.74026207670636</c:v>
                </c:pt>
                <c:pt idx="4297">
                  <c:v>199.82614992376094</c:v>
                </c:pt>
                <c:pt idx="4298">
                  <c:v>199.9120540226634</c:v>
                </c:pt>
                <c:pt idx="4299">
                  <c:v>199.99797437163332</c:v>
                </c:pt>
                <c:pt idx="4300">
                  <c:v>200.08391096888911</c:v>
                </c:pt>
                <c:pt idx="4301">
                  <c:v>200.16986381264877</c:v>
                </c:pt>
                <c:pt idx="4302">
                  <c:v>200.25583290112939</c:v>
                </c:pt>
                <c:pt idx="4303">
                  <c:v>200.3418182325471</c:v>
                </c:pt>
                <c:pt idx="4304">
                  <c:v>200.42781980511734</c:v>
                </c:pt>
                <c:pt idx="4305">
                  <c:v>200.5138376170548</c:v>
                </c:pt>
                <c:pt idx="4306">
                  <c:v>200.59987166657336</c:v>
                </c:pt>
                <c:pt idx="4307">
                  <c:v>200.68592195188629</c:v>
                </c:pt>
                <c:pt idx="4308">
                  <c:v>200.7719884712057</c:v>
                </c:pt>
                <c:pt idx="4309">
                  <c:v>200.85807122274309</c:v>
                </c:pt>
                <c:pt idx="4310">
                  <c:v>200.94417020470917</c:v>
                </c:pt>
                <c:pt idx="4311">
                  <c:v>201.03028541531401</c:v>
                </c:pt>
                <c:pt idx="4312">
                  <c:v>201.11641685276663</c:v>
                </c:pt>
                <c:pt idx="4313">
                  <c:v>201.20256451527538</c:v>
                </c:pt>
                <c:pt idx="4314">
                  <c:v>201.28872840104779</c:v>
                </c:pt>
                <c:pt idx="4315">
                  <c:v>201.37490850829073</c:v>
                </c:pt>
                <c:pt idx="4316">
                  <c:v>201.46110483521002</c:v>
                </c:pt>
                <c:pt idx="4317">
                  <c:v>201.54731738001095</c:v>
                </c:pt>
                <c:pt idx="4318">
                  <c:v>201.63354614089778</c:v>
                </c:pt>
                <c:pt idx="4319">
                  <c:v>201.71979111607416</c:v>
                </c:pt>
                <c:pt idx="4320">
                  <c:v>201.806052303743</c:v>
                </c:pt>
                <c:pt idx="4321">
                  <c:v>201.89232970210622</c:v>
                </c:pt>
                <c:pt idx="4322">
                  <c:v>201.97862330936499</c:v>
                </c:pt>
                <c:pt idx="4323">
                  <c:v>202.06493312371978</c:v>
                </c:pt>
                <c:pt idx="4324">
                  <c:v>202.1512591433702</c:v>
                </c:pt>
                <c:pt idx="4325">
                  <c:v>202.23760136651518</c:v>
                </c:pt>
                <c:pt idx="4326">
                  <c:v>202.32395979135254</c:v>
                </c:pt>
                <c:pt idx="4327">
                  <c:v>202.41033441607982</c:v>
                </c:pt>
                <c:pt idx="4328">
                  <c:v>202.4967252388933</c:v>
                </c:pt>
                <c:pt idx="4329">
                  <c:v>202.58313225798869</c:v>
                </c:pt>
                <c:pt idx="4330">
                  <c:v>202.66955547156084</c:v>
                </c:pt>
                <c:pt idx="4331">
                  <c:v>202.75599487780389</c:v>
                </c:pt>
                <c:pt idx="4332">
                  <c:v>202.84245047491109</c:v>
                </c:pt>
                <c:pt idx="4333">
                  <c:v>202.928922261075</c:v>
                </c:pt>
                <c:pt idx="4334">
                  <c:v>203.01541023448718</c:v>
                </c:pt>
                <c:pt idx="4335">
                  <c:v>203.10191439333866</c:v>
                </c:pt>
                <c:pt idx="4336">
                  <c:v>203.18843473581961</c:v>
                </c:pt>
                <c:pt idx="4337">
                  <c:v>203.27497126011903</c:v>
                </c:pt>
                <c:pt idx="4338">
                  <c:v>203.361523964426</c:v>
                </c:pt>
                <c:pt idx="4339">
                  <c:v>203.44809284692781</c:v>
                </c:pt>
                <c:pt idx="4340">
                  <c:v>203.53467790581146</c:v>
                </c:pt>
                <c:pt idx="4341">
                  <c:v>203.62127913926329</c:v>
                </c:pt>
                <c:pt idx="4342">
                  <c:v>203.70789654546849</c:v>
                </c:pt>
                <c:pt idx="4343">
                  <c:v>203.79453012261177</c:v>
                </c:pt>
                <c:pt idx="4344">
                  <c:v>203.88117986887681</c:v>
                </c:pt>
                <c:pt idx="4345">
                  <c:v>203.96784578244649</c:v>
                </c:pt>
                <c:pt idx="4346">
                  <c:v>204.05452786150309</c:v>
                </c:pt>
                <c:pt idx="4347">
                  <c:v>204.141226104228</c:v>
                </c:pt>
                <c:pt idx="4348">
                  <c:v>204.22794050880191</c:v>
                </c:pt>
                <c:pt idx="4349">
                  <c:v>204.31467107340438</c:v>
                </c:pt>
                <c:pt idx="4350">
                  <c:v>204.40141779621462</c:v>
                </c:pt>
                <c:pt idx="4351">
                  <c:v>204.48818067541072</c:v>
                </c:pt>
                <c:pt idx="4352">
                  <c:v>204.57495970917014</c:v>
                </c:pt>
                <c:pt idx="4353">
                  <c:v>204.66175489566959</c:v>
                </c:pt>
                <c:pt idx="4354">
                  <c:v>204.74856623308477</c:v>
                </c:pt>
                <c:pt idx="4355">
                  <c:v>204.8353937195908</c:v>
                </c:pt>
                <c:pt idx="4356">
                  <c:v>204.92223735336185</c:v>
                </c:pt>
                <c:pt idx="4357">
                  <c:v>205.00909713257138</c:v>
                </c:pt>
                <c:pt idx="4358">
                  <c:v>205.09597305539199</c:v>
                </c:pt>
                <c:pt idx="4359">
                  <c:v>205.18286511999571</c:v>
                </c:pt>
                <c:pt idx="4360">
                  <c:v>205.26977332455334</c:v>
                </c:pt>
                <c:pt idx="4361">
                  <c:v>205.35669766723544</c:v>
                </c:pt>
                <c:pt idx="4362">
                  <c:v>205.44363814621119</c:v>
                </c:pt>
                <c:pt idx="4363">
                  <c:v>205.53059475964946</c:v>
                </c:pt>
                <c:pt idx="4364">
                  <c:v>205.61756750571809</c:v>
                </c:pt>
                <c:pt idx="4365">
                  <c:v>205.70455638258409</c:v>
                </c:pt>
                <c:pt idx="4366">
                  <c:v>205.79156138841392</c:v>
                </c:pt>
                <c:pt idx="4367">
                  <c:v>205.87858252137283</c:v>
                </c:pt>
                <c:pt idx="4368">
                  <c:v>205.96561977962571</c:v>
                </c:pt>
                <c:pt idx="4369">
                  <c:v>206.05267316133637</c:v>
                </c:pt>
                <c:pt idx="4370">
                  <c:v>206.13974266466795</c:v>
                </c:pt>
                <c:pt idx="4371">
                  <c:v>206.22682828778289</c:v>
                </c:pt>
                <c:pt idx="4372">
                  <c:v>206.31393002884244</c:v>
                </c:pt>
                <c:pt idx="4373">
                  <c:v>206.40104788600752</c:v>
                </c:pt>
                <c:pt idx="4374">
                  <c:v>206.48818185743806</c:v>
                </c:pt>
                <c:pt idx="4375">
                  <c:v>206.57533194129303</c:v>
                </c:pt>
                <c:pt idx="4376">
                  <c:v>206.66249813573094</c:v>
                </c:pt>
                <c:pt idx="4377">
                  <c:v>206.74968043890908</c:v>
                </c:pt>
                <c:pt idx="4378">
                  <c:v>206.83687884898464</c:v>
                </c:pt>
                <c:pt idx="4379">
                  <c:v>206.92409336411311</c:v>
                </c:pt>
                <c:pt idx="4380">
                  <c:v>207.01132398244994</c:v>
                </c:pt>
                <c:pt idx="4381">
                  <c:v>207.09857070214926</c:v>
                </c:pt>
                <c:pt idx="4382">
                  <c:v>207.18583352136477</c:v>
                </c:pt>
                <c:pt idx="4383">
                  <c:v>207.27311243824929</c:v>
                </c:pt>
                <c:pt idx="4384">
                  <c:v>207.36040745095477</c:v>
                </c:pt>
                <c:pt idx="4385">
                  <c:v>207.44771855763224</c:v>
                </c:pt>
                <c:pt idx="4386">
                  <c:v>207.53504575643211</c:v>
                </c:pt>
                <c:pt idx="4387">
                  <c:v>207.62238904550412</c:v>
                </c:pt>
                <c:pt idx="4388">
                  <c:v>207.70974842299691</c:v>
                </c:pt>
                <c:pt idx="4389">
                  <c:v>207.79712388705849</c:v>
                </c:pt>
                <c:pt idx="4390">
                  <c:v>207.88451543583611</c:v>
                </c:pt>
                <c:pt idx="4391">
                  <c:v>207.97192306747601</c:v>
                </c:pt>
                <c:pt idx="4392">
                  <c:v>208.05934678012403</c:v>
                </c:pt>
                <c:pt idx="4393">
                  <c:v>208.14678657192479</c:v>
                </c:pt>
                <c:pt idx="4394">
                  <c:v>208.23424244102239</c:v>
                </c:pt>
                <c:pt idx="4395">
                  <c:v>208.32171438556003</c:v>
                </c:pt>
                <c:pt idx="4396">
                  <c:v>208.40920240368001</c:v>
                </c:pt>
                <c:pt idx="4397">
                  <c:v>208.49670649352402</c:v>
                </c:pt>
                <c:pt idx="4398">
                  <c:v>208.58422665323306</c:v>
                </c:pt>
                <c:pt idx="4399">
                  <c:v>208.67176288094677</c:v>
                </c:pt>
                <c:pt idx="4400">
                  <c:v>208.75931517480475</c:v>
                </c:pt>
                <c:pt idx="4401">
                  <c:v>208.84688353294518</c:v>
                </c:pt>
                <c:pt idx="4402">
                  <c:v>208.93446795350593</c:v>
                </c:pt>
                <c:pt idx="4403">
                  <c:v>209.02206843462363</c:v>
                </c:pt>
                <c:pt idx="4404">
                  <c:v>209.10968497443426</c:v>
                </c:pt>
                <c:pt idx="4405">
                  <c:v>209.19731757107343</c:v>
                </c:pt>
                <c:pt idx="4406">
                  <c:v>209.28496622267519</c:v>
                </c:pt>
                <c:pt idx="4407">
                  <c:v>209.37263092737342</c:v>
                </c:pt>
                <c:pt idx="4408">
                  <c:v>209.4603116833008</c:v>
                </c:pt>
                <c:pt idx="4409">
                  <c:v>209.54800848858963</c:v>
                </c:pt>
                <c:pt idx="4410">
                  <c:v>209.63572134137098</c:v>
                </c:pt>
                <c:pt idx="4411">
                  <c:v>209.72345023977527</c:v>
                </c:pt>
                <c:pt idx="4412">
                  <c:v>209.81119518193239</c:v>
                </c:pt>
                <c:pt idx="4413">
                  <c:v>209.89895616597113</c:v>
                </c:pt>
                <c:pt idx="4414">
                  <c:v>209.98673319001941</c:v>
                </c:pt>
                <c:pt idx="4415">
                  <c:v>210.07452625220461</c:v>
                </c:pt>
                <c:pt idx="4416">
                  <c:v>210.16233535065325</c:v>
                </c:pt>
                <c:pt idx="4417">
                  <c:v>210.25016048349093</c:v>
                </c:pt>
                <c:pt idx="4418">
                  <c:v>210.33800164884246</c:v>
                </c:pt>
                <c:pt idx="4419">
                  <c:v>210.42585884483219</c:v>
                </c:pt>
                <c:pt idx="4420">
                  <c:v>210.51373206958328</c:v>
                </c:pt>
                <c:pt idx="4421">
                  <c:v>210.60162132121806</c:v>
                </c:pt>
                <c:pt idx="4422">
                  <c:v>210.68952659785847</c:v>
                </c:pt>
                <c:pt idx="4423">
                  <c:v>210.77744789762536</c:v>
                </c:pt>
                <c:pt idx="4424">
                  <c:v>210.86538521863861</c:v>
                </c:pt>
                <c:pt idx="4425">
                  <c:v>210.95333855901782</c:v>
                </c:pt>
                <c:pt idx="4426">
                  <c:v>211.04130791688121</c:v>
                </c:pt>
                <c:pt idx="4427">
                  <c:v>211.12929329034665</c:v>
                </c:pt>
                <c:pt idx="4428">
                  <c:v>211.21729467753119</c:v>
                </c:pt>
                <c:pt idx="4429">
                  <c:v>211.30531207655071</c:v>
                </c:pt>
                <c:pt idx="4430">
                  <c:v>211.39334548552063</c:v>
                </c:pt>
                <c:pt idx="4431">
                  <c:v>211.48139490255542</c:v>
                </c:pt>
                <c:pt idx="4432">
                  <c:v>211.56946032576877</c:v>
                </c:pt>
                <c:pt idx="4433">
                  <c:v>211.65754175327382</c:v>
                </c:pt>
                <c:pt idx="4434">
                  <c:v>211.74563918318236</c:v>
                </c:pt>
                <c:pt idx="4435">
                  <c:v>211.83375261360598</c:v>
                </c:pt>
                <c:pt idx="4436">
                  <c:v>211.92188204265523</c:v>
                </c:pt>
                <c:pt idx="4437">
                  <c:v>212.01002746843972</c:v>
                </c:pt>
                <c:pt idx="4438">
                  <c:v>212.09818888906841</c:v>
                </c:pt>
                <c:pt idx="4439">
                  <c:v>212.18636630264945</c:v>
                </c:pt>
                <c:pt idx="4440">
                  <c:v>212.27455970729008</c:v>
                </c:pt>
                <c:pt idx="4441">
                  <c:v>212.362769101097</c:v>
                </c:pt>
                <c:pt idx="4442">
                  <c:v>212.45099448217601</c:v>
                </c:pt>
                <c:pt idx="4443">
                  <c:v>212.53923584863182</c:v>
                </c:pt>
                <c:pt idx="4444">
                  <c:v>212.62749319856877</c:v>
                </c:pt>
                <c:pt idx="4445">
                  <c:v>212.71576653009018</c:v>
                </c:pt>
                <c:pt idx="4446">
                  <c:v>212.80405584129858</c:v>
                </c:pt>
                <c:pt idx="4447">
                  <c:v>212.89236113029574</c:v>
                </c:pt>
                <c:pt idx="4448">
                  <c:v>212.98068239518258</c:v>
                </c:pt>
                <c:pt idx="4449">
                  <c:v>213.06901963405937</c:v>
                </c:pt>
                <c:pt idx="4450">
                  <c:v>213.15737284502552</c:v>
                </c:pt>
                <c:pt idx="4451">
                  <c:v>213.24574202617927</c:v>
                </c:pt>
                <c:pt idx="4452">
                  <c:v>213.33412717561882</c:v>
                </c:pt>
                <c:pt idx="4453">
                  <c:v>213.42252829144078</c:v>
                </c:pt>
                <c:pt idx="4454">
                  <c:v>213.51094537174168</c:v>
                </c:pt>
                <c:pt idx="4455">
                  <c:v>213.59937841461661</c:v>
                </c:pt>
                <c:pt idx="4456">
                  <c:v>213.68782741816023</c:v>
                </c:pt>
                <c:pt idx="4457">
                  <c:v>213.7762923804664</c:v>
                </c:pt>
                <c:pt idx="4458">
                  <c:v>213.86477329962796</c:v>
                </c:pt>
                <c:pt idx="4459">
                  <c:v>213.95327017373731</c:v>
                </c:pt>
                <c:pt idx="4460">
                  <c:v>214.04178300088566</c:v>
                </c:pt>
                <c:pt idx="4461">
                  <c:v>214.13031177916378</c:v>
                </c:pt>
                <c:pt idx="4462">
                  <c:v>214.21885650666138</c:v>
                </c:pt>
                <c:pt idx="4463">
                  <c:v>214.30741718146743</c:v>
                </c:pt>
                <c:pt idx="4464">
                  <c:v>214.39599380167002</c:v>
                </c:pt>
                <c:pt idx="4465">
                  <c:v>214.48458636535679</c:v>
                </c:pt>
                <c:pt idx="4466">
                  <c:v>214.5731948706142</c:v>
                </c:pt>
                <c:pt idx="4467">
                  <c:v>214.66181931552822</c:v>
                </c:pt>
                <c:pt idx="4468">
                  <c:v>214.75045969818359</c:v>
                </c:pt>
                <c:pt idx="4469">
                  <c:v>214.83911601666472</c:v>
                </c:pt>
                <c:pt idx="4470">
                  <c:v>214.92778826905499</c:v>
                </c:pt>
                <c:pt idx="4471">
                  <c:v>215.01647645343712</c:v>
                </c:pt>
                <c:pt idx="4472">
                  <c:v>215.10518056789266</c:v>
                </c:pt>
                <c:pt idx="4473">
                  <c:v>215.19390061050288</c:v>
                </c:pt>
                <c:pt idx="4474">
                  <c:v>215.28263657934798</c:v>
                </c:pt>
                <c:pt idx="4475">
                  <c:v>215.37138847250733</c:v>
                </c:pt>
                <c:pt idx="4476">
                  <c:v>215.46015628805961</c:v>
                </c:pt>
                <c:pt idx="4477">
                  <c:v>215.5489400240825</c:v>
                </c:pt>
                <c:pt idx="4478">
                  <c:v>215.63773967865322</c:v>
                </c:pt>
                <c:pt idx="4479">
                  <c:v>215.72655524984791</c:v>
                </c:pt>
                <c:pt idx="4480">
                  <c:v>215.81538673574218</c:v>
                </c:pt>
                <c:pt idx="4481">
                  <c:v>215.90423413441039</c:v>
                </c:pt>
                <c:pt idx="4482">
                  <c:v>215.99309744392673</c:v>
                </c:pt>
                <c:pt idx="4483">
                  <c:v>216.08197666236401</c:v>
                </c:pt>
                <c:pt idx="4484">
                  <c:v>216.17087178779451</c:v>
                </c:pt>
                <c:pt idx="4485">
                  <c:v>216.25978281828969</c:v>
                </c:pt>
                <c:pt idx="4486">
                  <c:v>216.34870975192032</c:v>
                </c:pt>
                <c:pt idx="4487">
                  <c:v>216.43765258675617</c:v>
                </c:pt>
                <c:pt idx="4488">
                  <c:v>216.52661132086627</c:v>
                </c:pt>
                <c:pt idx="4489">
                  <c:v>216.61558595231898</c:v>
                </c:pt>
                <c:pt idx="4490">
                  <c:v>216.70457647918175</c:v>
                </c:pt>
                <c:pt idx="4491">
                  <c:v>216.79358289952125</c:v>
                </c:pt>
                <c:pt idx="4492">
                  <c:v>216.88260521140342</c:v>
                </c:pt>
                <c:pt idx="4493">
                  <c:v>216.97164341289312</c:v>
                </c:pt>
                <c:pt idx="4494">
                  <c:v>217.06069750205481</c:v>
                </c:pt>
                <c:pt idx="4495">
                  <c:v>217.14976747695195</c:v>
                </c:pt>
                <c:pt idx="4496">
                  <c:v>217.23885333564726</c:v>
                </c:pt>
                <c:pt idx="4497">
                  <c:v>217.32795507620258</c:v>
                </c:pt>
                <c:pt idx="4498">
                  <c:v>217.41707269667899</c:v>
                </c:pt>
                <c:pt idx="4499">
                  <c:v>217.5062061951368</c:v>
                </c:pt>
                <c:pt idx="4500">
                  <c:v>217.59535556963559</c:v>
                </c:pt>
                <c:pt idx="4501">
                  <c:v>217.68452081823392</c:v>
                </c:pt>
                <c:pt idx="4502">
                  <c:v>217.77370193898986</c:v>
                </c:pt>
                <c:pt idx="4503">
                  <c:v>217.86289892996041</c:v>
                </c:pt>
                <c:pt idx="4504">
                  <c:v>217.95211178920189</c:v>
                </c:pt>
                <c:pt idx="4505">
                  <c:v>218.04134051476981</c:v>
                </c:pt>
                <c:pt idx="4506">
                  <c:v>218.13058510471893</c:v>
                </c:pt>
                <c:pt idx="4507">
                  <c:v>218.21984555710318</c:v>
                </c:pt>
                <c:pt idx="4508">
                  <c:v>218.30912186997571</c:v>
                </c:pt>
                <c:pt idx="4509">
                  <c:v>218.39841404138869</c:v>
                </c:pt>
                <c:pt idx="4510">
                  <c:v>218.48772206939393</c:v>
                </c:pt>
                <c:pt idx="4511">
                  <c:v>218.57704595204191</c:v>
                </c:pt>
                <c:pt idx="4512">
                  <c:v>218.66638568738259</c:v>
                </c:pt>
                <c:pt idx="4513">
                  <c:v>218.7557412734653</c:v>
                </c:pt>
                <c:pt idx="4514">
                  <c:v>218.84511270833818</c:v>
                </c:pt>
                <c:pt idx="4515">
                  <c:v>218.93449999004901</c:v>
                </c:pt>
                <c:pt idx="4516">
                  <c:v>219.02390311664431</c:v>
                </c:pt>
                <c:pt idx="4517">
                  <c:v>219.11332208617006</c:v>
                </c:pt>
                <c:pt idx="4518">
                  <c:v>219.2027568966717</c:v>
                </c:pt>
                <c:pt idx="4519">
                  <c:v>219.29220754619334</c:v>
                </c:pt>
                <c:pt idx="4520">
                  <c:v>219.38167403277839</c:v>
                </c:pt>
                <c:pt idx="4521">
                  <c:v>219.47115635447003</c:v>
                </c:pt>
                <c:pt idx="4522">
                  <c:v>219.56065450930996</c:v>
                </c:pt>
                <c:pt idx="4523">
                  <c:v>219.65016849533953</c:v>
                </c:pt>
                <c:pt idx="4524">
                  <c:v>219.7396983105989</c:v>
                </c:pt>
                <c:pt idx="4525">
                  <c:v>219.82924395312793</c:v>
                </c:pt>
                <c:pt idx="4526">
                  <c:v>219.9188054209651</c:v>
                </c:pt>
                <c:pt idx="4527">
                  <c:v>220.00838271214866</c:v>
                </c:pt>
                <c:pt idx="4528">
                  <c:v>220.09797582471566</c:v>
                </c:pt>
                <c:pt idx="4529">
                  <c:v>220.18758475670268</c:v>
                </c:pt>
                <c:pt idx="4530">
                  <c:v>220.27720950614517</c:v>
                </c:pt>
                <c:pt idx="4531">
                  <c:v>220.36685007107806</c:v>
                </c:pt>
                <c:pt idx="4532">
                  <c:v>220.45650644953523</c:v>
                </c:pt>
                <c:pt idx="4533">
                  <c:v>220.54617863954996</c:v>
                </c:pt>
                <c:pt idx="4534">
                  <c:v>220.63586663915467</c:v>
                </c:pt>
                <c:pt idx="4535">
                  <c:v>220.72557044638097</c:v>
                </c:pt>
                <c:pt idx="4536">
                  <c:v>220.81529005925981</c:v>
                </c:pt>
                <c:pt idx="4537">
                  <c:v>220.90502547582111</c:v>
                </c:pt>
                <c:pt idx="4538">
                  <c:v>220.9947766940941</c:v>
                </c:pt>
                <c:pt idx="4539">
                  <c:v>221.08454371210726</c:v>
                </c:pt>
                <c:pt idx="4540">
                  <c:v>221.1743265278883</c:v>
                </c:pt>
                <c:pt idx="4541">
                  <c:v>221.26412513946397</c:v>
                </c:pt>
                <c:pt idx="4542">
                  <c:v>221.35393954486051</c:v>
                </c:pt>
                <c:pt idx="4543">
                  <c:v>221.44376974210283</c:v>
                </c:pt>
                <c:pt idx="4544">
                  <c:v>221.53361572921585</c:v>
                </c:pt>
                <c:pt idx="4545">
                  <c:v>221.62347750422299</c:v>
                </c:pt>
                <c:pt idx="4546">
                  <c:v>221.71335506514703</c:v>
                </c:pt>
                <c:pt idx="4547">
                  <c:v>221.80324841001044</c:v>
                </c:pt>
                <c:pt idx="4548">
                  <c:v>221.893157536834</c:v>
                </c:pt>
                <c:pt idx="4549">
                  <c:v>221.98308244363861</c:v>
                </c:pt>
                <c:pt idx="4550">
                  <c:v>222.07302312844377</c:v>
                </c:pt>
                <c:pt idx="4551">
                  <c:v>222.1629795892685</c:v>
                </c:pt>
                <c:pt idx="4552">
                  <c:v>222.25295182413078</c:v>
                </c:pt>
                <c:pt idx="4553">
                  <c:v>222.34293983104811</c:v>
                </c:pt>
                <c:pt idx="4554">
                  <c:v>222.43294360803682</c:v>
                </c:pt>
                <c:pt idx="4555">
                  <c:v>222.5229631531127</c:v>
                </c:pt>
                <c:pt idx="4556">
                  <c:v>222.61299846429071</c:v>
                </c:pt>
                <c:pt idx="4557">
                  <c:v>222.70304953958498</c:v>
                </c:pt>
                <c:pt idx="4558">
                  <c:v>222.79311637700889</c:v>
                </c:pt>
                <c:pt idx="4559">
                  <c:v>222.88319897457492</c:v>
                </c:pt>
                <c:pt idx="4560">
                  <c:v>222.97329733029483</c:v>
                </c:pt>
                <c:pt idx="4561">
                  <c:v>223.06341144217961</c:v>
                </c:pt>
                <c:pt idx="4562">
                  <c:v>223.15354130823943</c:v>
                </c:pt>
                <c:pt idx="4563">
                  <c:v>223.24368692648358</c:v>
                </c:pt>
                <c:pt idx="4564">
                  <c:v>223.33384829492078</c:v>
                </c:pt>
                <c:pt idx="4565">
                  <c:v>223.42402541155877</c:v>
                </c:pt>
                <c:pt idx="4566">
                  <c:v>223.5142182744045</c:v>
                </c:pt>
                <c:pt idx="4567">
                  <c:v>223.60442688146412</c:v>
                </c:pt>
                <c:pt idx="4568">
                  <c:v>223.69465123074303</c:v>
                </c:pt>
                <c:pt idx="4569">
                  <c:v>223.78489132024606</c:v>
                </c:pt>
                <c:pt idx="4570">
                  <c:v>223.87514714797692</c:v>
                </c:pt>
                <c:pt idx="4571">
                  <c:v>223.96541871193841</c:v>
                </c:pt>
                <c:pt idx="4572">
                  <c:v>224.05570601013289</c:v>
                </c:pt>
                <c:pt idx="4573">
                  <c:v>224.14600904056186</c:v>
                </c:pt>
                <c:pt idx="4574">
                  <c:v>224.23632780122603</c:v>
                </c:pt>
                <c:pt idx="4575">
                  <c:v>224.32666229012509</c:v>
                </c:pt>
                <c:pt idx="4576">
                  <c:v>224.4170125052581</c:v>
                </c:pt>
                <c:pt idx="4577">
                  <c:v>224.50737844462344</c:v>
                </c:pt>
                <c:pt idx="4578">
                  <c:v>224.59776010621846</c:v>
                </c:pt>
                <c:pt idx="4579">
                  <c:v>224.68815748803996</c:v>
                </c:pt>
                <c:pt idx="4580">
                  <c:v>224.77857058808371</c:v>
                </c:pt>
                <c:pt idx="4581">
                  <c:v>224.86899940434469</c:v>
                </c:pt>
                <c:pt idx="4582">
                  <c:v>224.9594439348175</c:v>
                </c:pt>
                <c:pt idx="4583">
                  <c:v>225.04990417749539</c:v>
                </c:pt>
                <c:pt idx="4584">
                  <c:v>225.14038013037128</c:v>
                </c:pt>
                <c:pt idx="4585">
                  <c:v>225.23087179143687</c:v>
                </c:pt>
                <c:pt idx="4586">
                  <c:v>225.32137915868347</c:v>
                </c:pt>
                <c:pt idx="4587">
                  <c:v>225.41190223010116</c:v>
                </c:pt>
                <c:pt idx="4588">
                  <c:v>225.50244100367985</c:v>
                </c:pt>
                <c:pt idx="4589">
                  <c:v>225.59299547740801</c:v>
                </c:pt>
                <c:pt idx="4590">
                  <c:v>225.68356564927356</c:v>
                </c:pt>
                <c:pt idx="4591">
                  <c:v>225.77415151726399</c:v>
                </c:pt>
                <c:pt idx="4592">
                  <c:v>225.86475307936536</c:v>
                </c:pt>
                <c:pt idx="4593">
                  <c:v>225.95537033356342</c:v>
                </c:pt>
                <c:pt idx="4594">
                  <c:v>226.04600327784274</c:v>
                </c:pt>
                <c:pt idx="4595">
                  <c:v>226.13665191018768</c:v>
                </c:pt>
                <c:pt idx="4596">
                  <c:v>226.22731622858109</c:v>
                </c:pt>
                <c:pt idx="4597">
                  <c:v>226.31799623100559</c:v>
                </c:pt>
                <c:pt idx="4598">
                  <c:v>226.40869191544269</c:v>
                </c:pt>
                <c:pt idx="4599">
                  <c:v>226.49940327987326</c:v>
                </c:pt>
                <c:pt idx="4600">
                  <c:v>226.59013032227742</c:v>
                </c:pt>
                <c:pt idx="4601">
                  <c:v>226.68087304063434</c:v>
                </c:pt>
                <c:pt idx="4602">
                  <c:v>226.77163143292239</c:v>
                </c:pt>
                <c:pt idx="4603">
                  <c:v>226.86240549711943</c:v>
                </c:pt>
                <c:pt idx="4604">
                  <c:v>226.95319523120207</c:v>
                </c:pt>
                <c:pt idx="4605">
                  <c:v>227.04400063314665</c:v>
                </c:pt>
                <c:pt idx="4606">
                  <c:v>227.13482170092837</c:v>
                </c:pt>
                <c:pt idx="4607">
                  <c:v>227.22565843252178</c:v>
                </c:pt>
                <c:pt idx="4608">
                  <c:v>227.31651082590051</c:v>
                </c:pt>
                <c:pt idx="4609">
                  <c:v>227.40737887903754</c:v>
                </c:pt>
                <c:pt idx="4610">
                  <c:v>227.49826258990481</c:v>
                </c:pt>
                <c:pt idx="4611">
                  <c:v>227.58916195647393</c:v>
                </c:pt>
                <c:pt idx="4612">
                  <c:v>227.68007697671533</c:v>
                </c:pt>
                <c:pt idx="4613">
                  <c:v>227.7710076485987</c:v>
                </c:pt>
                <c:pt idx="4614">
                  <c:v>227.86195397009314</c:v>
                </c:pt>
                <c:pt idx="4615">
                  <c:v>227.95291593916679</c:v>
                </c:pt>
                <c:pt idx="4616">
                  <c:v>228.04389355378686</c:v>
                </c:pt>
                <c:pt idx="4617">
                  <c:v>228.13488681192032</c:v>
                </c:pt>
                <c:pt idx="4618">
                  <c:v>228.22589571153267</c:v>
                </c:pt>
                <c:pt idx="4619">
                  <c:v>228.31692025058899</c:v>
                </c:pt>
                <c:pt idx="4620">
                  <c:v>228.40796042705361</c:v>
                </c:pt>
                <c:pt idx="4621">
                  <c:v>228.49901623888991</c:v>
                </c:pt>
                <c:pt idx="4622">
                  <c:v>228.59008768406039</c:v>
                </c:pt>
                <c:pt idx="4623">
                  <c:v>228.68117476052717</c:v>
                </c:pt>
                <c:pt idx="4624">
                  <c:v>228.77227746625118</c:v>
                </c:pt>
                <c:pt idx="4625">
                  <c:v>228.86339579919263</c:v>
                </c:pt>
                <c:pt idx="4626">
                  <c:v>228.95452975731129</c:v>
                </c:pt>
                <c:pt idx="4627">
                  <c:v>229.04567933856558</c:v>
                </c:pt>
                <c:pt idx="4628">
                  <c:v>229.13684454091353</c:v>
                </c:pt>
                <c:pt idx="4629">
                  <c:v>229.22802536231231</c:v>
                </c:pt>
                <c:pt idx="4630">
                  <c:v>229.31922180071811</c:v>
                </c:pt>
                <c:pt idx="4631">
                  <c:v>229.41043385408662</c:v>
                </c:pt>
                <c:pt idx="4632">
                  <c:v>229.50166152037244</c:v>
                </c:pt>
                <c:pt idx="4633">
                  <c:v>229.59290479752991</c:v>
                </c:pt>
                <c:pt idx="4634">
                  <c:v>229.68416368351177</c:v>
                </c:pt>
                <c:pt idx="4635">
                  <c:v>229.77543817627071</c:v>
                </c:pt>
                <c:pt idx="4636">
                  <c:v>229.8667282737581</c:v>
                </c:pt>
                <c:pt idx="4637">
                  <c:v>229.95803397392504</c:v>
                </c:pt>
                <c:pt idx="4638">
                  <c:v>230.04935527472125</c:v>
                </c:pt>
                <c:pt idx="4639">
                  <c:v>230.14069217409627</c:v>
                </c:pt>
                <c:pt idx="4640">
                  <c:v>230.23204466999846</c:v>
                </c:pt>
                <c:pt idx="4641">
                  <c:v>230.32341276037539</c:v>
                </c:pt>
                <c:pt idx="4642">
                  <c:v>230.41479644317411</c:v>
                </c:pt>
                <c:pt idx="4643">
                  <c:v>230.50619571634056</c:v>
                </c:pt>
                <c:pt idx="4644">
                  <c:v>230.59761057782009</c:v>
                </c:pt>
                <c:pt idx="4645">
                  <c:v>230.68904102555726</c:v>
                </c:pt>
                <c:pt idx="4646">
                  <c:v>230.78048705749586</c:v>
                </c:pt>
                <c:pt idx="4647">
                  <c:v>230.87194867157871</c:v>
                </c:pt>
                <c:pt idx="4648">
                  <c:v>230.96342586574798</c:v>
                </c:pt>
                <c:pt idx="4649">
                  <c:v>231.05491863794509</c:v>
                </c:pt>
                <c:pt idx="4650">
                  <c:v>231.14642698611073</c:v>
                </c:pt>
                <c:pt idx="4651">
                  <c:v>231.2379509081845</c:v>
                </c:pt>
                <c:pt idx="4652">
                  <c:v>231.32949040210553</c:v>
                </c:pt>
                <c:pt idx="4653">
                  <c:v>231.421045465812</c:v>
                </c:pt>
                <c:pt idx="4654">
                  <c:v>231.51261609724139</c:v>
                </c:pt>
                <c:pt idx="4655">
                  <c:v>231.60420229433035</c:v>
                </c:pt>
                <c:pt idx="4656">
                  <c:v>231.6958040550148</c:v>
                </c:pt>
                <c:pt idx="4657">
                  <c:v>231.78742137722986</c:v>
                </c:pt>
                <c:pt idx="4658">
                  <c:v>231.87905425890946</c:v>
                </c:pt>
                <c:pt idx="4659">
                  <c:v>231.97070269798766</c:v>
                </c:pt>
                <c:pt idx="4660">
                  <c:v>232.06236669239689</c:v>
                </c:pt>
                <c:pt idx="4661">
                  <c:v>232.15404624006914</c:v>
                </c:pt>
                <c:pt idx="4662">
                  <c:v>232.24574133893549</c:v>
                </c:pt>
                <c:pt idx="4663">
                  <c:v>232.33745198692642</c:v>
                </c:pt>
                <c:pt idx="4664">
                  <c:v>232.42917818197151</c:v>
                </c:pt>
                <c:pt idx="4665">
                  <c:v>232.52091992199954</c:v>
                </c:pt>
                <c:pt idx="4666">
                  <c:v>232.61267720493836</c:v>
                </c:pt>
                <c:pt idx="4667">
                  <c:v>232.70445002871548</c:v>
                </c:pt>
                <c:pt idx="4668">
                  <c:v>232.7962383912573</c:v>
                </c:pt>
                <c:pt idx="4669">
                  <c:v>232.88804229048944</c:v>
                </c:pt>
                <c:pt idx="4670">
                  <c:v>232.97986172433664</c:v>
                </c:pt>
                <c:pt idx="4671">
                  <c:v>233.07169669072329</c:v>
                </c:pt>
                <c:pt idx="4672">
                  <c:v>233.16354718757239</c:v>
                </c:pt>
                <c:pt idx="4673">
                  <c:v>233.2554132128067</c:v>
                </c:pt>
                <c:pt idx="4674">
                  <c:v>233.34729476434785</c:v>
                </c:pt>
                <c:pt idx="4675">
                  <c:v>233.43919184011691</c:v>
                </c:pt>
                <c:pt idx="4676">
                  <c:v>233.53110443803394</c:v>
                </c:pt>
                <c:pt idx="4677">
                  <c:v>233.62303255601839</c:v>
                </c:pt>
                <c:pt idx="4678">
                  <c:v>233.71497619198885</c:v>
                </c:pt>
                <c:pt idx="4679">
                  <c:v>233.80693534386322</c:v>
                </c:pt>
                <c:pt idx="4680">
                  <c:v>233.89891000955839</c:v>
                </c:pt>
                <c:pt idx="4681">
                  <c:v>233.99090018699081</c:v>
                </c:pt>
                <c:pt idx="4682">
                  <c:v>234.08290587407589</c:v>
                </c:pt>
                <c:pt idx="4683">
                  <c:v>234.17492706872827</c:v>
                </c:pt>
                <c:pt idx="4684">
                  <c:v>234.26696376886184</c:v>
                </c:pt>
                <c:pt idx="4685">
                  <c:v>234.35901597239001</c:v>
                </c:pt>
                <c:pt idx="4686">
                  <c:v>234.45108367722483</c:v>
                </c:pt>
                <c:pt idx="4687">
                  <c:v>234.54316688127798</c:v>
                </c:pt>
                <c:pt idx="4688">
                  <c:v>234.63526558246019</c:v>
                </c:pt>
                <c:pt idx="4689">
                  <c:v>234.72737977868161</c:v>
                </c:pt>
                <c:pt idx="4690">
                  <c:v>234.81950946785136</c:v>
                </c:pt>
                <c:pt idx="4691">
                  <c:v>234.91165464787787</c:v>
                </c:pt>
                <c:pt idx="4692">
                  <c:v>235.00381531666878</c:v>
                </c:pt>
                <c:pt idx="4693">
                  <c:v>235.09599147213109</c:v>
                </c:pt>
                <c:pt idx="4694">
                  <c:v>235.1881831121708</c:v>
                </c:pt>
                <c:pt idx="4695">
                  <c:v>235.28039023469333</c:v>
                </c:pt>
                <c:pt idx="4696">
                  <c:v>235.37261283760301</c:v>
                </c:pt>
                <c:pt idx="4697">
                  <c:v>235.46485091880379</c:v>
                </c:pt>
                <c:pt idx="4698">
                  <c:v>235.5571044761987</c:v>
                </c:pt>
                <c:pt idx="4699">
                  <c:v>235.64937350768969</c:v>
                </c:pt>
                <c:pt idx="4700">
                  <c:v>235.74165801117834</c:v>
                </c:pt>
                <c:pt idx="4701">
                  <c:v>235.83395798456539</c:v>
                </c:pt>
                <c:pt idx="4702">
                  <c:v>235.9262734257504</c:v>
                </c:pt>
                <c:pt idx="4703">
                  <c:v>236.01860433263269</c:v>
                </c:pt>
                <c:pt idx="4704">
                  <c:v>236.11095070311043</c:v>
                </c:pt>
                <c:pt idx="4705">
                  <c:v>236.2033125350813</c:v>
                </c:pt>
                <c:pt idx="4706">
                  <c:v>236.29568982644176</c:v>
                </c:pt>
                <c:pt idx="4707">
                  <c:v>236.38808257508813</c:v>
                </c:pt>
                <c:pt idx="4708">
                  <c:v>236.48049077891534</c:v>
                </c:pt>
                <c:pt idx="4709">
                  <c:v>236.57291443581767</c:v>
                </c:pt>
                <c:pt idx="4710">
                  <c:v>236.66535354368909</c:v>
                </c:pt>
                <c:pt idx="4711">
                  <c:v>236.75780810042221</c:v>
                </c:pt>
                <c:pt idx="4712">
                  <c:v>236.85027810390923</c:v>
                </c:pt>
                <c:pt idx="4713">
                  <c:v>236.9427635520413</c:v>
                </c:pt>
                <c:pt idx="4714">
                  <c:v>237.03526444270901</c:v>
                </c:pt>
                <c:pt idx="4715">
                  <c:v>237.12778077380207</c:v>
                </c:pt>
                <c:pt idx="4716">
                  <c:v>237.22031254320942</c:v>
                </c:pt>
                <c:pt idx="4717">
                  <c:v>237.31285974881919</c:v>
                </c:pt>
                <c:pt idx="4718">
                  <c:v>237.40542238851904</c:v>
                </c:pt>
                <c:pt idx="4719">
                  <c:v>237.49800046019521</c:v>
                </c:pt>
                <c:pt idx="4720">
                  <c:v>237.5905939617337</c:v>
                </c:pt>
                <c:pt idx="4721">
                  <c:v>237.68320289101959</c:v>
                </c:pt>
                <c:pt idx="4722">
                  <c:v>237.77582724593731</c:v>
                </c:pt>
                <c:pt idx="4723">
                  <c:v>237.86846702437009</c:v>
                </c:pt>
                <c:pt idx="4724">
                  <c:v>237.96112222420078</c:v>
                </c:pt>
                <c:pt idx="4725">
                  <c:v>238.0537928433115</c:v>
                </c:pt>
                <c:pt idx="4726">
                  <c:v>238.14647887958321</c:v>
                </c:pt>
                <c:pt idx="4727">
                  <c:v>238.23918033089637</c:v>
                </c:pt>
                <c:pt idx="4728">
                  <c:v>238.33189719513069</c:v>
                </c:pt>
                <c:pt idx="4729">
                  <c:v>238.42462947016489</c:v>
                </c:pt>
                <c:pt idx="4730">
                  <c:v>238.51737715387719</c:v>
                </c:pt>
                <c:pt idx="4731">
                  <c:v>238.61014024414476</c:v>
                </c:pt>
                <c:pt idx="4732">
                  <c:v>238.70291873884418</c:v>
                </c:pt>
                <c:pt idx="4733">
                  <c:v>238.79571263585123</c:v>
                </c:pt>
                <c:pt idx="4734">
                  <c:v>238.88852193304089</c:v>
                </c:pt>
                <c:pt idx="4735">
                  <c:v>238.98134662828735</c:v>
                </c:pt>
                <c:pt idx="4736">
                  <c:v>239.07418671946391</c:v>
                </c:pt>
                <c:pt idx="4737">
                  <c:v>239.16704220444339</c:v>
                </c:pt>
                <c:pt idx="4738">
                  <c:v>239.25991308109758</c:v>
                </c:pt>
                <c:pt idx="4739">
                  <c:v>239.35279934729775</c:v>
                </c:pt>
                <c:pt idx="4740">
                  <c:v>239.44570100091391</c:v>
                </c:pt>
                <c:pt idx="4741">
                  <c:v>239.53861803981579</c:v>
                </c:pt>
                <c:pt idx="4742">
                  <c:v>239.63155046187214</c:v>
                </c:pt>
                <c:pt idx="4743">
                  <c:v>239.72449826495108</c:v>
                </c:pt>
                <c:pt idx="4744">
                  <c:v>239.81746144691974</c:v>
                </c:pt>
                <c:pt idx="4745">
                  <c:v>239.91044000564452</c:v>
                </c:pt>
                <c:pt idx="4746">
                  <c:v>240.00343393899121</c:v>
                </c:pt>
                <c:pt idx="4747">
                  <c:v>240.09644324482471</c:v>
                </c:pt>
                <c:pt idx="4748">
                  <c:v>240.18946792100911</c:v>
                </c:pt>
                <c:pt idx="4749">
                  <c:v>240.28250796540769</c:v>
                </c:pt>
                <c:pt idx="4750">
                  <c:v>240.3755633758833</c:v>
                </c:pt>
                <c:pt idx="4751">
                  <c:v>240.46863415029762</c:v>
                </c:pt>
                <c:pt idx="4752">
                  <c:v>240.56172028651159</c:v>
                </c:pt>
                <c:pt idx="4753">
                  <c:v>240.6548217823856</c:v>
                </c:pt>
                <c:pt idx="4754">
                  <c:v>240.74793863577909</c:v>
                </c:pt>
                <c:pt idx="4755">
                  <c:v>240.84107084455098</c:v>
                </c:pt>
                <c:pt idx="4756">
                  <c:v>240.93421840655901</c:v>
                </c:pt>
                <c:pt idx="4757">
                  <c:v>241.02738131966044</c:v>
                </c:pt>
                <c:pt idx="4758">
                  <c:v>241.12055958171166</c:v>
                </c:pt>
                <c:pt idx="4759">
                  <c:v>241.21375319056841</c:v>
                </c:pt>
                <c:pt idx="4760">
                  <c:v>241.30696214408559</c:v>
                </c:pt>
                <c:pt idx="4761">
                  <c:v>241.40018644011721</c:v>
                </c:pt>
                <c:pt idx="4762">
                  <c:v>241.49342607651653</c:v>
                </c:pt>
                <c:pt idx="4763">
                  <c:v>241.58668105113631</c:v>
                </c:pt>
                <c:pt idx="4764">
                  <c:v>241.67995136182805</c:v>
                </c:pt>
                <c:pt idx="4765">
                  <c:v>241.7732370064432</c:v>
                </c:pt>
                <c:pt idx="4766">
                  <c:v>241.86653798283172</c:v>
                </c:pt>
                <c:pt idx="4767">
                  <c:v>241.95985428884293</c:v>
                </c:pt>
                <c:pt idx="4768">
                  <c:v>242.05318592232607</c:v>
                </c:pt>
                <c:pt idx="4769">
                  <c:v>242.14653288112856</c:v>
                </c:pt>
                <c:pt idx="4770">
                  <c:v>242.23989516309794</c:v>
                </c:pt>
                <c:pt idx="4771">
                  <c:v>242.33327276608048</c:v>
                </c:pt>
                <c:pt idx="4772">
                  <c:v>242.4266656879218</c:v>
                </c:pt>
                <c:pt idx="4773">
                  <c:v>242.52007392646678</c:v>
                </c:pt>
                <c:pt idx="4774">
                  <c:v>242.6134974795595</c:v>
                </c:pt>
                <c:pt idx="4775">
                  <c:v>242.70693634504332</c:v>
                </c:pt>
                <c:pt idx="4776">
                  <c:v>242.8003905207608</c:v>
                </c:pt>
                <c:pt idx="4777">
                  <c:v>242.89386000455366</c:v>
                </c:pt>
                <c:pt idx="4778">
                  <c:v>242.98734479426321</c:v>
                </c:pt>
                <c:pt idx="4779">
                  <c:v>243.08084488772946</c:v>
                </c:pt>
                <c:pt idx="4780">
                  <c:v>243.17436028279178</c:v>
                </c:pt>
                <c:pt idx="4781">
                  <c:v>243.26789097728923</c:v>
                </c:pt>
                <c:pt idx="4782">
                  <c:v>243.36143696905955</c:v>
                </c:pt>
                <c:pt idx="4783">
                  <c:v>243.45499825594001</c:v>
                </c:pt>
                <c:pt idx="4784">
                  <c:v>243.54857483576697</c:v>
                </c:pt>
                <c:pt idx="4785">
                  <c:v>243.64216670637617</c:v>
                </c:pt>
                <c:pt idx="4786">
                  <c:v>243.73577386560248</c:v>
                </c:pt>
                <c:pt idx="4787">
                  <c:v>243.82939631128005</c:v>
                </c:pt>
                <c:pt idx="4788">
                  <c:v>243.92303404124206</c:v>
                </c:pt>
                <c:pt idx="4789">
                  <c:v>244.01668705332139</c:v>
                </c:pt>
                <c:pt idx="4790">
                  <c:v>244.11035534534966</c:v>
                </c:pt>
                <c:pt idx="4791">
                  <c:v>244.20403891515807</c:v>
                </c:pt>
                <c:pt idx="4792">
                  <c:v>244.29773776057687</c:v>
                </c:pt>
                <c:pt idx="4793">
                  <c:v>244.39145187943552</c:v>
                </c:pt>
                <c:pt idx="4794">
                  <c:v>244.48518126956276</c:v>
                </c:pt>
                <c:pt idx="4795">
                  <c:v>244.57892592878679</c:v>
                </c:pt>
                <c:pt idx="4796">
                  <c:v>244.6726858549348</c:v>
                </c:pt>
                <c:pt idx="4797">
                  <c:v>244.76646104583313</c:v>
                </c:pt>
                <c:pt idx="4798">
                  <c:v>244.86025149930748</c:v>
                </c:pt>
                <c:pt idx="4799">
                  <c:v>244.95405721318301</c:v>
                </c:pt>
                <c:pt idx="4800">
                  <c:v>245.04787818528382</c:v>
                </c:pt>
                <c:pt idx="4801">
                  <c:v>245.14171441343314</c:v>
                </c:pt>
                <c:pt idx="4802">
                  <c:v>245.23556589545376</c:v>
                </c:pt>
                <c:pt idx="4803">
                  <c:v>245.32943262916768</c:v>
                </c:pt>
                <c:pt idx="4804">
                  <c:v>245.42331461239601</c:v>
                </c:pt>
                <c:pt idx="4805">
                  <c:v>245.51721184295889</c:v>
                </c:pt>
                <c:pt idx="4806">
                  <c:v>245.61112431867613</c:v>
                </c:pt>
                <c:pt idx="4807">
                  <c:v>245.70505203736647</c:v>
                </c:pt>
                <c:pt idx="4808">
                  <c:v>245.79899499684814</c:v>
                </c:pt>
                <c:pt idx="4809">
                  <c:v>245.89295319493837</c:v>
                </c:pt>
                <c:pt idx="4810">
                  <c:v>245.98692662945373</c:v>
                </c:pt>
                <c:pt idx="4811">
                  <c:v>246.0809152982099</c:v>
                </c:pt>
                <c:pt idx="4812">
                  <c:v>246.17491919902196</c:v>
                </c:pt>
                <c:pt idx="4813">
                  <c:v>246.26893832970441</c:v>
                </c:pt>
                <c:pt idx="4814">
                  <c:v>246.36297268807053</c:v>
                </c:pt>
                <c:pt idx="4815">
                  <c:v>246.45702227193303</c:v>
                </c:pt>
                <c:pt idx="4816">
                  <c:v>246.55108707910409</c:v>
                </c:pt>
                <c:pt idx="4817">
                  <c:v>246.6451671073948</c:v>
                </c:pt>
                <c:pt idx="4818">
                  <c:v>246.7392623546157</c:v>
                </c:pt>
                <c:pt idx="4819">
                  <c:v>246.83337281857641</c:v>
                </c:pt>
                <c:pt idx="4820">
                  <c:v>246.92749849708605</c:v>
                </c:pt>
                <c:pt idx="4821">
                  <c:v>247.02163938795263</c:v>
                </c:pt>
                <c:pt idx="4822">
                  <c:v>247.11579548898371</c:v>
                </c:pt>
                <c:pt idx="4823">
                  <c:v>247.20996679798577</c:v>
                </c:pt>
                <c:pt idx="4824">
                  <c:v>247.30415331276501</c:v>
                </c:pt>
                <c:pt idx="4825">
                  <c:v>247.39835503112639</c:v>
                </c:pt>
                <c:pt idx="4826">
                  <c:v>247.49257195087429</c:v>
                </c:pt>
                <c:pt idx="4827">
                  <c:v>247.58680406981247</c:v>
                </c:pt>
                <c:pt idx="4828">
                  <c:v>247.68105138574381</c:v>
                </c:pt>
                <c:pt idx="4829">
                  <c:v>247.77531389647027</c:v>
                </c:pt>
                <c:pt idx="4830">
                  <c:v>247.86959159979338</c:v>
                </c:pt>
                <c:pt idx="4831">
                  <c:v>247.96388449351358</c:v>
                </c:pt>
                <c:pt idx="4832">
                  <c:v>248.05819257543092</c:v>
                </c:pt>
                <c:pt idx="4833">
                  <c:v>248.1525158433443</c:v>
                </c:pt>
                <c:pt idx="4834">
                  <c:v>248.24685429505212</c:v>
                </c:pt>
                <c:pt idx="4835">
                  <c:v>248.34120792835211</c:v>
                </c:pt>
                <c:pt idx="4836">
                  <c:v>248.43557674104076</c:v>
                </c:pt>
                <c:pt idx="4837">
                  <c:v>248.5299607309145</c:v>
                </c:pt>
                <c:pt idx="4838">
                  <c:v>248.62435989576838</c:v>
                </c:pt>
                <c:pt idx="4839">
                  <c:v>248.71877423339706</c:v>
                </c:pt>
                <c:pt idx="4840">
                  <c:v>248.81320374159438</c:v>
                </c:pt>
                <c:pt idx="4841">
                  <c:v>248.90764841815331</c:v>
                </c:pt>
                <c:pt idx="4842">
                  <c:v>249.00210826086598</c:v>
                </c:pt>
                <c:pt idx="4843">
                  <c:v>249.0965832675243</c:v>
                </c:pt>
                <c:pt idx="4844">
                  <c:v>249.1910734359187</c:v>
                </c:pt>
                <c:pt idx="4845">
                  <c:v>249.28557876383937</c:v>
                </c:pt>
                <c:pt idx="4846">
                  <c:v>249.38009924907561</c:v>
                </c:pt>
                <c:pt idx="4847">
                  <c:v>249.47463488941571</c:v>
                </c:pt>
                <c:pt idx="4848">
                  <c:v>249.56918568264769</c:v>
                </c:pt>
                <c:pt idx="4849">
                  <c:v>249.66375162655842</c:v>
                </c:pt>
                <c:pt idx="4850">
                  <c:v>249.75833271893424</c:v>
                </c:pt>
                <c:pt idx="4851">
                  <c:v>249.85292895756055</c:v>
                </c:pt>
                <c:pt idx="4852">
                  <c:v>249.94754034022213</c:v>
                </c:pt>
                <c:pt idx="4853">
                  <c:v>250.04216686470286</c:v>
                </c:pt>
                <c:pt idx="4854">
                  <c:v>250.1368085287863</c:v>
                </c:pt>
                <c:pt idx="4855">
                  <c:v>250.23146533025471</c:v>
                </c:pt>
                <c:pt idx="4856">
                  <c:v>250.32613726688973</c:v>
                </c:pt>
                <c:pt idx="4857">
                  <c:v>250.42082433647249</c:v>
                </c:pt>
                <c:pt idx="4858">
                  <c:v>250.5155265367832</c:v>
                </c:pt>
                <c:pt idx="4859">
                  <c:v>250.61024386560129</c:v>
                </c:pt>
                <c:pt idx="4860">
                  <c:v>250.70497632070558</c:v>
                </c:pt>
                <c:pt idx="4861">
                  <c:v>250.79972389987395</c:v>
                </c:pt>
                <c:pt idx="4862">
                  <c:v>250.89448660088374</c:v>
                </c:pt>
                <c:pt idx="4863">
                  <c:v>250.98926442151128</c:v>
                </c:pt>
                <c:pt idx="4864">
                  <c:v>251.08405735953241</c:v>
                </c:pt>
                <c:pt idx="4865">
                  <c:v>251.17886541272199</c:v>
                </c:pt>
                <c:pt idx="4866">
                  <c:v>251.27368857885435</c:v>
                </c:pt>
                <c:pt idx="4867">
                  <c:v>251.36852685570318</c:v>
                </c:pt>
                <c:pt idx="4868">
                  <c:v>251.46338024104057</c:v>
                </c:pt>
                <c:pt idx="4869">
                  <c:v>251.55824873263919</c:v>
                </c:pt>
                <c:pt idx="4870">
                  <c:v>251.65313232826981</c:v>
                </c:pt>
                <c:pt idx="4871">
                  <c:v>251.74803102570311</c:v>
                </c:pt>
                <c:pt idx="4872">
                  <c:v>251.84294482270869</c:v>
                </c:pt>
                <c:pt idx="4873">
                  <c:v>251.93787371705571</c:v>
                </c:pt>
                <c:pt idx="4874">
                  <c:v>252.03281770651219</c:v>
                </c:pt>
                <c:pt idx="4875">
                  <c:v>252.12777678884578</c:v>
                </c:pt>
                <c:pt idx="4876">
                  <c:v>252.22275096182318</c:v>
                </c:pt>
                <c:pt idx="4877">
                  <c:v>252.31774022321031</c:v>
                </c:pt>
                <c:pt idx="4878">
                  <c:v>252.4127445707725</c:v>
                </c:pt>
                <c:pt idx="4879">
                  <c:v>252.50776400227409</c:v>
                </c:pt>
                <c:pt idx="4880">
                  <c:v>252.60279851547912</c:v>
                </c:pt>
                <c:pt idx="4881">
                  <c:v>252.69784810815031</c:v>
                </c:pt>
                <c:pt idx="4882">
                  <c:v>252.79291277804998</c:v>
                </c:pt>
                <c:pt idx="4883">
                  <c:v>252.88799252293975</c:v>
                </c:pt>
                <c:pt idx="4884">
                  <c:v>252.98308734058023</c:v>
                </c:pt>
                <c:pt idx="4885">
                  <c:v>253.07819722873151</c:v>
                </c:pt>
                <c:pt idx="4886">
                  <c:v>253.17332218515287</c:v>
                </c:pt>
                <c:pt idx="4887">
                  <c:v>253.26846220760291</c:v>
                </c:pt>
                <c:pt idx="4888">
                  <c:v>253.3636172938393</c:v>
                </c:pt>
                <c:pt idx="4889">
                  <c:v>253.45878744161917</c:v>
                </c:pt>
                <c:pt idx="4890">
                  <c:v>253.5539726486985</c:v>
                </c:pt>
                <c:pt idx="4891">
                  <c:v>253.64917291283331</c:v>
                </c:pt>
                <c:pt idx="4892">
                  <c:v>253.74438823177803</c:v>
                </c:pt>
                <c:pt idx="4893">
                  <c:v>253.83961860328699</c:v>
                </c:pt>
                <c:pt idx="4894">
                  <c:v>253.93486402511328</c:v>
                </c:pt>
                <c:pt idx="4895">
                  <c:v>254.03012449500969</c:v>
                </c:pt>
                <c:pt idx="4896">
                  <c:v>254.12540001072793</c:v>
                </c:pt>
                <c:pt idx="4897">
                  <c:v>254.220690570019</c:v>
                </c:pt>
                <c:pt idx="4898">
                  <c:v>254.31599617063335</c:v>
                </c:pt>
                <c:pt idx="4899">
                  <c:v>254.41131681032064</c:v>
                </c:pt>
                <c:pt idx="4900">
                  <c:v>254.50665248682947</c:v>
                </c:pt>
                <c:pt idx="4901">
                  <c:v>254.60200319790826</c:v>
                </c:pt>
                <c:pt idx="4902">
                  <c:v>254.69736894130429</c:v>
                </c:pt>
                <c:pt idx="4903">
                  <c:v>254.79274971476411</c:v>
                </c:pt>
                <c:pt idx="4904">
                  <c:v>254.88814551603375</c:v>
                </c:pt>
                <c:pt idx="4905">
                  <c:v>254.98355634285818</c:v>
                </c:pt>
                <c:pt idx="4906">
                  <c:v>255.0789821929819</c:v>
                </c:pt>
                <c:pt idx="4907">
                  <c:v>255.17442306414864</c:v>
                </c:pt>
                <c:pt idx="4908">
                  <c:v>255.26987895410127</c:v>
                </c:pt>
                <c:pt idx="4909">
                  <c:v>255.36534986058203</c:v>
                </c:pt>
                <c:pt idx="4910">
                  <c:v>255.46083578133226</c:v>
                </c:pt>
                <c:pt idx="4911">
                  <c:v>255.55633671409294</c:v>
                </c:pt>
                <c:pt idx="4912">
                  <c:v>255.65185265660361</c:v>
                </c:pt>
                <c:pt idx="4913">
                  <c:v>255.74738360660379</c:v>
                </c:pt>
                <c:pt idx="4914">
                  <c:v>255.84292956183199</c:v>
                </c:pt>
                <c:pt idx="4915">
                  <c:v>255.93849052002594</c:v>
                </c:pt>
                <c:pt idx="4916">
                  <c:v>256.03406647892245</c:v>
                </c:pt>
                <c:pt idx="4917">
                  <c:v>256.12965743625819</c:v>
                </c:pt>
                <c:pt idx="4918">
                  <c:v>256.22526338976832</c:v>
                </c:pt>
                <c:pt idx="4919">
                  <c:v>256.32088433718775</c:v>
                </c:pt>
                <c:pt idx="4920">
                  <c:v>256.41652027625054</c:v>
                </c:pt>
                <c:pt idx="4921">
                  <c:v>256.51217120469016</c:v>
                </c:pt>
                <c:pt idx="4922">
                  <c:v>256.60783712023925</c:v>
                </c:pt>
                <c:pt idx="4923">
                  <c:v>256.7035180206293</c:v>
                </c:pt>
                <c:pt idx="4924">
                  <c:v>256.79921390359175</c:v>
                </c:pt>
                <c:pt idx="4925">
                  <c:v>256.89492476685695</c:v>
                </c:pt>
                <c:pt idx="4926">
                  <c:v>256.99065060815445</c:v>
                </c:pt>
                <c:pt idx="4927">
                  <c:v>257.08639142521315</c:v>
                </c:pt>
                <c:pt idx="4928">
                  <c:v>257.18214721576146</c:v>
                </c:pt>
                <c:pt idx="4929">
                  <c:v>257.27791797752633</c:v>
                </c:pt>
                <c:pt idx="4930">
                  <c:v>257.37370370823504</c:v>
                </c:pt>
                <c:pt idx="4931">
                  <c:v>257.46950440561329</c:v>
                </c:pt>
                <c:pt idx="4932">
                  <c:v>257.56532006738627</c:v>
                </c:pt>
                <c:pt idx="4933">
                  <c:v>257.66115069127846</c:v>
                </c:pt>
                <c:pt idx="4934">
                  <c:v>257.75699627501376</c:v>
                </c:pt>
                <c:pt idx="4935">
                  <c:v>257.85285681631524</c:v>
                </c:pt>
                <c:pt idx="4936">
                  <c:v>257.94873231290507</c:v>
                </c:pt>
                <c:pt idx="4937">
                  <c:v>258.04462276250479</c:v>
                </c:pt>
                <c:pt idx="4938">
                  <c:v>258.14052816283538</c:v>
                </c:pt>
                <c:pt idx="4939">
                  <c:v>258.23644851161697</c:v>
                </c:pt>
                <c:pt idx="4940">
                  <c:v>258.33238380656888</c:v>
                </c:pt>
                <c:pt idx="4941">
                  <c:v>258.42833404540937</c:v>
                </c:pt>
                <c:pt idx="4942">
                  <c:v>258.52429922585708</c:v>
                </c:pt>
                <c:pt idx="4943">
                  <c:v>258.62027934562866</c:v>
                </c:pt>
                <c:pt idx="4944">
                  <c:v>258.7162744024406</c:v>
                </c:pt>
                <c:pt idx="4945">
                  <c:v>258.81228439400894</c:v>
                </c:pt>
                <c:pt idx="4946">
                  <c:v>258.90830931804823</c:v>
                </c:pt>
                <c:pt idx="4947">
                  <c:v>259.00434917227307</c:v>
                </c:pt>
                <c:pt idx="4948">
                  <c:v>259.10040395439688</c:v>
                </c:pt>
                <c:pt idx="4949">
                  <c:v>259.19647366213229</c:v>
                </c:pt>
                <c:pt idx="4950">
                  <c:v>259.29255829319152</c:v>
                </c:pt>
                <c:pt idx="4951">
                  <c:v>259.38865784528593</c:v>
                </c:pt>
                <c:pt idx="4952">
                  <c:v>259.48477231612628</c:v>
                </c:pt>
                <c:pt idx="4953">
                  <c:v>259.580901703422</c:v>
                </c:pt>
                <c:pt idx="4954">
                  <c:v>259.67704600488258</c:v>
                </c:pt>
                <c:pt idx="4955">
                  <c:v>259.77320521821622</c:v>
                </c:pt>
                <c:pt idx="4956">
                  <c:v>259.86937934113092</c:v>
                </c:pt>
                <c:pt idx="4957">
                  <c:v>259.96556837133352</c:v>
                </c:pt>
                <c:pt idx="4958">
                  <c:v>260.06177230652992</c:v>
                </c:pt>
                <c:pt idx="4959">
                  <c:v>260.15799114442632</c:v>
                </c:pt>
                <c:pt idx="4960">
                  <c:v>260.25422488272687</c:v>
                </c:pt>
                <c:pt idx="4961">
                  <c:v>260.35047351913573</c:v>
                </c:pt>
                <c:pt idx="4962">
                  <c:v>260.44673705135642</c:v>
                </c:pt>
                <c:pt idx="4963">
                  <c:v>260.54301547709156</c:v>
                </c:pt>
                <c:pt idx="4964">
                  <c:v>260.63930879404302</c:v>
                </c:pt>
                <c:pt idx="4965">
                  <c:v>260.73561699991166</c:v>
                </c:pt>
                <c:pt idx="4966">
                  <c:v>260.83194009239833</c:v>
                </c:pt>
                <c:pt idx="4967">
                  <c:v>260.92827806920241</c:v>
                </c:pt>
                <c:pt idx="4968">
                  <c:v>261.0246309280231</c:v>
                </c:pt>
                <c:pt idx="4969">
                  <c:v>261.12099866655848</c:v>
                </c:pt>
                <c:pt idx="4970">
                  <c:v>261.21738128250621</c:v>
                </c:pt>
                <c:pt idx="4971">
                  <c:v>261.31377877356289</c:v>
                </c:pt>
                <c:pt idx="4972">
                  <c:v>261.41019113742476</c:v>
                </c:pt>
                <c:pt idx="4973">
                  <c:v>261.50661837178723</c:v>
                </c:pt>
                <c:pt idx="4974">
                  <c:v>261.60306047434477</c:v>
                </c:pt>
                <c:pt idx="4975">
                  <c:v>261.69951744279143</c:v>
                </c:pt>
                <c:pt idx="4976">
                  <c:v>261.79598927482039</c:v>
                </c:pt>
                <c:pt idx="4977">
                  <c:v>261.8924759681239</c:v>
                </c:pt>
                <c:pt idx="4978">
                  <c:v>261.98897752039403</c:v>
                </c:pt>
                <c:pt idx="4979">
                  <c:v>262.08549392932173</c:v>
                </c:pt>
                <c:pt idx="4980">
                  <c:v>262.18202519259711</c:v>
                </c:pt>
                <c:pt idx="4981">
                  <c:v>262.27857130790966</c:v>
                </c:pt>
                <c:pt idx="4982">
                  <c:v>262.37513227294869</c:v>
                </c:pt>
                <c:pt idx="4983">
                  <c:v>262.47170808540199</c:v>
                </c:pt>
                <c:pt idx="4984">
                  <c:v>262.56829874295693</c:v>
                </c:pt>
                <c:pt idx="4985">
                  <c:v>262.66490424330067</c:v>
                </c:pt>
                <c:pt idx="4986">
                  <c:v>262.76152458411849</c:v>
                </c:pt>
                <c:pt idx="4987">
                  <c:v>262.85815976309613</c:v>
                </c:pt>
                <c:pt idx="4988">
                  <c:v>262.95480977791817</c:v>
                </c:pt>
                <c:pt idx="4989">
                  <c:v>263.05147462626815</c:v>
                </c:pt>
                <c:pt idx="4990">
                  <c:v>263.14815430582928</c:v>
                </c:pt>
                <c:pt idx="4991">
                  <c:v>263.24484881428401</c:v>
                </c:pt>
                <c:pt idx="4992">
                  <c:v>263.34155814931381</c:v>
                </c:pt>
                <c:pt idx="4993">
                  <c:v>263.4382823085997</c:v>
                </c:pt>
                <c:pt idx="4994">
                  <c:v>263.53502128982228</c:v>
                </c:pt>
                <c:pt idx="4995">
                  <c:v>263.63177509066043</c:v>
                </c:pt>
                <c:pt idx="4996">
                  <c:v>263.72854370879327</c:v>
                </c:pt>
                <c:pt idx="4997">
                  <c:v>263.82532714189915</c:v>
                </c:pt>
                <c:pt idx="4998">
                  <c:v>263.92212538765483</c:v>
                </c:pt>
                <c:pt idx="4999">
                  <c:v>264.01893844373745</c:v>
                </c:pt>
                <c:pt idx="5000">
                  <c:v>264.11576630782281</c:v>
                </c:pt>
                <c:pt idx="5001">
                  <c:v>264.21260897758583</c:v>
                </c:pt>
                <c:pt idx="5002">
                  <c:v>264.30946645070145</c:v>
                </c:pt>
                <c:pt idx="5003">
                  <c:v>264.40633872484307</c:v>
                </c:pt>
                <c:pt idx="5004">
                  <c:v>264.50322579768391</c:v>
                </c:pt>
                <c:pt idx="5005">
                  <c:v>264.60012766689641</c:v>
                </c:pt>
                <c:pt idx="5006">
                  <c:v>264.69704433015215</c:v>
                </c:pt>
                <c:pt idx="5007">
                  <c:v>264.79397578512186</c:v>
                </c:pt>
                <c:pt idx="5008">
                  <c:v>264.89092202947614</c:v>
                </c:pt>
                <c:pt idx="5009">
                  <c:v>264.98788306088409</c:v>
                </c:pt>
                <c:pt idx="5010">
                  <c:v>265.08485887701465</c:v>
                </c:pt>
                <c:pt idx="5011">
                  <c:v>265.18184947553618</c:v>
                </c:pt>
                <c:pt idx="5012">
                  <c:v>265.27885485411542</c:v>
                </c:pt>
                <c:pt idx="5013">
                  <c:v>265.37587501041958</c:v>
                </c:pt>
                <c:pt idx="5014">
                  <c:v>265.47290994211414</c:v>
                </c:pt>
                <c:pt idx="5015">
                  <c:v>265.5699596468649</c:v>
                </c:pt>
                <c:pt idx="5016">
                  <c:v>265.66702412233593</c:v>
                </c:pt>
                <c:pt idx="5017">
                  <c:v>265.76410336619097</c:v>
                </c:pt>
                <c:pt idx="5018">
                  <c:v>265.86119737609329</c:v>
                </c:pt>
                <c:pt idx="5019">
                  <c:v>265.95830614970527</c:v>
                </c:pt>
                <c:pt idx="5020">
                  <c:v>266.05542968468865</c:v>
                </c:pt>
                <c:pt idx="5021">
                  <c:v>266.15256797870421</c:v>
                </c:pt>
                <c:pt idx="5022">
                  <c:v>266.24972102941234</c:v>
                </c:pt>
                <c:pt idx="5023">
                  <c:v>266.34688883447234</c:v>
                </c:pt>
                <c:pt idx="5024">
                  <c:v>266.44407139154333</c:v>
                </c:pt>
                <c:pt idx="5025">
                  <c:v>266.5412686982832</c:v>
                </c:pt>
                <c:pt idx="5026">
                  <c:v>266.63848075234961</c:v>
                </c:pt>
                <c:pt idx="5027">
                  <c:v>266.73570755139889</c:v>
                </c:pt>
                <c:pt idx="5028">
                  <c:v>266.83294909308762</c:v>
                </c:pt>
                <c:pt idx="5029">
                  <c:v>266.93020537507044</c:v>
                </c:pt>
                <c:pt idx="5030">
                  <c:v>267.02747639500251</c:v>
                </c:pt>
                <c:pt idx="5031">
                  <c:v>267.12476215053732</c:v>
                </c:pt>
                <c:pt idx="5032">
                  <c:v>267.2220626393281</c:v>
                </c:pt>
                <c:pt idx="5033">
                  <c:v>267.31937785902733</c:v>
                </c:pt>
                <c:pt idx="5034">
                  <c:v>267.4167078072868</c:v>
                </c:pt>
                <c:pt idx="5035">
                  <c:v>267.51405248175757</c:v>
                </c:pt>
                <c:pt idx="5036">
                  <c:v>267.61141188008992</c:v>
                </c:pt>
                <c:pt idx="5037">
                  <c:v>267.7087859999337</c:v>
                </c:pt>
                <c:pt idx="5038">
                  <c:v>267.80617483893752</c:v>
                </c:pt>
                <c:pt idx="5039">
                  <c:v>267.9035783947499</c:v>
                </c:pt>
                <c:pt idx="5040">
                  <c:v>268.00099666501825</c:v>
                </c:pt>
                <c:pt idx="5041">
                  <c:v>268.0984296473892</c:v>
                </c:pt>
                <c:pt idx="5042">
                  <c:v>268.19587733950925</c:v>
                </c:pt>
                <c:pt idx="5043">
                  <c:v>268.29333973902345</c:v>
                </c:pt>
                <c:pt idx="5044">
                  <c:v>268.39081684357666</c:v>
                </c:pt>
                <c:pt idx="5045">
                  <c:v>268.48830865081294</c:v>
                </c:pt>
                <c:pt idx="5046">
                  <c:v>268.58581515837557</c:v>
                </c:pt>
                <c:pt idx="5047">
                  <c:v>268.68333636390719</c:v>
                </c:pt>
                <c:pt idx="5048">
                  <c:v>268.7808722650496</c:v>
                </c:pt>
                <c:pt idx="5049">
                  <c:v>268.87842285944407</c:v>
                </c:pt>
                <c:pt idx="5050">
                  <c:v>268.97598814473105</c:v>
                </c:pt>
                <c:pt idx="5051">
                  <c:v>269.07356811855033</c:v>
                </c:pt>
                <c:pt idx="5052">
                  <c:v>269.17116277854109</c:v>
                </c:pt>
                <c:pt idx="5053">
                  <c:v>269.26877212234177</c:v>
                </c:pt>
                <c:pt idx="5054">
                  <c:v>269.3663961475898</c:v>
                </c:pt>
                <c:pt idx="5055">
                  <c:v>269.46403485192252</c:v>
                </c:pt>
                <c:pt idx="5056">
                  <c:v>269.56168823297611</c:v>
                </c:pt>
                <c:pt idx="5057">
                  <c:v>269.65935628838582</c:v>
                </c:pt>
                <c:pt idx="5058">
                  <c:v>269.75703901578709</c:v>
                </c:pt>
                <c:pt idx="5059">
                  <c:v>269.85473641281391</c:v>
                </c:pt>
                <c:pt idx="5060">
                  <c:v>269.95244847709961</c:v>
                </c:pt>
                <c:pt idx="5061">
                  <c:v>270.05017520627723</c:v>
                </c:pt>
                <c:pt idx="5062">
                  <c:v>270.14791659797879</c:v>
                </c:pt>
                <c:pt idx="5063">
                  <c:v>270.24567264983574</c:v>
                </c:pt>
                <c:pt idx="5064">
                  <c:v>270.34344335947878</c:v>
                </c:pt>
                <c:pt idx="5065">
                  <c:v>270.44122872453772</c:v>
                </c:pt>
                <c:pt idx="5066">
                  <c:v>270.53902874264213</c:v>
                </c:pt>
                <c:pt idx="5067">
                  <c:v>270.63684341142073</c:v>
                </c:pt>
                <c:pt idx="5068">
                  <c:v>270.73467272850121</c:v>
                </c:pt>
                <c:pt idx="5069">
                  <c:v>270.83251669151082</c:v>
                </c:pt>
                <c:pt idx="5070">
                  <c:v>270.93037529807623</c:v>
                </c:pt>
                <c:pt idx="5071">
                  <c:v>271.02824854582326</c:v>
                </c:pt>
                <c:pt idx="5072">
                  <c:v>271.12613643237677</c:v>
                </c:pt>
                <c:pt idx="5073">
                  <c:v>271.22403895536172</c:v>
                </c:pt>
                <c:pt idx="5074">
                  <c:v>271.32195611240161</c:v>
                </c:pt>
                <c:pt idx="5075">
                  <c:v>271.41988790111935</c:v>
                </c:pt>
                <c:pt idx="5076">
                  <c:v>271.51783431913765</c:v>
                </c:pt>
                <c:pt idx="5077">
                  <c:v>271.61579536407783</c:v>
                </c:pt>
                <c:pt idx="5078">
                  <c:v>271.71377103356127</c:v>
                </c:pt>
                <c:pt idx="5079">
                  <c:v>271.8117613252079</c:v>
                </c:pt>
                <c:pt idx="5080">
                  <c:v>271.90976623663761</c:v>
                </c:pt>
                <c:pt idx="5081">
                  <c:v>272.00778576546912</c:v>
                </c:pt>
                <c:pt idx="5082">
                  <c:v>272.10581990932064</c:v>
                </c:pt>
                <c:pt idx="5083">
                  <c:v>272.20386866580992</c:v>
                </c:pt>
                <c:pt idx="5084">
                  <c:v>272.30193203255362</c:v>
                </c:pt>
                <c:pt idx="5085">
                  <c:v>272.40001000716785</c:v>
                </c:pt>
                <c:pt idx="5086">
                  <c:v>272.49810258726819</c:v>
                </c:pt>
                <c:pt idx="5087">
                  <c:v>272.59620977046956</c:v>
                </c:pt>
                <c:pt idx="5088">
                  <c:v>272.69433155438566</c:v>
                </c:pt>
                <c:pt idx="5089">
                  <c:v>272.7924679366302</c:v>
                </c:pt>
                <c:pt idx="5090">
                  <c:v>272.89061891481566</c:v>
                </c:pt>
                <c:pt idx="5091">
                  <c:v>272.98878448655421</c:v>
                </c:pt>
                <c:pt idx="5092">
                  <c:v>273.08696464945717</c:v>
                </c:pt>
                <c:pt idx="5093">
                  <c:v>273.18515940113497</c:v>
                </c:pt>
                <c:pt idx="5094">
                  <c:v>273.28336873919795</c:v>
                </c:pt>
                <c:pt idx="5095">
                  <c:v>273.38159266125513</c:v>
                </c:pt>
                <c:pt idx="5096">
                  <c:v>273.47983116491508</c:v>
                </c:pt>
                <c:pt idx="5097">
                  <c:v>273.57808424778563</c:v>
                </c:pt>
                <c:pt idx="5098">
                  <c:v>273.6763519074741</c:v>
                </c:pt>
                <c:pt idx="5099">
                  <c:v>273.77463414158706</c:v>
                </c:pt>
                <c:pt idx="5100">
                  <c:v>273.87293094773025</c:v>
                </c:pt>
                <c:pt idx="5101">
                  <c:v>273.97124232350887</c:v>
                </c:pt>
                <c:pt idx="5102">
                  <c:v>274.06956826652726</c:v>
                </c:pt>
                <c:pt idx="5103">
                  <c:v>274.16790877438939</c:v>
                </c:pt>
                <c:pt idx="5104">
                  <c:v>274.26626384469819</c:v>
                </c:pt>
                <c:pt idx="5105">
                  <c:v>274.36463347505628</c:v>
                </c:pt>
                <c:pt idx="5106">
                  <c:v>274.4630176630651</c:v>
                </c:pt>
                <c:pt idx="5107">
                  <c:v>274.56141640632586</c:v>
                </c:pt>
                <c:pt idx="5108">
                  <c:v>274.65982970243908</c:v>
                </c:pt>
                <c:pt idx="5109">
                  <c:v>274.75825754900399</c:v>
                </c:pt>
                <c:pt idx="5110">
                  <c:v>274.85669994361996</c:v>
                </c:pt>
                <c:pt idx="5111">
                  <c:v>274.95515688388525</c:v>
                </c:pt>
                <c:pt idx="5112">
                  <c:v>275.05362836739749</c:v>
                </c:pt>
                <c:pt idx="5113">
                  <c:v>275.15211439175357</c:v>
                </c:pt>
                <c:pt idx="5114">
                  <c:v>275.25061495454969</c:v>
                </c:pt>
                <c:pt idx="5115">
                  <c:v>275.34913005338166</c:v>
                </c:pt>
                <c:pt idx="5116">
                  <c:v>275.44765968584414</c:v>
                </c:pt>
                <c:pt idx="5117">
                  <c:v>275.54620384953148</c:v>
                </c:pt>
                <c:pt idx="5118">
                  <c:v>275.64476254203748</c:v>
                </c:pt>
                <c:pt idx="5119">
                  <c:v>275.74333576095444</c:v>
                </c:pt>
                <c:pt idx="5120">
                  <c:v>275.84192350387508</c:v>
                </c:pt>
                <c:pt idx="5121">
                  <c:v>275.94052576839067</c:v>
                </c:pt>
                <c:pt idx="5122">
                  <c:v>276.03914255209196</c:v>
                </c:pt>
                <c:pt idx="5123">
                  <c:v>276.13777385256947</c:v>
                </c:pt>
                <c:pt idx="5124">
                  <c:v>276.23641966741224</c:v>
                </c:pt>
                <c:pt idx="5125">
                  <c:v>276.33507999420931</c:v>
                </c:pt>
                <c:pt idx="5126">
                  <c:v>276.43375483054882</c:v>
                </c:pt>
                <c:pt idx="5127">
                  <c:v>276.53244417401834</c:v>
                </c:pt>
                <c:pt idx="5128">
                  <c:v>276.63114802220423</c:v>
                </c:pt>
                <c:pt idx="5129">
                  <c:v>276.72986637269292</c:v>
                </c:pt>
                <c:pt idx="5130">
                  <c:v>276.82859922306972</c:v>
                </c:pt>
                <c:pt idx="5131">
                  <c:v>276.92734657091955</c:v>
                </c:pt>
                <c:pt idx="5132">
                  <c:v>277.02610841382625</c:v>
                </c:pt>
                <c:pt idx="5133">
                  <c:v>277.12488474937334</c:v>
                </c:pt>
                <c:pt idx="5134">
                  <c:v>277.22367557514332</c:v>
                </c:pt>
                <c:pt idx="5135">
                  <c:v>277.3224808887187</c:v>
                </c:pt>
                <c:pt idx="5136">
                  <c:v>277.42130068768023</c:v>
                </c:pt>
                <c:pt idx="5137">
                  <c:v>277.5201349696091</c:v>
                </c:pt>
                <c:pt idx="5138">
                  <c:v>277.61898373208533</c:v>
                </c:pt>
                <c:pt idx="5139">
                  <c:v>277.71784697268805</c:v>
                </c:pt>
                <c:pt idx="5140">
                  <c:v>277.81672468899609</c:v>
                </c:pt>
                <c:pt idx="5141">
                  <c:v>277.91561687858723</c:v>
                </c:pt>
                <c:pt idx="5142">
                  <c:v>278.01452353903932</c:v>
                </c:pt>
                <c:pt idx="5143">
                  <c:v>278.11344466792838</c:v>
                </c:pt>
                <c:pt idx="5144">
                  <c:v>278.21238026283089</c:v>
                </c:pt>
                <c:pt idx="5145">
                  <c:v>278.31133032132198</c:v>
                </c:pt>
                <c:pt idx="5146">
                  <c:v>278.41029484097629</c:v>
                </c:pt>
                <c:pt idx="5147">
                  <c:v>278.5092738193681</c:v>
                </c:pt>
                <c:pt idx="5148">
                  <c:v>278.6082672540702</c:v>
                </c:pt>
                <c:pt idx="5149">
                  <c:v>278.70727514265559</c:v>
                </c:pt>
                <c:pt idx="5150">
                  <c:v>278.80629748269621</c:v>
                </c:pt>
                <c:pt idx="5151">
                  <c:v>278.90533427176342</c:v>
                </c:pt>
                <c:pt idx="5152">
                  <c:v>279.00438550742791</c:v>
                </c:pt>
                <c:pt idx="5153">
                  <c:v>279.10345118725951</c:v>
                </c:pt>
                <c:pt idx="5154">
                  <c:v>279.20253130882736</c:v>
                </c:pt>
                <c:pt idx="5155">
                  <c:v>279.30162586970056</c:v>
                </c:pt>
                <c:pt idx="5156">
                  <c:v>279.40073486744666</c:v>
                </c:pt>
                <c:pt idx="5157">
                  <c:v>279.49985829963322</c:v>
                </c:pt>
                <c:pt idx="5158">
                  <c:v>279.59899616382671</c:v>
                </c:pt>
                <c:pt idx="5159">
                  <c:v>279.69814845759316</c:v>
                </c:pt>
                <c:pt idx="5160">
                  <c:v>279.79731517849797</c:v>
                </c:pt>
                <c:pt idx="5161">
                  <c:v>279.89649632410601</c:v>
                </c:pt>
                <c:pt idx="5162">
                  <c:v>279.99569189198075</c:v>
                </c:pt>
                <c:pt idx="5163">
                  <c:v>280.09490187968572</c:v>
                </c:pt>
                <c:pt idx="5164">
                  <c:v>280.19412628478375</c:v>
                </c:pt>
                <c:pt idx="5165">
                  <c:v>280.29336510483665</c:v>
                </c:pt>
                <c:pt idx="5166">
                  <c:v>280.39261833740568</c:v>
                </c:pt>
                <c:pt idx="5167">
                  <c:v>280.49188598005168</c:v>
                </c:pt>
                <c:pt idx="5168">
                  <c:v>280.59116803033459</c:v>
                </c:pt>
                <c:pt idx="5169">
                  <c:v>280.69046448581372</c:v>
                </c:pt>
                <c:pt idx="5170">
                  <c:v>280.78977534404783</c:v>
                </c:pt>
                <c:pt idx="5171">
                  <c:v>280.88910060259462</c:v>
                </c:pt>
                <c:pt idx="5172">
                  <c:v>280.98844025901195</c:v>
                </c:pt>
                <c:pt idx="5173">
                  <c:v>281.08779431085628</c:v>
                </c:pt>
                <c:pt idx="5174">
                  <c:v>281.18716275568346</c:v>
                </c:pt>
                <c:pt idx="5175">
                  <c:v>281.28654559104905</c:v>
                </c:pt>
                <c:pt idx="5176">
                  <c:v>281.38594281450781</c:v>
                </c:pt>
                <c:pt idx="5177">
                  <c:v>281.48535442361367</c:v>
                </c:pt>
                <c:pt idx="5178">
                  <c:v>281.58478041592025</c:v>
                </c:pt>
                <c:pt idx="5179">
                  <c:v>281.68422078897993</c:v>
                </c:pt>
                <c:pt idx="5180">
                  <c:v>281.78367554034492</c:v>
                </c:pt>
                <c:pt idx="5181">
                  <c:v>281.88314466756691</c:v>
                </c:pt>
                <c:pt idx="5182">
                  <c:v>281.98262816819636</c:v>
                </c:pt>
                <c:pt idx="5183">
                  <c:v>282.08212603978342</c:v>
                </c:pt>
                <c:pt idx="5184">
                  <c:v>282.18163827987752</c:v>
                </c:pt>
                <c:pt idx="5185">
                  <c:v>282.28116488602763</c:v>
                </c:pt>
                <c:pt idx="5186">
                  <c:v>282.38070585578168</c:v>
                </c:pt>
                <c:pt idx="5187">
                  <c:v>282.48026118668736</c:v>
                </c:pt>
                <c:pt idx="5188">
                  <c:v>282.57983087629128</c:v>
                </c:pt>
                <c:pt idx="5189">
                  <c:v>282.67941492213976</c:v>
                </c:pt>
                <c:pt idx="5190">
                  <c:v>282.77901332177822</c:v>
                </c:pt>
                <c:pt idx="5191">
                  <c:v>282.87862607275167</c:v>
                </c:pt>
                <c:pt idx="5192">
                  <c:v>282.9782531726039</c:v>
                </c:pt>
                <c:pt idx="5193">
                  <c:v>283.0778946188791</c:v>
                </c:pt>
                <c:pt idx="5194">
                  <c:v>283.17755040911965</c:v>
                </c:pt>
                <c:pt idx="5195">
                  <c:v>283.27722054086814</c:v>
                </c:pt>
                <c:pt idx="5196">
                  <c:v>283.37690501166583</c:v>
                </c:pt>
                <c:pt idx="5197">
                  <c:v>283.47660381905388</c:v>
                </c:pt>
                <c:pt idx="5198">
                  <c:v>283.57631696057251</c:v>
                </c:pt>
                <c:pt idx="5199">
                  <c:v>283.6760444337616</c:v>
                </c:pt>
                <c:pt idx="5200">
                  <c:v>283.77578623615966</c:v>
                </c:pt>
                <c:pt idx="5201">
                  <c:v>283.87554236530542</c:v>
                </c:pt>
                <c:pt idx="5202">
                  <c:v>283.97531281873626</c:v>
                </c:pt>
                <c:pt idx="5203">
                  <c:v>284.07509759398943</c:v>
                </c:pt>
                <c:pt idx="5204">
                  <c:v>284.17489668860156</c:v>
                </c:pt>
                <c:pt idx="5205">
                  <c:v>284.27471010010777</c:v>
                </c:pt>
                <c:pt idx="5206">
                  <c:v>284.37453782604365</c:v>
                </c:pt>
                <c:pt idx="5207">
                  <c:v>284.47437986394328</c:v>
                </c:pt>
                <c:pt idx="5208">
                  <c:v>284.5742362113408</c:v>
                </c:pt>
                <c:pt idx="5209">
                  <c:v>284.67410686576915</c:v>
                </c:pt>
                <c:pt idx="5210">
                  <c:v>284.77399182476097</c:v>
                </c:pt>
                <c:pt idx="5211">
                  <c:v>284.87389108584773</c:v>
                </c:pt>
                <c:pt idx="5212">
                  <c:v>284.97380464656101</c:v>
                </c:pt>
                <c:pt idx="5213">
                  <c:v>285.07373250443135</c:v>
                </c:pt>
                <c:pt idx="5214">
                  <c:v>285.1736746569884</c:v>
                </c:pt>
                <c:pt idx="5215">
                  <c:v>285.27363110176168</c:v>
                </c:pt>
                <c:pt idx="5216">
                  <c:v>285.37360183627959</c:v>
                </c:pt>
                <c:pt idx="5217">
                  <c:v>285.47358685807023</c:v>
                </c:pt>
                <c:pt idx="5218">
                  <c:v>285.57358616466115</c:v>
                </c:pt>
                <c:pt idx="5219">
                  <c:v>285.67359975357863</c:v>
                </c:pt>
                <c:pt idx="5220">
                  <c:v>285.77362762234878</c:v>
                </c:pt>
                <c:pt idx="5221">
                  <c:v>285.87366976849722</c:v>
                </c:pt>
                <c:pt idx="5222">
                  <c:v>285.97372618954864</c:v>
                </c:pt>
                <c:pt idx="5223">
                  <c:v>286.073796883027</c:v>
                </c:pt>
                <c:pt idx="5224">
                  <c:v>286.17388184645597</c:v>
                </c:pt>
                <c:pt idx="5225">
                  <c:v>286.27398107735797</c:v>
                </c:pt>
                <c:pt idx="5226">
                  <c:v>286.37409457325572</c:v>
                </c:pt>
                <c:pt idx="5227">
                  <c:v>286.47422233167032</c:v>
                </c:pt>
                <c:pt idx="5228">
                  <c:v>286.57436435012312</c:v>
                </c:pt>
                <c:pt idx="5229">
                  <c:v>286.67452062613404</c:v>
                </c:pt>
                <c:pt idx="5230">
                  <c:v>286.77469115722266</c:v>
                </c:pt>
                <c:pt idx="5231">
                  <c:v>286.87487594090828</c:v>
                </c:pt>
                <c:pt idx="5232">
                  <c:v>286.97507497470889</c:v>
                </c:pt>
                <c:pt idx="5233">
                  <c:v>287.07528825614236</c:v>
                </c:pt>
                <c:pt idx="5234">
                  <c:v>287.17551578272577</c:v>
                </c:pt>
                <c:pt idx="5235">
                  <c:v>287.27575755197546</c:v>
                </c:pt>
                <c:pt idx="5236">
                  <c:v>287.37601356140743</c:v>
                </c:pt>
                <c:pt idx="5237">
                  <c:v>287.47628380853666</c:v>
                </c:pt>
                <c:pt idx="5238">
                  <c:v>287.57656829087756</c:v>
                </c:pt>
                <c:pt idx="5239">
                  <c:v>287.67686700594425</c:v>
                </c:pt>
                <c:pt idx="5240">
                  <c:v>287.77717995124965</c:v>
                </c:pt>
                <c:pt idx="5241">
                  <c:v>287.87750712430687</c:v>
                </c:pt>
                <c:pt idx="5242">
                  <c:v>287.97784852262726</c:v>
                </c:pt>
                <c:pt idx="5243">
                  <c:v>288.07820414372264</c:v>
                </c:pt>
                <c:pt idx="5244">
                  <c:v>288.17857398510353</c:v>
                </c:pt>
                <c:pt idx="5245">
                  <c:v>288.27895804427965</c:v>
                </c:pt>
                <c:pt idx="5246">
                  <c:v>288.37935631876127</c:v>
                </c:pt>
                <c:pt idx="5247">
                  <c:v>288.47976880605648</c:v>
                </c:pt>
                <c:pt idx="5248">
                  <c:v>288.58019550367345</c:v>
                </c:pt>
                <c:pt idx="5249">
                  <c:v>288.68063640911993</c:v>
                </c:pt>
                <c:pt idx="5250">
                  <c:v>288.78109151990299</c:v>
                </c:pt>
                <c:pt idx="5251">
                  <c:v>288.88156083352868</c:v>
                </c:pt>
                <c:pt idx="5252">
                  <c:v>288.98204434750227</c:v>
                </c:pt>
                <c:pt idx="5253">
                  <c:v>289.08254205932951</c:v>
                </c:pt>
                <c:pt idx="5254">
                  <c:v>289.18305396651414</c:v>
                </c:pt>
                <c:pt idx="5255">
                  <c:v>289.28358006656026</c:v>
                </c:pt>
                <c:pt idx="5256">
                  <c:v>289.38412035697075</c:v>
                </c:pt>
                <c:pt idx="5257">
                  <c:v>289.48467483524831</c:v>
                </c:pt>
                <c:pt idx="5258">
                  <c:v>289.58524349889456</c:v>
                </c:pt>
                <c:pt idx="5259">
                  <c:v>289.68582634541087</c:v>
                </c:pt>
                <c:pt idx="5260">
                  <c:v>289.7864233722978</c:v>
                </c:pt>
                <c:pt idx="5261">
                  <c:v>289.88703457705532</c:v>
                </c:pt>
                <c:pt idx="5262">
                  <c:v>289.98765995718264</c:v>
                </c:pt>
                <c:pt idx="5263">
                  <c:v>290.08829951017862</c:v>
                </c:pt>
                <c:pt idx="5264">
                  <c:v>290.18895323354138</c:v>
                </c:pt>
                <c:pt idx="5265">
                  <c:v>290.28962112476836</c:v>
                </c:pt>
                <c:pt idx="5266">
                  <c:v>290.39030318135588</c:v>
                </c:pt>
                <c:pt idx="5267">
                  <c:v>290.49099940080066</c:v>
                </c:pt>
                <c:pt idx="5268">
                  <c:v>290.59170978059831</c:v>
                </c:pt>
                <c:pt idx="5269">
                  <c:v>290.69243431824373</c:v>
                </c:pt>
                <c:pt idx="5270">
                  <c:v>290.79317301123081</c:v>
                </c:pt>
                <c:pt idx="5271">
                  <c:v>290.89392585705372</c:v>
                </c:pt>
                <c:pt idx="5272">
                  <c:v>290.99469285320549</c:v>
                </c:pt>
                <c:pt idx="5273">
                  <c:v>291.09547399717826</c:v>
                </c:pt>
                <c:pt idx="5274">
                  <c:v>291.19626928646426</c:v>
                </c:pt>
                <c:pt idx="5275">
                  <c:v>291.2970787185543</c:v>
                </c:pt>
                <c:pt idx="5276">
                  <c:v>291.39790229093933</c:v>
                </c:pt>
                <c:pt idx="5277">
                  <c:v>291.4987400011089</c:v>
                </c:pt>
                <c:pt idx="5278">
                  <c:v>291.59959184655264</c:v>
                </c:pt>
                <c:pt idx="5279">
                  <c:v>291.70045782475938</c:v>
                </c:pt>
                <c:pt idx="5280">
                  <c:v>291.80133793321664</c:v>
                </c:pt>
                <c:pt idx="5281">
                  <c:v>291.90223216941251</c:v>
                </c:pt>
                <c:pt idx="5282">
                  <c:v>292.00314053083355</c:v>
                </c:pt>
                <c:pt idx="5283">
                  <c:v>292.10406301496613</c:v>
                </c:pt>
                <c:pt idx="5284">
                  <c:v>292.20499961929551</c:v>
                </c:pt>
                <c:pt idx="5285">
                  <c:v>292.30595034130698</c:v>
                </c:pt>
                <c:pt idx="5286">
                  <c:v>292.40691517848489</c:v>
                </c:pt>
                <c:pt idx="5287">
                  <c:v>292.50789412831324</c:v>
                </c:pt>
                <c:pt idx="5288">
                  <c:v>292.60888718827442</c:v>
                </c:pt>
                <c:pt idx="5289">
                  <c:v>292.70989435585187</c:v>
                </c:pt>
                <c:pt idx="5290">
                  <c:v>292.81091562852674</c:v>
                </c:pt>
                <c:pt idx="5291">
                  <c:v>292.91195100378064</c:v>
                </c:pt>
                <c:pt idx="5292">
                  <c:v>293.01300047909422</c:v>
                </c:pt>
                <c:pt idx="5293">
                  <c:v>293.11406405194771</c:v>
                </c:pt>
                <c:pt idx="5294">
                  <c:v>293.21514171982011</c:v>
                </c:pt>
                <c:pt idx="5295">
                  <c:v>293.31623348019036</c:v>
                </c:pt>
                <c:pt idx="5296">
                  <c:v>293.41733933053712</c:v>
                </c:pt>
                <c:pt idx="5297">
                  <c:v>293.51845926833755</c:v>
                </c:pt>
                <c:pt idx="5298">
                  <c:v>293.61959329106872</c:v>
                </c:pt>
                <c:pt idx="5299">
                  <c:v>293.7207413962069</c:v>
                </c:pt>
                <c:pt idx="5300">
                  <c:v>293.82190358122796</c:v>
                </c:pt>
                <c:pt idx="5301">
                  <c:v>293.9230798436069</c:v>
                </c:pt>
                <c:pt idx="5302">
                  <c:v>294.02427018081858</c:v>
                </c:pt>
                <c:pt idx="5303">
                  <c:v>294.12547459033658</c:v>
                </c:pt>
                <c:pt idx="5304">
                  <c:v>294.22669306963405</c:v>
                </c:pt>
                <c:pt idx="5305">
                  <c:v>294.32792561618402</c:v>
                </c:pt>
                <c:pt idx="5306">
                  <c:v>294.42917222745865</c:v>
                </c:pt>
                <c:pt idx="5307">
                  <c:v>294.53043290092904</c:v>
                </c:pt>
                <c:pt idx="5308">
                  <c:v>294.6317076340664</c:v>
                </c:pt>
                <c:pt idx="5309">
                  <c:v>294.73299642434068</c:v>
                </c:pt>
                <c:pt idx="5310">
                  <c:v>294.83429926922162</c:v>
                </c:pt>
                <c:pt idx="5311">
                  <c:v>294.93561616617814</c:v>
                </c:pt>
                <c:pt idx="5312">
                  <c:v>295.03694711267883</c:v>
                </c:pt>
                <c:pt idx="5313">
                  <c:v>295.1382921061915</c:v>
                </c:pt>
                <c:pt idx="5314">
                  <c:v>295.23965114418326</c:v>
                </c:pt>
                <c:pt idx="5315">
                  <c:v>295.3410242241207</c:v>
                </c:pt>
                <c:pt idx="5316">
                  <c:v>295.44241134346998</c:v>
                </c:pt>
                <c:pt idx="5317">
                  <c:v>295.54381249969612</c:v>
                </c:pt>
                <c:pt idx="5318">
                  <c:v>295.64522769026428</c:v>
                </c:pt>
                <c:pt idx="5319">
                  <c:v>295.74665691263829</c:v>
                </c:pt>
                <c:pt idx="5320">
                  <c:v>295.84810016428196</c:v>
                </c:pt>
                <c:pt idx="5321">
                  <c:v>295.9495574426582</c:v>
                </c:pt>
                <c:pt idx="5322">
                  <c:v>296.0510287452293</c:v>
                </c:pt>
                <c:pt idx="5323">
                  <c:v>296.15251406945708</c:v>
                </c:pt>
                <c:pt idx="5324">
                  <c:v>296.25401341280252</c:v>
                </c:pt>
                <c:pt idx="5325">
                  <c:v>296.35552677272648</c:v>
                </c:pt>
                <c:pt idx="5326">
                  <c:v>296.45705414668856</c:v>
                </c:pt>
                <c:pt idx="5327">
                  <c:v>296.55859553214827</c:v>
                </c:pt>
                <c:pt idx="5328">
                  <c:v>296.66015092656426</c:v>
                </c:pt>
                <c:pt idx="5329">
                  <c:v>296.76172032739476</c:v>
                </c:pt>
                <c:pt idx="5330">
                  <c:v>296.86330373209717</c:v>
                </c:pt>
                <c:pt idx="5331">
                  <c:v>296.96490113812865</c:v>
                </c:pt>
                <c:pt idx="5332">
                  <c:v>297.06651254294513</c:v>
                </c:pt>
                <c:pt idx="5333">
                  <c:v>297.16813794400269</c:v>
                </c:pt>
                <c:pt idx="5334">
                  <c:v>297.26977733875646</c:v>
                </c:pt>
                <c:pt idx="5335">
                  <c:v>297.37143072466068</c:v>
                </c:pt>
                <c:pt idx="5336">
                  <c:v>297.47309809916936</c:v>
                </c:pt>
                <c:pt idx="5337">
                  <c:v>297.57477945973608</c:v>
                </c:pt>
                <c:pt idx="5338">
                  <c:v>297.67647480381333</c:v>
                </c:pt>
                <c:pt idx="5339">
                  <c:v>297.77818412885341</c:v>
                </c:pt>
                <c:pt idx="5340">
                  <c:v>297.87990743230762</c:v>
                </c:pt>
                <c:pt idx="5341">
                  <c:v>297.98164471162704</c:v>
                </c:pt>
                <c:pt idx="5342">
                  <c:v>298.08339596426197</c:v>
                </c:pt>
                <c:pt idx="5343">
                  <c:v>298.18516118766252</c:v>
                </c:pt>
                <c:pt idx="5344">
                  <c:v>298.28694037927715</c:v>
                </c:pt>
                <c:pt idx="5345">
                  <c:v>298.38873353655492</c:v>
                </c:pt>
                <c:pt idx="5346">
                  <c:v>298.49054065694366</c:v>
                </c:pt>
                <c:pt idx="5347">
                  <c:v>298.59236173789083</c:v>
                </c:pt>
                <c:pt idx="5348">
                  <c:v>298.69419677684289</c:v>
                </c:pt>
                <c:pt idx="5349">
                  <c:v>298.79604577124627</c:v>
                </c:pt>
                <c:pt idx="5350">
                  <c:v>298.89790871854649</c:v>
                </c:pt>
                <c:pt idx="5351">
                  <c:v>298.99978561618866</c:v>
                </c:pt>
                <c:pt idx="5352">
                  <c:v>299.10167646161699</c:v>
                </c:pt>
                <c:pt idx="5353">
                  <c:v>299.20358125227517</c:v>
                </c:pt>
                <c:pt idx="5354">
                  <c:v>299.30549998560696</c:v>
                </c:pt>
                <c:pt idx="5355">
                  <c:v>299.40743265905451</c:v>
                </c:pt>
                <c:pt idx="5356">
                  <c:v>299.50937927005987</c:v>
                </c:pt>
                <c:pt idx="5357">
                  <c:v>299.61133981606463</c:v>
                </c:pt>
                <c:pt idx="5358">
                  <c:v>299.71331429450953</c:v>
                </c:pt>
                <c:pt idx="5359">
                  <c:v>299.81530270283503</c:v>
                </c:pt>
                <c:pt idx="5360">
                  <c:v>299.91730503848055</c:v>
                </c:pt>
                <c:pt idx="5361">
                  <c:v>300.01932129888536</c:v>
                </c:pt>
                <c:pt idx="5362">
                  <c:v>300.12135148148781</c:v>
                </c:pt>
                <c:pt idx="5363">
                  <c:v>300.22339558372602</c:v>
                </c:pt>
                <c:pt idx="5364">
                  <c:v>300.32545360303703</c:v>
                </c:pt>
                <c:pt idx="5365">
                  <c:v>300.42752553685767</c:v>
                </c:pt>
                <c:pt idx="5366">
                  <c:v>300.52961138262413</c:v>
                </c:pt>
                <c:pt idx="5367">
                  <c:v>300.63171113777196</c:v>
                </c:pt>
                <c:pt idx="5368">
                  <c:v>300.73382479973634</c:v>
                </c:pt>
                <c:pt idx="5369">
                  <c:v>300.83595236595107</c:v>
                </c:pt>
                <c:pt idx="5370">
                  <c:v>300.93809383385047</c:v>
                </c:pt>
                <c:pt idx="5371">
                  <c:v>301.04024920086772</c:v>
                </c:pt>
                <c:pt idx="5372">
                  <c:v>301.14241846443525</c:v>
                </c:pt>
                <c:pt idx="5373">
                  <c:v>301.24460162198517</c:v>
                </c:pt>
                <c:pt idx="5374">
                  <c:v>301.34679867094894</c:v>
                </c:pt>
                <c:pt idx="5375">
                  <c:v>301.44900960875748</c:v>
                </c:pt>
                <c:pt idx="5376">
                  <c:v>301.55123443284128</c:v>
                </c:pt>
                <c:pt idx="5377">
                  <c:v>301.65347314062961</c:v>
                </c:pt>
                <c:pt idx="5378">
                  <c:v>301.75572572955178</c:v>
                </c:pt>
                <c:pt idx="5379">
                  <c:v>301.85799219703671</c:v>
                </c:pt>
                <c:pt idx="5380">
                  <c:v>301.96027254051177</c:v>
                </c:pt>
                <c:pt idx="5381">
                  <c:v>302.06256675740462</c:v>
                </c:pt>
                <c:pt idx="5382">
                  <c:v>302.16487484514232</c:v>
                </c:pt>
                <c:pt idx="5383">
                  <c:v>302.26719680115076</c:v>
                </c:pt>
                <c:pt idx="5384">
                  <c:v>302.36953262285573</c:v>
                </c:pt>
                <c:pt idx="5385">
                  <c:v>302.47188230768222</c:v>
                </c:pt>
                <c:pt idx="5386">
                  <c:v>302.57424585305495</c:v>
                </c:pt>
                <c:pt idx="5387">
                  <c:v>302.67662325639742</c:v>
                </c:pt>
                <c:pt idx="5388">
                  <c:v>302.77901451513333</c:v>
                </c:pt>
                <c:pt idx="5389">
                  <c:v>302.88141962668533</c:v>
                </c:pt>
                <c:pt idx="5390">
                  <c:v>302.98383858847546</c:v>
                </c:pt>
                <c:pt idx="5391">
                  <c:v>303.08627139792583</c:v>
                </c:pt>
                <c:pt idx="5392">
                  <c:v>303.18871805245675</c:v>
                </c:pt>
                <c:pt idx="5393">
                  <c:v>303.29117854948908</c:v>
                </c:pt>
                <c:pt idx="5394">
                  <c:v>303.39365288644279</c:v>
                </c:pt>
                <c:pt idx="5395">
                  <c:v>303.49614106073682</c:v>
                </c:pt>
                <c:pt idx="5396">
                  <c:v>303.59864306979028</c:v>
                </c:pt>
                <c:pt idx="5397">
                  <c:v>303.70115891102114</c:v>
                </c:pt>
                <c:pt idx="5398">
                  <c:v>303.80368858184704</c:v>
                </c:pt>
                <c:pt idx="5399">
                  <c:v>303.9062320796848</c:v>
                </c:pt>
                <c:pt idx="5400">
                  <c:v>304.00878940195122</c:v>
                </c:pt>
                <c:pt idx="5401">
                  <c:v>304.11136054606192</c:v>
                </c:pt>
                <c:pt idx="5402">
                  <c:v>304.21394550943211</c:v>
                </c:pt>
                <c:pt idx="5403">
                  <c:v>304.31654428947667</c:v>
                </c:pt>
                <c:pt idx="5404">
                  <c:v>304.41915688360962</c:v>
                </c:pt>
                <c:pt idx="5405">
                  <c:v>304.52178328924487</c:v>
                </c:pt>
                <c:pt idx="5406">
                  <c:v>304.62442350379513</c:v>
                </c:pt>
                <c:pt idx="5407">
                  <c:v>304.72707752467267</c:v>
                </c:pt>
                <c:pt idx="5408">
                  <c:v>304.82974534928985</c:v>
                </c:pt>
                <c:pt idx="5409">
                  <c:v>304.93242697505752</c:v>
                </c:pt>
                <c:pt idx="5410">
                  <c:v>305.03512239938681</c:v>
                </c:pt>
                <c:pt idx="5411">
                  <c:v>305.13783161968752</c:v>
                </c:pt>
                <c:pt idx="5412">
                  <c:v>305.24055463336947</c:v>
                </c:pt>
                <c:pt idx="5413">
                  <c:v>305.34329143784157</c:v>
                </c:pt>
                <c:pt idx="5414">
                  <c:v>305.44604203051222</c:v>
                </c:pt>
                <c:pt idx="5415">
                  <c:v>305.54880640878952</c:v>
                </c:pt>
                <c:pt idx="5416">
                  <c:v>305.65158457008079</c:v>
                </c:pt>
                <c:pt idx="5417">
                  <c:v>305.75437651179266</c:v>
                </c:pt>
                <c:pt idx="5418">
                  <c:v>305.85718223133148</c:v>
                </c:pt>
                <c:pt idx="5419">
                  <c:v>305.96000172610252</c:v>
                </c:pt>
                <c:pt idx="5420">
                  <c:v>306.06283499351144</c:v>
                </c:pt>
                <c:pt idx="5421">
                  <c:v>306.16568203096233</c:v>
                </c:pt>
                <c:pt idx="5422">
                  <c:v>306.26854283585908</c:v>
                </c:pt>
                <c:pt idx="5423">
                  <c:v>306.3714174056052</c:v>
                </c:pt>
                <c:pt idx="5424">
                  <c:v>306.47430573760374</c:v>
                </c:pt>
                <c:pt idx="5425">
                  <c:v>306.57720782925674</c:v>
                </c:pt>
                <c:pt idx="5426">
                  <c:v>306.68012367796581</c:v>
                </c:pt>
                <c:pt idx="5427">
                  <c:v>306.78305328113214</c:v>
                </c:pt>
                <c:pt idx="5428">
                  <c:v>306.88599663615645</c:v>
                </c:pt>
                <c:pt idx="5429">
                  <c:v>306.98895374043855</c:v>
                </c:pt>
                <c:pt idx="5430">
                  <c:v>307.09192459137802</c:v>
                </c:pt>
                <c:pt idx="5431">
                  <c:v>307.19490918637382</c:v>
                </c:pt>
                <c:pt idx="5432">
                  <c:v>307.29790752282395</c:v>
                </c:pt>
                <c:pt idx="5433">
                  <c:v>307.40091959812656</c:v>
                </c:pt>
                <c:pt idx="5434">
                  <c:v>307.50394540967852</c:v>
                </c:pt>
                <c:pt idx="5435">
                  <c:v>307.60698495487691</c:v>
                </c:pt>
                <c:pt idx="5436">
                  <c:v>307.71003823111744</c:v>
                </c:pt>
                <c:pt idx="5437">
                  <c:v>307.81310523579589</c:v>
                </c:pt>
                <c:pt idx="5438">
                  <c:v>307.91618596630707</c:v>
                </c:pt>
                <c:pt idx="5439">
                  <c:v>308.01928042004585</c:v>
                </c:pt>
                <c:pt idx="5440">
                  <c:v>308.12238859440538</c:v>
                </c:pt>
                <c:pt idx="5441">
                  <c:v>308.22551048677957</c:v>
                </c:pt>
                <c:pt idx="5442">
                  <c:v>308.32864609456095</c:v>
                </c:pt>
                <c:pt idx="5443">
                  <c:v>308.43179541514161</c:v>
                </c:pt>
                <c:pt idx="5444">
                  <c:v>308.53495844591356</c:v>
                </c:pt>
                <c:pt idx="5445">
                  <c:v>308.63813518426753</c:v>
                </c:pt>
                <c:pt idx="5446">
                  <c:v>308.74132562759434</c:v>
                </c:pt>
                <c:pt idx="5447">
                  <c:v>308.84452977328397</c:v>
                </c:pt>
                <c:pt idx="5448">
                  <c:v>308.94774761872571</c:v>
                </c:pt>
                <c:pt idx="5449">
                  <c:v>309.05097916130848</c:v>
                </c:pt>
                <c:pt idx="5450">
                  <c:v>309.15422439842087</c:v>
                </c:pt>
                <c:pt idx="5451">
                  <c:v>309.2574833274503</c:v>
                </c:pt>
                <c:pt idx="5452">
                  <c:v>309.36075594578404</c:v>
                </c:pt>
                <c:pt idx="5453">
                  <c:v>309.46404225080909</c:v>
                </c:pt>
                <c:pt idx="5454">
                  <c:v>309.56734223991145</c:v>
                </c:pt>
                <c:pt idx="5455">
                  <c:v>309.67065591047668</c:v>
                </c:pt>
                <c:pt idx="5456">
                  <c:v>309.77398325988952</c:v>
                </c:pt>
                <c:pt idx="5457">
                  <c:v>309.87732428553511</c:v>
                </c:pt>
                <c:pt idx="5458">
                  <c:v>309.98067898479695</c:v>
                </c:pt>
                <c:pt idx="5459">
                  <c:v>310.08404735505854</c:v>
                </c:pt>
                <c:pt idx="5460">
                  <c:v>310.18742939370287</c:v>
                </c:pt>
                <c:pt idx="5461">
                  <c:v>310.29082509811172</c:v>
                </c:pt>
                <c:pt idx="5462">
                  <c:v>310.39423446566752</c:v>
                </c:pt>
                <c:pt idx="5463">
                  <c:v>310.49765749375132</c:v>
                </c:pt>
                <c:pt idx="5464">
                  <c:v>310.60109417974354</c:v>
                </c:pt>
                <c:pt idx="5465">
                  <c:v>310.70454452102439</c:v>
                </c:pt>
                <c:pt idx="5466">
                  <c:v>310.80800851497361</c:v>
                </c:pt>
                <c:pt idx="5467">
                  <c:v>310.91148615896992</c:v>
                </c:pt>
                <c:pt idx="5468">
                  <c:v>311.01497745039217</c:v>
                </c:pt>
                <c:pt idx="5469">
                  <c:v>311.11848238661815</c:v>
                </c:pt>
                <c:pt idx="5470">
                  <c:v>311.22200096502502</c:v>
                </c:pt>
                <c:pt idx="5471">
                  <c:v>311.32553318299023</c:v>
                </c:pt>
                <c:pt idx="5472">
                  <c:v>311.42907903788944</c:v>
                </c:pt>
                <c:pt idx="5473">
                  <c:v>311.53263852709887</c:v>
                </c:pt>
                <c:pt idx="5474">
                  <c:v>311.6362116479936</c:v>
                </c:pt>
                <c:pt idx="5475">
                  <c:v>311.73979839794839</c:v>
                </c:pt>
                <c:pt idx="5476">
                  <c:v>311.8433987743374</c:v>
                </c:pt>
                <c:pt idx="5477">
                  <c:v>311.94701277453419</c:v>
                </c:pt>
                <c:pt idx="5478">
                  <c:v>312.05064039591184</c:v>
                </c:pt>
                <c:pt idx="5479">
                  <c:v>312.15428163584306</c:v>
                </c:pt>
                <c:pt idx="5480">
                  <c:v>312.25793649169941</c:v>
                </c:pt>
                <c:pt idx="5481">
                  <c:v>312.36160496085279</c:v>
                </c:pt>
                <c:pt idx="5482">
                  <c:v>312.46528704067407</c:v>
                </c:pt>
                <c:pt idx="5483">
                  <c:v>312.56898272853351</c:v>
                </c:pt>
                <c:pt idx="5484">
                  <c:v>312.67269202180114</c:v>
                </c:pt>
                <c:pt idx="5485">
                  <c:v>312.77641491784567</c:v>
                </c:pt>
                <c:pt idx="5486">
                  <c:v>312.88015141403679</c:v>
                </c:pt>
                <c:pt idx="5487">
                  <c:v>312.98390150774219</c:v>
                </c:pt>
                <c:pt idx="5488">
                  <c:v>313.08766519632985</c:v>
                </c:pt>
                <c:pt idx="5489">
                  <c:v>313.19144247716662</c:v>
                </c:pt>
                <c:pt idx="5490">
                  <c:v>313.29523334761927</c:v>
                </c:pt>
                <c:pt idx="5491">
                  <c:v>313.39903780505421</c:v>
                </c:pt>
                <c:pt idx="5492">
                  <c:v>313.50285584683667</c:v>
                </c:pt>
                <c:pt idx="5493">
                  <c:v>313.60668747033174</c:v>
                </c:pt>
                <c:pt idx="5494">
                  <c:v>313.71053267290387</c:v>
                </c:pt>
                <c:pt idx="5495">
                  <c:v>313.81439145191729</c:v>
                </c:pt>
                <c:pt idx="5496">
                  <c:v>313.91826380473537</c:v>
                </c:pt>
                <c:pt idx="5497">
                  <c:v>314.02214972872082</c:v>
                </c:pt>
                <c:pt idx="5498">
                  <c:v>314.12604922123643</c:v>
                </c:pt>
                <c:pt idx="5499">
                  <c:v>314.22996227964364</c:v>
                </c:pt>
                <c:pt idx="5500">
                  <c:v>314.33388890130396</c:v>
                </c:pt>
                <c:pt idx="5501">
                  <c:v>314.43782908357821</c:v>
                </c:pt>
                <c:pt idx="5502">
                  <c:v>314.54178282382674</c:v>
                </c:pt>
                <c:pt idx="5503">
                  <c:v>314.645750119409</c:v>
                </c:pt>
                <c:pt idx="5504">
                  <c:v>314.74973096768429</c:v>
                </c:pt>
                <c:pt idx="5505">
                  <c:v>314.85372536601164</c:v>
                </c:pt>
                <c:pt idx="5506">
                  <c:v>314.95773331174888</c:v>
                </c:pt>
                <c:pt idx="5507">
                  <c:v>315.06175480225369</c:v>
                </c:pt>
                <c:pt idx="5508">
                  <c:v>315.16578983488336</c:v>
                </c:pt>
                <c:pt idx="5509">
                  <c:v>315.26983840699415</c:v>
                </c:pt>
                <c:pt idx="5510">
                  <c:v>315.37390051594241</c:v>
                </c:pt>
                <c:pt idx="5511">
                  <c:v>315.47797615908343</c:v>
                </c:pt>
                <c:pt idx="5512">
                  <c:v>315.58206533377256</c:v>
                </c:pt>
                <c:pt idx="5513">
                  <c:v>315.68616803736398</c:v>
                </c:pt>
                <c:pt idx="5514">
                  <c:v>315.79028426721169</c:v>
                </c:pt>
                <c:pt idx="5515">
                  <c:v>315.89441402066922</c:v>
                </c:pt>
                <c:pt idx="5516">
                  <c:v>315.99855729508931</c:v>
                </c:pt>
                <c:pt idx="5517">
                  <c:v>316.10271408782472</c:v>
                </c:pt>
                <c:pt idx="5518">
                  <c:v>316.20688439622711</c:v>
                </c:pt>
                <c:pt idx="5519">
                  <c:v>316.31106821764769</c:v>
                </c:pt>
                <c:pt idx="5520">
                  <c:v>316.41526554943749</c:v>
                </c:pt>
                <c:pt idx="5521">
                  <c:v>316.51947638894688</c:v>
                </c:pt>
                <c:pt idx="5522">
                  <c:v>316.62370073352542</c:v>
                </c:pt>
                <c:pt idx="5523">
                  <c:v>316.72793858052233</c:v>
                </c:pt>
                <c:pt idx="5524">
                  <c:v>316.83218992728666</c:v>
                </c:pt>
                <c:pt idx="5525">
                  <c:v>316.93645477116661</c:v>
                </c:pt>
                <c:pt idx="5526">
                  <c:v>317.0407331095098</c:v>
                </c:pt>
                <c:pt idx="5527">
                  <c:v>317.14502493966347</c:v>
                </c:pt>
                <c:pt idx="5528">
                  <c:v>317.249330258974</c:v>
                </c:pt>
                <c:pt idx="5529">
                  <c:v>317.35364906478804</c:v>
                </c:pt>
                <c:pt idx="5530">
                  <c:v>317.45798135445108</c:v>
                </c:pt>
                <c:pt idx="5531">
                  <c:v>317.56232712530806</c:v>
                </c:pt>
                <c:pt idx="5532">
                  <c:v>317.66668637470377</c:v>
                </c:pt>
                <c:pt idx="5533">
                  <c:v>317.77105909998215</c:v>
                </c:pt>
                <c:pt idx="5534">
                  <c:v>317.87544529848702</c:v>
                </c:pt>
                <c:pt idx="5535">
                  <c:v>317.97984496756152</c:v>
                </c:pt>
                <c:pt idx="5536">
                  <c:v>318.08425810454798</c:v>
                </c:pt>
                <c:pt idx="5537">
                  <c:v>318.18868470678842</c:v>
                </c:pt>
                <c:pt idx="5538">
                  <c:v>318.29312477162438</c:v>
                </c:pt>
                <c:pt idx="5539">
                  <c:v>318.39757829639723</c:v>
                </c:pt>
                <c:pt idx="5540">
                  <c:v>318.50204527844733</c:v>
                </c:pt>
                <c:pt idx="5541">
                  <c:v>318.60652571511446</c:v>
                </c:pt>
                <c:pt idx="5542">
                  <c:v>318.71101960373835</c:v>
                </c:pt>
                <c:pt idx="5543">
                  <c:v>318.81552694165771</c:v>
                </c:pt>
                <c:pt idx="5544">
                  <c:v>318.92004772621135</c:v>
                </c:pt>
                <c:pt idx="5545">
                  <c:v>319.02458195473702</c:v>
                </c:pt>
                <c:pt idx="5546">
                  <c:v>319.12912962457222</c:v>
                </c:pt>
                <c:pt idx="5547">
                  <c:v>319.23369073305395</c:v>
                </c:pt>
                <c:pt idx="5548">
                  <c:v>319.33826527751842</c:v>
                </c:pt>
                <c:pt idx="5549">
                  <c:v>319.442853255302</c:v>
                </c:pt>
                <c:pt idx="5550">
                  <c:v>319.54745466373987</c:v>
                </c:pt>
                <c:pt idx="5551">
                  <c:v>319.65206950016676</c:v>
                </c:pt>
                <c:pt idx="5552">
                  <c:v>319.75669776191722</c:v>
                </c:pt>
                <c:pt idx="5553">
                  <c:v>319.8613394463253</c:v>
                </c:pt>
                <c:pt idx="5554">
                  <c:v>319.96599455072436</c:v>
                </c:pt>
                <c:pt idx="5555">
                  <c:v>320.07066307244708</c:v>
                </c:pt>
                <c:pt idx="5556">
                  <c:v>320.17534500882618</c:v>
                </c:pt>
                <c:pt idx="5557">
                  <c:v>320.28004035719312</c:v>
                </c:pt>
                <c:pt idx="5558">
                  <c:v>320.38474911487981</c:v>
                </c:pt>
                <c:pt idx="5559">
                  <c:v>320.48947127921667</c:v>
                </c:pt>
                <c:pt idx="5560">
                  <c:v>320.59420684753434</c:v>
                </c:pt>
                <c:pt idx="5561">
                  <c:v>320.69895581716253</c:v>
                </c:pt>
                <c:pt idx="5562">
                  <c:v>320.80371818543091</c:v>
                </c:pt>
                <c:pt idx="5563">
                  <c:v>320.90849394966796</c:v>
                </c:pt>
                <c:pt idx="5564">
                  <c:v>321.01328310720226</c:v>
                </c:pt>
                <c:pt idx="5565">
                  <c:v>321.11808565536177</c:v>
                </c:pt>
                <c:pt idx="5566">
                  <c:v>321.22290159147349</c:v>
                </c:pt>
                <c:pt idx="5567">
                  <c:v>321.32773091286475</c:v>
                </c:pt>
                <c:pt idx="5568">
                  <c:v>321.4325736168617</c:v>
                </c:pt>
                <c:pt idx="5569">
                  <c:v>321.53742970079026</c:v>
                </c:pt>
                <c:pt idx="5570">
                  <c:v>321.64229916197581</c:v>
                </c:pt>
                <c:pt idx="5571">
                  <c:v>321.74718199774327</c:v>
                </c:pt>
                <c:pt idx="5572">
                  <c:v>321.85207820541677</c:v>
                </c:pt>
                <c:pt idx="5573">
                  <c:v>321.95698778232043</c:v>
                </c:pt>
                <c:pt idx="5574">
                  <c:v>322.06191072577775</c:v>
                </c:pt>
                <c:pt idx="5575">
                  <c:v>322.16684703311154</c:v>
                </c:pt>
                <c:pt idx="5576">
                  <c:v>322.27179670164389</c:v>
                </c:pt>
                <c:pt idx="5577">
                  <c:v>322.3767597286971</c:v>
                </c:pt>
                <c:pt idx="5578">
                  <c:v>322.4817361115924</c:v>
                </c:pt>
                <c:pt idx="5579">
                  <c:v>322.58672584765077</c:v>
                </c:pt>
                <c:pt idx="5580">
                  <c:v>322.69172893419261</c:v>
                </c:pt>
                <c:pt idx="5581">
                  <c:v>322.79674536853787</c:v>
                </c:pt>
                <c:pt idx="5582">
                  <c:v>322.90177514800604</c:v>
                </c:pt>
                <c:pt idx="5583">
                  <c:v>323.00681826991593</c:v>
                </c:pt>
                <c:pt idx="5584">
                  <c:v>323.11187473158611</c:v>
                </c:pt>
                <c:pt idx="5585">
                  <c:v>323.21694453033439</c:v>
                </c:pt>
                <c:pt idx="5586">
                  <c:v>323.32202766347842</c:v>
                </c:pt>
                <c:pt idx="5587">
                  <c:v>323.42712412833509</c:v>
                </c:pt>
                <c:pt idx="5588">
                  <c:v>323.53223392222077</c:v>
                </c:pt>
                <c:pt idx="5589">
                  <c:v>323.63735704245187</c:v>
                </c:pt>
                <c:pt idx="5590">
                  <c:v>323.74249348634368</c:v>
                </c:pt>
                <c:pt idx="5591">
                  <c:v>323.84764325121091</c:v>
                </c:pt>
                <c:pt idx="5592">
                  <c:v>323.95280633436863</c:v>
                </c:pt>
                <c:pt idx="5593">
                  <c:v>324.05798273313047</c:v>
                </c:pt>
                <c:pt idx="5594">
                  <c:v>324.16317244481002</c:v>
                </c:pt>
                <c:pt idx="5595">
                  <c:v>324.26837546672067</c:v>
                </c:pt>
                <c:pt idx="5596">
                  <c:v>324.37359179617494</c:v>
                </c:pt>
                <c:pt idx="5597">
                  <c:v>324.47882143048486</c:v>
                </c:pt>
                <c:pt idx="5598">
                  <c:v>324.58406436696202</c:v>
                </c:pt>
                <c:pt idx="5599">
                  <c:v>324.68932060291752</c:v>
                </c:pt>
                <c:pt idx="5600">
                  <c:v>324.79459013566202</c:v>
                </c:pt>
                <c:pt idx="5601">
                  <c:v>324.89987296250575</c:v>
                </c:pt>
                <c:pt idx="5602">
                  <c:v>325.00516908075838</c:v>
                </c:pt>
                <c:pt idx="5603">
                  <c:v>325.11047848772921</c:v>
                </c:pt>
                <c:pt idx="5604">
                  <c:v>325.21580118072677</c:v>
                </c:pt>
                <c:pt idx="5605">
                  <c:v>325.3211371570593</c:v>
                </c:pt>
                <c:pt idx="5606">
                  <c:v>325.42648641403474</c:v>
                </c:pt>
                <c:pt idx="5607">
                  <c:v>325.53184894896026</c:v>
                </c:pt>
                <c:pt idx="5608">
                  <c:v>325.63722475914273</c:v>
                </c:pt>
                <c:pt idx="5609">
                  <c:v>325.7426138418885</c:v>
                </c:pt>
                <c:pt idx="5610">
                  <c:v>325.84801619450326</c:v>
                </c:pt>
                <c:pt idx="5611">
                  <c:v>325.95343181429229</c:v>
                </c:pt>
                <c:pt idx="5612">
                  <c:v>326.05886069856081</c:v>
                </c:pt>
                <c:pt idx="5613">
                  <c:v>326.16430284461279</c:v>
                </c:pt>
                <c:pt idx="5614">
                  <c:v>326.26975824975261</c:v>
                </c:pt>
                <c:pt idx="5615">
                  <c:v>326.37522691128322</c:v>
                </c:pt>
                <c:pt idx="5616">
                  <c:v>326.48070882650802</c:v>
                </c:pt>
                <c:pt idx="5617">
                  <c:v>326.58620399272945</c:v>
                </c:pt>
                <c:pt idx="5618">
                  <c:v>326.69171240724921</c:v>
                </c:pt>
                <c:pt idx="5619">
                  <c:v>326.79723406736912</c:v>
                </c:pt>
                <c:pt idx="5620">
                  <c:v>326.90276897039024</c:v>
                </c:pt>
                <c:pt idx="5621">
                  <c:v>327.00831711361309</c:v>
                </c:pt>
                <c:pt idx="5622">
                  <c:v>327.11387849433788</c:v>
                </c:pt>
                <c:pt idx="5623">
                  <c:v>327.21945310986393</c:v>
                </c:pt>
                <c:pt idx="5624">
                  <c:v>327.32504095749067</c:v>
                </c:pt>
                <c:pt idx="5625">
                  <c:v>327.43064203451701</c:v>
                </c:pt>
                <c:pt idx="5626">
                  <c:v>327.53625633824066</c:v>
                </c:pt>
                <c:pt idx="5627">
                  <c:v>327.64188386596004</c:v>
                </c:pt>
                <c:pt idx="5628">
                  <c:v>327.74752461497178</c:v>
                </c:pt>
                <c:pt idx="5629">
                  <c:v>327.85317858257287</c:v>
                </c:pt>
                <c:pt idx="5630">
                  <c:v>327.95884576606011</c:v>
                </c:pt>
                <c:pt idx="5631">
                  <c:v>328.06452616272878</c:v>
                </c:pt>
                <c:pt idx="5632">
                  <c:v>328.17021976987456</c:v>
                </c:pt>
                <c:pt idx="5633">
                  <c:v>328.27592658479239</c:v>
                </c:pt>
                <c:pt idx="5634">
                  <c:v>328.38164660477673</c:v>
                </c:pt>
                <c:pt idx="5635">
                  <c:v>328.48737982712146</c:v>
                </c:pt>
                <c:pt idx="5636">
                  <c:v>328.59312624912019</c:v>
                </c:pt>
                <c:pt idx="5637">
                  <c:v>328.69888586806627</c:v>
                </c:pt>
                <c:pt idx="5638">
                  <c:v>328.80465868125174</c:v>
                </c:pt>
                <c:pt idx="5639">
                  <c:v>328.91044468596908</c:v>
                </c:pt>
                <c:pt idx="5640">
                  <c:v>329.01624387950972</c:v>
                </c:pt>
                <c:pt idx="5641">
                  <c:v>329.12205625916528</c:v>
                </c:pt>
                <c:pt idx="5642">
                  <c:v>329.22788182222632</c:v>
                </c:pt>
                <c:pt idx="5643">
                  <c:v>329.33372056598284</c:v>
                </c:pt>
                <c:pt idx="5644">
                  <c:v>329.43957248772494</c:v>
                </c:pt>
                <c:pt idx="5645">
                  <c:v>329.54543758474193</c:v>
                </c:pt>
                <c:pt idx="5646">
                  <c:v>329.6513158543226</c:v>
                </c:pt>
                <c:pt idx="5647">
                  <c:v>329.75720729375547</c:v>
                </c:pt>
                <c:pt idx="5648">
                  <c:v>329.86311190032836</c:v>
                </c:pt>
                <c:pt idx="5649">
                  <c:v>329.96902967132888</c:v>
                </c:pt>
                <c:pt idx="5650">
                  <c:v>330.07496060404418</c:v>
                </c:pt>
                <c:pt idx="5651">
                  <c:v>330.1809046957606</c:v>
                </c:pt>
                <c:pt idx="5652">
                  <c:v>330.28686194376428</c:v>
                </c:pt>
                <c:pt idx="5653">
                  <c:v>330.39283234534105</c:v>
                </c:pt>
                <c:pt idx="5654">
                  <c:v>330.49881589777596</c:v>
                </c:pt>
                <c:pt idx="5655">
                  <c:v>330.60481259835393</c:v>
                </c:pt>
                <c:pt idx="5656">
                  <c:v>330.71082244435911</c:v>
                </c:pt>
                <c:pt idx="5657">
                  <c:v>330.81684543307517</c:v>
                </c:pt>
                <c:pt idx="5658">
                  <c:v>330.9228815617858</c:v>
                </c:pt>
                <c:pt idx="5659">
                  <c:v>331.02893082777365</c:v>
                </c:pt>
                <c:pt idx="5660">
                  <c:v>331.13499322832138</c:v>
                </c:pt>
                <c:pt idx="5661">
                  <c:v>331.24106876071079</c:v>
                </c:pt>
                <c:pt idx="5662">
                  <c:v>331.34715742222352</c:v>
                </c:pt>
                <c:pt idx="5663">
                  <c:v>331.45325921014069</c:v>
                </c:pt>
                <c:pt idx="5664">
                  <c:v>331.55937412174308</c:v>
                </c:pt>
                <c:pt idx="5665">
                  <c:v>331.66550215431045</c:v>
                </c:pt>
                <c:pt idx="5666">
                  <c:v>331.77164330512272</c:v>
                </c:pt>
                <c:pt idx="5667">
                  <c:v>331.87779757145933</c:v>
                </c:pt>
                <c:pt idx="5668">
                  <c:v>331.98396495059893</c:v>
                </c:pt>
                <c:pt idx="5669">
                  <c:v>332.09014543982022</c:v>
                </c:pt>
                <c:pt idx="5670">
                  <c:v>332.19633903640056</c:v>
                </c:pt>
                <c:pt idx="5671">
                  <c:v>332.30254573761772</c:v>
                </c:pt>
                <c:pt idx="5672">
                  <c:v>332.4087655407489</c:v>
                </c:pt>
                <c:pt idx="5673">
                  <c:v>332.51499844307023</c:v>
                </c:pt>
                <c:pt idx="5674">
                  <c:v>332.62124444185827</c:v>
                </c:pt>
                <c:pt idx="5675">
                  <c:v>332.72750353438852</c:v>
                </c:pt>
                <c:pt idx="5676">
                  <c:v>332.83377571793596</c:v>
                </c:pt>
                <c:pt idx="5677">
                  <c:v>332.94006098977582</c:v>
                </c:pt>
                <c:pt idx="5678">
                  <c:v>333.04635934718186</c:v>
                </c:pt>
                <c:pt idx="5679">
                  <c:v>333.15267078742863</c:v>
                </c:pt>
                <c:pt idx="5680">
                  <c:v>333.25899530778895</c:v>
                </c:pt>
                <c:pt idx="5681">
                  <c:v>333.36533290553621</c:v>
                </c:pt>
                <c:pt idx="5682">
                  <c:v>333.47168357794283</c:v>
                </c:pt>
                <c:pt idx="5683">
                  <c:v>333.57804732228061</c:v>
                </c:pt>
                <c:pt idx="5684">
                  <c:v>333.68442413582193</c:v>
                </c:pt>
                <c:pt idx="5685">
                  <c:v>333.7908140158371</c:v>
                </c:pt>
                <c:pt idx="5686">
                  <c:v>333.89721695959736</c:v>
                </c:pt>
                <c:pt idx="5687">
                  <c:v>334.0036329643732</c:v>
                </c:pt>
                <c:pt idx="5688">
                  <c:v>334.11006202743408</c:v>
                </c:pt>
                <c:pt idx="5689">
                  <c:v>334.21650414604966</c:v>
                </c:pt>
                <c:pt idx="5690">
                  <c:v>334.32295931748905</c:v>
                </c:pt>
                <c:pt idx="5691">
                  <c:v>334.42942753902048</c:v>
                </c:pt>
                <c:pt idx="5692">
                  <c:v>334.53590880791222</c:v>
                </c:pt>
                <c:pt idx="5693">
                  <c:v>334.64240312143221</c:v>
                </c:pt>
                <c:pt idx="5694">
                  <c:v>334.74891047684702</c:v>
                </c:pt>
                <c:pt idx="5695">
                  <c:v>334.85543087142401</c:v>
                </c:pt>
                <c:pt idx="5696">
                  <c:v>334.96196430242929</c:v>
                </c:pt>
                <c:pt idx="5697">
                  <c:v>335.06851076712877</c:v>
                </c:pt>
                <c:pt idx="5698">
                  <c:v>335.1750702627881</c:v>
                </c:pt>
                <c:pt idx="5699">
                  <c:v>335.28164278667197</c:v>
                </c:pt>
                <c:pt idx="5700">
                  <c:v>335.38822833604547</c:v>
                </c:pt>
                <c:pt idx="5701">
                  <c:v>335.49482690817229</c:v>
                </c:pt>
                <c:pt idx="5702">
                  <c:v>335.60143850031648</c:v>
                </c:pt>
                <c:pt idx="5703">
                  <c:v>335.7080631097412</c:v>
                </c:pt>
                <c:pt idx="5704">
                  <c:v>335.81470073370923</c:v>
                </c:pt>
                <c:pt idx="5705">
                  <c:v>335.92135136948286</c:v>
                </c:pt>
                <c:pt idx="5706">
                  <c:v>336.02801501432452</c:v>
                </c:pt>
                <c:pt idx="5707">
                  <c:v>336.13469166549555</c:v>
                </c:pt>
                <c:pt idx="5708">
                  <c:v>336.24138132025678</c:v>
                </c:pt>
                <c:pt idx="5709">
                  <c:v>336.34808397586932</c:v>
                </c:pt>
                <c:pt idx="5710">
                  <c:v>336.45479962959325</c:v>
                </c:pt>
                <c:pt idx="5711">
                  <c:v>336.56152827868806</c:v>
                </c:pt>
                <c:pt idx="5712">
                  <c:v>336.66826992041388</c:v>
                </c:pt>
                <c:pt idx="5713">
                  <c:v>336.77502455202892</c:v>
                </c:pt>
                <c:pt idx="5714">
                  <c:v>336.88179217079227</c:v>
                </c:pt>
                <c:pt idx="5715">
                  <c:v>336.98857277396166</c:v>
                </c:pt>
                <c:pt idx="5716">
                  <c:v>337.09536635879476</c:v>
                </c:pt>
                <c:pt idx="5717">
                  <c:v>337.20217292254921</c:v>
                </c:pt>
                <c:pt idx="5718">
                  <c:v>337.30899246248146</c:v>
                </c:pt>
                <c:pt idx="5719">
                  <c:v>337.4158249758479</c:v>
                </c:pt>
                <c:pt idx="5720">
                  <c:v>337.52267045990442</c:v>
                </c:pt>
                <c:pt idx="5721">
                  <c:v>337.6295289119069</c:v>
                </c:pt>
                <c:pt idx="5722">
                  <c:v>337.73640032911021</c:v>
                </c:pt>
                <c:pt idx="5723">
                  <c:v>337.84328470876898</c:v>
                </c:pt>
                <c:pt idx="5724">
                  <c:v>337.95018204813726</c:v>
                </c:pt>
                <c:pt idx="5725">
                  <c:v>338.05709234446948</c:v>
                </c:pt>
                <c:pt idx="5726">
                  <c:v>338.16401559501867</c:v>
                </c:pt>
                <c:pt idx="5727">
                  <c:v>338.27095179703753</c:v>
                </c:pt>
                <c:pt idx="5728">
                  <c:v>338.37790094777893</c:v>
                </c:pt>
                <c:pt idx="5729">
                  <c:v>338.48486304449528</c:v>
                </c:pt>
                <c:pt idx="5730">
                  <c:v>338.5918380844376</c:v>
                </c:pt>
                <c:pt idx="5731">
                  <c:v>338.69882606485771</c:v>
                </c:pt>
                <c:pt idx="5732">
                  <c:v>338.80582698300634</c:v>
                </c:pt>
                <c:pt idx="5733">
                  <c:v>338.91284083613374</c:v>
                </c:pt>
                <c:pt idx="5734">
                  <c:v>339.01986762149005</c:v>
                </c:pt>
                <c:pt idx="5735">
                  <c:v>339.12690733632479</c:v>
                </c:pt>
                <c:pt idx="5736">
                  <c:v>339.23395997788725</c:v>
                </c:pt>
                <c:pt idx="5737">
                  <c:v>339.34102554342638</c:v>
                </c:pt>
                <c:pt idx="5738">
                  <c:v>339.44810403019017</c:v>
                </c:pt>
                <c:pt idx="5739">
                  <c:v>339.55519543542681</c:v>
                </c:pt>
                <c:pt idx="5740">
                  <c:v>339.66229975638339</c:v>
                </c:pt>
                <c:pt idx="5741">
                  <c:v>339.76941699030732</c:v>
                </c:pt>
                <c:pt idx="5742">
                  <c:v>339.87654713444545</c:v>
                </c:pt>
                <c:pt idx="5743">
                  <c:v>339.98369018604348</c:v>
                </c:pt>
                <c:pt idx="5744">
                  <c:v>340.09084614234774</c:v>
                </c:pt>
                <c:pt idx="5745">
                  <c:v>340.19801500060333</c:v>
                </c:pt>
                <c:pt idx="5746">
                  <c:v>340.30519675805544</c:v>
                </c:pt>
                <c:pt idx="5747">
                  <c:v>340.41239141194865</c:v>
                </c:pt>
                <c:pt idx="5748">
                  <c:v>340.51959895952706</c:v>
                </c:pt>
                <c:pt idx="5749">
                  <c:v>340.62681939803446</c:v>
                </c:pt>
                <c:pt idx="5750">
                  <c:v>340.73405272471422</c:v>
                </c:pt>
                <c:pt idx="5751">
                  <c:v>340.84129893680921</c:v>
                </c:pt>
                <c:pt idx="5752">
                  <c:v>340.94855803156196</c:v>
                </c:pt>
                <c:pt idx="5753">
                  <c:v>341.05583000621465</c:v>
                </c:pt>
                <c:pt idx="5754">
                  <c:v>341.1631148580089</c:v>
                </c:pt>
                <c:pt idx="5755">
                  <c:v>341.2704125841862</c:v>
                </c:pt>
                <c:pt idx="5756">
                  <c:v>341.37772318198722</c:v>
                </c:pt>
                <c:pt idx="5757">
                  <c:v>341.48504664865237</c:v>
                </c:pt>
                <c:pt idx="5758">
                  <c:v>341.59238298142179</c:v>
                </c:pt>
                <c:pt idx="5759">
                  <c:v>341.69973217753528</c:v>
                </c:pt>
                <c:pt idx="5760">
                  <c:v>341.80709423423195</c:v>
                </c:pt>
                <c:pt idx="5761">
                  <c:v>341.91446914875058</c:v>
                </c:pt>
                <c:pt idx="5762">
                  <c:v>342.02185691832955</c:v>
                </c:pt>
                <c:pt idx="5763">
                  <c:v>342.12925754020705</c:v>
                </c:pt>
                <c:pt idx="5764">
                  <c:v>342.23667101162061</c:v>
                </c:pt>
                <c:pt idx="5765">
                  <c:v>342.34409732980771</c:v>
                </c:pt>
                <c:pt idx="5766">
                  <c:v>342.45153649200438</c:v>
                </c:pt>
                <c:pt idx="5767">
                  <c:v>342.55898849544798</c:v>
                </c:pt>
                <c:pt idx="5768">
                  <c:v>342.66645333737392</c:v>
                </c:pt>
                <c:pt idx="5769">
                  <c:v>342.77393101501787</c:v>
                </c:pt>
                <c:pt idx="5770">
                  <c:v>342.88142152561522</c:v>
                </c:pt>
                <c:pt idx="5771">
                  <c:v>342.98892486640045</c:v>
                </c:pt>
                <c:pt idx="5772">
                  <c:v>343.09644103460812</c:v>
                </c:pt>
                <c:pt idx="5773">
                  <c:v>343.20397002747217</c:v>
                </c:pt>
                <c:pt idx="5774">
                  <c:v>343.31151184222614</c:v>
                </c:pt>
                <c:pt idx="5775">
                  <c:v>343.41906647610335</c:v>
                </c:pt>
                <c:pt idx="5776">
                  <c:v>343.52663392633639</c:v>
                </c:pt>
                <c:pt idx="5777">
                  <c:v>343.63421419015771</c:v>
                </c:pt>
                <c:pt idx="5778">
                  <c:v>343.74180726479926</c:v>
                </c:pt>
                <c:pt idx="5779">
                  <c:v>343.84941314749273</c:v>
                </c:pt>
                <c:pt idx="5780">
                  <c:v>343.95703183546908</c:v>
                </c:pt>
                <c:pt idx="5781">
                  <c:v>344.06466332595937</c:v>
                </c:pt>
                <c:pt idx="5782">
                  <c:v>344.17230761619362</c:v>
                </c:pt>
                <c:pt idx="5783">
                  <c:v>344.27996470340202</c:v>
                </c:pt>
                <c:pt idx="5784">
                  <c:v>344.38763458481418</c:v>
                </c:pt>
                <c:pt idx="5785">
                  <c:v>344.49531725765911</c:v>
                </c:pt>
                <c:pt idx="5786">
                  <c:v>344.60301271916614</c:v>
                </c:pt>
                <c:pt idx="5787">
                  <c:v>344.71072096656292</c:v>
                </c:pt>
                <c:pt idx="5788">
                  <c:v>344.81844199707803</c:v>
                </c:pt>
                <c:pt idx="5789">
                  <c:v>344.92617580793859</c:v>
                </c:pt>
                <c:pt idx="5790">
                  <c:v>345.03392239637236</c:v>
                </c:pt>
                <c:pt idx="5791">
                  <c:v>345.14168175960577</c:v>
                </c:pt>
                <c:pt idx="5792">
                  <c:v>345.24945389486544</c:v>
                </c:pt>
                <c:pt idx="5793">
                  <c:v>345.35723879937728</c:v>
                </c:pt>
                <c:pt idx="5794">
                  <c:v>345.46503647036673</c:v>
                </c:pt>
                <c:pt idx="5795">
                  <c:v>345.57284690505958</c:v>
                </c:pt>
                <c:pt idx="5796">
                  <c:v>345.6806701006804</c:v>
                </c:pt>
                <c:pt idx="5797">
                  <c:v>345.78850605445359</c:v>
                </c:pt>
                <c:pt idx="5798">
                  <c:v>345.8963547636032</c:v>
                </c:pt>
                <c:pt idx="5799">
                  <c:v>346.00421622535333</c:v>
                </c:pt>
                <c:pt idx="5800">
                  <c:v>346.11209043692674</c:v>
                </c:pt>
                <c:pt idx="5801">
                  <c:v>346.21997739554672</c:v>
                </c:pt>
                <c:pt idx="5802">
                  <c:v>346.32787709843552</c:v>
                </c:pt>
                <c:pt idx="5803">
                  <c:v>346.43578954281537</c:v>
                </c:pt>
                <c:pt idx="5804">
                  <c:v>346.54371472590827</c:v>
                </c:pt>
                <c:pt idx="5805">
                  <c:v>346.65165264493538</c:v>
                </c:pt>
                <c:pt idx="5806">
                  <c:v>346.75960329711762</c:v>
                </c:pt>
                <c:pt idx="5807">
                  <c:v>346.86756667967575</c:v>
                </c:pt>
                <c:pt idx="5808">
                  <c:v>346.97554278982966</c:v>
                </c:pt>
                <c:pt idx="5809">
                  <c:v>347.0835316247996</c:v>
                </c:pt>
                <c:pt idx="5810">
                  <c:v>347.19153318180469</c:v>
                </c:pt>
                <c:pt idx="5811">
                  <c:v>347.29954745806407</c:v>
                </c:pt>
                <c:pt idx="5812">
                  <c:v>347.40757445079669</c:v>
                </c:pt>
                <c:pt idx="5813">
                  <c:v>347.51561415722045</c:v>
                </c:pt>
                <c:pt idx="5814">
                  <c:v>347.62366657455345</c:v>
                </c:pt>
                <c:pt idx="5815">
                  <c:v>347.73173170001303</c:v>
                </c:pt>
                <c:pt idx="5816">
                  <c:v>347.83980953081664</c:v>
                </c:pt>
                <c:pt idx="5817">
                  <c:v>347.94790006418083</c:v>
                </c:pt>
                <c:pt idx="5818">
                  <c:v>348.05600329732198</c:v>
                </c:pt>
                <c:pt idx="5819">
                  <c:v>348.16411922745618</c:v>
                </c:pt>
                <c:pt idx="5820">
                  <c:v>348.27224785179902</c:v>
                </c:pt>
                <c:pt idx="5821">
                  <c:v>348.38038916756591</c:v>
                </c:pt>
                <c:pt idx="5822">
                  <c:v>348.48854317197134</c:v>
                </c:pt>
                <c:pt idx="5823">
                  <c:v>348.59670986223017</c:v>
                </c:pt>
                <c:pt idx="5824">
                  <c:v>348.70488923555638</c:v>
                </c:pt>
                <c:pt idx="5825">
                  <c:v>348.81308128916368</c:v>
                </c:pt>
                <c:pt idx="5826">
                  <c:v>348.92128602026526</c:v>
                </c:pt>
                <c:pt idx="5827">
                  <c:v>349.02950342607437</c:v>
                </c:pt>
                <c:pt idx="5828">
                  <c:v>349.13773350380364</c:v>
                </c:pt>
                <c:pt idx="5829">
                  <c:v>349.24597625066502</c:v>
                </c:pt>
                <c:pt idx="5830">
                  <c:v>349.35423166387085</c:v>
                </c:pt>
                <c:pt idx="5831">
                  <c:v>349.46249974063204</c:v>
                </c:pt>
                <c:pt idx="5832">
                  <c:v>349.57078047816009</c:v>
                </c:pt>
                <c:pt idx="5833">
                  <c:v>349.6790738736658</c:v>
                </c:pt>
                <c:pt idx="5834">
                  <c:v>349.78737992435902</c:v>
                </c:pt>
                <c:pt idx="5835">
                  <c:v>349.89569862745032</c:v>
                </c:pt>
                <c:pt idx="5836">
                  <c:v>350.00402998014903</c:v>
                </c:pt>
                <c:pt idx="5837">
                  <c:v>350.11237397966443</c:v>
                </c:pt>
                <c:pt idx="5838">
                  <c:v>350.22073062320561</c:v>
                </c:pt>
                <c:pt idx="5839">
                  <c:v>350.32909990798066</c:v>
                </c:pt>
                <c:pt idx="5840">
                  <c:v>350.43748183119828</c:v>
                </c:pt>
                <c:pt idx="5841">
                  <c:v>350.54587639006604</c:v>
                </c:pt>
                <c:pt idx="5842">
                  <c:v>350.65428358179093</c:v>
                </c:pt>
                <c:pt idx="5843">
                  <c:v>350.76270340358036</c:v>
                </c:pt>
                <c:pt idx="5844">
                  <c:v>350.87113585264086</c:v>
                </c:pt>
                <c:pt idx="5845">
                  <c:v>350.97958092617915</c:v>
                </c:pt>
                <c:pt idx="5846">
                  <c:v>351.08803862140059</c:v>
                </c:pt>
                <c:pt idx="5847">
                  <c:v>351.19650893551102</c:v>
                </c:pt>
                <c:pt idx="5848">
                  <c:v>351.30499186571586</c:v>
                </c:pt>
                <c:pt idx="5849">
                  <c:v>351.41348740921944</c:v>
                </c:pt>
                <c:pt idx="5850">
                  <c:v>351.52199556322665</c:v>
                </c:pt>
                <c:pt idx="5851">
                  <c:v>351.63051632494142</c:v>
                </c:pt>
                <c:pt idx="5852">
                  <c:v>351.73904969156757</c:v>
                </c:pt>
                <c:pt idx="5853">
                  <c:v>351.84759566030857</c:v>
                </c:pt>
                <c:pt idx="5854">
                  <c:v>351.95615422836704</c:v>
                </c:pt>
                <c:pt idx="5855">
                  <c:v>352.06472539294623</c:v>
                </c:pt>
                <c:pt idx="5856">
                  <c:v>352.17330915124796</c:v>
                </c:pt>
                <c:pt idx="5857">
                  <c:v>352.28190550047429</c:v>
                </c:pt>
                <c:pt idx="5858">
                  <c:v>352.39051443782705</c:v>
                </c:pt>
                <c:pt idx="5859">
                  <c:v>352.49913596050698</c:v>
                </c:pt>
                <c:pt idx="5860">
                  <c:v>352.60777006571567</c:v>
                </c:pt>
                <c:pt idx="5861">
                  <c:v>352.71641675065268</c:v>
                </c:pt>
                <c:pt idx="5862">
                  <c:v>352.82507601251899</c:v>
                </c:pt>
                <c:pt idx="5863">
                  <c:v>352.9337478485138</c:v>
                </c:pt>
                <c:pt idx="5864">
                  <c:v>353.04243225583701</c:v>
                </c:pt>
                <c:pt idx="5865">
                  <c:v>353.15112923168715</c:v>
                </c:pt>
                <c:pt idx="5866">
                  <c:v>353.25983877326348</c:v>
                </c:pt>
                <c:pt idx="5867">
                  <c:v>353.36856087776397</c:v>
                </c:pt>
                <c:pt idx="5868">
                  <c:v>353.47729554238663</c:v>
                </c:pt>
                <c:pt idx="5869">
                  <c:v>353.58604276432936</c:v>
                </c:pt>
                <c:pt idx="5870">
                  <c:v>353.69480254078928</c:v>
                </c:pt>
                <c:pt idx="5871">
                  <c:v>353.80357486896327</c:v>
                </c:pt>
                <c:pt idx="5872">
                  <c:v>353.91235974604797</c:v>
                </c:pt>
                <c:pt idx="5873">
                  <c:v>354.02115716923959</c:v>
                </c:pt>
                <c:pt idx="5874">
                  <c:v>354.12996713573432</c:v>
                </c:pt>
                <c:pt idx="5875">
                  <c:v>354.23878964272706</c:v>
                </c:pt>
                <c:pt idx="5876">
                  <c:v>354.34762468741343</c:v>
                </c:pt>
                <c:pt idx="5877">
                  <c:v>354.45647226698816</c:v>
                </c:pt>
                <c:pt idx="5878">
                  <c:v>354.56533237864562</c:v>
                </c:pt>
                <c:pt idx="5879">
                  <c:v>354.67420501958014</c:v>
                </c:pt>
                <c:pt idx="5880">
                  <c:v>354.78309018698519</c:v>
                </c:pt>
                <c:pt idx="5881">
                  <c:v>354.89198787805435</c:v>
                </c:pt>
                <c:pt idx="5882">
                  <c:v>355.00089808998081</c:v>
                </c:pt>
                <c:pt idx="5883">
                  <c:v>355.10982081995724</c:v>
                </c:pt>
                <c:pt idx="5884">
                  <c:v>355.21875606517557</c:v>
                </c:pt>
                <c:pt idx="5885">
                  <c:v>355.32770382282848</c:v>
                </c:pt>
                <c:pt idx="5886">
                  <c:v>355.43666409010712</c:v>
                </c:pt>
                <c:pt idx="5887">
                  <c:v>355.54563686420317</c:v>
                </c:pt>
                <c:pt idx="5888">
                  <c:v>355.65462214230763</c:v>
                </c:pt>
                <c:pt idx="5889">
                  <c:v>355.76361992161077</c:v>
                </c:pt>
                <c:pt idx="5890">
                  <c:v>355.8726301993035</c:v>
                </c:pt>
                <c:pt idx="5891">
                  <c:v>355.98165297257498</c:v>
                </c:pt>
                <c:pt idx="5892">
                  <c:v>356.09068823861566</c:v>
                </c:pt>
                <c:pt idx="5893">
                  <c:v>356.19973599461412</c:v>
                </c:pt>
                <c:pt idx="5894">
                  <c:v>356.30879623775968</c:v>
                </c:pt>
                <c:pt idx="5895">
                  <c:v>356.41786896524076</c:v>
                </c:pt>
                <c:pt idx="5896">
                  <c:v>356.52695417424559</c:v>
                </c:pt>
                <c:pt idx="5897">
                  <c:v>356.63605186196202</c:v>
                </c:pt>
                <c:pt idx="5898">
                  <c:v>356.74516202557783</c:v>
                </c:pt>
                <c:pt idx="5899">
                  <c:v>356.85428466228012</c:v>
                </c:pt>
                <c:pt idx="5900">
                  <c:v>356.96341976925561</c:v>
                </c:pt>
                <c:pt idx="5901">
                  <c:v>357.07256734369099</c:v>
                </c:pt>
                <c:pt idx="5902">
                  <c:v>357.18172738277246</c:v>
                </c:pt>
                <c:pt idx="5903">
                  <c:v>357.29089988368582</c:v>
                </c:pt>
                <c:pt idx="5904">
                  <c:v>357.4000848436167</c:v>
                </c:pt>
                <c:pt idx="5905">
                  <c:v>357.50928225975014</c:v>
                </c:pt>
                <c:pt idx="5906">
                  <c:v>357.61849212927098</c:v>
                </c:pt>
                <c:pt idx="5907">
                  <c:v>357.72771444936382</c:v>
                </c:pt>
                <c:pt idx="5908">
                  <c:v>357.8369492172128</c:v>
                </c:pt>
                <c:pt idx="5909">
                  <c:v>357.94619643000175</c:v>
                </c:pt>
                <c:pt idx="5910">
                  <c:v>358.05545608491428</c:v>
                </c:pt>
                <c:pt idx="5911">
                  <c:v>358.16472817913336</c:v>
                </c:pt>
                <c:pt idx="5912">
                  <c:v>358.27401270984188</c:v>
                </c:pt>
                <c:pt idx="5913">
                  <c:v>358.38330967422246</c:v>
                </c:pt>
                <c:pt idx="5914">
                  <c:v>358.49261906945719</c:v>
                </c:pt>
                <c:pt idx="5915">
                  <c:v>358.60194089272795</c:v>
                </c:pt>
                <c:pt idx="5916">
                  <c:v>358.71127514121594</c:v>
                </c:pt>
                <c:pt idx="5917">
                  <c:v>358.8206218121029</c:v>
                </c:pt>
                <c:pt idx="5918">
                  <c:v>358.92998090256913</c:v>
                </c:pt>
                <c:pt idx="5919">
                  <c:v>359.03935240979553</c:v>
                </c:pt>
                <c:pt idx="5920">
                  <c:v>359.14873633096215</c:v>
                </c:pt>
                <c:pt idx="5921">
                  <c:v>359.2581326632486</c:v>
                </c:pt>
                <c:pt idx="5922">
                  <c:v>359.36754140383471</c:v>
                </c:pt>
                <c:pt idx="5923">
                  <c:v>359.47696254989927</c:v>
                </c:pt>
                <c:pt idx="5924">
                  <c:v>359.58639609862166</c:v>
                </c:pt>
                <c:pt idx="5925">
                  <c:v>359.69584204718035</c:v>
                </c:pt>
                <c:pt idx="5926">
                  <c:v>359.80530039275334</c:v>
                </c:pt>
                <c:pt idx="5927">
                  <c:v>359.91477113251852</c:v>
                </c:pt>
                <c:pt idx="5928">
                  <c:v>360.0242542636534</c:v>
                </c:pt>
                <c:pt idx="5929">
                  <c:v>360.13374978333542</c:v>
                </c:pt>
                <c:pt idx="5930">
                  <c:v>360.24325768874127</c:v>
                </c:pt>
                <c:pt idx="5931">
                  <c:v>360.35277797704759</c:v>
                </c:pt>
                <c:pt idx="5932">
                  <c:v>360.46231064543065</c:v>
                </c:pt>
                <c:pt idx="5933">
                  <c:v>360.57185569106656</c:v>
                </c:pt>
                <c:pt idx="5934">
                  <c:v>360.68141311113061</c:v>
                </c:pt>
                <c:pt idx="5935">
                  <c:v>360.79098290279825</c:v>
                </c:pt>
                <c:pt idx="5936">
                  <c:v>360.90056506324453</c:v>
                </c:pt>
                <c:pt idx="5937">
                  <c:v>361.01015958964382</c:v>
                </c:pt>
                <c:pt idx="5938">
                  <c:v>361.11976647917089</c:v>
                </c:pt>
                <c:pt idx="5939">
                  <c:v>361.2293857289992</c:v>
                </c:pt>
                <c:pt idx="5940">
                  <c:v>361.33901733630302</c:v>
                </c:pt>
                <c:pt idx="5941">
                  <c:v>361.44866129825522</c:v>
                </c:pt>
                <c:pt idx="5942">
                  <c:v>361.55831761202882</c:v>
                </c:pt>
                <c:pt idx="5943">
                  <c:v>361.6679862747971</c:v>
                </c:pt>
                <c:pt idx="5944">
                  <c:v>361.777667283732</c:v>
                </c:pt>
                <c:pt idx="5945">
                  <c:v>361.88736063600567</c:v>
                </c:pt>
                <c:pt idx="5946">
                  <c:v>361.99706632878974</c:v>
                </c:pt>
                <c:pt idx="5947">
                  <c:v>362.10678435925598</c:v>
                </c:pt>
                <c:pt idx="5948">
                  <c:v>362.2165147245754</c:v>
                </c:pt>
                <c:pt idx="5949">
                  <c:v>362.32625742191885</c:v>
                </c:pt>
                <c:pt idx="5950">
                  <c:v>362.43601244845661</c:v>
                </c:pt>
                <c:pt idx="5951">
                  <c:v>362.5457798013594</c:v>
                </c:pt>
                <c:pt idx="5952">
                  <c:v>362.65555947779649</c:v>
                </c:pt>
                <c:pt idx="5953">
                  <c:v>362.76535147493786</c:v>
                </c:pt>
                <c:pt idx="5954">
                  <c:v>362.87515578995249</c:v>
                </c:pt>
                <c:pt idx="5955">
                  <c:v>362.98497242000946</c:v>
                </c:pt>
                <c:pt idx="5956">
                  <c:v>363.09480136227734</c:v>
                </c:pt>
                <c:pt idx="5957">
                  <c:v>363.20464261392453</c:v>
                </c:pt>
                <c:pt idx="5958">
                  <c:v>363.31449617211888</c:v>
                </c:pt>
                <c:pt idx="5959">
                  <c:v>363.42436203402832</c:v>
                </c:pt>
                <c:pt idx="5960">
                  <c:v>363.53424019682006</c:v>
                </c:pt>
                <c:pt idx="5961">
                  <c:v>363.64413065766098</c:v>
                </c:pt>
                <c:pt idx="5962">
                  <c:v>363.75403341371833</c:v>
                </c:pt>
                <c:pt idx="5963">
                  <c:v>363.86394846215802</c:v>
                </c:pt>
                <c:pt idx="5964">
                  <c:v>363.97387580014657</c:v>
                </c:pt>
                <c:pt idx="5965">
                  <c:v>364.08381542484972</c:v>
                </c:pt>
                <c:pt idx="5966">
                  <c:v>364.19376733343307</c:v>
                </c:pt>
                <c:pt idx="5967">
                  <c:v>364.30373152306163</c:v>
                </c:pt>
                <c:pt idx="5968">
                  <c:v>364.41370799090043</c:v>
                </c:pt>
                <c:pt idx="5969">
                  <c:v>364.5236967341142</c:v>
                </c:pt>
                <c:pt idx="5970">
                  <c:v>364.63369774986711</c:v>
                </c:pt>
                <c:pt idx="5971">
                  <c:v>364.74371103532314</c:v>
                </c:pt>
                <c:pt idx="5972">
                  <c:v>364.85373658764593</c:v>
                </c:pt>
                <c:pt idx="5973">
                  <c:v>364.96377440399897</c:v>
                </c:pt>
                <c:pt idx="5974">
                  <c:v>365.07382448154561</c:v>
                </c:pt>
                <c:pt idx="5975">
                  <c:v>365.18388681744824</c:v>
                </c:pt>
                <c:pt idx="5976">
                  <c:v>365.29396140886934</c:v>
                </c:pt>
                <c:pt idx="5977">
                  <c:v>365.40404825297134</c:v>
                </c:pt>
                <c:pt idx="5978">
                  <c:v>365.51414734691599</c:v>
                </c:pt>
                <c:pt idx="5979">
                  <c:v>365.62425868786488</c:v>
                </c:pt>
                <c:pt idx="5980">
                  <c:v>365.7343822729793</c:v>
                </c:pt>
                <c:pt idx="5981">
                  <c:v>365.84451809942038</c:v>
                </c:pt>
                <c:pt idx="5982">
                  <c:v>365.9546661643484</c:v>
                </c:pt>
                <c:pt idx="5983">
                  <c:v>366.06482646492401</c:v>
                </c:pt>
                <c:pt idx="5984">
                  <c:v>366.17499899830722</c:v>
                </c:pt>
                <c:pt idx="5985">
                  <c:v>366.28518376165783</c:v>
                </c:pt>
                <c:pt idx="5986">
                  <c:v>366.39538075213545</c:v>
                </c:pt>
                <c:pt idx="5987">
                  <c:v>366.50558996689915</c:v>
                </c:pt>
                <c:pt idx="5988">
                  <c:v>366.61581140310773</c:v>
                </c:pt>
                <c:pt idx="5989">
                  <c:v>366.72604505792003</c:v>
                </c:pt>
                <c:pt idx="5990">
                  <c:v>366.83629092849407</c:v>
                </c:pt>
                <c:pt idx="5991">
                  <c:v>366.94654901198822</c:v>
                </c:pt>
                <c:pt idx="5992">
                  <c:v>367.05681930555983</c:v>
                </c:pt>
                <c:pt idx="5993">
                  <c:v>367.16710180636653</c:v>
                </c:pt>
                <c:pt idx="5994">
                  <c:v>367.27739651156526</c:v>
                </c:pt>
                <c:pt idx="5995">
                  <c:v>367.38770341831309</c:v>
                </c:pt>
                <c:pt idx="5996">
                  <c:v>367.49802252376645</c:v>
                </c:pt>
                <c:pt idx="5997">
                  <c:v>367.60835382508151</c:v>
                </c:pt>
                <c:pt idx="5998">
                  <c:v>367.71869731941422</c:v>
                </c:pt>
                <c:pt idx="5999">
                  <c:v>367.82905300392042</c:v>
                </c:pt>
                <c:pt idx="6000">
                  <c:v>367.93942087575527</c:v>
                </c:pt>
                <c:pt idx="6001">
                  <c:v>368.04980093207388</c:v>
                </c:pt>
                <c:pt idx="6002">
                  <c:v>368.16019317003133</c:v>
                </c:pt>
                <c:pt idx="6003">
                  <c:v>368.27059758678172</c:v>
                </c:pt>
                <c:pt idx="6004">
                  <c:v>368.38101417947956</c:v>
                </c:pt>
                <c:pt idx="6005">
                  <c:v>368.49144294527855</c:v>
                </c:pt>
                <c:pt idx="6006">
                  <c:v>368.60188388133287</c:v>
                </c:pt>
                <c:pt idx="6007">
                  <c:v>368.71233698479506</c:v>
                </c:pt>
                <c:pt idx="6008">
                  <c:v>368.82280225281875</c:v>
                </c:pt>
                <c:pt idx="6009">
                  <c:v>368.93327968255642</c:v>
                </c:pt>
                <c:pt idx="6010">
                  <c:v>369.0437692711609</c:v>
                </c:pt>
                <c:pt idx="6011">
                  <c:v>369.15427101578416</c:v>
                </c:pt>
                <c:pt idx="6012">
                  <c:v>369.26478491357818</c:v>
                </c:pt>
                <c:pt idx="6013">
                  <c:v>369.37531096169431</c:v>
                </c:pt>
                <c:pt idx="6014">
                  <c:v>369.48584915728446</c:v>
                </c:pt>
                <c:pt idx="6015">
                  <c:v>369.59639949749948</c:v>
                </c:pt>
                <c:pt idx="6016">
                  <c:v>369.70696197949019</c:v>
                </c:pt>
                <c:pt idx="6017">
                  <c:v>369.81753660040692</c:v>
                </c:pt>
                <c:pt idx="6018">
                  <c:v>369.9281233573999</c:v>
                </c:pt>
                <c:pt idx="6019">
                  <c:v>370.03872224761921</c:v>
                </c:pt>
                <c:pt idx="6020">
                  <c:v>370.14933326821466</c:v>
                </c:pt>
                <c:pt idx="6021">
                  <c:v>370.25995641633568</c:v>
                </c:pt>
                <c:pt idx="6022">
                  <c:v>370.37059168913095</c:v>
                </c:pt>
                <c:pt idx="6023">
                  <c:v>370.48123908374941</c:v>
                </c:pt>
                <c:pt idx="6024">
                  <c:v>370.59189859733982</c:v>
                </c:pt>
                <c:pt idx="6025">
                  <c:v>370.7025702270505</c:v>
                </c:pt>
                <c:pt idx="6026">
                  <c:v>370.81325397002917</c:v>
                </c:pt>
                <c:pt idx="6027">
                  <c:v>370.92394982342381</c:v>
                </c:pt>
                <c:pt idx="6028">
                  <c:v>371.03465778438158</c:v>
                </c:pt>
                <c:pt idx="6029">
                  <c:v>371.14537785004973</c:v>
                </c:pt>
                <c:pt idx="6030">
                  <c:v>371.25611001757539</c:v>
                </c:pt>
                <c:pt idx="6031">
                  <c:v>371.36685428410499</c:v>
                </c:pt>
                <c:pt idx="6032">
                  <c:v>371.47761064678485</c:v>
                </c:pt>
                <c:pt idx="6033">
                  <c:v>371.58837910276111</c:v>
                </c:pt>
                <c:pt idx="6034">
                  <c:v>371.69915964917936</c:v>
                </c:pt>
                <c:pt idx="6035">
                  <c:v>371.80995228318551</c:v>
                </c:pt>
                <c:pt idx="6036">
                  <c:v>371.92075700192447</c:v>
                </c:pt>
                <c:pt idx="6037">
                  <c:v>372.03157380254129</c:v>
                </c:pt>
                <c:pt idx="6038">
                  <c:v>372.14240268218072</c:v>
                </c:pt>
                <c:pt idx="6039">
                  <c:v>372.25324363798728</c:v>
                </c:pt>
                <c:pt idx="6040">
                  <c:v>372.36409666710472</c:v>
                </c:pt>
                <c:pt idx="6041">
                  <c:v>372.47496176667755</c:v>
                </c:pt>
                <c:pt idx="6042">
                  <c:v>372.58583893384895</c:v>
                </c:pt>
                <c:pt idx="6043">
                  <c:v>372.69672816576241</c:v>
                </c:pt>
                <c:pt idx="6044">
                  <c:v>372.80762945956104</c:v>
                </c:pt>
                <c:pt idx="6045">
                  <c:v>372.91854281238744</c:v>
                </c:pt>
                <c:pt idx="6046">
                  <c:v>373.02946822138449</c:v>
                </c:pt>
                <c:pt idx="6047">
                  <c:v>373.14040568369438</c:v>
                </c:pt>
                <c:pt idx="6048">
                  <c:v>373.2513551964588</c:v>
                </c:pt>
                <c:pt idx="6049">
                  <c:v>373.36231675681984</c:v>
                </c:pt>
                <c:pt idx="6050">
                  <c:v>373.47329036191894</c:v>
                </c:pt>
                <c:pt idx="6051">
                  <c:v>373.58427600889729</c:v>
                </c:pt>
                <c:pt idx="6052">
                  <c:v>373.69527369489577</c:v>
                </c:pt>
                <c:pt idx="6053">
                  <c:v>373.80628341705511</c:v>
                </c:pt>
                <c:pt idx="6054">
                  <c:v>373.91730517251563</c:v>
                </c:pt>
                <c:pt idx="6055">
                  <c:v>374.02833895841763</c:v>
                </c:pt>
                <c:pt idx="6056">
                  <c:v>374.13938477190118</c:v>
                </c:pt>
                <c:pt idx="6057">
                  <c:v>374.25044261010567</c:v>
                </c:pt>
                <c:pt idx="6058">
                  <c:v>374.36151247017017</c:v>
                </c:pt>
                <c:pt idx="6059">
                  <c:v>374.47259434923427</c:v>
                </c:pt>
                <c:pt idx="6060">
                  <c:v>374.58368824443698</c:v>
                </c:pt>
                <c:pt idx="6061">
                  <c:v>374.6947941529163</c:v>
                </c:pt>
                <c:pt idx="6062">
                  <c:v>374.80591207181101</c:v>
                </c:pt>
                <c:pt idx="6063">
                  <c:v>374.91704199825887</c:v>
                </c:pt>
                <c:pt idx="6064">
                  <c:v>375.02818392939793</c:v>
                </c:pt>
                <c:pt idx="6065">
                  <c:v>375.13933786236566</c:v>
                </c:pt>
                <c:pt idx="6066">
                  <c:v>375.25050379429922</c:v>
                </c:pt>
                <c:pt idx="6067">
                  <c:v>375.36168172233607</c:v>
                </c:pt>
                <c:pt idx="6068">
                  <c:v>375.47287164361251</c:v>
                </c:pt>
                <c:pt idx="6069">
                  <c:v>375.58407355526526</c:v>
                </c:pt>
                <c:pt idx="6070">
                  <c:v>375.69528745443068</c:v>
                </c:pt>
                <c:pt idx="6071">
                  <c:v>375.8065133382446</c:v>
                </c:pt>
                <c:pt idx="6072">
                  <c:v>375.91775120384312</c:v>
                </c:pt>
                <c:pt idx="6073">
                  <c:v>376.02900104836135</c:v>
                </c:pt>
                <c:pt idx="6074">
                  <c:v>376.14026286893471</c:v>
                </c:pt>
                <c:pt idx="6075">
                  <c:v>376.25153666269796</c:v>
                </c:pt>
                <c:pt idx="6076">
                  <c:v>376.36282242678658</c:v>
                </c:pt>
                <c:pt idx="6077">
                  <c:v>376.47412015833419</c:v>
                </c:pt>
                <c:pt idx="6078">
                  <c:v>376.58542985447542</c:v>
                </c:pt>
                <c:pt idx="6079">
                  <c:v>376.69675151234435</c:v>
                </c:pt>
                <c:pt idx="6080">
                  <c:v>376.80808512907458</c:v>
                </c:pt>
                <c:pt idx="6081">
                  <c:v>376.91943070179963</c:v>
                </c:pt>
                <c:pt idx="6082">
                  <c:v>377.03078822765286</c:v>
                </c:pt>
                <c:pt idx="6083">
                  <c:v>377.14215770376717</c:v>
                </c:pt>
                <c:pt idx="6084">
                  <c:v>377.25353912727496</c:v>
                </c:pt>
                <c:pt idx="6085">
                  <c:v>377.36493249530935</c:v>
                </c:pt>
                <c:pt idx="6086">
                  <c:v>377.47633780500206</c:v>
                </c:pt>
                <c:pt idx="6087">
                  <c:v>377.58775505348547</c:v>
                </c:pt>
                <c:pt idx="6088">
                  <c:v>377.69918423789125</c:v>
                </c:pt>
                <c:pt idx="6089">
                  <c:v>377.81062535535068</c:v>
                </c:pt>
                <c:pt idx="6090">
                  <c:v>377.922078402995</c:v>
                </c:pt>
                <c:pt idx="6091">
                  <c:v>378.03354337795565</c:v>
                </c:pt>
                <c:pt idx="6092">
                  <c:v>378.14502027736307</c:v>
                </c:pt>
                <c:pt idx="6093">
                  <c:v>378.25650909834769</c:v>
                </c:pt>
                <c:pt idx="6094">
                  <c:v>378.36800983804011</c:v>
                </c:pt>
                <c:pt idx="6095">
                  <c:v>378.47952249357002</c:v>
                </c:pt>
                <c:pt idx="6096">
                  <c:v>378.59104706206756</c:v>
                </c:pt>
                <c:pt idx="6097">
                  <c:v>378.70258354066209</c:v>
                </c:pt>
                <c:pt idx="6098">
                  <c:v>378.81413192648296</c:v>
                </c:pt>
                <c:pt idx="6099">
                  <c:v>378.92569221665929</c:v>
                </c:pt>
                <c:pt idx="6100">
                  <c:v>379.03726440831969</c:v>
                </c:pt>
                <c:pt idx="6101">
                  <c:v>379.148848498593</c:v>
                </c:pt>
                <c:pt idx="6102">
                  <c:v>379.26044448460732</c:v>
                </c:pt>
                <c:pt idx="6103">
                  <c:v>379.37205236349126</c:v>
                </c:pt>
                <c:pt idx="6104">
                  <c:v>379.48367213237196</c:v>
                </c:pt>
                <c:pt idx="6105">
                  <c:v>379.59530378837746</c:v>
                </c:pt>
                <c:pt idx="6106">
                  <c:v>379.70694732863529</c:v>
                </c:pt>
                <c:pt idx="6107">
                  <c:v>379.81860275027231</c:v>
                </c:pt>
                <c:pt idx="6108">
                  <c:v>379.93027005041552</c:v>
                </c:pt>
                <c:pt idx="6109">
                  <c:v>380.04194922619172</c:v>
                </c:pt>
                <c:pt idx="6110">
                  <c:v>380.15364027472748</c:v>
                </c:pt>
                <c:pt idx="6111">
                  <c:v>380.26534319314857</c:v>
                </c:pt>
                <c:pt idx="6112">
                  <c:v>380.37705797858104</c:v>
                </c:pt>
                <c:pt idx="6113">
                  <c:v>380.488784628151</c:v>
                </c:pt>
                <c:pt idx="6114">
                  <c:v>380.60052313898365</c:v>
                </c:pt>
                <c:pt idx="6115">
                  <c:v>380.71227350820431</c:v>
                </c:pt>
                <c:pt idx="6116">
                  <c:v>380.82403573293828</c:v>
                </c:pt>
                <c:pt idx="6117">
                  <c:v>380.93580981030982</c:v>
                </c:pt>
                <c:pt idx="6118">
                  <c:v>381.04759573744411</c:v>
                </c:pt>
                <c:pt idx="6119">
                  <c:v>381.15939351146517</c:v>
                </c:pt>
                <c:pt idx="6120">
                  <c:v>381.271203129497</c:v>
                </c:pt>
                <c:pt idx="6121">
                  <c:v>381.38302458866372</c:v>
                </c:pt>
                <c:pt idx="6122">
                  <c:v>381.49485788608899</c:v>
                </c:pt>
                <c:pt idx="6123">
                  <c:v>381.6067030188961</c:v>
                </c:pt>
                <c:pt idx="6124">
                  <c:v>381.71855998420818</c:v>
                </c:pt>
                <c:pt idx="6125">
                  <c:v>381.83042877914852</c:v>
                </c:pt>
                <c:pt idx="6126">
                  <c:v>381.94230940083946</c:v>
                </c:pt>
                <c:pt idx="6127">
                  <c:v>382.05420184640388</c:v>
                </c:pt>
                <c:pt idx="6128">
                  <c:v>382.16610611296375</c:v>
                </c:pt>
                <c:pt idx="6129">
                  <c:v>382.27802219764118</c:v>
                </c:pt>
                <c:pt idx="6130">
                  <c:v>382.38995009755808</c:v>
                </c:pt>
                <c:pt idx="6131">
                  <c:v>382.5018898098362</c:v>
                </c:pt>
                <c:pt idx="6132">
                  <c:v>382.61384133159657</c:v>
                </c:pt>
                <c:pt idx="6133">
                  <c:v>382.72580465996054</c:v>
                </c:pt>
                <c:pt idx="6134">
                  <c:v>382.83777979204899</c:v>
                </c:pt>
                <c:pt idx="6135">
                  <c:v>382.94976672498279</c:v>
                </c:pt>
                <c:pt idx="6136">
                  <c:v>383.06176545588215</c:v>
                </c:pt>
                <c:pt idx="6137">
                  <c:v>383.17377598186761</c:v>
                </c:pt>
                <c:pt idx="6138">
                  <c:v>383.28579830005896</c:v>
                </c:pt>
                <c:pt idx="6139">
                  <c:v>383.39783240757612</c:v>
                </c:pt>
                <c:pt idx="6140">
                  <c:v>383.50987830153895</c:v>
                </c:pt>
                <c:pt idx="6141">
                  <c:v>383.62193597906628</c:v>
                </c:pt>
                <c:pt idx="6142">
                  <c:v>383.73400543727763</c:v>
                </c:pt>
                <c:pt idx="6143">
                  <c:v>383.84608667329195</c:v>
                </c:pt>
                <c:pt idx="6144">
                  <c:v>383.95817968422773</c:v>
                </c:pt>
                <c:pt idx="6145">
                  <c:v>384.07028446720369</c:v>
                </c:pt>
                <c:pt idx="6146">
                  <c:v>384.1824010193381</c:v>
                </c:pt>
                <c:pt idx="6147">
                  <c:v>384.29452933774871</c:v>
                </c:pt>
                <c:pt idx="6148">
                  <c:v>384.40666941955368</c:v>
                </c:pt>
                <c:pt idx="6149">
                  <c:v>384.51882126187053</c:v>
                </c:pt>
                <c:pt idx="6150">
                  <c:v>384.63098486181678</c:v>
                </c:pt>
                <c:pt idx="6151">
                  <c:v>384.74316021650947</c:v>
                </c:pt>
                <c:pt idx="6152">
                  <c:v>384.8553473230657</c:v>
                </c:pt>
                <c:pt idx="6153">
                  <c:v>384.96754617860199</c:v>
                </c:pt>
                <c:pt idx="6154">
                  <c:v>385.07975678023519</c:v>
                </c:pt>
                <c:pt idx="6155">
                  <c:v>385.19197912508162</c:v>
                </c:pt>
                <c:pt idx="6156">
                  <c:v>385.30421321025722</c:v>
                </c:pt>
                <c:pt idx="6157">
                  <c:v>385.41645903287787</c:v>
                </c:pt>
                <c:pt idx="6158">
                  <c:v>385.52871659005956</c:v>
                </c:pt>
                <c:pt idx="6159">
                  <c:v>385.64098587891766</c:v>
                </c:pt>
                <c:pt idx="6160">
                  <c:v>385.75326689656725</c:v>
                </c:pt>
                <c:pt idx="6161">
                  <c:v>385.86555964012342</c:v>
                </c:pt>
                <c:pt idx="6162">
                  <c:v>385.97786410670136</c:v>
                </c:pt>
                <c:pt idx="6163">
                  <c:v>386.09018029341541</c:v>
                </c:pt>
                <c:pt idx="6164">
                  <c:v>386.20250819737993</c:v>
                </c:pt>
                <c:pt idx="6165">
                  <c:v>386.31484781570964</c:v>
                </c:pt>
                <c:pt idx="6166">
                  <c:v>386.42719914551776</c:v>
                </c:pt>
                <c:pt idx="6167">
                  <c:v>386.53956218391897</c:v>
                </c:pt>
                <c:pt idx="6168">
                  <c:v>386.65193692802626</c:v>
                </c:pt>
                <c:pt idx="6169">
                  <c:v>386.76432337495334</c:v>
                </c:pt>
                <c:pt idx="6170">
                  <c:v>386.87672152181312</c:v>
                </c:pt>
                <c:pt idx="6171">
                  <c:v>386.98913136571872</c:v>
                </c:pt>
                <c:pt idx="6172">
                  <c:v>387.10155290378322</c:v>
                </c:pt>
                <c:pt idx="6173">
                  <c:v>387.21398613311874</c:v>
                </c:pt>
                <c:pt idx="6174">
                  <c:v>387.32643105083775</c:v>
                </c:pt>
                <c:pt idx="6175">
                  <c:v>387.43888765405262</c:v>
                </c:pt>
                <c:pt idx="6176">
                  <c:v>387.55135593987512</c:v>
                </c:pt>
                <c:pt idx="6177">
                  <c:v>387.66383590541722</c:v>
                </c:pt>
                <c:pt idx="6178">
                  <c:v>387.77632754779006</c:v>
                </c:pt>
                <c:pt idx="6179">
                  <c:v>387.8888308641055</c:v>
                </c:pt>
                <c:pt idx="6180">
                  <c:v>388.0013458514743</c:v>
                </c:pt>
                <c:pt idx="6181">
                  <c:v>388.11387250700773</c:v>
                </c:pt>
                <c:pt idx="6182">
                  <c:v>388.22641082781621</c:v>
                </c:pt>
                <c:pt idx="6183">
                  <c:v>388.33896081101051</c:v>
                </c:pt>
                <c:pt idx="6184">
                  <c:v>388.45152245370082</c:v>
                </c:pt>
                <c:pt idx="6185">
                  <c:v>388.56409575299756</c:v>
                </c:pt>
                <c:pt idx="6186">
                  <c:v>388.67668070601047</c:v>
                </c:pt>
                <c:pt idx="6187">
                  <c:v>388.78927730984941</c:v>
                </c:pt>
                <c:pt idx="6188">
                  <c:v>388.90188556162389</c:v>
                </c:pt>
                <c:pt idx="6189">
                  <c:v>389.01450545844313</c:v>
                </c:pt>
                <c:pt idx="6190">
                  <c:v>389.12713699741659</c:v>
                </c:pt>
                <c:pt idx="6191">
                  <c:v>389.23978017565315</c:v>
                </c:pt>
                <c:pt idx="6192">
                  <c:v>389.35243499026137</c:v>
                </c:pt>
                <c:pt idx="6193">
                  <c:v>389.46510143834996</c:v>
                </c:pt>
                <c:pt idx="6194">
                  <c:v>389.57777951702735</c:v>
                </c:pt>
                <c:pt idx="6195">
                  <c:v>389.69046922340186</c:v>
                </c:pt>
                <c:pt idx="6196">
                  <c:v>389.80317055458102</c:v>
                </c:pt>
                <c:pt idx="6197">
                  <c:v>389.91588350767319</c:v>
                </c:pt>
                <c:pt idx="6198">
                  <c:v>390.02860807978573</c:v>
                </c:pt>
                <c:pt idx="6199">
                  <c:v>390.14134426802599</c:v>
                </c:pt>
                <c:pt idx="6200">
                  <c:v>390.25409206950138</c:v>
                </c:pt>
                <c:pt idx="6201">
                  <c:v>390.36685148131858</c:v>
                </c:pt>
                <c:pt idx="6202">
                  <c:v>390.47962250058475</c:v>
                </c:pt>
                <c:pt idx="6203">
                  <c:v>390.59240512440664</c:v>
                </c:pt>
                <c:pt idx="6204">
                  <c:v>390.70519934989022</c:v>
                </c:pt>
                <c:pt idx="6205">
                  <c:v>390.81800517414234</c:v>
                </c:pt>
                <c:pt idx="6206">
                  <c:v>390.93082259426882</c:v>
                </c:pt>
                <c:pt idx="6207">
                  <c:v>391.04365160737552</c:v>
                </c:pt>
                <c:pt idx="6208">
                  <c:v>391.15649221056827</c:v>
                </c:pt>
                <c:pt idx="6209">
                  <c:v>391.26934440095232</c:v>
                </c:pt>
                <c:pt idx="6210">
                  <c:v>391.38220817563342</c:v>
                </c:pt>
                <c:pt idx="6211">
                  <c:v>391.49508353171655</c:v>
                </c:pt>
                <c:pt idx="6212">
                  <c:v>391.60797046630648</c:v>
                </c:pt>
                <c:pt idx="6213">
                  <c:v>391.72086897650826</c:v>
                </c:pt>
                <c:pt idx="6214">
                  <c:v>391.83377905942632</c:v>
                </c:pt>
                <c:pt idx="6215">
                  <c:v>391.94670071216512</c:v>
                </c:pt>
                <c:pt idx="6216">
                  <c:v>392.05963393182918</c:v>
                </c:pt>
                <c:pt idx="6217">
                  <c:v>392.17257871552192</c:v>
                </c:pt>
                <c:pt idx="6218">
                  <c:v>392.28553506034763</c:v>
                </c:pt>
                <c:pt idx="6219">
                  <c:v>392.39850296340984</c:v>
                </c:pt>
                <c:pt idx="6220">
                  <c:v>392.51148242181222</c:v>
                </c:pt>
                <c:pt idx="6221">
                  <c:v>392.62447343265802</c:v>
                </c:pt>
                <c:pt idx="6222">
                  <c:v>392.73747599305028</c:v>
                </c:pt>
                <c:pt idx="6223">
                  <c:v>392.85049010009197</c:v>
                </c:pt>
                <c:pt idx="6224">
                  <c:v>392.96351575088568</c:v>
                </c:pt>
                <c:pt idx="6225">
                  <c:v>393.07655294253431</c:v>
                </c:pt>
                <c:pt idx="6226">
                  <c:v>393.18960167214067</c:v>
                </c:pt>
                <c:pt idx="6227">
                  <c:v>393.30266193680603</c:v>
                </c:pt>
                <c:pt idx="6228">
                  <c:v>393.41573373363309</c:v>
                </c:pt>
                <c:pt idx="6229">
                  <c:v>393.52881705972362</c:v>
                </c:pt>
                <c:pt idx="6230">
                  <c:v>393.64191191217907</c:v>
                </c:pt>
                <c:pt idx="6231">
                  <c:v>393.75501828810127</c:v>
                </c:pt>
                <c:pt idx="6232">
                  <c:v>393.86813618459166</c:v>
                </c:pt>
                <c:pt idx="6233">
                  <c:v>393.98126559875118</c:v>
                </c:pt>
                <c:pt idx="6234">
                  <c:v>394.09440652768086</c:v>
                </c:pt>
                <c:pt idx="6235">
                  <c:v>394.20755896848146</c:v>
                </c:pt>
                <c:pt idx="6236">
                  <c:v>394.32072291825392</c:v>
                </c:pt>
                <c:pt idx="6237">
                  <c:v>394.43389837409842</c:v>
                </c:pt>
                <c:pt idx="6238">
                  <c:v>394.5470853331156</c:v>
                </c:pt>
                <c:pt idx="6239">
                  <c:v>394.66028379240527</c:v>
                </c:pt>
                <c:pt idx="6240">
                  <c:v>394.77349374906726</c:v>
                </c:pt>
                <c:pt idx="6241">
                  <c:v>394.88671520020176</c:v>
                </c:pt>
                <c:pt idx="6242">
                  <c:v>394.99994814290835</c:v>
                </c:pt>
                <c:pt idx="6243">
                  <c:v>395.11319257428636</c:v>
                </c:pt>
                <c:pt idx="6244">
                  <c:v>395.22644849143495</c:v>
                </c:pt>
                <c:pt idx="6245">
                  <c:v>395.33971589145352</c:v>
                </c:pt>
                <c:pt idx="6246">
                  <c:v>395.45299477144067</c:v>
                </c:pt>
                <c:pt idx="6247">
                  <c:v>395.56628512849551</c:v>
                </c:pt>
                <c:pt idx="6248">
                  <c:v>395.67958695971646</c:v>
                </c:pt>
                <c:pt idx="6249">
                  <c:v>395.79290026220184</c:v>
                </c:pt>
                <c:pt idx="6250">
                  <c:v>395.90622503305025</c:v>
                </c:pt>
                <c:pt idx="6251">
                  <c:v>396.01956126935954</c:v>
                </c:pt>
                <c:pt idx="6252">
                  <c:v>396.13290896822758</c:v>
                </c:pt>
                <c:pt idx="6253">
                  <c:v>396.24626812675257</c:v>
                </c:pt>
                <c:pt idx="6254">
                  <c:v>396.35963874203162</c:v>
                </c:pt>
                <c:pt idx="6255">
                  <c:v>396.47302081116243</c:v>
                </c:pt>
                <c:pt idx="6256">
                  <c:v>396.58641433124217</c:v>
                </c:pt>
                <c:pt idx="6257">
                  <c:v>396.69981929936807</c:v>
                </c:pt>
                <c:pt idx="6258">
                  <c:v>396.81323571263687</c:v>
                </c:pt>
                <c:pt idx="6259">
                  <c:v>396.92666356814567</c:v>
                </c:pt>
                <c:pt idx="6260">
                  <c:v>397.04010286299086</c:v>
                </c:pt>
                <c:pt idx="6261">
                  <c:v>397.15355359426894</c:v>
                </c:pt>
                <c:pt idx="6262">
                  <c:v>397.26701575907629</c:v>
                </c:pt>
                <c:pt idx="6263">
                  <c:v>397.380489354509</c:v>
                </c:pt>
                <c:pt idx="6264">
                  <c:v>397.49397437766294</c:v>
                </c:pt>
                <c:pt idx="6265">
                  <c:v>397.60747082563427</c:v>
                </c:pt>
                <c:pt idx="6266">
                  <c:v>397.72097869551828</c:v>
                </c:pt>
                <c:pt idx="6267">
                  <c:v>397.83449798441052</c:v>
                </c:pt>
                <c:pt idx="6268">
                  <c:v>397.94802868940656</c:v>
                </c:pt>
                <c:pt idx="6269">
                  <c:v>398.06157080760136</c:v>
                </c:pt>
                <c:pt idx="6270">
                  <c:v>398.17512433609011</c:v>
                </c:pt>
                <c:pt idx="6271">
                  <c:v>398.2886892719676</c:v>
                </c:pt>
                <c:pt idx="6272">
                  <c:v>398.40226561232868</c:v>
                </c:pt>
                <c:pt idx="6273">
                  <c:v>398.51585335426762</c:v>
                </c:pt>
                <c:pt idx="6274">
                  <c:v>398.62945249487905</c:v>
                </c:pt>
                <c:pt idx="6275">
                  <c:v>398.74306303125712</c:v>
                </c:pt>
                <c:pt idx="6276">
                  <c:v>398.85668496049601</c:v>
                </c:pt>
                <c:pt idx="6277">
                  <c:v>398.97031827968948</c:v>
                </c:pt>
                <c:pt idx="6278">
                  <c:v>399.08396298593175</c:v>
                </c:pt>
                <c:pt idx="6279">
                  <c:v>399.19761907631602</c:v>
                </c:pt>
                <c:pt idx="6280">
                  <c:v>399.31128654793577</c:v>
                </c:pt>
                <c:pt idx="6281">
                  <c:v>399.42496539788459</c:v>
                </c:pt>
                <c:pt idx="6282">
                  <c:v>399.53865562325558</c:v>
                </c:pt>
                <c:pt idx="6283">
                  <c:v>399.6523572211417</c:v>
                </c:pt>
                <c:pt idx="6284">
                  <c:v>399.76607018863575</c:v>
                </c:pt>
                <c:pt idx="6285">
                  <c:v>399.87979452283071</c:v>
                </c:pt>
                <c:pt idx="6286">
                  <c:v>399.99353022081885</c:v>
                </c:pt>
                <c:pt idx="6287">
                  <c:v>400.10727727969282</c:v>
                </c:pt>
                <c:pt idx="6288">
                  <c:v>400.22103569654485</c:v>
                </c:pt>
                <c:pt idx="6289">
                  <c:v>400.3348054684671</c:v>
                </c:pt>
                <c:pt idx="6290">
                  <c:v>400.44858659255141</c:v>
                </c:pt>
                <c:pt idx="6291">
                  <c:v>400.56237906588962</c:v>
                </c:pt>
                <c:pt idx="6292">
                  <c:v>400.67618288557367</c:v>
                </c:pt>
                <c:pt idx="6293">
                  <c:v>400.78999804869471</c:v>
                </c:pt>
                <c:pt idx="6294">
                  <c:v>400.90382455234476</c:v>
                </c:pt>
                <c:pt idx="6295">
                  <c:v>401.01766239361444</c:v>
                </c:pt>
                <c:pt idx="6296">
                  <c:v>401.13151156959503</c:v>
                </c:pt>
                <c:pt idx="6297">
                  <c:v>401.24537207737762</c:v>
                </c:pt>
                <c:pt idx="6298">
                  <c:v>401.35924391405308</c:v>
                </c:pt>
                <c:pt idx="6299">
                  <c:v>401.47312707671176</c:v>
                </c:pt>
                <c:pt idx="6300">
                  <c:v>401.58702156244442</c:v>
                </c:pt>
                <c:pt idx="6301">
                  <c:v>401.70092736834152</c:v>
                </c:pt>
                <c:pt idx="6302">
                  <c:v>401.81484449149315</c:v>
                </c:pt>
                <c:pt idx="6303">
                  <c:v>401.9287729289893</c:v>
                </c:pt>
                <c:pt idx="6304">
                  <c:v>402.04271267792052</c:v>
                </c:pt>
                <c:pt idx="6305">
                  <c:v>402.15666373537607</c:v>
                </c:pt>
                <c:pt idx="6306">
                  <c:v>402.27062609844558</c:v>
                </c:pt>
                <c:pt idx="6307">
                  <c:v>402.38459976421899</c:v>
                </c:pt>
                <c:pt idx="6308">
                  <c:v>402.49858472978542</c:v>
                </c:pt>
                <c:pt idx="6309">
                  <c:v>402.61258099223443</c:v>
                </c:pt>
                <c:pt idx="6310">
                  <c:v>402.7265885486546</c:v>
                </c:pt>
                <c:pt idx="6311">
                  <c:v>402.84060739613574</c:v>
                </c:pt>
                <c:pt idx="6312">
                  <c:v>402.95463753176608</c:v>
                </c:pt>
                <c:pt idx="6313">
                  <c:v>403.06867895263423</c:v>
                </c:pt>
                <c:pt idx="6314">
                  <c:v>403.1827316558294</c:v>
                </c:pt>
                <c:pt idx="6315">
                  <c:v>403.29679563843956</c:v>
                </c:pt>
                <c:pt idx="6316">
                  <c:v>403.41087089755325</c:v>
                </c:pt>
                <c:pt idx="6317">
                  <c:v>403.52495743025833</c:v>
                </c:pt>
                <c:pt idx="6318">
                  <c:v>403.63905523364332</c:v>
                </c:pt>
                <c:pt idx="6319">
                  <c:v>403.75316430479575</c:v>
                </c:pt>
                <c:pt idx="6320">
                  <c:v>403.86728464080358</c:v>
                </c:pt>
                <c:pt idx="6321">
                  <c:v>403.98141623875415</c:v>
                </c:pt>
                <c:pt idx="6322">
                  <c:v>404.09555909573533</c:v>
                </c:pt>
                <c:pt idx="6323">
                  <c:v>404.20971320883456</c:v>
                </c:pt>
                <c:pt idx="6324">
                  <c:v>404.32387857513879</c:v>
                </c:pt>
                <c:pt idx="6325">
                  <c:v>404.43805519173526</c:v>
                </c:pt>
                <c:pt idx="6326">
                  <c:v>404.55224305571107</c:v>
                </c:pt>
                <c:pt idx="6327">
                  <c:v>404.66644216415278</c:v>
                </c:pt>
                <c:pt idx="6328">
                  <c:v>404.78065251414728</c:v>
                </c:pt>
                <c:pt idx="6329">
                  <c:v>404.89487410278127</c:v>
                </c:pt>
                <c:pt idx="6330">
                  <c:v>405.00910692714092</c:v>
                </c:pt>
                <c:pt idx="6331">
                  <c:v>405.12335098431311</c:v>
                </c:pt>
                <c:pt idx="6332">
                  <c:v>405.23760627138353</c:v>
                </c:pt>
                <c:pt idx="6333">
                  <c:v>405.35187278543867</c:v>
                </c:pt>
                <c:pt idx="6334">
                  <c:v>405.46615052356407</c:v>
                </c:pt>
                <c:pt idx="6335">
                  <c:v>405.58043948284586</c:v>
                </c:pt>
                <c:pt idx="6336">
                  <c:v>405.69473966036975</c:v>
                </c:pt>
                <c:pt idx="6337">
                  <c:v>405.80905105322125</c:v>
                </c:pt>
                <c:pt idx="6338">
                  <c:v>405.92337365848556</c:v>
                </c:pt>
                <c:pt idx="6339">
                  <c:v>406.03770747324864</c:v>
                </c:pt>
                <c:pt idx="6340">
                  <c:v>406.1520524945953</c:v>
                </c:pt>
                <c:pt idx="6341">
                  <c:v>406.26640871961052</c:v>
                </c:pt>
                <c:pt idx="6342">
                  <c:v>406.38077614537963</c:v>
                </c:pt>
                <c:pt idx="6343">
                  <c:v>406.49515476898694</c:v>
                </c:pt>
                <c:pt idx="6344">
                  <c:v>406.60954458751792</c:v>
                </c:pt>
                <c:pt idx="6345">
                  <c:v>406.7239455980565</c:v>
                </c:pt>
                <c:pt idx="6346">
                  <c:v>406.83835779768731</c:v>
                </c:pt>
                <c:pt idx="6347">
                  <c:v>406.95278118349518</c:v>
                </c:pt>
                <c:pt idx="6348">
                  <c:v>407.06721575256364</c:v>
                </c:pt>
                <c:pt idx="6349">
                  <c:v>407.18166150197732</c:v>
                </c:pt>
                <c:pt idx="6350">
                  <c:v>407.29611842881991</c:v>
                </c:pt>
                <c:pt idx="6351">
                  <c:v>407.41058653017569</c:v>
                </c:pt>
                <c:pt idx="6352">
                  <c:v>407.52506580312814</c:v>
                </c:pt>
                <c:pt idx="6353">
                  <c:v>407.63955624476091</c:v>
                </c:pt>
                <c:pt idx="6354">
                  <c:v>407.75405785215759</c:v>
                </c:pt>
                <c:pt idx="6355">
                  <c:v>407.86857062240165</c:v>
                </c:pt>
                <c:pt idx="6356">
                  <c:v>407.98309455257606</c:v>
                </c:pt>
                <c:pt idx="6357">
                  <c:v>408.0976296397647</c:v>
                </c:pt>
                <c:pt idx="6358">
                  <c:v>408.21217588104992</c:v>
                </c:pt>
                <c:pt idx="6359">
                  <c:v>408.32673327351506</c:v>
                </c:pt>
                <c:pt idx="6360">
                  <c:v>408.44130181424282</c:v>
                </c:pt>
                <c:pt idx="6361">
                  <c:v>408.55588150031633</c:v>
                </c:pt>
                <c:pt idx="6362">
                  <c:v>408.67047232881748</c:v>
                </c:pt>
                <c:pt idx="6363">
                  <c:v>408.78507429682912</c:v>
                </c:pt>
                <c:pt idx="6364">
                  <c:v>408.89968740143388</c:v>
                </c:pt>
                <c:pt idx="6365">
                  <c:v>409.01431163971387</c:v>
                </c:pt>
                <c:pt idx="6366">
                  <c:v>409.12894700875108</c:v>
                </c:pt>
                <c:pt idx="6367">
                  <c:v>409.24359350562764</c:v>
                </c:pt>
                <c:pt idx="6368">
                  <c:v>409.35825112742577</c:v>
                </c:pt>
                <c:pt idx="6369">
                  <c:v>409.47291987122691</c:v>
                </c:pt>
                <c:pt idx="6370">
                  <c:v>409.58759973411321</c:v>
                </c:pt>
                <c:pt idx="6371">
                  <c:v>409.70229071316606</c:v>
                </c:pt>
                <c:pt idx="6372">
                  <c:v>409.81699280546678</c:v>
                </c:pt>
                <c:pt idx="6373">
                  <c:v>409.93170600809691</c:v>
                </c:pt>
                <c:pt idx="6374">
                  <c:v>410.04643031813822</c:v>
                </c:pt>
                <c:pt idx="6375">
                  <c:v>410.16116573267112</c:v>
                </c:pt>
                <c:pt idx="6376">
                  <c:v>410.27591224877716</c:v>
                </c:pt>
                <c:pt idx="6377">
                  <c:v>410.39066986353748</c:v>
                </c:pt>
                <c:pt idx="6378">
                  <c:v>410.50543857403233</c:v>
                </c:pt>
                <c:pt idx="6379">
                  <c:v>410.62021837734312</c:v>
                </c:pt>
                <c:pt idx="6380">
                  <c:v>410.73500927055005</c:v>
                </c:pt>
                <c:pt idx="6381">
                  <c:v>410.84981125073398</c:v>
                </c:pt>
                <c:pt idx="6382">
                  <c:v>410.96462431497508</c:v>
                </c:pt>
                <c:pt idx="6383">
                  <c:v>411.07944846035412</c:v>
                </c:pt>
                <c:pt idx="6384">
                  <c:v>411.19428368395103</c:v>
                </c:pt>
                <c:pt idx="6385">
                  <c:v>411.30912998284572</c:v>
                </c:pt>
                <c:pt idx="6386">
                  <c:v>411.42398735411882</c:v>
                </c:pt>
                <c:pt idx="6387">
                  <c:v>411.53885579485001</c:v>
                </c:pt>
                <c:pt idx="6388">
                  <c:v>411.65373530211906</c:v>
                </c:pt>
                <c:pt idx="6389">
                  <c:v>411.76862587300582</c:v>
                </c:pt>
                <c:pt idx="6390">
                  <c:v>411.88352750458984</c:v>
                </c:pt>
                <c:pt idx="6391">
                  <c:v>411.99844019395078</c:v>
                </c:pt>
                <c:pt idx="6392">
                  <c:v>412.11336393816799</c:v>
                </c:pt>
                <c:pt idx="6393">
                  <c:v>412.22829873432102</c:v>
                </c:pt>
                <c:pt idx="6394">
                  <c:v>412.34324457948878</c:v>
                </c:pt>
                <c:pt idx="6395">
                  <c:v>412.45820147075062</c:v>
                </c:pt>
                <c:pt idx="6396">
                  <c:v>412.57316940518547</c:v>
                </c:pt>
                <c:pt idx="6397">
                  <c:v>412.68814837987259</c:v>
                </c:pt>
                <c:pt idx="6398">
                  <c:v>412.80313839189063</c:v>
                </c:pt>
                <c:pt idx="6399">
                  <c:v>412.91813943831824</c:v>
                </c:pt>
                <c:pt idx="6400">
                  <c:v>413.0331515162344</c:v>
                </c:pt>
                <c:pt idx="6401">
                  <c:v>413.14817462271748</c:v>
                </c:pt>
                <c:pt idx="6402">
                  <c:v>413.26320875484612</c:v>
                </c:pt>
                <c:pt idx="6403">
                  <c:v>413.37825390969834</c:v>
                </c:pt>
                <c:pt idx="6404">
                  <c:v>413.49331008435286</c:v>
                </c:pt>
                <c:pt idx="6405">
                  <c:v>413.60837727588773</c:v>
                </c:pt>
                <c:pt idx="6406">
                  <c:v>413.72345548138105</c:v>
                </c:pt>
                <c:pt idx="6407">
                  <c:v>413.83854469791089</c:v>
                </c:pt>
                <c:pt idx="6408">
                  <c:v>413.95364492255521</c:v>
                </c:pt>
                <c:pt idx="6409">
                  <c:v>414.06875615239159</c:v>
                </c:pt>
                <c:pt idx="6410">
                  <c:v>414.18387838449814</c:v>
                </c:pt>
                <c:pt idx="6411">
                  <c:v>414.29901161595228</c:v>
                </c:pt>
                <c:pt idx="6412">
                  <c:v>414.41415584383179</c:v>
                </c:pt>
                <c:pt idx="6413">
                  <c:v>414.5293110652139</c:v>
                </c:pt>
                <c:pt idx="6414">
                  <c:v>414.64447727717618</c:v>
                </c:pt>
                <c:pt idx="6415">
                  <c:v>414.75965447679602</c:v>
                </c:pt>
                <c:pt idx="6416">
                  <c:v>414.87484266115035</c:v>
                </c:pt>
                <c:pt idx="6417">
                  <c:v>414.99004182731642</c:v>
                </c:pt>
                <c:pt idx="6418">
                  <c:v>415.10525197237132</c:v>
                </c:pt>
                <c:pt idx="6419">
                  <c:v>415.22047309339217</c:v>
                </c:pt>
                <c:pt idx="6420">
                  <c:v>415.33570518745557</c:v>
                </c:pt>
                <c:pt idx="6421">
                  <c:v>415.45094825163847</c:v>
                </c:pt>
                <c:pt idx="6422">
                  <c:v>415.56620228301762</c:v>
                </c:pt>
                <c:pt idx="6423">
                  <c:v>415.68146727866934</c:v>
                </c:pt>
                <c:pt idx="6424">
                  <c:v>415.79674323567053</c:v>
                </c:pt>
                <c:pt idx="6425">
                  <c:v>415.91203015109755</c:v>
                </c:pt>
                <c:pt idx="6426">
                  <c:v>416.02732802202667</c:v>
                </c:pt>
                <c:pt idx="6427">
                  <c:v>416.14263684553418</c:v>
                </c:pt>
                <c:pt idx="6428">
                  <c:v>416.25795661869643</c:v>
                </c:pt>
                <c:pt idx="6429">
                  <c:v>416.37328733858925</c:v>
                </c:pt>
                <c:pt idx="6430">
                  <c:v>416.48862900228897</c:v>
                </c:pt>
                <c:pt idx="6431">
                  <c:v>416.60398160687174</c:v>
                </c:pt>
                <c:pt idx="6432">
                  <c:v>416.71934514941279</c:v>
                </c:pt>
                <c:pt idx="6433">
                  <c:v>416.83471962698849</c:v>
                </c:pt>
                <c:pt idx="6434">
                  <c:v>416.95010503667436</c:v>
                </c:pt>
                <c:pt idx="6435">
                  <c:v>417.06550137554632</c:v>
                </c:pt>
                <c:pt idx="6436">
                  <c:v>417.18090864067943</c:v>
                </c:pt>
                <c:pt idx="6437">
                  <c:v>417.29632682914956</c:v>
                </c:pt>
                <c:pt idx="6438">
                  <c:v>417.411755938032</c:v>
                </c:pt>
                <c:pt idx="6439">
                  <c:v>417.52719596440221</c:v>
                </c:pt>
                <c:pt idx="6440">
                  <c:v>417.64264690533554</c:v>
                </c:pt>
                <c:pt idx="6441">
                  <c:v>417.75810875790677</c:v>
                </c:pt>
                <c:pt idx="6442">
                  <c:v>417.8735815191913</c:v>
                </c:pt>
                <c:pt idx="6443">
                  <c:v>417.98906518626421</c:v>
                </c:pt>
                <c:pt idx="6444">
                  <c:v>418.10455975620016</c:v>
                </c:pt>
                <c:pt idx="6445">
                  <c:v>418.22006522607427</c:v>
                </c:pt>
                <c:pt idx="6446">
                  <c:v>418.33558159296172</c:v>
                </c:pt>
                <c:pt idx="6447">
                  <c:v>418.4511088539366</c:v>
                </c:pt>
                <c:pt idx="6448">
                  <c:v>418.56664700607382</c:v>
                </c:pt>
                <c:pt idx="6449">
                  <c:v>418.68219604644821</c:v>
                </c:pt>
                <c:pt idx="6450">
                  <c:v>418.79775597213387</c:v>
                </c:pt>
                <c:pt idx="6451">
                  <c:v>418.91332678020581</c:v>
                </c:pt>
                <c:pt idx="6452">
                  <c:v>419.02890846773806</c:v>
                </c:pt>
                <c:pt idx="6453">
                  <c:v>419.14450103180496</c:v>
                </c:pt>
                <c:pt idx="6454">
                  <c:v>419.26010446948061</c:v>
                </c:pt>
                <c:pt idx="6455">
                  <c:v>419.37571877783961</c:v>
                </c:pt>
                <c:pt idx="6456">
                  <c:v>419.49134395395566</c:v>
                </c:pt>
                <c:pt idx="6457">
                  <c:v>419.60697999490333</c:v>
                </c:pt>
                <c:pt idx="6458">
                  <c:v>419.72262689775607</c:v>
                </c:pt>
                <c:pt idx="6459">
                  <c:v>419.83828465958783</c:v>
                </c:pt>
                <c:pt idx="6460">
                  <c:v>419.95395327747264</c:v>
                </c:pt>
                <c:pt idx="6461">
                  <c:v>420.0696327484842</c:v>
                </c:pt>
                <c:pt idx="6462">
                  <c:v>420.18532306969632</c:v>
                </c:pt>
                <c:pt idx="6463">
                  <c:v>420.30102423818261</c:v>
                </c:pt>
                <c:pt idx="6464">
                  <c:v>420.41673625101663</c:v>
                </c:pt>
                <c:pt idx="6465">
                  <c:v>420.53245910527193</c:v>
                </c:pt>
                <c:pt idx="6466">
                  <c:v>420.64819279802191</c:v>
                </c:pt>
                <c:pt idx="6467">
                  <c:v>420.76393732633989</c:v>
                </c:pt>
                <c:pt idx="6468">
                  <c:v>420.87969268729933</c:v>
                </c:pt>
                <c:pt idx="6469">
                  <c:v>420.99545887797331</c:v>
                </c:pt>
                <c:pt idx="6470">
                  <c:v>421.1112358954353</c:v>
                </c:pt>
                <c:pt idx="6471">
                  <c:v>421.22702373675838</c:v>
                </c:pt>
                <c:pt idx="6472">
                  <c:v>421.34282239901546</c:v>
                </c:pt>
                <c:pt idx="6473">
                  <c:v>421.45863187927927</c:v>
                </c:pt>
                <c:pt idx="6474">
                  <c:v>421.57445217462373</c:v>
                </c:pt>
                <c:pt idx="6475">
                  <c:v>421.69028328212079</c:v>
                </c:pt>
                <c:pt idx="6476">
                  <c:v>421.80612519884392</c:v>
                </c:pt>
                <c:pt idx="6477">
                  <c:v>421.92197792186533</c:v>
                </c:pt>
                <c:pt idx="6478">
                  <c:v>422.03784144825829</c:v>
                </c:pt>
                <c:pt idx="6479">
                  <c:v>422.15371577509512</c:v>
                </c:pt>
                <c:pt idx="6480">
                  <c:v>422.26960089944879</c:v>
                </c:pt>
                <c:pt idx="6481">
                  <c:v>422.38549681839118</c:v>
                </c:pt>
                <c:pt idx="6482">
                  <c:v>422.50140352899535</c:v>
                </c:pt>
                <c:pt idx="6483">
                  <c:v>422.61732102833372</c:v>
                </c:pt>
                <c:pt idx="6484">
                  <c:v>422.73324931347832</c:v>
                </c:pt>
                <c:pt idx="6485">
                  <c:v>422.84918838150196</c:v>
                </c:pt>
                <c:pt idx="6486">
                  <c:v>422.96513822947645</c:v>
                </c:pt>
                <c:pt idx="6487">
                  <c:v>423.08109885447413</c:v>
                </c:pt>
                <c:pt idx="6488">
                  <c:v>423.19707025356752</c:v>
                </c:pt>
                <c:pt idx="6489">
                  <c:v>423.31305242382831</c:v>
                </c:pt>
                <c:pt idx="6490">
                  <c:v>423.42904536232868</c:v>
                </c:pt>
                <c:pt idx="6491">
                  <c:v>423.54504906614068</c:v>
                </c:pt>
                <c:pt idx="6492">
                  <c:v>423.66106353233636</c:v>
                </c:pt>
                <c:pt idx="6493">
                  <c:v>423.77708875798737</c:v>
                </c:pt>
                <c:pt idx="6494">
                  <c:v>423.89312474016566</c:v>
                </c:pt>
                <c:pt idx="6495">
                  <c:v>424.00917147594328</c:v>
                </c:pt>
                <c:pt idx="6496">
                  <c:v>424.12522896239165</c:v>
                </c:pt>
                <c:pt idx="6497">
                  <c:v>424.24129719658265</c:v>
                </c:pt>
                <c:pt idx="6498">
                  <c:v>424.35737617558789</c:v>
                </c:pt>
                <c:pt idx="6499">
                  <c:v>424.47346589647896</c:v>
                </c:pt>
                <c:pt idx="6500">
                  <c:v>424.58956635632751</c:v>
                </c:pt>
                <c:pt idx="6501">
                  <c:v>424.7056775522048</c:v>
                </c:pt>
                <c:pt idx="6502">
                  <c:v>424.82179948118255</c:v>
                </c:pt>
                <c:pt idx="6503">
                  <c:v>424.93793214033235</c:v>
                </c:pt>
                <c:pt idx="6504">
                  <c:v>425.05407552672517</c:v>
                </c:pt>
                <c:pt idx="6505">
                  <c:v>425.17022963743244</c:v>
                </c:pt>
                <c:pt idx="6506">
                  <c:v>425.28639446952531</c:v>
                </c:pt>
                <c:pt idx="6507">
                  <c:v>425.40257002007542</c:v>
                </c:pt>
                <c:pt idx="6508">
                  <c:v>425.51875628615369</c:v>
                </c:pt>
                <c:pt idx="6509">
                  <c:v>425.63495326483132</c:v>
                </c:pt>
                <c:pt idx="6510">
                  <c:v>425.75116095317929</c:v>
                </c:pt>
                <c:pt idx="6511">
                  <c:v>425.86737934826886</c:v>
                </c:pt>
                <c:pt idx="6512">
                  <c:v>425.98360844717081</c:v>
                </c:pt>
                <c:pt idx="6513">
                  <c:v>426.09984824695658</c:v>
                </c:pt>
                <c:pt idx="6514">
                  <c:v>426.21609874469647</c:v>
                </c:pt>
                <c:pt idx="6515">
                  <c:v>426.33235993746194</c:v>
                </c:pt>
                <c:pt idx="6516">
                  <c:v>426.44863182232348</c:v>
                </c:pt>
                <c:pt idx="6517">
                  <c:v>426.56491439635215</c:v>
                </c:pt>
                <c:pt idx="6518">
                  <c:v>426.68120765661843</c:v>
                </c:pt>
                <c:pt idx="6519">
                  <c:v>426.79751160019316</c:v>
                </c:pt>
                <c:pt idx="6520">
                  <c:v>426.91382622414721</c:v>
                </c:pt>
                <c:pt idx="6521">
                  <c:v>427.0301515255511</c:v>
                </c:pt>
                <c:pt idx="6522">
                  <c:v>427.14648750147552</c:v>
                </c:pt>
                <c:pt idx="6523">
                  <c:v>427.26283414899086</c:v>
                </c:pt>
                <c:pt idx="6524">
                  <c:v>427.37919146516776</c:v>
                </c:pt>
                <c:pt idx="6525">
                  <c:v>427.49555944707674</c:v>
                </c:pt>
                <c:pt idx="6526">
                  <c:v>427.61193809178849</c:v>
                </c:pt>
                <c:pt idx="6527">
                  <c:v>427.72832739637312</c:v>
                </c:pt>
                <c:pt idx="6528">
                  <c:v>427.84472735790132</c:v>
                </c:pt>
                <c:pt idx="6529">
                  <c:v>427.96113797344304</c:v>
                </c:pt>
                <c:pt idx="6530">
                  <c:v>428.07755924006892</c:v>
                </c:pt>
                <c:pt idx="6531">
                  <c:v>428.19399115484941</c:v>
                </c:pt>
                <c:pt idx="6532">
                  <c:v>428.31043371485441</c:v>
                </c:pt>
                <c:pt idx="6533">
                  <c:v>428.42688691715421</c:v>
                </c:pt>
                <c:pt idx="6534">
                  <c:v>428.5433507588192</c:v>
                </c:pt>
                <c:pt idx="6535">
                  <c:v>428.65982523691957</c:v>
                </c:pt>
                <c:pt idx="6536">
                  <c:v>428.7763103485251</c:v>
                </c:pt>
                <c:pt idx="6537">
                  <c:v>428.89280609070636</c:v>
                </c:pt>
                <c:pt idx="6538">
                  <c:v>429.00931246053295</c:v>
                </c:pt>
                <c:pt idx="6539">
                  <c:v>429.12582945507529</c:v>
                </c:pt>
                <c:pt idx="6540">
                  <c:v>429.24235707140326</c:v>
                </c:pt>
                <c:pt idx="6541">
                  <c:v>429.35889530658687</c:v>
                </c:pt>
                <c:pt idx="6542">
                  <c:v>429.47544415769602</c:v>
                </c:pt>
                <c:pt idx="6543">
                  <c:v>429.59200362180081</c:v>
                </c:pt>
                <c:pt idx="6544">
                  <c:v>429.70857369597076</c:v>
                </c:pt>
                <c:pt idx="6545">
                  <c:v>429.82515437727596</c:v>
                </c:pt>
                <c:pt idx="6546">
                  <c:v>429.94174566278662</c:v>
                </c:pt>
                <c:pt idx="6547">
                  <c:v>430.05834754957186</c:v>
                </c:pt>
                <c:pt idx="6548">
                  <c:v>430.17496003470222</c:v>
                </c:pt>
                <c:pt idx="6549">
                  <c:v>430.29158311524668</c:v>
                </c:pt>
                <c:pt idx="6550">
                  <c:v>430.40821678827535</c:v>
                </c:pt>
                <c:pt idx="6551">
                  <c:v>430.52486105085848</c:v>
                </c:pt>
                <c:pt idx="6552">
                  <c:v>430.64151590006475</c:v>
                </c:pt>
                <c:pt idx="6553">
                  <c:v>430.75818133296468</c:v>
                </c:pt>
                <c:pt idx="6554">
                  <c:v>430.87485734662727</c:v>
                </c:pt>
                <c:pt idx="6555">
                  <c:v>430.99154393812256</c:v>
                </c:pt>
                <c:pt idx="6556">
                  <c:v>431.10824110452023</c:v>
                </c:pt>
                <c:pt idx="6557">
                  <c:v>431.22494884288943</c:v>
                </c:pt>
                <c:pt idx="6558">
                  <c:v>431.34166715030028</c:v>
                </c:pt>
                <c:pt idx="6559">
                  <c:v>431.45839602382165</c:v>
                </c:pt>
                <c:pt idx="6560">
                  <c:v>431.57513546052337</c:v>
                </c:pt>
                <c:pt idx="6561">
                  <c:v>431.69188545747522</c:v>
                </c:pt>
                <c:pt idx="6562">
                  <c:v>431.80864601174653</c:v>
                </c:pt>
                <c:pt idx="6563">
                  <c:v>431.92541712040651</c:v>
                </c:pt>
                <c:pt idx="6564">
                  <c:v>432.04219878052459</c:v>
                </c:pt>
                <c:pt idx="6565">
                  <c:v>432.15899098917049</c:v>
                </c:pt>
                <c:pt idx="6566">
                  <c:v>432.27579374341332</c:v>
                </c:pt>
                <c:pt idx="6567">
                  <c:v>432.39260704032279</c:v>
                </c:pt>
                <c:pt idx="6568">
                  <c:v>432.50943087696817</c:v>
                </c:pt>
                <c:pt idx="6569">
                  <c:v>432.62626525041861</c:v>
                </c:pt>
                <c:pt idx="6570">
                  <c:v>432.7431101577435</c:v>
                </c:pt>
                <c:pt idx="6571">
                  <c:v>432.85996559601233</c:v>
                </c:pt>
                <c:pt idx="6572">
                  <c:v>432.97683156229408</c:v>
                </c:pt>
                <c:pt idx="6573">
                  <c:v>433.09370805365859</c:v>
                </c:pt>
                <c:pt idx="6574">
                  <c:v>433.21059506717455</c:v>
                </c:pt>
                <c:pt idx="6575">
                  <c:v>433.32749259991181</c:v>
                </c:pt>
                <c:pt idx="6576">
                  <c:v>433.44440064893911</c:v>
                </c:pt>
                <c:pt idx="6577">
                  <c:v>433.56131921132567</c:v>
                </c:pt>
                <c:pt idx="6578">
                  <c:v>433.67824828414126</c:v>
                </c:pt>
                <c:pt idx="6579">
                  <c:v>433.79518786445442</c:v>
                </c:pt>
                <c:pt idx="6580">
                  <c:v>433.91213794933486</c:v>
                </c:pt>
                <c:pt idx="6581">
                  <c:v>434.0290985358518</c:v>
                </c:pt>
                <c:pt idx="6582">
                  <c:v>434.14606962107388</c:v>
                </c:pt>
                <c:pt idx="6583">
                  <c:v>434.26305120207059</c:v>
                </c:pt>
                <c:pt idx="6584">
                  <c:v>434.38004327591131</c:v>
                </c:pt>
                <c:pt idx="6585">
                  <c:v>434.49704583966479</c:v>
                </c:pt>
                <c:pt idx="6586">
                  <c:v>434.61405889040054</c:v>
                </c:pt>
                <c:pt idx="6587">
                  <c:v>434.73108242518731</c:v>
                </c:pt>
                <c:pt idx="6588">
                  <c:v>434.84811644109448</c:v>
                </c:pt>
                <c:pt idx="6589">
                  <c:v>434.96516093519125</c:v>
                </c:pt>
                <c:pt idx="6590">
                  <c:v>435.08221590454662</c:v>
                </c:pt>
                <c:pt idx="6591">
                  <c:v>435.1992813462295</c:v>
                </c:pt>
                <c:pt idx="6592">
                  <c:v>435.31635725730911</c:v>
                </c:pt>
                <c:pt idx="6593">
                  <c:v>435.43344363485488</c:v>
                </c:pt>
                <c:pt idx="6594">
                  <c:v>435.55054047593541</c:v>
                </c:pt>
                <c:pt idx="6595">
                  <c:v>435.66764777762</c:v>
                </c:pt>
                <c:pt idx="6596">
                  <c:v>435.78476553697766</c:v>
                </c:pt>
                <c:pt idx="6597">
                  <c:v>435.90189375107747</c:v>
                </c:pt>
                <c:pt idx="6598">
                  <c:v>436.01903241698875</c:v>
                </c:pt>
                <c:pt idx="6599">
                  <c:v>436.13618153178027</c:v>
                </c:pt>
                <c:pt idx="6600">
                  <c:v>436.25334109252128</c:v>
                </c:pt>
                <c:pt idx="6601">
                  <c:v>436.37051109628055</c:v>
                </c:pt>
                <c:pt idx="6602">
                  <c:v>436.48769154012746</c:v>
                </c:pt>
                <c:pt idx="6603">
                  <c:v>436.60488242113104</c:v>
                </c:pt>
                <c:pt idx="6604">
                  <c:v>436.72208373636016</c:v>
                </c:pt>
                <c:pt idx="6605">
                  <c:v>436.83929548288393</c:v>
                </c:pt>
                <c:pt idx="6606">
                  <c:v>436.95651765777143</c:v>
                </c:pt>
                <c:pt idx="6607">
                  <c:v>437.07375025809193</c:v>
                </c:pt>
                <c:pt idx="6608">
                  <c:v>437.19099328091426</c:v>
                </c:pt>
                <c:pt idx="6609">
                  <c:v>437.30824672330766</c:v>
                </c:pt>
                <c:pt idx="6610">
                  <c:v>437.42551058234085</c:v>
                </c:pt>
                <c:pt idx="6611">
                  <c:v>437.54278485508331</c:v>
                </c:pt>
                <c:pt idx="6612">
                  <c:v>437.66006953860392</c:v>
                </c:pt>
                <c:pt idx="6613">
                  <c:v>437.77736462997171</c:v>
                </c:pt>
                <c:pt idx="6614">
                  <c:v>437.89467012625573</c:v>
                </c:pt>
                <c:pt idx="6615">
                  <c:v>438.01198602452524</c:v>
                </c:pt>
                <c:pt idx="6616">
                  <c:v>438.12931232184928</c:v>
                </c:pt>
                <c:pt idx="6617">
                  <c:v>438.24664901529673</c:v>
                </c:pt>
                <c:pt idx="6618">
                  <c:v>438.363996101937</c:v>
                </c:pt>
                <c:pt idx="6619">
                  <c:v>438.48135357883893</c:v>
                </c:pt>
                <c:pt idx="6620">
                  <c:v>438.59872144307167</c:v>
                </c:pt>
                <c:pt idx="6621">
                  <c:v>438.71609969170464</c:v>
                </c:pt>
                <c:pt idx="6622">
                  <c:v>438.83348832180678</c:v>
                </c:pt>
                <c:pt idx="6623">
                  <c:v>438.95088733044707</c:v>
                </c:pt>
                <c:pt idx="6624">
                  <c:v>439.06829671469455</c:v>
                </c:pt>
                <c:pt idx="6625">
                  <c:v>439.18571647161866</c:v>
                </c:pt>
                <c:pt idx="6626">
                  <c:v>439.30314659828861</c:v>
                </c:pt>
                <c:pt idx="6627">
                  <c:v>439.42058709177343</c:v>
                </c:pt>
                <c:pt idx="6628">
                  <c:v>439.53803794914216</c:v>
                </c:pt>
                <c:pt idx="6629">
                  <c:v>439.65549916746448</c:v>
                </c:pt>
                <c:pt idx="6630">
                  <c:v>439.77297074380903</c:v>
                </c:pt>
                <c:pt idx="6631">
                  <c:v>439.89045267524511</c:v>
                </c:pt>
                <c:pt idx="6632">
                  <c:v>440.00794495884202</c:v>
                </c:pt>
                <c:pt idx="6633">
                  <c:v>440.12544759166934</c:v>
                </c:pt>
                <c:pt idx="6634">
                  <c:v>440.24296057079584</c:v>
                </c:pt>
                <c:pt idx="6635">
                  <c:v>440.36048389329096</c:v>
                </c:pt>
                <c:pt idx="6636">
                  <c:v>440.47801755622379</c:v>
                </c:pt>
                <c:pt idx="6637">
                  <c:v>440.59556155666405</c:v>
                </c:pt>
                <c:pt idx="6638">
                  <c:v>440.71311589168067</c:v>
                </c:pt>
                <c:pt idx="6639">
                  <c:v>440.83068055834332</c:v>
                </c:pt>
                <c:pt idx="6640">
                  <c:v>440.94825555372091</c:v>
                </c:pt>
                <c:pt idx="6641">
                  <c:v>441.06584087488307</c:v>
                </c:pt>
                <c:pt idx="6642">
                  <c:v>441.18343651889882</c:v>
                </c:pt>
                <c:pt idx="6643">
                  <c:v>441.301042482838</c:v>
                </c:pt>
                <c:pt idx="6644">
                  <c:v>441.41865876376983</c:v>
                </c:pt>
                <c:pt idx="6645">
                  <c:v>441.53628535876362</c:v>
                </c:pt>
                <c:pt idx="6646">
                  <c:v>441.65392226488888</c:v>
                </c:pt>
                <c:pt idx="6647">
                  <c:v>441.77156947921503</c:v>
                </c:pt>
                <c:pt idx="6648">
                  <c:v>441.88922699881175</c:v>
                </c:pt>
                <c:pt idx="6649">
                  <c:v>442.0068948207483</c:v>
                </c:pt>
                <c:pt idx="6650">
                  <c:v>442.12457294209401</c:v>
                </c:pt>
                <c:pt idx="6651">
                  <c:v>442.24226135991904</c:v>
                </c:pt>
                <c:pt idx="6652">
                  <c:v>442.35996007129222</c:v>
                </c:pt>
                <c:pt idx="6653">
                  <c:v>442.47766907328361</c:v>
                </c:pt>
                <c:pt idx="6654">
                  <c:v>442.59538836296252</c:v>
                </c:pt>
                <c:pt idx="6655">
                  <c:v>442.71311793739881</c:v>
                </c:pt>
                <c:pt idx="6656">
                  <c:v>442.83085779366212</c:v>
                </c:pt>
                <c:pt idx="6657">
                  <c:v>442.94860792882179</c:v>
                </c:pt>
                <c:pt idx="6658">
                  <c:v>443.06636833994781</c:v>
                </c:pt>
                <c:pt idx="6659">
                  <c:v>443.18413902410964</c:v>
                </c:pt>
                <c:pt idx="6660">
                  <c:v>443.30191997837721</c:v>
                </c:pt>
                <c:pt idx="6661">
                  <c:v>443.41971119982048</c:v>
                </c:pt>
                <c:pt idx="6662">
                  <c:v>443.53751268550866</c:v>
                </c:pt>
                <c:pt idx="6663">
                  <c:v>443.65532443251197</c:v>
                </c:pt>
                <c:pt idx="6664">
                  <c:v>443.77314643790021</c:v>
                </c:pt>
                <c:pt idx="6665">
                  <c:v>443.89097869874325</c:v>
                </c:pt>
                <c:pt idx="6666">
                  <c:v>444.00882121211072</c:v>
                </c:pt>
                <c:pt idx="6667">
                  <c:v>444.12667397507266</c:v>
                </c:pt>
                <c:pt idx="6668">
                  <c:v>444.24453698469927</c:v>
                </c:pt>
                <c:pt idx="6669">
                  <c:v>444.36241023806042</c:v>
                </c:pt>
                <c:pt idx="6670">
                  <c:v>444.48029373222573</c:v>
                </c:pt>
                <c:pt idx="6671">
                  <c:v>444.59818746426561</c:v>
                </c:pt>
                <c:pt idx="6672">
                  <c:v>444.71609143125005</c:v>
                </c:pt>
                <c:pt idx="6673">
                  <c:v>444.83400563024912</c:v>
                </c:pt>
                <c:pt idx="6674">
                  <c:v>444.95193005833283</c:v>
                </c:pt>
                <c:pt idx="6675">
                  <c:v>445.06986471257147</c:v>
                </c:pt>
                <c:pt idx="6676">
                  <c:v>445.18780959003527</c:v>
                </c:pt>
                <c:pt idx="6677">
                  <c:v>445.30576468779412</c:v>
                </c:pt>
                <c:pt idx="6678">
                  <c:v>445.42373000291843</c:v>
                </c:pt>
                <c:pt idx="6679">
                  <c:v>445.54170553247872</c:v>
                </c:pt>
                <c:pt idx="6680">
                  <c:v>445.65969127354521</c:v>
                </c:pt>
                <c:pt idx="6681">
                  <c:v>445.7776872231878</c:v>
                </c:pt>
                <c:pt idx="6682">
                  <c:v>445.89569337847729</c:v>
                </c:pt>
                <c:pt idx="6683">
                  <c:v>446.01370973648403</c:v>
                </c:pt>
                <c:pt idx="6684">
                  <c:v>446.13173629427837</c:v>
                </c:pt>
                <c:pt idx="6685">
                  <c:v>446.24977304893099</c:v>
                </c:pt>
                <c:pt idx="6686">
                  <c:v>446.36781999751219</c:v>
                </c:pt>
                <c:pt idx="6687">
                  <c:v>446.48587713709242</c:v>
                </c:pt>
                <c:pt idx="6688">
                  <c:v>446.60394446474271</c:v>
                </c:pt>
                <c:pt idx="6689">
                  <c:v>446.72202197753319</c:v>
                </c:pt>
                <c:pt idx="6690">
                  <c:v>446.84010967253482</c:v>
                </c:pt>
                <c:pt idx="6691">
                  <c:v>446.95820754681824</c:v>
                </c:pt>
                <c:pt idx="6692">
                  <c:v>447.07631559745414</c:v>
                </c:pt>
                <c:pt idx="6693">
                  <c:v>447.19443382151348</c:v>
                </c:pt>
                <c:pt idx="6694">
                  <c:v>447.31256221606668</c:v>
                </c:pt>
                <c:pt idx="6695">
                  <c:v>447.43070077818464</c:v>
                </c:pt>
                <c:pt idx="6696">
                  <c:v>447.54884950493897</c:v>
                </c:pt>
                <c:pt idx="6697">
                  <c:v>447.66700839339978</c:v>
                </c:pt>
                <c:pt idx="6698">
                  <c:v>447.78517744063817</c:v>
                </c:pt>
                <c:pt idx="6699">
                  <c:v>447.9033566437256</c:v>
                </c:pt>
                <c:pt idx="6700">
                  <c:v>448.02154599973272</c:v>
                </c:pt>
                <c:pt idx="6701">
                  <c:v>448.13974550573084</c:v>
                </c:pt>
                <c:pt idx="6702">
                  <c:v>448.25795515879099</c:v>
                </c:pt>
                <c:pt idx="6703">
                  <c:v>448.37617495598425</c:v>
                </c:pt>
                <c:pt idx="6704">
                  <c:v>448.49440489438228</c:v>
                </c:pt>
                <c:pt idx="6705">
                  <c:v>448.61264497105577</c:v>
                </c:pt>
                <c:pt idx="6706">
                  <c:v>448.73089518307648</c:v>
                </c:pt>
                <c:pt idx="6707">
                  <c:v>448.84915552751568</c:v>
                </c:pt>
                <c:pt idx="6708">
                  <c:v>448.96742600144461</c:v>
                </c:pt>
                <c:pt idx="6709">
                  <c:v>449.08570660193476</c:v>
                </c:pt>
                <c:pt idx="6710">
                  <c:v>449.20399732605779</c:v>
                </c:pt>
                <c:pt idx="6711">
                  <c:v>449.32229817088518</c:v>
                </c:pt>
                <c:pt idx="6712">
                  <c:v>449.44060913348846</c:v>
                </c:pt>
                <c:pt idx="6713">
                  <c:v>449.5589302109392</c:v>
                </c:pt>
                <c:pt idx="6714">
                  <c:v>449.67726140030925</c:v>
                </c:pt>
                <c:pt idx="6715">
                  <c:v>449.79560269867022</c:v>
                </c:pt>
                <c:pt idx="6716">
                  <c:v>449.91395410309406</c:v>
                </c:pt>
                <c:pt idx="6717">
                  <c:v>450.03231561065235</c:v>
                </c:pt>
                <c:pt idx="6718">
                  <c:v>450.15068721841726</c:v>
                </c:pt>
                <c:pt idx="6719">
                  <c:v>450.26906892346045</c:v>
                </c:pt>
                <c:pt idx="6720">
                  <c:v>450.38746072285403</c:v>
                </c:pt>
                <c:pt idx="6721">
                  <c:v>450.50586261366993</c:v>
                </c:pt>
                <c:pt idx="6722">
                  <c:v>450.62427459298033</c:v>
                </c:pt>
                <c:pt idx="6723">
                  <c:v>450.74269665785755</c:v>
                </c:pt>
                <c:pt idx="6724">
                  <c:v>450.86112880537343</c:v>
                </c:pt>
                <c:pt idx="6725">
                  <c:v>450.97957103260029</c:v>
                </c:pt>
                <c:pt idx="6726">
                  <c:v>451.09802333661042</c:v>
                </c:pt>
                <c:pt idx="6727">
                  <c:v>451.21648571447651</c:v>
                </c:pt>
                <c:pt idx="6728">
                  <c:v>451.33495816327053</c:v>
                </c:pt>
                <c:pt idx="6729">
                  <c:v>451.45344068006517</c:v>
                </c:pt>
                <c:pt idx="6730">
                  <c:v>451.5719332619326</c:v>
                </c:pt>
                <c:pt idx="6731">
                  <c:v>451.69043590594589</c:v>
                </c:pt>
                <c:pt idx="6732">
                  <c:v>451.80894860917726</c:v>
                </c:pt>
                <c:pt idx="6733">
                  <c:v>451.92747136869957</c:v>
                </c:pt>
                <c:pt idx="6734">
                  <c:v>452.04600418158549</c:v>
                </c:pt>
                <c:pt idx="6735">
                  <c:v>452.16454704490781</c:v>
                </c:pt>
                <c:pt idx="6736">
                  <c:v>452.2830999557392</c:v>
                </c:pt>
                <c:pt idx="6737">
                  <c:v>452.40166291115293</c:v>
                </c:pt>
                <c:pt idx="6738">
                  <c:v>452.52023590822171</c:v>
                </c:pt>
                <c:pt idx="6739">
                  <c:v>452.63881894401862</c:v>
                </c:pt>
                <c:pt idx="6740">
                  <c:v>452.75741201561681</c:v>
                </c:pt>
                <c:pt idx="6741">
                  <c:v>452.87601512008916</c:v>
                </c:pt>
                <c:pt idx="6742">
                  <c:v>452.99462825450905</c:v>
                </c:pt>
                <c:pt idx="6743">
                  <c:v>453.11325141594972</c:v>
                </c:pt>
                <c:pt idx="6744">
                  <c:v>453.23188460148452</c:v>
                </c:pt>
                <c:pt idx="6745">
                  <c:v>453.35052780818683</c:v>
                </c:pt>
                <c:pt idx="6746">
                  <c:v>453.46918103312998</c:v>
                </c:pt>
                <c:pt idx="6747">
                  <c:v>453.58784427338747</c:v>
                </c:pt>
                <c:pt idx="6748">
                  <c:v>453.70651752603294</c:v>
                </c:pt>
                <c:pt idx="6749">
                  <c:v>453.82520078814002</c:v>
                </c:pt>
                <c:pt idx="6750">
                  <c:v>453.94389405678243</c:v>
                </c:pt>
                <c:pt idx="6751">
                  <c:v>454.06259732903385</c:v>
                </c:pt>
                <c:pt idx="6752">
                  <c:v>454.18131060196799</c:v>
                </c:pt>
                <c:pt idx="6753">
                  <c:v>454.3000338726589</c:v>
                </c:pt>
                <c:pt idx="6754">
                  <c:v>454.41876713818033</c:v>
                </c:pt>
                <c:pt idx="6755">
                  <c:v>454.53751039560666</c:v>
                </c:pt>
                <c:pt idx="6756">
                  <c:v>454.65626364201165</c:v>
                </c:pt>
                <c:pt idx="6757">
                  <c:v>454.7750268744694</c:v>
                </c:pt>
                <c:pt idx="6758">
                  <c:v>454.8938000900543</c:v>
                </c:pt>
                <c:pt idx="6759">
                  <c:v>455.01258328584055</c:v>
                </c:pt>
                <c:pt idx="6760">
                  <c:v>455.13137645890231</c:v>
                </c:pt>
                <c:pt idx="6761">
                  <c:v>455.25017960631442</c:v>
                </c:pt>
                <c:pt idx="6762">
                  <c:v>455.36899272515114</c:v>
                </c:pt>
                <c:pt idx="6763">
                  <c:v>455.48781581248676</c:v>
                </c:pt>
                <c:pt idx="6764">
                  <c:v>455.60664886539632</c:v>
                </c:pt>
                <c:pt idx="6765">
                  <c:v>455.72549188095411</c:v>
                </c:pt>
                <c:pt idx="6766">
                  <c:v>455.84434485623518</c:v>
                </c:pt>
                <c:pt idx="6767">
                  <c:v>455.96320778831415</c:v>
                </c:pt>
                <c:pt idx="6768">
                  <c:v>456.08208067426614</c:v>
                </c:pt>
                <c:pt idx="6769">
                  <c:v>456.20096351116581</c:v>
                </c:pt>
                <c:pt idx="6770">
                  <c:v>456.31985629608852</c:v>
                </c:pt>
                <c:pt idx="6771">
                  <c:v>456.43875902610898</c:v>
                </c:pt>
                <c:pt idx="6772">
                  <c:v>456.55767169830295</c:v>
                </c:pt>
                <c:pt idx="6773">
                  <c:v>456.67659430974516</c:v>
                </c:pt>
                <c:pt idx="6774">
                  <c:v>456.79552685751105</c:v>
                </c:pt>
                <c:pt idx="6775">
                  <c:v>456.91446933867633</c:v>
                </c:pt>
                <c:pt idx="6776">
                  <c:v>457.03342175031611</c:v>
                </c:pt>
                <c:pt idx="6777">
                  <c:v>457.15238408950603</c:v>
                </c:pt>
                <c:pt idx="6778">
                  <c:v>457.27135635332166</c:v>
                </c:pt>
                <c:pt idx="6779">
                  <c:v>457.39033853883882</c:v>
                </c:pt>
                <c:pt idx="6780">
                  <c:v>457.50933064313341</c:v>
                </c:pt>
                <c:pt idx="6781">
                  <c:v>457.62833266328096</c:v>
                </c:pt>
                <c:pt idx="6782">
                  <c:v>457.74734459635772</c:v>
                </c:pt>
                <c:pt idx="6783">
                  <c:v>457.86636643943939</c:v>
                </c:pt>
                <c:pt idx="6784">
                  <c:v>457.98539818960217</c:v>
                </c:pt>
                <c:pt idx="6785">
                  <c:v>458.10443984392242</c:v>
                </c:pt>
                <c:pt idx="6786">
                  <c:v>458.22349139947607</c:v>
                </c:pt>
                <c:pt idx="6787">
                  <c:v>458.34255285333967</c:v>
                </c:pt>
                <c:pt idx="6788">
                  <c:v>458.46162420258929</c:v>
                </c:pt>
                <c:pt idx="6789">
                  <c:v>458.58070544430183</c:v>
                </c:pt>
                <c:pt idx="6790">
                  <c:v>458.69979657555365</c:v>
                </c:pt>
                <c:pt idx="6791">
                  <c:v>458.81889759342135</c:v>
                </c:pt>
                <c:pt idx="6792">
                  <c:v>458.93800849498155</c:v>
                </c:pt>
                <c:pt idx="6793">
                  <c:v>459.05712927731128</c:v>
                </c:pt>
                <c:pt idx="6794">
                  <c:v>459.1762599374872</c:v>
                </c:pt>
                <c:pt idx="6795">
                  <c:v>459.29540047258644</c:v>
                </c:pt>
                <c:pt idx="6796">
                  <c:v>459.41455087968592</c:v>
                </c:pt>
                <c:pt idx="6797">
                  <c:v>459.53371115586299</c:v>
                </c:pt>
                <c:pt idx="6798">
                  <c:v>459.65288129819464</c:v>
                </c:pt>
                <c:pt idx="6799">
                  <c:v>459.77206130375822</c:v>
                </c:pt>
                <c:pt idx="6800">
                  <c:v>459.89125116963089</c:v>
                </c:pt>
                <c:pt idx="6801">
                  <c:v>460.01045089289039</c:v>
                </c:pt>
                <c:pt idx="6802">
                  <c:v>460.12966047061428</c:v>
                </c:pt>
                <c:pt idx="6803">
                  <c:v>460.24887989988008</c:v>
                </c:pt>
                <c:pt idx="6804">
                  <c:v>460.36810917776558</c:v>
                </c:pt>
                <c:pt idx="6805">
                  <c:v>460.4873483013485</c:v>
                </c:pt>
                <c:pt idx="6806">
                  <c:v>460.60659726770672</c:v>
                </c:pt>
                <c:pt idx="6807">
                  <c:v>460.72585607391841</c:v>
                </c:pt>
                <c:pt idx="6808">
                  <c:v>460.84512471706131</c:v>
                </c:pt>
                <c:pt idx="6809">
                  <c:v>460.96440319421384</c:v>
                </c:pt>
                <c:pt idx="6810">
                  <c:v>461.08369150245397</c:v>
                </c:pt>
                <c:pt idx="6811">
                  <c:v>461.20298963886046</c:v>
                </c:pt>
                <c:pt idx="6812">
                  <c:v>461.32229760051132</c:v>
                </c:pt>
                <c:pt idx="6813">
                  <c:v>461.44161538448509</c:v>
                </c:pt>
                <c:pt idx="6814">
                  <c:v>461.5609429878607</c:v>
                </c:pt>
                <c:pt idx="6815">
                  <c:v>461.68028040771668</c:v>
                </c:pt>
                <c:pt idx="6816">
                  <c:v>461.79962764113151</c:v>
                </c:pt>
                <c:pt idx="6817">
                  <c:v>461.91898468518434</c:v>
                </c:pt>
                <c:pt idx="6818">
                  <c:v>462.03835153695417</c:v>
                </c:pt>
                <c:pt idx="6819">
                  <c:v>462.15772819351997</c:v>
                </c:pt>
                <c:pt idx="6820">
                  <c:v>462.27711465196074</c:v>
                </c:pt>
                <c:pt idx="6821">
                  <c:v>462.39651090935592</c:v>
                </c:pt>
                <c:pt idx="6822">
                  <c:v>462.5159169627849</c:v>
                </c:pt>
                <c:pt idx="6823">
                  <c:v>462.63533280932688</c:v>
                </c:pt>
                <c:pt idx="6824">
                  <c:v>462.75475844606149</c:v>
                </c:pt>
                <c:pt idx="6825">
                  <c:v>462.87419387006838</c:v>
                </c:pt>
                <c:pt idx="6826">
                  <c:v>462.99363907842707</c:v>
                </c:pt>
                <c:pt idx="6827">
                  <c:v>463.11309406821761</c:v>
                </c:pt>
                <c:pt idx="6828">
                  <c:v>463.23255883651973</c:v>
                </c:pt>
                <c:pt idx="6829">
                  <c:v>463.35203338041367</c:v>
                </c:pt>
                <c:pt idx="6830">
                  <c:v>463.47151769697899</c:v>
                </c:pt>
                <c:pt idx="6831">
                  <c:v>463.59101178329644</c:v>
                </c:pt>
                <c:pt idx="6832">
                  <c:v>463.71051563644608</c:v>
                </c:pt>
                <c:pt idx="6833">
                  <c:v>463.83002925350826</c:v>
                </c:pt>
                <c:pt idx="6834">
                  <c:v>463.94955263156356</c:v>
                </c:pt>
                <c:pt idx="6835">
                  <c:v>464.06908576769229</c:v>
                </c:pt>
                <c:pt idx="6836">
                  <c:v>464.18862865897546</c:v>
                </c:pt>
                <c:pt idx="6837">
                  <c:v>464.30818130249372</c:v>
                </c:pt>
                <c:pt idx="6838">
                  <c:v>464.42774369532805</c:v>
                </c:pt>
                <c:pt idx="6839">
                  <c:v>464.54731583455907</c:v>
                </c:pt>
                <c:pt idx="6840">
                  <c:v>464.66689771726828</c:v>
                </c:pt>
                <c:pt idx="6841">
                  <c:v>464.78648934053666</c:v>
                </c:pt>
                <c:pt idx="6842">
                  <c:v>464.90609070144546</c:v>
                </c:pt>
                <c:pt idx="6843">
                  <c:v>465.02570179707607</c:v>
                </c:pt>
                <c:pt idx="6844">
                  <c:v>465.14532262451013</c:v>
                </c:pt>
                <c:pt idx="6845">
                  <c:v>465.26495318082908</c:v>
                </c:pt>
                <c:pt idx="6846">
                  <c:v>465.38459346311453</c:v>
                </c:pt>
                <c:pt idx="6847">
                  <c:v>465.50424346844858</c:v>
                </c:pt>
                <c:pt idx="6848">
                  <c:v>465.62390319391278</c:v>
                </c:pt>
                <c:pt idx="6849">
                  <c:v>465.74357263658936</c:v>
                </c:pt>
                <c:pt idx="6850">
                  <c:v>465.86325179356032</c:v>
                </c:pt>
                <c:pt idx="6851">
                  <c:v>465.98294066190789</c:v>
                </c:pt>
                <c:pt idx="6852">
                  <c:v>466.1026392387144</c:v>
                </c:pt>
                <c:pt idx="6853">
                  <c:v>466.22234752106226</c:v>
                </c:pt>
                <c:pt idx="6854">
                  <c:v>466.34206550603403</c:v>
                </c:pt>
                <c:pt idx="6855">
                  <c:v>466.46179319071229</c:v>
                </c:pt>
                <c:pt idx="6856">
                  <c:v>466.58153057217953</c:v>
                </c:pt>
                <c:pt idx="6857">
                  <c:v>466.70127764751919</c:v>
                </c:pt>
                <c:pt idx="6858">
                  <c:v>466.82103441381389</c:v>
                </c:pt>
                <c:pt idx="6859">
                  <c:v>466.94080086814671</c:v>
                </c:pt>
                <c:pt idx="6860">
                  <c:v>467.06057700760067</c:v>
                </c:pt>
                <c:pt idx="6861">
                  <c:v>467.18036282925942</c:v>
                </c:pt>
                <c:pt idx="6862">
                  <c:v>467.30015833020599</c:v>
                </c:pt>
                <c:pt idx="6863">
                  <c:v>467.41996350752402</c:v>
                </c:pt>
                <c:pt idx="6864">
                  <c:v>467.53977835829721</c:v>
                </c:pt>
                <c:pt idx="6865">
                  <c:v>467.65960287960928</c:v>
                </c:pt>
                <c:pt idx="6866">
                  <c:v>467.77943706854376</c:v>
                </c:pt>
                <c:pt idx="6867">
                  <c:v>467.89928092218503</c:v>
                </c:pt>
                <c:pt idx="6868">
                  <c:v>468.01913443761674</c:v>
                </c:pt>
                <c:pt idx="6869">
                  <c:v>468.1389976119234</c:v>
                </c:pt>
                <c:pt idx="6870">
                  <c:v>468.25887044218899</c:v>
                </c:pt>
                <c:pt idx="6871">
                  <c:v>468.37875292549825</c:v>
                </c:pt>
                <c:pt idx="6872">
                  <c:v>468.49864505893544</c:v>
                </c:pt>
                <c:pt idx="6873">
                  <c:v>468.61854683958535</c:v>
                </c:pt>
                <c:pt idx="6874">
                  <c:v>468.73845826453237</c:v>
                </c:pt>
                <c:pt idx="6875">
                  <c:v>468.85837933086196</c:v>
                </c:pt>
                <c:pt idx="6876">
                  <c:v>468.97831003565835</c:v>
                </c:pt>
                <c:pt idx="6877">
                  <c:v>469.09825037600712</c:v>
                </c:pt>
                <c:pt idx="6878">
                  <c:v>469.21820034899343</c:v>
                </c:pt>
                <c:pt idx="6879">
                  <c:v>469.33815995170238</c:v>
                </c:pt>
                <c:pt idx="6880">
                  <c:v>469.45812918121959</c:v>
                </c:pt>
                <c:pt idx="6881">
                  <c:v>469.57810803463059</c:v>
                </c:pt>
                <c:pt idx="6882">
                  <c:v>469.69809650902101</c:v>
                </c:pt>
                <c:pt idx="6883">
                  <c:v>469.81809460147662</c:v>
                </c:pt>
                <c:pt idx="6884">
                  <c:v>469.93810230908315</c:v>
                </c:pt>
                <c:pt idx="6885">
                  <c:v>470.05811962892699</c:v>
                </c:pt>
                <c:pt idx="6886">
                  <c:v>470.178146558094</c:v>
                </c:pt>
                <c:pt idx="6887">
                  <c:v>470.29818309367056</c:v>
                </c:pt>
                <c:pt idx="6888">
                  <c:v>470.4182292327431</c:v>
                </c:pt>
                <c:pt idx="6889">
                  <c:v>470.53828497239783</c:v>
                </c:pt>
                <c:pt idx="6890">
                  <c:v>470.65835030972187</c:v>
                </c:pt>
                <c:pt idx="6891">
                  <c:v>470.77842524180141</c:v>
                </c:pt>
                <c:pt idx="6892">
                  <c:v>470.89850976572365</c:v>
                </c:pt>
                <c:pt idx="6893">
                  <c:v>471.01860387857556</c:v>
                </c:pt>
                <c:pt idx="6894">
                  <c:v>471.13870757744417</c:v>
                </c:pt>
                <c:pt idx="6895">
                  <c:v>471.2588208594168</c:v>
                </c:pt>
                <c:pt idx="6896">
                  <c:v>471.37894372158053</c:v>
                </c:pt>
                <c:pt idx="6897">
                  <c:v>471.49907616102303</c:v>
                </c:pt>
                <c:pt idx="6898">
                  <c:v>471.61921817483216</c:v>
                </c:pt>
                <c:pt idx="6899">
                  <c:v>471.73936976009503</c:v>
                </c:pt>
                <c:pt idx="6900">
                  <c:v>471.85953091390024</c:v>
                </c:pt>
                <c:pt idx="6901">
                  <c:v>471.97970163333514</c:v>
                </c:pt>
                <c:pt idx="6902">
                  <c:v>472.09988191548808</c:v>
                </c:pt>
                <c:pt idx="6903">
                  <c:v>472.22007175744722</c:v>
                </c:pt>
                <c:pt idx="6904">
                  <c:v>472.34027115630124</c:v>
                </c:pt>
                <c:pt idx="6905">
                  <c:v>472.46048010913808</c:v>
                </c:pt>
                <c:pt idx="6906">
                  <c:v>472.58069861304654</c:v>
                </c:pt>
                <c:pt idx="6907">
                  <c:v>472.70092666511562</c:v>
                </c:pt>
                <c:pt idx="6908">
                  <c:v>472.82116426243385</c:v>
                </c:pt>
                <c:pt idx="6909">
                  <c:v>472.9414114020903</c:v>
                </c:pt>
                <c:pt idx="6910">
                  <c:v>473.06166808117422</c:v>
                </c:pt>
                <c:pt idx="6911">
                  <c:v>473.18193429677484</c:v>
                </c:pt>
                <c:pt idx="6912">
                  <c:v>473.3022100459815</c:v>
                </c:pt>
                <c:pt idx="6913">
                  <c:v>473.42249532588357</c:v>
                </c:pt>
                <c:pt idx="6914">
                  <c:v>473.54279013357097</c:v>
                </c:pt>
                <c:pt idx="6915">
                  <c:v>473.66309446613309</c:v>
                </c:pt>
                <c:pt idx="6916">
                  <c:v>473.7834083206601</c:v>
                </c:pt>
                <c:pt idx="6917">
                  <c:v>473.90373169424203</c:v>
                </c:pt>
                <c:pt idx="6918">
                  <c:v>474.02406458396888</c:v>
                </c:pt>
                <c:pt idx="6919">
                  <c:v>474.14440698693107</c:v>
                </c:pt>
                <c:pt idx="6920">
                  <c:v>474.26475890021891</c:v>
                </c:pt>
                <c:pt idx="6921">
                  <c:v>474.38512032092325</c:v>
                </c:pt>
                <c:pt idx="6922">
                  <c:v>474.50549124613434</c:v>
                </c:pt>
                <c:pt idx="6923">
                  <c:v>474.62587167294345</c:v>
                </c:pt>
                <c:pt idx="6924">
                  <c:v>474.74626159844132</c:v>
                </c:pt>
                <c:pt idx="6925">
                  <c:v>474.866661019719</c:v>
                </c:pt>
                <c:pt idx="6926">
                  <c:v>474.9870699338677</c:v>
                </c:pt>
                <c:pt idx="6927">
                  <c:v>475.10748833797902</c:v>
                </c:pt>
                <c:pt idx="6928">
                  <c:v>475.22791622914423</c:v>
                </c:pt>
                <c:pt idx="6929">
                  <c:v>475.34835360445504</c:v>
                </c:pt>
                <c:pt idx="6930">
                  <c:v>475.46880046100313</c:v>
                </c:pt>
                <c:pt idx="6931">
                  <c:v>475.58925679588066</c:v>
                </c:pt>
                <c:pt idx="6932">
                  <c:v>475.70972260617953</c:v>
                </c:pt>
                <c:pt idx="6933">
                  <c:v>475.83019788899173</c:v>
                </c:pt>
                <c:pt idx="6934">
                  <c:v>475.95068264141008</c:v>
                </c:pt>
                <c:pt idx="6935">
                  <c:v>476.07117686052652</c:v>
                </c:pt>
                <c:pt idx="6936">
                  <c:v>476.19168054343407</c:v>
                </c:pt>
                <c:pt idx="6937">
                  <c:v>476.31219368722509</c:v>
                </c:pt>
                <c:pt idx="6938">
                  <c:v>476.43271628899265</c:v>
                </c:pt>
                <c:pt idx="6939">
                  <c:v>476.55324834583001</c:v>
                </c:pt>
                <c:pt idx="6940">
                  <c:v>476.67378985482992</c:v>
                </c:pt>
                <c:pt idx="6941">
                  <c:v>476.7943408130858</c:v>
                </c:pt>
                <c:pt idx="6942">
                  <c:v>476.91490121769112</c:v>
                </c:pt>
                <c:pt idx="6943">
                  <c:v>477.03547106573961</c:v>
                </c:pt>
                <c:pt idx="6944">
                  <c:v>477.1560503543248</c:v>
                </c:pt>
                <c:pt idx="6945">
                  <c:v>477.27663908054069</c:v>
                </c:pt>
                <c:pt idx="6946">
                  <c:v>477.39723724148115</c:v>
                </c:pt>
                <c:pt idx="6947">
                  <c:v>477.51784483424058</c:v>
                </c:pt>
                <c:pt idx="6948">
                  <c:v>477.63846185591302</c:v>
                </c:pt>
                <c:pt idx="6949">
                  <c:v>477.75908830359288</c:v>
                </c:pt>
                <c:pt idx="6950">
                  <c:v>477.87972417437504</c:v>
                </c:pt>
                <c:pt idx="6951">
                  <c:v>478.00036946535403</c:v>
                </c:pt>
                <c:pt idx="6952">
                  <c:v>478.12102417362479</c:v>
                </c:pt>
                <c:pt idx="6953">
                  <c:v>478.24168829628229</c:v>
                </c:pt>
                <c:pt idx="6954">
                  <c:v>478.36236183042178</c:v>
                </c:pt>
                <c:pt idx="6955">
                  <c:v>478.48304477313832</c:v>
                </c:pt>
                <c:pt idx="6956">
                  <c:v>478.60373712152779</c:v>
                </c:pt>
                <c:pt idx="6957">
                  <c:v>478.72443887268554</c:v>
                </c:pt>
                <c:pt idx="6958">
                  <c:v>478.84515002370745</c:v>
                </c:pt>
                <c:pt idx="6959">
                  <c:v>478.96587057168915</c:v>
                </c:pt>
                <c:pt idx="6960">
                  <c:v>479.08660051372703</c:v>
                </c:pt>
                <c:pt idx="6961">
                  <c:v>479.20733984691691</c:v>
                </c:pt>
                <c:pt idx="6962">
                  <c:v>479.32808856835567</c:v>
                </c:pt>
                <c:pt idx="6963">
                  <c:v>479.44884667513941</c:v>
                </c:pt>
                <c:pt idx="6964">
                  <c:v>479.56961416436485</c:v>
                </c:pt>
                <c:pt idx="6965">
                  <c:v>479.69039103312872</c:v>
                </c:pt>
                <c:pt idx="6966">
                  <c:v>479.81117727852796</c:v>
                </c:pt>
                <c:pt idx="6967">
                  <c:v>479.93197289766005</c:v>
                </c:pt>
                <c:pt idx="6968">
                  <c:v>480.05277788762191</c:v>
                </c:pt>
                <c:pt idx="6969">
                  <c:v>480.17359224551086</c:v>
                </c:pt>
                <c:pt idx="6970">
                  <c:v>480.29441596842463</c:v>
                </c:pt>
                <c:pt idx="6971">
                  <c:v>480.41524905346108</c:v>
                </c:pt>
                <c:pt idx="6972">
                  <c:v>480.53609149771756</c:v>
                </c:pt>
                <c:pt idx="6973">
                  <c:v>480.65694329829245</c:v>
                </c:pt>
                <c:pt idx="6974">
                  <c:v>480.77780445228393</c:v>
                </c:pt>
                <c:pt idx="6975">
                  <c:v>480.89867495679022</c:v>
                </c:pt>
                <c:pt idx="6976">
                  <c:v>481.01955480890996</c:v>
                </c:pt>
                <c:pt idx="6977">
                  <c:v>481.14044400574159</c:v>
                </c:pt>
                <c:pt idx="6978">
                  <c:v>481.26134254438375</c:v>
                </c:pt>
                <c:pt idx="6979">
                  <c:v>481.38225042193579</c:v>
                </c:pt>
                <c:pt idx="6980">
                  <c:v>481.50316763549648</c:v>
                </c:pt>
                <c:pt idx="6981">
                  <c:v>481.62409418216532</c:v>
                </c:pt>
                <c:pt idx="6982">
                  <c:v>481.74503005904148</c:v>
                </c:pt>
                <c:pt idx="6983">
                  <c:v>481.86597526322453</c:v>
                </c:pt>
                <c:pt idx="6984">
                  <c:v>481.98692979181436</c:v>
                </c:pt>
                <c:pt idx="6985">
                  <c:v>482.10789364191095</c:v>
                </c:pt>
                <c:pt idx="6986">
                  <c:v>482.22886681061397</c:v>
                </c:pt>
                <c:pt idx="6987">
                  <c:v>482.349849295024</c:v>
                </c:pt>
                <c:pt idx="6988">
                  <c:v>482.47084109224102</c:v>
                </c:pt>
                <c:pt idx="6989">
                  <c:v>482.59184219936583</c:v>
                </c:pt>
                <c:pt idx="6990">
                  <c:v>482.71285261349902</c:v>
                </c:pt>
                <c:pt idx="6991">
                  <c:v>482.83387233174147</c:v>
                </c:pt>
                <c:pt idx="6992">
                  <c:v>482.95490135119394</c:v>
                </c:pt>
                <c:pt idx="6993">
                  <c:v>483.07593966895786</c:v>
                </c:pt>
                <c:pt idx="6994">
                  <c:v>483.19698728213444</c:v>
                </c:pt>
                <c:pt idx="6995">
                  <c:v>483.31804418782531</c:v>
                </c:pt>
                <c:pt idx="6996">
                  <c:v>483.43911038313172</c:v>
                </c:pt>
                <c:pt idx="6997">
                  <c:v>483.56018586515597</c:v>
                </c:pt>
                <c:pt idx="6998">
                  <c:v>483.68127063099968</c:v>
                </c:pt>
                <c:pt idx="6999">
                  <c:v>483.80236467776524</c:v>
                </c:pt>
                <c:pt idx="7000">
                  <c:v>483.92346800255456</c:v>
                </c:pt>
                <c:pt idx="7001">
                  <c:v>484.04458060247038</c:v>
                </c:pt>
                <c:pt idx="7002">
                  <c:v>484.16570247461527</c:v>
                </c:pt>
                <c:pt idx="7003">
                  <c:v>484.28683361609205</c:v>
                </c:pt>
                <c:pt idx="7004">
                  <c:v>484.40797402400375</c:v>
                </c:pt>
                <c:pt idx="7005">
                  <c:v>484.52912369545328</c:v>
                </c:pt>
                <c:pt idx="7006">
                  <c:v>484.6502826275439</c:v>
                </c:pt>
                <c:pt idx="7007">
                  <c:v>484.77145081737916</c:v>
                </c:pt>
                <c:pt idx="7008">
                  <c:v>484.89262826206266</c:v>
                </c:pt>
                <c:pt idx="7009">
                  <c:v>485.01381495869816</c:v>
                </c:pt>
                <c:pt idx="7010">
                  <c:v>485.13501090438984</c:v>
                </c:pt>
                <c:pt idx="7011">
                  <c:v>485.25621609624159</c:v>
                </c:pt>
                <c:pt idx="7012">
                  <c:v>485.37743053135767</c:v>
                </c:pt>
                <c:pt idx="7013">
                  <c:v>485.49865420684245</c:v>
                </c:pt>
                <c:pt idx="7014">
                  <c:v>485.61988711980104</c:v>
                </c:pt>
                <c:pt idx="7015">
                  <c:v>485.74112926733733</c:v>
                </c:pt>
                <c:pt idx="7016">
                  <c:v>485.86238064655726</c:v>
                </c:pt>
                <c:pt idx="7017">
                  <c:v>485.98364125456533</c:v>
                </c:pt>
                <c:pt idx="7018">
                  <c:v>486.10491108846708</c:v>
                </c:pt>
                <c:pt idx="7019">
                  <c:v>486.22619014536787</c:v>
                </c:pt>
                <c:pt idx="7020">
                  <c:v>486.34747842237351</c:v>
                </c:pt>
                <c:pt idx="7021">
                  <c:v>486.46877591658949</c:v>
                </c:pt>
                <c:pt idx="7022">
                  <c:v>486.59008262512225</c:v>
                </c:pt>
                <c:pt idx="7023">
                  <c:v>486.71139854507749</c:v>
                </c:pt>
                <c:pt idx="7024">
                  <c:v>486.83272367356193</c:v>
                </c:pt>
                <c:pt idx="7025">
                  <c:v>486.95405800768174</c:v>
                </c:pt>
                <c:pt idx="7026">
                  <c:v>487.07540154454381</c:v>
                </c:pt>
                <c:pt idx="7027">
                  <c:v>487.19675428125487</c:v>
                </c:pt>
                <c:pt idx="7028">
                  <c:v>487.31811621492199</c:v>
                </c:pt>
                <c:pt idx="7029">
                  <c:v>487.43948734265223</c:v>
                </c:pt>
                <c:pt idx="7030">
                  <c:v>487.5608676615534</c:v>
                </c:pt>
                <c:pt idx="7031">
                  <c:v>487.68225716873252</c:v>
                </c:pt>
                <c:pt idx="7032">
                  <c:v>487.80365586129756</c:v>
                </c:pt>
                <c:pt idx="7033">
                  <c:v>487.92506373635638</c:v>
                </c:pt>
                <c:pt idx="7034">
                  <c:v>488.04648079101707</c:v>
                </c:pt>
                <c:pt idx="7035">
                  <c:v>488.16790702238791</c:v>
                </c:pt>
                <c:pt idx="7036">
                  <c:v>488.2893424275772</c:v>
                </c:pt>
                <c:pt idx="7037">
                  <c:v>488.41078700369366</c:v>
                </c:pt>
                <c:pt idx="7038">
                  <c:v>488.53224074784612</c:v>
                </c:pt>
                <c:pt idx="7039">
                  <c:v>488.65370365714341</c:v>
                </c:pt>
                <c:pt idx="7040">
                  <c:v>488.77517572869453</c:v>
                </c:pt>
                <c:pt idx="7041">
                  <c:v>488.89665695960923</c:v>
                </c:pt>
                <c:pt idx="7042">
                  <c:v>489.01814734699667</c:v>
                </c:pt>
                <c:pt idx="7043">
                  <c:v>489.13964688796671</c:v>
                </c:pt>
                <c:pt idx="7044">
                  <c:v>489.26115557962885</c:v>
                </c:pt>
                <c:pt idx="7045">
                  <c:v>489.38267341909358</c:v>
                </c:pt>
                <c:pt idx="7046">
                  <c:v>489.50420040347092</c:v>
                </c:pt>
                <c:pt idx="7047">
                  <c:v>489.62573652987112</c:v>
                </c:pt>
                <c:pt idx="7048">
                  <c:v>489.74728179540506</c:v>
                </c:pt>
                <c:pt idx="7049">
                  <c:v>489.86883619718321</c:v>
                </c:pt>
                <c:pt idx="7050">
                  <c:v>489.99039973231669</c:v>
                </c:pt>
                <c:pt idx="7051">
                  <c:v>490.11197239791665</c:v>
                </c:pt>
                <c:pt idx="7052">
                  <c:v>490.23355419109413</c:v>
                </c:pt>
                <c:pt idx="7053">
                  <c:v>490.35514510896098</c:v>
                </c:pt>
                <c:pt idx="7054">
                  <c:v>490.47674514862859</c:v>
                </c:pt>
                <c:pt idx="7055">
                  <c:v>490.59835430720887</c:v>
                </c:pt>
                <c:pt idx="7056">
                  <c:v>490.7199725818142</c:v>
                </c:pt>
                <c:pt idx="7057">
                  <c:v>490.84159996955628</c:v>
                </c:pt>
                <c:pt idx="7058">
                  <c:v>490.9632364675478</c:v>
                </c:pt>
                <c:pt idx="7059">
                  <c:v>491.08488207290156</c:v>
                </c:pt>
                <c:pt idx="7060">
                  <c:v>491.20653678272987</c:v>
                </c:pt>
                <c:pt idx="7061">
                  <c:v>491.32820059414598</c:v>
                </c:pt>
                <c:pt idx="7062">
                  <c:v>491.44987350426305</c:v>
                </c:pt>
                <c:pt idx="7063">
                  <c:v>491.57155551019423</c:v>
                </c:pt>
                <c:pt idx="7064">
                  <c:v>491.6932466090534</c:v>
                </c:pt>
                <c:pt idx="7065">
                  <c:v>491.81494679795395</c:v>
                </c:pt>
                <c:pt idx="7066">
                  <c:v>491.93665607400976</c:v>
                </c:pt>
                <c:pt idx="7067">
                  <c:v>492.05837443433535</c:v>
                </c:pt>
                <c:pt idx="7068">
                  <c:v>492.1801018760446</c:v>
                </c:pt>
                <c:pt idx="7069">
                  <c:v>492.30183839625209</c:v>
                </c:pt>
                <c:pt idx="7070">
                  <c:v>492.42358399207239</c:v>
                </c:pt>
                <c:pt idx="7071">
                  <c:v>492.54533866062059</c:v>
                </c:pt>
                <c:pt idx="7072">
                  <c:v>492.66710239901164</c:v>
                </c:pt>
                <c:pt idx="7073">
                  <c:v>492.78887520436058</c:v>
                </c:pt>
                <c:pt idx="7074">
                  <c:v>492.910657073783</c:v>
                </c:pt>
                <c:pt idx="7075">
                  <c:v>493.0324480043945</c:v>
                </c:pt>
                <c:pt idx="7076">
                  <c:v>493.15424799331083</c:v>
                </c:pt>
                <c:pt idx="7077">
                  <c:v>493.27605703764794</c:v>
                </c:pt>
                <c:pt idx="7078">
                  <c:v>493.39787513452228</c:v>
                </c:pt>
                <c:pt idx="7079">
                  <c:v>493.51970228104989</c:v>
                </c:pt>
                <c:pt idx="7080">
                  <c:v>493.64153847434761</c:v>
                </c:pt>
                <c:pt idx="7081">
                  <c:v>493.76338371153196</c:v>
                </c:pt>
                <c:pt idx="7082">
                  <c:v>493.88523798972022</c:v>
                </c:pt>
                <c:pt idx="7083">
                  <c:v>494.0071013060292</c:v>
                </c:pt>
                <c:pt idx="7084">
                  <c:v>494.12897365757647</c:v>
                </c:pt>
                <c:pt idx="7085">
                  <c:v>494.25085504147944</c:v>
                </c:pt>
                <c:pt idx="7086">
                  <c:v>494.37274545485604</c:v>
                </c:pt>
                <c:pt idx="7087">
                  <c:v>494.49464489482403</c:v>
                </c:pt>
                <c:pt idx="7088">
                  <c:v>494.61655335850156</c:v>
                </c:pt>
                <c:pt idx="7089">
                  <c:v>494.73847084300706</c:v>
                </c:pt>
                <c:pt idx="7090">
                  <c:v>494.86039734545898</c:v>
                </c:pt>
                <c:pt idx="7091">
                  <c:v>494.98233286297597</c:v>
                </c:pt>
                <c:pt idx="7092">
                  <c:v>495.1042773926772</c:v>
                </c:pt>
                <c:pt idx="7093">
                  <c:v>495.22623093168147</c:v>
                </c:pt>
                <c:pt idx="7094">
                  <c:v>495.34819347710823</c:v>
                </c:pt>
                <c:pt idx="7095">
                  <c:v>495.47016502607715</c:v>
                </c:pt>
                <c:pt idx="7096">
                  <c:v>495.59214557570766</c:v>
                </c:pt>
                <c:pt idx="7097">
                  <c:v>495.71413512311972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AF-3149-9BB8-EDD50488E588}"/>
            </c:ext>
          </c:extLst>
        </c:ser>
        <c:ser>
          <c:idx val="1"/>
          <c:order val="1"/>
          <c:tx>
            <c:v>3</c:v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'Погрешность 3 метра'!$F$2:$F$6122</c:f>
              <c:numCache>
                <c:formatCode>General</c:formatCode>
                <c:ptCount val="6121"/>
                <c:pt idx="0">
                  <c:v>18706.168789992389</c:v>
                </c:pt>
                <c:pt idx="1">
                  <c:v>18704.576710752604</c:v>
                </c:pt>
                <c:pt idx="2">
                  <c:v>18702.984369474176</c:v>
                </c:pt>
                <c:pt idx="3">
                  <c:v>18701.391766127817</c:v>
                </c:pt>
                <c:pt idx="4">
                  <c:v>18699.798900684225</c:v>
                </c:pt>
                <c:pt idx="5">
                  <c:v>18698.205773114052</c:v>
                </c:pt>
                <c:pt idx="6">
                  <c:v>18696.612383387997</c:v>
                </c:pt>
                <c:pt idx="7">
                  <c:v>18695.018731476746</c:v>
                </c:pt>
                <c:pt idx="8">
                  <c:v>18693.42481735094</c:v>
                </c:pt>
                <c:pt idx="9">
                  <c:v>18691.830640981221</c:v>
                </c:pt>
                <c:pt idx="10">
                  <c:v>18690.236202338267</c:v>
                </c:pt>
                <c:pt idx="11">
                  <c:v>18688.641501392707</c:v>
                </c:pt>
                <c:pt idx="12">
                  <c:v>18687.046538115166</c:v>
                </c:pt>
                <c:pt idx="13">
                  <c:v>18685.451312476267</c:v>
                </c:pt>
                <c:pt idx="14">
                  <c:v>18683.855824446626</c:v>
                </c:pt>
                <c:pt idx="15">
                  <c:v>18682.260073996858</c:v>
                </c:pt>
                <c:pt idx="16">
                  <c:v>18680.664061097556</c:v>
                </c:pt>
                <c:pt idx="17">
                  <c:v>18679.067785719326</c:v>
                </c:pt>
                <c:pt idx="18">
                  <c:v>18677.471247832713</c:v>
                </c:pt>
                <c:pt idx="19">
                  <c:v>18675.874447408347</c:v>
                </c:pt>
                <c:pt idx="20">
                  <c:v>18674.277384416779</c:v>
                </c:pt>
                <c:pt idx="21">
                  <c:v>18672.680058828537</c:v>
                </c:pt>
                <c:pt idx="22">
                  <c:v>18671.082470614223</c:v>
                </c:pt>
                <c:pt idx="23">
                  <c:v>18669.484619744355</c:v>
                </c:pt>
                <c:pt idx="24">
                  <c:v>18667.886506189465</c:v>
                </c:pt>
                <c:pt idx="25">
                  <c:v>18666.288129920104</c:v>
                </c:pt>
                <c:pt idx="26">
                  <c:v>18664.689490906767</c:v>
                </c:pt>
                <c:pt idx="27">
                  <c:v>18663.090589119998</c:v>
                </c:pt>
                <c:pt idx="28">
                  <c:v>18661.491424530279</c:v>
                </c:pt>
                <c:pt idx="29">
                  <c:v>18659.891997108116</c:v>
                </c:pt>
                <c:pt idx="30">
                  <c:v>18658.292306824009</c:v>
                </c:pt>
                <c:pt idx="31">
                  <c:v>18656.692353648417</c:v>
                </c:pt>
                <c:pt idx="32">
                  <c:v>18655.09213755183</c:v>
                </c:pt>
                <c:pt idx="33">
                  <c:v>18653.49165850471</c:v>
                </c:pt>
                <c:pt idx="34">
                  <c:v>18651.890916477503</c:v>
                </c:pt>
                <c:pt idx="35">
                  <c:v>18650.28991144069</c:v>
                </c:pt>
                <c:pt idx="36">
                  <c:v>18648.688643364683</c:v>
                </c:pt>
                <c:pt idx="37">
                  <c:v>18647.087112219924</c:v>
                </c:pt>
                <c:pt idx="38">
                  <c:v>18645.48531797684</c:v>
                </c:pt>
                <c:pt idx="39">
                  <c:v>18643.88326060585</c:v>
                </c:pt>
                <c:pt idx="40">
                  <c:v>18642.280940077355</c:v>
                </c:pt>
                <c:pt idx="41">
                  <c:v>18640.678356361761</c:v>
                </c:pt>
                <c:pt idx="42">
                  <c:v>18639.07550942948</c:v>
                </c:pt>
                <c:pt idx="43">
                  <c:v>18637.472399250873</c:v>
                </c:pt>
                <c:pt idx="44">
                  <c:v>18635.86902579631</c:v>
                </c:pt>
                <c:pt idx="45">
                  <c:v>18634.265389036191</c:v>
                </c:pt>
                <c:pt idx="46">
                  <c:v>18632.661488940841</c:v>
                </c:pt>
                <c:pt idx="47">
                  <c:v>18631.05732548064</c:v>
                </c:pt>
                <c:pt idx="48">
                  <c:v>18629.452898625921</c:v>
                </c:pt>
                <c:pt idx="49">
                  <c:v>18627.848208347015</c:v>
                </c:pt>
                <c:pt idx="50">
                  <c:v>18626.243254614274</c:v>
                </c:pt>
                <c:pt idx="51">
                  <c:v>18624.638037397974</c:v>
                </c:pt>
                <c:pt idx="52">
                  <c:v>18623.032556668466</c:v>
                </c:pt>
                <c:pt idx="53">
                  <c:v>18621.426812396039</c:v>
                </c:pt>
                <c:pt idx="54">
                  <c:v>18619.820804550978</c:v>
                </c:pt>
                <c:pt idx="55">
                  <c:v>18618.21453310359</c:v>
                </c:pt>
                <c:pt idx="56">
                  <c:v>18616.607998024141</c:v>
                </c:pt>
                <c:pt idx="57">
                  <c:v>18615.001199282895</c:v>
                </c:pt>
                <c:pt idx="58">
                  <c:v>18613.394136850115</c:v>
                </c:pt>
                <c:pt idx="59">
                  <c:v>18611.786810696074</c:v>
                </c:pt>
                <c:pt idx="60">
                  <c:v>18610.179220790982</c:v>
                </c:pt>
                <c:pt idx="61">
                  <c:v>18608.571367105113</c:v>
                </c:pt>
                <c:pt idx="62">
                  <c:v>18606.963249608671</c:v>
                </c:pt>
                <c:pt idx="63">
                  <c:v>18605.35486827189</c:v>
                </c:pt>
                <c:pt idx="64">
                  <c:v>18603.746223064969</c:v>
                </c:pt>
                <c:pt idx="65">
                  <c:v>18602.137313958105</c:v>
                </c:pt>
                <c:pt idx="66">
                  <c:v>18600.52814092152</c:v>
                </c:pt>
                <c:pt idx="67">
                  <c:v>18598.918703925381</c:v>
                </c:pt>
                <c:pt idx="68">
                  <c:v>18597.309002939855</c:v>
                </c:pt>
                <c:pt idx="69">
                  <c:v>18595.69903793513</c:v>
                </c:pt>
                <c:pt idx="70">
                  <c:v>18594.08880888137</c:v>
                </c:pt>
                <c:pt idx="71">
                  <c:v>18592.478315748725</c:v>
                </c:pt>
                <c:pt idx="72">
                  <c:v>18590.867558507307</c:v>
                </c:pt>
                <c:pt idx="73">
                  <c:v>18589.256537127298</c:v>
                </c:pt>
                <c:pt idx="74">
                  <c:v>18587.645251578797</c:v>
                </c:pt>
                <c:pt idx="75">
                  <c:v>18586.033701831926</c:v>
                </c:pt>
                <c:pt idx="76">
                  <c:v>18584.421887856799</c:v>
                </c:pt>
                <c:pt idx="77">
                  <c:v>18582.809809623519</c:v>
                </c:pt>
                <c:pt idx="78">
                  <c:v>18581.197467102167</c:v>
                </c:pt>
                <c:pt idx="79">
                  <c:v>18579.584860262843</c:v>
                </c:pt>
                <c:pt idx="80">
                  <c:v>18577.97198907561</c:v>
                </c:pt>
                <c:pt idx="81">
                  <c:v>18576.358853510541</c:v>
                </c:pt>
                <c:pt idx="82">
                  <c:v>18574.745453537689</c:v>
                </c:pt>
                <c:pt idx="83">
                  <c:v>18573.13178912711</c:v>
                </c:pt>
                <c:pt idx="84">
                  <c:v>18571.517860248841</c:v>
                </c:pt>
                <c:pt idx="85">
                  <c:v>18569.903666872913</c:v>
                </c:pt>
                <c:pt idx="86">
                  <c:v>18568.289208969356</c:v>
                </c:pt>
                <c:pt idx="87">
                  <c:v>18566.674486508175</c:v>
                </c:pt>
                <c:pt idx="88">
                  <c:v>18565.059499459385</c:v>
                </c:pt>
                <c:pt idx="89">
                  <c:v>18563.444247792981</c:v>
                </c:pt>
                <c:pt idx="90">
                  <c:v>18561.828731478945</c:v>
                </c:pt>
                <c:pt idx="91">
                  <c:v>18560.212950487272</c:v>
                </c:pt>
                <c:pt idx="92">
                  <c:v>18558.59690478793</c:v>
                </c:pt>
                <c:pt idx="93">
                  <c:v>18556.980594350865</c:v>
                </c:pt>
                <c:pt idx="94">
                  <c:v>18555.36401914604</c:v>
                </c:pt>
                <c:pt idx="95">
                  <c:v>18553.747179143404</c:v>
                </c:pt>
                <c:pt idx="96">
                  <c:v>18552.130074312885</c:v>
                </c:pt>
                <c:pt idx="97">
                  <c:v>18550.512704624434</c:v>
                </c:pt>
                <c:pt idx="98">
                  <c:v>18548.895070047922</c:v>
                </c:pt>
                <c:pt idx="99">
                  <c:v>18547.27717055332</c:v>
                </c:pt>
                <c:pt idx="100">
                  <c:v>18545.659006110476</c:v>
                </c:pt>
                <c:pt idx="101">
                  <c:v>18544.040576689302</c:v>
                </c:pt>
                <c:pt idx="102">
                  <c:v>18542.421882259707</c:v>
                </c:pt>
                <c:pt idx="103">
                  <c:v>18540.80292279151</c:v>
                </c:pt>
                <c:pt idx="104">
                  <c:v>18539.183698254623</c:v>
                </c:pt>
                <c:pt idx="105">
                  <c:v>18537.564208618878</c:v>
                </c:pt>
                <c:pt idx="106">
                  <c:v>18535.944453854128</c:v>
                </c:pt>
                <c:pt idx="107">
                  <c:v>18534.324433930225</c:v>
                </c:pt>
                <c:pt idx="108">
                  <c:v>18532.704148816982</c:v>
                </c:pt>
                <c:pt idx="109">
                  <c:v>18531.08359848422</c:v>
                </c:pt>
                <c:pt idx="110">
                  <c:v>18529.462782901763</c:v>
                </c:pt>
                <c:pt idx="111">
                  <c:v>18527.841702039401</c:v>
                </c:pt>
                <c:pt idx="112">
                  <c:v>18526.220355866935</c:v>
                </c:pt>
                <c:pt idx="113">
                  <c:v>18524.598744354149</c:v>
                </c:pt>
                <c:pt idx="114">
                  <c:v>18522.97686747081</c:v>
                </c:pt>
                <c:pt idx="115">
                  <c:v>18521.354725186698</c:v>
                </c:pt>
                <c:pt idx="116">
                  <c:v>18519.732317471553</c:v>
                </c:pt>
                <c:pt idx="117">
                  <c:v>18518.109644295142</c:v>
                </c:pt>
                <c:pt idx="118">
                  <c:v>18516.486705627216</c:v>
                </c:pt>
                <c:pt idx="119">
                  <c:v>18514.863501437456</c:v>
                </c:pt>
                <c:pt idx="120">
                  <c:v>18513.24003169563</c:v>
                </c:pt>
                <c:pt idx="121">
                  <c:v>18511.616296371412</c:v>
                </c:pt>
                <c:pt idx="122">
                  <c:v>18509.992295434549</c:v>
                </c:pt>
                <c:pt idx="123">
                  <c:v>18508.3680288547</c:v>
                </c:pt>
                <c:pt idx="124">
                  <c:v>18506.743496601561</c:v>
                </c:pt>
                <c:pt idx="125">
                  <c:v>18505.118698644801</c:v>
                </c:pt>
                <c:pt idx="126">
                  <c:v>18503.493634954102</c:v>
                </c:pt>
                <c:pt idx="127">
                  <c:v>18501.868305499105</c:v>
                </c:pt>
                <c:pt idx="128">
                  <c:v>18500.242710249462</c:v>
                </c:pt>
                <c:pt idx="129">
                  <c:v>18498.61684917481</c:v>
                </c:pt>
                <c:pt idx="130">
                  <c:v>18496.990722244795</c:v>
                </c:pt>
                <c:pt idx="131">
                  <c:v>18495.364329429001</c:v>
                </c:pt>
                <c:pt idx="132">
                  <c:v>18493.737670697072</c:v>
                </c:pt>
                <c:pt idx="133">
                  <c:v>18492.110746018592</c:v>
                </c:pt>
                <c:pt idx="134">
                  <c:v>18490.483555363171</c:v>
                </c:pt>
                <c:pt idx="135">
                  <c:v>18488.856098700366</c:v>
                </c:pt>
                <c:pt idx="136">
                  <c:v>18487.22837599977</c:v>
                </c:pt>
                <c:pt idx="137">
                  <c:v>18485.600387230937</c:v>
                </c:pt>
                <c:pt idx="138">
                  <c:v>18483.972132363444</c:v>
                </c:pt>
                <c:pt idx="139">
                  <c:v>18482.343611366796</c:v>
                </c:pt>
                <c:pt idx="140">
                  <c:v>18480.714824210561</c:v>
                </c:pt>
                <c:pt idx="141">
                  <c:v>18479.085770864254</c:v>
                </c:pt>
                <c:pt idx="142">
                  <c:v>18477.456451297388</c:v>
                </c:pt>
                <c:pt idx="143">
                  <c:v>18475.826865479481</c:v>
                </c:pt>
                <c:pt idx="144">
                  <c:v>18474.197013380028</c:v>
                </c:pt>
                <c:pt idx="145">
                  <c:v>18472.566894968524</c:v>
                </c:pt>
                <c:pt idx="146">
                  <c:v>18470.936510214429</c:v>
                </c:pt>
                <c:pt idx="147">
                  <c:v>18469.305859087217</c:v>
                </c:pt>
                <c:pt idx="148">
                  <c:v>18467.674941556372</c:v>
                </c:pt>
                <c:pt idx="149">
                  <c:v>18466.043757591327</c:v>
                </c:pt>
                <c:pt idx="150">
                  <c:v>18464.412307161518</c:v>
                </c:pt>
                <c:pt idx="151">
                  <c:v>18462.780590236405</c:v>
                </c:pt>
                <c:pt idx="152">
                  <c:v>18461.148606785362</c:v>
                </c:pt>
                <c:pt idx="153">
                  <c:v>18459.516356777847</c:v>
                </c:pt>
                <c:pt idx="154">
                  <c:v>18457.883840183244</c:v>
                </c:pt>
                <c:pt idx="155">
                  <c:v>18456.251056970934</c:v>
                </c:pt>
                <c:pt idx="156">
                  <c:v>18454.618007110337</c:v>
                </c:pt>
                <c:pt idx="157">
                  <c:v>18452.984690570804</c:v>
                </c:pt>
                <c:pt idx="158">
                  <c:v>18451.351107321691</c:v>
                </c:pt>
                <c:pt idx="159">
                  <c:v>18449.717257332362</c:v>
                </c:pt>
                <c:pt idx="160">
                  <c:v>18448.083140572166</c:v>
                </c:pt>
                <c:pt idx="161">
                  <c:v>18446.448757010454</c:v>
                </c:pt>
                <c:pt idx="162">
                  <c:v>18444.814106616515</c:v>
                </c:pt>
                <c:pt idx="163">
                  <c:v>18443.179189359696</c:v>
                </c:pt>
                <c:pt idx="164">
                  <c:v>18441.544005209293</c:v>
                </c:pt>
                <c:pt idx="165">
                  <c:v>18439.908554134599</c:v>
                </c:pt>
                <c:pt idx="166">
                  <c:v>18438.272836104908</c:v>
                </c:pt>
                <c:pt idx="167">
                  <c:v>18436.63685108949</c:v>
                </c:pt>
                <c:pt idx="168">
                  <c:v>18435.000599057625</c:v>
                </c:pt>
                <c:pt idx="169">
                  <c:v>18433.364079978553</c:v>
                </c:pt>
                <c:pt idx="170">
                  <c:v>18431.727293821554</c:v>
                </c:pt>
                <c:pt idx="171">
                  <c:v>18430.090240555826</c:v>
                </c:pt>
                <c:pt idx="172">
                  <c:v>18428.45292015063</c:v>
                </c:pt>
                <c:pt idx="173">
                  <c:v>18426.815332575163</c:v>
                </c:pt>
                <c:pt idx="174">
                  <c:v>18425.17747779865</c:v>
                </c:pt>
                <c:pt idx="175">
                  <c:v>18423.53935579029</c:v>
                </c:pt>
                <c:pt idx="176">
                  <c:v>18421.90096651925</c:v>
                </c:pt>
                <c:pt idx="177">
                  <c:v>18420.262309954731</c:v>
                </c:pt>
                <c:pt idx="178">
                  <c:v>18418.62338606589</c:v>
                </c:pt>
                <c:pt idx="179">
                  <c:v>18416.984194821907</c:v>
                </c:pt>
                <c:pt idx="180">
                  <c:v>18415.344736191899</c:v>
                </c:pt>
                <c:pt idx="181">
                  <c:v>18413.70501014503</c:v>
                </c:pt>
                <c:pt idx="182">
                  <c:v>18412.06501665042</c:v>
                </c:pt>
                <c:pt idx="183">
                  <c:v>18410.424755677199</c:v>
                </c:pt>
                <c:pt idx="184">
                  <c:v>18408.784227194461</c:v>
                </c:pt>
                <c:pt idx="185">
                  <c:v>18407.143431171316</c:v>
                </c:pt>
                <c:pt idx="186">
                  <c:v>18405.502367576853</c:v>
                </c:pt>
                <c:pt idx="187">
                  <c:v>18403.861036380142</c:v>
                </c:pt>
                <c:pt idx="188">
                  <c:v>18402.219437550277</c:v>
                </c:pt>
                <c:pt idx="189">
                  <c:v>18400.577571056296</c:v>
                </c:pt>
                <c:pt idx="190">
                  <c:v>18398.93543686725</c:v>
                </c:pt>
                <c:pt idx="191">
                  <c:v>18397.293034952181</c:v>
                </c:pt>
                <c:pt idx="192">
                  <c:v>18395.650365280115</c:v>
                </c:pt>
                <c:pt idx="193">
                  <c:v>18394.007427820081</c:v>
                </c:pt>
                <c:pt idx="194">
                  <c:v>18392.364222541091</c:v>
                </c:pt>
                <c:pt idx="195">
                  <c:v>18390.720749412118</c:v>
                </c:pt>
                <c:pt idx="196">
                  <c:v>18389.077008402175</c:v>
                </c:pt>
                <c:pt idx="197">
                  <c:v>18387.432999480236</c:v>
                </c:pt>
                <c:pt idx="198">
                  <c:v>18385.788722615274</c:v>
                </c:pt>
                <c:pt idx="199">
                  <c:v>18384.144177776216</c:v>
                </c:pt>
                <c:pt idx="200">
                  <c:v>18382.49936493205</c:v>
                </c:pt>
                <c:pt idx="201">
                  <c:v>18380.8542840517</c:v>
                </c:pt>
                <c:pt idx="202">
                  <c:v>18379.208935104092</c:v>
                </c:pt>
                <c:pt idx="203">
                  <c:v>18377.563318058132</c:v>
                </c:pt>
                <c:pt idx="204">
                  <c:v>18375.917432882736</c:v>
                </c:pt>
                <c:pt idx="205">
                  <c:v>18374.271279546807</c:v>
                </c:pt>
                <c:pt idx="206">
                  <c:v>18372.62485801923</c:v>
                </c:pt>
                <c:pt idx="207">
                  <c:v>18370.978168268884</c:v>
                </c:pt>
                <c:pt idx="208">
                  <c:v>18369.33121026462</c:v>
                </c:pt>
                <c:pt idx="209">
                  <c:v>18367.68398397529</c:v>
                </c:pt>
                <c:pt idx="210">
                  <c:v>18366.03648936977</c:v>
                </c:pt>
                <c:pt idx="211">
                  <c:v>18364.388726416859</c:v>
                </c:pt>
                <c:pt idx="212">
                  <c:v>18362.740695085409</c:v>
                </c:pt>
                <c:pt idx="213">
                  <c:v>18361.092395344214</c:v>
                </c:pt>
                <c:pt idx="214">
                  <c:v>18359.443827162093</c:v>
                </c:pt>
                <c:pt idx="215">
                  <c:v>18357.79499050782</c:v>
                </c:pt>
                <c:pt idx="216">
                  <c:v>18356.145885350204</c:v>
                </c:pt>
                <c:pt idx="217">
                  <c:v>18354.496511657995</c:v>
                </c:pt>
                <c:pt idx="218">
                  <c:v>18352.846869399957</c:v>
                </c:pt>
                <c:pt idx="219">
                  <c:v>18351.19695854485</c:v>
                </c:pt>
                <c:pt idx="220">
                  <c:v>18349.546779061409</c:v>
                </c:pt>
                <c:pt idx="221">
                  <c:v>18347.896330918367</c:v>
                </c:pt>
                <c:pt idx="222">
                  <c:v>18346.245614084459</c:v>
                </c:pt>
                <c:pt idx="223">
                  <c:v>18344.594628528357</c:v>
                </c:pt>
                <c:pt idx="224">
                  <c:v>18342.943374218794</c:v>
                </c:pt>
                <c:pt idx="225">
                  <c:v>18341.291851124439</c:v>
                </c:pt>
                <c:pt idx="226">
                  <c:v>18339.640059213962</c:v>
                </c:pt>
                <c:pt idx="227">
                  <c:v>18337.987998456054</c:v>
                </c:pt>
                <c:pt idx="228">
                  <c:v>18336.335668819353</c:v>
                </c:pt>
                <c:pt idx="229">
                  <c:v>18334.683070272516</c:v>
                </c:pt>
                <c:pt idx="230">
                  <c:v>18333.030202784175</c:v>
                </c:pt>
                <c:pt idx="231">
                  <c:v>18331.377066322955</c:v>
                </c:pt>
                <c:pt idx="232">
                  <c:v>18329.723660857457</c:v>
                </c:pt>
                <c:pt idx="233">
                  <c:v>18328.069986356306</c:v>
                </c:pt>
                <c:pt idx="234">
                  <c:v>18326.416042788071</c:v>
                </c:pt>
                <c:pt idx="235">
                  <c:v>18324.761830121359</c:v>
                </c:pt>
                <c:pt idx="236">
                  <c:v>18323.107348324706</c:v>
                </c:pt>
                <c:pt idx="237">
                  <c:v>18321.452597366697</c:v>
                </c:pt>
                <c:pt idx="238">
                  <c:v>18319.797577215875</c:v>
                </c:pt>
                <c:pt idx="239">
                  <c:v>18318.142287840787</c:v>
                </c:pt>
                <c:pt idx="240">
                  <c:v>18316.486729209963</c:v>
                </c:pt>
                <c:pt idx="241">
                  <c:v>18314.830901291891</c:v>
                </c:pt>
                <c:pt idx="242">
                  <c:v>18313.174804055099</c:v>
                </c:pt>
                <c:pt idx="243">
                  <c:v>18311.518437468076</c:v>
                </c:pt>
                <c:pt idx="244">
                  <c:v>18309.861801499319</c:v>
                </c:pt>
                <c:pt idx="245">
                  <c:v>18308.204896117284</c:v>
                </c:pt>
                <c:pt idx="246">
                  <c:v>18306.547721290444</c:v>
                </c:pt>
                <c:pt idx="247">
                  <c:v>18304.890276987233</c:v>
                </c:pt>
                <c:pt idx="248">
                  <c:v>18303.232563176123</c:v>
                </c:pt>
                <c:pt idx="249">
                  <c:v>18301.574579825523</c:v>
                </c:pt>
                <c:pt idx="250">
                  <c:v>18299.916326903862</c:v>
                </c:pt>
                <c:pt idx="251">
                  <c:v>18298.25780437954</c:v>
                </c:pt>
                <c:pt idx="252">
                  <c:v>18296.599012220951</c:v>
                </c:pt>
                <c:pt idx="253">
                  <c:v>18294.939950396481</c:v>
                </c:pt>
                <c:pt idx="254">
                  <c:v>18293.280618874516</c:v>
                </c:pt>
                <c:pt idx="255">
                  <c:v>18291.62101762342</c:v>
                </c:pt>
                <c:pt idx="256">
                  <c:v>18289.961146611531</c:v>
                </c:pt>
                <c:pt idx="257">
                  <c:v>18288.3010058072</c:v>
                </c:pt>
                <c:pt idx="258">
                  <c:v>18286.640595178756</c:v>
                </c:pt>
                <c:pt idx="259">
                  <c:v>18284.97991469453</c:v>
                </c:pt>
                <c:pt idx="260">
                  <c:v>18283.318964322811</c:v>
                </c:pt>
                <c:pt idx="261">
                  <c:v>18281.657744031905</c:v>
                </c:pt>
                <c:pt idx="262">
                  <c:v>18279.996253790108</c:v>
                </c:pt>
                <c:pt idx="263">
                  <c:v>18278.334493565679</c:v>
                </c:pt>
                <c:pt idx="264">
                  <c:v>18276.672463326897</c:v>
                </c:pt>
                <c:pt idx="265">
                  <c:v>18275.010163041996</c:v>
                </c:pt>
                <c:pt idx="266">
                  <c:v>18273.347592679249</c:v>
                </c:pt>
                <c:pt idx="267">
                  <c:v>18271.684752206849</c:v>
                </c:pt>
                <c:pt idx="268">
                  <c:v>18270.021641593041</c:v>
                </c:pt>
                <c:pt idx="269">
                  <c:v>18268.358260806024</c:v>
                </c:pt>
                <c:pt idx="270">
                  <c:v>18266.694609814</c:v>
                </c:pt>
                <c:pt idx="271">
                  <c:v>18265.030688585146</c:v>
                </c:pt>
                <c:pt idx="272">
                  <c:v>18263.366497087649</c:v>
                </c:pt>
                <c:pt idx="273">
                  <c:v>18261.702035289665</c:v>
                </c:pt>
                <c:pt idx="274">
                  <c:v>18260.037303159341</c:v>
                </c:pt>
                <c:pt idx="275">
                  <c:v>18258.372300664825</c:v>
                </c:pt>
                <c:pt idx="276">
                  <c:v>18256.707027774231</c:v>
                </c:pt>
                <c:pt idx="277">
                  <c:v>18255.041484455705</c:v>
                </c:pt>
                <c:pt idx="278">
                  <c:v>18253.375670677313</c:v>
                </c:pt>
                <c:pt idx="279">
                  <c:v>18251.709586407196</c:v>
                </c:pt>
                <c:pt idx="280">
                  <c:v>18250.043231613421</c:v>
                </c:pt>
                <c:pt idx="281">
                  <c:v>18248.376606264039</c:v>
                </c:pt>
                <c:pt idx="282">
                  <c:v>18246.709710327126</c:v>
                </c:pt>
                <c:pt idx="283">
                  <c:v>18245.042543770745</c:v>
                </c:pt>
                <c:pt idx="284">
                  <c:v>18243.375106562919</c:v>
                </c:pt>
                <c:pt idx="285">
                  <c:v>18241.707398671679</c:v>
                </c:pt>
                <c:pt idx="286">
                  <c:v>18240.039420065026</c:v>
                </c:pt>
                <c:pt idx="287">
                  <c:v>18238.37117071098</c:v>
                </c:pt>
                <c:pt idx="288">
                  <c:v>18236.702650577532</c:v>
                </c:pt>
                <c:pt idx="289">
                  <c:v>18235.033859632658</c:v>
                </c:pt>
                <c:pt idx="290">
                  <c:v>18233.36479784433</c:v>
                </c:pt>
                <c:pt idx="291">
                  <c:v>18231.695465180499</c:v>
                </c:pt>
                <c:pt idx="292">
                  <c:v>18230.025861609109</c:v>
                </c:pt>
                <c:pt idx="293">
                  <c:v>18228.355987098112</c:v>
                </c:pt>
                <c:pt idx="294">
                  <c:v>18226.685841615414</c:v>
                </c:pt>
                <c:pt idx="295">
                  <c:v>18225.01542512892</c:v>
                </c:pt>
                <c:pt idx="296">
                  <c:v>18223.344737606545</c:v>
                </c:pt>
                <c:pt idx="297">
                  <c:v>18221.673779016171</c:v>
                </c:pt>
                <c:pt idx="298">
                  <c:v>18220.002549325676</c:v>
                </c:pt>
                <c:pt idx="299">
                  <c:v>18218.331048502921</c:v>
                </c:pt>
                <c:pt idx="300">
                  <c:v>18216.659276515755</c:v>
                </c:pt>
                <c:pt idx="301">
                  <c:v>18214.987233332049</c:v>
                </c:pt>
                <c:pt idx="302">
                  <c:v>18213.314918919572</c:v>
                </c:pt>
                <c:pt idx="303">
                  <c:v>18211.6423332462</c:v>
                </c:pt>
                <c:pt idx="304">
                  <c:v>18209.969476279712</c:v>
                </c:pt>
                <c:pt idx="305">
                  <c:v>18208.296347987896</c:v>
                </c:pt>
                <c:pt idx="306">
                  <c:v>18206.622948338543</c:v>
                </c:pt>
                <c:pt idx="307">
                  <c:v>18204.949277299427</c:v>
                </c:pt>
                <c:pt idx="308">
                  <c:v>18203.275334838298</c:v>
                </c:pt>
                <c:pt idx="309">
                  <c:v>18201.601120922911</c:v>
                </c:pt>
                <c:pt idx="310">
                  <c:v>18199.926635521002</c:v>
                </c:pt>
                <c:pt idx="311">
                  <c:v>18198.25187860028</c:v>
                </c:pt>
                <c:pt idx="312">
                  <c:v>18196.576850128469</c:v>
                </c:pt>
                <c:pt idx="313">
                  <c:v>18194.901550073257</c:v>
                </c:pt>
                <c:pt idx="314">
                  <c:v>18193.225978402337</c:v>
                </c:pt>
                <c:pt idx="315">
                  <c:v>18191.550135083391</c:v>
                </c:pt>
                <c:pt idx="316">
                  <c:v>18189.874020084066</c:v>
                </c:pt>
                <c:pt idx="317">
                  <c:v>18188.197633372027</c:v>
                </c:pt>
                <c:pt idx="318">
                  <c:v>18186.520974914922</c:v>
                </c:pt>
                <c:pt idx="319">
                  <c:v>18184.844044680351</c:v>
                </c:pt>
                <c:pt idx="320">
                  <c:v>18183.16684263595</c:v>
                </c:pt>
                <c:pt idx="321">
                  <c:v>18181.48936874931</c:v>
                </c:pt>
                <c:pt idx="322">
                  <c:v>18179.811622988022</c:v>
                </c:pt>
                <c:pt idx="323">
                  <c:v>18178.13360531969</c:v>
                </c:pt>
                <c:pt idx="324">
                  <c:v>18176.455315711864</c:v>
                </c:pt>
                <c:pt idx="325">
                  <c:v>18174.776754132079</c:v>
                </c:pt>
                <c:pt idx="326">
                  <c:v>18173.097920547905</c:v>
                </c:pt>
                <c:pt idx="327">
                  <c:v>18171.418814926863</c:v>
                </c:pt>
                <c:pt idx="328">
                  <c:v>18169.739437236462</c:v>
                </c:pt>
                <c:pt idx="329">
                  <c:v>18168.059787444236</c:v>
                </c:pt>
                <c:pt idx="330">
                  <c:v>18166.379865517662</c:v>
                </c:pt>
                <c:pt idx="331">
                  <c:v>18164.699671424205</c:v>
                </c:pt>
                <c:pt idx="332">
                  <c:v>18163.019205131368</c:v>
                </c:pt>
                <c:pt idx="333">
                  <c:v>18161.338466606587</c:v>
                </c:pt>
                <c:pt idx="334">
                  <c:v>18159.657455817316</c:v>
                </c:pt>
                <c:pt idx="335">
                  <c:v>18157.976172730981</c:v>
                </c:pt>
                <c:pt idx="336">
                  <c:v>18156.294617315005</c:v>
                </c:pt>
                <c:pt idx="337">
                  <c:v>18154.612789536797</c:v>
                </c:pt>
                <c:pt idx="338">
                  <c:v>18152.930689363766</c:v>
                </c:pt>
                <c:pt idx="339">
                  <c:v>18151.248316763289</c:v>
                </c:pt>
                <c:pt idx="340">
                  <c:v>18149.565671702709</c:v>
                </c:pt>
                <c:pt idx="341">
                  <c:v>18147.882754149421</c:v>
                </c:pt>
                <c:pt idx="342">
                  <c:v>18146.199564070757</c:v>
                </c:pt>
                <c:pt idx="343">
                  <c:v>18144.51610143407</c:v>
                </c:pt>
                <c:pt idx="344">
                  <c:v>18142.832366206654</c:v>
                </c:pt>
                <c:pt idx="345">
                  <c:v>18141.148358355837</c:v>
                </c:pt>
                <c:pt idx="346">
                  <c:v>18139.464077848916</c:v>
                </c:pt>
                <c:pt idx="347">
                  <c:v>18137.779524653168</c:v>
                </c:pt>
                <c:pt idx="348">
                  <c:v>18136.094698735866</c:v>
                </c:pt>
                <c:pt idx="349">
                  <c:v>18134.409600064271</c:v>
                </c:pt>
                <c:pt idx="350">
                  <c:v>18132.724228605635</c:v>
                </c:pt>
                <c:pt idx="351">
                  <c:v>18131.038584327191</c:v>
                </c:pt>
                <c:pt idx="352">
                  <c:v>18129.352667196152</c:v>
                </c:pt>
                <c:pt idx="353">
                  <c:v>18127.666477179737</c:v>
                </c:pt>
                <c:pt idx="354">
                  <c:v>18125.980014245153</c:v>
                </c:pt>
                <c:pt idx="355">
                  <c:v>18124.293278359568</c:v>
                </c:pt>
                <c:pt idx="356">
                  <c:v>18122.606269490152</c:v>
                </c:pt>
                <c:pt idx="357">
                  <c:v>18120.918987604095</c:v>
                </c:pt>
                <c:pt idx="358">
                  <c:v>18119.231432668501</c:v>
                </c:pt>
                <c:pt idx="359">
                  <c:v>18117.543604650531</c:v>
                </c:pt>
                <c:pt idx="360">
                  <c:v>18115.855503517298</c:v>
                </c:pt>
                <c:pt idx="361">
                  <c:v>18114.16712923591</c:v>
                </c:pt>
                <c:pt idx="362">
                  <c:v>18112.478481773473</c:v>
                </c:pt>
                <c:pt idx="363">
                  <c:v>18110.789561097055</c:v>
                </c:pt>
                <c:pt idx="364">
                  <c:v>18109.100367173742</c:v>
                </c:pt>
                <c:pt idx="365">
                  <c:v>18107.41089997059</c:v>
                </c:pt>
                <c:pt idx="366">
                  <c:v>18105.721159454639</c:v>
                </c:pt>
                <c:pt idx="367">
                  <c:v>18104.031145592919</c:v>
                </c:pt>
                <c:pt idx="368">
                  <c:v>18102.340858352451</c:v>
                </c:pt>
                <c:pt idx="369">
                  <c:v>18100.650297700246</c:v>
                </c:pt>
                <c:pt idx="370">
                  <c:v>18098.9594636033</c:v>
                </c:pt>
                <c:pt idx="371">
                  <c:v>18097.26835602858</c:v>
                </c:pt>
                <c:pt idx="372">
                  <c:v>18095.57697494308</c:v>
                </c:pt>
                <c:pt idx="373">
                  <c:v>18093.88532031373</c:v>
                </c:pt>
                <c:pt idx="374">
                  <c:v>18092.193392107481</c:v>
                </c:pt>
                <c:pt idx="375">
                  <c:v>18090.501190291274</c:v>
                </c:pt>
                <c:pt idx="376">
                  <c:v>18088.808714832001</c:v>
                </c:pt>
                <c:pt idx="377">
                  <c:v>18087.115965696597</c:v>
                </c:pt>
                <c:pt idx="378">
                  <c:v>18085.422942851925</c:v>
                </c:pt>
                <c:pt idx="379">
                  <c:v>18083.729646264888</c:v>
                </c:pt>
                <c:pt idx="380">
                  <c:v>18082.036075902332</c:v>
                </c:pt>
                <c:pt idx="381">
                  <c:v>18080.342231731116</c:v>
                </c:pt>
                <c:pt idx="382">
                  <c:v>18078.648113718089</c:v>
                </c:pt>
                <c:pt idx="383">
                  <c:v>18076.95372183005</c:v>
                </c:pt>
                <c:pt idx="384">
                  <c:v>18075.259056033821</c:v>
                </c:pt>
                <c:pt idx="385">
                  <c:v>18073.564116296231</c:v>
                </c:pt>
                <c:pt idx="386">
                  <c:v>18071.868902584029</c:v>
                </c:pt>
                <c:pt idx="387">
                  <c:v>18070.173414864013</c:v>
                </c:pt>
                <c:pt idx="388">
                  <c:v>18068.477653102931</c:v>
                </c:pt>
                <c:pt idx="389">
                  <c:v>18066.78161726753</c:v>
                </c:pt>
                <c:pt idx="390">
                  <c:v>18065.08530732456</c:v>
                </c:pt>
                <c:pt idx="391">
                  <c:v>18063.388723240721</c:v>
                </c:pt>
                <c:pt idx="392">
                  <c:v>18061.691864982728</c:v>
                </c:pt>
                <c:pt idx="393">
                  <c:v>18059.994732517283</c:v>
                </c:pt>
                <c:pt idx="394">
                  <c:v>18058.297325811061</c:v>
                </c:pt>
                <c:pt idx="395">
                  <c:v>18056.599644830723</c:v>
                </c:pt>
                <c:pt idx="396">
                  <c:v>18054.901689542949</c:v>
                </c:pt>
                <c:pt idx="397">
                  <c:v>18053.203459914355</c:v>
                </c:pt>
                <c:pt idx="398">
                  <c:v>18051.50495591158</c:v>
                </c:pt>
                <c:pt idx="399">
                  <c:v>18049.806177501225</c:v>
                </c:pt>
                <c:pt idx="400">
                  <c:v>18048.10712464992</c:v>
                </c:pt>
                <c:pt idx="401">
                  <c:v>18046.407797324235</c:v>
                </c:pt>
                <c:pt idx="402">
                  <c:v>18044.708195490744</c:v>
                </c:pt>
                <c:pt idx="403">
                  <c:v>18043.008319116001</c:v>
                </c:pt>
                <c:pt idx="404">
                  <c:v>18041.308168166575</c:v>
                </c:pt>
                <c:pt idx="405">
                  <c:v>18039.607742609001</c:v>
                </c:pt>
                <c:pt idx="406">
                  <c:v>18037.907042409781</c:v>
                </c:pt>
                <c:pt idx="407">
                  <c:v>18036.206067535426</c:v>
                </c:pt>
                <c:pt idx="408">
                  <c:v>18034.504817952449</c:v>
                </c:pt>
                <c:pt idx="409">
                  <c:v>18032.803293627308</c:v>
                </c:pt>
                <c:pt idx="410">
                  <c:v>18031.101494526494</c:v>
                </c:pt>
                <c:pt idx="411">
                  <c:v>18029.399420616435</c:v>
                </c:pt>
                <c:pt idx="412">
                  <c:v>18027.6970718636</c:v>
                </c:pt>
                <c:pt idx="413">
                  <c:v>18025.994448234404</c:v>
                </c:pt>
                <c:pt idx="414">
                  <c:v>18024.291549695237</c:v>
                </c:pt>
                <c:pt idx="415">
                  <c:v>18022.588376212541</c:v>
                </c:pt>
                <c:pt idx="416">
                  <c:v>18020.884927752675</c:v>
                </c:pt>
                <c:pt idx="417">
                  <c:v>18019.181204282009</c:v>
                </c:pt>
                <c:pt idx="418">
                  <c:v>18017.477205766914</c:v>
                </c:pt>
                <c:pt idx="419">
                  <c:v>18015.772932173735</c:v>
                </c:pt>
                <c:pt idx="420">
                  <c:v>18014.068383468802</c:v>
                </c:pt>
                <c:pt idx="421">
                  <c:v>18012.363559618425</c:v>
                </c:pt>
                <c:pt idx="422">
                  <c:v>18010.658460588922</c:v>
                </c:pt>
                <c:pt idx="423">
                  <c:v>18008.953086346577</c:v>
                </c:pt>
                <c:pt idx="424">
                  <c:v>18007.24743685767</c:v>
                </c:pt>
                <c:pt idx="425">
                  <c:v>18005.54151208845</c:v>
                </c:pt>
                <c:pt idx="426">
                  <c:v>18003.835312005187</c:v>
                </c:pt>
                <c:pt idx="427">
                  <c:v>18002.128836574106</c:v>
                </c:pt>
                <c:pt idx="428">
                  <c:v>18000.422085761438</c:v>
                </c:pt>
                <c:pt idx="429">
                  <c:v>17998.715059533355</c:v>
                </c:pt>
                <c:pt idx="430">
                  <c:v>17997.007757856096</c:v>
                </c:pt>
                <c:pt idx="431">
                  <c:v>17995.300180695831</c:v>
                </c:pt>
                <c:pt idx="432">
                  <c:v>17993.592328018716</c:v>
                </c:pt>
                <c:pt idx="433">
                  <c:v>17991.884199790904</c:v>
                </c:pt>
                <c:pt idx="434">
                  <c:v>17990.175795978535</c:v>
                </c:pt>
                <c:pt idx="435">
                  <c:v>17988.467116547741</c:v>
                </c:pt>
                <c:pt idx="436">
                  <c:v>17986.758161464633</c:v>
                </c:pt>
                <c:pt idx="437">
                  <c:v>17985.048930695291</c:v>
                </c:pt>
                <c:pt idx="438">
                  <c:v>17983.339424205806</c:v>
                </c:pt>
                <c:pt idx="439">
                  <c:v>17981.629641962256</c:v>
                </c:pt>
                <c:pt idx="440">
                  <c:v>17979.919583930696</c:v>
                </c:pt>
                <c:pt idx="441">
                  <c:v>17978.209250077151</c:v>
                </c:pt>
                <c:pt idx="442">
                  <c:v>17976.49864036767</c:v>
                </c:pt>
                <c:pt idx="443">
                  <c:v>17974.787754768247</c:v>
                </c:pt>
                <c:pt idx="444">
                  <c:v>17973.076593244885</c:v>
                </c:pt>
                <c:pt idx="445">
                  <c:v>17971.365155763575</c:v>
                </c:pt>
                <c:pt idx="446">
                  <c:v>17969.65344229027</c:v>
                </c:pt>
                <c:pt idx="447">
                  <c:v>17967.941452790954</c:v>
                </c:pt>
                <c:pt idx="448">
                  <c:v>17966.229187231551</c:v>
                </c:pt>
                <c:pt idx="449">
                  <c:v>17964.516645577976</c:v>
                </c:pt>
                <c:pt idx="450">
                  <c:v>17962.803827796175</c:v>
                </c:pt>
                <c:pt idx="451">
                  <c:v>17961.090733852041</c:v>
                </c:pt>
                <c:pt idx="452">
                  <c:v>17959.377363711439</c:v>
                </c:pt>
                <c:pt idx="453">
                  <c:v>17957.663717340245</c:v>
                </c:pt>
                <c:pt idx="454">
                  <c:v>17955.949794704335</c:v>
                </c:pt>
                <c:pt idx="455">
                  <c:v>17954.235595769529</c:v>
                </c:pt>
                <c:pt idx="456">
                  <c:v>17952.521120501671</c:v>
                </c:pt>
                <c:pt idx="457">
                  <c:v>17950.806368866568</c:v>
                </c:pt>
                <c:pt idx="458">
                  <c:v>17949.091340830015</c:v>
                </c:pt>
                <c:pt idx="459">
                  <c:v>17947.376036357815</c:v>
                </c:pt>
                <c:pt idx="460">
                  <c:v>17945.660455415717</c:v>
                </c:pt>
                <c:pt idx="461">
                  <c:v>17943.944597969501</c:v>
                </c:pt>
                <c:pt idx="462">
                  <c:v>17942.228463984895</c:v>
                </c:pt>
                <c:pt idx="463">
                  <c:v>17940.51205342761</c:v>
                </c:pt>
                <c:pt idx="464">
                  <c:v>17938.795366263395</c:v>
                </c:pt>
                <c:pt idx="465">
                  <c:v>17937.078402457919</c:v>
                </c:pt>
                <c:pt idx="466">
                  <c:v>17935.361161976885</c:v>
                </c:pt>
                <c:pt idx="467">
                  <c:v>17933.643644785956</c:v>
                </c:pt>
                <c:pt idx="468">
                  <c:v>17931.925850850799</c:v>
                </c:pt>
                <c:pt idx="469">
                  <c:v>17930.207780137029</c:v>
                </c:pt>
                <c:pt idx="470">
                  <c:v>17928.489432610302</c:v>
                </c:pt>
                <c:pt idx="471">
                  <c:v>17926.770808236201</c:v>
                </c:pt>
                <c:pt idx="472">
                  <c:v>17925.051906980341</c:v>
                </c:pt>
                <c:pt idx="473">
                  <c:v>17923.332728808302</c:v>
                </c:pt>
                <c:pt idx="474">
                  <c:v>17921.613273685663</c:v>
                </c:pt>
                <c:pt idx="475">
                  <c:v>17919.893541577952</c:v>
                </c:pt>
                <c:pt idx="476">
                  <c:v>17918.173532450732</c:v>
                </c:pt>
                <c:pt idx="477">
                  <c:v>17916.453246269517</c:v>
                </c:pt>
                <c:pt idx="478">
                  <c:v>17914.73268299982</c:v>
                </c:pt>
                <c:pt idx="479">
                  <c:v>17913.011842607128</c:v>
                </c:pt>
                <c:pt idx="480">
                  <c:v>17911.29072505693</c:v>
                </c:pt>
                <c:pt idx="481">
                  <c:v>17909.56933031468</c:v>
                </c:pt>
                <c:pt idx="482">
                  <c:v>17907.847658345836</c:v>
                </c:pt>
                <c:pt idx="483">
                  <c:v>17906.12570911583</c:v>
                </c:pt>
                <c:pt idx="484">
                  <c:v>17904.403482590104</c:v>
                </c:pt>
                <c:pt idx="485">
                  <c:v>17902.680978734017</c:v>
                </c:pt>
                <c:pt idx="486">
                  <c:v>17900.958197513024</c:v>
                </c:pt>
                <c:pt idx="487">
                  <c:v>17899.23513889244</c:v>
                </c:pt>
                <c:pt idx="488">
                  <c:v>17897.511802837667</c:v>
                </c:pt>
                <c:pt idx="489">
                  <c:v>17895.788189314047</c:v>
                </c:pt>
                <c:pt idx="490">
                  <c:v>17894.064298286881</c:v>
                </c:pt>
                <c:pt idx="491">
                  <c:v>17892.34012972152</c:v>
                </c:pt>
                <c:pt idx="492">
                  <c:v>17890.615683583259</c:v>
                </c:pt>
                <c:pt idx="493">
                  <c:v>17888.890959837368</c:v>
                </c:pt>
                <c:pt idx="494">
                  <c:v>17887.165958449154</c:v>
                </c:pt>
                <c:pt idx="495">
                  <c:v>17885.44067938385</c:v>
                </c:pt>
                <c:pt idx="496">
                  <c:v>17883.715122606689</c:v>
                </c:pt>
                <c:pt idx="497">
                  <c:v>17881.98928808291</c:v>
                </c:pt>
                <c:pt idx="498">
                  <c:v>17880.263175777731</c:v>
                </c:pt>
                <c:pt idx="499">
                  <c:v>17878.536785656339</c:v>
                </c:pt>
                <c:pt idx="500">
                  <c:v>17876.810117683915</c:v>
                </c:pt>
                <c:pt idx="501">
                  <c:v>17875.083171825641</c:v>
                </c:pt>
                <c:pt idx="502">
                  <c:v>17873.355948046647</c:v>
                </c:pt>
                <c:pt idx="503">
                  <c:v>17871.62844631209</c:v>
                </c:pt>
                <c:pt idx="504">
                  <c:v>17869.900666587062</c:v>
                </c:pt>
                <c:pt idx="505">
                  <c:v>17868.17260883671</c:v>
                </c:pt>
                <c:pt idx="506">
                  <c:v>17866.444273026111</c:v>
                </c:pt>
                <c:pt idx="507">
                  <c:v>17864.715659120317</c:v>
                </c:pt>
                <c:pt idx="508">
                  <c:v>17862.986767084414</c:v>
                </c:pt>
                <c:pt idx="509">
                  <c:v>17861.257596883435</c:v>
                </c:pt>
                <c:pt idx="510">
                  <c:v>17859.528148482419</c:v>
                </c:pt>
                <c:pt idx="511">
                  <c:v>17857.798421846372</c:v>
                </c:pt>
                <c:pt idx="512">
                  <c:v>17856.068416940299</c:v>
                </c:pt>
                <c:pt idx="513">
                  <c:v>17854.338133729179</c:v>
                </c:pt>
                <c:pt idx="514">
                  <c:v>17852.607572177982</c:v>
                </c:pt>
                <c:pt idx="515">
                  <c:v>17850.876732251683</c:v>
                </c:pt>
                <c:pt idx="516">
                  <c:v>17849.145613915185</c:v>
                </c:pt>
                <c:pt idx="517">
                  <c:v>17847.414217133432</c:v>
                </c:pt>
                <c:pt idx="518">
                  <c:v>17845.682541871312</c:v>
                </c:pt>
                <c:pt idx="519">
                  <c:v>17843.95058809375</c:v>
                </c:pt>
                <c:pt idx="520">
                  <c:v>17842.218355765599</c:v>
                </c:pt>
                <c:pt idx="521">
                  <c:v>17840.485844851733</c:v>
                </c:pt>
                <c:pt idx="522">
                  <c:v>17838.753055316967</c:v>
                </c:pt>
                <c:pt idx="523">
                  <c:v>17837.019987126161</c:v>
                </c:pt>
                <c:pt idx="524">
                  <c:v>17835.286640244143</c:v>
                </c:pt>
                <c:pt idx="525">
                  <c:v>17833.553014635665</c:v>
                </c:pt>
                <c:pt idx="526">
                  <c:v>17831.819110265547</c:v>
                </c:pt>
                <c:pt idx="527">
                  <c:v>17830.084927098545</c:v>
                </c:pt>
                <c:pt idx="528">
                  <c:v>17828.350465099411</c:v>
                </c:pt>
                <c:pt idx="529">
                  <c:v>17826.615724232881</c:v>
                </c:pt>
                <c:pt idx="530">
                  <c:v>17824.880704463692</c:v>
                </c:pt>
                <c:pt idx="531">
                  <c:v>17823.145405756513</c:v>
                </c:pt>
                <c:pt idx="532">
                  <c:v>17821.409828076055</c:v>
                </c:pt>
                <c:pt idx="533">
                  <c:v>17819.673971387001</c:v>
                </c:pt>
                <c:pt idx="534">
                  <c:v>17817.937835654018</c:v>
                </c:pt>
                <c:pt idx="535">
                  <c:v>17816.201420841699</c:v>
                </c:pt>
                <c:pt idx="536">
                  <c:v>17814.464726914721</c:v>
                </c:pt>
                <c:pt idx="537">
                  <c:v>17812.727753837666</c:v>
                </c:pt>
                <c:pt idx="538">
                  <c:v>17810.990501575146</c:v>
                </c:pt>
                <c:pt idx="539">
                  <c:v>17809.252970091737</c:v>
                </c:pt>
                <c:pt idx="540">
                  <c:v>17807.515159351988</c:v>
                </c:pt>
                <c:pt idx="541">
                  <c:v>17805.777069320466</c:v>
                </c:pt>
                <c:pt idx="542">
                  <c:v>17804.0386999617</c:v>
                </c:pt>
                <c:pt idx="543">
                  <c:v>17802.3000512402</c:v>
                </c:pt>
                <c:pt idx="544">
                  <c:v>17800.561123120464</c:v>
                </c:pt>
                <c:pt idx="545">
                  <c:v>17798.821915566976</c:v>
                </c:pt>
                <c:pt idx="546">
                  <c:v>17797.082428544214</c:v>
                </c:pt>
                <c:pt idx="547">
                  <c:v>17795.34266201661</c:v>
                </c:pt>
                <c:pt idx="548">
                  <c:v>17793.602615948625</c:v>
                </c:pt>
                <c:pt idx="549">
                  <c:v>17791.862290304671</c:v>
                </c:pt>
                <c:pt idx="550">
                  <c:v>17790.12168504914</c:v>
                </c:pt>
                <c:pt idx="551">
                  <c:v>17788.380800146431</c:v>
                </c:pt>
                <c:pt idx="552">
                  <c:v>17786.639635560914</c:v>
                </c:pt>
                <c:pt idx="553">
                  <c:v>17784.898191256965</c:v>
                </c:pt>
                <c:pt idx="554">
                  <c:v>17783.156467198882</c:v>
                </c:pt>
                <c:pt idx="555">
                  <c:v>17781.414463351019</c:v>
                </c:pt>
                <c:pt idx="556">
                  <c:v>17779.672179677676</c:v>
                </c:pt>
                <c:pt idx="557">
                  <c:v>17777.929616143138</c:v>
                </c:pt>
                <c:pt idx="558">
                  <c:v>17776.186772711702</c:v>
                </c:pt>
                <c:pt idx="559">
                  <c:v>17774.44364934761</c:v>
                </c:pt>
                <c:pt idx="560">
                  <c:v>17772.700246015098</c:v>
                </c:pt>
                <c:pt idx="561">
                  <c:v>17770.95656267841</c:v>
                </c:pt>
                <c:pt idx="562">
                  <c:v>17769.212599301747</c:v>
                </c:pt>
                <c:pt idx="563">
                  <c:v>17767.468355849309</c:v>
                </c:pt>
                <c:pt idx="564">
                  <c:v>17765.723832285275</c:v>
                </c:pt>
                <c:pt idx="565">
                  <c:v>17763.979028573787</c:v>
                </c:pt>
                <c:pt idx="566">
                  <c:v>17762.23394467901</c:v>
                </c:pt>
                <c:pt idx="567">
                  <c:v>17760.488580565085</c:v>
                </c:pt>
                <c:pt idx="568">
                  <c:v>17758.742936196086</c:v>
                </c:pt>
                <c:pt idx="569">
                  <c:v>17756.99701153615</c:v>
                </c:pt>
                <c:pt idx="570">
                  <c:v>17755.250806549328</c:v>
                </c:pt>
                <c:pt idx="571">
                  <c:v>17753.5043211997</c:v>
                </c:pt>
                <c:pt idx="572">
                  <c:v>17751.75755545131</c:v>
                </c:pt>
                <c:pt idx="573">
                  <c:v>17750.010509268177</c:v>
                </c:pt>
                <c:pt idx="574">
                  <c:v>17748.263182614348</c:v>
                </c:pt>
                <c:pt idx="575">
                  <c:v>17746.515575453766</c:v>
                </c:pt>
                <c:pt idx="576">
                  <c:v>17744.767687750464</c:v>
                </c:pt>
                <c:pt idx="577">
                  <c:v>17743.019519468373</c:v>
                </c:pt>
                <c:pt idx="578">
                  <c:v>17741.271070571467</c:v>
                </c:pt>
                <c:pt idx="579">
                  <c:v>17739.522341023661</c:v>
                </c:pt>
                <c:pt idx="580">
                  <c:v>17737.77333078887</c:v>
                </c:pt>
                <c:pt idx="581">
                  <c:v>17736.024039830987</c:v>
                </c:pt>
                <c:pt idx="582">
                  <c:v>17734.274468113919</c:v>
                </c:pt>
                <c:pt idx="583">
                  <c:v>17732.524615601509</c:v>
                </c:pt>
                <c:pt idx="584">
                  <c:v>17730.774482257617</c:v>
                </c:pt>
                <c:pt idx="585">
                  <c:v>17729.024068046056</c:v>
                </c:pt>
                <c:pt idx="586">
                  <c:v>17727.273372930656</c:v>
                </c:pt>
                <c:pt idx="587">
                  <c:v>17725.522396875218</c:v>
                </c:pt>
                <c:pt idx="588">
                  <c:v>17723.771139843517</c:v>
                </c:pt>
                <c:pt idx="589">
                  <c:v>17722.019601799322</c:v>
                </c:pt>
                <c:pt idx="590">
                  <c:v>17720.267782706389</c:v>
                </c:pt>
                <c:pt idx="591">
                  <c:v>17718.515682528414</c:v>
                </c:pt>
                <c:pt idx="592">
                  <c:v>17716.763301229144</c:v>
                </c:pt>
                <c:pt idx="593">
                  <c:v>17715.010638772266</c:v>
                </c:pt>
                <c:pt idx="594">
                  <c:v>17713.257695121472</c:v>
                </c:pt>
                <c:pt idx="595">
                  <c:v>17711.504470240408</c:v>
                </c:pt>
                <c:pt idx="596">
                  <c:v>17709.750964092727</c:v>
                </c:pt>
                <c:pt idx="597">
                  <c:v>17707.997176642071</c:v>
                </c:pt>
                <c:pt idx="598">
                  <c:v>17706.243107852039</c:v>
                </c:pt>
                <c:pt idx="599">
                  <c:v>17704.488757686231</c:v>
                </c:pt>
                <c:pt idx="600">
                  <c:v>17702.734126108226</c:v>
                </c:pt>
                <c:pt idx="601">
                  <c:v>17700.979213081577</c:v>
                </c:pt>
                <c:pt idx="602">
                  <c:v>17699.224018569854</c:v>
                </c:pt>
                <c:pt idx="603">
                  <c:v>17697.468542536557</c:v>
                </c:pt>
                <c:pt idx="604">
                  <c:v>17695.712784945219</c:v>
                </c:pt>
                <c:pt idx="605">
                  <c:v>17693.956745759315</c:v>
                </c:pt>
                <c:pt idx="606">
                  <c:v>17692.20042494233</c:v>
                </c:pt>
                <c:pt idx="607">
                  <c:v>17690.443822457735</c:v>
                </c:pt>
                <c:pt idx="608">
                  <c:v>17688.68693826894</c:v>
                </c:pt>
                <c:pt idx="609">
                  <c:v>17686.929772339397</c:v>
                </c:pt>
                <c:pt idx="610">
                  <c:v>17685.172324632516</c:v>
                </c:pt>
                <c:pt idx="611">
                  <c:v>17683.414595111699</c:v>
                </c:pt>
                <c:pt idx="612">
                  <c:v>17681.65658374027</c:v>
                </c:pt>
                <c:pt idx="613">
                  <c:v>17679.898290481626</c:v>
                </c:pt>
                <c:pt idx="614">
                  <c:v>17678.139715299098</c:v>
                </c:pt>
                <c:pt idx="615">
                  <c:v>17676.380858156001</c:v>
                </c:pt>
                <c:pt idx="616">
                  <c:v>17674.621719015646</c:v>
                </c:pt>
                <c:pt idx="617">
                  <c:v>17672.862297841326</c:v>
                </c:pt>
                <c:pt idx="618">
                  <c:v>17671.102594596305</c:v>
                </c:pt>
                <c:pt idx="619">
                  <c:v>17669.342609243831</c:v>
                </c:pt>
                <c:pt idx="620">
                  <c:v>17667.58234174714</c:v>
                </c:pt>
                <c:pt idx="621">
                  <c:v>17665.821792069462</c:v>
                </c:pt>
                <c:pt idx="622">
                  <c:v>17664.060960173982</c:v>
                </c:pt>
                <c:pt idx="623">
                  <c:v>17662.299846023889</c:v>
                </c:pt>
                <c:pt idx="624">
                  <c:v>17660.538449582335</c:v>
                </c:pt>
                <c:pt idx="625">
                  <c:v>17658.776770812499</c:v>
                </c:pt>
                <c:pt idx="626">
                  <c:v>17657.01480967749</c:v>
                </c:pt>
                <c:pt idx="627">
                  <c:v>17655.252566140418</c:v>
                </c:pt>
                <c:pt idx="628">
                  <c:v>17653.490040164394</c:v>
                </c:pt>
                <c:pt idx="629">
                  <c:v>17651.727231712484</c:v>
                </c:pt>
                <c:pt idx="630">
                  <c:v>17649.964140747754</c:v>
                </c:pt>
                <c:pt idx="631">
                  <c:v>17648.200767233226</c:v>
                </c:pt>
                <c:pt idx="632">
                  <c:v>17646.43711113196</c:v>
                </c:pt>
                <c:pt idx="633">
                  <c:v>17644.673172406936</c:v>
                </c:pt>
                <c:pt idx="634">
                  <c:v>17642.90895102116</c:v>
                </c:pt>
                <c:pt idx="635">
                  <c:v>17641.144446937597</c:v>
                </c:pt>
                <c:pt idx="636">
                  <c:v>17639.379660119197</c:v>
                </c:pt>
                <c:pt idx="637">
                  <c:v>17637.614590528905</c:v>
                </c:pt>
                <c:pt idx="638">
                  <c:v>17635.849238129635</c:v>
                </c:pt>
                <c:pt idx="639">
                  <c:v>17634.0836028843</c:v>
                </c:pt>
                <c:pt idx="640">
                  <c:v>17632.317684755759</c:v>
                </c:pt>
                <c:pt idx="641">
                  <c:v>17630.551483706895</c:v>
                </c:pt>
                <c:pt idx="642">
                  <c:v>17628.784999700554</c:v>
                </c:pt>
                <c:pt idx="643">
                  <c:v>17627.018232699556</c:v>
                </c:pt>
                <c:pt idx="644">
                  <c:v>17625.251182666729</c:v>
                </c:pt>
                <c:pt idx="645">
                  <c:v>17623.483849564866</c:v>
                </c:pt>
                <c:pt idx="646">
                  <c:v>17621.716233356714</c:v>
                </c:pt>
                <c:pt idx="647">
                  <c:v>17619.948334005068</c:v>
                </c:pt>
                <c:pt idx="648">
                  <c:v>17618.18015147265</c:v>
                </c:pt>
                <c:pt idx="649">
                  <c:v>17616.411685722192</c:v>
                </c:pt>
                <c:pt idx="650">
                  <c:v>17614.642936716376</c:v>
                </c:pt>
                <c:pt idx="651">
                  <c:v>17612.873904417916</c:v>
                </c:pt>
                <c:pt idx="652">
                  <c:v>17611.104588789465</c:v>
                </c:pt>
                <c:pt idx="653">
                  <c:v>17609.334989793679</c:v>
                </c:pt>
                <c:pt idx="654">
                  <c:v>17607.565107393191</c:v>
                </c:pt>
                <c:pt idx="655">
                  <c:v>17605.794941550601</c:v>
                </c:pt>
                <c:pt idx="656">
                  <c:v>17604.024492228535</c:v>
                </c:pt>
                <c:pt idx="657">
                  <c:v>17602.253759389521</c:v>
                </c:pt>
                <c:pt idx="658">
                  <c:v>17600.48274299617</c:v>
                </c:pt>
                <c:pt idx="659">
                  <c:v>17598.711443011001</c:v>
                </c:pt>
                <c:pt idx="660">
                  <c:v>17596.939859396538</c:v>
                </c:pt>
                <c:pt idx="661">
                  <c:v>17595.167992115294</c:v>
                </c:pt>
                <c:pt idx="662">
                  <c:v>17593.395841129735</c:v>
                </c:pt>
                <c:pt idx="663">
                  <c:v>17591.623406402337</c:v>
                </c:pt>
                <c:pt idx="664">
                  <c:v>17589.850687895563</c:v>
                </c:pt>
                <c:pt idx="665">
                  <c:v>17588.077685571854</c:v>
                </c:pt>
                <c:pt idx="666">
                  <c:v>17586.304399393601</c:v>
                </c:pt>
                <c:pt idx="667">
                  <c:v>17584.530829323201</c:v>
                </c:pt>
                <c:pt idx="668">
                  <c:v>17582.756975323031</c:v>
                </c:pt>
                <c:pt idx="669">
                  <c:v>17580.982837355459</c:v>
                </c:pt>
                <c:pt idx="670">
                  <c:v>17579.208415382829</c:v>
                </c:pt>
                <c:pt idx="671">
                  <c:v>17577.433709367451</c:v>
                </c:pt>
                <c:pt idx="672">
                  <c:v>17575.658719271625</c:v>
                </c:pt>
                <c:pt idx="673">
                  <c:v>17573.883445057654</c:v>
                </c:pt>
                <c:pt idx="674">
                  <c:v>17572.10788668778</c:v>
                </c:pt>
                <c:pt idx="675">
                  <c:v>17570.332044124269</c:v>
                </c:pt>
                <c:pt idx="676">
                  <c:v>17568.555917329348</c:v>
                </c:pt>
                <c:pt idx="677">
                  <c:v>17566.779506265222</c:v>
                </c:pt>
                <c:pt idx="678">
                  <c:v>17565.002810894093</c:v>
                </c:pt>
                <c:pt idx="679">
                  <c:v>17563.225831178119</c:v>
                </c:pt>
                <c:pt idx="680">
                  <c:v>17561.448567079467</c:v>
                </c:pt>
                <c:pt idx="681">
                  <c:v>17559.671018560275</c:v>
                </c:pt>
                <c:pt idx="682">
                  <c:v>17557.893185582652</c:v>
                </c:pt>
                <c:pt idx="683">
                  <c:v>17556.115068108695</c:v>
                </c:pt>
                <c:pt idx="684">
                  <c:v>17554.336666100495</c:v>
                </c:pt>
                <c:pt idx="685">
                  <c:v>17552.557979520105</c:v>
                </c:pt>
                <c:pt idx="686">
                  <c:v>17550.779008329577</c:v>
                </c:pt>
                <c:pt idx="687">
                  <c:v>17548.999752490927</c:v>
                </c:pt>
                <c:pt idx="688">
                  <c:v>17547.220211966167</c:v>
                </c:pt>
                <c:pt idx="689">
                  <c:v>17545.440386717284</c:v>
                </c:pt>
                <c:pt idx="690">
                  <c:v>17543.660276706214</c:v>
                </c:pt>
                <c:pt idx="691">
                  <c:v>17541.879881894962</c:v>
                </c:pt>
                <c:pt idx="692">
                  <c:v>17540.099202245416</c:v>
                </c:pt>
                <c:pt idx="693">
                  <c:v>17538.318237719497</c:v>
                </c:pt>
                <c:pt idx="694">
                  <c:v>17536.536988279106</c:v>
                </c:pt>
                <c:pt idx="695">
                  <c:v>17534.755453886108</c:v>
                </c:pt>
                <c:pt idx="696">
                  <c:v>17532.97363450237</c:v>
                </c:pt>
                <c:pt idx="697">
                  <c:v>17531.191530089702</c:v>
                </c:pt>
                <c:pt idx="698">
                  <c:v>17529.40914060994</c:v>
                </c:pt>
                <c:pt idx="699">
                  <c:v>17527.626466024885</c:v>
                </c:pt>
                <c:pt idx="700">
                  <c:v>17525.843506296285</c:v>
                </c:pt>
                <c:pt idx="701">
                  <c:v>17524.060261385934</c:v>
                </c:pt>
                <c:pt idx="702">
                  <c:v>17522.27673125557</c:v>
                </c:pt>
                <c:pt idx="703">
                  <c:v>17520.492915866889</c:v>
                </c:pt>
                <c:pt idx="704">
                  <c:v>17518.708815181617</c:v>
                </c:pt>
                <c:pt idx="705">
                  <c:v>17516.924429161423</c:v>
                </c:pt>
                <c:pt idx="706">
                  <c:v>17515.139757767953</c:v>
                </c:pt>
                <c:pt idx="707">
                  <c:v>17513.354800962901</c:v>
                </c:pt>
                <c:pt idx="708">
                  <c:v>17511.569558707855</c:v>
                </c:pt>
                <c:pt idx="709">
                  <c:v>17509.784030964434</c:v>
                </c:pt>
                <c:pt idx="710">
                  <c:v>17507.998217694214</c:v>
                </c:pt>
                <c:pt idx="711">
                  <c:v>17506.212118858766</c:v>
                </c:pt>
                <c:pt idx="712">
                  <c:v>17504.425734419652</c:v>
                </c:pt>
                <c:pt idx="713">
                  <c:v>17502.639064338367</c:v>
                </c:pt>
                <c:pt idx="714">
                  <c:v>17500.852108576466</c:v>
                </c:pt>
                <c:pt idx="715">
                  <c:v>17499.064867095422</c:v>
                </c:pt>
                <c:pt idx="716">
                  <c:v>17497.27733985669</c:v>
                </c:pt>
                <c:pt idx="717">
                  <c:v>17495.489526821726</c:v>
                </c:pt>
                <c:pt idx="718">
                  <c:v>17493.701427951975</c:v>
                </c:pt>
                <c:pt idx="719">
                  <c:v>17491.913043208853</c:v>
                </c:pt>
                <c:pt idx="720">
                  <c:v>17490.124372553717</c:v>
                </c:pt>
                <c:pt idx="721">
                  <c:v>17488.33541594799</c:v>
                </c:pt>
                <c:pt idx="722">
                  <c:v>17486.546173352988</c:v>
                </c:pt>
                <c:pt idx="723">
                  <c:v>17484.75664473006</c:v>
                </c:pt>
                <c:pt idx="724">
                  <c:v>17482.966830040528</c:v>
                </c:pt>
                <c:pt idx="725">
                  <c:v>17481.176729245675</c:v>
                </c:pt>
                <c:pt idx="726">
                  <c:v>17479.386342306785</c:v>
                </c:pt>
                <c:pt idx="727">
                  <c:v>17477.595669185106</c:v>
                </c:pt>
                <c:pt idx="728">
                  <c:v>17475.80470984189</c:v>
                </c:pt>
                <c:pt idx="729">
                  <c:v>17474.013464238327</c:v>
                </c:pt>
                <c:pt idx="730">
                  <c:v>17472.221932335637</c:v>
                </c:pt>
                <c:pt idx="731">
                  <c:v>17470.430114095001</c:v>
                </c:pt>
                <c:pt idx="732">
                  <c:v>17468.638009477552</c:v>
                </c:pt>
                <c:pt idx="733">
                  <c:v>17466.845618444459</c:v>
                </c:pt>
                <c:pt idx="734">
                  <c:v>17465.052940956815</c:v>
                </c:pt>
                <c:pt idx="735">
                  <c:v>17463.259976975714</c:v>
                </c:pt>
                <c:pt idx="736">
                  <c:v>17461.466726462284</c:v>
                </c:pt>
                <c:pt idx="737">
                  <c:v>17459.673189377514</c:v>
                </c:pt>
                <c:pt idx="738">
                  <c:v>17457.879365682496</c:v>
                </c:pt>
                <c:pt idx="739">
                  <c:v>17456.085255338217</c:v>
                </c:pt>
                <c:pt idx="740">
                  <c:v>17454.290858305696</c:v>
                </c:pt>
                <c:pt idx="741">
                  <c:v>17452.496174545911</c:v>
                </c:pt>
                <c:pt idx="742">
                  <c:v>17450.701204019813</c:v>
                </c:pt>
                <c:pt idx="743">
                  <c:v>17448.905946688337</c:v>
                </c:pt>
                <c:pt idx="744">
                  <c:v>17447.110402512419</c:v>
                </c:pt>
                <c:pt idx="745">
                  <c:v>17445.314571452942</c:v>
                </c:pt>
                <c:pt idx="746">
                  <c:v>17443.518453470795</c:v>
                </c:pt>
                <c:pt idx="747">
                  <c:v>17441.722048526841</c:v>
                </c:pt>
                <c:pt idx="748">
                  <c:v>17439.925356581905</c:v>
                </c:pt>
                <c:pt idx="749">
                  <c:v>17438.128377596808</c:v>
                </c:pt>
                <c:pt idx="750">
                  <c:v>17436.331111532367</c:v>
                </c:pt>
                <c:pt idx="751">
                  <c:v>17434.533558349343</c:v>
                </c:pt>
                <c:pt idx="752">
                  <c:v>17432.735718008506</c:v>
                </c:pt>
                <c:pt idx="753">
                  <c:v>17430.937590470578</c:v>
                </c:pt>
                <c:pt idx="754">
                  <c:v>17429.139175696295</c:v>
                </c:pt>
                <c:pt idx="755">
                  <c:v>17427.340473646345</c:v>
                </c:pt>
                <c:pt idx="756">
                  <c:v>17425.541484281424</c:v>
                </c:pt>
                <c:pt idx="757">
                  <c:v>17423.742207562151</c:v>
                </c:pt>
                <c:pt idx="758">
                  <c:v>17421.942643449205</c:v>
                </c:pt>
                <c:pt idx="759">
                  <c:v>17420.14279190317</c:v>
                </c:pt>
                <c:pt idx="760">
                  <c:v>17418.342652884658</c:v>
                </c:pt>
                <c:pt idx="761">
                  <c:v>17416.54222635425</c:v>
                </c:pt>
                <c:pt idx="762">
                  <c:v>17414.7415122725</c:v>
                </c:pt>
                <c:pt idx="763">
                  <c:v>17412.940510599936</c:v>
                </c:pt>
                <c:pt idx="764">
                  <c:v>17411.139221297064</c:v>
                </c:pt>
                <c:pt idx="765">
                  <c:v>17409.337644324409</c:v>
                </c:pt>
                <c:pt idx="766">
                  <c:v>17407.535779642418</c:v>
                </c:pt>
                <c:pt idx="767">
                  <c:v>17405.733627211557</c:v>
                </c:pt>
                <c:pt idx="768">
                  <c:v>17403.93118699226</c:v>
                </c:pt>
                <c:pt idx="769">
                  <c:v>17402.128458944917</c:v>
                </c:pt>
                <c:pt idx="770">
                  <c:v>17400.32544302996</c:v>
                </c:pt>
                <c:pt idx="771">
                  <c:v>17398.522139207718</c:v>
                </c:pt>
                <c:pt idx="772">
                  <c:v>17396.718547438573</c:v>
                </c:pt>
                <c:pt idx="773">
                  <c:v>17394.91466768285</c:v>
                </c:pt>
                <c:pt idx="774">
                  <c:v>17393.110499900835</c:v>
                </c:pt>
                <c:pt idx="775">
                  <c:v>17391.306044052853</c:v>
                </c:pt>
                <c:pt idx="776">
                  <c:v>17389.501300099128</c:v>
                </c:pt>
                <c:pt idx="777">
                  <c:v>17387.696267999952</c:v>
                </c:pt>
                <c:pt idx="778">
                  <c:v>17385.890947715521</c:v>
                </c:pt>
                <c:pt idx="779">
                  <c:v>17384.085339206071</c:v>
                </c:pt>
                <c:pt idx="780">
                  <c:v>17382.279442431747</c:v>
                </c:pt>
                <c:pt idx="781">
                  <c:v>17380.473257352736</c:v>
                </c:pt>
                <c:pt idx="782">
                  <c:v>17378.666783929195</c:v>
                </c:pt>
                <c:pt idx="783">
                  <c:v>17376.860022121222</c:v>
                </c:pt>
                <c:pt idx="784">
                  <c:v>17375.052971888912</c:v>
                </c:pt>
                <c:pt idx="785">
                  <c:v>17373.245633192379</c:v>
                </c:pt>
                <c:pt idx="786">
                  <c:v>17371.438005991669</c:v>
                </c:pt>
                <c:pt idx="787">
                  <c:v>17369.63009024681</c:v>
                </c:pt>
                <c:pt idx="788">
                  <c:v>17367.821885917823</c:v>
                </c:pt>
                <c:pt idx="789">
                  <c:v>17366.013392964709</c:v>
                </c:pt>
                <c:pt idx="790">
                  <c:v>17364.204611347435</c:v>
                </c:pt>
                <c:pt idx="791">
                  <c:v>17362.395541025977</c:v>
                </c:pt>
                <c:pt idx="792">
                  <c:v>17360.586181960265</c:v>
                </c:pt>
                <c:pt idx="793">
                  <c:v>17358.77653411018</c:v>
                </c:pt>
                <c:pt idx="794">
                  <c:v>17356.96659743565</c:v>
                </c:pt>
                <c:pt idx="795">
                  <c:v>17355.156371896523</c:v>
                </c:pt>
                <c:pt idx="796">
                  <c:v>17353.34585745267</c:v>
                </c:pt>
                <c:pt idx="797">
                  <c:v>17351.535054063894</c:v>
                </c:pt>
                <c:pt idx="798">
                  <c:v>17349.723961690019</c:v>
                </c:pt>
                <c:pt idx="799">
                  <c:v>17347.91258029082</c:v>
                </c:pt>
                <c:pt idx="800">
                  <c:v>17346.100909826062</c:v>
                </c:pt>
                <c:pt idx="801">
                  <c:v>17344.288950255515</c:v>
                </c:pt>
                <c:pt idx="802">
                  <c:v>17342.476701538861</c:v>
                </c:pt>
                <c:pt idx="803">
                  <c:v>17340.664163635825</c:v>
                </c:pt>
                <c:pt idx="804">
                  <c:v>17338.851336506072</c:v>
                </c:pt>
                <c:pt idx="805">
                  <c:v>17337.038220109291</c:v>
                </c:pt>
                <c:pt idx="806">
                  <c:v>17335.224814405079</c:v>
                </c:pt>
                <c:pt idx="807">
                  <c:v>17333.411119353059</c:v>
                </c:pt>
                <c:pt idx="808">
                  <c:v>17331.597134912845</c:v>
                </c:pt>
                <c:pt idx="809">
                  <c:v>17329.782861043994</c:v>
                </c:pt>
                <c:pt idx="810">
                  <c:v>17327.968297706062</c:v>
                </c:pt>
                <c:pt idx="811">
                  <c:v>17326.153444858566</c:v>
                </c:pt>
                <c:pt idx="812">
                  <c:v>17324.338302461041</c:v>
                </c:pt>
                <c:pt idx="813">
                  <c:v>17322.522870472945</c:v>
                </c:pt>
                <c:pt idx="814">
                  <c:v>17320.707148853751</c:v>
                </c:pt>
                <c:pt idx="815">
                  <c:v>17318.89113756291</c:v>
                </c:pt>
                <c:pt idx="816">
                  <c:v>17317.074836559841</c:v>
                </c:pt>
                <c:pt idx="817">
                  <c:v>17315.25824580394</c:v>
                </c:pt>
                <c:pt idx="818">
                  <c:v>17313.441365254585</c:v>
                </c:pt>
                <c:pt idx="819">
                  <c:v>17311.624194871125</c:v>
                </c:pt>
                <c:pt idx="820">
                  <c:v>17309.806734612914</c:v>
                </c:pt>
                <c:pt idx="821">
                  <c:v>17307.988984439253</c:v>
                </c:pt>
                <c:pt idx="822">
                  <c:v>17306.170944309426</c:v>
                </c:pt>
                <c:pt idx="823">
                  <c:v>17304.352614182717</c:v>
                </c:pt>
                <c:pt idx="824">
                  <c:v>17302.533994018366</c:v>
                </c:pt>
                <c:pt idx="825">
                  <c:v>17300.715083775609</c:v>
                </c:pt>
                <c:pt idx="826">
                  <c:v>17298.895883413632</c:v>
                </c:pt>
                <c:pt idx="827">
                  <c:v>17297.07639289162</c:v>
                </c:pt>
                <c:pt idx="828">
                  <c:v>17295.256612168749</c:v>
                </c:pt>
                <c:pt idx="829">
                  <c:v>17293.436541204155</c:v>
                </c:pt>
                <c:pt idx="830">
                  <c:v>17291.616179956924</c:v>
                </c:pt>
                <c:pt idx="831">
                  <c:v>17289.795528386192</c:v>
                </c:pt>
                <c:pt idx="832">
                  <c:v>17287.974586451019</c:v>
                </c:pt>
                <c:pt idx="833">
                  <c:v>17286.15335411044</c:v>
                </c:pt>
                <c:pt idx="834">
                  <c:v>17284.3318313235</c:v>
                </c:pt>
                <c:pt idx="835">
                  <c:v>17282.510018049186</c:v>
                </c:pt>
                <c:pt idx="836">
                  <c:v>17280.687914246511</c:v>
                </c:pt>
                <c:pt idx="837">
                  <c:v>17278.865519874405</c:v>
                </c:pt>
                <c:pt idx="838">
                  <c:v>17277.042834891829</c:v>
                </c:pt>
                <c:pt idx="839">
                  <c:v>17275.219859257697</c:v>
                </c:pt>
                <c:pt idx="840">
                  <c:v>17273.396592930905</c:v>
                </c:pt>
                <c:pt idx="841">
                  <c:v>17271.573035870322</c:v>
                </c:pt>
                <c:pt idx="842">
                  <c:v>17269.749188034813</c:v>
                </c:pt>
                <c:pt idx="843">
                  <c:v>17267.92504938319</c:v>
                </c:pt>
                <c:pt idx="844">
                  <c:v>17266.100619874258</c:v>
                </c:pt>
                <c:pt idx="845">
                  <c:v>17264.275899466822</c:v>
                </c:pt>
                <c:pt idx="846">
                  <c:v>17262.450888119623</c:v>
                </c:pt>
                <c:pt idx="847">
                  <c:v>17260.625585791415</c:v>
                </c:pt>
                <c:pt idx="848">
                  <c:v>17258.799992440905</c:v>
                </c:pt>
                <c:pt idx="849">
                  <c:v>17256.974108026803</c:v>
                </c:pt>
                <c:pt idx="850">
                  <c:v>17255.147932507756</c:v>
                </c:pt>
                <c:pt idx="851">
                  <c:v>17253.32146584244</c:v>
                </c:pt>
                <c:pt idx="852">
                  <c:v>17251.494707989481</c:v>
                </c:pt>
                <c:pt idx="853">
                  <c:v>17249.667658907456</c:v>
                </c:pt>
                <c:pt idx="854">
                  <c:v>17247.840318554991</c:v>
                </c:pt>
                <c:pt idx="855">
                  <c:v>17246.012686890612</c:v>
                </c:pt>
                <c:pt idx="856">
                  <c:v>17244.184763872865</c:v>
                </c:pt>
                <c:pt idx="857">
                  <c:v>17242.356549460266</c:v>
                </c:pt>
                <c:pt idx="858">
                  <c:v>17240.528043611321</c:v>
                </c:pt>
                <c:pt idx="859">
                  <c:v>17238.699246284486</c:v>
                </c:pt>
                <c:pt idx="860">
                  <c:v>17236.870157438207</c:v>
                </c:pt>
                <c:pt idx="861">
                  <c:v>17235.040777030914</c:v>
                </c:pt>
                <c:pt idx="862">
                  <c:v>17233.211105021015</c:v>
                </c:pt>
                <c:pt idx="863">
                  <c:v>17231.38114136687</c:v>
                </c:pt>
                <c:pt idx="864">
                  <c:v>17229.55088602686</c:v>
                </c:pt>
                <c:pt idx="865">
                  <c:v>17227.720338959291</c:v>
                </c:pt>
                <c:pt idx="866">
                  <c:v>17225.889500122499</c:v>
                </c:pt>
                <c:pt idx="867">
                  <c:v>17224.058369474755</c:v>
                </c:pt>
                <c:pt idx="868">
                  <c:v>17222.226946974337</c:v>
                </c:pt>
                <c:pt idx="869">
                  <c:v>17220.395232579485</c:v>
                </c:pt>
                <c:pt idx="870">
                  <c:v>17218.563226248411</c:v>
                </c:pt>
                <c:pt idx="871">
                  <c:v>17216.730927939312</c:v>
                </c:pt>
                <c:pt idx="872">
                  <c:v>17214.898337610375</c:v>
                </c:pt>
                <c:pt idx="873">
                  <c:v>17213.065455219745</c:v>
                </c:pt>
                <c:pt idx="874">
                  <c:v>17211.23228072553</c:v>
                </c:pt>
                <c:pt idx="875">
                  <c:v>17209.39881408586</c:v>
                </c:pt>
                <c:pt idx="876">
                  <c:v>17207.565055258805</c:v>
                </c:pt>
                <c:pt idx="877">
                  <c:v>17205.731004202422</c:v>
                </c:pt>
                <c:pt idx="878">
                  <c:v>17203.896660874747</c:v>
                </c:pt>
                <c:pt idx="879">
                  <c:v>17202.062025233812</c:v>
                </c:pt>
                <c:pt idx="880">
                  <c:v>17200.227097237581</c:v>
                </c:pt>
                <c:pt idx="881">
                  <c:v>17198.391876844027</c:v>
                </c:pt>
                <c:pt idx="882">
                  <c:v>17196.5563640111</c:v>
                </c:pt>
                <c:pt idx="883">
                  <c:v>17194.720558696707</c:v>
                </c:pt>
                <c:pt idx="884">
                  <c:v>17192.884460858757</c:v>
                </c:pt>
                <c:pt idx="885">
                  <c:v>17191.048070455126</c:v>
                </c:pt>
                <c:pt idx="886">
                  <c:v>17189.211387443651</c:v>
                </c:pt>
                <c:pt idx="887">
                  <c:v>17187.37441178217</c:v>
                </c:pt>
                <c:pt idx="888">
                  <c:v>17185.537143428479</c:v>
                </c:pt>
                <c:pt idx="889">
                  <c:v>17183.699582340352</c:v>
                </c:pt>
                <c:pt idx="890">
                  <c:v>17181.861728475553</c:v>
                </c:pt>
                <c:pt idx="891">
                  <c:v>17180.023581791829</c:v>
                </c:pt>
                <c:pt idx="892">
                  <c:v>17178.185142246879</c:v>
                </c:pt>
                <c:pt idx="893">
                  <c:v>17176.346409798385</c:v>
                </c:pt>
                <c:pt idx="894">
                  <c:v>17174.507384404009</c:v>
                </c:pt>
                <c:pt idx="895">
                  <c:v>17172.66806602139</c:v>
                </c:pt>
                <c:pt idx="896">
                  <c:v>17170.828454608149</c:v>
                </c:pt>
                <c:pt idx="897">
                  <c:v>17168.988550121885</c:v>
                </c:pt>
                <c:pt idx="898">
                  <c:v>17167.148352520151</c:v>
                </c:pt>
                <c:pt idx="899">
                  <c:v>17165.307861760502</c:v>
                </c:pt>
                <c:pt idx="900">
                  <c:v>17163.467077800458</c:v>
                </c:pt>
                <c:pt idx="901">
                  <c:v>17161.626000597516</c:v>
                </c:pt>
                <c:pt idx="902">
                  <c:v>17159.784630109159</c:v>
                </c:pt>
                <c:pt idx="903">
                  <c:v>17157.942966292831</c:v>
                </c:pt>
                <c:pt idx="904">
                  <c:v>17156.101009105947</c:v>
                </c:pt>
                <c:pt idx="905">
                  <c:v>17154.258758505937</c:v>
                </c:pt>
                <c:pt idx="906">
                  <c:v>17152.416214450157</c:v>
                </c:pt>
                <c:pt idx="907">
                  <c:v>17150.573376895958</c:v>
                </c:pt>
                <c:pt idx="908">
                  <c:v>17148.730245800707</c:v>
                </c:pt>
                <c:pt idx="909">
                  <c:v>17146.886821121687</c:v>
                </c:pt>
                <c:pt idx="910">
                  <c:v>17145.043102816166</c:v>
                </c:pt>
                <c:pt idx="911">
                  <c:v>17143.199090841437</c:v>
                </c:pt>
                <c:pt idx="912">
                  <c:v>17141.354785154734</c:v>
                </c:pt>
                <c:pt idx="913">
                  <c:v>17139.510185713243</c:v>
                </c:pt>
                <c:pt idx="914">
                  <c:v>17137.665292474157</c:v>
                </c:pt>
                <c:pt idx="915">
                  <c:v>17135.820105394669</c:v>
                </c:pt>
                <c:pt idx="916">
                  <c:v>17133.974624431889</c:v>
                </c:pt>
                <c:pt idx="917">
                  <c:v>17132.128849542951</c:v>
                </c:pt>
                <c:pt idx="918">
                  <c:v>17130.282780684953</c:v>
                </c:pt>
                <c:pt idx="919">
                  <c:v>17128.43641781493</c:v>
                </c:pt>
                <c:pt idx="920">
                  <c:v>17126.589760889954</c:v>
                </c:pt>
                <c:pt idx="921">
                  <c:v>17124.742809867061</c:v>
                </c:pt>
                <c:pt idx="922">
                  <c:v>17122.895564703209</c:v>
                </c:pt>
                <c:pt idx="923">
                  <c:v>17121.048025355391</c:v>
                </c:pt>
                <c:pt idx="924">
                  <c:v>17119.200191780539</c:v>
                </c:pt>
                <c:pt idx="925">
                  <c:v>17117.352063935592</c:v>
                </c:pt>
                <c:pt idx="926">
                  <c:v>17115.50364177745</c:v>
                </c:pt>
                <c:pt idx="927">
                  <c:v>17113.654925262981</c:v>
                </c:pt>
                <c:pt idx="928">
                  <c:v>17111.805914349032</c:v>
                </c:pt>
                <c:pt idx="929">
                  <c:v>17109.956608992441</c:v>
                </c:pt>
                <c:pt idx="930">
                  <c:v>17108.10700914999</c:v>
                </c:pt>
                <c:pt idx="931">
                  <c:v>17106.257114778484</c:v>
                </c:pt>
                <c:pt idx="932">
                  <c:v>17104.406925834639</c:v>
                </c:pt>
                <c:pt idx="933">
                  <c:v>17102.556442275218</c:v>
                </c:pt>
                <c:pt idx="934">
                  <c:v>17100.70566405691</c:v>
                </c:pt>
                <c:pt idx="935">
                  <c:v>17098.854591136402</c:v>
                </c:pt>
                <c:pt idx="936">
                  <c:v>17097.003223470332</c:v>
                </c:pt>
                <c:pt idx="937">
                  <c:v>17095.151561015344</c:v>
                </c:pt>
                <c:pt idx="938">
                  <c:v>17093.299603728054</c:v>
                </c:pt>
                <c:pt idx="939">
                  <c:v>17091.447351565021</c:v>
                </c:pt>
                <c:pt idx="940">
                  <c:v>17089.594804482822</c:v>
                </c:pt>
                <c:pt idx="941">
                  <c:v>17087.741962437962</c:v>
                </c:pt>
                <c:pt idx="942">
                  <c:v>17085.888825386981</c:v>
                </c:pt>
                <c:pt idx="943">
                  <c:v>17084.03539328634</c:v>
                </c:pt>
                <c:pt idx="944">
                  <c:v>17082.181666092507</c:v>
                </c:pt>
                <c:pt idx="945">
                  <c:v>17080.327643761913</c:v>
                </c:pt>
                <c:pt idx="946">
                  <c:v>17078.473326250962</c:v>
                </c:pt>
                <c:pt idx="947">
                  <c:v>17076.61871351604</c:v>
                </c:pt>
                <c:pt idx="948">
                  <c:v>17074.763805513518</c:v>
                </c:pt>
                <c:pt idx="949">
                  <c:v>17072.908602199714</c:v>
                </c:pt>
                <c:pt idx="950">
                  <c:v>17071.053103530925</c:v>
                </c:pt>
                <c:pt idx="951">
                  <c:v>17069.197309463481</c:v>
                </c:pt>
                <c:pt idx="952">
                  <c:v>17067.3412199536</c:v>
                </c:pt>
                <c:pt idx="953">
                  <c:v>17065.484834957533</c:v>
                </c:pt>
                <c:pt idx="954">
                  <c:v>17063.628154431481</c:v>
                </c:pt>
                <c:pt idx="955">
                  <c:v>17061.771178331637</c:v>
                </c:pt>
                <c:pt idx="956">
                  <c:v>17059.913906614162</c:v>
                </c:pt>
                <c:pt idx="957">
                  <c:v>17058.056339235176</c:v>
                </c:pt>
                <c:pt idx="958">
                  <c:v>17056.19847615081</c:v>
                </c:pt>
                <c:pt idx="959">
                  <c:v>17054.340317317132</c:v>
                </c:pt>
                <c:pt idx="960">
                  <c:v>17052.481862690212</c:v>
                </c:pt>
                <c:pt idx="961">
                  <c:v>17050.623112226083</c:v>
                </c:pt>
                <c:pt idx="962">
                  <c:v>17048.76406588074</c:v>
                </c:pt>
                <c:pt idx="963">
                  <c:v>17046.904723610183</c:v>
                </c:pt>
                <c:pt idx="964">
                  <c:v>17045.045085370351</c:v>
                </c:pt>
                <c:pt idx="965">
                  <c:v>17043.185151117199</c:v>
                </c:pt>
                <c:pt idx="966">
                  <c:v>17041.324920806626</c:v>
                </c:pt>
                <c:pt idx="967">
                  <c:v>17039.464394394523</c:v>
                </c:pt>
                <c:pt idx="968">
                  <c:v>17037.60357183672</c:v>
                </c:pt>
                <c:pt idx="969">
                  <c:v>17035.742453089089</c:v>
                </c:pt>
                <c:pt idx="970">
                  <c:v>17033.881038107411</c:v>
                </c:pt>
                <c:pt idx="971">
                  <c:v>17032.01932684745</c:v>
                </c:pt>
                <c:pt idx="972">
                  <c:v>17030.157319265018</c:v>
                </c:pt>
                <c:pt idx="973">
                  <c:v>17028.295015315805</c:v>
                </c:pt>
                <c:pt idx="974">
                  <c:v>17026.43241495551</c:v>
                </c:pt>
                <c:pt idx="975">
                  <c:v>17024.569518139826</c:v>
                </c:pt>
                <c:pt idx="976">
                  <c:v>17022.706324824423</c:v>
                </c:pt>
                <c:pt idx="977">
                  <c:v>17020.842834964893</c:v>
                </c:pt>
                <c:pt idx="978">
                  <c:v>17018.979048516867</c:v>
                </c:pt>
                <c:pt idx="979">
                  <c:v>17017.114965435903</c:v>
                </c:pt>
                <c:pt idx="980">
                  <c:v>17015.250585677575</c:v>
                </c:pt>
                <c:pt idx="981">
                  <c:v>17013.385909197401</c:v>
                </c:pt>
                <c:pt idx="982">
                  <c:v>17011.52093595087</c:v>
                </c:pt>
                <c:pt idx="983">
                  <c:v>17009.655665893457</c:v>
                </c:pt>
                <c:pt idx="984">
                  <c:v>17007.790098980626</c:v>
                </c:pt>
                <c:pt idx="985">
                  <c:v>17005.924235167789</c:v>
                </c:pt>
                <c:pt idx="986">
                  <c:v>17004.05807441035</c:v>
                </c:pt>
                <c:pt idx="987">
                  <c:v>17002.191616663666</c:v>
                </c:pt>
                <c:pt idx="988">
                  <c:v>17000.324861883098</c:v>
                </c:pt>
                <c:pt idx="989">
                  <c:v>16998.457810023963</c:v>
                </c:pt>
                <c:pt idx="990">
                  <c:v>16996.590461041545</c:v>
                </c:pt>
                <c:pt idx="991">
                  <c:v>16994.722814891131</c:v>
                </c:pt>
                <c:pt idx="992">
                  <c:v>16992.854871527936</c:v>
                </c:pt>
                <c:pt idx="993">
                  <c:v>16990.986630907199</c:v>
                </c:pt>
                <c:pt idx="994">
                  <c:v>16989.118092984099</c:v>
                </c:pt>
                <c:pt idx="995">
                  <c:v>16987.2492577138</c:v>
                </c:pt>
                <c:pt idx="996">
                  <c:v>16985.380125051459</c:v>
                </c:pt>
                <c:pt idx="997">
                  <c:v>16983.510694952151</c:v>
                </c:pt>
                <c:pt idx="998">
                  <c:v>16981.640967370982</c:v>
                </c:pt>
                <c:pt idx="999">
                  <c:v>16979.770942263029</c:v>
                </c:pt>
                <c:pt idx="1000">
                  <c:v>16977.900619583295</c:v>
                </c:pt>
                <c:pt idx="1001">
                  <c:v>16976.029999286795</c:v>
                </c:pt>
                <c:pt idx="1002">
                  <c:v>16974.159081328522</c:v>
                </c:pt>
                <c:pt idx="1003">
                  <c:v>16972.287865663438</c:v>
                </c:pt>
                <c:pt idx="1004">
                  <c:v>16970.416352246441</c:v>
                </c:pt>
                <c:pt idx="1005">
                  <c:v>16968.544541032457</c:v>
                </c:pt>
                <c:pt idx="1006">
                  <c:v>16966.672431976342</c:v>
                </c:pt>
                <c:pt idx="1007">
                  <c:v>16964.800025032975</c:v>
                </c:pt>
                <c:pt idx="1008">
                  <c:v>16962.92732015717</c:v>
                </c:pt>
                <c:pt idx="1009">
                  <c:v>16961.054317303697</c:v>
                </c:pt>
                <c:pt idx="1010">
                  <c:v>16959.181016427356</c:v>
                </c:pt>
                <c:pt idx="1011">
                  <c:v>16957.30741748288</c:v>
                </c:pt>
                <c:pt idx="1012">
                  <c:v>16955.433520424991</c:v>
                </c:pt>
                <c:pt idx="1013">
                  <c:v>16953.559325208367</c:v>
                </c:pt>
                <c:pt idx="1014">
                  <c:v>16951.684831787701</c:v>
                </c:pt>
                <c:pt idx="1015">
                  <c:v>16949.810040117602</c:v>
                </c:pt>
                <c:pt idx="1016">
                  <c:v>16947.934950152689</c:v>
                </c:pt>
                <c:pt idx="1017">
                  <c:v>16946.059561847538</c:v>
                </c:pt>
                <c:pt idx="1018">
                  <c:v>16944.183875156748</c:v>
                </c:pt>
                <c:pt idx="1019">
                  <c:v>16942.307890034812</c:v>
                </c:pt>
                <c:pt idx="1020">
                  <c:v>16940.431606436232</c:v>
                </c:pt>
                <c:pt idx="1021">
                  <c:v>16938.555024315505</c:v>
                </c:pt>
                <c:pt idx="1022">
                  <c:v>16936.678143627094</c:v>
                </c:pt>
                <c:pt idx="1023">
                  <c:v>16934.800964325372</c:v>
                </c:pt>
                <c:pt idx="1024">
                  <c:v>16932.923486364809</c:v>
                </c:pt>
                <c:pt idx="1025">
                  <c:v>16931.045709699709</c:v>
                </c:pt>
                <c:pt idx="1026">
                  <c:v>16929.167634284455</c:v>
                </c:pt>
                <c:pt idx="1027">
                  <c:v>16927.289260073347</c:v>
                </c:pt>
                <c:pt idx="1028">
                  <c:v>16925.410587020691</c:v>
                </c:pt>
                <c:pt idx="1029">
                  <c:v>16923.531615080738</c:v>
                </c:pt>
                <c:pt idx="1030">
                  <c:v>16921.652344207727</c:v>
                </c:pt>
                <c:pt idx="1031">
                  <c:v>16919.772774355875</c:v>
                </c:pt>
                <c:pt idx="1032">
                  <c:v>16917.892905479355</c:v>
                </c:pt>
                <c:pt idx="1033">
                  <c:v>16916.012737532332</c:v>
                </c:pt>
                <c:pt idx="1034">
                  <c:v>16914.132270468923</c:v>
                </c:pt>
                <c:pt idx="1035">
                  <c:v>16912.251504243253</c:v>
                </c:pt>
                <c:pt idx="1036">
                  <c:v>16910.370438809354</c:v>
                </c:pt>
                <c:pt idx="1037">
                  <c:v>16908.48907412132</c:v>
                </c:pt>
                <c:pt idx="1038">
                  <c:v>16906.60741013314</c:v>
                </c:pt>
                <c:pt idx="1039">
                  <c:v>16904.725446798813</c:v>
                </c:pt>
                <c:pt idx="1040">
                  <c:v>16902.843184072313</c:v>
                </c:pt>
                <c:pt idx="1041">
                  <c:v>16900.960621907558</c:v>
                </c:pt>
                <c:pt idx="1042">
                  <c:v>16899.077760258489</c:v>
                </c:pt>
                <c:pt idx="1043">
                  <c:v>16897.194599078972</c:v>
                </c:pt>
                <c:pt idx="1044">
                  <c:v>16895.311138322872</c:v>
                </c:pt>
                <c:pt idx="1045">
                  <c:v>16893.427377944008</c:v>
                </c:pt>
                <c:pt idx="1046">
                  <c:v>16891.543317896187</c:v>
                </c:pt>
                <c:pt idx="1047">
                  <c:v>16889.658958133172</c:v>
                </c:pt>
                <c:pt idx="1048">
                  <c:v>16887.77429860874</c:v>
                </c:pt>
                <c:pt idx="1049">
                  <c:v>16885.889339276582</c:v>
                </c:pt>
                <c:pt idx="1050">
                  <c:v>16884.004080090399</c:v>
                </c:pt>
                <c:pt idx="1051">
                  <c:v>16882.118521003857</c:v>
                </c:pt>
                <c:pt idx="1052">
                  <c:v>16880.232661970596</c:v>
                </c:pt>
                <c:pt idx="1053">
                  <c:v>16878.34650294422</c:v>
                </c:pt>
                <c:pt idx="1054">
                  <c:v>16876.460043878305</c:v>
                </c:pt>
                <c:pt idx="1055">
                  <c:v>16874.573284726423</c:v>
                </c:pt>
                <c:pt idx="1056">
                  <c:v>16872.686225442081</c:v>
                </c:pt>
                <c:pt idx="1057">
                  <c:v>16870.798865978781</c:v>
                </c:pt>
                <c:pt idx="1058">
                  <c:v>16868.911206290006</c:v>
                </c:pt>
                <c:pt idx="1059">
                  <c:v>16867.023246329198</c:v>
                </c:pt>
                <c:pt idx="1060">
                  <c:v>16865.134986049754</c:v>
                </c:pt>
                <c:pt idx="1061">
                  <c:v>16863.246425405094</c:v>
                </c:pt>
                <c:pt idx="1062">
                  <c:v>16861.357564348542</c:v>
                </c:pt>
                <c:pt idx="1063">
                  <c:v>16859.468402833474</c:v>
                </c:pt>
                <c:pt idx="1064">
                  <c:v>16857.578940813135</c:v>
                </c:pt>
                <c:pt idx="1065">
                  <c:v>16855.689178240857</c:v>
                </c:pt>
                <c:pt idx="1066">
                  <c:v>16853.799115069865</c:v>
                </c:pt>
                <c:pt idx="1067">
                  <c:v>16851.908751253373</c:v>
                </c:pt>
                <c:pt idx="1068">
                  <c:v>16850.018086744571</c:v>
                </c:pt>
                <c:pt idx="1069">
                  <c:v>16848.127121496651</c:v>
                </c:pt>
                <c:pt idx="1070">
                  <c:v>16846.235855462721</c:v>
                </c:pt>
                <c:pt idx="1071">
                  <c:v>16844.344288595905</c:v>
                </c:pt>
                <c:pt idx="1072">
                  <c:v>16842.45242084928</c:v>
                </c:pt>
                <c:pt idx="1073">
                  <c:v>16840.560252175896</c:v>
                </c:pt>
                <c:pt idx="1074">
                  <c:v>16838.667782528784</c:v>
                </c:pt>
                <c:pt idx="1075">
                  <c:v>16836.775011860926</c:v>
                </c:pt>
                <c:pt idx="1076">
                  <c:v>16834.881940125306</c:v>
                </c:pt>
                <c:pt idx="1077">
                  <c:v>16832.988567274861</c:v>
                </c:pt>
                <c:pt idx="1078">
                  <c:v>16831.094893262496</c:v>
                </c:pt>
                <c:pt idx="1079">
                  <c:v>16829.200918041075</c:v>
                </c:pt>
                <c:pt idx="1080">
                  <c:v>16827.306641563489</c:v>
                </c:pt>
                <c:pt idx="1081">
                  <c:v>16825.41206378254</c:v>
                </c:pt>
                <c:pt idx="1082">
                  <c:v>16823.517184651042</c:v>
                </c:pt>
                <c:pt idx="1083">
                  <c:v>16821.622004121749</c:v>
                </c:pt>
                <c:pt idx="1084">
                  <c:v>16819.726522147419</c:v>
                </c:pt>
                <c:pt idx="1085">
                  <c:v>16817.830738680746</c:v>
                </c:pt>
                <c:pt idx="1086">
                  <c:v>16815.934653674445</c:v>
                </c:pt>
                <c:pt idx="1087">
                  <c:v>16814.038267081123</c:v>
                </c:pt>
                <c:pt idx="1088">
                  <c:v>16812.141578853447</c:v>
                </c:pt>
                <c:pt idx="1089">
                  <c:v>16810.244588944013</c:v>
                </c:pt>
                <c:pt idx="1090">
                  <c:v>16808.347297305361</c:v>
                </c:pt>
                <c:pt idx="1091">
                  <c:v>16806.449703890081</c:v>
                </c:pt>
                <c:pt idx="1092">
                  <c:v>16804.551808650645</c:v>
                </c:pt>
                <c:pt idx="1093">
                  <c:v>16802.653611539547</c:v>
                </c:pt>
                <c:pt idx="1094">
                  <c:v>16800.755112509254</c:v>
                </c:pt>
                <c:pt idx="1095">
                  <c:v>16798.856311512165</c:v>
                </c:pt>
                <c:pt idx="1096">
                  <c:v>16796.957208500717</c:v>
                </c:pt>
                <c:pt idx="1097">
                  <c:v>16795.057803427255</c:v>
                </c:pt>
                <c:pt idx="1098">
                  <c:v>16793.158096244126</c:v>
                </c:pt>
                <c:pt idx="1099">
                  <c:v>16791.258086903639</c:v>
                </c:pt>
                <c:pt idx="1100">
                  <c:v>16789.357775358076</c:v>
                </c:pt>
                <c:pt idx="1101">
                  <c:v>16787.457161559694</c:v>
                </c:pt>
                <c:pt idx="1102">
                  <c:v>16785.55624546071</c:v>
                </c:pt>
                <c:pt idx="1103">
                  <c:v>16783.655027013338</c:v>
                </c:pt>
                <c:pt idx="1104">
                  <c:v>16781.753506169727</c:v>
                </c:pt>
                <c:pt idx="1105">
                  <c:v>16779.851682882017</c:v>
                </c:pt>
                <c:pt idx="1106">
                  <c:v>16777.949557102322</c:v>
                </c:pt>
                <c:pt idx="1107">
                  <c:v>16776.047128782731</c:v>
                </c:pt>
                <c:pt idx="1108">
                  <c:v>16774.144397875276</c:v>
                </c:pt>
                <c:pt idx="1109">
                  <c:v>16772.241364332</c:v>
                </c:pt>
                <c:pt idx="1110">
                  <c:v>16770.33802810487</c:v>
                </c:pt>
                <c:pt idx="1111">
                  <c:v>16768.43438914587</c:v>
                </c:pt>
                <c:pt idx="1112">
                  <c:v>16766.530447406913</c:v>
                </c:pt>
                <c:pt idx="1113">
                  <c:v>16764.626202839936</c:v>
                </c:pt>
                <c:pt idx="1114">
                  <c:v>16762.721655396785</c:v>
                </c:pt>
                <c:pt idx="1115">
                  <c:v>16760.816805029335</c:v>
                </c:pt>
                <c:pt idx="1116">
                  <c:v>16758.911651689355</c:v>
                </c:pt>
                <c:pt idx="1117">
                  <c:v>16757.006195328697</c:v>
                </c:pt>
                <c:pt idx="1118">
                  <c:v>16755.100435899058</c:v>
                </c:pt>
                <c:pt idx="1119">
                  <c:v>16753.194373352206</c:v>
                </c:pt>
                <c:pt idx="1120">
                  <c:v>16751.288007639829</c:v>
                </c:pt>
                <c:pt idx="1121">
                  <c:v>16749.381338713603</c:v>
                </c:pt>
                <c:pt idx="1122">
                  <c:v>16747.474366525155</c:v>
                </c:pt>
                <c:pt idx="1123">
                  <c:v>16745.567091026114</c:v>
                </c:pt>
                <c:pt idx="1124">
                  <c:v>16743.659512168037</c:v>
                </c:pt>
                <c:pt idx="1125">
                  <c:v>16741.751629902497</c:v>
                </c:pt>
                <c:pt idx="1126">
                  <c:v>16739.843444181013</c:v>
                </c:pt>
                <c:pt idx="1127">
                  <c:v>16737.934954955072</c:v>
                </c:pt>
                <c:pt idx="1128">
                  <c:v>16736.026162176135</c:v>
                </c:pt>
                <c:pt idx="1129">
                  <c:v>16734.11706579565</c:v>
                </c:pt>
                <c:pt idx="1130">
                  <c:v>16732.207665765003</c:v>
                </c:pt>
                <c:pt idx="1131">
                  <c:v>16730.297962035576</c:v>
                </c:pt>
                <c:pt idx="1132">
                  <c:v>16728.387954558719</c:v>
                </c:pt>
                <c:pt idx="1133">
                  <c:v>16726.477643285725</c:v>
                </c:pt>
                <c:pt idx="1134">
                  <c:v>16724.567028167909</c:v>
                </c:pt>
                <c:pt idx="1135">
                  <c:v>16722.656109156505</c:v>
                </c:pt>
                <c:pt idx="1136">
                  <c:v>16720.744886202745</c:v>
                </c:pt>
                <c:pt idx="1137">
                  <c:v>16718.833359257816</c:v>
                </c:pt>
                <c:pt idx="1138">
                  <c:v>16716.921528272898</c:v>
                </c:pt>
                <c:pt idx="1139">
                  <c:v>16715.00939319911</c:v>
                </c:pt>
                <c:pt idx="1140">
                  <c:v>16713.096953987566</c:v>
                </c:pt>
                <c:pt idx="1141">
                  <c:v>16711.184210589337</c:v>
                </c:pt>
                <c:pt idx="1142">
                  <c:v>16709.27116295548</c:v>
                </c:pt>
                <c:pt idx="1143">
                  <c:v>16707.357811036985</c:v>
                </c:pt>
                <c:pt idx="1144">
                  <c:v>16705.444154784873</c:v>
                </c:pt>
                <c:pt idx="1145">
                  <c:v>16703.530194150055</c:v>
                </c:pt>
                <c:pt idx="1146">
                  <c:v>16701.615929083477</c:v>
                </c:pt>
                <c:pt idx="1147">
                  <c:v>16699.701359536037</c:v>
                </c:pt>
                <c:pt idx="1148">
                  <c:v>16697.786485458608</c:v>
                </c:pt>
                <c:pt idx="1149">
                  <c:v>16695.871306801997</c:v>
                </c:pt>
                <c:pt idx="1150">
                  <c:v>16693.955823517033</c:v>
                </c:pt>
                <c:pt idx="1151">
                  <c:v>16692.040035554463</c:v>
                </c:pt>
                <c:pt idx="1152">
                  <c:v>16690.123942865052</c:v>
                </c:pt>
                <c:pt idx="1153">
                  <c:v>16688.207545399498</c:v>
                </c:pt>
                <c:pt idx="1154">
                  <c:v>16686.290843108505</c:v>
                </c:pt>
                <c:pt idx="1155">
                  <c:v>16684.373835942693</c:v>
                </c:pt>
                <c:pt idx="1156">
                  <c:v>16682.45652385271</c:v>
                </c:pt>
                <c:pt idx="1157">
                  <c:v>16680.538906789126</c:v>
                </c:pt>
                <c:pt idx="1158">
                  <c:v>16678.620984702509</c:v>
                </c:pt>
                <c:pt idx="1159">
                  <c:v>16676.7027575434</c:v>
                </c:pt>
                <c:pt idx="1160">
                  <c:v>16674.784225262287</c:v>
                </c:pt>
                <c:pt idx="1161">
                  <c:v>16672.86538780963</c:v>
                </c:pt>
                <c:pt idx="1162">
                  <c:v>16670.946245135881</c:v>
                </c:pt>
                <c:pt idx="1163">
                  <c:v>16669.026797191455</c:v>
                </c:pt>
                <c:pt idx="1164">
                  <c:v>16667.107043926699</c:v>
                </c:pt>
                <c:pt idx="1165">
                  <c:v>16665.186985291974</c:v>
                </c:pt>
                <c:pt idx="1166">
                  <c:v>16663.266621237599</c:v>
                </c:pt>
                <c:pt idx="1167">
                  <c:v>16661.345951713865</c:v>
                </c:pt>
                <c:pt idx="1168">
                  <c:v>16659.424976671002</c:v>
                </c:pt>
                <c:pt idx="1169">
                  <c:v>16657.503696059241</c:v>
                </c:pt>
                <c:pt idx="1170">
                  <c:v>16655.582109828789</c:v>
                </c:pt>
                <c:pt idx="1171">
                  <c:v>16653.660217929795</c:v>
                </c:pt>
                <c:pt idx="1172">
                  <c:v>16651.73802031239</c:v>
                </c:pt>
                <c:pt idx="1173">
                  <c:v>16649.815516926654</c:v>
                </c:pt>
                <c:pt idx="1174">
                  <c:v>16647.892707722705</c:v>
                </c:pt>
                <c:pt idx="1175">
                  <c:v>16645.96959265053</c:v>
                </c:pt>
                <c:pt idx="1176">
                  <c:v>16644.046171660149</c:v>
                </c:pt>
                <c:pt idx="1177">
                  <c:v>16642.122444701541</c:v>
                </c:pt>
                <c:pt idx="1178">
                  <c:v>16640.198411724657</c:v>
                </c:pt>
                <c:pt idx="1179">
                  <c:v>16638.274072679385</c:v>
                </c:pt>
                <c:pt idx="1180">
                  <c:v>16636.349427515626</c:v>
                </c:pt>
                <c:pt idx="1181">
                  <c:v>16634.424476183241</c:v>
                </c:pt>
                <c:pt idx="1182">
                  <c:v>16632.499218632016</c:v>
                </c:pt>
                <c:pt idx="1183">
                  <c:v>16630.573654811767</c:v>
                </c:pt>
                <c:pt idx="1184">
                  <c:v>16628.647784672245</c:v>
                </c:pt>
                <c:pt idx="1185">
                  <c:v>16626.721608163149</c:v>
                </c:pt>
                <c:pt idx="1186">
                  <c:v>16624.795125234217</c:v>
                </c:pt>
                <c:pt idx="1187">
                  <c:v>16622.868335835072</c:v>
                </c:pt>
                <c:pt idx="1188">
                  <c:v>16620.941239915355</c:v>
                </c:pt>
                <c:pt idx="1189">
                  <c:v>16619.013837424685</c:v>
                </c:pt>
                <c:pt idx="1190">
                  <c:v>16617.086128312614</c:v>
                </c:pt>
                <c:pt idx="1191">
                  <c:v>16615.158112528668</c:v>
                </c:pt>
                <c:pt idx="1192">
                  <c:v>16613.229790022371</c:v>
                </c:pt>
                <c:pt idx="1193">
                  <c:v>16611.301160743191</c:v>
                </c:pt>
                <c:pt idx="1194">
                  <c:v>16609.372224640556</c:v>
                </c:pt>
                <c:pt idx="1195">
                  <c:v>16607.442981663913</c:v>
                </c:pt>
                <c:pt idx="1196">
                  <c:v>16605.513431762603</c:v>
                </c:pt>
                <c:pt idx="1197">
                  <c:v>16603.583574885972</c:v>
                </c:pt>
                <c:pt idx="1198">
                  <c:v>16601.653410983366</c:v>
                </c:pt>
                <c:pt idx="1199">
                  <c:v>16599.722940004049</c:v>
                </c:pt>
                <c:pt idx="1200">
                  <c:v>16597.792161897265</c:v>
                </c:pt>
                <c:pt idx="1201">
                  <c:v>16595.861076612258</c:v>
                </c:pt>
                <c:pt idx="1202">
                  <c:v>16593.929684098199</c:v>
                </c:pt>
                <c:pt idx="1203">
                  <c:v>16591.997984304242</c:v>
                </c:pt>
                <c:pt idx="1204">
                  <c:v>16590.065977179518</c:v>
                </c:pt>
                <c:pt idx="1205">
                  <c:v>16588.133662673114</c:v>
                </c:pt>
                <c:pt idx="1206">
                  <c:v>16586.201040734111</c:v>
                </c:pt>
                <c:pt idx="1207">
                  <c:v>16584.268111311514</c:v>
                </c:pt>
                <c:pt idx="1208">
                  <c:v>16582.334874354317</c:v>
                </c:pt>
                <c:pt idx="1209">
                  <c:v>16580.401329811499</c:v>
                </c:pt>
                <c:pt idx="1210">
                  <c:v>16578.467477631995</c:v>
                </c:pt>
                <c:pt idx="1211">
                  <c:v>16576.533317764693</c:v>
                </c:pt>
                <c:pt idx="1212">
                  <c:v>16574.598850158469</c:v>
                </c:pt>
                <c:pt idx="1213">
                  <c:v>16572.664074762153</c:v>
                </c:pt>
                <c:pt idx="1214">
                  <c:v>16570.728991524553</c:v>
                </c:pt>
                <c:pt idx="1215">
                  <c:v>16568.793600394441</c:v>
                </c:pt>
                <c:pt idx="1216">
                  <c:v>16566.857901320556</c:v>
                </c:pt>
                <c:pt idx="1217">
                  <c:v>16564.921894251616</c:v>
                </c:pt>
                <c:pt idx="1218">
                  <c:v>16562.985579136272</c:v>
                </c:pt>
                <c:pt idx="1219">
                  <c:v>16561.048955923179</c:v>
                </c:pt>
                <c:pt idx="1220">
                  <c:v>16559.112024560956</c:v>
                </c:pt>
                <c:pt idx="1221">
                  <c:v>16557.174784998166</c:v>
                </c:pt>
                <c:pt idx="1222">
                  <c:v>16555.237237183366</c:v>
                </c:pt>
                <c:pt idx="1223">
                  <c:v>16553.29938106507</c:v>
                </c:pt>
                <c:pt idx="1224">
                  <c:v>16551.361216591748</c:v>
                </c:pt>
                <c:pt idx="1225">
                  <c:v>16549.422743711857</c:v>
                </c:pt>
                <c:pt idx="1226">
                  <c:v>16547.483962373801</c:v>
                </c:pt>
                <c:pt idx="1227">
                  <c:v>16545.54487252597</c:v>
                </c:pt>
                <c:pt idx="1228">
                  <c:v>16543.605474116717</c:v>
                </c:pt>
                <c:pt idx="1229">
                  <c:v>16541.665767094357</c:v>
                </c:pt>
                <c:pt idx="1230">
                  <c:v>16539.725751407175</c:v>
                </c:pt>
                <c:pt idx="1231">
                  <c:v>16537.785427003433</c:v>
                </c:pt>
                <c:pt idx="1232">
                  <c:v>16535.84479383134</c:v>
                </c:pt>
                <c:pt idx="1233">
                  <c:v>16533.90385183907</c:v>
                </c:pt>
                <c:pt idx="1234">
                  <c:v>16531.962600974814</c:v>
                </c:pt>
                <c:pt idx="1235">
                  <c:v>16530.02104118665</c:v>
                </c:pt>
                <c:pt idx="1236">
                  <c:v>16528.079172422691</c:v>
                </c:pt>
                <c:pt idx="1237">
                  <c:v>16526.13699463099</c:v>
                </c:pt>
                <c:pt idx="1238">
                  <c:v>16524.194507759566</c:v>
                </c:pt>
                <c:pt idx="1239">
                  <c:v>16522.25171175642</c:v>
                </c:pt>
                <c:pt idx="1240">
                  <c:v>16520.308606569495</c:v>
                </c:pt>
                <c:pt idx="1241">
                  <c:v>16518.365192146721</c:v>
                </c:pt>
                <c:pt idx="1242">
                  <c:v>16516.421468435972</c:v>
                </c:pt>
                <c:pt idx="1243">
                  <c:v>16514.477435385135</c:v>
                </c:pt>
                <c:pt idx="1244">
                  <c:v>16512.53309294202</c:v>
                </c:pt>
                <c:pt idx="1245">
                  <c:v>16510.588441054424</c:v>
                </c:pt>
                <c:pt idx="1246">
                  <c:v>16508.643479670085</c:v>
                </c:pt>
                <c:pt idx="1247">
                  <c:v>16506.698208736747</c:v>
                </c:pt>
                <c:pt idx="1248">
                  <c:v>16504.752628202099</c:v>
                </c:pt>
                <c:pt idx="1249">
                  <c:v>16502.806738013805</c:v>
                </c:pt>
                <c:pt idx="1250">
                  <c:v>16500.860538119476</c:v>
                </c:pt>
                <c:pt idx="1251">
                  <c:v>16498.914028466716</c:v>
                </c:pt>
                <c:pt idx="1252">
                  <c:v>16496.967209003084</c:v>
                </c:pt>
                <c:pt idx="1253">
                  <c:v>16495.020079676087</c:v>
                </c:pt>
                <c:pt idx="1254">
                  <c:v>16493.072640433242</c:v>
                </c:pt>
                <c:pt idx="1255">
                  <c:v>16491.124891221993</c:v>
                </c:pt>
                <c:pt idx="1256">
                  <c:v>16489.176831989767</c:v>
                </c:pt>
                <c:pt idx="1257">
                  <c:v>16487.228462683961</c:v>
                </c:pt>
                <c:pt idx="1258">
                  <c:v>16485.279783251921</c:v>
                </c:pt>
                <c:pt idx="1259">
                  <c:v>16483.330793640991</c:v>
                </c:pt>
                <c:pt idx="1260">
                  <c:v>16481.381493798443</c:v>
                </c:pt>
                <c:pt idx="1261">
                  <c:v>16479.431883671554</c:v>
                </c:pt>
                <c:pt idx="1262">
                  <c:v>16477.48196320752</c:v>
                </c:pt>
                <c:pt idx="1263">
                  <c:v>16475.531732353546</c:v>
                </c:pt>
                <c:pt idx="1264">
                  <c:v>16473.581191056805</c:v>
                </c:pt>
                <c:pt idx="1265">
                  <c:v>16471.630339264386</c:v>
                </c:pt>
                <c:pt idx="1266">
                  <c:v>16469.679176923397</c:v>
                </c:pt>
                <c:pt idx="1267">
                  <c:v>16467.727703980901</c:v>
                </c:pt>
                <c:pt idx="1268">
                  <c:v>16465.775920383905</c:v>
                </c:pt>
                <c:pt idx="1269">
                  <c:v>16463.823826079395</c:v>
                </c:pt>
                <c:pt idx="1270">
                  <c:v>16461.871421014341</c:v>
                </c:pt>
                <c:pt idx="1271">
                  <c:v>16459.918705135638</c:v>
                </c:pt>
                <c:pt idx="1272">
                  <c:v>16457.965678390196</c:v>
                </c:pt>
                <c:pt idx="1273">
                  <c:v>16456.012340724854</c:v>
                </c:pt>
                <c:pt idx="1274">
                  <c:v>16454.05869208643</c:v>
                </c:pt>
                <c:pt idx="1275">
                  <c:v>16452.1047324217</c:v>
                </c:pt>
                <c:pt idx="1276">
                  <c:v>16450.150461677422</c:v>
                </c:pt>
                <c:pt idx="1277">
                  <c:v>16448.195879800322</c:v>
                </c:pt>
                <c:pt idx="1278">
                  <c:v>16446.24098673707</c:v>
                </c:pt>
                <c:pt idx="1279">
                  <c:v>16444.285782434305</c:v>
                </c:pt>
                <c:pt idx="1280">
                  <c:v>16442.330266838642</c:v>
                </c:pt>
                <c:pt idx="1281">
                  <c:v>16440.374439896677</c:v>
                </c:pt>
                <c:pt idx="1282">
                  <c:v>16438.418301554939</c:v>
                </c:pt>
                <c:pt idx="1283">
                  <c:v>16436.461851759945</c:v>
                </c:pt>
                <c:pt idx="1284">
                  <c:v>16434.505090458159</c:v>
                </c:pt>
                <c:pt idx="1285">
                  <c:v>16432.548017596026</c:v>
                </c:pt>
                <c:pt idx="1286">
                  <c:v>16430.590633119966</c:v>
                </c:pt>
                <c:pt idx="1287">
                  <c:v>16428.63293697633</c:v>
                </c:pt>
                <c:pt idx="1288">
                  <c:v>16426.67492911149</c:v>
                </c:pt>
                <c:pt idx="1289">
                  <c:v>16424.716609471714</c:v>
                </c:pt>
                <c:pt idx="1290">
                  <c:v>16422.75797800329</c:v>
                </c:pt>
                <c:pt idx="1291">
                  <c:v>16420.799034652438</c:v>
                </c:pt>
                <c:pt idx="1292">
                  <c:v>16418.83977936536</c:v>
                </c:pt>
                <c:pt idx="1293">
                  <c:v>16416.88021208825</c:v>
                </c:pt>
                <c:pt idx="1294">
                  <c:v>16414.920332767215</c:v>
                </c:pt>
                <c:pt idx="1295">
                  <c:v>16412.96014134834</c:v>
                </c:pt>
                <c:pt idx="1296">
                  <c:v>16410.999637777695</c:v>
                </c:pt>
                <c:pt idx="1297">
                  <c:v>16409.038822001319</c:v>
                </c:pt>
                <c:pt idx="1298">
                  <c:v>16407.077693965191</c:v>
                </c:pt>
                <c:pt idx="1299">
                  <c:v>16405.116253615266</c:v>
                </c:pt>
                <c:pt idx="1300">
                  <c:v>16403.154500897472</c:v>
                </c:pt>
                <c:pt idx="1301">
                  <c:v>16401.192435757701</c:v>
                </c:pt>
                <c:pt idx="1302">
                  <c:v>16399.230058141788</c:v>
                </c:pt>
                <c:pt idx="1303">
                  <c:v>16397.267367995577</c:v>
                </c:pt>
                <c:pt idx="1304">
                  <c:v>16395.304365264834</c:v>
                </c:pt>
                <c:pt idx="1305">
                  <c:v>16393.341049895287</c:v>
                </c:pt>
                <c:pt idx="1306">
                  <c:v>16391.377421832691</c:v>
                </c:pt>
                <c:pt idx="1307">
                  <c:v>16389.413481022697</c:v>
                </c:pt>
                <c:pt idx="1308">
                  <c:v>16387.449227410936</c:v>
                </c:pt>
                <c:pt idx="1309">
                  <c:v>16385.484660943039</c:v>
                </c:pt>
                <c:pt idx="1310">
                  <c:v>16383.51978156457</c:v>
                </c:pt>
                <c:pt idx="1311">
                  <c:v>16381.554589221058</c:v>
                </c:pt>
                <c:pt idx="1312">
                  <c:v>16379.589083858011</c:v>
                </c:pt>
                <c:pt idx="1313">
                  <c:v>16377.623265420902</c:v>
                </c:pt>
                <c:pt idx="1314">
                  <c:v>16375.657133855138</c:v>
                </c:pt>
                <c:pt idx="1315">
                  <c:v>16373.69068910615</c:v>
                </c:pt>
                <c:pt idx="1316">
                  <c:v>16371.723931119272</c:v>
                </c:pt>
                <c:pt idx="1317">
                  <c:v>16369.75685983983</c:v>
                </c:pt>
                <c:pt idx="1318">
                  <c:v>16367.789475213121</c:v>
                </c:pt>
                <c:pt idx="1319">
                  <c:v>16365.821777184399</c:v>
                </c:pt>
                <c:pt idx="1320">
                  <c:v>16363.853765698877</c:v>
                </c:pt>
                <c:pt idx="1321">
                  <c:v>16361.88544070175</c:v>
                </c:pt>
                <c:pt idx="1322">
                  <c:v>16359.91680213815</c:v>
                </c:pt>
                <c:pt idx="1323">
                  <c:v>16357.9478499532</c:v>
                </c:pt>
                <c:pt idx="1324">
                  <c:v>16355.978584091969</c:v>
                </c:pt>
                <c:pt idx="1325">
                  <c:v>16354.009004499498</c:v>
                </c:pt>
                <c:pt idx="1326">
                  <c:v>16352.03911112081</c:v>
                </c:pt>
                <c:pt idx="1327">
                  <c:v>16350.068903900836</c:v>
                </c:pt>
                <c:pt idx="1328">
                  <c:v>16348.098382784548</c:v>
                </c:pt>
                <c:pt idx="1329">
                  <c:v>16346.127547716833</c:v>
                </c:pt>
                <c:pt idx="1330">
                  <c:v>16344.156398642528</c:v>
                </c:pt>
                <c:pt idx="1331">
                  <c:v>16342.18493550649</c:v>
                </c:pt>
                <c:pt idx="1332">
                  <c:v>16340.213158253502</c:v>
                </c:pt>
                <c:pt idx="1333">
                  <c:v>16338.241066828312</c:v>
                </c:pt>
                <c:pt idx="1334">
                  <c:v>16336.268661175633</c:v>
                </c:pt>
                <c:pt idx="1335">
                  <c:v>16334.29594124016</c:v>
                </c:pt>
                <c:pt idx="1336">
                  <c:v>16332.322906966538</c:v>
                </c:pt>
                <c:pt idx="1337">
                  <c:v>16330.349558299371</c:v>
                </c:pt>
                <c:pt idx="1338">
                  <c:v>16328.375895183239</c:v>
                </c:pt>
                <c:pt idx="1339">
                  <c:v>16326.401917562671</c:v>
                </c:pt>
                <c:pt idx="1340">
                  <c:v>16324.427625382181</c:v>
                </c:pt>
                <c:pt idx="1341">
                  <c:v>16322.45301858623</c:v>
                </c:pt>
                <c:pt idx="1342">
                  <c:v>16320.478097119239</c:v>
                </c:pt>
                <c:pt idx="1343">
                  <c:v>16318.502860925622</c:v>
                </c:pt>
                <c:pt idx="1344">
                  <c:v>16316.527309949721</c:v>
                </c:pt>
                <c:pt idx="1345">
                  <c:v>16314.551444135861</c:v>
                </c:pt>
                <c:pt idx="1346">
                  <c:v>16312.575263428318</c:v>
                </c:pt>
                <c:pt idx="1347">
                  <c:v>16310.598767771351</c:v>
                </c:pt>
                <c:pt idx="1348">
                  <c:v>16308.621957109171</c:v>
                </c:pt>
                <c:pt idx="1349">
                  <c:v>16306.644831385951</c:v>
                </c:pt>
                <c:pt idx="1350">
                  <c:v>16304.667390545828</c:v>
                </c:pt>
                <c:pt idx="1351">
                  <c:v>16302.689634532922</c:v>
                </c:pt>
                <c:pt idx="1352">
                  <c:v>16300.711563291259</c:v>
                </c:pt>
                <c:pt idx="1353">
                  <c:v>16298.73317676491</c:v>
                </c:pt>
                <c:pt idx="1354">
                  <c:v>16296.754474897853</c:v>
                </c:pt>
                <c:pt idx="1355">
                  <c:v>16294.775457634039</c:v>
                </c:pt>
                <c:pt idx="1356">
                  <c:v>16292.796124917388</c:v>
                </c:pt>
                <c:pt idx="1357">
                  <c:v>16290.816476691791</c:v>
                </c:pt>
                <c:pt idx="1358">
                  <c:v>16288.836512901091</c:v>
                </c:pt>
                <c:pt idx="1359">
                  <c:v>16286.856233489085</c:v>
                </c:pt>
                <c:pt idx="1360">
                  <c:v>16284.875638399568</c:v>
                </c:pt>
                <c:pt idx="1361">
                  <c:v>16282.894727576262</c:v>
                </c:pt>
                <c:pt idx="1362">
                  <c:v>16280.91350096287</c:v>
                </c:pt>
                <c:pt idx="1363">
                  <c:v>16278.93195850305</c:v>
                </c:pt>
                <c:pt idx="1364">
                  <c:v>16276.950100140428</c:v>
                </c:pt>
                <c:pt idx="1365">
                  <c:v>16274.967925818601</c:v>
                </c:pt>
                <c:pt idx="1366">
                  <c:v>16272.985435481107</c:v>
                </c:pt>
                <c:pt idx="1367">
                  <c:v>16271.002629071469</c:v>
                </c:pt>
                <c:pt idx="1368">
                  <c:v>16269.01950653317</c:v>
                </c:pt>
                <c:pt idx="1369">
                  <c:v>16267.036067809642</c:v>
                </c:pt>
                <c:pt idx="1370">
                  <c:v>16265.05231284428</c:v>
                </c:pt>
                <c:pt idx="1371">
                  <c:v>16263.06824158046</c:v>
                </c:pt>
                <c:pt idx="1372">
                  <c:v>16261.083853961511</c:v>
                </c:pt>
                <c:pt idx="1373">
                  <c:v>16259.09914993072</c:v>
                </c:pt>
                <c:pt idx="1374">
                  <c:v>16257.114129431349</c:v>
                </c:pt>
                <c:pt idx="1375">
                  <c:v>16255.128792406611</c:v>
                </c:pt>
                <c:pt idx="1376">
                  <c:v>16253.143138799682</c:v>
                </c:pt>
                <c:pt idx="1377">
                  <c:v>16251.157168553709</c:v>
                </c:pt>
                <c:pt idx="1378">
                  <c:v>16249.17088161179</c:v>
                </c:pt>
                <c:pt idx="1379">
                  <c:v>16247.184277917002</c:v>
                </c:pt>
                <c:pt idx="1380">
                  <c:v>16245.197357412371</c:v>
                </c:pt>
                <c:pt idx="1381">
                  <c:v>16243.210120040891</c:v>
                </c:pt>
                <c:pt idx="1382">
                  <c:v>16241.222565745511</c:v>
                </c:pt>
                <c:pt idx="1383">
                  <c:v>16239.234694469151</c:v>
                </c:pt>
                <c:pt idx="1384">
                  <c:v>16237.246506154701</c:v>
                </c:pt>
                <c:pt idx="1385">
                  <c:v>16235.258000744991</c:v>
                </c:pt>
                <c:pt idx="1386">
                  <c:v>16233.269178182833</c:v>
                </c:pt>
                <c:pt idx="1387">
                  <c:v>16231.280038410981</c:v>
                </c:pt>
                <c:pt idx="1388">
                  <c:v>16229.290581372185</c:v>
                </c:pt>
                <c:pt idx="1389">
                  <c:v>16227.30080700912</c:v>
                </c:pt>
                <c:pt idx="1390">
                  <c:v>16225.310715264448</c:v>
                </c:pt>
                <c:pt idx="1391">
                  <c:v>16223.320306080788</c:v>
                </c:pt>
                <c:pt idx="1392">
                  <c:v>16221.329579400708</c:v>
                </c:pt>
                <c:pt idx="1393">
                  <c:v>16219.33853516676</c:v>
                </c:pt>
                <c:pt idx="1394">
                  <c:v>16217.347173321428</c:v>
                </c:pt>
                <c:pt idx="1395">
                  <c:v>16215.355493807196</c:v>
                </c:pt>
                <c:pt idx="1396">
                  <c:v>16213.363496566482</c:v>
                </c:pt>
                <c:pt idx="1397">
                  <c:v>16211.371181541677</c:v>
                </c:pt>
                <c:pt idx="1398">
                  <c:v>16209.37854867512</c:v>
                </c:pt>
                <c:pt idx="1399">
                  <c:v>16207.385597909139</c:v>
                </c:pt>
                <c:pt idx="1400">
                  <c:v>16205.392329185997</c:v>
                </c:pt>
                <c:pt idx="1401">
                  <c:v>16203.398742447949</c:v>
                </c:pt>
                <c:pt idx="1402">
                  <c:v>16201.404837637168</c:v>
                </c:pt>
                <c:pt idx="1403">
                  <c:v>16199.410614695818</c:v>
                </c:pt>
                <c:pt idx="1404">
                  <c:v>16197.416073566041</c:v>
                </c:pt>
                <c:pt idx="1405">
                  <c:v>16195.421214189902</c:v>
                </c:pt>
                <c:pt idx="1406">
                  <c:v>16193.42603650944</c:v>
                </c:pt>
                <c:pt idx="1407">
                  <c:v>16191.43054046667</c:v>
                </c:pt>
                <c:pt idx="1408">
                  <c:v>16189.43472600357</c:v>
                </c:pt>
                <c:pt idx="1409">
                  <c:v>16187.438593062057</c:v>
                </c:pt>
                <c:pt idx="1410">
                  <c:v>16185.442141584022</c:v>
                </c:pt>
                <c:pt idx="1411">
                  <c:v>16183.445371511321</c:v>
                </c:pt>
                <c:pt idx="1412">
                  <c:v>16181.44828278577</c:v>
                </c:pt>
                <c:pt idx="1413">
                  <c:v>16179.450875349148</c:v>
                </c:pt>
                <c:pt idx="1414">
                  <c:v>16177.453149143181</c:v>
                </c:pt>
                <c:pt idx="1415">
                  <c:v>16175.455104109567</c:v>
                </c:pt>
                <c:pt idx="1416">
                  <c:v>16173.45674018998</c:v>
                </c:pt>
                <c:pt idx="1417">
                  <c:v>16171.45805732603</c:v>
                </c:pt>
                <c:pt idx="1418">
                  <c:v>16169.4590554593</c:v>
                </c:pt>
                <c:pt idx="1419">
                  <c:v>16167.45973453134</c:v>
                </c:pt>
                <c:pt idx="1420">
                  <c:v>16165.460094483637</c:v>
                </c:pt>
                <c:pt idx="1421">
                  <c:v>16163.460135257676</c:v>
                </c:pt>
                <c:pt idx="1422">
                  <c:v>16161.459856794891</c:v>
                </c:pt>
                <c:pt idx="1423">
                  <c:v>16159.459259036639</c:v>
                </c:pt>
                <c:pt idx="1424">
                  <c:v>16157.458341924301</c:v>
                </c:pt>
                <c:pt idx="1425">
                  <c:v>16155.457105399159</c:v>
                </c:pt>
                <c:pt idx="1426">
                  <c:v>16153.455549402501</c:v>
                </c:pt>
                <c:pt idx="1427">
                  <c:v>16151.45367387556</c:v>
                </c:pt>
                <c:pt idx="1428">
                  <c:v>16149.451478759533</c:v>
                </c:pt>
                <c:pt idx="1429">
                  <c:v>16147.448963995548</c:v>
                </c:pt>
                <c:pt idx="1430">
                  <c:v>16145.446129524747</c:v>
                </c:pt>
                <c:pt idx="1431">
                  <c:v>16143.442975288201</c:v>
                </c:pt>
                <c:pt idx="1432">
                  <c:v>16141.439501226932</c:v>
                </c:pt>
                <c:pt idx="1433">
                  <c:v>16139.435707281949</c:v>
                </c:pt>
                <c:pt idx="1434">
                  <c:v>16137.43159339422</c:v>
                </c:pt>
                <c:pt idx="1435">
                  <c:v>16135.427159504638</c:v>
                </c:pt>
                <c:pt idx="1436">
                  <c:v>16133.422405554102</c:v>
                </c:pt>
                <c:pt idx="1437">
                  <c:v>16131.417331483439</c:v>
                </c:pt>
                <c:pt idx="1438">
                  <c:v>16129.411937233461</c:v>
                </c:pt>
                <c:pt idx="1439">
                  <c:v>16127.406222744929</c:v>
                </c:pt>
                <c:pt idx="1440">
                  <c:v>16125.400187958548</c:v>
                </c:pt>
                <c:pt idx="1441">
                  <c:v>16123.393832815022</c:v>
                </c:pt>
                <c:pt idx="1442">
                  <c:v>16121.38715725498</c:v>
                </c:pt>
                <c:pt idx="1443">
                  <c:v>16119.380161219029</c:v>
                </c:pt>
                <c:pt idx="1444">
                  <c:v>16117.372844647729</c:v>
                </c:pt>
                <c:pt idx="1445">
                  <c:v>16115.365207481598</c:v>
                </c:pt>
                <c:pt idx="1446">
                  <c:v>16113.357249661138</c:v>
                </c:pt>
                <c:pt idx="1447">
                  <c:v>16111.348971126779</c:v>
                </c:pt>
                <c:pt idx="1448">
                  <c:v>16109.340371818931</c:v>
                </c:pt>
                <c:pt idx="1449">
                  <c:v>16107.33145167795</c:v>
                </c:pt>
                <c:pt idx="1450">
                  <c:v>16105.322210644168</c:v>
                </c:pt>
                <c:pt idx="1451">
                  <c:v>16103.312648657869</c:v>
                </c:pt>
                <c:pt idx="1452">
                  <c:v>16101.3027656593</c:v>
                </c:pt>
                <c:pt idx="1453">
                  <c:v>16099.292561588662</c:v>
                </c:pt>
                <c:pt idx="1454">
                  <c:v>16097.282036386119</c:v>
                </c:pt>
                <c:pt idx="1455">
                  <c:v>16095.271189991809</c:v>
                </c:pt>
                <c:pt idx="1456">
                  <c:v>16093.260022345799</c:v>
                </c:pt>
                <c:pt idx="1457">
                  <c:v>16091.24853338814</c:v>
                </c:pt>
                <c:pt idx="1458">
                  <c:v>16089.236723058842</c:v>
                </c:pt>
                <c:pt idx="1459">
                  <c:v>16087.224591297872</c:v>
                </c:pt>
                <c:pt idx="1460">
                  <c:v>16085.21213804513</c:v>
                </c:pt>
                <c:pt idx="1461">
                  <c:v>16083.199363240528</c:v>
                </c:pt>
                <c:pt idx="1462">
                  <c:v>16081.18626682391</c:v>
                </c:pt>
                <c:pt idx="1463">
                  <c:v>16079.172848735061</c:v>
                </c:pt>
                <c:pt idx="1464">
                  <c:v>16077.159108913749</c:v>
                </c:pt>
                <c:pt idx="1465">
                  <c:v>16075.145047299711</c:v>
                </c:pt>
                <c:pt idx="1466">
                  <c:v>16073.130663832622</c:v>
                </c:pt>
                <c:pt idx="1467">
                  <c:v>16071.115958452119</c:v>
                </c:pt>
                <c:pt idx="1468">
                  <c:v>16069.100931097801</c:v>
                </c:pt>
                <c:pt idx="1469">
                  <c:v>16067.08558170924</c:v>
                </c:pt>
                <c:pt idx="1470">
                  <c:v>16065.069910225959</c:v>
                </c:pt>
                <c:pt idx="1471">
                  <c:v>16063.053916587418</c:v>
                </c:pt>
                <c:pt idx="1472">
                  <c:v>16061.03760073308</c:v>
                </c:pt>
                <c:pt idx="1473">
                  <c:v>16059.02096260233</c:v>
                </c:pt>
                <c:pt idx="1474">
                  <c:v>16057.004002134532</c:v>
                </c:pt>
                <c:pt idx="1475">
                  <c:v>16054.986719268989</c:v>
                </c:pt>
                <c:pt idx="1476">
                  <c:v>16052.969113944999</c:v>
                </c:pt>
                <c:pt idx="1477">
                  <c:v>16050.951186101791</c:v>
                </c:pt>
                <c:pt idx="1478">
                  <c:v>16048.932935678558</c:v>
                </c:pt>
                <c:pt idx="1479">
                  <c:v>16046.914362614452</c:v>
                </c:pt>
                <c:pt idx="1480">
                  <c:v>16044.895466848589</c:v>
                </c:pt>
                <c:pt idx="1481">
                  <c:v>16042.876248320043</c:v>
                </c:pt>
                <c:pt idx="1482">
                  <c:v>16040.856706967836</c:v>
                </c:pt>
                <c:pt idx="1483">
                  <c:v>16038.836842730982</c:v>
                </c:pt>
                <c:pt idx="1484">
                  <c:v>16036.816655548399</c:v>
                </c:pt>
                <c:pt idx="1485">
                  <c:v>16034.796145359012</c:v>
                </c:pt>
                <c:pt idx="1486">
                  <c:v>16032.77531210169</c:v>
                </c:pt>
                <c:pt idx="1487">
                  <c:v>16030.754155715262</c:v>
                </c:pt>
                <c:pt idx="1488">
                  <c:v>16028.732676138501</c:v>
                </c:pt>
                <c:pt idx="1489">
                  <c:v>16026.710873310161</c:v>
                </c:pt>
                <c:pt idx="1490">
                  <c:v>16024.688747168944</c:v>
                </c:pt>
                <c:pt idx="1491">
                  <c:v>16022.666297653488</c:v>
                </c:pt>
                <c:pt idx="1492">
                  <c:v>16020.643524702451</c:v>
                </c:pt>
                <c:pt idx="1493">
                  <c:v>16018.620428254391</c:v>
                </c:pt>
                <c:pt idx="1494">
                  <c:v>16016.59700824784</c:v>
                </c:pt>
                <c:pt idx="1495">
                  <c:v>16014.573264621309</c:v>
                </c:pt>
                <c:pt idx="1496">
                  <c:v>16012.549197313239</c:v>
                </c:pt>
                <c:pt idx="1497">
                  <c:v>16010.524806262059</c:v>
                </c:pt>
                <c:pt idx="1498">
                  <c:v>16008.50009140612</c:v>
                </c:pt>
                <c:pt idx="1499">
                  <c:v>16006.475052683758</c:v>
                </c:pt>
                <c:pt idx="1500">
                  <c:v>16004.449690033271</c:v>
                </c:pt>
                <c:pt idx="1501">
                  <c:v>16002.424003392902</c:v>
                </c:pt>
                <c:pt idx="1502">
                  <c:v>16000.397992700848</c:v>
                </c:pt>
                <c:pt idx="1503">
                  <c:v>15998.371657895283</c:v>
                </c:pt>
                <c:pt idx="1504">
                  <c:v>15996.34499891431</c:v>
                </c:pt>
                <c:pt idx="1505">
                  <c:v>15994.318015696028</c:v>
                </c:pt>
                <c:pt idx="1506">
                  <c:v>15992.290708178474</c:v>
                </c:pt>
                <c:pt idx="1507">
                  <c:v>15990.263076299621</c:v>
                </c:pt>
                <c:pt idx="1508">
                  <c:v>15988.235119997447</c:v>
                </c:pt>
                <c:pt idx="1509">
                  <c:v>15986.206839209861</c:v>
                </c:pt>
                <c:pt idx="1510">
                  <c:v>15984.17823387472</c:v>
                </c:pt>
                <c:pt idx="1511">
                  <c:v>15982.149303929869</c:v>
                </c:pt>
                <c:pt idx="1512">
                  <c:v>15980.120049313082</c:v>
                </c:pt>
                <c:pt idx="1513">
                  <c:v>15978.09046996211</c:v>
                </c:pt>
                <c:pt idx="1514">
                  <c:v>15976.060565814641</c:v>
                </c:pt>
                <c:pt idx="1515">
                  <c:v>15974.03033680835</c:v>
                </c:pt>
                <c:pt idx="1516">
                  <c:v>15971.999782880859</c:v>
                </c:pt>
                <c:pt idx="1517">
                  <c:v>15969.968903969717</c:v>
                </c:pt>
                <c:pt idx="1518">
                  <c:v>15967.937700012491</c:v>
                </c:pt>
                <c:pt idx="1519">
                  <c:v>15965.906170946639</c:v>
                </c:pt>
                <c:pt idx="1520">
                  <c:v>15963.87431670964</c:v>
                </c:pt>
                <c:pt idx="1521">
                  <c:v>15961.84213723888</c:v>
                </c:pt>
                <c:pt idx="1522">
                  <c:v>15959.809632471721</c:v>
                </c:pt>
                <c:pt idx="1523">
                  <c:v>15957.776802345499</c:v>
                </c:pt>
                <c:pt idx="1524">
                  <c:v>15955.743646797482</c:v>
                </c:pt>
                <c:pt idx="1525">
                  <c:v>15953.710165764909</c:v>
                </c:pt>
                <c:pt idx="1526">
                  <c:v>15951.676359184978</c:v>
                </c:pt>
                <c:pt idx="1527">
                  <c:v>15949.642226994833</c:v>
                </c:pt>
                <c:pt idx="1528">
                  <c:v>15947.607769131591</c:v>
                </c:pt>
                <c:pt idx="1529">
                  <c:v>15945.572985532302</c:v>
                </c:pt>
                <c:pt idx="1530">
                  <c:v>15943.537876134013</c:v>
                </c:pt>
                <c:pt idx="1531">
                  <c:v>15941.502440873684</c:v>
                </c:pt>
                <c:pt idx="1532">
                  <c:v>15939.466679688254</c:v>
                </c:pt>
                <c:pt idx="1533">
                  <c:v>15937.430592514631</c:v>
                </c:pt>
                <c:pt idx="1534">
                  <c:v>15935.394179289658</c:v>
                </c:pt>
                <c:pt idx="1535">
                  <c:v>15933.357439950147</c:v>
                </c:pt>
                <c:pt idx="1536">
                  <c:v>15931.32037443286</c:v>
                </c:pt>
                <c:pt idx="1537">
                  <c:v>15929.282982674529</c:v>
                </c:pt>
                <c:pt idx="1538">
                  <c:v>15927.245264611833</c:v>
                </c:pt>
                <c:pt idx="1539">
                  <c:v>15925.20722018139</c:v>
                </c:pt>
                <c:pt idx="1540">
                  <c:v>15923.168849319822</c:v>
                </c:pt>
                <c:pt idx="1541">
                  <c:v>15921.130151963671</c:v>
                </c:pt>
                <c:pt idx="1542">
                  <c:v>15919.091128049429</c:v>
                </c:pt>
                <c:pt idx="1543">
                  <c:v>15917.051777513581</c:v>
                </c:pt>
                <c:pt idx="1544">
                  <c:v>15915.012100292543</c:v>
                </c:pt>
                <c:pt idx="1545">
                  <c:v>15912.97209632269</c:v>
                </c:pt>
                <c:pt idx="1546">
                  <c:v>15910.93176554035</c:v>
                </c:pt>
                <c:pt idx="1547">
                  <c:v>15908.891107881829</c:v>
                </c:pt>
                <c:pt idx="1548">
                  <c:v>15906.850123283377</c:v>
                </c:pt>
                <c:pt idx="1549">
                  <c:v>15904.808811681187</c:v>
                </c:pt>
                <c:pt idx="1550">
                  <c:v>15902.767173011431</c:v>
                </c:pt>
                <c:pt idx="1551">
                  <c:v>15900.725207210211</c:v>
                </c:pt>
                <c:pt idx="1552">
                  <c:v>15898.682914213618</c:v>
                </c:pt>
                <c:pt idx="1553">
                  <c:v>15896.64029395768</c:v>
                </c:pt>
                <c:pt idx="1554">
                  <c:v>15894.597346378379</c:v>
                </c:pt>
                <c:pt idx="1555">
                  <c:v>15892.554071411672</c:v>
                </c:pt>
                <c:pt idx="1556">
                  <c:v>15890.510468993441</c:v>
                </c:pt>
                <c:pt idx="1557">
                  <c:v>15888.466539059547</c:v>
                </c:pt>
                <c:pt idx="1558">
                  <c:v>15886.422281545812</c:v>
                </c:pt>
                <c:pt idx="1559">
                  <c:v>15884.377696387995</c:v>
                </c:pt>
                <c:pt idx="1560">
                  <c:v>15882.332783521842</c:v>
                </c:pt>
                <c:pt idx="1561">
                  <c:v>15880.287542883001</c:v>
                </c:pt>
                <c:pt idx="1562">
                  <c:v>15878.241974407138</c:v>
                </c:pt>
                <c:pt idx="1563">
                  <c:v>15876.19607802983</c:v>
                </c:pt>
                <c:pt idx="1564">
                  <c:v>15874.14985368664</c:v>
                </c:pt>
                <c:pt idx="1565">
                  <c:v>15872.103301313062</c:v>
                </c:pt>
                <c:pt idx="1566">
                  <c:v>15870.056420844558</c:v>
                </c:pt>
                <c:pt idx="1567">
                  <c:v>15868.009212216564</c:v>
                </c:pt>
                <c:pt idx="1568">
                  <c:v>15865.961675364428</c:v>
                </c:pt>
                <c:pt idx="1569">
                  <c:v>15863.913810223497</c:v>
                </c:pt>
                <c:pt idx="1570">
                  <c:v>15861.865616729046</c:v>
                </c:pt>
                <c:pt idx="1571">
                  <c:v>15859.81709481633</c:v>
                </c:pt>
                <c:pt idx="1572">
                  <c:v>15857.768244420529</c:v>
                </c:pt>
                <c:pt idx="1573">
                  <c:v>15855.719065476802</c:v>
                </c:pt>
                <c:pt idx="1574">
                  <c:v>15853.669557920262</c:v>
                </c:pt>
                <c:pt idx="1575">
                  <c:v>15851.619721685969</c:v>
                </c:pt>
                <c:pt idx="1576">
                  <c:v>15849.569556708942</c:v>
                </c:pt>
                <c:pt idx="1577">
                  <c:v>15847.51906292415</c:v>
                </c:pt>
                <c:pt idx="1578">
                  <c:v>15845.468240266529</c:v>
                </c:pt>
                <c:pt idx="1579">
                  <c:v>15843.41708867098</c:v>
                </c:pt>
                <c:pt idx="1580">
                  <c:v>15841.365608072318</c:v>
                </c:pt>
                <c:pt idx="1581">
                  <c:v>15839.313798405359</c:v>
                </c:pt>
                <c:pt idx="1582">
                  <c:v>15837.261659604848</c:v>
                </c:pt>
                <c:pt idx="1583">
                  <c:v>15835.209191605491</c:v>
                </c:pt>
                <c:pt idx="1584">
                  <c:v>15833.156394341961</c:v>
                </c:pt>
                <c:pt idx="1585">
                  <c:v>15831.103267748862</c:v>
                </c:pt>
                <c:pt idx="1586">
                  <c:v>15829.049811760769</c:v>
                </c:pt>
                <c:pt idx="1587">
                  <c:v>15826.996026312219</c:v>
                </c:pt>
                <c:pt idx="1588">
                  <c:v>15824.941911337703</c:v>
                </c:pt>
                <c:pt idx="1589">
                  <c:v>15822.88746677163</c:v>
                </c:pt>
                <c:pt idx="1590">
                  <c:v>15820.832692548431</c:v>
                </c:pt>
                <c:pt idx="1591">
                  <c:v>15818.777588602419</c:v>
                </c:pt>
                <c:pt idx="1592">
                  <c:v>15816.72215486793</c:v>
                </c:pt>
                <c:pt idx="1593">
                  <c:v>15814.666391279197</c:v>
                </c:pt>
                <c:pt idx="1594">
                  <c:v>15812.610297770461</c:v>
                </c:pt>
                <c:pt idx="1595">
                  <c:v>15810.55387427586</c:v>
                </c:pt>
                <c:pt idx="1596">
                  <c:v>15808.497120729538</c:v>
                </c:pt>
                <c:pt idx="1597">
                  <c:v>15806.440037065569</c:v>
                </c:pt>
                <c:pt idx="1598">
                  <c:v>15804.382623217989</c:v>
                </c:pt>
                <c:pt idx="1599">
                  <c:v>15802.324879120782</c:v>
                </c:pt>
                <c:pt idx="1600">
                  <c:v>15800.266804707881</c:v>
                </c:pt>
                <c:pt idx="1601">
                  <c:v>15798.208399913197</c:v>
                </c:pt>
                <c:pt idx="1602">
                  <c:v>15796.149664670589</c:v>
                </c:pt>
                <c:pt idx="1603">
                  <c:v>15794.090598913839</c:v>
                </c:pt>
                <c:pt idx="1604">
                  <c:v>15792.031202576734</c:v>
                </c:pt>
                <c:pt idx="1605">
                  <c:v>15789.971475592962</c:v>
                </c:pt>
                <c:pt idx="1606">
                  <c:v>15787.911417896212</c:v>
                </c:pt>
                <c:pt idx="1607">
                  <c:v>15785.851029420106</c:v>
                </c:pt>
                <c:pt idx="1608">
                  <c:v>15783.79031009822</c:v>
                </c:pt>
                <c:pt idx="1609">
                  <c:v>15781.729259864092</c:v>
                </c:pt>
                <c:pt idx="1610">
                  <c:v>15779.667878651189</c:v>
                </c:pt>
                <c:pt idx="1611">
                  <c:v>15777.606166392981</c:v>
                </c:pt>
                <c:pt idx="1612">
                  <c:v>15775.54412302285</c:v>
                </c:pt>
                <c:pt idx="1613">
                  <c:v>15773.481748474152</c:v>
                </c:pt>
                <c:pt idx="1614">
                  <c:v>15771.41904268018</c:v>
                </c:pt>
                <c:pt idx="1615">
                  <c:v>15769.356005574198</c:v>
                </c:pt>
                <c:pt idx="1616">
                  <c:v>15767.29263708942</c:v>
                </c:pt>
                <c:pt idx="1617">
                  <c:v>15765.228937159021</c:v>
                </c:pt>
                <c:pt idx="1618">
                  <c:v>15763.164905716099</c:v>
                </c:pt>
                <c:pt idx="1619">
                  <c:v>15761.10054269375</c:v>
                </c:pt>
                <c:pt idx="1620">
                  <c:v>15759.035848024992</c:v>
                </c:pt>
                <c:pt idx="1621">
                  <c:v>15756.970821642808</c:v>
                </c:pt>
                <c:pt idx="1622">
                  <c:v>15754.905463480138</c:v>
                </c:pt>
                <c:pt idx="1623">
                  <c:v>15752.839773469868</c:v>
                </c:pt>
                <c:pt idx="1624">
                  <c:v>15750.773751544852</c:v>
                </c:pt>
                <c:pt idx="1625">
                  <c:v>15748.70739763786</c:v>
                </c:pt>
                <c:pt idx="1626">
                  <c:v>15746.640711681683</c:v>
                </c:pt>
                <c:pt idx="1627">
                  <c:v>15744.573693608978</c:v>
                </c:pt>
                <c:pt idx="1628">
                  <c:v>15742.50634335245</c:v>
                </c:pt>
                <c:pt idx="1629">
                  <c:v>15740.43866084468</c:v>
                </c:pt>
                <c:pt idx="1630">
                  <c:v>15738.370646018249</c:v>
                </c:pt>
                <c:pt idx="1631">
                  <c:v>15736.302298805671</c:v>
                </c:pt>
                <c:pt idx="1632">
                  <c:v>15734.233619139424</c:v>
                </c:pt>
                <c:pt idx="1633">
                  <c:v>15732.16460695191</c:v>
                </c:pt>
                <c:pt idx="1634">
                  <c:v>15730.095262175542</c:v>
                </c:pt>
                <c:pt idx="1635">
                  <c:v>15728.025584742631</c:v>
                </c:pt>
                <c:pt idx="1636">
                  <c:v>15725.955574585467</c:v>
                </c:pt>
                <c:pt idx="1637">
                  <c:v>15723.885231636288</c:v>
                </c:pt>
                <c:pt idx="1638">
                  <c:v>15721.814555827303</c:v>
                </c:pt>
                <c:pt idx="1639">
                  <c:v>15719.743547090633</c:v>
                </c:pt>
                <c:pt idx="1640">
                  <c:v>15717.672205358393</c:v>
                </c:pt>
                <c:pt idx="1641">
                  <c:v>15715.60053056262</c:v>
                </c:pt>
                <c:pt idx="1642">
                  <c:v>15713.52852263533</c:v>
                </c:pt>
                <c:pt idx="1643">
                  <c:v>15711.456181508478</c:v>
                </c:pt>
                <c:pt idx="1644">
                  <c:v>15709.383507113991</c:v>
                </c:pt>
                <c:pt idx="1645">
                  <c:v>15707.310499383701</c:v>
                </c:pt>
                <c:pt idx="1646">
                  <c:v>15705.237158249452</c:v>
                </c:pt>
                <c:pt idx="1647">
                  <c:v>15703.163483642989</c:v>
                </c:pt>
                <c:pt idx="1648">
                  <c:v>15701.089475496059</c:v>
                </c:pt>
                <c:pt idx="1649">
                  <c:v>15699.015133740317</c:v>
                </c:pt>
                <c:pt idx="1650">
                  <c:v>15696.940458307412</c:v>
                </c:pt>
                <c:pt idx="1651">
                  <c:v>15694.865449128911</c:v>
                </c:pt>
                <c:pt idx="1652">
                  <c:v>15692.790106136341</c:v>
                </c:pt>
                <c:pt idx="1653">
                  <c:v>15690.714429261199</c:v>
                </c:pt>
                <c:pt idx="1654">
                  <c:v>15688.638418434932</c:v>
                </c:pt>
                <c:pt idx="1655">
                  <c:v>15686.562073588908</c:v>
                </c:pt>
                <c:pt idx="1656">
                  <c:v>15684.485394654486</c:v>
                </c:pt>
                <c:pt idx="1657">
                  <c:v>15682.408381562969</c:v>
                </c:pt>
                <c:pt idx="1658">
                  <c:v>15680.331034245581</c:v>
                </c:pt>
                <c:pt idx="1659">
                  <c:v>15678.25335263355</c:v>
                </c:pt>
                <c:pt idx="1660">
                  <c:v>15676.175336658009</c:v>
                </c:pt>
                <c:pt idx="1661">
                  <c:v>15674.096986250068</c:v>
                </c:pt>
                <c:pt idx="1662">
                  <c:v>15672.0183013408</c:v>
                </c:pt>
                <c:pt idx="1663">
                  <c:v>15669.939281861201</c:v>
                </c:pt>
                <c:pt idx="1664">
                  <c:v>15667.859927742229</c:v>
                </c:pt>
                <c:pt idx="1665">
                  <c:v>15665.780238914811</c:v>
                </c:pt>
                <c:pt idx="1666">
                  <c:v>15663.700215309811</c:v>
                </c:pt>
                <c:pt idx="1667">
                  <c:v>15661.619856858042</c:v>
                </c:pt>
                <c:pt idx="1668">
                  <c:v>15659.539163490281</c:v>
                </c:pt>
                <c:pt idx="1669">
                  <c:v>15657.458135137238</c:v>
                </c:pt>
                <c:pt idx="1670">
                  <c:v>15655.376771729609</c:v>
                </c:pt>
                <c:pt idx="1671">
                  <c:v>15653.295073198011</c:v>
                </c:pt>
                <c:pt idx="1672">
                  <c:v>15651.213039473008</c:v>
                </c:pt>
                <c:pt idx="1673">
                  <c:v>15649.130670485149</c:v>
                </c:pt>
                <c:pt idx="1674">
                  <c:v>15647.047966164922</c:v>
                </c:pt>
                <c:pt idx="1675">
                  <c:v>15644.964926442728</c:v>
                </c:pt>
                <c:pt idx="1676">
                  <c:v>15642.881551248989</c:v>
                </c:pt>
                <c:pt idx="1677">
                  <c:v>15640.797840514022</c:v>
                </c:pt>
                <c:pt idx="1678">
                  <c:v>15638.713794168119</c:v>
                </c:pt>
                <c:pt idx="1679">
                  <c:v>15636.629412141532</c:v>
                </c:pt>
                <c:pt idx="1680">
                  <c:v>15634.54469436444</c:v>
                </c:pt>
                <c:pt idx="1681">
                  <c:v>15632.459640766991</c:v>
                </c:pt>
                <c:pt idx="1682">
                  <c:v>15630.374251279281</c:v>
                </c:pt>
                <c:pt idx="1683">
                  <c:v>15628.288525831353</c:v>
                </c:pt>
                <c:pt idx="1684">
                  <c:v>15626.202464353211</c:v>
                </c:pt>
                <c:pt idx="1685">
                  <c:v>15624.116066774803</c:v>
                </c:pt>
                <c:pt idx="1686">
                  <c:v>15622.029333026017</c:v>
                </c:pt>
                <c:pt idx="1687">
                  <c:v>15619.942263036732</c:v>
                </c:pt>
                <c:pt idx="1688">
                  <c:v>15617.854856736732</c:v>
                </c:pt>
                <c:pt idx="1689">
                  <c:v>15615.76711405576</c:v>
                </c:pt>
                <c:pt idx="1690">
                  <c:v>15613.679034923549</c:v>
                </c:pt>
                <c:pt idx="1691">
                  <c:v>15611.590619269738</c:v>
                </c:pt>
                <c:pt idx="1692">
                  <c:v>15609.50186702395</c:v>
                </c:pt>
                <c:pt idx="1693">
                  <c:v>15607.412778115724</c:v>
                </c:pt>
                <c:pt idx="1694">
                  <c:v>15605.323352474579</c:v>
                </c:pt>
                <c:pt idx="1695">
                  <c:v>15603.233590029982</c:v>
                </c:pt>
                <c:pt idx="1696">
                  <c:v>15601.143490711343</c:v>
                </c:pt>
                <c:pt idx="1697">
                  <c:v>15599.053054448008</c:v>
                </c:pt>
                <c:pt idx="1698">
                  <c:v>15596.96228116931</c:v>
                </c:pt>
                <c:pt idx="1699">
                  <c:v>15594.871170804498</c:v>
                </c:pt>
                <c:pt idx="1700">
                  <c:v>15592.779723282811</c:v>
                </c:pt>
                <c:pt idx="1701">
                  <c:v>15590.687938533389</c:v>
                </c:pt>
                <c:pt idx="1702">
                  <c:v>15588.595816485358</c:v>
                </c:pt>
                <c:pt idx="1703">
                  <c:v>15586.50335706779</c:v>
                </c:pt>
                <c:pt idx="1704">
                  <c:v>15584.41056020969</c:v>
                </c:pt>
                <c:pt idx="1705">
                  <c:v>15582.31742584004</c:v>
                </c:pt>
                <c:pt idx="1706">
                  <c:v>15580.223953887749</c:v>
                </c:pt>
                <c:pt idx="1707">
                  <c:v>15578.1301442817</c:v>
                </c:pt>
                <c:pt idx="1708">
                  <c:v>15576.035996950688</c:v>
                </c:pt>
                <c:pt idx="1709">
                  <c:v>15573.94151182351</c:v>
                </c:pt>
                <c:pt idx="1710">
                  <c:v>15571.846688828869</c:v>
                </c:pt>
                <c:pt idx="1711">
                  <c:v>15569.751527895442</c:v>
                </c:pt>
                <c:pt idx="1712">
                  <c:v>15567.65602895184</c:v>
                </c:pt>
                <c:pt idx="1713">
                  <c:v>15565.560191926648</c:v>
                </c:pt>
                <c:pt idx="1714">
                  <c:v>15563.464016748378</c:v>
                </c:pt>
                <c:pt idx="1715">
                  <c:v>15561.367503345518</c:v>
                </c:pt>
                <c:pt idx="1716">
                  <c:v>15559.27065164647</c:v>
                </c:pt>
                <c:pt idx="1717">
                  <c:v>15557.173461579612</c:v>
                </c:pt>
                <c:pt idx="1718">
                  <c:v>15555.075933073256</c:v>
                </c:pt>
                <c:pt idx="1719">
                  <c:v>15552.97806605569</c:v>
                </c:pt>
                <c:pt idx="1720">
                  <c:v>15550.879860455128</c:v>
                </c:pt>
                <c:pt idx="1721">
                  <c:v>15548.781316199751</c:v>
                </c:pt>
                <c:pt idx="1722">
                  <c:v>15546.682433217669</c:v>
                </c:pt>
                <c:pt idx="1723">
                  <c:v>15544.583211436951</c:v>
                </c:pt>
                <c:pt idx="1724">
                  <c:v>15542.48365078562</c:v>
                </c:pt>
                <c:pt idx="1725">
                  <c:v>15540.383751191664</c:v>
                </c:pt>
                <c:pt idx="1726">
                  <c:v>15538.283512582972</c:v>
                </c:pt>
                <c:pt idx="1727">
                  <c:v>15536.182934887429</c:v>
                </c:pt>
                <c:pt idx="1728">
                  <c:v>15534.082018032872</c:v>
                </c:pt>
                <c:pt idx="1729">
                  <c:v>15531.980761947038</c:v>
                </c:pt>
                <c:pt idx="1730">
                  <c:v>15529.879166557677</c:v>
                </c:pt>
                <c:pt idx="1731">
                  <c:v>15527.777231792439</c:v>
                </c:pt>
                <c:pt idx="1732">
                  <c:v>15525.674957578942</c:v>
                </c:pt>
                <c:pt idx="1733">
                  <c:v>15523.572343844749</c:v>
                </c:pt>
                <c:pt idx="1734">
                  <c:v>15521.469390517401</c:v>
                </c:pt>
                <c:pt idx="1735">
                  <c:v>15519.366097524327</c:v>
                </c:pt>
                <c:pt idx="1736">
                  <c:v>15517.262464792972</c:v>
                </c:pt>
                <c:pt idx="1737">
                  <c:v>15515.15849225069</c:v>
                </c:pt>
                <c:pt idx="1738">
                  <c:v>15513.054179824789</c:v>
                </c:pt>
                <c:pt idx="1739">
                  <c:v>15510.94952744253</c:v>
                </c:pt>
                <c:pt idx="1740">
                  <c:v>15508.844535031139</c:v>
                </c:pt>
                <c:pt idx="1741">
                  <c:v>15506.739202517774</c:v>
                </c:pt>
                <c:pt idx="1742">
                  <c:v>15504.633529829533</c:v>
                </c:pt>
                <c:pt idx="1743">
                  <c:v>15502.52751689347</c:v>
                </c:pt>
                <c:pt idx="1744">
                  <c:v>15500.42116363662</c:v>
                </c:pt>
                <c:pt idx="1745">
                  <c:v>15498.31446998592</c:v>
                </c:pt>
                <c:pt idx="1746">
                  <c:v>15496.207435868269</c:v>
                </c:pt>
                <c:pt idx="1747">
                  <c:v>15494.100061210542</c:v>
                </c:pt>
                <c:pt idx="1748">
                  <c:v>15491.99234593953</c:v>
                </c:pt>
                <c:pt idx="1749">
                  <c:v>15489.884289981977</c:v>
                </c:pt>
                <c:pt idx="1750">
                  <c:v>15487.775893264596</c:v>
                </c:pt>
                <c:pt idx="1751">
                  <c:v>15485.667155714051</c:v>
                </c:pt>
                <c:pt idx="1752">
                  <c:v>15483.558077256899</c:v>
                </c:pt>
                <c:pt idx="1753">
                  <c:v>15481.448657819721</c:v>
                </c:pt>
                <c:pt idx="1754">
                  <c:v>15479.338897328989</c:v>
                </c:pt>
                <c:pt idx="1755">
                  <c:v>15477.228795711171</c:v>
                </c:pt>
                <c:pt idx="1756">
                  <c:v>15475.118352892641</c:v>
                </c:pt>
                <c:pt idx="1757">
                  <c:v>15473.007568799732</c:v>
                </c:pt>
                <c:pt idx="1758">
                  <c:v>15470.89644335875</c:v>
                </c:pt>
                <c:pt idx="1759">
                  <c:v>15468.78497649593</c:v>
                </c:pt>
                <c:pt idx="1760">
                  <c:v>15466.673168137451</c:v>
                </c:pt>
                <c:pt idx="1761">
                  <c:v>15464.56101820945</c:v>
                </c:pt>
                <c:pt idx="1762">
                  <c:v>15462.448526638</c:v>
                </c:pt>
                <c:pt idx="1763">
                  <c:v>15460.335693349138</c:v>
                </c:pt>
                <c:pt idx="1764">
                  <c:v>15458.222518268853</c:v>
                </c:pt>
                <c:pt idx="1765">
                  <c:v>15456.10900132305</c:v>
                </c:pt>
                <c:pt idx="1766">
                  <c:v>15453.995142437609</c:v>
                </c:pt>
                <c:pt idx="1767">
                  <c:v>15451.88094153836</c:v>
                </c:pt>
                <c:pt idx="1768">
                  <c:v>15449.76639855107</c:v>
                </c:pt>
                <c:pt idx="1769">
                  <c:v>15447.651513401448</c:v>
                </c:pt>
                <c:pt idx="1770">
                  <c:v>15445.536286015173</c:v>
                </c:pt>
                <c:pt idx="1771">
                  <c:v>15443.420716317853</c:v>
                </c:pt>
                <c:pt idx="1772">
                  <c:v>15441.30480423504</c:v>
                </c:pt>
                <c:pt idx="1773">
                  <c:v>15439.18854969225</c:v>
                </c:pt>
                <c:pt idx="1774">
                  <c:v>15437.07195261495</c:v>
                </c:pt>
                <c:pt idx="1775">
                  <c:v>15434.955012928529</c:v>
                </c:pt>
                <c:pt idx="1776">
                  <c:v>15432.837730558351</c:v>
                </c:pt>
                <c:pt idx="1777">
                  <c:v>15430.7201054297</c:v>
                </c:pt>
                <c:pt idx="1778">
                  <c:v>15428.602137467828</c:v>
                </c:pt>
                <c:pt idx="1779">
                  <c:v>15426.483826597951</c:v>
                </c:pt>
                <c:pt idx="1780">
                  <c:v>15424.365172745178</c:v>
                </c:pt>
                <c:pt idx="1781">
                  <c:v>15422.246175834622</c:v>
                </c:pt>
                <c:pt idx="1782">
                  <c:v>15420.126835791309</c:v>
                </c:pt>
                <c:pt idx="1783">
                  <c:v>15418.00715254022</c:v>
                </c:pt>
                <c:pt idx="1784">
                  <c:v>15415.887126006301</c:v>
                </c:pt>
                <c:pt idx="1785">
                  <c:v>15413.766756114412</c:v>
                </c:pt>
                <c:pt idx="1786">
                  <c:v>15411.646042789382</c:v>
                </c:pt>
                <c:pt idx="1787">
                  <c:v>15409.52498595599</c:v>
                </c:pt>
                <c:pt idx="1788">
                  <c:v>15407.403585538959</c:v>
                </c:pt>
                <c:pt idx="1789">
                  <c:v>15405.281841462951</c:v>
                </c:pt>
                <c:pt idx="1790">
                  <c:v>15403.159753652582</c:v>
                </c:pt>
                <c:pt idx="1791">
                  <c:v>15401.037322032413</c:v>
                </c:pt>
                <c:pt idx="1792">
                  <c:v>15398.914546526932</c:v>
                </c:pt>
                <c:pt idx="1793">
                  <c:v>15396.791427060622</c:v>
                </c:pt>
                <c:pt idx="1794">
                  <c:v>15394.667963557868</c:v>
                </c:pt>
                <c:pt idx="1795">
                  <c:v>15392.544155943029</c:v>
                </c:pt>
                <c:pt idx="1796">
                  <c:v>15390.420004140389</c:v>
                </c:pt>
                <c:pt idx="1797">
                  <c:v>15388.295508074199</c:v>
                </c:pt>
                <c:pt idx="1798">
                  <c:v>15386.170667668641</c:v>
                </c:pt>
                <c:pt idx="1799">
                  <c:v>15384.045482847852</c:v>
                </c:pt>
                <c:pt idx="1800">
                  <c:v>15381.919953535909</c:v>
                </c:pt>
                <c:pt idx="1801">
                  <c:v>15379.794079656842</c:v>
                </c:pt>
                <c:pt idx="1802">
                  <c:v>15377.667861134632</c:v>
                </c:pt>
                <c:pt idx="1803">
                  <c:v>15375.541297893193</c:v>
                </c:pt>
                <c:pt idx="1804">
                  <c:v>15373.414389856402</c:v>
                </c:pt>
                <c:pt idx="1805">
                  <c:v>15371.287136948049</c:v>
                </c:pt>
                <c:pt idx="1806">
                  <c:v>15369.159539091917</c:v>
                </c:pt>
                <c:pt idx="1807">
                  <c:v>15367.031596211711</c:v>
                </c:pt>
                <c:pt idx="1808">
                  <c:v>15364.903308231073</c:v>
                </c:pt>
                <c:pt idx="1809">
                  <c:v>15362.77467507361</c:v>
                </c:pt>
                <c:pt idx="1810">
                  <c:v>15360.645696662858</c:v>
                </c:pt>
                <c:pt idx="1811">
                  <c:v>15358.51637292231</c:v>
                </c:pt>
                <c:pt idx="1812">
                  <c:v>15356.386703775408</c:v>
                </c:pt>
                <c:pt idx="1813">
                  <c:v>15354.256689145541</c:v>
                </c:pt>
                <c:pt idx="1814">
                  <c:v>15352.126328956019</c:v>
                </c:pt>
                <c:pt idx="1815">
                  <c:v>15349.995623130128</c:v>
                </c:pt>
                <c:pt idx="1816">
                  <c:v>15347.86457159109</c:v>
                </c:pt>
                <c:pt idx="1817">
                  <c:v>15345.73317426207</c:v>
                </c:pt>
                <c:pt idx="1818">
                  <c:v>15343.601431066179</c:v>
                </c:pt>
                <c:pt idx="1819">
                  <c:v>15341.46934192648</c:v>
                </c:pt>
                <c:pt idx="1820">
                  <c:v>15339.336906765968</c:v>
                </c:pt>
                <c:pt idx="1821">
                  <c:v>15337.2041255076</c:v>
                </c:pt>
                <c:pt idx="1822">
                  <c:v>15335.070998074258</c:v>
                </c:pt>
                <c:pt idx="1823">
                  <c:v>15332.937524388801</c:v>
                </c:pt>
                <c:pt idx="1824">
                  <c:v>15330.80370437401</c:v>
                </c:pt>
                <c:pt idx="1825">
                  <c:v>15328.66953795261</c:v>
                </c:pt>
                <c:pt idx="1826">
                  <c:v>15326.535025047278</c:v>
                </c:pt>
                <c:pt idx="1827">
                  <c:v>15324.400165580641</c:v>
                </c:pt>
                <c:pt idx="1828">
                  <c:v>15322.264959475269</c:v>
                </c:pt>
                <c:pt idx="1829">
                  <c:v>15320.129406653659</c:v>
                </c:pt>
                <c:pt idx="1830">
                  <c:v>15317.993507038302</c:v>
                </c:pt>
                <c:pt idx="1831">
                  <c:v>15315.857260551569</c:v>
                </c:pt>
                <c:pt idx="1832">
                  <c:v>15313.720667115824</c:v>
                </c:pt>
                <c:pt idx="1833">
                  <c:v>15311.58372665336</c:v>
                </c:pt>
                <c:pt idx="1834">
                  <c:v>15309.446439086409</c:v>
                </c:pt>
                <c:pt idx="1835">
                  <c:v>15307.308804337168</c:v>
                </c:pt>
                <c:pt idx="1836">
                  <c:v>15305.170822327749</c:v>
                </c:pt>
                <c:pt idx="1837">
                  <c:v>15303.032492980239</c:v>
                </c:pt>
                <c:pt idx="1838">
                  <c:v>15300.893816216661</c:v>
                </c:pt>
                <c:pt idx="1839">
                  <c:v>15298.754791958972</c:v>
                </c:pt>
                <c:pt idx="1840">
                  <c:v>15296.61542012907</c:v>
                </c:pt>
                <c:pt idx="1841">
                  <c:v>15294.475700648818</c:v>
                </c:pt>
                <c:pt idx="1842">
                  <c:v>15292.335633440016</c:v>
                </c:pt>
                <c:pt idx="1843">
                  <c:v>15290.195218424409</c:v>
                </c:pt>
                <c:pt idx="1844">
                  <c:v>15288.054455523679</c:v>
                </c:pt>
                <c:pt idx="1845">
                  <c:v>15285.913344659462</c:v>
                </c:pt>
                <c:pt idx="1846">
                  <c:v>15283.771885753329</c:v>
                </c:pt>
                <c:pt idx="1847">
                  <c:v>15281.630078726801</c:v>
                </c:pt>
                <c:pt idx="1848">
                  <c:v>15279.487923501347</c:v>
                </c:pt>
                <c:pt idx="1849">
                  <c:v>15277.345419998381</c:v>
                </c:pt>
                <c:pt idx="1850">
                  <c:v>15275.202568139266</c:v>
                </c:pt>
                <c:pt idx="1851">
                  <c:v>15273.05936784527</c:v>
                </c:pt>
                <c:pt idx="1852">
                  <c:v>15270.915819037647</c:v>
                </c:pt>
                <c:pt idx="1853">
                  <c:v>15268.771921637608</c:v>
                </c:pt>
                <c:pt idx="1854">
                  <c:v>15266.627675566269</c:v>
                </c:pt>
                <c:pt idx="1855">
                  <c:v>15264.4830807447</c:v>
                </c:pt>
                <c:pt idx="1856">
                  <c:v>15262.338137093921</c:v>
                </c:pt>
                <c:pt idx="1857">
                  <c:v>15260.192844534911</c:v>
                </c:pt>
                <c:pt idx="1858">
                  <c:v>15258.04720298856</c:v>
                </c:pt>
                <c:pt idx="1859">
                  <c:v>15255.901212375722</c:v>
                </c:pt>
                <c:pt idx="1860">
                  <c:v>15253.754872617203</c:v>
                </c:pt>
                <c:pt idx="1861">
                  <c:v>15251.608183633738</c:v>
                </c:pt>
                <c:pt idx="1862">
                  <c:v>15249.461145346009</c:v>
                </c:pt>
                <c:pt idx="1863">
                  <c:v>15247.31375767465</c:v>
                </c:pt>
                <c:pt idx="1864">
                  <c:v>15245.166020540219</c:v>
                </c:pt>
                <c:pt idx="1865">
                  <c:v>15243.017933863239</c:v>
                </c:pt>
                <c:pt idx="1866">
                  <c:v>15240.869497564168</c:v>
                </c:pt>
                <c:pt idx="1867">
                  <c:v>15238.72071156341</c:v>
                </c:pt>
                <c:pt idx="1868">
                  <c:v>15236.571575781309</c:v>
                </c:pt>
                <c:pt idx="1869">
                  <c:v>15234.422090138141</c:v>
                </c:pt>
                <c:pt idx="1870">
                  <c:v>15232.272254554171</c:v>
                </c:pt>
                <c:pt idx="1871">
                  <c:v>15230.122068949542</c:v>
                </c:pt>
                <c:pt idx="1872">
                  <c:v>15227.971533244376</c:v>
                </c:pt>
                <c:pt idx="1873">
                  <c:v>15225.820647358772</c:v>
                </c:pt>
                <c:pt idx="1874">
                  <c:v>15223.669411212704</c:v>
                </c:pt>
                <c:pt idx="1875">
                  <c:v>15221.517824726108</c:v>
                </c:pt>
                <c:pt idx="1876">
                  <c:v>15219.365887818911</c:v>
                </c:pt>
                <c:pt idx="1877">
                  <c:v>15217.213600410942</c:v>
                </c:pt>
                <c:pt idx="1878">
                  <c:v>15215.06096242196</c:v>
                </c:pt>
                <c:pt idx="1879">
                  <c:v>15212.907973771698</c:v>
                </c:pt>
                <c:pt idx="1880">
                  <c:v>15210.754634379829</c:v>
                </c:pt>
                <c:pt idx="1881">
                  <c:v>15208.60094416595</c:v>
                </c:pt>
                <c:pt idx="1882">
                  <c:v>15206.446903049618</c:v>
                </c:pt>
                <c:pt idx="1883">
                  <c:v>15204.29251095033</c:v>
                </c:pt>
                <c:pt idx="1884">
                  <c:v>15202.13776778751</c:v>
                </c:pt>
                <c:pt idx="1885">
                  <c:v>15199.982673480547</c:v>
                </c:pt>
                <c:pt idx="1886">
                  <c:v>15197.827227948757</c:v>
                </c:pt>
                <c:pt idx="1887">
                  <c:v>15195.671431111421</c:v>
                </c:pt>
                <c:pt idx="1888">
                  <c:v>15193.515282887731</c:v>
                </c:pt>
                <c:pt idx="1889">
                  <c:v>15191.35878319684</c:v>
                </c:pt>
                <c:pt idx="1890">
                  <c:v>15189.201931957838</c:v>
                </c:pt>
                <c:pt idx="1891">
                  <c:v>15187.04472908977</c:v>
                </c:pt>
                <c:pt idx="1892">
                  <c:v>15184.887174511598</c:v>
                </c:pt>
                <c:pt idx="1893">
                  <c:v>15182.729268142273</c:v>
                </c:pt>
                <c:pt idx="1894">
                  <c:v>15180.571009900617</c:v>
                </c:pt>
                <c:pt idx="1895">
                  <c:v>15178.412399705458</c:v>
                </c:pt>
                <c:pt idx="1896">
                  <c:v>15176.253437475552</c:v>
                </c:pt>
                <c:pt idx="1897">
                  <c:v>15174.094123129569</c:v>
                </c:pt>
                <c:pt idx="1898">
                  <c:v>15171.934456586152</c:v>
                </c:pt>
                <c:pt idx="1899">
                  <c:v>15169.77443776387</c:v>
                </c:pt>
                <c:pt idx="1900">
                  <c:v>15167.614066581253</c:v>
                </c:pt>
                <c:pt idx="1901">
                  <c:v>15165.453342956731</c:v>
                </c:pt>
                <c:pt idx="1902">
                  <c:v>15163.292266808732</c:v>
                </c:pt>
                <c:pt idx="1903">
                  <c:v>15161.130838055582</c:v>
                </c:pt>
                <c:pt idx="1904">
                  <c:v>15158.96905661557</c:v>
                </c:pt>
                <c:pt idx="1905">
                  <c:v>15156.806922406919</c:v>
                </c:pt>
                <c:pt idx="1906">
                  <c:v>15154.644435347802</c:v>
                </c:pt>
                <c:pt idx="1907">
                  <c:v>15152.48159535633</c:v>
                </c:pt>
                <c:pt idx="1908">
                  <c:v>15150.318402350551</c:v>
                </c:pt>
                <c:pt idx="1909">
                  <c:v>15148.15485624845</c:v>
                </c:pt>
                <c:pt idx="1910">
                  <c:v>15145.990956967978</c:v>
                </c:pt>
                <c:pt idx="1911">
                  <c:v>15143.826704426998</c:v>
                </c:pt>
                <c:pt idx="1912">
                  <c:v>15141.66209854334</c:v>
                </c:pt>
                <c:pt idx="1913">
                  <c:v>15139.497139234749</c:v>
                </c:pt>
                <c:pt idx="1914">
                  <c:v>15137.33182641894</c:v>
                </c:pt>
                <c:pt idx="1915">
                  <c:v>15135.166160013538</c:v>
                </c:pt>
                <c:pt idx="1916">
                  <c:v>15133.000139936148</c:v>
                </c:pt>
                <c:pt idx="1917">
                  <c:v>15130.833766104291</c:v>
                </c:pt>
                <c:pt idx="1918">
                  <c:v>15128.66703843542</c:v>
                </c:pt>
                <c:pt idx="1919">
                  <c:v>15126.49995684695</c:v>
                </c:pt>
                <c:pt idx="1920">
                  <c:v>15124.33252125623</c:v>
                </c:pt>
                <c:pt idx="1921">
                  <c:v>15122.164731580549</c:v>
                </c:pt>
                <c:pt idx="1922">
                  <c:v>15119.99658773714</c:v>
                </c:pt>
                <c:pt idx="1923">
                  <c:v>15117.828089643166</c:v>
                </c:pt>
                <c:pt idx="1924">
                  <c:v>15115.659237215759</c:v>
                </c:pt>
                <c:pt idx="1925">
                  <c:v>15113.490030371962</c:v>
                </c:pt>
                <c:pt idx="1926">
                  <c:v>15111.32046902876</c:v>
                </c:pt>
                <c:pt idx="1927">
                  <c:v>15109.150553103111</c:v>
                </c:pt>
                <c:pt idx="1928">
                  <c:v>15106.980282511871</c:v>
                </c:pt>
                <c:pt idx="1929">
                  <c:v>15104.809657171872</c:v>
                </c:pt>
                <c:pt idx="1930">
                  <c:v>15102.63867699987</c:v>
                </c:pt>
                <c:pt idx="1931">
                  <c:v>15100.46734191255</c:v>
                </c:pt>
                <c:pt idx="1932">
                  <c:v>15098.295651826571</c:v>
                </c:pt>
                <c:pt idx="1933">
                  <c:v>15096.123606658502</c:v>
                </c:pt>
                <c:pt idx="1934">
                  <c:v>15093.951206324869</c:v>
                </c:pt>
                <c:pt idx="1935">
                  <c:v>15091.778450742131</c:v>
                </c:pt>
                <c:pt idx="1936">
                  <c:v>15089.605339826678</c:v>
                </c:pt>
                <c:pt idx="1937">
                  <c:v>15087.431873494868</c:v>
                </c:pt>
                <c:pt idx="1938">
                  <c:v>15085.258051662982</c:v>
                </c:pt>
                <c:pt idx="1939">
                  <c:v>15083.083874247241</c:v>
                </c:pt>
                <c:pt idx="1940">
                  <c:v>15080.9093411638</c:v>
                </c:pt>
                <c:pt idx="1941">
                  <c:v>15078.734452328763</c:v>
                </c:pt>
                <c:pt idx="1942">
                  <c:v>15076.559207658191</c:v>
                </c:pt>
                <c:pt idx="1943">
                  <c:v>15074.383607068041</c:v>
                </c:pt>
                <c:pt idx="1944">
                  <c:v>15072.20765047426</c:v>
                </c:pt>
                <c:pt idx="1945">
                  <c:v>15070.031337792701</c:v>
                </c:pt>
                <c:pt idx="1946">
                  <c:v>15067.85466893917</c:v>
                </c:pt>
                <c:pt idx="1947">
                  <c:v>15065.6776438294</c:v>
                </c:pt>
                <c:pt idx="1948">
                  <c:v>15063.500262379092</c:v>
                </c:pt>
                <c:pt idx="1949">
                  <c:v>15061.322524503848</c:v>
                </c:pt>
                <c:pt idx="1950">
                  <c:v>15059.144430119266</c:v>
                </c:pt>
                <c:pt idx="1951">
                  <c:v>15056.965979140796</c:v>
                </c:pt>
                <c:pt idx="1952">
                  <c:v>15054.787171483928</c:v>
                </c:pt>
                <c:pt idx="1953">
                  <c:v>15052.608007064029</c:v>
                </c:pt>
                <c:pt idx="1954">
                  <c:v>15050.428485796419</c:v>
                </c:pt>
                <c:pt idx="1955">
                  <c:v>15048.248607596352</c:v>
                </c:pt>
                <c:pt idx="1956">
                  <c:v>15046.06837237903</c:v>
                </c:pt>
                <c:pt idx="1957">
                  <c:v>15043.887780059609</c:v>
                </c:pt>
                <c:pt idx="1958">
                  <c:v>15041.706830553148</c:v>
                </c:pt>
                <c:pt idx="1959">
                  <c:v>15039.525523774681</c:v>
                </c:pt>
                <c:pt idx="1960">
                  <c:v>15037.343859639162</c:v>
                </c:pt>
                <c:pt idx="1961">
                  <c:v>15035.16183806148</c:v>
                </c:pt>
                <c:pt idx="1962">
                  <c:v>15032.979458956484</c:v>
                </c:pt>
                <c:pt idx="1963">
                  <c:v>15030.796722238942</c:v>
                </c:pt>
                <c:pt idx="1964">
                  <c:v>15028.61362782357</c:v>
                </c:pt>
                <c:pt idx="1965">
                  <c:v>15026.430175625028</c:v>
                </c:pt>
                <c:pt idx="1966">
                  <c:v>15024.246365557899</c:v>
                </c:pt>
                <c:pt idx="1967">
                  <c:v>15022.06219753673</c:v>
                </c:pt>
                <c:pt idx="1968">
                  <c:v>15019.877671475981</c:v>
                </c:pt>
                <c:pt idx="1969">
                  <c:v>15017.692787290061</c:v>
                </c:pt>
                <c:pt idx="1970">
                  <c:v>15015.50754489332</c:v>
                </c:pt>
                <c:pt idx="1971">
                  <c:v>15013.321944200048</c:v>
                </c:pt>
                <c:pt idx="1972">
                  <c:v>15011.135985124471</c:v>
                </c:pt>
                <c:pt idx="1973">
                  <c:v>15008.94966758075</c:v>
                </c:pt>
                <c:pt idx="1974">
                  <c:v>15006.762991482998</c:v>
                </c:pt>
                <c:pt idx="1975">
                  <c:v>15004.575956745248</c:v>
                </c:pt>
                <c:pt idx="1976">
                  <c:v>15002.388563281478</c:v>
                </c:pt>
                <c:pt idx="1977">
                  <c:v>15000.200811005619</c:v>
                </c:pt>
                <c:pt idx="1978">
                  <c:v>14998.012699831523</c:v>
                </c:pt>
                <c:pt idx="1979">
                  <c:v>14995.82422967298</c:v>
                </c:pt>
                <c:pt idx="1980">
                  <c:v>14993.635400443731</c:v>
                </c:pt>
                <c:pt idx="1981">
                  <c:v>14991.44621205745</c:v>
                </c:pt>
                <c:pt idx="1982">
                  <c:v>14989.256664427747</c:v>
                </c:pt>
                <c:pt idx="1983">
                  <c:v>14987.066757468168</c:v>
                </c:pt>
                <c:pt idx="1984">
                  <c:v>14984.8764910922</c:v>
                </c:pt>
                <c:pt idx="1985">
                  <c:v>14982.685865213271</c:v>
                </c:pt>
                <c:pt idx="1986">
                  <c:v>14980.494879744751</c:v>
                </c:pt>
                <c:pt idx="1987">
                  <c:v>14978.30353459992</c:v>
                </c:pt>
                <c:pt idx="1988">
                  <c:v>14976.111829692038</c:v>
                </c:pt>
                <c:pt idx="1989">
                  <c:v>14973.91976493428</c:v>
                </c:pt>
                <c:pt idx="1990">
                  <c:v>14971.727340239762</c:v>
                </c:pt>
                <c:pt idx="1991">
                  <c:v>14969.534555521524</c:v>
                </c:pt>
                <c:pt idx="1992">
                  <c:v>14967.341410692559</c:v>
                </c:pt>
                <c:pt idx="1993">
                  <c:v>14965.147905665808</c:v>
                </c:pt>
                <c:pt idx="1994">
                  <c:v>14962.954040354141</c:v>
                </c:pt>
                <c:pt idx="1995">
                  <c:v>14960.759814670339</c:v>
                </c:pt>
                <c:pt idx="1996">
                  <c:v>14958.565228527161</c:v>
                </c:pt>
                <c:pt idx="1997">
                  <c:v>14956.370281837289</c:v>
                </c:pt>
                <c:pt idx="1998">
                  <c:v>14954.17497451332</c:v>
                </c:pt>
                <c:pt idx="1999">
                  <c:v>14951.979306467829</c:v>
                </c:pt>
                <c:pt idx="2000">
                  <c:v>14949.783277613291</c:v>
                </c:pt>
                <c:pt idx="2001">
                  <c:v>14947.58688786214</c:v>
                </c:pt>
                <c:pt idx="2002">
                  <c:v>14945.390137126749</c:v>
                </c:pt>
                <c:pt idx="2003">
                  <c:v>14943.193025319422</c:v>
                </c:pt>
                <c:pt idx="2004">
                  <c:v>14940.995552352382</c:v>
                </c:pt>
                <c:pt idx="2005">
                  <c:v>14938.797718137821</c:v>
                </c:pt>
                <c:pt idx="2006">
                  <c:v>14936.599522587851</c:v>
                </c:pt>
                <c:pt idx="2007">
                  <c:v>14934.400965614508</c:v>
                </c:pt>
                <c:pt idx="2008">
                  <c:v>14932.202047129813</c:v>
                </c:pt>
                <c:pt idx="2009">
                  <c:v>14930.002767045671</c:v>
                </c:pt>
                <c:pt idx="2010">
                  <c:v>14927.803125273927</c:v>
                </c:pt>
                <c:pt idx="2011">
                  <c:v>14925.603121726423</c:v>
                </c:pt>
                <c:pt idx="2012">
                  <c:v>14923.402756314861</c:v>
                </c:pt>
                <c:pt idx="2013">
                  <c:v>14921.202028950931</c:v>
                </c:pt>
                <c:pt idx="2014">
                  <c:v>14919.000939546228</c:v>
                </c:pt>
                <c:pt idx="2015">
                  <c:v>14916.799488012313</c:v>
                </c:pt>
                <c:pt idx="2016">
                  <c:v>14914.597674260649</c:v>
                </c:pt>
                <c:pt idx="2017">
                  <c:v>14912.395498202683</c:v>
                </c:pt>
                <c:pt idx="2018">
                  <c:v>14910.19295974974</c:v>
                </c:pt>
                <c:pt idx="2019">
                  <c:v>14907.990058813142</c:v>
                </c:pt>
                <c:pt idx="2020">
                  <c:v>14905.78679530409</c:v>
                </c:pt>
                <c:pt idx="2021">
                  <c:v>14903.58316913377</c:v>
                </c:pt>
                <c:pt idx="2022">
                  <c:v>14901.379180213267</c:v>
                </c:pt>
                <c:pt idx="2023">
                  <c:v>14899.174828453642</c:v>
                </c:pt>
                <c:pt idx="2024">
                  <c:v>14896.970113765836</c:v>
                </c:pt>
                <c:pt idx="2025">
                  <c:v>14894.765036060779</c:v>
                </c:pt>
                <c:pt idx="2026">
                  <c:v>14892.559595249319</c:v>
                </c:pt>
                <c:pt idx="2027">
                  <c:v>14890.353791242231</c:v>
                </c:pt>
                <c:pt idx="2028">
                  <c:v>14888.147623950228</c:v>
                </c:pt>
                <c:pt idx="2029">
                  <c:v>14885.941093283978</c:v>
                </c:pt>
                <c:pt idx="2030">
                  <c:v>14883.734199154062</c:v>
                </c:pt>
                <c:pt idx="2031">
                  <c:v>14881.526941471</c:v>
                </c:pt>
                <c:pt idx="2032">
                  <c:v>14879.31932014526</c:v>
                </c:pt>
                <c:pt idx="2033">
                  <c:v>14877.111335087238</c:v>
                </c:pt>
                <c:pt idx="2034">
                  <c:v>14874.902986207278</c:v>
                </c:pt>
                <c:pt idx="2035">
                  <c:v>14872.694273415631</c:v>
                </c:pt>
                <c:pt idx="2036">
                  <c:v>14870.485196622509</c:v>
                </c:pt>
                <c:pt idx="2037">
                  <c:v>14868.275755738039</c:v>
                </c:pt>
                <c:pt idx="2038">
                  <c:v>14866.065950672319</c:v>
                </c:pt>
                <c:pt idx="2039">
                  <c:v>14863.855781335349</c:v>
                </c:pt>
                <c:pt idx="2040">
                  <c:v>14861.64524763707</c:v>
                </c:pt>
                <c:pt idx="2041">
                  <c:v>14859.434349487368</c:v>
                </c:pt>
                <c:pt idx="2042">
                  <c:v>14857.223086796064</c:v>
                </c:pt>
                <c:pt idx="2043">
                  <c:v>14855.011459472902</c:v>
                </c:pt>
                <c:pt idx="2044">
                  <c:v>14852.799467427572</c:v>
                </c:pt>
                <c:pt idx="2045">
                  <c:v>14850.587110569688</c:v>
                </c:pt>
                <c:pt idx="2046">
                  <c:v>14848.374388808819</c:v>
                </c:pt>
                <c:pt idx="2047">
                  <c:v>14846.16130205445</c:v>
                </c:pt>
                <c:pt idx="2048">
                  <c:v>14843.947850216022</c:v>
                </c:pt>
                <c:pt idx="2049">
                  <c:v>14841.734033202882</c:v>
                </c:pt>
                <c:pt idx="2050">
                  <c:v>14839.519850924329</c:v>
                </c:pt>
                <c:pt idx="2051">
                  <c:v>14837.305303289597</c:v>
                </c:pt>
                <c:pt idx="2052">
                  <c:v>14835.090390207861</c:v>
                </c:pt>
                <c:pt idx="2053">
                  <c:v>14832.875111588206</c:v>
                </c:pt>
                <c:pt idx="2054">
                  <c:v>14830.659467339692</c:v>
                </c:pt>
                <c:pt idx="2055">
                  <c:v>14828.443457371266</c:v>
                </c:pt>
                <c:pt idx="2056">
                  <c:v>14826.227081591831</c:v>
                </c:pt>
                <c:pt idx="2057">
                  <c:v>14824.010339910248</c:v>
                </c:pt>
                <c:pt idx="2058">
                  <c:v>14821.793232235292</c:v>
                </c:pt>
                <c:pt idx="2059">
                  <c:v>14819.57575847565</c:v>
                </c:pt>
                <c:pt idx="2060">
                  <c:v>14817.357918539978</c:v>
                </c:pt>
                <c:pt idx="2061">
                  <c:v>14815.139712336853</c:v>
                </c:pt>
                <c:pt idx="2062">
                  <c:v>14812.921139774788</c:v>
                </c:pt>
                <c:pt idx="2063">
                  <c:v>14810.702200762233</c:v>
                </c:pt>
                <c:pt idx="2064">
                  <c:v>14808.482895207548</c:v>
                </c:pt>
                <c:pt idx="2065">
                  <c:v>14806.26322301907</c:v>
                </c:pt>
                <c:pt idx="2066">
                  <c:v>14804.043184105039</c:v>
                </c:pt>
                <c:pt idx="2067">
                  <c:v>14801.822778373642</c:v>
                </c:pt>
                <c:pt idx="2068">
                  <c:v>14799.602005732992</c:v>
                </c:pt>
                <c:pt idx="2069">
                  <c:v>14797.380866091131</c:v>
                </c:pt>
                <c:pt idx="2070">
                  <c:v>14795.159359356059</c:v>
                </c:pt>
                <c:pt idx="2071">
                  <c:v>14792.937485435679</c:v>
                </c:pt>
                <c:pt idx="2072">
                  <c:v>14790.715244237859</c:v>
                </c:pt>
                <c:pt idx="2073">
                  <c:v>14788.492635670369</c:v>
                </c:pt>
                <c:pt idx="2074">
                  <c:v>14786.269659640941</c:v>
                </c:pt>
                <c:pt idx="2075">
                  <c:v>14784.04631605722</c:v>
                </c:pt>
                <c:pt idx="2076">
                  <c:v>14781.82260482679</c:v>
                </c:pt>
                <c:pt idx="2077">
                  <c:v>14779.59852585718</c:v>
                </c:pt>
                <c:pt idx="2078">
                  <c:v>14777.37407905584</c:v>
                </c:pt>
                <c:pt idx="2079">
                  <c:v>14775.149264330152</c:v>
                </c:pt>
                <c:pt idx="2080">
                  <c:v>14772.92408158744</c:v>
                </c:pt>
                <c:pt idx="2081">
                  <c:v>14770.698530734962</c:v>
                </c:pt>
                <c:pt idx="2082">
                  <c:v>14768.472611679888</c:v>
                </c:pt>
                <c:pt idx="2083">
                  <c:v>14766.246324329362</c:v>
                </c:pt>
                <c:pt idx="2084">
                  <c:v>14764.019668590419</c:v>
                </c:pt>
                <c:pt idx="2085">
                  <c:v>14761.792644370062</c:v>
                </c:pt>
                <c:pt idx="2086">
                  <c:v>14759.56525157519</c:v>
                </c:pt>
                <c:pt idx="2087">
                  <c:v>14757.337490112664</c:v>
                </c:pt>
                <c:pt idx="2088">
                  <c:v>14755.109359889269</c:v>
                </c:pt>
                <c:pt idx="2089">
                  <c:v>14752.880860811732</c:v>
                </c:pt>
                <c:pt idx="2090">
                  <c:v>14750.651992786688</c:v>
                </c:pt>
                <c:pt idx="2091">
                  <c:v>14748.422755720741</c:v>
                </c:pt>
                <c:pt idx="2092">
                  <c:v>14746.193149520383</c:v>
                </c:pt>
                <c:pt idx="2093">
                  <c:v>14743.963174092078</c:v>
                </c:pt>
                <c:pt idx="2094">
                  <c:v>14741.732829342212</c:v>
                </c:pt>
                <c:pt idx="2095">
                  <c:v>14739.502115177091</c:v>
                </c:pt>
                <c:pt idx="2096">
                  <c:v>14737.271031502962</c:v>
                </c:pt>
                <c:pt idx="2097">
                  <c:v>14735.039578226002</c:v>
                </c:pt>
                <c:pt idx="2098">
                  <c:v>14732.80775525233</c:v>
                </c:pt>
                <c:pt idx="2099">
                  <c:v>14730.575562487978</c:v>
                </c:pt>
                <c:pt idx="2100">
                  <c:v>14728.342999838949</c:v>
                </c:pt>
                <c:pt idx="2101">
                  <c:v>14726.110067211124</c:v>
                </c:pt>
                <c:pt idx="2102">
                  <c:v>14723.876764510351</c:v>
                </c:pt>
                <c:pt idx="2103">
                  <c:v>14721.643091642412</c:v>
                </c:pt>
                <c:pt idx="2104">
                  <c:v>14719.409048513011</c:v>
                </c:pt>
                <c:pt idx="2105">
                  <c:v>14717.174635027768</c:v>
                </c:pt>
                <c:pt idx="2106">
                  <c:v>14714.939851092282</c:v>
                </c:pt>
                <c:pt idx="2107">
                  <c:v>14712.704696612032</c:v>
                </c:pt>
                <c:pt idx="2108">
                  <c:v>14710.469171492448</c:v>
                </c:pt>
                <c:pt idx="2109">
                  <c:v>14708.233275638911</c:v>
                </c:pt>
                <c:pt idx="2110">
                  <c:v>14705.99700895671</c:v>
                </c:pt>
                <c:pt idx="2111">
                  <c:v>14703.760371351073</c:v>
                </c:pt>
                <c:pt idx="2112">
                  <c:v>14701.523362727159</c:v>
                </c:pt>
                <c:pt idx="2113">
                  <c:v>14699.285982990068</c:v>
                </c:pt>
                <c:pt idx="2114">
                  <c:v>14697.048232044823</c:v>
                </c:pt>
                <c:pt idx="2115">
                  <c:v>14694.810109796361</c:v>
                </c:pt>
                <c:pt idx="2116">
                  <c:v>14692.571616149589</c:v>
                </c:pt>
                <c:pt idx="2117">
                  <c:v>14690.332751009311</c:v>
                </c:pt>
                <c:pt idx="2118">
                  <c:v>14688.093514280288</c:v>
                </c:pt>
                <c:pt idx="2119">
                  <c:v>14685.853905867198</c:v>
                </c:pt>
                <c:pt idx="2120">
                  <c:v>14683.613925674648</c:v>
                </c:pt>
                <c:pt idx="2121">
                  <c:v>14681.373573607176</c:v>
                </c:pt>
                <c:pt idx="2122">
                  <c:v>14679.132849569281</c:v>
                </c:pt>
                <c:pt idx="2123">
                  <c:v>14676.891753465337</c:v>
                </c:pt>
                <c:pt idx="2124">
                  <c:v>14674.650285199699</c:v>
                </c:pt>
                <c:pt idx="2125">
                  <c:v>14672.40844467663</c:v>
                </c:pt>
                <c:pt idx="2126">
                  <c:v>14670.166231800329</c:v>
                </c:pt>
                <c:pt idx="2127">
                  <c:v>14667.923646474919</c:v>
                </c:pt>
                <c:pt idx="2128">
                  <c:v>14665.68068860448</c:v>
                </c:pt>
                <c:pt idx="2129">
                  <c:v>14663.437358092984</c:v>
                </c:pt>
                <c:pt idx="2130">
                  <c:v>14661.19365484435</c:v>
                </c:pt>
                <c:pt idx="2131">
                  <c:v>14658.949578762442</c:v>
                </c:pt>
                <c:pt idx="2132">
                  <c:v>14656.705129751041</c:v>
                </c:pt>
                <c:pt idx="2133">
                  <c:v>14654.460307713851</c:v>
                </c:pt>
                <c:pt idx="2134">
                  <c:v>14652.21511255453</c:v>
                </c:pt>
                <c:pt idx="2135">
                  <c:v>14649.969544176642</c:v>
                </c:pt>
                <c:pt idx="2136">
                  <c:v>14647.7236024837</c:v>
                </c:pt>
                <c:pt idx="2137">
                  <c:v>14645.47728737913</c:v>
                </c:pt>
                <c:pt idx="2138">
                  <c:v>14643.230598766311</c:v>
                </c:pt>
                <c:pt idx="2139">
                  <c:v>14640.98353654852</c:v>
                </c:pt>
                <c:pt idx="2140">
                  <c:v>14638.736100628998</c:v>
                </c:pt>
                <c:pt idx="2141">
                  <c:v>14636.488290910909</c:v>
                </c:pt>
                <c:pt idx="2142">
                  <c:v>14634.240107297323</c:v>
                </c:pt>
                <c:pt idx="2143">
                  <c:v>14631.991549691251</c:v>
                </c:pt>
                <c:pt idx="2144">
                  <c:v>14629.742617995662</c:v>
                </c:pt>
                <c:pt idx="2145">
                  <c:v>14627.493312113413</c:v>
                </c:pt>
                <c:pt idx="2146">
                  <c:v>14625.243631947311</c:v>
                </c:pt>
                <c:pt idx="2147">
                  <c:v>14622.99357740011</c:v>
                </c:pt>
                <c:pt idx="2148">
                  <c:v>14620.743148374453</c:v>
                </c:pt>
                <c:pt idx="2149">
                  <c:v>14618.492344772952</c:v>
                </c:pt>
                <c:pt idx="2150">
                  <c:v>14616.24116649813</c:v>
                </c:pt>
                <c:pt idx="2151">
                  <c:v>14613.989613452428</c:v>
                </c:pt>
                <c:pt idx="2152">
                  <c:v>14611.73768553825</c:v>
                </c:pt>
                <c:pt idx="2153">
                  <c:v>14609.485382657898</c:v>
                </c:pt>
                <c:pt idx="2154">
                  <c:v>14607.232704713622</c:v>
                </c:pt>
                <c:pt idx="2155">
                  <c:v>14604.979651607578</c:v>
                </c:pt>
                <c:pt idx="2156">
                  <c:v>14602.726223241891</c:v>
                </c:pt>
                <c:pt idx="2157">
                  <c:v>14600.472419518583</c:v>
                </c:pt>
                <c:pt idx="2158">
                  <c:v>14598.218240339604</c:v>
                </c:pt>
                <c:pt idx="2159">
                  <c:v>14595.963685606857</c:v>
                </c:pt>
                <c:pt idx="2160">
                  <c:v>14593.708755222162</c:v>
                </c:pt>
                <c:pt idx="2161">
                  <c:v>14591.453449087257</c:v>
                </c:pt>
                <c:pt idx="2162">
                  <c:v>14589.197767103822</c:v>
                </c:pt>
                <c:pt idx="2163">
                  <c:v>14586.94170917347</c:v>
                </c:pt>
                <c:pt idx="2164">
                  <c:v>14584.685275197729</c:v>
                </c:pt>
                <c:pt idx="2165">
                  <c:v>14582.428465078059</c:v>
                </c:pt>
                <c:pt idx="2166">
                  <c:v>14580.171278715861</c:v>
                </c:pt>
                <c:pt idx="2167">
                  <c:v>14577.913716012452</c:v>
                </c:pt>
                <c:pt idx="2168">
                  <c:v>14575.65577686908</c:v>
                </c:pt>
                <c:pt idx="2169">
                  <c:v>14573.397461186933</c:v>
                </c:pt>
                <c:pt idx="2170">
                  <c:v>14571.138768867102</c:v>
                </c:pt>
                <c:pt idx="2171">
                  <c:v>14568.879699810641</c:v>
                </c:pt>
                <c:pt idx="2172">
                  <c:v>14566.620253918492</c:v>
                </c:pt>
                <c:pt idx="2173">
                  <c:v>14564.360431091571</c:v>
                </c:pt>
                <c:pt idx="2174">
                  <c:v>14562.100231230679</c:v>
                </c:pt>
                <c:pt idx="2175">
                  <c:v>14559.839654236583</c:v>
                </c:pt>
                <c:pt idx="2176">
                  <c:v>14557.578700009943</c:v>
                </c:pt>
                <c:pt idx="2177">
                  <c:v>14555.317368451369</c:v>
                </c:pt>
                <c:pt idx="2178">
                  <c:v>14553.055659461406</c:v>
                </c:pt>
                <c:pt idx="2179">
                  <c:v>14550.793572940513</c:v>
                </c:pt>
                <c:pt idx="2180">
                  <c:v>14548.53110878907</c:v>
                </c:pt>
                <c:pt idx="2181">
                  <c:v>14546.2682669074</c:v>
                </c:pt>
                <c:pt idx="2182">
                  <c:v>14544.005047195742</c:v>
                </c:pt>
                <c:pt idx="2183">
                  <c:v>14541.741449554283</c:v>
                </c:pt>
                <c:pt idx="2184">
                  <c:v>14539.477473883107</c:v>
                </c:pt>
                <c:pt idx="2185">
                  <c:v>14537.21312008227</c:v>
                </c:pt>
                <c:pt idx="2186">
                  <c:v>14534.948388051702</c:v>
                </c:pt>
                <c:pt idx="2187">
                  <c:v>14532.683277691302</c:v>
                </c:pt>
                <c:pt idx="2188">
                  <c:v>14530.41778890087</c:v>
                </c:pt>
                <c:pt idx="2189">
                  <c:v>14528.151921580149</c:v>
                </c:pt>
                <c:pt idx="2190">
                  <c:v>14525.885675628819</c:v>
                </c:pt>
                <c:pt idx="2191">
                  <c:v>14523.619050946461</c:v>
                </c:pt>
                <c:pt idx="2192">
                  <c:v>14521.352047432612</c:v>
                </c:pt>
                <c:pt idx="2193">
                  <c:v>14519.0846649867</c:v>
                </c:pt>
                <c:pt idx="2194">
                  <c:v>14516.816903508106</c:v>
                </c:pt>
                <c:pt idx="2195">
                  <c:v>14514.548762896153</c:v>
                </c:pt>
                <c:pt idx="2196">
                  <c:v>14512.280243050052</c:v>
                </c:pt>
                <c:pt idx="2197">
                  <c:v>14510.01134386896</c:v>
                </c:pt>
                <c:pt idx="2198">
                  <c:v>14507.742065251972</c:v>
                </c:pt>
                <c:pt idx="2199">
                  <c:v>14505.472407098099</c:v>
                </c:pt>
                <c:pt idx="2200">
                  <c:v>14503.202369306271</c:v>
                </c:pt>
                <c:pt idx="2201">
                  <c:v>14500.931951775359</c:v>
                </c:pt>
                <c:pt idx="2202">
                  <c:v>14498.661154404161</c:v>
                </c:pt>
                <c:pt idx="2203">
                  <c:v>14496.389977091389</c:v>
                </c:pt>
                <c:pt idx="2204">
                  <c:v>14494.118419735692</c:v>
                </c:pt>
                <c:pt idx="2205">
                  <c:v>14491.846482235642</c:v>
                </c:pt>
                <c:pt idx="2206">
                  <c:v>14489.574164489721</c:v>
                </c:pt>
                <c:pt idx="2207">
                  <c:v>14487.301466396382</c:v>
                </c:pt>
                <c:pt idx="2208">
                  <c:v>14485.02838785397</c:v>
                </c:pt>
                <c:pt idx="2209">
                  <c:v>14482.754928760751</c:v>
                </c:pt>
                <c:pt idx="2210">
                  <c:v>14480.481089014929</c:v>
                </c:pt>
                <c:pt idx="2211">
                  <c:v>14478.206868514664</c:v>
                </c:pt>
                <c:pt idx="2212">
                  <c:v>14475.932267157972</c:v>
                </c:pt>
                <c:pt idx="2213">
                  <c:v>14473.65728484286</c:v>
                </c:pt>
                <c:pt idx="2214">
                  <c:v>14471.381921467237</c:v>
                </c:pt>
                <c:pt idx="2215">
                  <c:v>14469.106176928941</c:v>
                </c:pt>
                <c:pt idx="2216">
                  <c:v>14466.830051125731</c:v>
                </c:pt>
                <c:pt idx="2217">
                  <c:v>14464.55354395528</c:v>
                </c:pt>
                <c:pt idx="2218">
                  <c:v>14462.276655315221</c:v>
                </c:pt>
                <c:pt idx="2219">
                  <c:v>14459.999385103078</c:v>
                </c:pt>
                <c:pt idx="2220">
                  <c:v>14457.721733216333</c:v>
                </c:pt>
                <c:pt idx="2221">
                  <c:v>14455.443699552359</c:v>
                </c:pt>
                <c:pt idx="2222">
                  <c:v>14453.165284008488</c:v>
                </c:pt>
                <c:pt idx="2223">
                  <c:v>14450.886486481961</c:v>
                </c:pt>
                <c:pt idx="2224">
                  <c:v>14448.60730686993</c:v>
                </c:pt>
                <c:pt idx="2225">
                  <c:v>14446.32774506951</c:v>
                </c:pt>
                <c:pt idx="2226">
                  <c:v>14444.0478009777</c:v>
                </c:pt>
                <c:pt idx="2227">
                  <c:v>14441.767474491449</c:v>
                </c:pt>
                <c:pt idx="2228">
                  <c:v>14439.486765507629</c:v>
                </c:pt>
                <c:pt idx="2229">
                  <c:v>14437.205673923036</c:v>
                </c:pt>
                <c:pt idx="2230">
                  <c:v>14434.924199634401</c:v>
                </c:pt>
                <c:pt idx="2231">
                  <c:v>14432.642342538353</c:v>
                </c:pt>
                <c:pt idx="2232">
                  <c:v>14430.36010253146</c:v>
                </c:pt>
                <c:pt idx="2233">
                  <c:v>14428.077479510222</c:v>
                </c:pt>
                <c:pt idx="2234">
                  <c:v>14425.794473371072</c:v>
                </c:pt>
                <c:pt idx="2235">
                  <c:v>14423.51108401033</c:v>
                </c:pt>
                <c:pt idx="2236">
                  <c:v>14421.22731132429</c:v>
                </c:pt>
                <c:pt idx="2237">
                  <c:v>14418.94315520913</c:v>
                </c:pt>
                <c:pt idx="2238">
                  <c:v>14416.658615560978</c:v>
                </c:pt>
                <c:pt idx="2239">
                  <c:v>14414.37369227588</c:v>
                </c:pt>
                <c:pt idx="2240">
                  <c:v>14412.088385249797</c:v>
                </c:pt>
                <c:pt idx="2241">
                  <c:v>14409.802694378641</c:v>
                </c:pt>
                <c:pt idx="2242">
                  <c:v>14407.516619558201</c:v>
                </c:pt>
                <c:pt idx="2243">
                  <c:v>14405.230160684237</c:v>
                </c:pt>
                <c:pt idx="2244">
                  <c:v>14402.943317652413</c:v>
                </c:pt>
                <c:pt idx="2245">
                  <c:v>14400.656090358318</c:v>
                </c:pt>
                <c:pt idx="2246">
                  <c:v>14398.368478697481</c:v>
                </c:pt>
                <c:pt idx="2247">
                  <c:v>14396.080482565319</c:v>
                </c:pt>
                <c:pt idx="2248">
                  <c:v>14393.792101857221</c:v>
                </c:pt>
                <c:pt idx="2249">
                  <c:v>14391.503336468459</c:v>
                </c:pt>
                <c:pt idx="2250">
                  <c:v>14389.214186294243</c:v>
                </c:pt>
                <c:pt idx="2251">
                  <c:v>14386.924651229721</c:v>
                </c:pt>
                <c:pt idx="2252">
                  <c:v>14384.634731169941</c:v>
                </c:pt>
                <c:pt idx="2253">
                  <c:v>14382.344426009902</c:v>
                </c:pt>
                <c:pt idx="2254">
                  <c:v>14380.053735644487</c:v>
                </c:pt>
                <c:pt idx="2255">
                  <c:v>14377.762659968557</c:v>
                </c:pt>
                <c:pt idx="2256">
                  <c:v>14375.47119887685</c:v>
                </c:pt>
                <c:pt idx="2257">
                  <c:v>14373.179352264049</c:v>
                </c:pt>
                <c:pt idx="2258">
                  <c:v>14370.887120024756</c:v>
                </c:pt>
                <c:pt idx="2259">
                  <c:v>14368.594502053511</c:v>
                </c:pt>
                <c:pt idx="2260">
                  <c:v>14366.301498244729</c:v>
                </c:pt>
                <c:pt idx="2261">
                  <c:v>14364.008108492822</c:v>
                </c:pt>
                <c:pt idx="2262">
                  <c:v>14361.714332692061</c:v>
                </c:pt>
                <c:pt idx="2263">
                  <c:v>14359.420170736679</c:v>
                </c:pt>
                <c:pt idx="2264">
                  <c:v>14357.125622520811</c:v>
                </c:pt>
                <c:pt idx="2265">
                  <c:v>14354.830687938531</c:v>
                </c:pt>
                <c:pt idx="2266">
                  <c:v>14352.53536688382</c:v>
                </c:pt>
                <c:pt idx="2267">
                  <c:v>14350.239659250599</c:v>
                </c:pt>
                <c:pt idx="2268">
                  <c:v>14347.943564932692</c:v>
                </c:pt>
                <c:pt idx="2269">
                  <c:v>14345.647083823869</c:v>
                </c:pt>
                <c:pt idx="2270">
                  <c:v>14343.350215817811</c:v>
                </c:pt>
                <c:pt idx="2271">
                  <c:v>14341.052960808111</c:v>
                </c:pt>
                <c:pt idx="2272">
                  <c:v>14338.755318688298</c:v>
                </c:pt>
                <c:pt idx="2273">
                  <c:v>14336.45728935184</c:v>
                </c:pt>
                <c:pt idx="2274">
                  <c:v>14334.158872692091</c:v>
                </c:pt>
                <c:pt idx="2275">
                  <c:v>14331.860068602349</c:v>
                </c:pt>
                <c:pt idx="2276">
                  <c:v>14329.560876975829</c:v>
                </c:pt>
                <c:pt idx="2277">
                  <c:v>14327.261297705692</c:v>
                </c:pt>
                <c:pt idx="2278">
                  <c:v>14324.961330684966</c:v>
                </c:pt>
                <c:pt idx="2279">
                  <c:v>14322.660975806662</c:v>
                </c:pt>
                <c:pt idx="2280">
                  <c:v>14320.360232963678</c:v>
                </c:pt>
                <c:pt idx="2281">
                  <c:v>14318.059102048848</c:v>
                </c:pt>
                <c:pt idx="2282">
                  <c:v>14315.757582954922</c:v>
                </c:pt>
                <c:pt idx="2283">
                  <c:v>14313.455675574569</c:v>
                </c:pt>
                <c:pt idx="2284">
                  <c:v>14311.153379800389</c:v>
                </c:pt>
                <c:pt idx="2285">
                  <c:v>14308.850695524887</c:v>
                </c:pt>
                <c:pt idx="2286">
                  <c:v>14306.547622640528</c:v>
                </c:pt>
                <c:pt idx="2287">
                  <c:v>14304.244161039664</c:v>
                </c:pt>
                <c:pt idx="2288">
                  <c:v>14301.940310614569</c:v>
                </c:pt>
                <c:pt idx="2289">
                  <c:v>14299.63607125745</c:v>
                </c:pt>
                <c:pt idx="2290">
                  <c:v>14297.331442860444</c:v>
                </c:pt>
                <c:pt idx="2291">
                  <c:v>14295.026425315582</c:v>
                </c:pt>
                <c:pt idx="2292">
                  <c:v>14292.721018514863</c:v>
                </c:pt>
                <c:pt idx="2293">
                  <c:v>14290.415222350142</c:v>
                </c:pt>
                <c:pt idx="2294">
                  <c:v>14288.109036713269</c:v>
                </c:pt>
                <c:pt idx="2295">
                  <c:v>14285.80246149595</c:v>
                </c:pt>
                <c:pt idx="2296">
                  <c:v>14283.49549658986</c:v>
                </c:pt>
                <c:pt idx="2297">
                  <c:v>14281.188141886572</c:v>
                </c:pt>
                <c:pt idx="2298">
                  <c:v>14278.880397277568</c:v>
                </c:pt>
                <c:pt idx="2299">
                  <c:v>14276.572262654299</c:v>
                </c:pt>
                <c:pt idx="2300">
                  <c:v>14274.263737908082</c:v>
                </c:pt>
                <c:pt idx="2301">
                  <c:v>14271.95482293018</c:v>
                </c:pt>
                <c:pt idx="2302">
                  <c:v>14269.645517611792</c:v>
                </c:pt>
                <c:pt idx="2303">
                  <c:v>14267.335821844001</c:v>
                </c:pt>
                <c:pt idx="2304">
                  <c:v>14265.02573551784</c:v>
                </c:pt>
                <c:pt idx="2305">
                  <c:v>14262.715258524271</c:v>
                </c:pt>
                <c:pt idx="2306">
                  <c:v>14260.404390754131</c:v>
                </c:pt>
                <c:pt idx="2307">
                  <c:v>14258.093132098231</c:v>
                </c:pt>
                <c:pt idx="2308">
                  <c:v>14255.78148244727</c:v>
                </c:pt>
                <c:pt idx="2309">
                  <c:v>14253.469441691879</c:v>
                </c:pt>
                <c:pt idx="2310">
                  <c:v>14251.157009722598</c:v>
                </c:pt>
                <c:pt idx="2311">
                  <c:v>14248.8441864299</c:v>
                </c:pt>
                <c:pt idx="2312">
                  <c:v>14246.530971704189</c:v>
                </c:pt>
                <c:pt idx="2313">
                  <c:v>14244.21736543575</c:v>
                </c:pt>
                <c:pt idx="2314">
                  <c:v>14241.903367514831</c:v>
                </c:pt>
                <c:pt idx="2315">
                  <c:v>14239.588977831581</c:v>
                </c:pt>
                <c:pt idx="2316">
                  <c:v>14237.27419627607</c:v>
                </c:pt>
                <c:pt idx="2317">
                  <c:v>14234.95902273828</c:v>
                </c:pt>
                <c:pt idx="2318">
                  <c:v>14232.643457108146</c:v>
                </c:pt>
                <c:pt idx="2319">
                  <c:v>14230.32749927546</c:v>
                </c:pt>
                <c:pt idx="2320">
                  <c:v>14228.011149129999</c:v>
                </c:pt>
                <c:pt idx="2321">
                  <c:v>14225.694406561432</c:v>
                </c:pt>
                <c:pt idx="2322">
                  <c:v>14223.37727145934</c:v>
                </c:pt>
                <c:pt idx="2323">
                  <c:v>14221.05974371324</c:v>
                </c:pt>
                <c:pt idx="2324">
                  <c:v>14218.741823212562</c:v>
                </c:pt>
                <c:pt idx="2325">
                  <c:v>14216.423509846652</c:v>
                </c:pt>
                <c:pt idx="2326">
                  <c:v>14214.104803504782</c:v>
                </c:pt>
                <c:pt idx="2327">
                  <c:v>14211.785704076139</c:v>
                </c:pt>
                <c:pt idx="2328">
                  <c:v>14209.466211449828</c:v>
                </c:pt>
                <c:pt idx="2329">
                  <c:v>14207.146325514879</c:v>
                </c:pt>
                <c:pt idx="2330">
                  <c:v>14204.82604616024</c:v>
                </c:pt>
                <c:pt idx="2331">
                  <c:v>14202.505373274778</c:v>
                </c:pt>
                <c:pt idx="2332">
                  <c:v>14200.18430674728</c:v>
                </c:pt>
                <c:pt idx="2333">
                  <c:v>14197.862846466431</c:v>
                </c:pt>
                <c:pt idx="2334">
                  <c:v>14195.540992320883</c:v>
                </c:pt>
                <c:pt idx="2335">
                  <c:v>14193.218744199152</c:v>
                </c:pt>
                <c:pt idx="2336">
                  <c:v>14190.896101989709</c:v>
                </c:pt>
                <c:pt idx="2337">
                  <c:v>14188.57306558094</c:v>
                </c:pt>
                <c:pt idx="2338">
                  <c:v>14186.249634861129</c:v>
                </c:pt>
                <c:pt idx="2339">
                  <c:v>14183.925809718508</c:v>
                </c:pt>
                <c:pt idx="2340">
                  <c:v>14181.601590041209</c:v>
                </c:pt>
                <c:pt idx="2341">
                  <c:v>14179.276975717288</c:v>
                </c:pt>
                <c:pt idx="2342">
                  <c:v>14176.951966634721</c:v>
                </c:pt>
                <c:pt idx="2343">
                  <c:v>14174.62656268138</c:v>
                </c:pt>
                <c:pt idx="2344">
                  <c:v>14172.300763745097</c:v>
                </c:pt>
                <c:pt idx="2345">
                  <c:v>14169.9745697136</c:v>
                </c:pt>
                <c:pt idx="2346">
                  <c:v>14167.647980474518</c:v>
                </c:pt>
                <c:pt idx="2347">
                  <c:v>14165.320995915428</c:v>
                </c:pt>
                <c:pt idx="2348">
                  <c:v>14162.993615923819</c:v>
                </c:pt>
                <c:pt idx="2349">
                  <c:v>14160.665840387088</c:v>
                </c:pt>
                <c:pt idx="2350">
                  <c:v>14158.33766919255</c:v>
                </c:pt>
                <c:pt idx="2351">
                  <c:v>14156.009102227437</c:v>
                </c:pt>
                <c:pt idx="2352">
                  <c:v>14153.680139378917</c:v>
                </c:pt>
                <c:pt idx="2353">
                  <c:v>14151.350780534071</c:v>
                </c:pt>
                <c:pt idx="2354">
                  <c:v>14149.021025579859</c:v>
                </c:pt>
                <c:pt idx="2355">
                  <c:v>14146.690874403221</c:v>
                </c:pt>
                <c:pt idx="2356">
                  <c:v>14144.360326890968</c:v>
                </c:pt>
                <c:pt idx="2357">
                  <c:v>14142.02938292985</c:v>
                </c:pt>
                <c:pt idx="2358">
                  <c:v>14139.698042406531</c:v>
                </c:pt>
                <c:pt idx="2359">
                  <c:v>14137.366305207579</c:v>
                </c:pt>
                <c:pt idx="2360">
                  <c:v>14135.034171219502</c:v>
                </c:pt>
                <c:pt idx="2361">
                  <c:v>14132.701640328713</c:v>
                </c:pt>
                <c:pt idx="2362">
                  <c:v>14130.368712421528</c:v>
                </c:pt>
                <c:pt idx="2363">
                  <c:v>14128.03538738422</c:v>
                </c:pt>
                <c:pt idx="2364">
                  <c:v>14125.701665102944</c:v>
                </c:pt>
                <c:pt idx="2365">
                  <c:v>14123.367545463769</c:v>
                </c:pt>
                <c:pt idx="2366">
                  <c:v>14121.033028352724</c:v>
                </c:pt>
                <c:pt idx="2367">
                  <c:v>14118.698113655701</c:v>
                </c:pt>
                <c:pt idx="2368">
                  <c:v>14116.36280125854</c:v>
                </c:pt>
                <c:pt idx="2369">
                  <c:v>14114.027091047001</c:v>
                </c:pt>
                <c:pt idx="2370">
                  <c:v>14111.690982906743</c:v>
                </c:pt>
                <c:pt idx="2371">
                  <c:v>14109.354476723351</c:v>
                </c:pt>
                <c:pt idx="2372">
                  <c:v>14107.01757238233</c:v>
                </c:pt>
                <c:pt idx="2373">
                  <c:v>14104.6802697691</c:v>
                </c:pt>
                <c:pt idx="2374">
                  <c:v>14102.342568768992</c:v>
                </c:pt>
                <c:pt idx="2375">
                  <c:v>14100.004469267251</c:v>
                </c:pt>
                <c:pt idx="2376">
                  <c:v>14097.665971149057</c:v>
                </c:pt>
                <c:pt idx="2377">
                  <c:v>14095.327074299477</c:v>
                </c:pt>
                <c:pt idx="2378">
                  <c:v>14092.987778603529</c:v>
                </c:pt>
                <c:pt idx="2379">
                  <c:v>14090.64808394612</c:v>
                </c:pt>
                <c:pt idx="2380">
                  <c:v>14088.307990212081</c:v>
                </c:pt>
                <c:pt idx="2381">
                  <c:v>14085.967497286158</c:v>
                </c:pt>
                <c:pt idx="2382">
                  <c:v>14083.626605053018</c:v>
                </c:pt>
                <c:pt idx="2383">
                  <c:v>14081.285313397248</c:v>
                </c:pt>
                <c:pt idx="2384">
                  <c:v>14078.94362220334</c:v>
                </c:pt>
                <c:pt idx="2385">
                  <c:v>14076.601531355713</c:v>
                </c:pt>
                <c:pt idx="2386">
                  <c:v>14074.259040738672</c:v>
                </c:pt>
                <c:pt idx="2387">
                  <c:v>14071.91615023649</c:v>
                </c:pt>
                <c:pt idx="2388">
                  <c:v>14069.572859733311</c:v>
                </c:pt>
                <c:pt idx="2389">
                  <c:v>14067.22916911321</c:v>
                </c:pt>
                <c:pt idx="2390">
                  <c:v>14064.885078260178</c:v>
                </c:pt>
                <c:pt idx="2391">
                  <c:v>14062.540587058122</c:v>
                </c:pt>
                <c:pt idx="2392">
                  <c:v>14060.195695390868</c:v>
                </c:pt>
                <c:pt idx="2393">
                  <c:v>14057.850403142151</c:v>
                </c:pt>
                <c:pt idx="2394">
                  <c:v>14055.504710195624</c:v>
                </c:pt>
                <c:pt idx="2395">
                  <c:v>14053.158616434848</c:v>
                </c:pt>
                <c:pt idx="2396">
                  <c:v>14050.812121743309</c:v>
                </c:pt>
                <c:pt idx="2397">
                  <c:v>14048.465226004408</c:v>
                </c:pt>
                <c:pt idx="2398">
                  <c:v>14046.117929101449</c:v>
                </c:pt>
                <c:pt idx="2399">
                  <c:v>14043.770230917669</c:v>
                </c:pt>
                <c:pt idx="2400">
                  <c:v>14041.42213133621</c:v>
                </c:pt>
                <c:pt idx="2401">
                  <c:v>14039.073630240118</c:v>
                </c:pt>
                <c:pt idx="2402">
                  <c:v>14036.724727512383</c:v>
                </c:pt>
                <c:pt idx="2403">
                  <c:v>14034.375423035881</c:v>
                </c:pt>
                <c:pt idx="2404">
                  <c:v>14032.025716693408</c:v>
                </c:pt>
                <c:pt idx="2405">
                  <c:v>14029.675608367688</c:v>
                </c:pt>
                <c:pt idx="2406">
                  <c:v>14027.325097941361</c:v>
                </c:pt>
                <c:pt idx="2407">
                  <c:v>14024.974185296949</c:v>
                </c:pt>
                <c:pt idx="2408">
                  <c:v>14022.622870316934</c:v>
                </c:pt>
                <c:pt idx="2409">
                  <c:v>14020.271152883663</c:v>
                </c:pt>
                <c:pt idx="2410">
                  <c:v>14017.91903287945</c:v>
                </c:pt>
                <c:pt idx="2411">
                  <c:v>14015.566510186491</c:v>
                </c:pt>
                <c:pt idx="2412">
                  <c:v>14013.21358468689</c:v>
                </c:pt>
                <c:pt idx="2413">
                  <c:v>14010.860256262689</c:v>
                </c:pt>
                <c:pt idx="2414">
                  <c:v>14008.506524795817</c:v>
                </c:pt>
                <c:pt idx="2415">
                  <c:v>14006.152390168158</c:v>
                </c:pt>
                <c:pt idx="2416">
                  <c:v>14003.79785226147</c:v>
                </c:pt>
                <c:pt idx="2417">
                  <c:v>14001.442910957438</c:v>
                </c:pt>
                <c:pt idx="2418">
                  <c:v>13999.087566137659</c:v>
                </c:pt>
                <c:pt idx="2419">
                  <c:v>13996.731817683651</c:v>
                </c:pt>
                <c:pt idx="2420">
                  <c:v>13994.375665476839</c:v>
                </c:pt>
                <c:pt idx="2421">
                  <c:v>13992.01910939856</c:v>
                </c:pt>
                <c:pt idx="2422">
                  <c:v>13989.662149330083</c:v>
                </c:pt>
                <c:pt idx="2423">
                  <c:v>13987.304785152552</c:v>
                </c:pt>
                <c:pt idx="2424">
                  <c:v>13984.947016747061</c:v>
                </c:pt>
                <c:pt idx="2425">
                  <c:v>13982.588843994597</c:v>
                </c:pt>
                <c:pt idx="2426">
                  <c:v>13980.230266776083</c:v>
                </c:pt>
                <c:pt idx="2427">
                  <c:v>13977.87128497232</c:v>
                </c:pt>
                <c:pt idx="2428">
                  <c:v>13975.511898464048</c:v>
                </c:pt>
                <c:pt idx="2429">
                  <c:v>13973.152107131931</c:v>
                </c:pt>
                <c:pt idx="2430">
                  <c:v>13970.791910856491</c:v>
                </c:pt>
                <c:pt idx="2431">
                  <c:v>13968.43130951823</c:v>
                </c:pt>
                <c:pt idx="2432">
                  <c:v>13966.070302997518</c:v>
                </c:pt>
                <c:pt idx="2433">
                  <c:v>13963.70889117467</c:v>
                </c:pt>
                <c:pt idx="2434">
                  <c:v>13961.347073929877</c:v>
                </c:pt>
                <c:pt idx="2435">
                  <c:v>13958.984851143259</c:v>
                </c:pt>
                <c:pt idx="2436">
                  <c:v>13956.622222694879</c:v>
                </c:pt>
                <c:pt idx="2437">
                  <c:v>13954.259188464661</c:v>
                </c:pt>
                <c:pt idx="2438">
                  <c:v>13951.895748332461</c:v>
                </c:pt>
                <c:pt idx="2439">
                  <c:v>13949.531902178072</c:v>
                </c:pt>
                <c:pt idx="2440">
                  <c:v>13947.167649881168</c:v>
                </c:pt>
                <c:pt idx="2441">
                  <c:v>13944.802991321349</c:v>
                </c:pt>
                <c:pt idx="2442">
                  <c:v>13942.437926378117</c:v>
                </c:pt>
                <c:pt idx="2443">
                  <c:v>13940.072454930902</c:v>
                </c:pt>
                <c:pt idx="2444">
                  <c:v>13937.706576859031</c:v>
                </c:pt>
                <c:pt idx="2445">
                  <c:v>13935.340292041759</c:v>
                </c:pt>
                <c:pt idx="2446">
                  <c:v>13932.973600358229</c:v>
                </c:pt>
                <c:pt idx="2447">
                  <c:v>13930.606501687518</c:v>
                </c:pt>
                <c:pt idx="2448">
                  <c:v>13928.238995908609</c:v>
                </c:pt>
                <c:pt idx="2449">
                  <c:v>13925.871082900389</c:v>
                </c:pt>
                <c:pt idx="2450">
                  <c:v>13923.502762541664</c:v>
                </c:pt>
                <c:pt idx="2451">
                  <c:v>13921.134034711153</c:v>
                </c:pt>
                <c:pt idx="2452">
                  <c:v>13918.764899287467</c:v>
                </c:pt>
                <c:pt idx="2453">
                  <c:v>13916.395356149171</c:v>
                </c:pt>
                <c:pt idx="2454">
                  <c:v>13914.025405174702</c:v>
                </c:pt>
                <c:pt idx="2455">
                  <c:v>13911.655046242409</c:v>
                </c:pt>
                <c:pt idx="2456">
                  <c:v>13909.284279230582</c:v>
                </c:pt>
                <c:pt idx="2457">
                  <c:v>13906.9131040174</c:v>
                </c:pt>
                <c:pt idx="2458">
                  <c:v>13904.541520480951</c:v>
                </c:pt>
                <c:pt idx="2459">
                  <c:v>13902.16952849924</c:v>
                </c:pt>
                <c:pt idx="2460">
                  <c:v>13899.797127950191</c:v>
                </c:pt>
                <c:pt idx="2461">
                  <c:v>13897.424318711624</c:v>
                </c:pt>
                <c:pt idx="2462">
                  <c:v>13895.051100661278</c:v>
                </c:pt>
                <c:pt idx="2463">
                  <c:v>13892.67747367682</c:v>
                </c:pt>
                <c:pt idx="2464">
                  <c:v>13890.303437635779</c:v>
                </c:pt>
                <c:pt idx="2465">
                  <c:v>13887.92899241564</c:v>
                </c:pt>
                <c:pt idx="2466">
                  <c:v>13885.554137893791</c:v>
                </c:pt>
                <c:pt idx="2467">
                  <c:v>13883.178873947509</c:v>
                </c:pt>
                <c:pt idx="2468">
                  <c:v>13880.803200454</c:v>
                </c:pt>
                <c:pt idx="2469">
                  <c:v>13878.427117290377</c:v>
                </c:pt>
                <c:pt idx="2470">
                  <c:v>13876.050624333668</c:v>
                </c:pt>
                <c:pt idx="2471">
                  <c:v>13873.6737214608</c:v>
                </c:pt>
                <c:pt idx="2472">
                  <c:v>13871.296408548611</c:v>
                </c:pt>
                <c:pt idx="2473">
                  <c:v>13868.918685473847</c:v>
                </c:pt>
                <c:pt idx="2474">
                  <c:v>13866.540552113194</c:v>
                </c:pt>
                <c:pt idx="2475">
                  <c:v>13864.162008343203</c:v>
                </c:pt>
                <c:pt idx="2476">
                  <c:v>13861.783054040359</c:v>
                </c:pt>
                <c:pt idx="2477">
                  <c:v>13859.403689081068</c:v>
                </c:pt>
                <c:pt idx="2478">
                  <c:v>13857.02391334162</c:v>
                </c:pt>
                <c:pt idx="2479">
                  <c:v>13854.643726698219</c:v>
                </c:pt>
                <c:pt idx="2480">
                  <c:v>13852.263129026998</c:v>
                </c:pt>
                <c:pt idx="2481">
                  <c:v>13849.882120203989</c:v>
                </c:pt>
                <c:pt idx="2482">
                  <c:v>13847.500700105133</c:v>
                </c:pt>
                <c:pt idx="2483">
                  <c:v>13845.118868606261</c:v>
                </c:pt>
                <c:pt idx="2484">
                  <c:v>13842.736625583138</c:v>
                </c:pt>
                <c:pt idx="2485">
                  <c:v>13840.353970911438</c:v>
                </c:pt>
                <c:pt idx="2486">
                  <c:v>13837.970904466749</c:v>
                </c:pt>
                <c:pt idx="2487">
                  <c:v>13835.58742612453</c:v>
                </c:pt>
                <c:pt idx="2488">
                  <c:v>13833.2035357602</c:v>
                </c:pt>
                <c:pt idx="2489">
                  <c:v>13830.819233249038</c:v>
                </c:pt>
                <c:pt idx="2490">
                  <c:v>13828.434518466293</c:v>
                </c:pt>
                <c:pt idx="2491">
                  <c:v>13826.049391287048</c:v>
                </c:pt>
                <c:pt idx="2492">
                  <c:v>13823.663851586352</c:v>
                </c:pt>
                <c:pt idx="2493">
                  <c:v>13821.27789923914</c:v>
                </c:pt>
                <c:pt idx="2494">
                  <c:v>13818.891534120268</c:v>
                </c:pt>
                <c:pt idx="2495">
                  <c:v>13816.504756104481</c:v>
                </c:pt>
                <c:pt idx="2496">
                  <c:v>13814.11756506645</c:v>
                </c:pt>
                <c:pt idx="2497">
                  <c:v>13811.729960880743</c:v>
                </c:pt>
                <c:pt idx="2498">
                  <c:v>13809.341943421838</c:v>
                </c:pt>
                <c:pt idx="2499">
                  <c:v>13806.95351256414</c:v>
                </c:pt>
                <c:pt idx="2500">
                  <c:v>13804.564668181942</c:v>
                </c:pt>
                <c:pt idx="2501">
                  <c:v>13802.17541014943</c:v>
                </c:pt>
                <c:pt idx="2502">
                  <c:v>13799.78573834075</c:v>
                </c:pt>
                <c:pt idx="2503">
                  <c:v>13797.395652629888</c:v>
                </c:pt>
                <c:pt idx="2504">
                  <c:v>13795.00515289081</c:v>
                </c:pt>
                <c:pt idx="2505">
                  <c:v>13792.614238997319</c:v>
                </c:pt>
                <c:pt idx="2506">
                  <c:v>13790.22291082319</c:v>
                </c:pt>
                <c:pt idx="2507">
                  <c:v>13787.831168242063</c:v>
                </c:pt>
                <c:pt idx="2508">
                  <c:v>13785.43901112749</c:v>
                </c:pt>
                <c:pt idx="2509">
                  <c:v>13783.046439352962</c:v>
                </c:pt>
                <c:pt idx="2510">
                  <c:v>13780.653452791832</c:v>
                </c:pt>
                <c:pt idx="2511">
                  <c:v>13778.260051317391</c:v>
                </c:pt>
                <c:pt idx="2512">
                  <c:v>13775.866234802828</c:v>
                </c:pt>
                <c:pt idx="2513">
                  <c:v>13773.472003121249</c:v>
                </c:pt>
                <c:pt idx="2514">
                  <c:v>13771.077356145663</c:v>
                </c:pt>
                <c:pt idx="2515">
                  <c:v>13768.682293748951</c:v>
                </c:pt>
                <c:pt idx="2516">
                  <c:v>13766.286815803969</c:v>
                </c:pt>
                <c:pt idx="2517">
                  <c:v>13763.890922183427</c:v>
                </c:pt>
                <c:pt idx="2518">
                  <c:v>13761.494612759952</c:v>
                </c:pt>
                <c:pt idx="2519">
                  <c:v>13759.0978874061</c:v>
                </c:pt>
                <c:pt idx="2520">
                  <c:v>13756.700745994312</c:v>
                </c:pt>
                <c:pt idx="2521">
                  <c:v>13754.303188396922</c:v>
                </c:pt>
                <c:pt idx="2522">
                  <c:v>13751.905214486218</c:v>
                </c:pt>
                <c:pt idx="2523">
                  <c:v>13749.506824134351</c:v>
                </c:pt>
                <c:pt idx="2524">
                  <c:v>13747.108017213402</c:v>
                </c:pt>
                <c:pt idx="2525">
                  <c:v>13744.70879359535</c:v>
                </c:pt>
                <c:pt idx="2526">
                  <c:v>13742.309153152069</c:v>
                </c:pt>
                <c:pt idx="2527">
                  <c:v>13739.909095755371</c:v>
                </c:pt>
                <c:pt idx="2528">
                  <c:v>13737.508621276929</c:v>
                </c:pt>
                <c:pt idx="2529">
                  <c:v>13735.107729588381</c:v>
                </c:pt>
                <c:pt idx="2530">
                  <c:v>13732.706420561202</c:v>
                </c:pt>
                <c:pt idx="2531">
                  <c:v>13730.304694066837</c:v>
                </c:pt>
                <c:pt idx="2532">
                  <c:v>13727.90254997659</c:v>
                </c:pt>
                <c:pt idx="2533">
                  <c:v>13725.4999881617</c:v>
                </c:pt>
                <c:pt idx="2534">
                  <c:v>13723.0970084933</c:v>
                </c:pt>
                <c:pt idx="2535">
                  <c:v>13720.693610842432</c:v>
                </c:pt>
                <c:pt idx="2536">
                  <c:v>13718.289795080031</c:v>
                </c:pt>
                <c:pt idx="2537">
                  <c:v>13715.885561076962</c:v>
                </c:pt>
                <c:pt idx="2538">
                  <c:v>13713.480908703958</c:v>
                </c:pt>
                <c:pt idx="2539">
                  <c:v>13711.07583783172</c:v>
                </c:pt>
                <c:pt idx="2540">
                  <c:v>13708.670348330781</c:v>
                </c:pt>
                <c:pt idx="2541">
                  <c:v>13706.264440071634</c:v>
                </c:pt>
                <c:pt idx="2542">
                  <c:v>13703.858112924636</c:v>
                </c:pt>
                <c:pt idx="2543">
                  <c:v>13701.451366760088</c:v>
                </c:pt>
                <c:pt idx="2544">
                  <c:v>13699.044201448181</c:v>
                </c:pt>
                <c:pt idx="2545">
                  <c:v>13696.636616858999</c:v>
                </c:pt>
                <c:pt idx="2546">
                  <c:v>13694.228612862542</c:v>
                </c:pt>
                <c:pt idx="2547">
                  <c:v>13691.820189328708</c:v>
                </c:pt>
                <c:pt idx="2548">
                  <c:v>13689.41134612731</c:v>
                </c:pt>
                <c:pt idx="2549">
                  <c:v>13687.002083128071</c:v>
                </c:pt>
                <c:pt idx="2550">
                  <c:v>13684.592400200581</c:v>
                </c:pt>
                <c:pt idx="2551">
                  <c:v>13682.182297214391</c:v>
                </c:pt>
                <c:pt idx="2552">
                  <c:v>13679.771774038913</c:v>
                </c:pt>
                <c:pt idx="2553">
                  <c:v>13677.360830543466</c:v>
                </c:pt>
                <c:pt idx="2554">
                  <c:v>13674.949466597312</c:v>
                </c:pt>
                <c:pt idx="2555">
                  <c:v>13672.537682069569</c:v>
                </c:pt>
                <c:pt idx="2556">
                  <c:v>13670.125476829291</c:v>
                </c:pt>
                <c:pt idx="2557">
                  <c:v>13667.712850745422</c:v>
                </c:pt>
                <c:pt idx="2558">
                  <c:v>13665.299803686808</c:v>
                </c:pt>
                <c:pt idx="2559">
                  <c:v>13662.886335522218</c:v>
                </c:pt>
                <c:pt idx="2560">
                  <c:v>13660.472446120302</c:v>
                </c:pt>
                <c:pt idx="2561">
                  <c:v>13658.058135349618</c:v>
                </c:pt>
                <c:pt idx="2562">
                  <c:v>13655.643403078651</c:v>
                </c:pt>
                <c:pt idx="2563">
                  <c:v>13653.228249175754</c:v>
                </c:pt>
                <c:pt idx="2564">
                  <c:v>13650.812673509208</c:v>
                </c:pt>
                <c:pt idx="2565">
                  <c:v>13648.396675947186</c:v>
                </c:pt>
                <c:pt idx="2566">
                  <c:v>13645.98025635779</c:v>
                </c:pt>
                <c:pt idx="2567">
                  <c:v>13643.563414608971</c:v>
                </c:pt>
                <c:pt idx="2568">
                  <c:v>13641.146150568649</c:v>
                </c:pt>
                <c:pt idx="2569">
                  <c:v>13638.728464104592</c:v>
                </c:pt>
                <c:pt idx="2570">
                  <c:v>13636.310355084508</c:v>
                </c:pt>
                <c:pt idx="2571">
                  <c:v>13633.891823375989</c:v>
                </c:pt>
                <c:pt idx="2572">
                  <c:v>13631.472868846542</c:v>
                </c:pt>
                <c:pt idx="2573">
                  <c:v>13629.05349136356</c:v>
                </c:pt>
                <c:pt idx="2574">
                  <c:v>13626.633690794362</c:v>
                </c:pt>
                <c:pt idx="2575">
                  <c:v>13624.213467006153</c:v>
                </c:pt>
                <c:pt idx="2576">
                  <c:v>13621.79281986603</c:v>
                </c:pt>
                <c:pt idx="2577">
                  <c:v>13619.371749241031</c:v>
                </c:pt>
                <c:pt idx="2578">
                  <c:v>13616.950254998061</c:v>
                </c:pt>
                <c:pt idx="2579">
                  <c:v>13614.52833700394</c:v>
                </c:pt>
                <c:pt idx="2580">
                  <c:v>13612.105995125388</c:v>
                </c:pt>
                <c:pt idx="2581">
                  <c:v>13609.68322922904</c:v>
                </c:pt>
                <c:pt idx="2582">
                  <c:v>13607.260039181409</c:v>
                </c:pt>
                <c:pt idx="2583">
                  <c:v>13604.83642484894</c:v>
                </c:pt>
                <c:pt idx="2584">
                  <c:v>13602.412386097951</c:v>
                </c:pt>
                <c:pt idx="2585">
                  <c:v>13599.987922794679</c:v>
                </c:pt>
                <c:pt idx="2586">
                  <c:v>13597.56303480526</c:v>
                </c:pt>
                <c:pt idx="2587">
                  <c:v>13595.13772199573</c:v>
                </c:pt>
                <c:pt idx="2588">
                  <c:v>13592.71198423203</c:v>
                </c:pt>
                <c:pt idx="2589">
                  <c:v>13590.285821379999</c:v>
                </c:pt>
                <c:pt idx="2590">
                  <c:v>13587.859233305378</c:v>
                </c:pt>
                <c:pt idx="2591">
                  <c:v>13585.432219873819</c:v>
                </c:pt>
                <c:pt idx="2592">
                  <c:v>13583.004780950872</c:v>
                </c:pt>
                <c:pt idx="2593">
                  <c:v>13580.576916401948</c:v>
                </c:pt>
                <c:pt idx="2594">
                  <c:v>13578.148626092439</c:v>
                </c:pt>
                <c:pt idx="2595">
                  <c:v>13575.719909887581</c:v>
                </c:pt>
                <c:pt idx="2596">
                  <c:v>13573.290767652512</c:v>
                </c:pt>
                <c:pt idx="2597">
                  <c:v>13570.861199252298</c:v>
                </c:pt>
                <c:pt idx="2598">
                  <c:v>13568.431204551891</c:v>
                </c:pt>
                <c:pt idx="2599">
                  <c:v>13566.00078341613</c:v>
                </c:pt>
                <c:pt idx="2600">
                  <c:v>13563.569935709787</c:v>
                </c:pt>
                <c:pt idx="2601">
                  <c:v>13561.13866129752</c:v>
                </c:pt>
                <c:pt idx="2602">
                  <c:v>13558.706960043881</c:v>
                </c:pt>
                <c:pt idx="2603">
                  <c:v>13556.274831813313</c:v>
                </c:pt>
                <c:pt idx="2604">
                  <c:v>13553.842276470203</c:v>
                </c:pt>
                <c:pt idx="2605">
                  <c:v>13551.40929387878</c:v>
                </c:pt>
                <c:pt idx="2606">
                  <c:v>13548.975883903217</c:v>
                </c:pt>
                <c:pt idx="2607">
                  <c:v>13546.542046407581</c:v>
                </c:pt>
                <c:pt idx="2608">
                  <c:v>13544.107781255832</c:v>
                </c:pt>
                <c:pt idx="2609">
                  <c:v>13541.673088311814</c:v>
                </c:pt>
                <c:pt idx="2610">
                  <c:v>13539.237967439292</c:v>
                </c:pt>
                <c:pt idx="2611">
                  <c:v>13536.802418501931</c:v>
                </c:pt>
                <c:pt idx="2612">
                  <c:v>13534.3664413633</c:v>
                </c:pt>
                <c:pt idx="2613">
                  <c:v>13531.93003588685</c:v>
                </c:pt>
                <c:pt idx="2614">
                  <c:v>13529.493201935942</c:v>
                </c:pt>
                <c:pt idx="2615">
                  <c:v>13527.055939373826</c:v>
                </c:pt>
                <c:pt idx="2616">
                  <c:v>13524.618248063693</c:v>
                </c:pt>
                <c:pt idx="2617">
                  <c:v>13522.18012786856</c:v>
                </c:pt>
                <c:pt idx="2618">
                  <c:v>13519.741578651421</c:v>
                </c:pt>
                <c:pt idx="2619">
                  <c:v>13517.302600275118</c:v>
                </c:pt>
                <c:pt idx="2620">
                  <c:v>13514.863192602421</c:v>
                </c:pt>
                <c:pt idx="2621">
                  <c:v>13512.423355495979</c:v>
                </c:pt>
                <c:pt idx="2622">
                  <c:v>13509.983088818344</c:v>
                </c:pt>
                <c:pt idx="2623">
                  <c:v>13507.542392431971</c:v>
                </c:pt>
                <c:pt idx="2624">
                  <c:v>13505.101266199232</c:v>
                </c:pt>
                <c:pt idx="2625">
                  <c:v>13502.659709982358</c:v>
                </c:pt>
                <c:pt idx="2626">
                  <c:v>13500.217723643518</c:v>
                </c:pt>
                <c:pt idx="2627">
                  <c:v>13497.775307044771</c:v>
                </c:pt>
                <c:pt idx="2628">
                  <c:v>13495.33246004805</c:v>
                </c:pt>
                <c:pt idx="2629">
                  <c:v>13492.88918251521</c:v>
                </c:pt>
                <c:pt idx="2630">
                  <c:v>13490.445474308</c:v>
                </c:pt>
                <c:pt idx="2631">
                  <c:v>13488.001335288058</c:v>
                </c:pt>
                <c:pt idx="2632">
                  <c:v>13485.556765316942</c:v>
                </c:pt>
                <c:pt idx="2633">
                  <c:v>13483.111764256091</c:v>
                </c:pt>
                <c:pt idx="2634">
                  <c:v>13480.666331966848</c:v>
                </c:pt>
                <c:pt idx="2635">
                  <c:v>13478.220468310454</c:v>
                </c:pt>
                <c:pt idx="2636">
                  <c:v>13475.77417314804</c:v>
                </c:pt>
                <c:pt idx="2637">
                  <c:v>13473.327446340652</c:v>
                </c:pt>
                <c:pt idx="2638">
                  <c:v>13470.880287749211</c:v>
                </c:pt>
                <c:pt idx="2639">
                  <c:v>13468.432697234563</c:v>
                </c:pt>
                <c:pt idx="2640">
                  <c:v>13465.984674657428</c:v>
                </c:pt>
                <c:pt idx="2641">
                  <c:v>13463.53621987845</c:v>
                </c:pt>
                <c:pt idx="2642">
                  <c:v>13461.087332758128</c:v>
                </c:pt>
                <c:pt idx="2643">
                  <c:v>13458.638013156911</c:v>
                </c:pt>
                <c:pt idx="2644">
                  <c:v>13456.188260935112</c:v>
                </c:pt>
                <c:pt idx="2645">
                  <c:v>13453.738075952944</c:v>
                </c:pt>
                <c:pt idx="2646">
                  <c:v>13451.287458070521</c:v>
                </c:pt>
                <c:pt idx="2647">
                  <c:v>13448.836407147863</c:v>
                </c:pt>
                <c:pt idx="2648">
                  <c:v>13446.384923044878</c:v>
                </c:pt>
                <c:pt idx="2649">
                  <c:v>13443.93300562138</c:v>
                </c:pt>
                <c:pt idx="2650">
                  <c:v>13441.480654737061</c:v>
                </c:pt>
                <c:pt idx="2651">
                  <c:v>13439.02787025153</c:v>
                </c:pt>
                <c:pt idx="2652">
                  <c:v>13436.574652024279</c:v>
                </c:pt>
                <c:pt idx="2653">
                  <c:v>13434.12099991472</c:v>
                </c:pt>
                <c:pt idx="2654">
                  <c:v>13431.666913782126</c:v>
                </c:pt>
                <c:pt idx="2655">
                  <c:v>13429.212393485701</c:v>
                </c:pt>
                <c:pt idx="2656">
                  <c:v>13426.75743888451</c:v>
                </c:pt>
                <c:pt idx="2657">
                  <c:v>13424.302049837563</c:v>
                </c:pt>
                <c:pt idx="2658">
                  <c:v>13421.846226203708</c:v>
                </c:pt>
                <c:pt idx="2659">
                  <c:v>13419.389967841749</c:v>
                </c:pt>
                <c:pt idx="2660">
                  <c:v>13416.933274610339</c:v>
                </c:pt>
                <c:pt idx="2661">
                  <c:v>13414.476146368048</c:v>
                </c:pt>
                <c:pt idx="2662">
                  <c:v>13412.01858297334</c:v>
                </c:pt>
                <c:pt idx="2663">
                  <c:v>13409.560584284578</c:v>
                </c:pt>
                <c:pt idx="2664">
                  <c:v>13407.10215016001</c:v>
                </c:pt>
                <c:pt idx="2665">
                  <c:v>13404.643280457802</c:v>
                </c:pt>
                <c:pt idx="2666">
                  <c:v>13402.183975035981</c:v>
                </c:pt>
                <c:pt idx="2667">
                  <c:v>13399.724233752511</c:v>
                </c:pt>
                <c:pt idx="2668">
                  <c:v>13397.26405646521</c:v>
                </c:pt>
                <c:pt idx="2669">
                  <c:v>13394.803443031831</c:v>
                </c:pt>
                <c:pt idx="2670">
                  <c:v>13392.342393309989</c:v>
                </c:pt>
                <c:pt idx="2671">
                  <c:v>13389.88090715722</c:v>
                </c:pt>
                <c:pt idx="2672">
                  <c:v>13387.418984430939</c:v>
                </c:pt>
                <c:pt idx="2673">
                  <c:v>13384.956624988454</c:v>
                </c:pt>
                <c:pt idx="2674">
                  <c:v>13382.493828686998</c:v>
                </c:pt>
                <c:pt idx="2675">
                  <c:v>13380.03059538366</c:v>
                </c:pt>
                <c:pt idx="2676">
                  <c:v>13377.566924935438</c:v>
                </c:pt>
                <c:pt idx="2677">
                  <c:v>13375.102817199242</c:v>
                </c:pt>
                <c:pt idx="2678">
                  <c:v>13372.638272031854</c:v>
                </c:pt>
                <c:pt idx="2679">
                  <c:v>13370.173289289951</c:v>
                </c:pt>
                <c:pt idx="2680">
                  <c:v>13367.707868830132</c:v>
                </c:pt>
                <c:pt idx="2681">
                  <c:v>13365.242010508862</c:v>
                </c:pt>
                <c:pt idx="2682">
                  <c:v>13362.77571418251</c:v>
                </c:pt>
                <c:pt idx="2683">
                  <c:v>13360.308979707339</c:v>
                </c:pt>
                <c:pt idx="2684">
                  <c:v>13357.84180693951</c:v>
                </c:pt>
                <c:pt idx="2685">
                  <c:v>13355.374195735078</c:v>
                </c:pt>
                <c:pt idx="2686">
                  <c:v>13352.906145949988</c:v>
                </c:pt>
                <c:pt idx="2687">
                  <c:v>13350.437657440078</c:v>
                </c:pt>
                <c:pt idx="2688">
                  <c:v>13347.968730061088</c:v>
                </c:pt>
                <c:pt idx="2689">
                  <c:v>13345.499363668636</c:v>
                </c:pt>
                <c:pt idx="2690">
                  <c:v>13343.029558118264</c:v>
                </c:pt>
                <c:pt idx="2691">
                  <c:v>13340.559313265367</c:v>
                </c:pt>
                <c:pt idx="2692">
                  <c:v>13338.088628965268</c:v>
                </c:pt>
                <c:pt idx="2693">
                  <c:v>13335.61750507318</c:v>
                </c:pt>
                <c:pt idx="2694">
                  <c:v>13333.14594144418</c:v>
                </c:pt>
                <c:pt idx="2695">
                  <c:v>13330.673937933258</c:v>
                </c:pt>
                <c:pt idx="2696">
                  <c:v>13328.201494395333</c:v>
                </c:pt>
                <c:pt idx="2697">
                  <c:v>13325.728610685141</c:v>
                </c:pt>
                <c:pt idx="2698">
                  <c:v>13323.255286657368</c:v>
                </c:pt>
                <c:pt idx="2699">
                  <c:v>13320.781522166591</c:v>
                </c:pt>
                <c:pt idx="2700">
                  <c:v>13318.307317067249</c:v>
                </c:pt>
                <c:pt idx="2701">
                  <c:v>13315.83267121371</c:v>
                </c:pt>
                <c:pt idx="2702">
                  <c:v>13313.357584460196</c:v>
                </c:pt>
                <c:pt idx="2703">
                  <c:v>13310.882056660857</c:v>
                </c:pt>
                <c:pt idx="2704">
                  <c:v>13308.406087669728</c:v>
                </c:pt>
                <c:pt idx="2705">
                  <c:v>13305.92967734071</c:v>
                </c:pt>
                <c:pt idx="2706">
                  <c:v>13303.452825527627</c:v>
                </c:pt>
                <c:pt idx="2707">
                  <c:v>13300.975532084198</c:v>
                </c:pt>
                <c:pt idx="2708">
                  <c:v>13298.497796864011</c:v>
                </c:pt>
                <c:pt idx="2709">
                  <c:v>13296.019619720541</c:v>
                </c:pt>
                <c:pt idx="2710">
                  <c:v>13293.541000507203</c:v>
                </c:pt>
                <c:pt idx="2711">
                  <c:v>13291.061939077246</c:v>
                </c:pt>
                <c:pt idx="2712">
                  <c:v>13288.582435283848</c:v>
                </c:pt>
                <c:pt idx="2713">
                  <c:v>13286.102488980079</c:v>
                </c:pt>
                <c:pt idx="2714">
                  <c:v>13283.622100018882</c:v>
                </c:pt>
                <c:pt idx="2715">
                  <c:v>13281.141268253092</c:v>
                </c:pt>
                <c:pt idx="2716">
                  <c:v>13278.659993535448</c:v>
                </c:pt>
                <c:pt idx="2717">
                  <c:v>13276.178275718579</c:v>
                </c:pt>
                <c:pt idx="2718">
                  <c:v>13273.696114655007</c:v>
                </c:pt>
                <c:pt idx="2719">
                  <c:v>13271.213510197153</c:v>
                </c:pt>
                <c:pt idx="2720">
                  <c:v>13268.730462197294</c:v>
                </c:pt>
                <c:pt idx="2721">
                  <c:v>13266.246970507629</c:v>
                </c:pt>
                <c:pt idx="2722">
                  <c:v>13263.763034980248</c:v>
                </c:pt>
                <c:pt idx="2723">
                  <c:v>13261.278655467127</c:v>
                </c:pt>
                <c:pt idx="2724">
                  <c:v>13258.79383182013</c:v>
                </c:pt>
                <c:pt idx="2725">
                  <c:v>13256.30856389102</c:v>
                </c:pt>
                <c:pt idx="2726">
                  <c:v>13253.822851531431</c:v>
                </c:pt>
                <c:pt idx="2727">
                  <c:v>13251.336694592908</c:v>
                </c:pt>
                <c:pt idx="2728">
                  <c:v>13248.850092926888</c:v>
                </c:pt>
                <c:pt idx="2729">
                  <c:v>13246.363046384689</c:v>
                </c:pt>
                <c:pt idx="2730">
                  <c:v>13243.875554817509</c:v>
                </c:pt>
                <c:pt idx="2731">
                  <c:v>13241.387618076469</c:v>
                </c:pt>
                <c:pt idx="2732">
                  <c:v>13238.89923601255</c:v>
                </c:pt>
                <c:pt idx="2733">
                  <c:v>13236.410408476631</c:v>
                </c:pt>
                <c:pt idx="2734">
                  <c:v>13233.92113531949</c:v>
                </c:pt>
                <c:pt idx="2735">
                  <c:v>13231.431416391792</c:v>
                </c:pt>
                <c:pt idx="2736">
                  <c:v>13228.941251544082</c:v>
                </c:pt>
                <c:pt idx="2737">
                  <c:v>13226.450640626808</c:v>
                </c:pt>
                <c:pt idx="2738">
                  <c:v>13223.959583490296</c:v>
                </c:pt>
                <c:pt idx="2739">
                  <c:v>13221.468079984787</c:v>
                </c:pt>
                <c:pt idx="2740">
                  <c:v>13218.976129960367</c:v>
                </c:pt>
                <c:pt idx="2741">
                  <c:v>13216.483733267058</c:v>
                </c:pt>
                <c:pt idx="2742">
                  <c:v>13213.990889754738</c:v>
                </c:pt>
                <c:pt idx="2743">
                  <c:v>13211.497599273198</c:v>
                </c:pt>
                <c:pt idx="2744">
                  <c:v>13209.00386167211</c:v>
                </c:pt>
                <c:pt idx="2745">
                  <c:v>13206.509676801023</c:v>
                </c:pt>
                <c:pt idx="2746">
                  <c:v>13204.01504450938</c:v>
                </c:pt>
                <c:pt idx="2747">
                  <c:v>13201.519964646541</c:v>
                </c:pt>
                <c:pt idx="2748">
                  <c:v>13199.024437061711</c:v>
                </c:pt>
                <c:pt idx="2749">
                  <c:v>13196.528461604023</c:v>
                </c:pt>
                <c:pt idx="2750">
                  <c:v>13194.032038122472</c:v>
                </c:pt>
                <c:pt idx="2751">
                  <c:v>13191.535166465948</c:v>
                </c:pt>
                <c:pt idx="2752">
                  <c:v>13189.037846483248</c:v>
                </c:pt>
                <c:pt idx="2753">
                  <c:v>13186.54007802303</c:v>
                </c:pt>
                <c:pt idx="2754">
                  <c:v>13184.041860933859</c:v>
                </c:pt>
                <c:pt idx="2755">
                  <c:v>13181.54319506418</c:v>
                </c:pt>
                <c:pt idx="2756">
                  <c:v>13179.044080262332</c:v>
                </c:pt>
                <c:pt idx="2757">
                  <c:v>13176.544516376543</c:v>
                </c:pt>
                <c:pt idx="2758">
                  <c:v>13174.044503254921</c:v>
                </c:pt>
                <c:pt idx="2759">
                  <c:v>13171.544040745464</c:v>
                </c:pt>
                <c:pt idx="2760">
                  <c:v>13169.043128696059</c:v>
                </c:pt>
                <c:pt idx="2761">
                  <c:v>13166.541766954491</c:v>
                </c:pt>
                <c:pt idx="2762">
                  <c:v>13164.03995536842</c:v>
                </c:pt>
                <c:pt idx="2763">
                  <c:v>13161.537693785409</c:v>
                </c:pt>
                <c:pt idx="2764">
                  <c:v>13159.034982052885</c:v>
                </c:pt>
                <c:pt idx="2765">
                  <c:v>13156.53182001817</c:v>
                </c:pt>
                <c:pt idx="2766">
                  <c:v>13154.028207528499</c:v>
                </c:pt>
                <c:pt idx="2767">
                  <c:v>13151.524144430959</c:v>
                </c:pt>
                <c:pt idx="2768">
                  <c:v>13149.019630572549</c:v>
                </c:pt>
                <c:pt idx="2769">
                  <c:v>13146.51466580015</c:v>
                </c:pt>
                <c:pt idx="2770">
                  <c:v>13144.009249960511</c:v>
                </c:pt>
                <c:pt idx="2771">
                  <c:v>13141.50338290029</c:v>
                </c:pt>
                <c:pt idx="2772">
                  <c:v>13138.997064466028</c:v>
                </c:pt>
                <c:pt idx="2773">
                  <c:v>13136.490294504149</c:v>
                </c:pt>
                <c:pt idx="2774">
                  <c:v>13133.98307286097</c:v>
                </c:pt>
                <c:pt idx="2775">
                  <c:v>13131.475399382678</c:v>
                </c:pt>
                <c:pt idx="2776">
                  <c:v>13128.967273915378</c:v>
                </c:pt>
                <c:pt idx="2777">
                  <c:v>13126.458696305021</c:v>
                </c:pt>
                <c:pt idx="2778">
                  <c:v>13123.94966639747</c:v>
                </c:pt>
                <c:pt idx="2779">
                  <c:v>13121.44018403848</c:v>
                </c:pt>
                <c:pt idx="2780">
                  <c:v>13118.930249073683</c:v>
                </c:pt>
                <c:pt idx="2781">
                  <c:v>13116.419861348582</c:v>
                </c:pt>
                <c:pt idx="2782">
                  <c:v>13113.909020708588</c:v>
                </c:pt>
                <c:pt idx="2783">
                  <c:v>13111.397726998988</c:v>
                </c:pt>
                <c:pt idx="2784">
                  <c:v>13108.885980064959</c:v>
                </c:pt>
                <c:pt idx="2785">
                  <c:v>13106.37377975157</c:v>
                </c:pt>
                <c:pt idx="2786">
                  <c:v>13103.861125903759</c:v>
                </c:pt>
                <c:pt idx="2787">
                  <c:v>13101.348018366361</c:v>
                </c:pt>
                <c:pt idx="2788">
                  <c:v>13098.834456984099</c:v>
                </c:pt>
                <c:pt idx="2789">
                  <c:v>13096.320441601561</c:v>
                </c:pt>
                <c:pt idx="2790">
                  <c:v>13093.805972063255</c:v>
                </c:pt>
                <c:pt idx="2791">
                  <c:v>13091.291048213541</c:v>
                </c:pt>
                <c:pt idx="2792">
                  <c:v>13088.77566989669</c:v>
                </c:pt>
                <c:pt idx="2793">
                  <c:v>13086.25983695684</c:v>
                </c:pt>
                <c:pt idx="2794">
                  <c:v>13083.743549238021</c:v>
                </c:pt>
                <c:pt idx="2795">
                  <c:v>13081.226806584151</c:v>
                </c:pt>
                <c:pt idx="2796">
                  <c:v>13078.709608839032</c:v>
                </c:pt>
                <c:pt idx="2797">
                  <c:v>13076.191955846332</c:v>
                </c:pt>
                <c:pt idx="2798">
                  <c:v>13073.673847449652</c:v>
                </c:pt>
                <c:pt idx="2799">
                  <c:v>13071.155283492408</c:v>
                </c:pt>
                <c:pt idx="2800">
                  <c:v>13068.636263817962</c:v>
                </c:pt>
                <c:pt idx="2801">
                  <c:v>13066.11678826953</c:v>
                </c:pt>
                <c:pt idx="2802">
                  <c:v>13063.596856690217</c:v>
                </c:pt>
                <c:pt idx="2803">
                  <c:v>13061.076468923029</c:v>
                </c:pt>
                <c:pt idx="2804">
                  <c:v>13058.555624810821</c:v>
                </c:pt>
                <c:pt idx="2805">
                  <c:v>13056.034324196362</c:v>
                </c:pt>
                <c:pt idx="2806">
                  <c:v>13053.512566922302</c:v>
                </c:pt>
                <c:pt idx="2807">
                  <c:v>13050.990352831152</c:v>
                </c:pt>
                <c:pt idx="2808">
                  <c:v>13048.467681765329</c:v>
                </c:pt>
                <c:pt idx="2809">
                  <c:v>13045.94455356714</c:v>
                </c:pt>
                <c:pt idx="2810">
                  <c:v>13043.42096807875</c:v>
                </c:pt>
                <c:pt idx="2811">
                  <c:v>13040.896925142219</c:v>
                </c:pt>
                <c:pt idx="2812">
                  <c:v>13038.372424599511</c:v>
                </c:pt>
                <c:pt idx="2813">
                  <c:v>13035.847466292433</c:v>
                </c:pt>
                <c:pt idx="2814">
                  <c:v>13033.322050062699</c:v>
                </c:pt>
                <c:pt idx="2815">
                  <c:v>13030.796175751922</c:v>
                </c:pt>
                <c:pt idx="2816">
                  <c:v>13028.26984320157</c:v>
                </c:pt>
                <c:pt idx="2817">
                  <c:v>13025.743052253003</c:v>
                </c:pt>
                <c:pt idx="2818">
                  <c:v>13023.21580274746</c:v>
                </c:pt>
                <c:pt idx="2819">
                  <c:v>13020.688094526069</c:v>
                </c:pt>
                <c:pt idx="2820">
                  <c:v>13018.159927429848</c:v>
                </c:pt>
                <c:pt idx="2821">
                  <c:v>13015.631301299692</c:v>
                </c:pt>
                <c:pt idx="2822">
                  <c:v>13013.102215976362</c:v>
                </c:pt>
                <c:pt idx="2823">
                  <c:v>13010.572671300522</c:v>
                </c:pt>
                <c:pt idx="2824">
                  <c:v>13008.042667112713</c:v>
                </c:pt>
                <c:pt idx="2825">
                  <c:v>13005.512203253351</c:v>
                </c:pt>
                <c:pt idx="2826">
                  <c:v>13002.98127956274</c:v>
                </c:pt>
                <c:pt idx="2827">
                  <c:v>13000.44989588108</c:v>
                </c:pt>
                <c:pt idx="2828">
                  <c:v>12997.918052048422</c:v>
                </c:pt>
                <c:pt idx="2829">
                  <c:v>12995.38574790472</c:v>
                </c:pt>
                <c:pt idx="2830">
                  <c:v>12992.852983289806</c:v>
                </c:pt>
                <c:pt idx="2831">
                  <c:v>12990.31975804341</c:v>
                </c:pt>
                <c:pt idx="2832">
                  <c:v>12987.786072005099</c:v>
                </c:pt>
                <c:pt idx="2833">
                  <c:v>12985.25192501436</c:v>
                </c:pt>
                <c:pt idx="2834">
                  <c:v>12982.717316910563</c:v>
                </c:pt>
                <c:pt idx="2835">
                  <c:v>12980.182247532926</c:v>
                </c:pt>
                <c:pt idx="2836">
                  <c:v>12977.646716720579</c:v>
                </c:pt>
                <c:pt idx="2837">
                  <c:v>12975.110724312544</c:v>
                </c:pt>
                <c:pt idx="2838">
                  <c:v>12972.574270147659</c:v>
                </c:pt>
                <c:pt idx="2839">
                  <c:v>12970.037354064731</c:v>
                </c:pt>
                <c:pt idx="2840">
                  <c:v>12967.499975902378</c:v>
                </c:pt>
                <c:pt idx="2841">
                  <c:v>12964.962135499138</c:v>
                </c:pt>
                <c:pt idx="2842">
                  <c:v>12962.423832693417</c:v>
                </c:pt>
                <c:pt idx="2843">
                  <c:v>12959.885067323488</c:v>
                </c:pt>
                <c:pt idx="2844">
                  <c:v>12957.345839227539</c:v>
                </c:pt>
                <c:pt idx="2845">
                  <c:v>12954.806148243601</c:v>
                </c:pt>
                <c:pt idx="2846">
                  <c:v>12952.265994209598</c:v>
                </c:pt>
                <c:pt idx="2847">
                  <c:v>12949.725376963348</c:v>
                </c:pt>
                <c:pt idx="2848">
                  <c:v>12947.184296342544</c:v>
                </c:pt>
                <c:pt idx="2849">
                  <c:v>12944.642752184744</c:v>
                </c:pt>
                <c:pt idx="2850">
                  <c:v>12942.10074432739</c:v>
                </c:pt>
                <c:pt idx="2851">
                  <c:v>12939.558272607828</c:v>
                </c:pt>
                <c:pt idx="2852">
                  <c:v>12937.015336863247</c:v>
                </c:pt>
                <c:pt idx="2853">
                  <c:v>12934.471936930759</c:v>
                </c:pt>
                <c:pt idx="2854">
                  <c:v>12931.928072647301</c:v>
                </c:pt>
                <c:pt idx="2855">
                  <c:v>12929.383743849739</c:v>
                </c:pt>
                <c:pt idx="2856">
                  <c:v>12926.8389503748</c:v>
                </c:pt>
                <c:pt idx="2857">
                  <c:v>12924.293692059082</c:v>
                </c:pt>
                <c:pt idx="2858">
                  <c:v>12921.747968739064</c:v>
                </c:pt>
                <c:pt idx="2859">
                  <c:v>12919.201780251113</c:v>
                </c:pt>
                <c:pt idx="2860">
                  <c:v>12916.655126431468</c:v>
                </c:pt>
                <c:pt idx="2861">
                  <c:v>12914.108007116274</c:v>
                </c:pt>
                <c:pt idx="2862">
                  <c:v>12911.560422141492</c:v>
                </c:pt>
                <c:pt idx="2863">
                  <c:v>12909.012371343029</c:v>
                </c:pt>
                <c:pt idx="2864">
                  <c:v>12906.46385455663</c:v>
                </c:pt>
                <c:pt idx="2865">
                  <c:v>12903.914871617942</c:v>
                </c:pt>
                <c:pt idx="2866">
                  <c:v>12901.365422362471</c:v>
                </c:pt>
                <c:pt idx="2867">
                  <c:v>12898.815506625599</c:v>
                </c:pt>
                <c:pt idx="2868">
                  <c:v>12896.265124242618</c:v>
                </c:pt>
                <c:pt idx="2869">
                  <c:v>12893.714275048671</c:v>
                </c:pt>
                <c:pt idx="2870">
                  <c:v>12891.162958878771</c:v>
                </c:pt>
                <c:pt idx="2871">
                  <c:v>12888.611175567838</c:v>
                </c:pt>
                <c:pt idx="2872">
                  <c:v>12886.058924950647</c:v>
                </c:pt>
                <c:pt idx="2873">
                  <c:v>12883.50620686187</c:v>
                </c:pt>
                <c:pt idx="2874">
                  <c:v>12880.953021136032</c:v>
                </c:pt>
                <c:pt idx="2875">
                  <c:v>12878.399367607548</c:v>
                </c:pt>
                <c:pt idx="2876">
                  <c:v>12875.845246110732</c:v>
                </c:pt>
                <c:pt idx="2877">
                  <c:v>12873.290656479719</c:v>
                </c:pt>
                <c:pt idx="2878">
                  <c:v>12870.73559854859</c:v>
                </c:pt>
                <c:pt idx="2879">
                  <c:v>12868.180072151265</c:v>
                </c:pt>
                <c:pt idx="2880">
                  <c:v>12865.624077121523</c:v>
                </c:pt>
                <c:pt idx="2881">
                  <c:v>12863.067613293057</c:v>
                </c:pt>
                <c:pt idx="2882">
                  <c:v>12860.510680499438</c:v>
                </c:pt>
                <c:pt idx="2883">
                  <c:v>12857.95327857409</c:v>
                </c:pt>
                <c:pt idx="2884">
                  <c:v>12855.39540735031</c:v>
                </c:pt>
                <c:pt idx="2885">
                  <c:v>12852.837066661288</c:v>
                </c:pt>
                <c:pt idx="2886">
                  <c:v>12850.278256340112</c:v>
                </c:pt>
                <c:pt idx="2887">
                  <c:v>12847.718976219679</c:v>
                </c:pt>
                <c:pt idx="2888">
                  <c:v>12845.159226132844</c:v>
                </c:pt>
                <c:pt idx="2889">
                  <c:v>12842.599005912272</c:v>
                </c:pt>
                <c:pt idx="2890">
                  <c:v>12840.03831539054</c:v>
                </c:pt>
                <c:pt idx="2891">
                  <c:v>12837.477154400089</c:v>
                </c:pt>
                <c:pt idx="2892">
                  <c:v>12834.915522773261</c:v>
                </c:pt>
                <c:pt idx="2893">
                  <c:v>12832.35342034221</c:v>
                </c:pt>
                <c:pt idx="2894">
                  <c:v>12829.790846939051</c:v>
                </c:pt>
                <c:pt idx="2895">
                  <c:v>12827.227802395704</c:v>
                </c:pt>
                <c:pt idx="2896">
                  <c:v>12824.66428654399</c:v>
                </c:pt>
                <c:pt idx="2897">
                  <c:v>12822.100299215623</c:v>
                </c:pt>
                <c:pt idx="2898">
                  <c:v>12819.535840242163</c:v>
                </c:pt>
                <c:pt idx="2899">
                  <c:v>12816.970909455069</c:v>
                </c:pt>
                <c:pt idx="2900">
                  <c:v>12814.405506685658</c:v>
                </c:pt>
                <c:pt idx="2901">
                  <c:v>12811.839631765128</c:v>
                </c:pt>
                <c:pt idx="2902">
                  <c:v>12809.27328452457</c:v>
                </c:pt>
                <c:pt idx="2903">
                  <c:v>12806.70646479491</c:v>
                </c:pt>
                <c:pt idx="2904">
                  <c:v>12804.139172406982</c:v>
                </c:pt>
                <c:pt idx="2905">
                  <c:v>12801.571407191484</c:v>
                </c:pt>
                <c:pt idx="2906">
                  <c:v>12799.003168978979</c:v>
                </c:pt>
                <c:pt idx="2907">
                  <c:v>12796.434457599933</c:v>
                </c:pt>
                <c:pt idx="2908">
                  <c:v>12793.865272884657</c:v>
                </c:pt>
                <c:pt idx="2909">
                  <c:v>12791.295614663339</c:v>
                </c:pt>
                <c:pt idx="2910">
                  <c:v>12788.725482766073</c:v>
                </c:pt>
                <c:pt idx="2911">
                  <c:v>12786.154877022771</c:v>
                </c:pt>
                <c:pt idx="2912">
                  <c:v>12783.583797263271</c:v>
                </c:pt>
                <c:pt idx="2913">
                  <c:v>12781.012243317262</c:v>
                </c:pt>
                <c:pt idx="2914">
                  <c:v>12778.440215014312</c:v>
                </c:pt>
                <c:pt idx="2915">
                  <c:v>12775.867712183848</c:v>
                </c:pt>
                <c:pt idx="2916">
                  <c:v>12773.294734655199</c:v>
                </c:pt>
                <c:pt idx="2917">
                  <c:v>12770.721282257551</c:v>
                </c:pt>
                <c:pt idx="2918">
                  <c:v>12768.147354819952</c:v>
                </c:pt>
                <c:pt idx="2919">
                  <c:v>12765.572952171331</c:v>
                </c:pt>
                <c:pt idx="2920">
                  <c:v>12762.99807414052</c:v>
                </c:pt>
                <c:pt idx="2921">
                  <c:v>12760.422720556171</c:v>
                </c:pt>
                <c:pt idx="2922">
                  <c:v>12757.84689124686</c:v>
                </c:pt>
                <c:pt idx="2923">
                  <c:v>12755.27058604099</c:v>
                </c:pt>
                <c:pt idx="2924">
                  <c:v>12752.69380476687</c:v>
                </c:pt>
                <c:pt idx="2925">
                  <c:v>12750.116547252672</c:v>
                </c:pt>
                <c:pt idx="2926">
                  <c:v>12747.53881332643</c:v>
                </c:pt>
                <c:pt idx="2927">
                  <c:v>12744.960602816072</c:v>
                </c:pt>
                <c:pt idx="2928">
                  <c:v>12742.381915549378</c:v>
                </c:pt>
                <c:pt idx="2929">
                  <c:v>12739.802751354022</c:v>
                </c:pt>
                <c:pt idx="2930">
                  <c:v>12737.223110057523</c:v>
                </c:pt>
                <c:pt idx="2931">
                  <c:v>12734.642991487281</c:v>
                </c:pt>
                <c:pt idx="2932">
                  <c:v>12732.062395470581</c:v>
                </c:pt>
                <c:pt idx="2933">
                  <c:v>12729.481321834583</c:v>
                </c:pt>
                <c:pt idx="2934">
                  <c:v>12726.89977040628</c:v>
                </c:pt>
                <c:pt idx="2935">
                  <c:v>12724.317741012585</c:v>
                </c:pt>
                <c:pt idx="2936">
                  <c:v>12721.735233480249</c:v>
                </c:pt>
                <c:pt idx="2937">
                  <c:v>12719.152247635931</c:v>
                </c:pt>
                <c:pt idx="2938">
                  <c:v>12716.5687833061</c:v>
                </c:pt>
                <c:pt idx="2939">
                  <c:v>12713.984840317173</c:v>
                </c:pt>
                <c:pt idx="2940">
                  <c:v>12711.400418495359</c:v>
                </c:pt>
                <c:pt idx="2941">
                  <c:v>12708.815517666821</c:v>
                </c:pt>
                <c:pt idx="2942">
                  <c:v>12706.230137657511</c:v>
                </c:pt>
                <c:pt idx="2943">
                  <c:v>12703.644278293312</c:v>
                </c:pt>
                <c:pt idx="2944">
                  <c:v>12701.057939399949</c:v>
                </c:pt>
                <c:pt idx="2945">
                  <c:v>12698.471120803028</c:v>
                </c:pt>
                <c:pt idx="2946">
                  <c:v>12695.883822328031</c:v>
                </c:pt>
                <c:pt idx="2947">
                  <c:v>12693.29604380029</c:v>
                </c:pt>
                <c:pt idx="2948">
                  <c:v>12690.707785045022</c:v>
                </c:pt>
                <c:pt idx="2949">
                  <c:v>12688.11904588731</c:v>
                </c:pt>
                <c:pt idx="2950">
                  <c:v>12685.529826152122</c:v>
                </c:pt>
                <c:pt idx="2951">
                  <c:v>12682.940125664258</c:v>
                </c:pt>
                <c:pt idx="2952">
                  <c:v>12680.349944248441</c:v>
                </c:pt>
                <c:pt idx="2953">
                  <c:v>12677.75928172921</c:v>
                </c:pt>
                <c:pt idx="2954">
                  <c:v>12675.168137931018</c:v>
                </c:pt>
                <c:pt idx="2955">
                  <c:v>12672.576512678168</c:v>
                </c:pt>
                <c:pt idx="2956">
                  <c:v>12669.98440579483</c:v>
                </c:pt>
                <c:pt idx="2957">
                  <c:v>12667.391817105043</c:v>
                </c:pt>
                <c:pt idx="2958">
                  <c:v>12664.798746432723</c:v>
                </c:pt>
                <c:pt idx="2959">
                  <c:v>12662.205193601649</c:v>
                </c:pt>
                <c:pt idx="2960">
                  <c:v>12659.611158435471</c:v>
                </c:pt>
                <c:pt idx="2961">
                  <c:v>12657.016640757711</c:v>
                </c:pt>
                <c:pt idx="2962">
                  <c:v>12654.421640391773</c:v>
                </c:pt>
                <c:pt idx="2963">
                  <c:v>12651.82615716088</c:v>
                </c:pt>
                <c:pt idx="2964">
                  <c:v>12649.230190888189</c:v>
                </c:pt>
                <c:pt idx="2965">
                  <c:v>12646.633741396683</c:v>
                </c:pt>
                <c:pt idx="2966">
                  <c:v>12644.036808509221</c:v>
                </c:pt>
                <c:pt idx="2967">
                  <c:v>12641.439392048551</c:v>
                </c:pt>
                <c:pt idx="2968">
                  <c:v>12638.841491837251</c:v>
                </c:pt>
                <c:pt idx="2969">
                  <c:v>12636.243107697799</c:v>
                </c:pt>
                <c:pt idx="2970">
                  <c:v>12633.644239452542</c:v>
                </c:pt>
                <c:pt idx="2971">
                  <c:v>12631.044886923662</c:v>
                </c:pt>
                <c:pt idx="2972">
                  <c:v>12628.445049933251</c:v>
                </c:pt>
                <c:pt idx="2973">
                  <c:v>12625.844728303242</c:v>
                </c:pt>
                <c:pt idx="2974">
                  <c:v>12623.243921855441</c:v>
                </c:pt>
                <c:pt idx="2975">
                  <c:v>12620.642630411519</c:v>
                </c:pt>
                <c:pt idx="2976">
                  <c:v>12618.040853793031</c:v>
                </c:pt>
                <c:pt idx="2977">
                  <c:v>12615.43859182137</c:v>
                </c:pt>
                <c:pt idx="2978">
                  <c:v>12612.835844317829</c:v>
                </c:pt>
                <c:pt idx="2979">
                  <c:v>12610.232611103553</c:v>
                </c:pt>
                <c:pt idx="2980">
                  <c:v>12607.62889199953</c:v>
                </c:pt>
                <c:pt idx="2981">
                  <c:v>12605.024686826662</c:v>
                </c:pt>
                <c:pt idx="2982">
                  <c:v>12602.419995405678</c:v>
                </c:pt>
                <c:pt idx="2983">
                  <c:v>12599.81481755721</c:v>
                </c:pt>
                <c:pt idx="2984">
                  <c:v>12597.20915310171</c:v>
                </c:pt>
                <c:pt idx="2985">
                  <c:v>12594.603001859552</c:v>
                </c:pt>
                <c:pt idx="2986">
                  <c:v>12591.996363650918</c:v>
                </c:pt>
                <c:pt idx="2987">
                  <c:v>12589.389238295909</c:v>
                </c:pt>
                <c:pt idx="2988">
                  <c:v>12586.781625614451</c:v>
                </c:pt>
                <c:pt idx="2989">
                  <c:v>12584.173525426369</c:v>
                </c:pt>
                <c:pt idx="2990">
                  <c:v>12581.564937551329</c:v>
                </c:pt>
                <c:pt idx="2991">
                  <c:v>12578.955861808869</c:v>
                </c:pt>
                <c:pt idx="2992">
                  <c:v>12576.34629801841</c:v>
                </c:pt>
                <c:pt idx="2993">
                  <c:v>12573.736245999222</c:v>
                </c:pt>
                <c:pt idx="2994">
                  <c:v>12571.12570557043</c:v>
                </c:pt>
                <c:pt idx="2995">
                  <c:v>12568.514676551053</c:v>
                </c:pt>
                <c:pt idx="2996">
                  <c:v>12565.903158759951</c:v>
                </c:pt>
                <c:pt idx="2997">
                  <c:v>12563.291152015863</c:v>
                </c:pt>
                <c:pt idx="2998">
                  <c:v>12560.678656137379</c:v>
                </c:pt>
                <c:pt idx="2999">
                  <c:v>12558.065670942988</c:v>
                </c:pt>
                <c:pt idx="3000">
                  <c:v>12555.452196250988</c:v>
                </c:pt>
                <c:pt idx="3001">
                  <c:v>12552.838231879599</c:v>
                </c:pt>
                <c:pt idx="3002">
                  <c:v>12550.223777646872</c:v>
                </c:pt>
                <c:pt idx="3003">
                  <c:v>12547.608833370718</c:v>
                </c:pt>
                <c:pt idx="3004">
                  <c:v>12544.99339886895</c:v>
                </c:pt>
                <c:pt idx="3005">
                  <c:v>12542.377473959201</c:v>
                </c:pt>
                <c:pt idx="3006">
                  <c:v>12539.761058458991</c:v>
                </c:pt>
                <c:pt idx="3007">
                  <c:v>12537.144152185703</c:v>
                </c:pt>
                <c:pt idx="3008">
                  <c:v>12534.526754956572</c:v>
                </c:pt>
                <c:pt idx="3009">
                  <c:v>12531.908866588718</c:v>
                </c:pt>
                <c:pt idx="3010">
                  <c:v>12529.290486899132</c:v>
                </c:pt>
                <c:pt idx="3011">
                  <c:v>12526.671615704608</c:v>
                </c:pt>
                <c:pt idx="3012">
                  <c:v>12524.052252821884</c:v>
                </c:pt>
                <c:pt idx="3013">
                  <c:v>12521.4323980675</c:v>
                </c:pt>
                <c:pt idx="3014">
                  <c:v>12518.81205125789</c:v>
                </c:pt>
                <c:pt idx="3015">
                  <c:v>12516.191212209353</c:v>
                </c:pt>
                <c:pt idx="3016">
                  <c:v>12513.569880738018</c:v>
                </c:pt>
                <c:pt idx="3017">
                  <c:v>12510.94805665993</c:v>
                </c:pt>
                <c:pt idx="3018">
                  <c:v>12508.325739790947</c:v>
                </c:pt>
                <c:pt idx="3019">
                  <c:v>12505.702929946829</c:v>
                </c:pt>
                <c:pt idx="3020">
                  <c:v>12503.079626943156</c:v>
                </c:pt>
                <c:pt idx="3021">
                  <c:v>12500.455830595429</c:v>
                </c:pt>
                <c:pt idx="3022">
                  <c:v>12497.831540718951</c:v>
                </c:pt>
                <c:pt idx="3023">
                  <c:v>12495.206757128932</c:v>
                </c:pt>
                <c:pt idx="3024">
                  <c:v>12492.581479640397</c:v>
                </c:pt>
                <c:pt idx="3025">
                  <c:v>12489.955708068301</c:v>
                </c:pt>
                <c:pt idx="3026">
                  <c:v>12487.329442227399</c:v>
                </c:pt>
                <c:pt idx="3027">
                  <c:v>12484.702681932351</c:v>
                </c:pt>
                <c:pt idx="3028">
                  <c:v>12482.075426997628</c:v>
                </c:pt>
                <c:pt idx="3029">
                  <c:v>12479.447677237629</c:v>
                </c:pt>
                <c:pt idx="3030">
                  <c:v>12476.81943246656</c:v>
                </c:pt>
                <c:pt idx="3031">
                  <c:v>12474.190692498511</c:v>
                </c:pt>
                <c:pt idx="3032">
                  <c:v>12471.561457147433</c:v>
                </c:pt>
                <c:pt idx="3033">
                  <c:v>12468.93172622714</c:v>
                </c:pt>
                <c:pt idx="3034">
                  <c:v>12466.301499551289</c:v>
                </c:pt>
                <c:pt idx="3035">
                  <c:v>12463.670776933443</c:v>
                </c:pt>
                <c:pt idx="3036">
                  <c:v>12461.039558186963</c:v>
                </c:pt>
                <c:pt idx="3037">
                  <c:v>12458.407843125109</c:v>
                </c:pt>
                <c:pt idx="3038">
                  <c:v>12455.775631561019</c:v>
                </c:pt>
                <c:pt idx="3039">
                  <c:v>12453.142923307651</c:v>
                </c:pt>
                <c:pt idx="3040">
                  <c:v>12450.509718177842</c:v>
                </c:pt>
                <c:pt idx="3041">
                  <c:v>12447.876015984286</c:v>
                </c:pt>
                <c:pt idx="3042">
                  <c:v>12445.241816539552</c:v>
                </c:pt>
                <c:pt idx="3043">
                  <c:v>12442.607119656041</c:v>
                </c:pt>
                <c:pt idx="3044">
                  <c:v>12439.971925146048</c:v>
                </c:pt>
                <c:pt idx="3045">
                  <c:v>12437.336232821703</c:v>
                </c:pt>
                <c:pt idx="3046">
                  <c:v>12434.700042494991</c:v>
                </c:pt>
                <c:pt idx="3047">
                  <c:v>12432.063353977777</c:v>
                </c:pt>
                <c:pt idx="3048">
                  <c:v>12429.426167081789</c:v>
                </c:pt>
                <c:pt idx="3049">
                  <c:v>12426.788481618592</c:v>
                </c:pt>
                <c:pt idx="3050">
                  <c:v>12424.15029739961</c:v>
                </c:pt>
                <c:pt idx="3051">
                  <c:v>12421.51161423616</c:v>
                </c:pt>
                <c:pt idx="3052">
                  <c:v>12418.87243193939</c:v>
                </c:pt>
                <c:pt idx="3053">
                  <c:v>12416.232750320303</c:v>
                </c:pt>
                <c:pt idx="3054">
                  <c:v>12413.59256918977</c:v>
                </c:pt>
                <c:pt idx="3055">
                  <c:v>12410.951888358542</c:v>
                </c:pt>
                <c:pt idx="3056">
                  <c:v>12408.31070763718</c:v>
                </c:pt>
                <c:pt idx="3057">
                  <c:v>12405.669026836153</c:v>
                </c:pt>
                <c:pt idx="3058">
                  <c:v>12403.02684576576</c:v>
                </c:pt>
                <c:pt idx="3059">
                  <c:v>12400.38416423616</c:v>
                </c:pt>
                <c:pt idx="3060">
                  <c:v>12397.74098205739</c:v>
                </c:pt>
                <c:pt idx="3061">
                  <c:v>12395.09729903932</c:v>
                </c:pt>
                <c:pt idx="3062">
                  <c:v>12392.453114991687</c:v>
                </c:pt>
                <c:pt idx="3063">
                  <c:v>12389.808429724098</c:v>
                </c:pt>
                <c:pt idx="3064">
                  <c:v>12387.16324304601</c:v>
                </c:pt>
                <c:pt idx="3065">
                  <c:v>12384.51755476672</c:v>
                </c:pt>
                <c:pt idx="3066">
                  <c:v>12381.871364695407</c:v>
                </c:pt>
                <c:pt idx="3067">
                  <c:v>12379.22467264111</c:v>
                </c:pt>
                <c:pt idx="3068">
                  <c:v>12376.577478412704</c:v>
                </c:pt>
                <c:pt idx="3069">
                  <c:v>12373.929781818912</c:v>
                </c:pt>
                <c:pt idx="3070">
                  <c:v>12371.28158266836</c:v>
                </c:pt>
                <c:pt idx="3071">
                  <c:v>12368.632880769503</c:v>
                </c:pt>
                <c:pt idx="3072">
                  <c:v>12365.983675930631</c:v>
                </c:pt>
                <c:pt idx="3073">
                  <c:v>12363.333967959939</c:v>
                </c:pt>
                <c:pt idx="3074">
                  <c:v>12360.68375666545</c:v>
                </c:pt>
                <c:pt idx="3075">
                  <c:v>12358.033041855033</c:v>
                </c:pt>
                <c:pt idx="3076">
                  <c:v>12355.38182333644</c:v>
                </c:pt>
                <c:pt idx="3077">
                  <c:v>12352.730100917262</c:v>
                </c:pt>
                <c:pt idx="3078">
                  <c:v>12350.077874404948</c:v>
                </c:pt>
                <c:pt idx="3079">
                  <c:v>12347.425143606821</c:v>
                </c:pt>
                <c:pt idx="3080">
                  <c:v>12344.771908330033</c:v>
                </c:pt>
                <c:pt idx="3081">
                  <c:v>12342.118168381599</c:v>
                </c:pt>
                <c:pt idx="3082">
                  <c:v>12339.463923568399</c:v>
                </c:pt>
                <c:pt idx="3083">
                  <c:v>12336.809173697176</c:v>
                </c:pt>
                <c:pt idx="3084">
                  <c:v>12334.15391857451</c:v>
                </c:pt>
                <c:pt idx="3085">
                  <c:v>12331.498158006832</c:v>
                </c:pt>
                <c:pt idx="3086">
                  <c:v>12328.84189180045</c:v>
                </c:pt>
                <c:pt idx="3087">
                  <c:v>12326.185119761518</c:v>
                </c:pt>
                <c:pt idx="3088">
                  <c:v>12323.527841696039</c:v>
                </c:pt>
                <c:pt idx="3089">
                  <c:v>12320.87005740988</c:v>
                </c:pt>
                <c:pt idx="3090">
                  <c:v>12318.211766708751</c:v>
                </c:pt>
                <c:pt idx="3091">
                  <c:v>12315.552969398228</c:v>
                </c:pt>
                <c:pt idx="3092">
                  <c:v>12312.893665283738</c:v>
                </c:pt>
                <c:pt idx="3093">
                  <c:v>12310.233854170572</c:v>
                </c:pt>
                <c:pt idx="3094">
                  <c:v>12307.573535863849</c:v>
                </c:pt>
                <c:pt idx="3095">
                  <c:v>12304.912710168563</c:v>
                </c:pt>
                <c:pt idx="3096">
                  <c:v>12302.251376889562</c:v>
                </c:pt>
                <c:pt idx="3097">
                  <c:v>12299.589535831539</c:v>
                </c:pt>
                <c:pt idx="3098">
                  <c:v>12296.927186799057</c:v>
                </c:pt>
                <c:pt idx="3099">
                  <c:v>12294.264329596503</c:v>
                </c:pt>
                <c:pt idx="3100">
                  <c:v>12291.600964028148</c:v>
                </c:pt>
                <c:pt idx="3101">
                  <c:v>12288.9370898981</c:v>
                </c:pt>
                <c:pt idx="3102">
                  <c:v>12286.272707010332</c:v>
                </c:pt>
                <c:pt idx="3103">
                  <c:v>12283.607815168651</c:v>
                </c:pt>
                <c:pt idx="3104">
                  <c:v>12280.942414176741</c:v>
                </c:pt>
                <c:pt idx="3105">
                  <c:v>12278.276503838109</c:v>
                </c:pt>
                <c:pt idx="3106">
                  <c:v>12275.61008395615</c:v>
                </c:pt>
                <c:pt idx="3107">
                  <c:v>12272.943154334102</c:v>
                </c:pt>
                <c:pt idx="3108">
                  <c:v>12270.27571477502</c:v>
                </c:pt>
                <c:pt idx="3109">
                  <c:v>12267.60776508187</c:v>
                </c:pt>
                <c:pt idx="3110">
                  <c:v>12264.93930505742</c:v>
                </c:pt>
                <c:pt idx="3111">
                  <c:v>12262.270334504317</c:v>
                </c:pt>
                <c:pt idx="3112">
                  <c:v>12259.60085322506</c:v>
                </c:pt>
                <c:pt idx="3113">
                  <c:v>12256.93086102199</c:v>
                </c:pt>
                <c:pt idx="3114">
                  <c:v>12254.260357697291</c:v>
                </c:pt>
                <c:pt idx="3115">
                  <c:v>12251.589343053029</c:v>
                </c:pt>
                <c:pt idx="3116">
                  <c:v>12248.9178168911</c:v>
                </c:pt>
                <c:pt idx="3117">
                  <c:v>12246.245779013259</c:v>
                </c:pt>
                <c:pt idx="3118">
                  <c:v>12243.5732292211</c:v>
                </c:pt>
                <c:pt idx="3119">
                  <c:v>12240.900167316082</c:v>
                </c:pt>
                <c:pt idx="3120">
                  <c:v>12238.22659309952</c:v>
                </c:pt>
                <c:pt idx="3121">
                  <c:v>12235.552506372553</c:v>
                </c:pt>
                <c:pt idx="3122">
                  <c:v>12232.877906936201</c:v>
                </c:pt>
                <c:pt idx="3123">
                  <c:v>12230.202794591332</c:v>
                </c:pt>
                <c:pt idx="3124">
                  <c:v>12227.527169138642</c:v>
                </c:pt>
                <c:pt idx="3125">
                  <c:v>12224.851030378681</c:v>
                </c:pt>
                <c:pt idx="3126">
                  <c:v>12222.174378111893</c:v>
                </c:pt>
                <c:pt idx="3127">
                  <c:v>12219.497212138513</c:v>
                </c:pt>
                <c:pt idx="3128">
                  <c:v>12216.819532258651</c:v>
                </c:pt>
                <c:pt idx="3129">
                  <c:v>12214.141338272282</c:v>
                </c:pt>
                <c:pt idx="3130">
                  <c:v>12211.462629979209</c:v>
                </c:pt>
                <c:pt idx="3131">
                  <c:v>12208.783407179113</c:v>
                </c:pt>
                <c:pt idx="3132">
                  <c:v>12206.103669671469</c:v>
                </c:pt>
                <c:pt idx="3133">
                  <c:v>12203.423417255672</c:v>
                </c:pt>
                <c:pt idx="3134">
                  <c:v>12200.742649730912</c:v>
                </c:pt>
                <c:pt idx="3135">
                  <c:v>12198.061366896261</c:v>
                </c:pt>
                <c:pt idx="3136">
                  <c:v>12195.379568550619</c:v>
                </c:pt>
                <c:pt idx="3137">
                  <c:v>12192.69725449275</c:v>
                </c:pt>
                <c:pt idx="3138">
                  <c:v>12190.014424521261</c:v>
                </c:pt>
                <c:pt idx="3139">
                  <c:v>12187.331078434599</c:v>
                </c:pt>
                <c:pt idx="3140">
                  <c:v>12184.647216031082</c:v>
                </c:pt>
                <c:pt idx="3141">
                  <c:v>12181.962837108849</c:v>
                </c:pt>
                <c:pt idx="3142">
                  <c:v>12179.27794146592</c:v>
                </c:pt>
                <c:pt idx="3143">
                  <c:v>12176.592528900142</c:v>
                </c:pt>
                <c:pt idx="3144">
                  <c:v>12173.906599209198</c:v>
                </c:pt>
                <c:pt idx="3145">
                  <c:v>12171.220152190652</c:v>
                </c:pt>
                <c:pt idx="3146">
                  <c:v>12168.53318764189</c:v>
                </c:pt>
                <c:pt idx="3147">
                  <c:v>12165.84570536016</c:v>
                </c:pt>
                <c:pt idx="3148">
                  <c:v>12163.157705142539</c:v>
                </c:pt>
                <c:pt idx="3149">
                  <c:v>12160.469186785987</c:v>
                </c:pt>
                <c:pt idx="3150">
                  <c:v>12157.780150087277</c:v>
                </c:pt>
                <c:pt idx="3151">
                  <c:v>12155.090594843048</c:v>
                </c:pt>
                <c:pt idx="3152">
                  <c:v>12152.40052084978</c:v>
                </c:pt>
                <c:pt idx="3153">
                  <c:v>12149.709927903788</c:v>
                </c:pt>
                <c:pt idx="3154">
                  <c:v>12147.01881580127</c:v>
                </c:pt>
                <c:pt idx="3155">
                  <c:v>12144.327184338228</c:v>
                </c:pt>
                <c:pt idx="3156">
                  <c:v>12141.63503331054</c:v>
                </c:pt>
                <c:pt idx="3157">
                  <c:v>12138.942362513924</c:v>
                </c:pt>
                <c:pt idx="3158">
                  <c:v>12136.249171743922</c:v>
                </c:pt>
                <c:pt idx="3159">
                  <c:v>12133.555460795969</c:v>
                </c:pt>
                <c:pt idx="3160">
                  <c:v>12130.861229465296</c:v>
                </c:pt>
                <c:pt idx="3161">
                  <c:v>12128.166477547031</c:v>
                </c:pt>
                <c:pt idx="3162">
                  <c:v>12125.471204836093</c:v>
                </c:pt>
                <c:pt idx="3163">
                  <c:v>12122.77541112729</c:v>
                </c:pt>
                <c:pt idx="3164">
                  <c:v>12120.079096215262</c:v>
                </c:pt>
                <c:pt idx="3165">
                  <c:v>12117.382259894483</c:v>
                </c:pt>
                <c:pt idx="3166">
                  <c:v>12114.684901959279</c:v>
                </c:pt>
                <c:pt idx="3167">
                  <c:v>12111.987022203848</c:v>
                </c:pt>
                <c:pt idx="3168">
                  <c:v>12109.288620422189</c:v>
                </c:pt>
                <c:pt idx="3169">
                  <c:v>12106.589696408178</c:v>
                </c:pt>
                <c:pt idx="3170">
                  <c:v>12103.890249955522</c:v>
                </c:pt>
                <c:pt idx="3171">
                  <c:v>12101.190280857772</c:v>
                </c:pt>
                <c:pt idx="3172">
                  <c:v>12098.48978890833</c:v>
                </c:pt>
                <c:pt idx="3173">
                  <c:v>12095.788773900451</c:v>
                </c:pt>
                <c:pt idx="3174">
                  <c:v>12093.087235627207</c:v>
                </c:pt>
                <c:pt idx="3175">
                  <c:v>12090.385173881536</c:v>
                </c:pt>
                <c:pt idx="3176">
                  <c:v>12087.682588456242</c:v>
                </c:pt>
                <c:pt idx="3177">
                  <c:v>12084.979479143911</c:v>
                </c:pt>
                <c:pt idx="3178">
                  <c:v>12082.27584573702</c:v>
                </c:pt>
                <c:pt idx="3179">
                  <c:v>12079.571688027891</c:v>
                </c:pt>
                <c:pt idx="3180">
                  <c:v>12076.867005808661</c:v>
                </c:pt>
                <c:pt idx="3181">
                  <c:v>12074.161798871351</c:v>
                </c:pt>
                <c:pt idx="3182">
                  <c:v>12071.456067007768</c:v>
                </c:pt>
                <c:pt idx="3183">
                  <c:v>12068.749810009633</c:v>
                </c:pt>
                <c:pt idx="3184">
                  <c:v>12066.04302766844</c:v>
                </c:pt>
                <c:pt idx="3185">
                  <c:v>12063.335719775578</c:v>
                </c:pt>
                <c:pt idx="3186">
                  <c:v>12060.627886122262</c:v>
                </c:pt>
                <c:pt idx="3187">
                  <c:v>12057.91952649954</c:v>
                </c:pt>
                <c:pt idx="3188">
                  <c:v>12055.210640698309</c:v>
                </c:pt>
                <c:pt idx="3189">
                  <c:v>12052.501228509322</c:v>
                </c:pt>
                <c:pt idx="3190">
                  <c:v>12049.791289723151</c:v>
                </c:pt>
                <c:pt idx="3191">
                  <c:v>12047.08082413024</c:v>
                </c:pt>
                <c:pt idx="3192">
                  <c:v>12044.369831520828</c:v>
                </c:pt>
                <c:pt idx="3193">
                  <c:v>12041.658311685058</c:v>
                </c:pt>
                <c:pt idx="3194">
                  <c:v>12038.946264412873</c:v>
                </c:pt>
                <c:pt idx="3195">
                  <c:v>12036.233689494051</c:v>
                </c:pt>
                <c:pt idx="3196">
                  <c:v>12033.520586718239</c:v>
                </c:pt>
                <c:pt idx="3197">
                  <c:v>12030.806955874918</c:v>
                </c:pt>
                <c:pt idx="3198">
                  <c:v>12028.092796753403</c:v>
                </c:pt>
                <c:pt idx="3199">
                  <c:v>12025.378109142857</c:v>
                </c:pt>
                <c:pt idx="3200">
                  <c:v>12022.662892832284</c:v>
                </c:pt>
                <c:pt idx="3201">
                  <c:v>12019.947147610519</c:v>
                </c:pt>
                <c:pt idx="3202">
                  <c:v>12017.23087326625</c:v>
                </c:pt>
                <c:pt idx="3203">
                  <c:v>12014.514069587991</c:v>
                </c:pt>
                <c:pt idx="3204">
                  <c:v>12011.79673636412</c:v>
                </c:pt>
                <c:pt idx="3205">
                  <c:v>12009.078873382838</c:v>
                </c:pt>
                <c:pt idx="3206">
                  <c:v>12006.3604804322</c:v>
                </c:pt>
                <c:pt idx="3207">
                  <c:v>12003.641557300072</c:v>
                </c:pt>
                <c:pt idx="3208">
                  <c:v>12000.922103774201</c:v>
                </c:pt>
                <c:pt idx="3209">
                  <c:v>11998.202119642128</c:v>
                </c:pt>
                <c:pt idx="3210">
                  <c:v>11995.481604691278</c:v>
                </c:pt>
                <c:pt idx="3211">
                  <c:v>11992.760558708891</c:v>
                </c:pt>
                <c:pt idx="3212">
                  <c:v>11990.038981482057</c:v>
                </c:pt>
                <c:pt idx="3213">
                  <c:v>11987.316872797701</c:v>
                </c:pt>
                <c:pt idx="3214">
                  <c:v>11984.594232442572</c:v>
                </c:pt>
                <c:pt idx="3215">
                  <c:v>11981.871060203281</c:v>
                </c:pt>
                <c:pt idx="3216">
                  <c:v>11979.147355866282</c:v>
                </c:pt>
                <c:pt idx="3217">
                  <c:v>11976.423119217829</c:v>
                </c:pt>
                <c:pt idx="3218">
                  <c:v>11973.698350044069</c:v>
                </c:pt>
                <c:pt idx="3219">
                  <c:v>11970.973048130954</c:v>
                </c:pt>
                <c:pt idx="3220">
                  <c:v>11968.247213264271</c:v>
                </c:pt>
                <c:pt idx="3221">
                  <c:v>11965.520845229659</c:v>
                </c:pt>
                <c:pt idx="3222">
                  <c:v>11962.793943812592</c:v>
                </c:pt>
                <c:pt idx="3223">
                  <c:v>11960.066508798391</c:v>
                </c:pt>
                <c:pt idx="3224">
                  <c:v>11957.338539972188</c:v>
                </c:pt>
                <c:pt idx="3225">
                  <c:v>11954.610037118982</c:v>
                </c:pt>
                <c:pt idx="3226">
                  <c:v>11951.881000023588</c:v>
                </c:pt>
                <c:pt idx="3227">
                  <c:v>11949.15142847069</c:v>
                </c:pt>
                <c:pt idx="3228">
                  <c:v>11946.42132224476</c:v>
                </c:pt>
                <c:pt idx="3229">
                  <c:v>11943.690681130161</c:v>
                </c:pt>
                <c:pt idx="3230">
                  <c:v>11940.959504911048</c:v>
                </c:pt>
                <c:pt idx="3231">
                  <c:v>11938.227793371439</c:v>
                </c:pt>
                <c:pt idx="3232">
                  <c:v>11935.495546295189</c:v>
                </c:pt>
                <c:pt idx="3233">
                  <c:v>11932.762763465969</c:v>
                </c:pt>
                <c:pt idx="3234">
                  <c:v>11930.02944466732</c:v>
                </c:pt>
                <c:pt idx="3235">
                  <c:v>11927.295589682581</c:v>
                </c:pt>
                <c:pt idx="3236">
                  <c:v>11924.561198294958</c:v>
                </c:pt>
                <c:pt idx="3237">
                  <c:v>11921.826270287478</c:v>
                </c:pt>
                <c:pt idx="3238">
                  <c:v>11919.090805443007</c:v>
                </c:pt>
                <c:pt idx="3239">
                  <c:v>11916.354803544249</c:v>
                </c:pt>
                <c:pt idx="3240">
                  <c:v>11913.61826437375</c:v>
                </c:pt>
                <c:pt idx="3241">
                  <c:v>11910.881187713871</c:v>
                </c:pt>
                <c:pt idx="3242">
                  <c:v>11908.143573346832</c:v>
                </c:pt>
                <c:pt idx="3243">
                  <c:v>11905.405421054669</c:v>
                </c:pt>
                <c:pt idx="3244">
                  <c:v>11902.666730619268</c:v>
                </c:pt>
                <c:pt idx="3245">
                  <c:v>11899.927501822352</c:v>
                </c:pt>
                <c:pt idx="3246">
                  <c:v>11897.187734445461</c:v>
                </c:pt>
                <c:pt idx="3247">
                  <c:v>11894.44742826997</c:v>
                </c:pt>
                <c:pt idx="3248">
                  <c:v>11891.706583077121</c:v>
                </c:pt>
                <c:pt idx="3249">
                  <c:v>11888.965198647966</c:v>
                </c:pt>
                <c:pt idx="3250">
                  <c:v>11886.223274763383</c:v>
                </c:pt>
                <c:pt idx="3251">
                  <c:v>11883.480811204097</c:v>
                </c:pt>
                <c:pt idx="3252">
                  <c:v>11880.737807750671</c:v>
                </c:pt>
                <c:pt idx="3253">
                  <c:v>11877.99426418349</c:v>
                </c:pt>
                <c:pt idx="3254">
                  <c:v>11875.250180282788</c:v>
                </c:pt>
                <c:pt idx="3255">
                  <c:v>11872.50555582862</c:v>
                </c:pt>
                <c:pt idx="3256">
                  <c:v>11869.760390600868</c:v>
                </c:pt>
                <c:pt idx="3257">
                  <c:v>11867.014684379283</c:v>
                </c:pt>
                <c:pt idx="3258">
                  <c:v>11864.268436943397</c:v>
                </c:pt>
                <c:pt idx="3259">
                  <c:v>11861.521648072632</c:v>
                </c:pt>
                <c:pt idx="3260">
                  <c:v>11858.774317546182</c:v>
                </c:pt>
                <c:pt idx="3261">
                  <c:v>11856.02644514313</c:v>
                </c:pt>
                <c:pt idx="3262">
                  <c:v>11853.278030642348</c:v>
                </c:pt>
                <c:pt idx="3263">
                  <c:v>11850.529073822579</c:v>
                </c:pt>
                <c:pt idx="3264">
                  <c:v>11847.779574462371</c:v>
                </c:pt>
                <c:pt idx="3265">
                  <c:v>11845.02953234011</c:v>
                </c:pt>
                <c:pt idx="3266">
                  <c:v>11842.278947234019</c:v>
                </c:pt>
                <c:pt idx="3267">
                  <c:v>11839.52781892215</c:v>
                </c:pt>
                <c:pt idx="3268">
                  <c:v>11836.776147182392</c:v>
                </c:pt>
                <c:pt idx="3269">
                  <c:v>11834.023931792462</c:v>
                </c:pt>
                <c:pt idx="3270">
                  <c:v>11831.271172529901</c:v>
                </c:pt>
                <c:pt idx="3271">
                  <c:v>11828.51786917209</c:v>
                </c:pt>
                <c:pt idx="3272">
                  <c:v>11825.76402149625</c:v>
                </c:pt>
                <c:pt idx="3273">
                  <c:v>11823.009629279408</c:v>
                </c:pt>
                <c:pt idx="3274">
                  <c:v>11820.25469229846</c:v>
                </c:pt>
                <c:pt idx="3275">
                  <c:v>11817.49921033009</c:v>
                </c:pt>
                <c:pt idx="3276">
                  <c:v>11814.743183150842</c:v>
                </c:pt>
                <c:pt idx="3277">
                  <c:v>11811.986610537078</c:v>
                </c:pt>
                <c:pt idx="3278">
                  <c:v>11809.229492265002</c:v>
                </c:pt>
                <c:pt idx="3279">
                  <c:v>11806.471828110632</c:v>
                </c:pt>
                <c:pt idx="3280">
                  <c:v>11803.713617849831</c:v>
                </c:pt>
                <c:pt idx="3281">
                  <c:v>11800.95486125828</c:v>
                </c:pt>
                <c:pt idx="3282">
                  <c:v>11798.195558111514</c:v>
                </c:pt>
                <c:pt idx="3283">
                  <c:v>11795.435708184839</c:v>
                </c:pt>
                <c:pt idx="3284">
                  <c:v>11792.675311253481</c:v>
                </c:pt>
                <c:pt idx="3285">
                  <c:v>11789.914367092411</c:v>
                </c:pt>
                <c:pt idx="3286">
                  <c:v>11787.15287547648</c:v>
                </c:pt>
                <c:pt idx="3287">
                  <c:v>11784.390836180348</c:v>
                </c:pt>
                <c:pt idx="3288">
                  <c:v>11781.628248978512</c:v>
                </c:pt>
                <c:pt idx="3289">
                  <c:v>11778.865113645285</c:v>
                </c:pt>
                <c:pt idx="3290">
                  <c:v>11776.101429954842</c:v>
                </c:pt>
                <c:pt idx="3291">
                  <c:v>11773.337197681127</c:v>
                </c:pt>
                <c:pt idx="3292">
                  <c:v>11770.572416597979</c:v>
                </c:pt>
                <c:pt idx="3293">
                  <c:v>11767.807086479021</c:v>
                </c:pt>
                <c:pt idx="3294">
                  <c:v>11765.041207097722</c:v>
                </c:pt>
                <c:pt idx="3295">
                  <c:v>11762.274778227371</c:v>
                </c:pt>
                <c:pt idx="3296">
                  <c:v>11759.507799641087</c:v>
                </c:pt>
                <c:pt idx="3297">
                  <c:v>11756.740271111834</c:v>
                </c:pt>
                <c:pt idx="3298">
                  <c:v>11753.97219241237</c:v>
                </c:pt>
                <c:pt idx="3299">
                  <c:v>11751.203563315312</c:v>
                </c:pt>
                <c:pt idx="3300">
                  <c:v>11748.434383593078</c:v>
                </c:pt>
                <c:pt idx="3301">
                  <c:v>11745.66465301795</c:v>
                </c:pt>
                <c:pt idx="3302">
                  <c:v>11742.89437136199</c:v>
                </c:pt>
                <c:pt idx="3303">
                  <c:v>11740.123538397122</c:v>
                </c:pt>
                <c:pt idx="3304">
                  <c:v>11737.352153895068</c:v>
                </c:pt>
                <c:pt idx="3305">
                  <c:v>11734.580217627417</c:v>
                </c:pt>
                <c:pt idx="3306">
                  <c:v>11731.807729365561</c:v>
                </c:pt>
                <c:pt idx="3307">
                  <c:v>11729.034688880702</c:v>
                </c:pt>
                <c:pt idx="3308">
                  <c:v>11726.261095943888</c:v>
                </c:pt>
                <c:pt idx="3309">
                  <c:v>11723.486950326</c:v>
                </c:pt>
                <c:pt idx="3310">
                  <c:v>11720.712251797731</c:v>
                </c:pt>
                <c:pt idx="3311">
                  <c:v>11717.93700012959</c:v>
                </c:pt>
                <c:pt idx="3312">
                  <c:v>11715.161195091951</c:v>
                </c:pt>
                <c:pt idx="3313">
                  <c:v>11712.384836454958</c:v>
                </c:pt>
                <c:pt idx="3314">
                  <c:v>11709.607923988626</c:v>
                </c:pt>
                <c:pt idx="3315">
                  <c:v>11706.830457462791</c:v>
                </c:pt>
                <c:pt idx="3316">
                  <c:v>11704.052436647078</c:v>
                </c:pt>
                <c:pt idx="3317">
                  <c:v>11701.273861310972</c:v>
                </c:pt>
                <c:pt idx="3318">
                  <c:v>11698.494731223769</c:v>
                </c:pt>
                <c:pt idx="3319">
                  <c:v>11695.715046154604</c:v>
                </c:pt>
                <c:pt idx="3320">
                  <c:v>11692.934805872404</c:v>
                </c:pt>
                <c:pt idx="3321">
                  <c:v>11690.154010145941</c:v>
                </c:pt>
                <c:pt idx="3322">
                  <c:v>11687.372658743829</c:v>
                </c:pt>
                <c:pt idx="3323">
                  <c:v>11684.590751434473</c:v>
                </c:pt>
                <c:pt idx="3324">
                  <c:v>11681.808287986118</c:v>
                </c:pt>
                <c:pt idx="3325">
                  <c:v>11679.025268166852</c:v>
                </c:pt>
                <c:pt idx="3326">
                  <c:v>11676.24169174453</c:v>
                </c:pt>
                <c:pt idx="3327">
                  <c:v>11673.4575584869</c:v>
                </c:pt>
                <c:pt idx="3328">
                  <c:v>11670.672868161471</c:v>
                </c:pt>
                <c:pt idx="3329">
                  <c:v>11667.887620535617</c:v>
                </c:pt>
                <c:pt idx="3330">
                  <c:v>11665.101815376533</c:v>
                </c:pt>
                <c:pt idx="3331">
                  <c:v>11662.315452451199</c:v>
                </c:pt>
                <c:pt idx="3332">
                  <c:v>11659.528531526459</c:v>
                </c:pt>
                <c:pt idx="3333">
                  <c:v>11656.741052368963</c:v>
                </c:pt>
                <c:pt idx="3334">
                  <c:v>11653.953014745168</c:v>
                </c:pt>
                <c:pt idx="3335">
                  <c:v>11651.164418421402</c:v>
                </c:pt>
                <c:pt idx="3336">
                  <c:v>11648.375263163758</c:v>
                </c:pt>
                <c:pt idx="3337">
                  <c:v>11645.585548738181</c:v>
                </c:pt>
                <c:pt idx="3338">
                  <c:v>11642.79527491043</c:v>
                </c:pt>
                <c:pt idx="3339">
                  <c:v>11640.004441446092</c:v>
                </c:pt>
                <c:pt idx="3340">
                  <c:v>11637.213048110576</c:v>
                </c:pt>
                <c:pt idx="3341">
                  <c:v>11634.421094669087</c:v>
                </c:pt>
                <c:pt idx="3342">
                  <c:v>11631.628580886692</c:v>
                </c:pt>
                <c:pt idx="3343">
                  <c:v>11628.835506528238</c:v>
                </c:pt>
                <c:pt idx="3344">
                  <c:v>11626.041871358442</c:v>
                </c:pt>
                <c:pt idx="3345">
                  <c:v>11623.247675141793</c:v>
                </c:pt>
                <c:pt idx="3346">
                  <c:v>11620.452917642608</c:v>
                </c:pt>
                <c:pt idx="3347">
                  <c:v>11617.657598625057</c:v>
                </c:pt>
                <c:pt idx="3348">
                  <c:v>11614.86171785312</c:v>
                </c:pt>
                <c:pt idx="3349">
                  <c:v>11612.065275090557</c:v>
                </c:pt>
                <c:pt idx="3350">
                  <c:v>11609.268270100993</c:v>
                </c:pt>
                <c:pt idx="3351">
                  <c:v>11606.470702647848</c:v>
                </c:pt>
                <c:pt idx="3352">
                  <c:v>11603.67257249439</c:v>
                </c:pt>
                <c:pt idx="3353">
                  <c:v>11600.873879403669</c:v>
                </c:pt>
                <c:pt idx="3354">
                  <c:v>11598.07462313858</c:v>
                </c:pt>
                <c:pt idx="3355">
                  <c:v>11595.27480346182</c:v>
                </c:pt>
                <c:pt idx="3356">
                  <c:v>11592.474420135932</c:v>
                </c:pt>
                <c:pt idx="3357">
                  <c:v>11589.673472923239</c:v>
                </c:pt>
                <c:pt idx="3358">
                  <c:v>11586.871961585928</c:v>
                </c:pt>
                <c:pt idx="3359">
                  <c:v>11584.06988588596</c:v>
                </c:pt>
                <c:pt idx="3360">
                  <c:v>11581.26724558515</c:v>
                </c:pt>
                <c:pt idx="3361">
                  <c:v>11578.4640404451</c:v>
                </c:pt>
                <c:pt idx="3362">
                  <c:v>11575.660270227248</c:v>
                </c:pt>
                <c:pt idx="3363">
                  <c:v>11572.855934692867</c:v>
                </c:pt>
                <c:pt idx="3364">
                  <c:v>11570.051033603006</c:v>
                </c:pt>
                <c:pt idx="3365">
                  <c:v>11567.245566718571</c:v>
                </c:pt>
                <c:pt idx="3366">
                  <c:v>11564.43953380026</c:v>
                </c:pt>
                <c:pt idx="3367">
                  <c:v>11561.632934608588</c:v>
                </c:pt>
                <c:pt idx="3368">
                  <c:v>11558.82576890392</c:v>
                </c:pt>
                <c:pt idx="3369">
                  <c:v>11556.018036446389</c:v>
                </c:pt>
                <c:pt idx="3370">
                  <c:v>11553.209736995979</c:v>
                </c:pt>
                <c:pt idx="3371">
                  <c:v>11550.400870312482</c:v>
                </c:pt>
                <c:pt idx="3372">
                  <c:v>11547.591436155504</c:v>
                </c:pt>
                <c:pt idx="3373">
                  <c:v>11544.781434284458</c:v>
                </c:pt>
                <c:pt idx="3374">
                  <c:v>11541.970864458608</c:v>
                </c:pt>
                <c:pt idx="3375">
                  <c:v>11539.15972643699</c:v>
                </c:pt>
                <c:pt idx="3376">
                  <c:v>11536.348019978488</c:v>
                </c:pt>
                <c:pt idx="3377">
                  <c:v>11533.535744841782</c:v>
                </c:pt>
                <c:pt idx="3378">
                  <c:v>11530.722900785369</c:v>
                </c:pt>
                <c:pt idx="3379">
                  <c:v>11527.90948756758</c:v>
                </c:pt>
                <c:pt idx="3380">
                  <c:v>11525.095504946537</c:v>
                </c:pt>
                <c:pt idx="3381">
                  <c:v>11522.280952680208</c:v>
                </c:pt>
                <c:pt idx="3382">
                  <c:v>11519.465830526327</c:v>
                </c:pt>
                <c:pt idx="3383">
                  <c:v>11516.650138242498</c:v>
                </c:pt>
                <c:pt idx="3384">
                  <c:v>11513.8338755861</c:v>
                </c:pt>
                <c:pt idx="3385">
                  <c:v>11511.017042314345</c:v>
                </c:pt>
                <c:pt idx="3386">
                  <c:v>11508.199638184249</c:v>
                </c:pt>
                <c:pt idx="3387">
                  <c:v>11505.38166295265</c:v>
                </c:pt>
                <c:pt idx="3388">
                  <c:v>11502.563116376199</c:v>
                </c:pt>
                <c:pt idx="3389">
                  <c:v>11499.743998211352</c:v>
                </c:pt>
                <c:pt idx="3390">
                  <c:v>11496.924308214402</c:v>
                </c:pt>
                <c:pt idx="3391">
                  <c:v>11494.104046141423</c:v>
                </c:pt>
                <c:pt idx="3392">
                  <c:v>11491.28321174831</c:v>
                </c:pt>
                <c:pt idx="3393">
                  <c:v>11488.461804790801</c:v>
                </c:pt>
                <c:pt idx="3394">
                  <c:v>11485.63982502442</c:v>
                </c:pt>
                <c:pt idx="3395">
                  <c:v>11482.8172722045</c:v>
                </c:pt>
                <c:pt idx="3396">
                  <c:v>11479.99414608621</c:v>
                </c:pt>
                <c:pt idx="3397">
                  <c:v>11477.170446424499</c:v>
                </c:pt>
                <c:pt idx="3398">
                  <c:v>11474.346172974158</c:v>
                </c:pt>
                <c:pt idx="3399">
                  <c:v>11471.521325489768</c:v>
                </c:pt>
                <c:pt idx="3400">
                  <c:v>11468.695903725747</c:v>
                </c:pt>
                <c:pt idx="3401">
                  <c:v>11465.869907436308</c:v>
                </c:pt>
                <c:pt idx="3402">
                  <c:v>11463.043336375482</c:v>
                </c:pt>
                <c:pt idx="3403">
                  <c:v>11460.216190297087</c:v>
                </c:pt>
                <c:pt idx="3404">
                  <c:v>11457.38846895479</c:v>
                </c:pt>
                <c:pt idx="3405">
                  <c:v>11454.560172102039</c:v>
                </c:pt>
                <c:pt idx="3406">
                  <c:v>11451.73129949213</c:v>
                </c:pt>
                <c:pt idx="3407">
                  <c:v>11448.901850878119</c:v>
                </c:pt>
                <c:pt idx="3408">
                  <c:v>11446.071826012912</c:v>
                </c:pt>
                <c:pt idx="3409">
                  <c:v>11443.24122464922</c:v>
                </c:pt>
                <c:pt idx="3410">
                  <c:v>11440.410046539542</c:v>
                </c:pt>
                <c:pt idx="3411">
                  <c:v>11437.57829143621</c:v>
                </c:pt>
                <c:pt idx="3412">
                  <c:v>11434.74595909136</c:v>
                </c:pt>
                <c:pt idx="3413">
                  <c:v>11431.913049256942</c:v>
                </c:pt>
                <c:pt idx="3414">
                  <c:v>11429.079561684688</c:v>
                </c:pt>
                <c:pt idx="3415">
                  <c:v>11426.245496126192</c:v>
                </c:pt>
                <c:pt idx="3416">
                  <c:v>11423.410852332812</c:v>
                </c:pt>
                <c:pt idx="3417">
                  <c:v>11420.575630055719</c:v>
                </c:pt>
                <c:pt idx="3418">
                  <c:v>11417.73982904593</c:v>
                </c:pt>
                <c:pt idx="3419">
                  <c:v>11414.903449054222</c:v>
                </c:pt>
                <c:pt idx="3420">
                  <c:v>11412.06648983121</c:v>
                </c:pt>
                <c:pt idx="3421">
                  <c:v>11409.228951127319</c:v>
                </c:pt>
                <c:pt idx="3422">
                  <c:v>11406.390832692778</c:v>
                </c:pt>
                <c:pt idx="3423">
                  <c:v>11403.552134277606</c:v>
                </c:pt>
                <c:pt idx="3424">
                  <c:v>11400.712855631651</c:v>
                </c:pt>
                <c:pt idx="3425">
                  <c:v>11397.872996504568</c:v>
                </c:pt>
                <c:pt idx="3426">
                  <c:v>11395.03255664581</c:v>
                </c:pt>
                <c:pt idx="3427">
                  <c:v>11392.191535804643</c:v>
                </c:pt>
                <c:pt idx="3428">
                  <c:v>11389.349933730138</c:v>
                </c:pt>
                <c:pt idx="3429">
                  <c:v>11386.507750171182</c:v>
                </c:pt>
                <c:pt idx="3430">
                  <c:v>11383.66498487645</c:v>
                </c:pt>
                <c:pt idx="3431">
                  <c:v>11380.821637594438</c:v>
                </c:pt>
                <c:pt idx="3432">
                  <c:v>11377.97770807346</c:v>
                </c:pt>
                <c:pt idx="3433">
                  <c:v>11375.13319606161</c:v>
                </c:pt>
                <c:pt idx="3434">
                  <c:v>11372.288101306813</c:v>
                </c:pt>
                <c:pt idx="3435">
                  <c:v>11369.442423556771</c:v>
                </c:pt>
                <c:pt idx="3436">
                  <c:v>11366.59616255901</c:v>
                </c:pt>
                <c:pt idx="3437">
                  <c:v>11363.749318060882</c:v>
                </c:pt>
                <c:pt idx="3438">
                  <c:v>11360.901889809509</c:v>
                </c:pt>
                <c:pt idx="3439">
                  <c:v>11358.053877551842</c:v>
                </c:pt>
                <c:pt idx="3440">
                  <c:v>11355.20528103461</c:v>
                </c:pt>
                <c:pt idx="3441">
                  <c:v>11352.356100004386</c:v>
                </c:pt>
                <c:pt idx="3442">
                  <c:v>11349.506334207515</c:v>
                </c:pt>
                <c:pt idx="3443">
                  <c:v>11346.655983390176</c:v>
                </c:pt>
                <c:pt idx="3444">
                  <c:v>11343.805047298329</c:v>
                </c:pt>
                <c:pt idx="3445">
                  <c:v>11340.953525677738</c:v>
                </c:pt>
                <c:pt idx="3446">
                  <c:v>11338.101418273991</c:v>
                </c:pt>
                <c:pt idx="3447">
                  <c:v>11335.248724832463</c:v>
                </c:pt>
                <c:pt idx="3448">
                  <c:v>11332.39544509834</c:v>
                </c:pt>
                <c:pt idx="3449">
                  <c:v>11329.541578816603</c:v>
                </c:pt>
                <c:pt idx="3450">
                  <c:v>11326.687125732051</c:v>
                </c:pt>
                <c:pt idx="3451">
                  <c:v>11323.83208558928</c:v>
                </c:pt>
                <c:pt idx="3452">
                  <c:v>11320.976458132694</c:v>
                </c:pt>
                <c:pt idx="3453">
                  <c:v>11318.120243106481</c:v>
                </c:pt>
                <c:pt idx="3454">
                  <c:v>11315.263440254661</c:v>
                </c:pt>
                <c:pt idx="3455">
                  <c:v>11312.406049321031</c:v>
                </c:pt>
                <c:pt idx="3456">
                  <c:v>11309.54807004921</c:v>
                </c:pt>
                <c:pt idx="3457">
                  <c:v>11306.689502182602</c:v>
                </c:pt>
                <c:pt idx="3458">
                  <c:v>11303.830345464428</c:v>
                </c:pt>
                <c:pt idx="3459">
                  <c:v>11300.970599637709</c:v>
                </c:pt>
                <c:pt idx="3460">
                  <c:v>11298.110264445249</c:v>
                </c:pt>
                <c:pt idx="3461">
                  <c:v>11295.24933962968</c:v>
                </c:pt>
                <c:pt idx="3462">
                  <c:v>11292.387824933427</c:v>
                </c:pt>
                <c:pt idx="3463">
                  <c:v>11289.525720098711</c:v>
                </c:pt>
                <c:pt idx="3464">
                  <c:v>11286.663024867548</c:v>
                </c:pt>
                <c:pt idx="3465">
                  <c:v>11283.799738981779</c:v>
                </c:pt>
                <c:pt idx="3466">
                  <c:v>11280.93586218302</c:v>
                </c:pt>
                <c:pt idx="3467">
                  <c:v>11278.071394212709</c:v>
                </c:pt>
                <c:pt idx="3468">
                  <c:v>11275.206334812059</c:v>
                </c:pt>
                <c:pt idx="3469">
                  <c:v>11272.340683722117</c:v>
                </c:pt>
                <c:pt idx="3470">
                  <c:v>11269.4744406837</c:v>
                </c:pt>
                <c:pt idx="3471">
                  <c:v>11266.607605437441</c:v>
                </c:pt>
                <c:pt idx="3472">
                  <c:v>11263.740177723759</c:v>
                </c:pt>
                <c:pt idx="3473">
                  <c:v>11260.872157282911</c:v>
                </c:pt>
                <c:pt idx="3474">
                  <c:v>11258.003543854882</c:v>
                </c:pt>
                <c:pt idx="3475">
                  <c:v>11255.134337179532</c:v>
                </c:pt>
                <c:pt idx="3476">
                  <c:v>11252.264536996479</c:v>
                </c:pt>
                <c:pt idx="3477">
                  <c:v>11249.394143045149</c:v>
                </c:pt>
                <c:pt idx="3478">
                  <c:v>11246.52315506475</c:v>
                </c:pt>
                <c:pt idx="3479">
                  <c:v>11243.65157279433</c:v>
                </c:pt>
                <c:pt idx="3480">
                  <c:v>11240.779395972702</c:v>
                </c:pt>
                <c:pt idx="3481">
                  <c:v>11237.906624338468</c:v>
                </c:pt>
                <c:pt idx="3482">
                  <c:v>11235.033257630064</c:v>
                </c:pt>
                <c:pt idx="3483">
                  <c:v>11232.1592955857</c:v>
                </c:pt>
                <c:pt idx="3484">
                  <c:v>11229.28473794339</c:v>
                </c:pt>
                <c:pt idx="3485">
                  <c:v>11226.409584440938</c:v>
                </c:pt>
                <c:pt idx="3486">
                  <c:v>11223.533834815962</c:v>
                </c:pt>
                <c:pt idx="3487">
                  <c:v>11220.657488805862</c:v>
                </c:pt>
                <c:pt idx="3488">
                  <c:v>11217.780546147842</c:v>
                </c:pt>
                <c:pt idx="3489">
                  <c:v>11214.903006578899</c:v>
                </c:pt>
                <c:pt idx="3490">
                  <c:v>11212.024869835821</c:v>
                </c:pt>
                <c:pt idx="3491">
                  <c:v>11209.146135655221</c:v>
                </c:pt>
                <c:pt idx="3492">
                  <c:v>11206.266803773458</c:v>
                </c:pt>
                <c:pt idx="3493">
                  <c:v>11203.386873926738</c:v>
                </c:pt>
                <c:pt idx="3494">
                  <c:v>11200.506345851039</c:v>
                </c:pt>
                <c:pt idx="3495">
                  <c:v>11197.625219282138</c:v>
                </c:pt>
                <c:pt idx="3496">
                  <c:v>11194.743493955591</c:v>
                </c:pt>
                <c:pt idx="3497">
                  <c:v>11191.861169606787</c:v>
                </c:pt>
                <c:pt idx="3498">
                  <c:v>11188.978245970869</c:v>
                </c:pt>
                <c:pt idx="3499">
                  <c:v>11186.094722782811</c:v>
                </c:pt>
                <c:pt idx="3500">
                  <c:v>11183.210599777351</c:v>
                </c:pt>
                <c:pt idx="3501">
                  <c:v>11180.325876689036</c:v>
                </c:pt>
                <c:pt idx="3502">
                  <c:v>11177.440553252221</c:v>
                </c:pt>
                <c:pt idx="3503">
                  <c:v>11174.554629201028</c:v>
                </c:pt>
                <c:pt idx="3504">
                  <c:v>11171.668104269389</c:v>
                </c:pt>
                <c:pt idx="3505">
                  <c:v>11168.780978191031</c:v>
                </c:pt>
                <c:pt idx="3506">
                  <c:v>11165.89325069947</c:v>
                </c:pt>
                <c:pt idx="3507">
                  <c:v>11163.00492152802</c:v>
                </c:pt>
                <c:pt idx="3508">
                  <c:v>11160.115990409779</c:v>
                </c:pt>
                <c:pt idx="3509">
                  <c:v>11157.226457077664</c:v>
                </c:pt>
                <c:pt idx="3510">
                  <c:v>11154.336321264329</c:v>
                </c:pt>
                <c:pt idx="3511">
                  <c:v>11151.445582702279</c:v>
                </c:pt>
                <c:pt idx="3512">
                  <c:v>11148.554241123791</c:v>
                </c:pt>
                <c:pt idx="3513">
                  <c:v>11145.662296260931</c:v>
                </c:pt>
                <c:pt idx="3514">
                  <c:v>11142.769747845561</c:v>
                </c:pt>
                <c:pt idx="3515">
                  <c:v>11139.876595609327</c:v>
                </c:pt>
                <c:pt idx="3516">
                  <c:v>11136.982839283686</c:v>
                </c:pt>
                <c:pt idx="3517">
                  <c:v>11134.088478599871</c:v>
                </c:pt>
                <c:pt idx="3518">
                  <c:v>11131.193513288898</c:v>
                </c:pt>
                <c:pt idx="3519">
                  <c:v>11128.297943081589</c:v>
                </c:pt>
                <c:pt idx="3520">
                  <c:v>11125.40176770857</c:v>
                </c:pt>
                <c:pt idx="3521">
                  <c:v>11122.504986900231</c:v>
                </c:pt>
                <c:pt idx="3522">
                  <c:v>11119.60760038676</c:v>
                </c:pt>
                <c:pt idx="3523">
                  <c:v>11116.70960789815</c:v>
                </c:pt>
                <c:pt idx="3524">
                  <c:v>11113.811009164177</c:v>
                </c:pt>
                <c:pt idx="3525">
                  <c:v>11110.911803914389</c:v>
                </c:pt>
                <c:pt idx="3526">
                  <c:v>11108.011991878149</c:v>
                </c:pt>
                <c:pt idx="3527">
                  <c:v>11105.111572784603</c:v>
                </c:pt>
                <c:pt idx="3528">
                  <c:v>11102.210546362681</c:v>
                </c:pt>
                <c:pt idx="3529">
                  <c:v>11099.308912341097</c:v>
                </c:pt>
                <c:pt idx="3530">
                  <c:v>11096.406670448376</c:v>
                </c:pt>
                <c:pt idx="3531">
                  <c:v>11093.50382041283</c:v>
                </c:pt>
                <c:pt idx="3532">
                  <c:v>11090.600361962523</c:v>
                </c:pt>
                <c:pt idx="3533">
                  <c:v>11087.69629482534</c:v>
                </c:pt>
                <c:pt idx="3534">
                  <c:v>11084.791618728959</c:v>
                </c:pt>
                <c:pt idx="3535">
                  <c:v>11081.886333400817</c:v>
                </c:pt>
                <c:pt idx="3536">
                  <c:v>11078.980438568189</c:v>
                </c:pt>
                <c:pt idx="3537">
                  <c:v>11076.073933958078</c:v>
                </c:pt>
                <c:pt idx="3538">
                  <c:v>11073.166819297316</c:v>
                </c:pt>
                <c:pt idx="3539">
                  <c:v>11070.259094312521</c:v>
                </c:pt>
                <c:pt idx="3540">
                  <c:v>11067.35075873007</c:v>
                </c:pt>
                <c:pt idx="3541">
                  <c:v>11064.441812276153</c:v>
                </c:pt>
                <c:pt idx="3542">
                  <c:v>11061.532254676722</c:v>
                </c:pt>
                <c:pt idx="3543">
                  <c:v>11058.62208565756</c:v>
                </c:pt>
                <c:pt idx="3544">
                  <c:v>11055.7113049442</c:v>
                </c:pt>
                <c:pt idx="3545">
                  <c:v>11052.79991226196</c:v>
                </c:pt>
                <c:pt idx="3546">
                  <c:v>11049.887907335969</c:v>
                </c:pt>
                <c:pt idx="3547">
                  <c:v>11046.975289891117</c:v>
                </c:pt>
                <c:pt idx="3548">
                  <c:v>11044.062059652109</c:v>
                </c:pt>
                <c:pt idx="3549">
                  <c:v>11041.148216343399</c:v>
                </c:pt>
                <c:pt idx="3550">
                  <c:v>11038.233759689259</c:v>
                </c:pt>
                <c:pt idx="3551">
                  <c:v>11035.318689413729</c:v>
                </c:pt>
                <c:pt idx="3552">
                  <c:v>11032.403005240631</c:v>
                </c:pt>
                <c:pt idx="3553">
                  <c:v>11029.486706893589</c:v>
                </c:pt>
                <c:pt idx="3554">
                  <c:v>11026.569794095991</c:v>
                </c:pt>
                <c:pt idx="3555">
                  <c:v>11023.652266571033</c:v>
                </c:pt>
                <c:pt idx="3556">
                  <c:v>11020.734124041683</c:v>
                </c:pt>
                <c:pt idx="3557">
                  <c:v>11017.815366230669</c:v>
                </c:pt>
                <c:pt idx="3558">
                  <c:v>11014.895992860549</c:v>
                </c:pt>
                <c:pt idx="3559">
                  <c:v>11011.976003653639</c:v>
                </c:pt>
                <c:pt idx="3560">
                  <c:v>11009.05539833205</c:v>
                </c:pt>
                <c:pt idx="3561">
                  <c:v>11006.13417661765</c:v>
                </c:pt>
                <c:pt idx="3562">
                  <c:v>11003.212338232124</c:v>
                </c:pt>
                <c:pt idx="3563">
                  <c:v>11000.289882896912</c:v>
                </c:pt>
                <c:pt idx="3564">
                  <c:v>10997.366810333258</c:v>
                </c:pt>
                <c:pt idx="3565">
                  <c:v>10994.44312026218</c:v>
                </c:pt>
                <c:pt idx="3566">
                  <c:v>10991.51881240448</c:v>
                </c:pt>
                <c:pt idx="3567">
                  <c:v>10988.593886480729</c:v>
                </c:pt>
                <c:pt idx="3568">
                  <c:v>10985.668342211311</c:v>
                </c:pt>
                <c:pt idx="3569">
                  <c:v>10982.742179316361</c:v>
                </c:pt>
                <c:pt idx="3570">
                  <c:v>10979.815397515809</c:v>
                </c:pt>
                <c:pt idx="3571">
                  <c:v>10976.887996529358</c:v>
                </c:pt>
                <c:pt idx="3572">
                  <c:v>10973.95997607652</c:v>
                </c:pt>
                <c:pt idx="3573">
                  <c:v>10971.031335876552</c:v>
                </c:pt>
                <c:pt idx="3574">
                  <c:v>10968.1020756485</c:v>
                </c:pt>
                <c:pt idx="3575">
                  <c:v>10965.17219511121</c:v>
                </c:pt>
                <c:pt idx="3576">
                  <c:v>10962.241693983287</c:v>
                </c:pt>
                <c:pt idx="3577">
                  <c:v>10959.310571983138</c:v>
                </c:pt>
                <c:pt idx="3578">
                  <c:v>10956.378828828931</c:v>
                </c:pt>
                <c:pt idx="3579">
                  <c:v>10953.44646423861</c:v>
                </c:pt>
                <c:pt idx="3580">
                  <c:v>10950.513477929924</c:v>
                </c:pt>
                <c:pt idx="3581">
                  <c:v>10947.579869620378</c:v>
                </c:pt>
                <c:pt idx="3582">
                  <c:v>10944.645639027269</c:v>
                </c:pt>
                <c:pt idx="3583">
                  <c:v>10941.71078586767</c:v>
                </c:pt>
                <c:pt idx="3584">
                  <c:v>10938.775309858431</c:v>
                </c:pt>
                <c:pt idx="3585">
                  <c:v>10935.839210716173</c:v>
                </c:pt>
                <c:pt idx="3586">
                  <c:v>10932.902488157302</c:v>
                </c:pt>
                <c:pt idx="3587">
                  <c:v>10929.965141898017</c:v>
                </c:pt>
                <c:pt idx="3588">
                  <c:v>10927.027171654277</c:v>
                </c:pt>
                <c:pt idx="3589">
                  <c:v>10924.088577141833</c:v>
                </c:pt>
                <c:pt idx="3590">
                  <c:v>10921.149358076194</c:v>
                </c:pt>
                <c:pt idx="3591">
                  <c:v>10918.209514172651</c:v>
                </c:pt>
                <c:pt idx="3592">
                  <c:v>10915.269045146282</c:v>
                </c:pt>
                <c:pt idx="3593">
                  <c:v>10912.32795071195</c:v>
                </c:pt>
                <c:pt idx="3594">
                  <c:v>10909.386230584267</c:v>
                </c:pt>
                <c:pt idx="3595">
                  <c:v>10906.44388447766</c:v>
                </c:pt>
                <c:pt idx="3596">
                  <c:v>10903.50091210629</c:v>
                </c:pt>
                <c:pt idx="3597">
                  <c:v>10900.557313184116</c:v>
                </c:pt>
                <c:pt idx="3598">
                  <c:v>10897.613087424879</c:v>
                </c:pt>
                <c:pt idx="3599">
                  <c:v>10894.6682345421</c:v>
                </c:pt>
                <c:pt idx="3600">
                  <c:v>10891.722754249042</c:v>
                </c:pt>
                <c:pt idx="3601">
                  <c:v>10888.77664625877</c:v>
                </c:pt>
                <c:pt idx="3602">
                  <c:v>10885.829910284127</c:v>
                </c:pt>
                <c:pt idx="3603">
                  <c:v>10882.882546037719</c:v>
                </c:pt>
                <c:pt idx="3604">
                  <c:v>10879.934553231942</c:v>
                </c:pt>
                <c:pt idx="3605">
                  <c:v>10876.985931578938</c:v>
                </c:pt>
                <c:pt idx="3606">
                  <c:v>10874.036680790658</c:v>
                </c:pt>
                <c:pt idx="3607">
                  <c:v>10871.086800578811</c:v>
                </c:pt>
                <c:pt idx="3608">
                  <c:v>10868.136290654869</c:v>
                </c:pt>
                <c:pt idx="3609">
                  <c:v>10865.185150730091</c:v>
                </c:pt>
                <c:pt idx="3610">
                  <c:v>10862.233380515521</c:v>
                </c:pt>
                <c:pt idx="3611">
                  <c:v>10859.28097972194</c:v>
                </c:pt>
                <c:pt idx="3612">
                  <c:v>10856.327948059939</c:v>
                </c:pt>
                <c:pt idx="3613">
                  <c:v>10853.374285239879</c:v>
                </c:pt>
                <c:pt idx="3614">
                  <c:v>10850.419990971861</c:v>
                </c:pt>
                <c:pt idx="3615">
                  <c:v>10847.465064965789</c:v>
                </c:pt>
                <c:pt idx="3616">
                  <c:v>10844.509506931339</c:v>
                </c:pt>
                <c:pt idx="3617">
                  <c:v>10841.55331657794</c:v>
                </c:pt>
                <c:pt idx="3618">
                  <c:v>10838.596493614798</c:v>
                </c:pt>
                <c:pt idx="3619">
                  <c:v>10835.639037750921</c:v>
                </c:pt>
                <c:pt idx="3620">
                  <c:v>10832.680948695042</c:v>
                </c:pt>
                <c:pt idx="3621">
                  <c:v>10829.722226155694</c:v>
                </c:pt>
                <c:pt idx="3622">
                  <c:v>10826.762869841183</c:v>
                </c:pt>
                <c:pt idx="3623">
                  <c:v>10823.802879459558</c:v>
                </c:pt>
                <c:pt idx="3624">
                  <c:v>10820.842254718671</c:v>
                </c:pt>
                <c:pt idx="3625">
                  <c:v>10817.880995326141</c:v>
                </c:pt>
                <c:pt idx="3626">
                  <c:v>10814.919100989327</c:v>
                </c:pt>
                <c:pt idx="3627">
                  <c:v>10811.956571415389</c:v>
                </c:pt>
                <c:pt idx="3628">
                  <c:v>10808.993406311263</c:v>
                </c:pt>
                <c:pt idx="3629">
                  <c:v>10806.029605383608</c:v>
                </c:pt>
                <c:pt idx="3630">
                  <c:v>10803.065168338902</c:v>
                </c:pt>
                <c:pt idx="3631">
                  <c:v>10800.100094883368</c:v>
                </c:pt>
                <c:pt idx="3632">
                  <c:v>10797.134384723009</c:v>
                </c:pt>
                <c:pt idx="3633">
                  <c:v>10794.168037563581</c:v>
                </c:pt>
                <c:pt idx="3634">
                  <c:v>10791.201053110632</c:v>
                </c:pt>
                <c:pt idx="3635">
                  <c:v>10788.233431069451</c:v>
                </c:pt>
                <c:pt idx="3636">
                  <c:v>10785.265171145111</c:v>
                </c:pt>
                <c:pt idx="3637">
                  <c:v>10782.29627304247</c:v>
                </c:pt>
                <c:pt idx="3638">
                  <c:v>10779.326736466108</c:v>
                </c:pt>
                <c:pt idx="3639">
                  <c:v>10776.356561120418</c:v>
                </c:pt>
                <c:pt idx="3640">
                  <c:v>10773.385746709529</c:v>
                </c:pt>
                <c:pt idx="3641">
                  <c:v>10770.41429293737</c:v>
                </c:pt>
                <c:pt idx="3642">
                  <c:v>10767.442199507601</c:v>
                </c:pt>
                <c:pt idx="3643">
                  <c:v>10764.469466123663</c:v>
                </c:pt>
                <c:pt idx="3644">
                  <c:v>10761.496092488758</c:v>
                </c:pt>
                <c:pt idx="3645">
                  <c:v>10758.522078305892</c:v>
                </c:pt>
                <c:pt idx="3646">
                  <c:v>10755.547423277771</c:v>
                </c:pt>
                <c:pt idx="3647">
                  <c:v>10752.572127106932</c:v>
                </c:pt>
                <c:pt idx="3648">
                  <c:v>10749.596189495618</c:v>
                </c:pt>
                <c:pt idx="3649">
                  <c:v>10746.619610145903</c:v>
                </c:pt>
                <c:pt idx="3650">
                  <c:v>10743.642388759552</c:v>
                </c:pt>
                <c:pt idx="3651">
                  <c:v>10740.664525038163</c:v>
                </c:pt>
                <c:pt idx="3652">
                  <c:v>10737.686018683038</c:v>
                </c:pt>
                <c:pt idx="3653">
                  <c:v>10734.70686939531</c:v>
                </c:pt>
                <c:pt idx="3654">
                  <c:v>10731.727076875824</c:v>
                </c:pt>
                <c:pt idx="3655">
                  <c:v>10728.746640825202</c:v>
                </c:pt>
                <c:pt idx="3656">
                  <c:v>10725.765560943841</c:v>
                </c:pt>
                <c:pt idx="3657">
                  <c:v>10722.783836931892</c:v>
                </c:pt>
                <c:pt idx="3658">
                  <c:v>10719.80146848927</c:v>
                </c:pt>
                <c:pt idx="3659">
                  <c:v>10716.818455315664</c:v>
                </c:pt>
                <c:pt idx="3660">
                  <c:v>10713.834797110501</c:v>
                </c:pt>
                <c:pt idx="3661">
                  <c:v>10710.850493572998</c:v>
                </c:pt>
                <c:pt idx="3662">
                  <c:v>10707.865544402128</c:v>
                </c:pt>
                <c:pt idx="3663">
                  <c:v>10704.879949296608</c:v>
                </c:pt>
                <c:pt idx="3664">
                  <c:v>10701.893707954952</c:v>
                </c:pt>
                <c:pt idx="3665">
                  <c:v>10698.906820075388</c:v>
                </c:pt>
                <c:pt idx="3666">
                  <c:v>10695.919285355953</c:v>
                </c:pt>
                <c:pt idx="3667">
                  <c:v>10692.931103494418</c:v>
                </c:pt>
                <c:pt idx="3668">
                  <c:v>10689.942274188323</c:v>
                </c:pt>
                <c:pt idx="3669">
                  <c:v>10686.952797134973</c:v>
                </c:pt>
                <c:pt idx="3670">
                  <c:v>10683.962672031423</c:v>
                </c:pt>
                <c:pt idx="3671">
                  <c:v>10680.971898574489</c:v>
                </c:pt>
                <c:pt idx="3672">
                  <c:v>10677.98047646078</c:v>
                </c:pt>
                <c:pt idx="3673">
                  <c:v>10674.988405386603</c:v>
                </c:pt>
                <c:pt idx="3674">
                  <c:v>10671.995685048076</c:v>
                </c:pt>
                <c:pt idx="3675">
                  <c:v>10669.002315141082</c:v>
                </c:pt>
                <c:pt idx="3676">
                  <c:v>10666.008295361209</c:v>
                </c:pt>
                <c:pt idx="3677">
                  <c:v>10663.013625403848</c:v>
                </c:pt>
                <c:pt idx="3678">
                  <c:v>10660.018304964147</c:v>
                </c:pt>
                <c:pt idx="3679">
                  <c:v>10657.022333737008</c:v>
                </c:pt>
                <c:pt idx="3680">
                  <c:v>10654.02571141708</c:v>
                </c:pt>
                <c:pt idx="3681">
                  <c:v>10651.02843769878</c:v>
                </c:pt>
                <c:pt idx="3682">
                  <c:v>10648.030512276271</c:v>
                </c:pt>
                <c:pt idx="3683">
                  <c:v>10645.031934843508</c:v>
                </c:pt>
                <c:pt idx="3684">
                  <c:v>10642.032705094161</c:v>
                </c:pt>
                <c:pt idx="3685">
                  <c:v>10639.032822721692</c:v>
                </c:pt>
                <c:pt idx="3686">
                  <c:v>10636.032287419292</c:v>
                </c:pt>
                <c:pt idx="3687">
                  <c:v>10633.031098879921</c:v>
                </c:pt>
                <c:pt idx="3688">
                  <c:v>10630.029256796312</c:v>
                </c:pt>
                <c:pt idx="3689">
                  <c:v>10627.02676086093</c:v>
                </c:pt>
                <c:pt idx="3690">
                  <c:v>10624.023610766009</c:v>
                </c:pt>
                <c:pt idx="3691">
                  <c:v>10621.019806203531</c:v>
                </c:pt>
                <c:pt idx="3692">
                  <c:v>10618.015346865242</c:v>
                </c:pt>
                <c:pt idx="3693">
                  <c:v>10615.01023244265</c:v>
                </c:pt>
                <c:pt idx="3694">
                  <c:v>10612.004462626992</c:v>
                </c:pt>
                <c:pt idx="3695">
                  <c:v>10608.99803710929</c:v>
                </c:pt>
                <c:pt idx="3696">
                  <c:v>10605.990955580308</c:v>
                </c:pt>
                <c:pt idx="3697">
                  <c:v>10602.983217730562</c:v>
                </c:pt>
                <c:pt idx="3698">
                  <c:v>10599.974823250321</c:v>
                </c:pt>
                <c:pt idx="3699">
                  <c:v>10596.965771829609</c:v>
                </c:pt>
                <c:pt idx="3700">
                  <c:v>10593.956063158228</c:v>
                </c:pt>
                <c:pt idx="3701">
                  <c:v>10590.945696925708</c:v>
                </c:pt>
                <c:pt idx="3702">
                  <c:v>10587.934672821331</c:v>
                </c:pt>
                <c:pt idx="3703">
                  <c:v>10584.922990534131</c:v>
                </c:pt>
                <c:pt idx="3704">
                  <c:v>10581.910649752919</c:v>
                </c:pt>
                <c:pt idx="3705">
                  <c:v>10578.897650166249</c:v>
                </c:pt>
                <c:pt idx="3706">
                  <c:v>10575.883991462408</c:v>
                </c:pt>
                <c:pt idx="3707">
                  <c:v>10572.869673329458</c:v>
                </c:pt>
                <c:pt idx="3708">
                  <c:v>10569.854695455208</c:v>
                </c:pt>
                <c:pt idx="3709">
                  <c:v>10566.83905752721</c:v>
                </c:pt>
                <c:pt idx="3710">
                  <c:v>10563.822759232771</c:v>
                </c:pt>
                <c:pt idx="3711">
                  <c:v>10560.805800258968</c:v>
                </c:pt>
                <c:pt idx="3712">
                  <c:v>10557.7881802926</c:v>
                </c:pt>
                <c:pt idx="3713">
                  <c:v>10554.769899020241</c:v>
                </c:pt>
                <c:pt idx="3714">
                  <c:v>10551.75095612819</c:v>
                </c:pt>
                <c:pt idx="3715">
                  <c:v>10548.731351302544</c:v>
                </c:pt>
                <c:pt idx="3716">
                  <c:v>10545.71108422908</c:v>
                </c:pt>
                <c:pt idx="3717">
                  <c:v>10542.690154593391</c:v>
                </c:pt>
                <c:pt idx="3718">
                  <c:v>10539.66856208078</c:v>
                </c:pt>
                <c:pt idx="3719">
                  <c:v>10536.646306376331</c:v>
                </c:pt>
                <c:pt idx="3720">
                  <c:v>10533.623387164842</c:v>
                </c:pt>
                <c:pt idx="3721">
                  <c:v>10530.599804130879</c:v>
                </c:pt>
                <c:pt idx="3722">
                  <c:v>10527.57555695876</c:v>
                </c:pt>
                <c:pt idx="3723">
                  <c:v>10524.550645332542</c:v>
                </c:pt>
                <c:pt idx="3724">
                  <c:v>10521.525068936051</c:v>
                </c:pt>
                <c:pt idx="3725">
                  <c:v>10518.49882745282</c:v>
                </c:pt>
                <c:pt idx="3726">
                  <c:v>10515.471920566188</c:v>
                </c:pt>
                <c:pt idx="3727">
                  <c:v>10512.444347959181</c:v>
                </c:pt>
                <c:pt idx="3728">
                  <c:v>10509.416109314618</c:v>
                </c:pt>
                <c:pt idx="3729">
                  <c:v>10506.38720431505</c:v>
                </c:pt>
                <c:pt idx="3730">
                  <c:v>10503.357632642756</c:v>
                </c:pt>
                <c:pt idx="3731">
                  <c:v>10500.327393979798</c:v>
                </c:pt>
                <c:pt idx="3732">
                  <c:v>10497.296488007973</c:v>
                </c:pt>
                <c:pt idx="3733">
                  <c:v>10494.264914408788</c:v>
                </c:pt>
                <c:pt idx="3734">
                  <c:v>10491.232672863553</c:v>
                </c:pt>
                <c:pt idx="3735">
                  <c:v>10488.199763053282</c:v>
                </c:pt>
                <c:pt idx="3736">
                  <c:v>10485.166184658747</c:v>
                </c:pt>
                <c:pt idx="3737">
                  <c:v>10482.131937360489</c:v>
                </c:pt>
                <c:pt idx="3738">
                  <c:v>10479.097020838763</c:v>
                </c:pt>
                <c:pt idx="3739">
                  <c:v>10476.061434773561</c:v>
                </c:pt>
                <c:pt idx="3740">
                  <c:v>10473.02517884466</c:v>
                </c:pt>
                <c:pt idx="3741">
                  <c:v>10469.988252731551</c:v>
                </c:pt>
                <c:pt idx="3742">
                  <c:v>10466.950656113469</c:v>
                </c:pt>
                <c:pt idx="3743">
                  <c:v>10463.91238866942</c:v>
                </c:pt>
                <c:pt idx="3744">
                  <c:v>10460.87345007813</c:v>
                </c:pt>
                <c:pt idx="3745">
                  <c:v>10457.833840018062</c:v>
                </c:pt>
                <c:pt idx="3746">
                  <c:v>10454.793558167441</c:v>
                </c:pt>
                <c:pt idx="3747">
                  <c:v>10451.752604204228</c:v>
                </c:pt>
                <c:pt idx="3748">
                  <c:v>10448.710977806131</c:v>
                </c:pt>
                <c:pt idx="3749">
                  <c:v>10445.668678650591</c:v>
                </c:pt>
                <c:pt idx="3750">
                  <c:v>10442.625706414799</c:v>
                </c:pt>
                <c:pt idx="3751">
                  <c:v>10439.58206077569</c:v>
                </c:pt>
                <c:pt idx="3752">
                  <c:v>10436.537741409922</c:v>
                </c:pt>
                <c:pt idx="3753">
                  <c:v>10433.492747993922</c:v>
                </c:pt>
                <c:pt idx="3754">
                  <c:v>10430.44708020384</c:v>
                </c:pt>
                <c:pt idx="3755">
                  <c:v>10427.400737715579</c:v>
                </c:pt>
                <c:pt idx="3756">
                  <c:v>10424.353720204768</c:v>
                </c:pt>
                <c:pt idx="3757">
                  <c:v>10421.306027346791</c:v>
                </c:pt>
                <c:pt idx="3758">
                  <c:v>10418.257658816761</c:v>
                </c:pt>
                <c:pt idx="3759">
                  <c:v>10415.208614289539</c:v>
                </c:pt>
                <c:pt idx="3760">
                  <c:v>10412.158893439719</c:v>
                </c:pt>
                <c:pt idx="3761">
                  <c:v>10409.10849594164</c:v>
                </c:pt>
                <c:pt idx="3762">
                  <c:v>10406.057421469388</c:v>
                </c:pt>
                <c:pt idx="3763">
                  <c:v>10403.005669696768</c:v>
                </c:pt>
                <c:pt idx="3764">
                  <c:v>10399.953240297349</c:v>
                </c:pt>
                <c:pt idx="3765">
                  <c:v>10396.900132944409</c:v>
                </c:pt>
                <c:pt idx="3766">
                  <c:v>10393.846347310982</c:v>
                </c:pt>
                <c:pt idx="3767">
                  <c:v>10390.791883069851</c:v>
                </c:pt>
                <c:pt idx="3768">
                  <c:v>10387.736739893509</c:v>
                </c:pt>
                <c:pt idx="3769">
                  <c:v>10384.680917454209</c:v>
                </c:pt>
                <c:pt idx="3770">
                  <c:v>10381.624415423939</c:v>
                </c:pt>
                <c:pt idx="3771">
                  <c:v>10378.567233474416</c:v>
                </c:pt>
                <c:pt idx="3772">
                  <c:v>10375.509371277089</c:v>
                </c:pt>
                <c:pt idx="3773">
                  <c:v>10372.450828503161</c:v>
                </c:pt>
                <c:pt idx="3774">
                  <c:v>10369.391604823561</c:v>
                </c:pt>
                <c:pt idx="3775">
                  <c:v>10366.331699908938</c:v>
                </c:pt>
                <c:pt idx="3776">
                  <c:v>10363.271113429721</c:v>
                </c:pt>
                <c:pt idx="3777">
                  <c:v>10360.209845056032</c:v>
                </c:pt>
                <c:pt idx="3778">
                  <c:v>10357.147894457748</c:v>
                </c:pt>
                <c:pt idx="3779">
                  <c:v>10354.085261304483</c:v>
                </c:pt>
                <c:pt idx="3780">
                  <c:v>10351.02194526556</c:v>
                </c:pt>
                <c:pt idx="3781">
                  <c:v>10347.957946010078</c:v>
                </c:pt>
                <c:pt idx="3782">
                  <c:v>10344.89326320685</c:v>
                </c:pt>
                <c:pt idx="3783">
                  <c:v>10341.827896524401</c:v>
                </c:pt>
                <c:pt idx="3784">
                  <c:v>10338.761845631019</c:v>
                </c:pt>
                <c:pt idx="3785">
                  <c:v>10335.69511019474</c:v>
                </c:pt>
                <c:pt idx="3786">
                  <c:v>10332.627689883278</c:v>
                </c:pt>
                <c:pt idx="3787">
                  <c:v>10329.559584364139</c:v>
                </c:pt>
                <c:pt idx="3788">
                  <c:v>10326.49079330452</c:v>
                </c:pt>
                <c:pt idx="3789">
                  <c:v>10323.42131637137</c:v>
                </c:pt>
                <c:pt idx="3790">
                  <c:v>10320.351153231381</c:v>
                </c:pt>
                <c:pt idx="3791">
                  <c:v>10317.28030355093</c:v>
                </c:pt>
                <c:pt idx="3792">
                  <c:v>10314.208766996191</c:v>
                </c:pt>
                <c:pt idx="3793">
                  <c:v>10311.136543233029</c:v>
                </c:pt>
                <c:pt idx="3794">
                  <c:v>10308.063631927038</c:v>
                </c:pt>
                <c:pt idx="3795">
                  <c:v>10304.990032743568</c:v>
                </c:pt>
                <c:pt idx="3796">
                  <c:v>10301.915745347669</c:v>
                </c:pt>
                <c:pt idx="3797">
                  <c:v>10298.84076940416</c:v>
                </c:pt>
                <c:pt idx="3798">
                  <c:v>10295.765104577547</c:v>
                </c:pt>
                <c:pt idx="3799">
                  <c:v>10292.688750532101</c:v>
                </c:pt>
                <c:pt idx="3800">
                  <c:v>10289.611706931804</c:v>
                </c:pt>
                <c:pt idx="3801">
                  <c:v>10286.533973440361</c:v>
                </c:pt>
                <c:pt idx="3802">
                  <c:v>10283.455549721239</c:v>
                </c:pt>
                <c:pt idx="3803">
                  <c:v>10280.376435437609</c:v>
                </c:pt>
                <c:pt idx="3804">
                  <c:v>10277.296630252369</c:v>
                </c:pt>
                <c:pt idx="3805">
                  <c:v>10274.216133828138</c:v>
                </c:pt>
                <c:pt idx="3806">
                  <c:v>10271.134945827313</c:v>
                </c:pt>
                <c:pt idx="3807">
                  <c:v>10268.053065911939</c:v>
                </c:pt>
                <c:pt idx="3808">
                  <c:v>10264.970493743847</c:v>
                </c:pt>
                <c:pt idx="3809">
                  <c:v>10261.887228984599</c:v>
                </c:pt>
                <c:pt idx="3810">
                  <c:v>10258.80327129545</c:v>
                </c:pt>
                <c:pt idx="3811">
                  <c:v>10255.7186203374</c:v>
                </c:pt>
                <c:pt idx="3812">
                  <c:v>10252.633275771172</c:v>
                </c:pt>
                <c:pt idx="3813">
                  <c:v>10249.547237257209</c:v>
                </c:pt>
                <c:pt idx="3814">
                  <c:v>10246.460504455697</c:v>
                </c:pt>
                <c:pt idx="3815">
                  <c:v>10243.37307702655</c:v>
                </c:pt>
                <c:pt idx="3816">
                  <c:v>10240.284954629369</c:v>
                </c:pt>
                <c:pt idx="3817">
                  <c:v>10237.196136923529</c:v>
                </c:pt>
                <c:pt idx="3818">
                  <c:v>10234.106623568096</c:v>
                </c:pt>
                <c:pt idx="3819">
                  <c:v>10231.01641422188</c:v>
                </c:pt>
                <c:pt idx="3820">
                  <c:v>10227.925508543411</c:v>
                </c:pt>
                <c:pt idx="3821">
                  <c:v>10224.83390619093</c:v>
                </c:pt>
                <c:pt idx="3822">
                  <c:v>10221.741606822421</c:v>
                </c:pt>
                <c:pt idx="3823">
                  <c:v>10218.648610095583</c:v>
                </c:pt>
                <c:pt idx="3824">
                  <c:v>10215.554915667839</c:v>
                </c:pt>
                <c:pt idx="3825">
                  <c:v>10212.46052319634</c:v>
                </c:pt>
                <c:pt idx="3826">
                  <c:v>10209.36543233794</c:v>
                </c:pt>
                <c:pt idx="3827">
                  <c:v>10206.26964274925</c:v>
                </c:pt>
                <c:pt idx="3828">
                  <c:v>10203.17315408658</c:v>
                </c:pt>
                <c:pt idx="3829">
                  <c:v>10200.075966005958</c:v>
                </c:pt>
                <c:pt idx="3830">
                  <c:v>10196.978078163151</c:v>
                </c:pt>
                <c:pt idx="3831">
                  <c:v>10193.879490213631</c:v>
                </c:pt>
                <c:pt idx="3832">
                  <c:v>10190.780201812613</c:v>
                </c:pt>
                <c:pt idx="3833">
                  <c:v>10187.680212615001</c:v>
                </c:pt>
                <c:pt idx="3834">
                  <c:v>10184.57952227545</c:v>
                </c:pt>
                <c:pt idx="3835">
                  <c:v>10181.478130448326</c:v>
                </c:pt>
                <c:pt idx="3836">
                  <c:v>10178.376036787706</c:v>
                </c:pt>
                <c:pt idx="3837">
                  <c:v>10175.273240947399</c:v>
                </c:pt>
                <c:pt idx="3838">
                  <c:v>10172.169742580933</c:v>
                </c:pt>
                <c:pt idx="3839">
                  <c:v>10169.065541341542</c:v>
                </c:pt>
                <c:pt idx="3840">
                  <c:v>10165.960636882188</c:v>
                </c:pt>
                <c:pt idx="3841">
                  <c:v>10162.85502885556</c:v>
                </c:pt>
                <c:pt idx="3842">
                  <c:v>10159.748716914062</c:v>
                </c:pt>
                <c:pt idx="3843">
                  <c:v>10156.641700709792</c:v>
                </c:pt>
                <c:pt idx="3844">
                  <c:v>10153.53397989461</c:v>
                </c:pt>
                <c:pt idx="3845">
                  <c:v>10150.425554120049</c:v>
                </c:pt>
                <c:pt idx="3846">
                  <c:v>10147.316423037399</c:v>
                </c:pt>
                <c:pt idx="3847">
                  <c:v>10144.206586297651</c:v>
                </c:pt>
                <c:pt idx="3848">
                  <c:v>10141.09604355149</c:v>
                </c:pt>
                <c:pt idx="3849">
                  <c:v>10137.984794449349</c:v>
                </c:pt>
                <c:pt idx="3850">
                  <c:v>10134.872838641368</c:v>
                </c:pt>
                <c:pt idx="3851">
                  <c:v>10131.760175777417</c:v>
                </c:pt>
                <c:pt idx="3852">
                  <c:v>10128.64680550704</c:v>
                </c:pt>
                <c:pt idx="3853">
                  <c:v>10125.532727479542</c:v>
                </c:pt>
                <c:pt idx="3854">
                  <c:v>10122.41794134392</c:v>
                </c:pt>
                <c:pt idx="3855">
                  <c:v>10119.302446748899</c:v>
                </c:pt>
                <c:pt idx="3856">
                  <c:v>10116.186243342901</c:v>
                </c:pt>
                <c:pt idx="3857">
                  <c:v>10113.069330774068</c:v>
                </c:pt>
                <c:pt idx="3858">
                  <c:v>10109.95170869028</c:v>
                </c:pt>
                <c:pt idx="3859">
                  <c:v>10106.83337673909</c:v>
                </c:pt>
                <c:pt idx="3860">
                  <c:v>10103.714334567811</c:v>
                </c:pt>
                <c:pt idx="3861">
                  <c:v>10100.594581823421</c:v>
                </c:pt>
                <c:pt idx="3862">
                  <c:v>10097.474118152651</c:v>
                </c:pt>
                <c:pt idx="3863">
                  <c:v>10094.352943201919</c:v>
                </c:pt>
                <c:pt idx="3864">
                  <c:v>10091.231056617371</c:v>
                </c:pt>
                <c:pt idx="3865">
                  <c:v>10088.108458044864</c:v>
                </c:pt>
                <c:pt idx="3866">
                  <c:v>10084.98514712995</c:v>
                </c:pt>
                <c:pt idx="3867">
                  <c:v>10081.861123517918</c:v>
                </c:pt>
                <c:pt idx="3868">
                  <c:v>10078.73638685375</c:v>
                </c:pt>
                <c:pt idx="3869">
                  <c:v>10075.610936782137</c:v>
                </c:pt>
                <c:pt idx="3870">
                  <c:v>10072.48477294752</c:v>
                </c:pt>
                <c:pt idx="3871">
                  <c:v>10069.357894993977</c:v>
                </c:pt>
                <c:pt idx="3872">
                  <c:v>10066.230302565371</c:v>
                </c:pt>
                <c:pt idx="3873">
                  <c:v>10063.101995305229</c:v>
                </c:pt>
                <c:pt idx="3874">
                  <c:v>10059.972972856802</c:v>
                </c:pt>
                <c:pt idx="3875">
                  <c:v>10056.843234863049</c:v>
                </c:pt>
                <c:pt idx="3876">
                  <c:v>10053.712780966653</c:v>
                </c:pt>
                <c:pt idx="3877">
                  <c:v>10050.581610809963</c:v>
                </c:pt>
                <c:pt idx="3878">
                  <c:v>10047.449724035099</c:v>
                </c:pt>
                <c:pt idx="3879">
                  <c:v>10044.317120283837</c:v>
                </c:pt>
                <c:pt idx="3880">
                  <c:v>10041.18379919769</c:v>
                </c:pt>
                <c:pt idx="3881">
                  <c:v>10038.049760417862</c:v>
                </c:pt>
                <c:pt idx="3882">
                  <c:v>10034.915003585269</c:v>
                </c:pt>
                <c:pt idx="3883">
                  <c:v>10031.779528340539</c:v>
                </c:pt>
                <c:pt idx="3884">
                  <c:v>10028.64333432401</c:v>
                </c:pt>
                <c:pt idx="3885">
                  <c:v>10025.506421175722</c:v>
                </c:pt>
                <c:pt idx="3886">
                  <c:v>10022.36878853541</c:v>
                </c:pt>
                <c:pt idx="3887">
                  <c:v>10019.230436042544</c:v>
                </c:pt>
                <c:pt idx="3888">
                  <c:v>10016.091363336252</c:v>
                </c:pt>
                <c:pt idx="3889">
                  <c:v>10012.95157005542</c:v>
                </c:pt>
                <c:pt idx="3890">
                  <c:v>10009.811055838612</c:v>
                </c:pt>
                <c:pt idx="3891">
                  <c:v>10006.669820324089</c:v>
                </c:pt>
                <c:pt idx="3892">
                  <c:v>10003.52786314984</c:v>
                </c:pt>
                <c:pt idx="3893">
                  <c:v>10000.385183953545</c:v>
                </c:pt>
                <c:pt idx="3894">
                  <c:v>9997.2417823726046</c:v>
                </c:pt>
                <c:pt idx="3895">
                  <c:v>9994.0976580440711</c:v>
                </c:pt>
                <c:pt idx="3896">
                  <c:v>9990.9528106047692</c:v>
                </c:pt>
                <c:pt idx="3897">
                  <c:v>9987.8072396911812</c:v>
                </c:pt>
                <c:pt idx="3898">
                  <c:v>9984.660944939511</c:v>
                </c:pt>
                <c:pt idx="3899">
                  <c:v>9981.5139259856587</c:v>
                </c:pt>
                <c:pt idx="3900">
                  <c:v>9978.3661824652227</c:v>
                </c:pt>
                <c:pt idx="3901">
                  <c:v>9975.2177140135191</c:v>
                </c:pt>
                <c:pt idx="3902">
                  <c:v>9972.0685202655441</c:v>
                </c:pt>
                <c:pt idx="3903">
                  <c:v>9968.9186008560155</c:v>
                </c:pt>
                <c:pt idx="3904">
                  <c:v>9965.7679554193346</c:v>
                </c:pt>
                <c:pt idx="3905">
                  <c:v>9962.616583589619</c:v>
                </c:pt>
                <c:pt idx="3906">
                  <c:v>9959.4644850006771</c:v>
                </c:pt>
                <c:pt idx="3907">
                  <c:v>9956.3116592860151</c:v>
                </c:pt>
                <c:pt idx="3908">
                  <c:v>9953.1581060788576</c:v>
                </c:pt>
                <c:pt idx="3909">
                  <c:v>9950.003825012107</c:v>
                </c:pt>
                <c:pt idx="3910">
                  <c:v>9946.8488157183674</c:v>
                </c:pt>
                <c:pt idx="3911">
                  <c:v>9943.6930778299575</c:v>
                </c:pt>
                <c:pt idx="3912">
                  <c:v>9940.5366109788811</c:v>
                </c:pt>
                <c:pt idx="3913">
                  <c:v>9937.379414796842</c:v>
                </c:pt>
                <c:pt idx="3914">
                  <c:v>9934.2214889152547</c:v>
                </c:pt>
                <c:pt idx="3915">
                  <c:v>9931.0628329652027</c:v>
                </c:pt>
                <c:pt idx="3916">
                  <c:v>9927.9034465775112</c:v>
                </c:pt>
                <c:pt idx="3917">
                  <c:v>9924.7433293826543</c:v>
                </c:pt>
                <c:pt idx="3918">
                  <c:v>9921.5824810108388</c:v>
                </c:pt>
                <c:pt idx="3919">
                  <c:v>9918.4209010919494</c:v>
                </c:pt>
                <c:pt idx="3920">
                  <c:v>9915.2585892555726</c:v>
                </c:pt>
                <c:pt idx="3921">
                  <c:v>9912.0955451310019</c:v>
                </c:pt>
                <c:pt idx="3922">
                  <c:v>9908.9317683472036</c:v>
                </c:pt>
                <c:pt idx="3923">
                  <c:v>9905.7672585328546</c:v>
                </c:pt>
                <c:pt idx="3924">
                  <c:v>9902.6020153163263</c:v>
                </c:pt>
                <c:pt idx="3925">
                  <c:v>9899.4360383256808</c:v>
                </c:pt>
                <c:pt idx="3926">
                  <c:v>9896.2693271886801</c:v>
                </c:pt>
                <c:pt idx="3927">
                  <c:v>9893.1018815327752</c:v>
                </c:pt>
                <c:pt idx="3928">
                  <c:v>9889.9337009851115</c:v>
                </c:pt>
                <c:pt idx="3929">
                  <c:v>9886.7647851725305</c:v>
                </c:pt>
                <c:pt idx="3930">
                  <c:v>9883.5951337215611</c:v>
                </c:pt>
                <c:pt idx="3931">
                  <c:v>9880.4247462584462</c:v>
                </c:pt>
                <c:pt idx="3932">
                  <c:v>9877.2536224090854</c:v>
                </c:pt>
                <c:pt idx="3933">
                  <c:v>9874.0817617991052</c:v>
                </c:pt>
                <c:pt idx="3934">
                  <c:v>9870.9091640537936</c:v>
                </c:pt>
                <c:pt idx="3935">
                  <c:v>9867.7358287981624</c:v>
                </c:pt>
                <c:pt idx="3936">
                  <c:v>9864.5617556568905</c:v>
                </c:pt>
                <c:pt idx="3937">
                  <c:v>9861.3869442543546</c:v>
                </c:pt>
                <c:pt idx="3938">
                  <c:v>9858.2113942146352</c:v>
                </c:pt>
                <c:pt idx="3939">
                  <c:v>9855.0351051614762</c:v>
                </c:pt>
                <c:pt idx="3940">
                  <c:v>9851.8580767183412</c:v>
                </c:pt>
                <c:pt idx="3941">
                  <c:v>9848.6803085083629</c:v>
                </c:pt>
                <c:pt idx="3942">
                  <c:v>9845.5018001543685</c:v>
                </c:pt>
                <c:pt idx="3943">
                  <c:v>9842.3225512788849</c:v>
                </c:pt>
                <c:pt idx="3944">
                  <c:v>9839.1425615041135</c:v>
                </c:pt>
                <c:pt idx="3945">
                  <c:v>9835.9618304519499</c:v>
                </c:pt>
                <c:pt idx="3946">
                  <c:v>9832.7803577439863</c:v>
                </c:pt>
                <c:pt idx="3947">
                  <c:v>9829.5981430014908</c:v>
                </c:pt>
                <c:pt idx="3948">
                  <c:v>9826.4151858454261</c:v>
                </c:pt>
                <c:pt idx="3949">
                  <c:v>9823.2314858964455</c:v>
                </c:pt>
                <c:pt idx="3950">
                  <c:v>9820.0470427748714</c:v>
                </c:pt>
                <c:pt idx="3951">
                  <c:v>9816.8618561007352</c:v>
                </c:pt>
                <c:pt idx="3952">
                  <c:v>9813.6759254937406</c:v>
                </c:pt>
                <c:pt idx="3953">
                  <c:v>9810.4892505732932</c:v>
                </c:pt>
                <c:pt idx="3954">
                  <c:v>9807.3018309584659</c:v>
                </c:pt>
                <c:pt idx="3955">
                  <c:v>9804.1136662680256</c:v>
                </c:pt>
                <c:pt idx="3956">
                  <c:v>9800.9247561204265</c:v>
                </c:pt>
                <c:pt idx="3957">
                  <c:v>9797.7351001338029</c:v>
                </c:pt>
                <c:pt idx="3958">
                  <c:v>9794.5446979259777</c:v>
                </c:pt>
                <c:pt idx="3959">
                  <c:v>9791.3535491144557</c:v>
                </c:pt>
                <c:pt idx="3960">
                  <c:v>9788.1616533164288</c:v>
                </c:pt>
                <c:pt idx="3961">
                  <c:v>9784.9690101487668</c:v>
                </c:pt>
                <c:pt idx="3962">
                  <c:v>9781.7756192280285</c:v>
                </c:pt>
                <c:pt idx="3963">
                  <c:v>9778.5814801704619</c:v>
                </c:pt>
                <c:pt idx="3964">
                  <c:v>9775.3865925919745</c:v>
                </c:pt>
                <c:pt idx="3965">
                  <c:v>9772.1909561081829</c:v>
                </c:pt>
                <c:pt idx="3966">
                  <c:v>9768.994570334371</c:v>
                </c:pt>
                <c:pt idx="3967">
                  <c:v>9765.7974348855041</c:v>
                </c:pt>
                <c:pt idx="3968">
                  <c:v>9762.5995493762366</c:v>
                </c:pt>
                <c:pt idx="3969">
                  <c:v>9759.4009134208973</c:v>
                </c:pt>
                <c:pt idx="3970">
                  <c:v>9756.2015266335056</c:v>
                </c:pt>
                <c:pt idx="3971">
                  <c:v>9753.0013886277466</c:v>
                </c:pt>
                <c:pt idx="3972">
                  <c:v>9749.8004990169975</c:v>
                </c:pt>
                <c:pt idx="3973">
                  <c:v>9746.5988574143121</c:v>
                </c:pt>
                <c:pt idx="3974">
                  <c:v>9743.396463432422</c:v>
                </c:pt>
                <c:pt idx="3975">
                  <c:v>9740.1933166837352</c:v>
                </c:pt>
                <c:pt idx="3976">
                  <c:v>9736.9894167803468</c:v>
                </c:pt>
                <c:pt idx="3977">
                  <c:v>9733.784763334028</c:v>
                </c:pt>
                <c:pt idx="3978">
                  <c:v>9730.5793559562171</c:v>
                </c:pt>
                <c:pt idx="3979">
                  <c:v>9727.3731942580453</c:v>
                </c:pt>
                <c:pt idx="3980">
                  <c:v>9724.1662778503269</c:v>
                </c:pt>
                <c:pt idx="3981">
                  <c:v>9720.9586063435218</c:v>
                </c:pt>
                <c:pt idx="3982">
                  <c:v>9717.7501793477986</c:v>
                </c:pt>
                <c:pt idx="3983">
                  <c:v>9714.5409964729934</c:v>
                </c:pt>
                <c:pt idx="3984">
                  <c:v>9711.3310573286108</c:v>
                </c:pt>
                <c:pt idx="3985">
                  <c:v>9708.1203615238428</c:v>
                </c:pt>
                <c:pt idx="3986">
                  <c:v>9704.9089086675394</c:v>
                </c:pt>
                <c:pt idx="3987">
                  <c:v>9701.6966983682541</c:v>
                </c:pt>
                <c:pt idx="3988">
                  <c:v>9698.4837302341912</c:v>
                </c:pt>
                <c:pt idx="3989">
                  <c:v>9695.2700038732346</c:v>
                </c:pt>
                <c:pt idx="3990">
                  <c:v>9692.0555188929538</c:v>
                </c:pt>
                <c:pt idx="3991">
                  <c:v>9688.8402749005709</c:v>
                </c:pt>
                <c:pt idx="3992">
                  <c:v>9685.6242715030148</c:v>
                </c:pt>
                <c:pt idx="3993">
                  <c:v>9682.4075083068492</c:v>
                </c:pt>
                <c:pt idx="3994">
                  <c:v>9679.1899849183337</c:v>
                </c:pt>
                <c:pt idx="3995">
                  <c:v>9675.9717009434025</c:v>
                </c:pt>
                <c:pt idx="3996">
                  <c:v>9672.7526559876533</c:v>
                </c:pt>
                <c:pt idx="3997">
                  <c:v>9669.5328496563598</c:v>
                </c:pt>
                <c:pt idx="3998">
                  <c:v>9666.312281554463</c:v>
                </c:pt>
                <c:pt idx="3999">
                  <c:v>9663.0909512865765</c:v>
                </c:pt>
                <c:pt idx="4000">
                  <c:v>9659.8688584569973</c:v>
                </c:pt>
                <c:pt idx="4001">
                  <c:v>9656.6460026696714</c:v>
                </c:pt>
                <c:pt idx="4002">
                  <c:v>9653.4223835282301</c:v>
                </c:pt>
                <c:pt idx="4003">
                  <c:v>9650.1980006359754</c:v>
                </c:pt>
                <c:pt idx="4004">
                  <c:v>9646.9728535958693</c:v>
                </c:pt>
                <c:pt idx="4005">
                  <c:v>9643.7469420105517</c:v>
                </c:pt>
                <c:pt idx="4006">
                  <c:v>9640.5202654823261</c:v>
                </c:pt>
                <c:pt idx="4007">
                  <c:v>9637.2928236131665</c:v>
                </c:pt>
                <c:pt idx="4008">
                  <c:v>9634.0646160047218</c:v>
                </c:pt>
                <c:pt idx="4009">
                  <c:v>9630.8356422583001</c:v>
                </c:pt>
                <c:pt idx="4010">
                  <c:v>9627.6059019748736</c:v>
                </c:pt>
                <c:pt idx="4011">
                  <c:v>9624.3753947550922</c:v>
                </c:pt>
                <c:pt idx="4012">
                  <c:v>9621.1441201992784</c:v>
                </c:pt>
                <c:pt idx="4013">
                  <c:v>9617.9120779073965</c:v>
                </c:pt>
                <c:pt idx="4014">
                  <c:v>9614.6792674791031</c:v>
                </c:pt>
                <c:pt idx="4015">
                  <c:v>9611.4456885137042</c:v>
                </c:pt>
                <c:pt idx="4016">
                  <c:v>9608.2113406101798</c:v>
                </c:pt>
                <c:pt idx="4017">
                  <c:v>9604.9762233671681</c:v>
                </c:pt>
                <c:pt idx="4018">
                  <c:v>9601.7403363829908</c:v>
                </c:pt>
                <c:pt idx="4019">
                  <c:v>9598.5036792556075</c:v>
                </c:pt>
                <c:pt idx="4020">
                  <c:v>9595.2662515826596</c:v>
                </c:pt>
                <c:pt idx="4021">
                  <c:v>9592.0280529614483</c:v>
                </c:pt>
                <c:pt idx="4022">
                  <c:v>9588.7890829889329</c:v>
                </c:pt>
                <c:pt idx="4023">
                  <c:v>9585.5493412617525</c:v>
                </c:pt>
                <c:pt idx="4024">
                  <c:v>9582.3088273761859</c:v>
                </c:pt>
                <c:pt idx="4025">
                  <c:v>9579.0675409281903</c:v>
                </c:pt>
                <c:pt idx="4026">
                  <c:v>9575.8254815133841</c:v>
                </c:pt>
                <c:pt idx="4027">
                  <c:v>9572.5826487270442</c:v>
                </c:pt>
                <c:pt idx="4028">
                  <c:v>9569.339042164107</c:v>
                </c:pt>
                <c:pt idx="4029">
                  <c:v>9566.0946614191689</c:v>
                </c:pt>
                <c:pt idx="4030">
                  <c:v>9562.8495060864971</c:v>
                </c:pt>
                <c:pt idx="4031">
                  <c:v>9559.603575760013</c:v>
                </c:pt>
                <c:pt idx="4032">
                  <c:v>9556.3568700332926</c:v>
                </c:pt>
                <c:pt idx="4033">
                  <c:v>9553.109388499588</c:v>
                </c:pt>
                <c:pt idx="4034">
                  <c:v>9549.8611307517876</c:v>
                </c:pt>
                <c:pt idx="4035">
                  <c:v>9546.6120963824633</c:v>
                </c:pt>
                <c:pt idx="4036">
                  <c:v>9543.3622849838193</c:v>
                </c:pt>
                <c:pt idx="4037">
                  <c:v>9540.1116961477455</c:v>
                </c:pt>
                <c:pt idx="4038">
                  <c:v>9536.8603294657678</c:v>
                </c:pt>
                <c:pt idx="4039">
                  <c:v>9533.6081845290901</c:v>
                </c:pt>
                <c:pt idx="4040">
                  <c:v>9530.3552609285525</c:v>
                </c:pt>
                <c:pt idx="4041">
                  <c:v>9527.1015582546752</c:v>
                </c:pt>
                <c:pt idx="4042">
                  <c:v>9523.8470760976052</c:v>
                </c:pt>
                <c:pt idx="4043">
                  <c:v>9520.5918140471731</c:v>
                </c:pt>
                <c:pt idx="4044">
                  <c:v>9517.3357716928567</c:v>
                </c:pt>
                <c:pt idx="4045">
                  <c:v>9514.0789486237827</c:v>
                </c:pt>
                <c:pt idx="4046">
                  <c:v>9510.8213444287412</c:v>
                </c:pt>
                <c:pt idx="4047">
                  <c:v>9507.562958696175</c:v>
                </c:pt>
                <c:pt idx="4048">
                  <c:v>9504.3037910141793</c:v>
                </c:pt>
                <c:pt idx="4049">
                  <c:v>9501.0438409705057</c:v>
                </c:pt>
                <c:pt idx="4050">
                  <c:v>9497.7831081525565</c:v>
                </c:pt>
                <c:pt idx="4051">
                  <c:v>9494.52159214739</c:v>
                </c:pt>
                <c:pt idx="4052">
                  <c:v>9491.2592925417248</c:v>
                </c:pt>
                <c:pt idx="4053">
                  <c:v>9487.9962089219116</c:v>
                </c:pt>
                <c:pt idx="4054">
                  <c:v>9484.7323408739812</c:v>
                </c:pt>
                <c:pt idx="4055">
                  <c:v>9481.4676879835879</c:v>
                </c:pt>
                <c:pt idx="4056">
                  <c:v>9478.202249836073</c:v>
                </c:pt>
                <c:pt idx="4057">
                  <c:v>9474.936026016383</c:v>
                </c:pt>
                <c:pt idx="4058">
                  <c:v>9471.6690161091556</c:v>
                </c:pt>
                <c:pt idx="4059">
                  <c:v>9468.4012196986587</c:v>
                </c:pt>
                <c:pt idx="4060">
                  <c:v>9465.1326363688222</c:v>
                </c:pt>
                <c:pt idx="4061">
                  <c:v>9461.8632657032103</c:v>
                </c:pt>
                <c:pt idx="4062">
                  <c:v>9458.5931072850526</c:v>
                </c:pt>
                <c:pt idx="4063">
                  <c:v>9455.3221606972202</c:v>
                </c:pt>
                <c:pt idx="4064">
                  <c:v>9452.0504255222331</c:v>
                </c:pt>
                <c:pt idx="4065">
                  <c:v>9448.7779013422605</c:v>
                </c:pt>
                <c:pt idx="4066">
                  <c:v>9445.5045877391221</c:v>
                </c:pt>
                <c:pt idx="4067">
                  <c:v>9442.2304842942776</c:v>
                </c:pt>
                <c:pt idx="4068">
                  <c:v>9438.955590588841</c:v>
                </c:pt>
                <c:pt idx="4069">
                  <c:v>9435.6799062035789</c:v>
                </c:pt>
                <c:pt idx="4070">
                  <c:v>9432.4034307188922</c:v>
                </c:pt>
                <c:pt idx="4071">
                  <c:v>9429.1261637148309</c:v>
                </c:pt>
                <c:pt idx="4072">
                  <c:v>9425.8481047710939</c:v>
                </c:pt>
                <c:pt idx="4073">
                  <c:v>9422.5692534670306</c:v>
                </c:pt>
                <c:pt idx="4074">
                  <c:v>9419.2896093816271</c:v>
                </c:pt>
                <c:pt idx="4075">
                  <c:v>9416.0091720935143</c:v>
                </c:pt>
                <c:pt idx="4076">
                  <c:v>9412.7279411809777</c:v>
                </c:pt>
                <c:pt idx="4077">
                  <c:v>9409.4459162219282</c:v>
                </c:pt>
                <c:pt idx="4078">
                  <c:v>9406.1630967939436</c:v>
                </c:pt>
                <c:pt idx="4079">
                  <c:v>9402.8794824742272</c:v>
                </c:pt>
                <c:pt idx="4080">
                  <c:v>9399.5950728396328</c:v>
                </c:pt>
                <c:pt idx="4081">
                  <c:v>9396.3098674666526</c:v>
                </c:pt>
                <c:pt idx="4082">
                  <c:v>9393.0238659314309</c:v>
                </c:pt>
                <c:pt idx="4083">
                  <c:v>9389.7370678097413</c:v>
                </c:pt>
                <c:pt idx="4084">
                  <c:v>9386.4494726770045</c:v>
                </c:pt>
                <c:pt idx="4085">
                  <c:v>9383.1610801082825</c:v>
                </c:pt>
                <c:pt idx="4086">
                  <c:v>9379.8718896782739</c:v>
                </c:pt>
                <c:pt idx="4087">
                  <c:v>9376.5819009613333</c:v>
                </c:pt>
                <c:pt idx="4088">
                  <c:v>9373.2911135314371</c:v>
                </c:pt>
                <c:pt idx="4089">
                  <c:v>9369.9995269622032</c:v>
                </c:pt>
                <c:pt idx="4090">
                  <c:v>9366.7071408268948</c:v>
                </c:pt>
                <c:pt idx="4091">
                  <c:v>9363.4139546984134</c:v>
                </c:pt>
                <c:pt idx="4092">
                  <c:v>9360.1199681493054</c:v>
                </c:pt>
                <c:pt idx="4093">
                  <c:v>9356.8251807517318</c:v>
                </c:pt>
                <c:pt idx="4094">
                  <c:v>9353.5295920775206</c:v>
                </c:pt>
                <c:pt idx="4095">
                  <c:v>9350.2332016981236</c:v>
                </c:pt>
                <c:pt idx="4096">
                  <c:v>9346.9360091846211</c:v>
                </c:pt>
                <c:pt idx="4097">
                  <c:v>9343.6380141077461</c:v>
                </c:pt>
                <c:pt idx="4098">
                  <c:v>9340.3392160378571</c:v>
                </c:pt>
                <c:pt idx="4099">
                  <c:v>9337.039614544954</c:v>
                </c:pt>
                <c:pt idx="4100">
                  <c:v>9333.7392091986712</c:v>
                </c:pt>
                <c:pt idx="4101">
                  <c:v>9330.4379995682684</c:v>
                </c:pt>
                <c:pt idx="4102">
                  <c:v>9327.1359852226633</c:v>
                </c:pt>
                <c:pt idx="4103">
                  <c:v>9323.8331657303825</c:v>
                </c:pt>
                <c:pt idx="4104">
                  <c:v>9320.5295406596033</c:v>
                </c:pt>
                <c:pt idx="4105">
                  <c:v>9317.2251095781212</c:v>
                </c:pt>
                <c:pt idx="4106">
                  <c:v>9313.9198720533823</c:v>
                </c:pt>
                <c:pt idx="4107">
                  <c:v>9310.6138276524562</c:v>
                </c:pt>
                <c:pt idx="4108">
                  <c:v>9307.306975942045</c:v>
                </c:pt>
                <c:pt idx="4109">
                  <c:v>9303.9993164884872</c:v>
                </c:pt>
                <c:pt idx="4110">
                  <c:v>9300.6908488577501</c:v>
                </c:pt>
                <c:pt idx="4111">
                  <c:v>9297.3815726154244</c:v>
                </c:pt>
                <c:pt idx="4112">
                  <c:v>9294.0714873267461</c:v>
                </c:pt>
                <c:pt idx="4113">
                  <c:v>9290.7605925565713</c:v>
                </c:pt>
                <c:pt idx="4114">
                  <c:v>9287.4488878693883</c:v>
                </c:pt>
                <c:pt idx="4115">
                  <c:v>9284.1363728293236</c:v>
                </c:pt>
                <c:pt idx="4116">
                  <c:v>9280.8230470001163</c:v>
                </c:pt>
                <c:pt idx="4117">
                  <c:v>9277.508909945147</c:v>
                </c:pt>
                <c:pt idx="4118">
                  <c:v>9274.1939612274309</c:v>
                </c:pt>
                <c:pt idx="4119">
                  <c:v>9270.8782004095901</c:v>
                </c:pt>
                <c:pt idx="4120">
                  <c:v>9267.5616270538958</c:v>
                </c:pt>
                <c:pt idx="4121">
                  <c:v>9264.244240722237</c:v>
                </c:pt>
                <c:pt idx="4122">
                  <c:v>9260.9260409761173</c:v>
                </c:pt>
                <c:pt idx="4123">
                  <c:v>9257.6070273766927</c:v>
                </c:pt>
                <c:pt idx="4124">
                  <c:v>9254.2871994847264</c:v>
                </c:pt>
                <c:pt idx="4125">
                  <c:v>9250.9665568606215</c:v>
                </c:pt>
                <c:pt idx="4126">
                  <c:v>9247.645099064388</c:v>
                </c:pt>
                <c:pt idx="4127">
                  <c:v>9244.3228256556813</c:v>
                </c:pt>
                <c:pt idx="4128">
                  <c:v>9240.9997361937621</c:v>
                </c:pt>
                <c:pt idx="4129">
                  <c:v>9237.6758302375274</c:v>
                </c:pt>
                <c:pt idx="4130">
                  <c:v>9234.3511073455011</c:v>
                </c:pt>
                <c:pt idx="4131">
                  <c:v>9231.0255670758233</c:v>
                </c:pt>
                <c:pt idx="4132">
                  <c:v>9227.6992089862488</c:v>
                </c:pt>
                <c:pt idx="4133">
                  <c:v>9224.3720326341736</c:v>
                </c:pt>
                <c:pt idx="4134">
                  <c:v>9221.0440375766102</c:v>
                </c:pt>
                <c:pt idx="4135">
                  <c:v>9217.7152233701818</c:v>
                </c:pt>
                <c:pt idx="4136">
                  <c:v>9214.3855895711458</c:v>
                </c:pt>
                <c:pt idx="4137">
                  <c:v>9211.0551357353725</c:v>
                </c:pt>
                <c:pt idx="4138">
                  <c:v>9207.723861418368</c:v>
                </c:pt>
                <c:pt idx="4139">
                  <c:v>9204.391766175233</c:v>
                </c:pt>
                <c:pt idx="4140">
                  <c:v>9201.0588495607044</c:v>
                </c:pt>
                <c:pt idx="4141">
                  <c:v>9197.7251111291444</c:v>
                </c:pt>
                <c:pt idx="4142">
                  <c:v>9194.3905504345203</c:v>
                </c:pt>
                <c:pt idx="4143">
                  <c:v>9191.0551670304249</c:v>
                </c:pt>
                <c:pt idx="4144">
                  <c:v>9187.718960470067</c:v>
                </c:pt>
                <c:pt idx="4145">
                  <c:v>9184.381930306281</c:v>
                </c:pt>
                <c:pt idx="4146">
                  <c:v>9181.0440760915062</c:v>
                </c:pt>
                <c:pt idx="4147">
                  <c:v>9177.7053973778002</c:v>
                </c:pt>
                <c:pt idx="4148">
                  <c:v>9174.3658937168511</c:v>
                </c:pt>
                <c:pt idx="4149">
                  <c:v>9171.0255646599508</c:v>
                </c:pt>
                <c:pt idx="4150">
                  <c:v>9167.6844097580124</c:v>
                </c:pt>
                <c:pt idx="4151">
                  <c:v>9164.342428561562</c:v>
                </c:pt>
                <c:pt idx="4152">
                  <c:v>9160.9996206207306</c:v>
                </c:pt>
                <c:pt idx="4153">
                  <c:v>9157.6559854852894</c:v>
                </c:pt>
                <c:pt idx="4154">
                  <c:v>9154.3115227046055</c:v>
                </c:pt>
                <c:pt idx="4155">
                  <c:v>9150.9662318276532</c:v>
                </c:pt>
                <c:pt idx="4156">
                  <c:v>9147.6201124030431</c:v>
                </c:pt>
                <c:pt idx="4157">
                  <c:v>9144.2731639789781</c:v>
                </c:pt>
                <c:pt idx="4158">
                  <c:v>9140.925386103283</c:v>
                </c:pt>
                <c:pt idx="4159">
                  <c:v>9137.5767783233914</c:v>
                </c:pt>
                <c:pt idx="4160">
                  <c:v>9134.2273401863531</c:v>
                </c:pt>
                <c:pt idx="4161">
                  <c:v>9130.8770712388214</c:v>
                </c:pt>
                <c:pt idx="4162">
                  <c:v>9127.5259710270657</c:v>
                </c:pt>
                <c:pt idx="4163">
                  <c:v>9124.1740390969717</c:v>
                </c:pt>
                <c:pt idx="4164">
                  <c:v>9120.8212749940249</c:v>
                </c:pt>
                <c:pt idx="4165">
                  <c:v>9117.4676782633233</c:v>
                </c:pt>
                <c:pt idx="4166">
                  <c:v>9114.1132484495811</c:v>
                </c:pt>
                <c:pt idx="4167">
                  <c:v>9110.7579850971033</c:v>
                </c:pt>
                <c:pt idx="4168">
                  <c:v>9107.4018877498311</c:v>
                </c:pt>
                <c:pt idx="4169">
                  <c:v>9104.044955951289</c:v>
                </c:pt>
                <c:pt idx="4170">
                  <c:v>9100.6871892446143</c:v>
                </c:pt>
                <c:pt idx="4171">
                  <c:v>9097.328587172573</c:v>
                </c:pt>
                <c:pt idx="4172">
                  <c:v>9093.9691492774982</c:v>
                </c:pt>
                <c:pt idx="4173">
                  <c:v>9090.6088751013685</c:v>
                </c:pt>
                <c:pt idx="4174">
                  <c:v>9087.247764185744</c:v>
                </c:pt>
                <c:pt idx="4175">
                  <c:v>9083.8858160717937</c:v>
                </c:pt>
                <c:pt idx="4176">
                  <c:v>9080.5230303003027</c:v>
                </c:pt>
                <c:pt idx="4177">
                  <c:v>9077.1594064116543</c:v>
                </c:pt>
                <c:pt idx="4178">
                  <c:v>9073.7949439458298</c:v>
                </c:pt>
                <c:pt idx="4179">
                  <c:v>9070.4296424424228</c:v>
                </c:pt>
                <c:pt idx="4180">
                  <c:v>9067.0635014406271</c:v>
                </c:pt>
                <c:pt idx="4181">
                  <c:v>9063.6965204792359</c:v>
                </c:pt>
                <c:pt idx="4182">
                  <c:v>9060.3286990966553</c:v>
                </c:pt>
                <c:pt idx="4183">
                  <c:v>9056.9600368308857</c:v>
                </c:pt>
                <c:pt idx="4184">
                  <c:v>9053.5905332195252</c:v>
                </c:pt>
                <c:pt idx="4185">
                  <c:v>9050.2201877997868</c:v>
                </c:pt>
                <c:pt idx="4186">
                  <c:v>9046.8490001084647</c:v>
                </c:pt>
                <c:pt idx="4187">
                  <c:v>9043.4769696819676</c:v>
                </c:pt>
                <c:pt idx="4188">
                  <c:v>9040.104096056315</c:v>
                </c:pt>
                <c:pt idx="4189">
                  <c:v>9036.7303787670953</c:v>
                </c:pt>
                <c:pt idx="4190">
                  <c:v>9033.3558173495185</c:v>
                </c:pt>
                <c:pt idx="4191">
                  <c:v>9029.9804113383925</c:v>
                </c:pt>
                <c:pt idx="4192">
                  <c:v>9026.6041602681107</c:v>
                </c:pt>
                <c:pt idx="4193">
                  <c:v>9023.2270636726771</c:v>
                </c:pt>
                <c:pt idx="4194">
                  <c:v>9019.8491210856846</c:v>
                </c:pt>
                <c:pt idx="4195">
                  <c:v>9016.4703320403296</c:v>
                </c:pt>
                <c:pt idx="4196">
                  <c:v>9013.0906960694047</c:v>
                </c:pt>
                <c:pt idx="4197">
                  <c:v>9009.7102127052931</c:v>
                </c:pt>
                <c:pt idx="4198">
                  <c:v>9006.3288814799707</c:v>
                </c:pt>
                <c:pt idx="4199">
                  <c:v>9002.9467019250224</c:v>
                </c:pt>
                <c:pt idx="4200">
                  <c:v>8999.563673571618</c:v>
                </c:pt>
                <c:pt idx="4201">
                  <c:v>8996.1797959505275</c:v>
                </c:pt>
                <c:pt idx="4202">
                  <c:v>8992.7950685921023</c:v>
                </c:pt>
                <c:pt idx="4203">
                  <c:v>8989.4094910262993</c:v>
                </c:pt>
                <c:pt idx="4204">
                  <c:v>8986.0230627826677</c:v>
                </c:pt>
                <c:pt idx="4205">
                  <c:v>8982.6357833903458</c:v>
                </c:pt>
                <c:pt idx="4206">
                  <c:v>8979.2476523780642</c:v>
                </c:pt>
                <c:pt idx="4207">
                  <c:v>8975.8586692741392</c:v>
                </c:pt>
                <c:pt idx="4208">
                  <c:v>8972.4688336064992</c:v>
                </c:pt>
                <c:pt idx="4209">
                  <c:v>8969.0781449026417</c:v>
                </c:pt>
                <c:pt idx="4210">
                  <c:v>8965.6866026896587</c:v>
                </c:pt>
                <c:pt idx="4211">
                  <c:v>8962.2942064942472</c:v>
                </c:pt>
                <c:pt idx="4212">
                  <c:v>8958.9009558426678</c:v>
                </c:pt>
                <c:pt idx="4213">
                  <c:v>8955.5068502607919</c:v>
                </c:pt>
                <c:pt idx="4214">
                  <c:v>8952.1118892740724</c:v>
                </c:pt>
                <c:pt idx="4215">
                  <c:v>8948.7160724075529</c:v>
                </c:pt>
                <c:pt idx="4216">
                  <c:v>8945.3193991858589</c:v>
                </c:pt>
                <c:pt idx="4217">
                  <c:v>8941.9218691332062</c:v>
                </c:pt>
                <c:pt idx="4218">
                  <c:v>8938.5234817733963</c:v>
                </c:pt>
                <c:pt idx="4219">
                  <c:v>8935.1242366298229</c:v>
                </c:pt>
                <c:pt idx="4220">
                  <c:v>8931.7241332254562</c:v>
                </c:pt>
                <c:pt idx="4221">
                  <c:v>8928.3231710828622</c:v>
                </c:pt>
                <c:pt idx="4222">
                  <c:v>8924.9213497241853</c:v>
                </c:pt>
                <c:pt idx="4223">
                  <c:v>8921.5186686711531</c:v>
                </c:pt>
                <c:pt idx="4224">
                  <c:v>8918.1151274450822</c:v>
                </c:pt>
                <c:pt idx="4225">
                  <c:v>8914.7107255668743</c:v>
                </c:pt>
                <c:pt idx="4226">
                  <c:v>8911.3054625570039</c:v>
                </c:pt>
                <c:pt idx="4227">
                  <c:v>8907.8993379355434</c:v>
                </c:pt>
                <c:pt idx="4228">
                  <c:v>8904.4923512221321</c:v>
                </c:pt>
                <c:pt idx="4229">
                  <c:v>8901.0845019360077</c:v>
                </c:pt>
                <c:pt idx="4230">
                  <c:v>8897.6757895959672</c:v>
                </c:pt>
                <c:pt idx="4231">
                  <c:v>8894.2662137204115</c:v>
                </c:pt>
                <c:pt idx="4232">
                  <c:v>8890.8557738273103</c:v>
                </c:pt>
                <c:pt idx="4233">
                  <c:v>8887.4444694342219</c:v>
                </c:pt>
                <c:pt idx="4234">
                  <c:v>8884.0323000582648</c:v>
                </c:pt>
                <c:pt idx="4235">
                  <c:v>8880.6192652161626</c:v>
                </c:pt>
                <c:pt idx="4236">
                  <c:v>8877.2053644241914</c:v>
                </c:pt>
                <c:pt idx="4237">
                  <c:v>8873.7905971982327</c:v>
                </c:pt>
                <c:pt idx="4238">
                  <c:v>8870.3749630537204</c:v>
                </c:pt>
                <c:pt idx="4239">
                  <c:v>8866.9584615056883</c:v>
                </c:pt>
                <c:pt idx="4240">
                  <c:v>8863.5410920687264</c:v>
                </c:pt>
                <c:pt idx="4241">
                  <c:v>8860.1228542570152</c:v>
                </c:pt>
                <c:pt idx="4242">
                  <c:v>8856.7037475843099</c:v>
                </c:pt>
                <c:pt idx="4243">
                  <c:v>8853.2837715639307</c:v>
                </c:pt>
                <c:pt idx="4244">
                  <c:v>8849.8629257087814</c:v>
                </c:pt>
                <c:pt idx="4245">
                  <c:v>8846.441209531351</c:v>
                </c:pt>
                <c:pt idx="4246">
                  <c:v>8843.0186225436719</c:v>
                </c:pt>
                <c:pt idx="4247">
                  <c:v>8839.5951642573855</c:v>
                </c:pt>
                <c:pt idx="4248">
                  <c:v>8836.1708341836838</c:v>
                </c:pt>
                <c:pt idx="4249">
                  <c:v>8832.745631833337</c:v>
                </c:pt>
                <c:pt idx="4250">
                  <c:v>8829.3195567166913</c:v>
                </c:pt>
                <c:pt idx="4251">
                  <c:v>8825.8926083436545</c:v>
                </c:pt>
                <c:pt idx="4252">
                  <c:v>8822.4647862237234</c:v>
                </c:pt>
                <c:pt idx="4253">
                  <c:v>8819.0360898659492</c:v>
                </c:pt>
                <c:pt idx="4254">
                  <c:v>8815.6065187789573</c:v>
                </c:pt>
                <c:pt idx="4255">
                  <c:v>8812.1760724709511</c:v>
                </c:pt>
                <c:pt idx="4256">
                  <c:v>8808.7447504496977</c:v>
                </c:pt>
                <c:pt idx="4257">
                  <c:v>8805.3125522225273</c:v>
                </c:pt>
                <c:pt idx="4258">
                  <c:v>8801.8794772963447</c:v>
                </c:pt>
                <c:pt idx="4259">
                  <c:v>8798.4455251776235</c:v>
                </c:pt>
                <c:pt idx="4260">
                  <c:v>8795.0106953724098</c:v>
                </c:pt>
                <c:pt idx="4261">
                  <c:v>8791.574987386306</c:v>
                </c:pt>
                <c:pt idx="4262">
                  <c:v>8788.1384007244869</c:v>
                </c:pt>
                <c:pt idx="4263">
                  <c:v>8784.700934891689</c:v>
                </c:pt>
                <c:pt idx="4264">
                  <c:v>8781.2625893922195</c:v>
                </c:pt>
                <c:pt idx="4265">
                  <c:v>8777.8233637299509</c:v>
                </c:pt>
                <c:pt idx="4266">
                  <c:v>8774.383257408319</c:v>
                </c:pt>
                <c:pt idx="4267">
                  <c:v>8770.942269930325</c:v>
                </c:pt>
                <c:pt idx="4268">
                  <c:v>8767.5004007985244</c:v>
                </c:pt>
                <c:pt idx="4269">
                  <c:v>8764.0576495150508</c:v>
                </c:pt>
                <c:pt idx="4270">
                  <c:v>8760.6140155815938</c:v>
                </c:pt>
                <c:pt idx="4271">
                  <c:v>8757.1694984994047</c:v>
                </c:pt>
                <c:pt idx="4272">
                  <c:v>8753.7240977692945</c:v>
                </c:pt>
                <c:pt idx="4273">
                  <c:v>8750.2778128916434</c:v>
                </c:pt>
                <c:pt idx="4274">
                  <c:v>8746.8306433663765</c:v>
                </c:pt>
                <c:pt idx="4275">
                  <c:v>8743.3825886930026</c:v>
                </c:pt>
                <c:pt idx="4276">
                  <c:v>8739.9336483705792</c:v>
                </c:pt>
                <c:pt idx="4277">
                  <c:v>8736.4838218977056</c:v>
                </c:pt>
                <c:pt idx="4278">
                  <c:v>8733.0331087725717</c:v>
                </c:pt>
                <c:pt idx="4279">
                  <c:v>8729.5815084929036</c:v>
                </c:pt>
                <c:pt idx="4280">
                  <c:v>8726.1290205559944</c:v>
                </c:pt>
                <c:pt idx="4281">
                  <c:v>8722.6756444586917</c:v>
                </c:pt>
                <c:pt idx="4282">
                  <c:v>8719.2213796974047</c:v>
                </c:pt>
                <c:pt idx="4283">
                  <c:v>8715.7662257680913</c:v>
                </c:pt>
                <c:pt idx="4284">
                  <c:v>8712.3101821662713</c:v>
                </c:pt>
                <c:pt idx="4285">
                  <c:v>8708.8532483870149</c:v>
                </c:pt>
                <c:pt idx="4286">
                  <c:v>8705.3954239249542</c:v>
                </c:pt>
                <c:pt idx="4287">
                  <c:v>8701.9367082742756</c:v>
                </c:pt>
                <c:pt idx="4288">
                  <c:v>8698.4771009287069</c:v>
                </c:pt>
                <c:pt idx="4289">
                  <c:v>8695.0166013815488</c:v>
                </c:pt>
                <c:pt idx="4290">
                  <c:v>8691.5552091256377</c:v>
                </c:pt>
                <c:pt idx="4291">
                  <c:v>8688.0929236533721</c:v>
                </c:pt>
                <c:pt idx="4292">
                  <c:v>8684.6297444567099</c:v>
                </c:pt>
                <c:pt idx="4293">
                  <c:v>8681.1656710271291</c:v>
                </c:pt>
                <c:pt idx="4294">
                  <c:v>8677.7007028557091</c:v>
                </c:pt>
                <c:pt idx="4295">
                  <c:v>8674.2348394330256</c:v>
                </c:pt>
                <c:pt idx="4296">
                  <c:v>8670.768080249245</c:v>
                </c:pt>
                <c:pt idx="4297">
                  <c:v>8667.3004247940644</c:v>
                </c:pt>
                <c:pt idx="4298">
                  <c:v>8663.8318725567387</c:v>
                </c:pt>
                <c:pt idx="4299">
                  <c:v>8660.362423026063</c:v>
                </c:pt>
                <c:pt idx="4300">
                  <c:v>8656.8920756903826</c:v>
                </c:pt>
                <c:pt idx="4301">
                  <c:v>8653.4208300375976</c:v>
                </c:pt>
                <c:pt idx="4302">
                  <c:v>8649.9486855551495</c:v>
                </c:pt>
                <c:pt idx="4303">
                  <c:v>8646.4756417300214</c:v>
                </c:pt>
                <c:pt idx="4304">
                  <c:v>8643.0016980487508</c:v>
                </c:pt>
                <c:pt idx="4305">
                  <c:v>8639.5268539974186</c:v>
                </c:pt>
                <c:pt idx="4306">
                  <c:v>8636.0511090616492</c:v>
                </c:pt>
                <c:pt idx="4307">
                  <c:v>8632.5744627266213</c:v>
                </c:pt>
                <c:pt idx="4308">
                  <c:v>8629.0969144770297</c:v>
                </c:pt>
                <c:pt idx="4309">
                  <c:v>8625.618463797151</c:v>
                </c:pt>
                <c:pt idx="4310">
                  <c:v>8622.1391101707759</c:v>
                </c:pt>
                <c:pt idx="4311">
                  <c:v>8618.658853081246</c:v>
                </c:pt>
                <c:pt idx="4312">
                  <c:v>8615.1776920114553</c:v>
                </c:pt>
                <c:pt idx="4313">
                  <c:v>8611.6956264438213</c:v>
                </c:pt>
                <c:pt idx="4314">
                  <c:v>8608.2126558603231</c:v>
                </c:pt>
                <c:pt idx="4315">
                  <c:v>8604.7287797424524</c:v>
                </c:pt>
                <c:pt idx="4316">
                  <c:v>8601.2439975712732</c:v>
                </c:pt>
                <c:pt idx="4317">
                  <c:v>8597.7583088273605</c:v>
                </c:pt>
                <c:pt idx="4318">
                  <c:v>8594.2717129908506</c:v>
                </c:pt>
                <c:pt idx="4319">
                  <c:v>8590.7842095414053</c:v>
                </c:pt>
                <c:pt idx="4320">
                  <c:v>8587.2957979582261</c:v>
                </c:pt>
                <c:pt idx="4321">
                  <c:v>8583.8064777200525</c:v>
                </c:pt>
                <c:pt idx="4322">
                  <c:v>8580.3162483051728</c:v>
                </c:pt>
                <c:pt idx="4323">
                  <c:v>8576.8251091913826</c:v>
                </c:pt>
                <c:pt idx="4324">
                  <c:v>8573.3330598560497</c:v>
                </c:pt>
                <c:pt idx="4325">
                  <c:v>8569.8400997760473</c:v>
                </c:pt>
                <c:pt idx="4326">
                  <c:v>8566.3462284277975</c:v>
                </c:pt>
                <c:pt idx="4327">
                  <c:v>8562.8514452872623</c:v>
                </c:pt>
                <c:pt idx="4328">
                  <c:v>8559.3557498299215</c:v>
                </c:pt>
                <c:pt idx="4329">
                  <c:v>8555.8591415307965</c:v>
                </c:pt>
                <c:pt idx="4330">
                  <c:v>8552.3616198644413</c:v>
                </c:pt>
                <c:pt idx="4331">
                  <c:v>8548.8631843049534</c:v>
                </c:pt>
                <c:pt idx="4332">
                  <c:v>8545.3638343259354</c:v>
                </c:pt>
                <c:pt idx="4333">
                  <c:v>8541.8635694005479</c:v>
                </c:pt>
                <c:pt idx="4334">
                  <c:v>8538.3623890014642</c:v>
                </c:pt>
                <c:pt idx="4335">
                  <c:v>8534.8602926008953</c:v>
                </c:pt>
                <c:pt idx="4336">
                  <c:v>8531.3572796705866</c:v>
                </c:pt>
                <c:pt idx="4337">
                  <c:v>8527.8533496818</c:v>
                </c:pt>
                <c:pt idx="4338">
                  <c:v>8524.3485021053384</c:v>
                </c:pt>
                <c:pt idx="4339">
                  <c:v>8520.8427364115196</c:v>
                </c:pt>
                <c:pt idx="4340">
                  <c:v>8517.3360520702026</c:v>
                </c:pt>
                <c:pt idx="4341">
                  <c:v>8513.8284485507666</c:v>
                </c:pt>
                <c:pt idx="4342">
                  <c:v>8510.3199253221119</c:v>
                </c:pt>
                <c:pt idx="4343">
                  <c:v>8506.8104818526845</c:v>
                </c:pt>
                <c:pt idx="4344">
                  <c:v>8503.3001176104244</c:v>
                </c:pt>
                <c:pt idx="4345">
                  <c:v>8499.7888320628299</c:v>
                </c:pt>
                <c:pt idx="4346">
                  <c:v>8496.2766246768952</c:v>
                </c:pt>
                <c:pt idx="4347">
                  <c:v>8492.7634949191597</c:v>
                </c:pt>
                <c:pt idx="4348">
                  <c:v>8489.2494422556774</c:v>
                </c:pt>
                <c:pt idx="4349">
                  <c:v>8485.7344661520165</c:v>
                </c:pt>
                <c:pt idx="4350">
                  <c:v>8482.2185660732775</c:v>
                </c:pt>
                <c:pt idx="4351">
                  <c:v>8478.7017414840866</c:v>
                </c:pt>
                <c:pt idx="4352">
                  <c:v>8475.1839918485821</c:v>
                </c:pt>
                <c:pt idx="4353">
                  <c:v>8471.6653166304222</c:v>
                </c:pt>
                <c:pt idx="4354">
                  <c:v>8468.1457152927978</c:v>
                </c:pt>
                <c:pt idx="4355">
                  <c:v>8464.6251872984012</c:v>
                </c:pt>
                <c:pt idx="4356">
                  <c:v>8461.1037321094573</c:v>
                </c:pt>
                <c:pt idx="4357">
                  <c:v>8457.5813491877034</c:v>
                </c:pt>
                <c:pt idx="4358">
                  <c:v>8454.0580379943913</c:v>
                </c:pt>
                <c:pt idx="4359">
                  <c:v>8450.533797990307</c:v>
                </c:pt>
                <c:pt idx="4360">
                  <c:v>8447.0086286357291</c:v>
                </c:pt>
                <c:pt idx="4361">
                  <c:v>8443.4825293904687</c:v>
                </c:pt>
                <c:pt idx="4362">
                  <c:v>8439.9554997138512</c:v>
                </c:pt>
                <c:pt idx="4363">
                  <c:v>8436.4275390647072</c:v>
                </c:pt>
                <c:pt idx="4364">
                  <c:v>8432.8986469013962</c:v>
                </c:pt>
                <c:pt idx="4365">
                  <c:v>8429.3688226817812</c:v>
                </c:pt>
                <c:pt idx="4366">
                  <c:v>8425.8380658632432</c:v>
                </c:pt>
                <c:pt idx="4367">
                  <c:v>8422.3063759026682</c:v>
                </c:pt>
                <c:pt idx="4368">
                  <c:v>8418.773752256473</c:v>
                </c:pt>
                <c:pt idx="4369">
                  <c:v>8415.240194380558</c:v>
                </c:pt>
                <c:pt idx="4370">
                  <c:v>8411.7057017303669</c:v>
                </c:pt>
                <c:pt idx="4371">
                  <c:v>8408.1702737608266</c:v>
                </c:pt>
                <c:pt idx="4372">
                  <c:v>8404.6339099263951</c:v>
                </c:pt>
                <c:pt idx="4373">
                  <c:v>8401.0966096810243</c:v>
                </c:pt>
                <c:pt idx="4374">
                  <c:v>8397.5583724781827</c:v>
                </c:pt>
                <c:pt idx="4375">
                  <c:v>8394.019197770851</c:v>
                </c:pt>
                <c:pt idx="4376">
                  <c:v>8390.4790850115096</c:v>
                </c:pt>
                <c:pt idx="4377">
                  <c:v>8386.9380336521481</c:v>
                </c:pt>
                <c:pt idx="4378">
                  <c:v>8383.3960431442629</c:v>
                </c:pt>
                <c:pt idx="4379">
                  <c:v>8379.853112938863</c:v>
                </c:pt>
                <c:pt idx="4380">
                  <c:v>8376.3092424864608</c:v>
                </c:pt>
                <c:pt idx="4381">
                  <c:v>8372.764431237063</c:v>
                </c:pt>
                <c:pt idx="4382">
                  <c:v>8369.218678640189</c:v>
                </c:pt>
                <c:pt idx="4383">
                  <c:v>8365.6719841448703</c:v>
                </c:pt>
                <c:pt idx="4384">
                  <c:v>8362.1243471996349</c:v>
                </c:pt>
                <c:pt idx="4385">
                  <c:v>8358.5757672524996</c:v>
                </c:pt>
                <c:pt idx="4386">
                  <c:v>8355.0262437510064</c:v>
                </c:pt>
                <c:pt idx="4387">
                  <c:v>8351.4757761421897</c:v>
                </c:pt>
                <c:pt idx="4388">
                  <c:v>8347.9243638725839</c:v>
                </c:pt>
                <c:pt idx="4389">
                  <c:v>8344.3720063882211</c:v>
                </c:pt>
                <c:pt idx="4390">
                  <c:v>8340.8187031346406</c:v>
                </c:pt>
                <c:pt idx="4391">
                  <c:v>8337.2644535568761</c:v>
                </c:pt>
                <c:pt idx="4392">
                  <c:v>8333.7092570994646</c:v>
                </c:pt>
                <c:pt idx="4393">
                  <c:v>8330.1531132064283</c:v>
                </c:pt>
                <c:pt idx="4394">
                  <c:v>8326.5960213213111</c:v>
                </c:pt>
                <c:pt idx="4395">
                  <c:v>8323.0379808871312</c:v>
                </c:pt>
                <c:pt idx="4396">
                  <c:v>8319.478991346421</c:v>
                </c:pt>
                <c:pt idx="4397">
                  <c:v>8315.9190521411911</c:v>
                </c:pt>
                <c:pt idx="4398">
                  <c:v>8312.3581627129606</c:v>
                </c:pt>
                <c:pt idx="4399">
                  <c:v>8308.7963225027397</c:v>
                </c:pt>
                <c:pt idx="4400">
                  <c:v>8305.2335309510327</c:v>
                </c:pt>
                <c:pt idx="4401">
                  <c:v>8301.6697874978363</c:v>
                </c:pt>
                <c:pt idx="4402">
                  <c:v>8298.1050915826472</c:v>
                </c:pt>
                <c:pt idx="4403">
                  <c:v>8294.5394426444473</c:v>
                </c:pt>
                <c:pt idx="4404">
                  <c:v>8290.9728401217089</c:v>
                </c:pt>
                <c:pt idx="4405">
                  <c:v>8287.4052834523991</c:v>
                </c:pt>
                <c:pt idx="4406">
                  <c:v>8283.8367720739825</c:v>
                </c:pt>
                <c:pt idx="4407">
                  <c:v>8280.2673054234037</c:v>
                </c:pt>
                <c:pt idx="4408">
                  <c:v>8276.6968829370981</c:v>
                </c:pt>
                <c:pt idx="4409">
                  <c:v>8273.1255040510023</c:v>
                </c:pt>
                <c:pt idx="4410">
                  <c:v>8269.5531682005203</c:v>
                </c:pt>
                <c:pt idx="4411">
                  <c:v>8265.9798748205576</c:v>
                </c:pt>
                <c:pt idx="4412">
                  <c:v>8262.4056233455103</c:v>
                </c:pt>
                <c:pt idx="4413">
                  <c:v>8258.8304132092562</c:v>
                </c:pt>
                <c:pt idx="4414">
                  <c:v>8255.2542438451546</c:v>
                </c:pt>
                <c:pt idx="4415">
                  <c:v>8251.6771146860519</c:v>
                </c:pt>
                <c:pt idx="4416">
                  <c:v>8248.0990251642925</c:v>
                </c:pt>
                <c:pt idx="4417">
                  <c:v>8244.5199747116876</c:v>
                </c:pt>
                <c:pt idx="4418">
                  <c:v>8240.9399627595376</c:v>
                </c:pt>
                <c:pt idx="4419">
                  <c:v>8237.3589887386315</c:v>
                </c:pt>
                <c:pt idx="4420">
                  <c:v>8233.7770520792383</c:v>
                </c:pt>
                <c:pt idx="4421">
                  <c:v>8230.1941522111047</c:v>
                </c:pt>
                <c:pt idx="4422">
                  <c:v>8226.6102885634627</c:v>
                </c:pt>
                <c:pt idx="4423">
                  <c:v>8223.0254605650243</c:v>
                </c:pt>
                <c:pt idx="4424">
                  <c:v>8219.4396676439828</c:v>
                </c:pt>
                <c:pt idx="4425">
                  <c:v>8215.8529092280078</c:v>
                </c:pt>
                <c:pt idx="4426">
                  <c:v>8212.2651847442521</c:v>
                </c:pt>
                <c:pt idx="4427">
                  <c:v>8208.6764936193485</c:v>
                </c:pt>
                <c:pt idx="4428">
                  <c:v>8205.086835279395</c:v>
                </c:pt>
                <c:pt idx="4429">
                  <c:v>8201.4962091499856</c:v>
                </c:pt>
                <c:pt idx="4430">
                  <c:v>8197.9046146561705</c:v>
                </c:pt>
                <c:pt idx="4431">
                  <c:v>8194.3120512224959</c:v>
                </c:pt>
                <c:pt idx="4432">
                  <c:v>8190.7185182729681</c:v>
                </c:pt>
                <c:pt idx="4433">
                  <c:v>8187.1240152310747</c:v>
                </c:pt>
                <c:pt idx="4434">
                  <c:v>8183.5285415197795</c:v>
                </c:pt>
                <c:pt idx="4435">
                  <c:v>8179.9320965615134</c:v>
                </c:pt>
                <c:pt idx="4436">
                  <c:v>8176.3346797781824</c:v>
                </c:pt>
                <c:pt idx="4437">
                  <c:v>8172.7362905911714</c:v>
                </c:pt>
                <c:pt idx="4438">
                  <c:v>8169.1369284213306</c:v>
                </c:pt>
                <c:pt idx="4439">
                  <c:v>8165.536592688979</c:v>
                </c:pt>
                <c:pt idx="4440">
                  <c:v>8161.9352828139108</c:v>
                </c:pt>
                <c:pt idx="4441">
                  <c:v>8158.3329982153955</c:v>
                </c:pt>
                <c:pt idx="4442">
                  <c:v>8154.729738312154</c:v>
                </c:pt>
                <c:pt idx="4443">
                  <c:v>8151.1255025223973</c:v>
                </c:pt>
                <c:pt idx="4444">
                  <c:v>8147.5202902637884</c:v>
                </c:pt>
                <c:pt idx="4445">
                  <c:v>8143.9141009534633</c:v>
                </c:pt>
                <c:pt idx="4446">
                  <c:v>8140.3069340080283</c:v>
                </c:pt>
                <c:pt idx="4447">
                  <c:v>8136.6987888435506</c:v>
                </c:pt>
                <c:pt idx="4448">
                  <c:v>8133.0896648755679</c:v>
                </c:pt>
                <c:pt idx="4449">
                  <c:v>8129.4795615190724</c:v>
                </c:pt>
                <c:pt idx="4450">
                  <c:v>8125.8684781885395</c:v>
                </c:pt>
                <c:pt idx="4451">
                  <c:v>8122.2564142978845</c:v>
                </c:pt>
                <c:pt idx="4452">
                  <c:v>8118.6433692605087</c:v>
                </c:pt>
                <c:pt idx="4453">
                  <c:v>8115.0293424892598</c:v>
                </c:pt>
                <c:pt idx="4454">
                  <c:v>8111.4143333964539</c:v>
                </c:pt>
                <c:pt idx="4455">
                  <c:v>8107.7983413938673</c:v>
                </c:pt>
                <c:pt idx="4456">
                  <c:v>8104.1813658927376</c:v>
                </c:pt>
                <c:pt idx="4457">
                  <c:v>8100.5634063037605</c:v>
                </c:pt>
                <c:pt idx="4458">
                  <c:v>8096.9444620370914</c:v>
                </c:pt>
                <c:pt idx="4459">
                  <c:v>8093.3245325023481</c:v>
                </c:pt>
                <c:pt idx="4460">
                  <c:v>8089.7036171085992</c:v>
                </c:pt>
                <c:pt idx="4461">
                  <c:v>8086.0817152643776</c:v>
                </c:pt>
                <c:pt idx="4462">
                  <c:v>8082.4588263776714</c:v>
                </c:pt>
                <c:pt idx="4463">
                  <c:v>8078.8349498559246</c:v>
                </c:pt>
                <c:pt idx="4464">
                  <c:v>8075.2100851060295</c:v>
                </c:pt>
                <c:pt idx="4465">
                  <c:v>8071.5842315343452</c:v>
                </c:pt>
                <c:pt idx="4466">
                  <c:v>8067.9573885466752</c:v>
                </c:pt>
                <c:pt idx="4467">
                  <c:v>8064.3295555482873</c:v>
                </c:pt>
                <c:pt idx="4468">
                  <c:v>8060.7007319438908</c:v>
                </c:pt>
                <c:pt idx="4469">
                  <c:v>8057.0709171376539</c:v>
                </c:pt>
                <c:pt idx="4470">
                  <c:v>8053.4401105331963</c:v>
                </c:pt>
                <c:pt idx="4471">
                  <c:v>8049.8083115335876</c:v>
                </c:pt>
                <c:pt idx="4472">
                  <c:v>8046.1755195413434</c:v>
                </c:pt>
                <c:pt idx="4473">
                  <c:v>8042.5417339584374</c:v>
                </c:pt>
                <c:pt idx="4474">
                  <c:v>8038.9069541862864</c:v>
                </c:pt>
                <c:pt idx="4475">
                  <c:v>8035.2711796257599</c:v>
                </c:pt>
                <c:pt idx="4476">
                  <c:v>8031.6344096771709</c:v>
                </c:pt>
                <c:pt idx="4477">
                  <c:v>8027.99664374028</c:v>
                </c:pt>
                <c:pt idx="4478">
                  <c:v>8024.3578812143005</c:v>
                </c:pt>
                <c:pt idx="4479">
                  <c:v>8020.7181214978846</c:v>
                </c:pt>
                <c:pt idx="4480">
                  <c:v>8017.0773639891313</c:v>
                </c:pt>
                <c:pt idx="4481">
                  <c:v>8013.4356080855896</c:v>
                </c:pt>
                <c:pt idx="4482">
                  <c:v>8009.7928531842426</c:v>
                </c:pt>
                <c:pt idx="4483">
                  <c:v>8006.1490986815234</c:v>
                </c:pt>
                <c:pt idx="4484">
                  <c:v>8002.5043439733072</c:v>
                </c:pt>
                <c:pt idx="4485">
                  <c:v>7998.8585884549111</c:v>
                </c:pt>
                <c:pt idx="4486">
                  <c:v>7995.2118315210892</c:v>
                </c:pt>
                <c:pt idx="4487">
                  <c:v>7991.5640725660414</c:v>
                </c:pt>
                <c:pt idx="4488">
                  <c:v>7987.9153109834097</c:v>
                </c:pt>
                <c:pt idx="4489">
                  <c:v>7984.265546166268</c:v>
                </c:pt>
                <c:pt idx="4490">
                  <c:v>7980.6147775071313</c:v>
                </c:pt>
                <c:pt idx="4491">
                  <c:v>7976.9630043979587</c:v>
                </c:pt>
                <c:pt idx="4492">
                  <c:v>7973.3102262301372</c:v>
                </c:pt>
                <c:pt idx="4493">
                  <c:v>7969.6564423944956</c:v>
                </c:pt>
                <c:pt idx="4494">
                  <c:v>7966.0016522813021</c:v>
                </c:pt>
                <c:pt idx="4495">
                  <c:v>7962.345855280254</c:v>
                </c:pt>
                <c:pt idx="4496">
                  <c:v>7958.6890507804856</c:v>
                </c:pt>
                <c:pt idx="4497">
                  <c:v>7955.0312381705671</c:v>
                </c:pt>
                <c:pt idx="4498">
                  <c:v>7951.3724168384979</c:v>
                </c:pt>
                <c:pt idx="4499">
                  <c:v>7947.7125861717132</c:v>
                </c:pt>
                <c:pt idx="4500">
                  <c:v>7944.0517455570816</c:v>
                </c:pt>
                <c:pt idx="4501">
                  <c:v>7940.389894380899</c:v>
                </c:pt>
                <c:pt idx="4502">
                  <c:v>7936.7270320288935</c:v>
                </c:pt>
                <c:pt idx="4503">
                  <c:v>7933.0631578862267</c:v>
                </c:pt>
                <c:pt idx="4504">
                  <c:v>7929.3982713374835</c:v>
                </c:pt>
                <c:pt idx="4505">
                  <c:v>7925.7323717666823</c:v>
                </c:pt>
                <c:pt idx="4506">
                  <c:v>7922.0654585572693</c:v>
                </c:pt>
                <c:pt idx="4507">
                  <c:v>7918.3975310921141</c:v>
                </c:pt>
                <c:pt idx="4508">
                  <c:v>7914.7285887535172</c:v>
                </c:pt>
                <c:pt idx="4509">
                  <c:v>7911.0586309232021</c:v>
                </c:pt>
                <c:pt idx="4510">
                  <c:v>7907.3876569823169</c:v>
                </c:pt>
                <c:pt idx="4511">
                  <c:v>7903.7156663114411</c:v>
                </c:pt>
                <c:pt idx="4512">
                  <c:v>7900.0426582905657</c:v>
                </c:pt>
                <c:pt idx="4513">
                  <c:v>7896.3686322991225</c:v>
                </c:pt>
                <c:pt idx="4514">
                  <c:v>7892.6935877159449</c:v>
                </c:pt>
                <c:pt idx="4515">
                  <c:v>7889.0175239193049</c:v>
                </c:pt>
                <c:pt idx="4516">
                  <c:v>7885.340440286891</c:v>
                </c:pt>
                <c:pt idx="4517">
                  <c:v>7881.66233619581</c:v>
                </c:pt>
                <c:pt idx="4518">
                  <c:v>7877.9832110225825</c:v>
                </c:pt>
                <c:pt idx="4519">
                  <c:v>7874.3030641431678</c:v>
                </c:pt>
                <c:pt idx="4520">
                  <c:v>7870.6218949329204</c:v>
                </c:pt>
                <c:pt idx="4521">
                  <c:v>7866.9397027666264</c:v>
                </c:pt>
                <c:pt idx="4522">
                  <c:v>7863.256487018487</c:v>
                </c:pt>
                <c:pt idx="4523">
                  <c:v>7859.5722470621195</c:v>
                </c:pt>
                <c:pt idx="4524">
                  <c:v>7855.8869822705492</c:v>
                </c:pt>
                <c:pt idx="4525">
                  <c:v>7852.2006920162303</c:v>
                </c:pt>
                <c:pt idx="4526">
                  <c:v>7848.5133756710238</c:v>
                </c:pt>
                <c:pt idx="4527">
                  <c:v>7844.8250326061998</c:v>
                </c:pt>
                <c:pt idx="4528">
                  <c:v>7841.1356621924469</c:v>
                </c:pt>
                <c:pt idx="4529">
                  <c:v>7837.4452637998666</c:v>
                </c:pt>
                <c:pt idx="4530">
                  <c:v>7833.7538367979696</c:v>
                </c:pt>
                <c:pt idx="4531">
                  <c:v>7830.0613805556786</c:v>
                </c:pt>
                <c:pt idx="4532">
                  <c:v>7826.3678944413205</c:v>
                </c:pt>
                <c:pt idx="4533">
                  <c:v>7822.6733778226417</c:v>
                </c:pt>
                <c:pt idx="4534">
                  <c:v>7818.9778300667922</c:v>
                </c:pt>
                <c:pt idx="4535">
                  <c:v>7815.2812505403308</c:v>
                </c:pt>
                <c:pt idx="4536">
                  <c:v>7811.5836386092205</c:v>
                </c:pt>
                <c:pt idx="4537">
                  <c:v>7807.8849936388324</c:v>
                </c:pt>
                <c:pt idx="4538">
                  <c:v>7804.1853149939452</c:v>
                </c:pt>
                <c:pt idx="4539">
                  <c:v>7800.4846020387422</c:v>
                </c:pt>
                <c:pt idx="4540">
                  <c:v>7796.7828541368126</c:v>
                </c:pt>
                <c:pt idx="4541">
                  <c:v>7793.0800706511427</c:v>
                </c:pt>
                <c:pt idx="4542">
                  <c:v>7789.3762509441231</c:v>
                </c:pt>
                <c:pt idx="4543">
                  <c:v>7785.6713943775585</c:v>
                </c:pt>
                <c:pt idx="4544">
                  <c:v>7781.9655003126409</c:v>
                </c:pt>
                <c:pt idx="4545">
                  <c:v>7778.2585681099727</c:v>
                </c:pt>
                <c:pt idx="4546">
                  <c:v>7774.5505971295488</c:v>
                </c:pt>
                <c:pt idx="4547">
                  <c:v>7770.8415867307676</c:v>
                </c:pt>
                <c:pt idx="4548">
                  <c:v>7767.1315362724281</c:v>
                </c:pt>
                <c:pt idx="4549">
                  <c:v>7763.4204451127207</c:v>
                </c:pt>
                <c:pt idx="4550">
                  <c:v>7759.7083126092393</c:v>
                </c:pt>
                <c:pt idx="4551">
                  <c:v>7755.9951381189776</c:v>
                </c:pt>
                <c:pt idx="4552">
                  <c:v>7752.2809209983079</c:v>
                </c:pt>
                <c:pt idx="4553">
                  <c:v>7748.5656606030225</c:v>
                </c:pt>
                <c:pt idx="4554">
                  <c:v>7744.8493562882804</c:v>
                </c:pt>
                <c:pt idx="4555">
                  <c:v>7741.1320074086625</c:v>
                </c:pt>
                <c:pt idx="4556">
                  <c:v>7737.4136133181173</c:v>
                </c:pt>
                <c:pt idx="4557">
                  <c:v>7733.6941733700069</c:v>
                </c:pt>
                <c:pt idx="4558">
                  <c:v>7729.9736869170674</c:v>
                </c:pt>
                <c:pt idx="4559">
                  <c:v>7726.2521533114359</c:v>
                </c:pt>
                <c:pt idx="4560">
                  <c:v>7722.5295719046353</c:v>
                </c:pt>
                <c:pt idx="4561">
                  <c:v>7718.8059420475802</c:v>
                </c:pt>
                <c:pt idx="4562">
                  <c:v>7715.0812630905702</c:v>
                </c:pt>
                <c:pt idx="4563">
                  <c:v>7711.3555343832995</c:v>
                </c:pt>
                <c:pt idx="4564">
                  <c:v>7707.6287552748381</c:v>
                </c:pt>
                <c:pt idx="4565">
                  <c:v>7703.900925113654</c:v>
                </c:pt>
                <c:pt idx="4566">
                  <c:v>7700.172043247594</c:v>
                </c:pt>
                <c:pt idx="4567">
                  <c:v>7696.4421090238893</c:v>
                </c:pt>
                <c:pt idx="4568">
                  <c:v>7692.7111217891616</c:v>
                </c:pt>
                <c:pt idx="4569">
                  <c:v>7688.979080889404</c:v>
                </c:pt>
                <c:pt idx="4570">
                  <c:v>7685.2459856700034</c:v>
                </c:pt>
                <c:pt idx="4571">
                  <c:v>7681.5118354757287</c:v>
                </c:pt>
                <c:pt idx="4572">
                  <c:v>7677.776629650718</c:v>
                </c:pt>
                <c:pt idx="4573">
                  <c:v>7674.0403675384987</c:v>
                </c:pt>
                <c:pt idx="4574">
                  <c:v>7670.3030484819838</c:v>
                </c:pt>
                <c:pt idx="4575">
                  <c:v>7666.5646718234484</c:v>
                </c:pt>
                <c:pt idx="4576">
                  <c:v>7662.8252369045613</c:v>
                </c:pt>
                <c:pt idx="4577">
                  <c:v>7659.0847430663598</c:v>
                </c:pt>
                <c:pt idx="4578">
                  <c:v>7655.3431896492621</c:v>
                </c:pt>
                <c:pt idx="4579">
                  <c:v>7651.6005759930586</c:v>
                </c:pt>
                <c:pt idx="4580">
                  <c:v>7647.8569014369159</c:v>
                </c:pt>
                <c:pt idx="4581">
                  <c:v>7644.1121653193759</c:v>
                </c:pt>
                <c:pt idx="4582">
                  <c:v>7640.3663669783537</c:v>
                </c:pt>
                <c:pt idx="4583">
                  <c:v>7636.6195057511413</c:v>
                </c:pt>
                <c:pt idx="4584">
                  <c:v>7632.8715809743899</c:v>
                </c:pt>
                <c:pt idx="4585">
                  <c:v>7629.122591984139</c:v>
                </c:pt>
                <c:pt idx="4586">
                  <c:v>7625.3725381157847</c:v>
                </c:pt>
                <c:pt idx="4587">
                  <c:v>7621.6214187040996</c:v>
                </c:pt>
                <c:pt idx="4588">
                  <c:v>7617.8692330832255</c:v>
                </c:pt>
                <c:pt idx="4589">
                  <c:v>7614.1159805866673</c:v>
                </c:pt>
                <c:pt idx="4590">
                  <c:v>7610.3616605473044</c:v>
                </c:pt>
                <c:pt idx="4591">
                  <c:v>7606.6062722973784</c:v>
                </c:pt>
                <c:pt idx="4592">
                  <c:v>7602.8498151684935</c:v>
                </c:pt>
                <c:pt idx="4593">
                  <c:v>7599.0922884916326</c:v>
                </c:pt>
                <c:pt idx="4594">
                  <c:v>7595.3336915971231</c:v>
                </c:pt>
                <c:pt idx="4595">
                  <c:v>7591.57402381467</c:v>
                </c:pt>
                <c:pt idx="4596">
                  <c:v>7587.8132844733391</c:v>
                </c:pt>
                <c:pt idx="4597">
                  <c:v>7584.051472901554</c:v>
                </c:pt>
                <c:pt idx="4598">
                  <c:v>7580.2885884271018</c:v>
                </c:pt>
                <c:pt idx="4599">
                  <c:v>7576.5246303771319</c:v>
                </c:pt>
                <c:pt idx="4600">
                  <c:v>7572.7595980781516</c:v>
                </c:pt>
                <c:pt idx="4601">
                  <c:v>7568.9934908560253</c:v>
                </c:pt>
                <c:pt idx="4602">
                  <c:v>7565.2263080359799</c:v>
                </c:pt>
                <c:pt idx="4603">
                  <c:v>7561.4580489425925</c:v>
                </c:pt>
                <c:pt idx="4604">
                  <c:v>7557.6887128998078</c:v>
                </c:pt>
                <c:pt idx="4605">
                  <c:v>7553.9182992309134</c:v>
                </c:pt>
                <c:pt idx="4606">
                  <c:v>7550.1468072585631</c:v>
                </c:pt>
                <c:pt idx="4607">
                  <c:v>7546.3742363047577</c:v>
                </c:pt>
                <c:pt idx="4608">
                  <c:v>7542.6005856908523</c:v>
                </c:pt>
                <c:pt idx="4609">
                  <c:v>7538.8258547375617</c:v>
                </c:pt>
                <c:pt idx="4610">
                  <c:v>7535.0500427649395</c:v>
                </c:pt>
                <c:pt idx="4611">
                  <c:v>7531.2731490923998</c:v>
                </c:pt>
                <c:pt idx="4612">
                  <c:v>7527.4951730387093</c:v>
                </c:pt>
                <c:pt idx="4613">
                  <c:v>7523.7161139219734</c:v>
                </c:pt>
                <c:pt idx="4614">
                  <c:v>7519.9359710596555</c:v>
                </c:pt>
                <c:pt idx="4615">
                  <c:v>7516.1547437685604</c:v>
                </c:pt>
                <c:pt idx="4616">
                  <c:v>7512.3724313648454</c:v>
                </c:pt>
                <c:pt idx="4617">
                  <c:v>7508.589033164013</c:v>
                </c:pt>
                <c:pt idx="4618">
                  <c:v>7504.804548480909</c:v>
                </c:pt>
                <c:pt idx="4619">
                  <c:v>7501.0189766297217</c:v>
                </c:pt>
                <c:pt idx="4620">
                  <c:v>7497.2323169239862</c:v>
                </c:pt>
                <c:pt idx="4621">
                  <c:v>7493.4445686765876</c:v>
                </c:pt>
                <c:pt idx="4622">
                  <c:v>7489.6557311997385</c:v>
                </c:pt>
                <c:pt idx="4623">
                  <c:v>7485.8658038050025</c:v>
                </c:pt>
                <c:pt idx="4624">
                  <c:v>7482.0747858032782</c:v>
                </c:pt>
                <c:pt idx="4625">
                  <c:v>7478.2826765048148</c:v>
                </c:pt>
                <c:pt idx="4626">
                  <c:v>7474.4894752191894</c:v>
                </c:pt>
                <c:pt idx="4627">
                  <c:v>7470.6951812553243</c:v>
                </c:pt>
                <c:pt idx="4628">
                  <c:v>7466.8997939214678</c:v>
                </c:pt>
                <c:pt idx="4629">
                  <c:v>7463.1033125252216</c:v>
                </c:pt>
                <c:pt idx="4630">
                  <c:v>7459.3057363735088</c:v>
                </c:pt>
                <c:pt idx="4631">
                  <c:v>7455.5070647725934</c:v>
                </c:pt>
                <c:pt idx="4632">
                  <c:v>7451.7072970280742</c:v>
                </c:pt>
                <c:pt idx="4633">
                  <c:v>7447.9064324448827</c:v>
                </c:pt>
                <c:pt idx="4634">
                  <c:v>7444.1044703272801</c:v>
                </c:pt>
                <c:pt idx="4635">
                  <c:v>7440.3014099788606</c:v>
                </c:pt>
                <c:pt idx="4636">
                  <c:v>7436.4972507025514</c:v>
                </c:pt>
                <c:pt idx="4637">
                  <c:v>7432.6919918006097</c:v>
                </c:pt>
                <c:pt idx="4638">
                  <c:v>7428.8856325746156</c:v>
                </c:pt>
                <c:pt idx="4639">
                  <c:v>7425.0781723254831</c:v>
                </c:pt>
                <c:pt idx="4640">
                  <c:v>7421.269610353459</c:v>
                </c:pt>
                <c:pt idx="4641">
                  <c:v>7417.4599459580968</c:v>
                </c:pt>
                <c:pt idx="4642">
                  <c:v>7413.6491784383024</c:v>
                </c:pt>
                <c:pt idx="4643">
                  <c:v>7409.8373070922853</c:v>
                </c:pt>
                <c:pt idx="4644">
                  <c:v>7406.0243312175926</c:v>
                </c:pt>
                <c:pt idx="4645">
                  <c:v>7402.210250111084</c:v>
                </c:pt>
                <c:pt idx="4646">
                  <c:v>7398.3950630689505</c:v>
                </c:pt>
                <c:pt idx="4647">
                  <c:v>7394.5787693866969</c:v>
                </c:pt>
                <c:pt idx="4648">
                  <c:v>7390.7613683591599</c:v>
                </c:pt>
                <c:pt idx="4649">
                  <c:v>7386.9428592804825</c:v>
                </c:pt>
                <c:pt idx="4650">
                  <c:v>7383.1232414441392</c:v>
                </c:pt>
                <c:pt idx="4651">
                  <c:v>7379.3025141429125</c:v>
                </c:pt>
                <c:pt idx="4652">
                  <c:v>7375.4806766689098</c:v>
                </c:pt>
                <c:pt idx="4653">
                  <c:v>7371.6577283135484</c:v>
                </c:pt>
                <c:pt idx="4654">
                  <c:v>7367.8336683675707</c:v>
                </c:pt>
                <c:pt idx="4655">
                  <c:v>7364.0084961210205</c:v>
                </c:pt>
                <c:pt idx="4656">
                  <c:v>7360.1822108632723</c:v>
                </c:pt>
                <c:pt idx="4657">
                  <c:v>7356.3548118829976</c:v>
                </c:pt>
                <c:pt idx="4658">
                  <c:v>7352.5262984681922</c:v>
                </c:pt>
                <c:pt idx="4659">
                  <c:v>7348.6966699061513</c:v>
                </c:pt>
                <c:pt idx="4660">
                  <c:v>7344.8659254834947</c:v>
                </c:pt>
                <c:pt idx="4661">
                  <c:v>7341.0340644861417</c:v>
                </c:pt>
                <c:pt idx="4662">
                  <c:v>7337.2010861993222</c:v>
                </c:pt>
                <c:pt idx="4663">
                  <c:v>7333.366989907584</c:v>
                </c:pt>
                <c:pt idx="4664">
                  <c:v>7329.5317748947618</c:v>
                </c:pt>
                <c:pt idx="4665">
                  <c:v>7325.6954404440175</c:v>
                </c:pt>
                <c:pt idx="4666">
                  <c:v>7321.8579858378043</c:v>
                </c:pt>
                <c:pt idx="4667">
                  <c:v>7318.0194103578915</c:v>
                </c:pt>
                <c:pt idx="4668">
                  <c:v>7314.1797132853371</c:v>
                </c:pt>
                <c:pt idx="4669">
                  <c:v>7310.3388939005117</c:v>
                </c:pt>
                <c:pt idx="4670">
                  <c:v>7306.4969514830946</c:v>
                </c:pt>
                <c:pt idx="4671">
                  <c:v>7302.6538853120464</c:v>
                </c:pt>
                <c:pt idx="4672">
                  <c:v>7298.8096946656515</c:v>
                </c:pt>
                <c:pt idx="4673">
                  <c:v>7294.9643788214689</c:v>
                </c:pt>
                <c:pt idx="4674">
                  <c:v>7291.1179370563796</c:v>
                </c:pt>
                <c:pt idx="4675">
                  <c:v>7287.2703686465438</c:v>
                </c:pt>
                <c:pt idx="4676">
                  <c:v>7283.4216728674319</c:v>
                </c:pt>
                <c:pt idx="4677">
                  <c:v>7279.5718489938008</c:v>
                </c:pt>
                <c:pt idx="4678">
                  <c:v>7275.7208962997038</c:v>
                </c:pt>
                <c:pt idx="4679">
                  <c:v>7271.8688140584936</c:v>
                </c:pt>
                <c:pt idx="4680">
                  <c:v>7268.0156015428101</c:v>
                </c:pt>
                <c:pt idx="4681">
                  <c:v>7264.1612580245901</c:v>
                </c:pt>
                <c:pt idx="4682">
                  <c:v>7260.3057827750563</c:v>
                </c:pt>
                <c:pt idx="4683">
                  <c:v>7256.4491750647276</c:v>
                </c:pt>
                <c:pt idx="4684">
                  <c:v>7252.5914341634107</c:v>
                </c:pt>
                <c:pt idx="4685">
                  <c:v>7248.732559340192</c:v>
                </c:pt>
                <c:pt idx="4686">
                  <c:v>7244.8725498634685</c:v>
                </c:pt>
                <c:pt idx="4687">
                  <c:v>7241.0114050008988</c:v>
                </c:pt>
                <c:pt idx="4688">
                  <c:v>7237.1491240194428</c:v>
                </c:pt>
                <c:pt idx="4689">
                  <c:v>7233.2857061853374</c:v>
                </c:pt>
                <c:pt idx="4690">
                  <c:v>7229.4211507641085</c:v>
                </c:pt>
                <c:pt idx="4691">
                  <c:v>7225.5554570205695</c:v>
                </c:pt>
                <c:pt idx="4692">
                  <c:v>7221.6886242188039</c:v>
                </c:pt>
                <c:pt idx="4693">
                  <c:v>7217.8206516221881</c:v>
                </c:pt>
                <c:pt idx="4694">
                  <c:v>7213.9515384933702</c:v>
                </c:pt>
                <c:pt idx="4695">
                  <c:v>7210.0812840942854</c:v>
                </c:pt>
                <c:pt idx="4696">
                  <c:v>7206.2098876861464</c:v>
                </c:pt>
                <c:pt idx="4697">
                  <c:v>7202.3373485294405</c:v>
                </c:pt>
                <c:pt idx="4698">
                  <c:v>7198.4636658839399</c:v>
                </c:pt>
                <c:pt idx="4699">
                  <c:v>7194.5888390086775</c:v>
                </c:pt>
                <c:pt idx="4700">
                  <c:v>7190.7128671619712</c:v>
                </c:pt>
                <c:pt idx="4701">
                  <c:v>7186.8357496014169</c:v>
                </c:pt>
                <c:pt idx="4702">
                  <c:v>7182.9574855838782</c:v>
                </c:pt>
                <c:pt idx="4703">
                  <c:v>7179.0780743654941</c:v>
                </c:pt>
                <c:pt idx="4704">
                  <c:v>7175.197515201673</c:v>
                </c:pt>
                <c:pt idx="4705">
                  <c:v>7171.3158073470895</c:v>
                </c:pt>
                <c:pt idx="4706">
                  <c:v>7167.4329500556987</c:v>
                </c:pt>
                <c:pt idx="4707">
                  <c:v>7163.5489425807136</c:v>
                </c:pt>
                <c:pt idx="4708">
                  <c:v>7159.6637841746233</c:v>
                </c:pt>
                <c:pt idx="4709">
                  <c:v>7155.7774740891764</c:v>
                </c:pt>
                <c:pt idx="4710">
                  <c:v>7151.8900115753986</c:v>
                </c:pt>
                <c:pt idx="4711">
                  <c:v>7148.0013958835661</c:v>
                </c:pt>
                <c:pt idx="4712">
                  <c:v>7144.1116262632313</c:v>
                </c:pt>
                <c:pt idx="4713">
                  <c:v>7140.2207019632015</c:v>
                </c:pt>
                <c:pt idx="4714">
                  <c:v>7136.3286222315501</c:v>
                </c:pt>
                <c:pt idx="4715">
                  <c:v>7132.4353863156093</c:v>
                </c:pt>
                <c:pt idx="4716">
                  <c:v>7128.5409934619847</c:v>
                </c:pt>
                <c:pt idx="4717">
                  <c:v>7124.6454429165124</c:v>
                </c:pt>
                <c:pt idx="4718">
                  <c:v>7120.7487339243189</c:v>
                </c:pt>
                <c:pt idx="4719">
                  <c:v>7116.8508657297725</c:v>
                </c:pt>
                <c:pt idx="4720">
                  <c:v>7112.951837576491</c:v>
                </c:pt>
                <c:pt idx="4721">
                  <c:v>7109.0516487073673</c:v>
                </c:pt>
                <c:pt idx="4722">
                  <c:v>7105.1502983645314</c:v>
                </c:pt>
                <c:pt idx="4723">
                  <c:v>7101.2477857893764</c:v>
                </c:pt>
                <c:pt idx="4724">
                  <c:v>7097.3441102225461</c:v>
                </c:pt>
                <c:pt idx="4725">
                  <c:v>7093.4392709039375</c:v>
                </c:pt>
                <c:pt idx="4726">
                  <c:v>7089.533267072693</c:v>
                </c:pt>
                <c:pt idx="4727">
                  <c:v>7085.6260979672134</c:v>
                </c:pt>
                <c:pt idx="4728">
                  <c:v>7081.7177628251366</c:v>
                </c:pt>
                <c:pt idx="4729">
                  <c:v>7077.8082608833656</c:v>
                </c:pt>
                <c:pt idx="4730">
                  <c:v>7073.8975913780341</c:v>
                </c:pt>
                <c:pt idx="4731">
                  <c:v>7069.985753544529</c:v>
                </c:pt>
                <c:pt idx="4732">
                  <c:v>7066.0727466174876</c:v>
                </c:pt>
                <c:pt idx="4733">
                  <c:v>7062.1585698307754</c:v>
                </c:pt>
                <c:pt idx="4734">
                  <c:v>7058.2432224175218</c:v>
                </c:pt>
                <c:pt idx="4735">
                  <c:v>7054.3267036100824</c:v>
                </c:pt>
                <c:pt idx="4736">
                  <c:v>7050.4090126400606</c:v>
                </c:pt>
                <c:pt idx="4737">
                  <c:v>7046.4901487383022</c:v>
                </c:pt>
                <c:pt idx="4738">
                  <c:v>7042.5701111348899</c:v>
                </c:pt>
                <c:pt idx="4739">
                  <c:v>7038.6488990591406</c:v>
                </c:pt>
                <c:pt idx="4740">
                  <c:v>7034.72651173961</c:v>
                </c:pt>
                <c:pt idx="4741">
                  <c:v>7030.802948404099</c:v>
                </c:pt>
                <c:pt idx="4742">
                  <c:v>7026.8782082796379</c:v>
                </c:pt>
                <c:pt idx="4743">
                  <c:v>7022.952290592485</c:v>
                </c:pt>
                <c:pt idx="4744">
                  <c:v>7019.0251945681457</c:v>
                </c:pt>
                <c:pt idx="4745">
                  <c:v>7015.0969194313466</c:v>
                </c:pt>
                <c:pt idx="4746">
                  <c:v>7011.1674644060495</c:v>
                </c:pt>
                <c:pt idx="4747">
                  <c:v>7007.2368287154486</c:v>
                </c:pt>
                <c:pt idx="4748">
                  <c:v>7003.3050115819651</c:v>
                </c:pt>
                <c:pt idx="4749">
                  <c:v>6999.3720122272516</c:v>
                </c:pt>
                <c:pt idx="4750">
                  <c:v>6995.4378298721849</c:v>
                </c:pt>
                <c:pt idx="4751">
                  <c:v>6991.5024637368733</c:v>
                </c:pt>
                <c:pt idx="4752">
                  <c:v>6987.5659130406402</c:v>
                </c:pt>
                <c:pt idx="4753">
                  <c:v>6983.6281770020514</c:v>
                </c:pt>
                <c:pt idx="4754">
                  <c:v>6979.6892548388751</c:v>
                </c:pt>
                <c:pt idx="4755">
                  <c:v>6975.749145768119</c:v>
                </c:pt>
                <c:pt idx="4756">
                  <c:v>6971.807849006007</c:v>
                </c:pt>
                <c:pt idx="4757">
                  <c:v>6967.8653637679818</c:v>
                </c:pt>
                <c:pt idx="4758">
                  <c:v>6963.9216892687027</c:v>
                </c:pt>
                <c:pt idx="4759">
                  <c:v>6959.9768247220563</c:v>
                </c:pt>
                <c:pt idx="4760">
                  <c:v>6956.0307693411423</c:v>
                </c:pt>
                <c:pt idx="4761">
                  <c:v>6952.0835223382765</c:v>
                </c:pt>
                <c:pt idx="4762">
                  <c:v>6948.1350829249877</c:v>
                </c:pt>
                <c:pt idx="4763">
                  <c:v>6944.1854503120267</c:v>
                </c:pt>
                <c:pt idx="4764">
                  <c:v>6940.2346237093534</c:v>
                </c:pt>
                <c:pt idx="4765">
                  <c:v>6936.2826023261341</c:v>
                </c:pt>
                <c:pt idx="4766">
                  <c:v>6932.3293853707601</c:v>
                </c:pt>
                <c:pt idx="4767">
                  <c:v>6928.374972050824</c:v>
                </c:pt>
                <c:pt idx="4768">
                  <c:v>6924.4193615731301</c:v>
                </c:pt>
                <c:pt idx="4769">
                  <c:v>6920.4625531436895</c:v>
                </c:pt>
                <c:pt idx="4770">
                  <c:v>6916.5045459677222</c:v>
                </c:pt>
                <c:pt idx="4771">
                  <c:v>6912.5453392496574</c:v>
                </c:pt>
                <c:pt idx="4772">
                  <c:v>6908.5849321931219</c:v>
                </c:pt>
                <c:pt idx="4773">
                  <c:v>6904.6233240009587</c:v>
                </c:pt>
                <c:pt idx="4774">
                  <c:v>6900.6605138752047</c:v>
                </c:pt>
                <c:pt idx="4775">
                  <c:v>6896.6965010171007</c:v>
                </c:pt>
                <c:pt idx="4776">
                  <c:v>6892.7312846270897</c:v>
                </c:pt>
                <c:pt idx="4777">
                  <c:v>6888.7648639048175</c:v>
                </c:pt>
                <c:pt idx="4778">
                  <c:v>6884.7972380491246</c:v>
                </c:pt>
                <c:pt idx="4779">
                  <c:v>6880.8284062580551</c:v>
                </c:pt>
                <c:pt idx="4780">
                  <c:v>6876.8583677288461</c:v>
                </c:pt>
                <c:pt idx="4781">
                  <c:v>6872.8871216579319</c:v>
                </c:pt>
                <c:pt idx="4782">
                  <c:v>6868.914667240937</c:v>
                </c:pt>
                <c:pt idx="4783">
                  <c:v>6864.9410036726931</c:v>
                </c:pt>
                <c:pt idx="4784">
                  <c:v>6860.9661301472124</c:v>
                </c:pt>
                <c:pt idx="4785">
                  <c:v>6856.9900458576994</c:v>
                </c:pt>
                <c:pt idx="4786">
                  <c:v>6853.0127499965602</c:v>
                </c:pt>
                <c:pt idx="4787">
                  <c:v>6849.0342417553811</c:v>
                </c:pt>
                <c:pt idx="4788">
                  <c:v>6845.0545203249376</c:v>
                </c:pt>
                <c:pt idx="4789">
                  <c:v>6841.073584895199</c:v>
                </c:pt>
                <c:pt idx="4790">
                  <c:v>6837.0914346553163</c:v>
                </c:pt>
                <c:pt idx="4791">
                  <c:v>6833.1080687936237</c:v>
                </c:pt>
                <c:pt idx="4792">
                  <c:v>6829.1234864976486</c:v>
                </c:pt>
                <c:pt idx="4793">
                  <c:v>6825.1376869540927</c:v>
                </c:pt>
                <c:pt idx="4794">
                  <c:v>6821.1506693488473</c:v>
                </c:pt>
                <c:pt idx="4795">
                  <c:v>6817.1624328669786</c:v>
                </c:pt>
                <c:pt idx="4796">
                  <c:v>6813.1729766927392</c:v>
                </c:pt>
                <c:pt idx="4797">
                  <c:v>6809.1823000095546</c:v>
                </c:pt>
                <c:pt idx="4798">
                  <c:v>6805.1904020000384</c:v>
                </c:pt>
                <c:pt idx="4799">
                  <c:v>6801.1972818459699</c:v>
                </c:pt>
                <c:pt idx="4800">
                  <c:v>6797.2029387283092</c:v>
                </c:pt>
                <c:pt idx="4801">
                  <c:v>6793.207371827194</c:v>
                </c:pt>
                <c:pt idx="4802">
                  <c:v>6789.2105803219347</c:v>
                </c:pt>
                <c:pt idx="4803">
                  <c:v>6785.2125633910082</c:v>
                </c:pt>
                <c:pt idx="4804">
                  <c:v>6781.2133202120704</c:v>
                </c:pt>
                <c:pt idx="4805">
                  <c:v>6777.2128499619503</c:v>
                </c:pt>
                <c:pt idx="4806">
                  <c:v>6773.2111518166312</c:v>
                </c:pt>
                <c:pt idx="4807">
                  <c:v>6769.2082249512832</c:v>
                </c:pt>
                <c:pt idx="4808">
                  <c:v>6765.2040685402326</c:v>
                </c:pt>
                <c:pt idx="4809">
                  <c:v>6761.1986817569796</c:v>
                </c:pt>
                <c:pt idx="4810">
                  <c:v>6757.1920637741787</c:v>
                </c:pt>
                <c:pt idx="4811">
                  <c:v>6753.1842137636568</c:v>
                </c:pt>
                <c:pt idx="4812">
                  <c:v>6749.1751308964031</c:v>
                </c:pt>
                <c:pt idx="4813">
                  <c:v>6745.1648143425682</c:v>
                </c:pt>
                <c:pt idx="4814">
                  <c:v>6741.1532632714625</c:v>
                </c:pt>
                <c:pt idx="4815">
                  <c:v>6737.140476851554</c:v>
                </c:pt>
                <c:pt idx="4816">
                  <c:v>6733.1264542504732</c:v>
                </c:pt>
                <c:pt idx="4817">
                  <c:v>6729.1111946350047</c:v>
                </c:pt>
                <c:pt idx="4818">
                  <c:v>6725.0946971710928</c:v>
                </c:pt>
                <c:pt idx="4819">
                  <c:v>6721.076961023834</c:v>
                </c:pt>
                <c:pt idx="4820">
                  <c:v>6717.0579853574818</c:v>
                </c:pt>
                <c:pt idx="4821">
                  <c:v>6713.0377693354412</c:v>
                </c:pt>
                <c:pt idx="4822">
                  <c:v>6709.0163121202704</c:v>
                </c:pt>
                <c:pt idx="4823">
                  <c:v>6704.9936128736772</c:v>
                </c:pt>
                <c:pt idx="4824">
                  <c:v>6700.9696707565172</c:v>
                </c:pt>
                <c:pt idx="4825">
                  <c:v>6696.9444849287947</c:v>
                </c:pt>
                <c:pt idx="4826">
                  <c:v>6692.9180545496674</c:v>
                </c:pt>
                <c:pt idx="4827">
                  <c:v>6688.8903787774343</c:v>
                </c:pt>
                <c:pt idx="4828">
                  <c:v>6684.8614567695404</c:v>
                </c:pt>
                <c:pt idx="4829">
                  <c:v>6680.8312876825712</c:v>
                </c:pt>
                <c:pt idx="4830">
                  <c:v>6676.799870672261</c:v>
                </c:pt>
                <c:pt idx="4831">
                  <c:v>6672.7672048934883</c:v>
                </c:pt>
                <c:pt idx="4832">
                  <c:v>6668.7332895002619</c:v>
                </c:pt>
                <c:pt idx="4833">
                  <c:v>6664.6981236457423</c:v>
                </c:pt>
                <c:pt idx="4834">
                  <c:v>6660.661706482214</c:v>
                </c:pt>
                <c:pt idx="4835">
                  <c:v>6656.624037161112</c:v>
                </c:pt>
                <c:pt idx="4836">
                  <c:v>6652.5851148330003</c:v>
                </c:pt>
                <c:pt idx="4837">
                  <c:v>6648.5449386475793</c:v>
                </c:pt>
                <c:pt idx="4838">
                  <c:v>6644.5035077536877</c:v>
                </c:pt>
                <c:pt idx="4839">
                  <c:v>6640.4608212992871</c:v>
                </c:pt>
                <c:pt idx="4840">
                  <c:v>6636.4168784314825</c:v>
                </c:pt>
                <c:pt idx="4841">
                  <c:v>6632.3716782964984</c:v>
                </c:pt>
                <c:pt idx="4842">
                  <c:v>6628.3252200397001</c:v>
                </c:pt>
                <c:pt idx="4843">
                  <c:v>6624.2775028055648</c:v>
                </c:pt>
                <c:pt idx="4844">
                  <c:v>6620.228525737718</c:v>
                </c:pt>
                <c:pt idx="4845">
                  <c:v>6616.1782879788898</c:v>
                </c:pt>
                <c:pt idx="4846">
                  <c:v>6612.1267886709484</c:v>
                </c:pt>
                <c:pt idx="4847">
                  <c:v>6608.0740269548814</c:v>
                </c:pt>
                <c:pt idx="4848">
                  <c:v>6604.0200019708</c:v>
                </c:pt>
                <c:pt idx="4849">
                  <c:v>6599.964712857929</c:v>
                </c:pt>
                <c:pt idx="4850">
                  <c:v>6595.9081587546261</c:v>
                </c:pt>
                <c:pt idx="4851">
                  <c:v>6591.8503387983601</c:v>
                </c:pt>
                <c:pt idx="4852">
                  <c:v>6587.7912521257176</c:v>
                </c:pt>
                <c:pt idx="4853">
                  <c:v>6583.7308978723995</c:v>
                </c:pt>
                <c:pt idx="4854">
                  <c:v>6579.6692751732344</c:v>
                </c:pt>
                <c:pt idx="4855">
                  <c:v>6575.6063831621432</c:v>
                </c:pt>
                <c:pt idx="4856">
                  <c:v>6571.542220972181</c:v>
                </c:pt>
                <c:pt idx="4857">
                  <c:v>6567.476787735498</c:v>
                </c:pt>
                <c:pt idx="4858">
                  <c:v>6563.4100825833739</c:v>
                </c:pt>
                <c:pt idx="4859">
                  <c:v>6559.3421046461799</c:v>
                </c:pt>
                <c:pt idx="4860">
                  <c:v>6555.2728530534041</c:v>
                </c:pt>
                <c:pt idx="4861">
                  <c:v>6551.202326933635</c:v>
                </c:pt>
                <c:pt idx="4862">
                  <c:v>6547.1305254145755</c:v>
                </c:pt>
                <c:pt idx="4863">
                  <c:v>6543.0574476230295</c:v>
                </c:pt>
                <c:pt idx="4864">
                  <c:v>6538.9830926849036</c:v>
                </c:pt>
                <c:pt idx="4865">
                  <c:v>6534.9074597252102</c:v>
                </c:pt>
                <c:pt idx="4866">
                  <c:v>6530.8305478680513</c:v>
                </c:pt>
                <c:pt idx="4867">
                  <c:v>6526.752356236645</c:v>
                </c:pt>
                <c:pt idx="4868">
                  <c:v>6522.672883953298</c:v>
                </c:pt>
                <c:pt idx="4869">
                  <c:v>6518.5921301394173</c:v>
                </c:pt>
                <c:pt idx="4870">
                  <c:v>6514.5100939154981</c:v>
                </c:pt>
                <c:pt idx="4871">
                  <c:v>6510.426774401144</c:v>
                </c:pt>
                <c:pt idx="4872">
                  <c:v>6506.3421707150474</c:v>
                </c:pt>
                <c:pt idx="4873">
                  <c:v>6502.2562819749901</c:v>
                </c:pt>
                <c:pt idx="4874">
                  <c:v>6498.1691072978456</c:v>
                </c:pt>
                <c:pt idx="4875">
                  <c:v>6494.0806457995814</c:v>
                </c:pt>
                <c:pt idx="4876">
                  <c:v>6489.9908965952509</c:v>
                </c:pt>
                <c:pt idx="4877">
                  <c:v>6485.8998587989972</c:v>
                </c:pt>
                <c:pt idx="4878">
                  <c:v>6481.8075315240458</c:v>
                </c:pt>
                <c:pt idx="4879">
                  <c:v>6477.7139138827124</c:v>
                </c:pt>
                <c:pt idx="4880">
                  <c:v>6473.619004986399</c:v>
                </c:pt>
                <c:pt idx="4881">
                  <c:v>6469.5228039455787</c:v>
                </c:pt>
                <c:pt idx="4882">
                  <c:v>6465.4253098698155</c:v>
                </c:pt>
                <c:pt idx="4883">
                  <c:v>6461.3265218677552</c:v>
                </c:pt>
                <c:pt idx="4884">
                  <c:v>6457.2264390471146</c:v>
                </c:pt>
                <c:pt idx="4885">
                  <c:v>6453.1250605146934</c:v>
                </c:pt>
                <c:pt idx="4886">
                  <c:v>6449.0223853763709</c:v>
                </c:pt>
                <c:pt idx="4887">
                  <c:v>6444.9184127370936</c:v>
                </c:pt>
                <c:pt idx="4888">
                  <c:v>6440.8131417008944</c:v>
                </c:pt>
                <c:pt idx="4889">
                  <c:v>6436.706571370868</c:v>
                </c:pt>
                <c:pt idx="4890">
                  <c:v>6432.5987008491802</c:v>
                </c:pt>
                <c:pt idx="4891">
                  <c:v>6428.4895292370784</c:v>
                </c:pt>
                <c:pt idx="4892">
                  <c:v>6424.379055634864</c:v>
                </c:pt>
                <c:pt idx="4893">
                  <c:v>6420.2672791419236</c:v>
                </c:pt>
                <c:pt idx="4894">
                  <c:v>6416.154198856696</c:v>
                </c:pt>
                <c:pt idx="4895">
                  <c:v>6412.0398138766895</c:v>
                </c:pt>
                <c:pt idx="4896">
                  <c:v>6407.9241232984805</c:v>
                </c:pt>
                <c:pt idx="4897">
                  <c:v>6403.8071262177045</c:v>
                </c:pt>
                <c:pt idx="4898">
                  <c:v>6399.6888217290589</c:v>
                </c:pt>
                <c:pt idx="4899">
                  <c:v>6395.5692089262993</c:v>
                </c:pt>
                <c:pt idx="4900">
                  <c:v>6391.4482869022486</c:v>
                </c:pt>
                <c:pt idx="4901">
                  <c:v>6387.326054748778</c:v>
                </c:pt>
                <c:pt idx="4902">
                  <c:v>6383.2025115568204</c:v>
                </c:pt>
                <c:pt idx="4903">
                  <c:v>6379.0776564163607</c:v>
                </c:pt>
                <c:pt idx="4904">
                  <c:v>6374.95148841644</c:v>
                </c:pt>
                <c:pt idx="4905">
                  <c:v>6370.8240066451535</c:v>
                </c:pt>
                <c:pt idx="4906">
                  <c:v>6366.695210189645</c:v>
                </c:pt>
                <c:pt idx="4907">
                  <c:v>6362.5650981361041</c:v>
                </c:pt>
                <c:pt idx="4908">
                  <c:v>6358.4336695697848</c:v>
                </c:pt>
                <c:pt idx="4909">
                  <c:v>6354.3009235749705</c:v>
                </c:pt>
                <c:pt idx="4910">
                  <c:v>6350.166859234997</c:v>
                </c:pt>
                <c:pt idx="4911">
                  <c:v>6346.0314756322496</c:v>
                </c:pt>
                <c:pt idx="4912">
                  <c:v>6341.894771848155</c:v>
                </c:pt>
                <c:pt idx="4913">
                  <c:v>6337.7567469631831</c:v>
                </c:pt>
                <c:pt idx="4914">
                  <c:v>6333.6174000568381</c:v>
                </c:pt>
                <c:pt idx="4915">
                  <c:v>6329.4767302076689</c:v>
                </c:pt>
                <c:pt idx="4916">
                  <c:v>6325.3347364932679</c:v>
                </c:pt>
                <c:pt idx="4917">
                  <c:v>6321.1914179902533</c:v>
                </c:pt>
                <c:pt idx="4918">
                  <c:v>6317.0467737742892</c:v>
                </c:pt>
                <c:pt idx="4919">
                  <c:v>6312.9008029200659</c:v>
                </c:pt>
                <c:pt idx="4920">
                  <c:v>6308.7535045013219</c:v>
                </c:pt>
                <c:pt idx="4921">
                  <c:v>6304.6048775908021</c:v>
                </c:pt>
                <c:pt idx="4922">
                  <c:v>6300.4549212603051</c:v>
                </c:pt>
                <c:pt idx="4923">
                  <c:v>6296.3036345806513</c:v>
                </c:pt>
                <c:pt idx="4924">
                  <c:v>6292.151016621684</c:v>
                </c:pt>
                <c:pt idx="4925">
                  <c:v>6287.9970664522798</c:v>
                </c:pt>
                <c:pt idx="4926">
                  <c:v>6283.841783140334</c:v>
                </c:pt>
                <c:pt idx="4927">
                  <c:v>6279.6851657527741</c:v>
                </c:pt>
                <c:pt idx="4928">
                  <c:v>6275.5272133555418</c:v>
                </c:pt>
                <c:pt idx="4929">
                  <c:v>6271.3679250136083</c:v>
                </c:pt>
                <c:pt idx="4930">
                  <c:v>6267.2072997909536</c:v>
                </c:pt>
                <c:pt idx="4931">
                  <c:v>6263.0453367505897</c:v>
                </c:pt>
                <c:pt idx="4932">
                  <c:v>6258.8820349545358</c:v>
                </c:pt>
                <c:pt idx="4933">
                  <c:v>6254.7173934638313</c:v>
                </c:pt>
                <c:pt idx="4934">
                  <c:v>6250.551411338527</c:v>
                </c:pt>
                <c:pt idx="4935">
                  <c:v>6246.3840876376926</c:v>
                </c:pt>
                <c:pt idx="4936">
                  <c:v>6242.2154214194043</c:v>
                </c:pt>
                <c:pt idx="4937">
                  <c:v>6238.0454117407462</c:v>
                </c:pt>
                <c:pt idx="4938">
                  <c:v>6233.874057657822</c:v>
                </c:pt>
                <c:pt idx="4939">
                  <c:v>6229.7013582257323</c:v>
                </c:pt>
                <c:pt idx="4940">
                  <c:v>6225.5273124985933</c:v>
                </c:pt>
                <c:pt idx="4941">
                  <c:v>6221.3519195295203</c:v>
                </c:pt>
                <c:pt idx="4942">
                  <c:v>6217.1751783706304</c:v>
                </c:pt>
                <c:pt idx="4943">
                  <c:v>6212.9970880730471</c:v>
                </c:pt>
                <c:pt idx="4944">
                  <c:v>6208.8176476868957</c:v>
                </c:pt>
                <c:pt idx="4945">
                  <c:v>6204.6368562612997</c:v>
                </c:pt>
                <c:pt idx="4946">
                  <c:v>6200.4547128443774</c:v>
                </c:pt>
                <c:pt idx="4947">
                  <c:v>6196.2712164832528</c:v>
                </c:pt>
                <c:pt idx="4948">
                  <c:v>6192.0863662240317</c:v>
                </c:pt>
                <c:pt idx="4949">
                  <c:v>6187.9001611118301</c:v>
                </c:pt>
                <c:pt idx="4950">
                  <c:v>6183.7126001907391</c:v>
                </c:pt>
                <c:pt idx="4951">
                  <c:v>6179.5236825038583</c:v>
                </c:pt>
                <c:pt idx="4952">
                  <c:v>6175.3334070932624</c:v>
                </c:pt>
                <c:pt idx="4953">
                  <c:v>6171.1417730000276</c:v>
                </c:pt>
                <c:pt idx="4954">
                  <c:v>6166.9487792642067</c:v>
                </c:pt>
                <c:pt idx="4955">
                  <c:v>6162.7544249248422</c:v>
                </c:pt>
                <c:pt idx="4956">
                  <c:v>6158.5587090199642</c:v>
                </c:pt>
                <c:pt idx="4957">
                  <c:v>6154.3616305865835</c:v>
                </c:pt>
                <c:pt idx="4958">
                  <c:v>6150.1631886606856</c:v>
                </c:pt>
                <c:pt idx="4959">
                  <c:v>6145.9633822772466</c:v>
                </c:pt>
                <c:pt idx="4960">
                  <c:v>6141.7622104702159</c:v>
                </c:pt>
                <c:pt idx="4961">
                  <c:v>6137.5596722725195</c:v>
                </c:pt>
                <c:pt idx="4962">
                  <c:v>6133.3557667160621</c:v>
                </c:pt>
                <c:pt idx="4963">
                  <c:v>6129.1504928317236</c:v>
                </c:pt>
                <c:pt idx="4964">
                  <c:v>6124.9438496493503</c:v>
                </c:pt>
                <c:pt idx="4965">
                  <c:v>6120.7358361977713</c:v>
                </c:pt>
                <c:pt idx="4966">
                  <c:v>6116.526451504772</c:v>
                </c:pt>
                <c:pt idx="4967">
                  <c:v>6112.3156945971168</c:v>
                </c:pt>
                <c:pt idx="4968">
                  <c:v>6108.103564500535</c:v>
                </c:pt>
                <c:pt idx="4969">
                  <c:v>6103.8900602397216</c:v>
                </c:pt>
                <c:pt idx="4970">
                  <c:v>6099.6751808383315</c:v>
                </c:pt>
                <c:pt idx="4971">
                  <c:v>6095.4589253189915</c:v>
                </c:pt>
                <c:pt idx="4972">
                  <c:v>6091.2412927032874</c:v>
                </c:pt>
                <c:pt idx="4973">
                  <c:v>6087.0222820117597</c:v>
                </c:pt>
                <c:pt idx="4974">
                  <c:v>6082.8018922639067</c:v>
                </c:pt>
                <c:pt idx="4975">
                  <c:v>6078.5801224781944</c:v>
                </c:pt>
                <c:pt idx="4976">
                  <c:v>6074.3569716720367</c:v>
                </c:pt>
                <c:pt idx="4977">
                  <c:v>6070.1324388618041</c:v>
                </c:pt>
                <c:pt idx="4978">
                  <c:v>6065.9065230628203</c:v>
                </c:pt>
                <c:pt idx="4979">
                  <c:v>6061.6792232893558</c:v>
                </c:pt>
                <c:pt idx="4980">
                  <c:v>6057.4505385546408</c:v>
                </c:pt>
                <c:pt idx="4981">
                  <c:v>6053.2204678708422</c:v>
                </c:pt>
                <c:pt idx="4982">
                  <c:v>6048.9890102490854</c:v>
                </c:pt>
                <c:pt idx="4983">
                  <c:v>6044.7561646994345</c:v>
                </c:pt>
                <c:pt idx="4984">
                  <c:v>6040.5219302308942</c:v>
                </c:pt>
                <c:pt idx="4985">
                  <c:v>6036.2863058514231</c:v>
                </c:pt>
                <c:pt idx="4986">
                  <c:v>6032.049290567913</c:v>
                </c:pt>
                <c:pt idx="4987">
                  <c:v>6027.8108833861925</c:v>
                </c:pt>
                <c:pt idx="4988">
                  <c:v>6023.5710833110415</c:v>
                </c:pt>
                <c:pt idx="4989">
                  <c:v>6019.3298893461642</c:v>
                </c:pt>
                <c:pt idx="4990">
                  <c:v>6015.0873004942032</c:v>
                </c:pt>
                <c:pt idx="4991">
                  <c:v>6010.8433157567379</c:v>
                </c:pt>
                <c:pt idx="4992">
                  <c:v>6006.5979341342745</c:v>
                </c:pt>
                <c:pt idx="4993">
                  <c:v>6002.3511546262607</c:v>
                </c:pt>
                <c:pt idx="4994">
                  <c:v>5998.1029762310554</c:v>
                </c:pt>
                <c:pt idx="4995">
                  <c:v>5993.8533979459662</c:v>
                </c:pt>
                <c:pt idx="4996">
                  <c:v>5989.6024187672128</c:v>
                </c:pt>
                <c:pt idx="4997">
                  <c:v>5985.3500376899401</c:v>
                </c:pt>
                <c:pt idx="4998">
                  <c:v>5981.096253708225</c:v>
                </c:pt>
                <c:pt idx="4999">
                  <c:v>5976.8410658150597</c:v>
                </c:pt>
                <c:pt idx="5000">
                  <c:v>5972.5844730023564</c:v>
                </c:pt>
                <c:pt idx="5001">
                  <c:v>5968.3264742609535</c:v>
                </c:pt>
                <c:pt idx="5002">
                  <c:v>5964.0670685805935</c:v>
                </c:pt>
                <c:pt idx="5003">
                  <c:v>5959.8062549499473</c:v>
                </c:pt>
                <c:pt idx="5004">
                  <c:v>5955.5440323565927</c:v>
                </c:pt>
                <c:pt idx="5005">
                  <c:v>5951.2803997870224</c:v>
                </c:pt>
                <c:pt idx="5006">
                  <c:v>5947.0153562266405</c:v>
                </c:pt>
                <c:pt idx="5007">
                  <c:v>5942.7489006597634</c:v>
                </c:pt>
                <c:pt idx="5008">
                  <c:v>5938.4810320696079</c:v>
                </c:pt>
                <c:pt idx="5009">
                  <c:v>5934.2117494383001</c:v>
                </c:pt>
                <c:pt idx="5010">
                  <c:v>5929.9410517468814</c:v>
                </c:pt>
                <c:pt idx="5011">
                  <c:v>5925.6689379752816</c:v>
                </c:pt>
                <c:pt idx="5012">
                  <c:v>5921.3954071023418</c:v>
                </c:pt>
                <c:pt idx="5013">
                  <c:v>5917.1204581058018</c:v>
                </c:pt>
                <c:pt idx="5014">
                  <c:v>5912.8440899622947</c:v>
                </c:pt>
                <c:pt idx="5015">
                  <c:v>5908.56630164736</c:v>
                </c:pt>
                <c:pt idx="5016">
                  <c:v>5904.2870921354279</c:v>
                </c:pt>
                <c:pt idx="5017">
                  <c:v>5900.0064603998208</c:v>
                </c:pt>
                <c:pt idx="5018">
                  <c:v>5895.7244054127577</c:v>
                </c:pt>
                <c:pt idx="5019">
                  <c:v>5891.4409261453457</c:v>
                </c:pt>
                <c:pt idx="5020">
                  <c:v>5887.1560215675872</c:v>
                </c:pt>
                <c:pt idx="5021">
                  <c:v>5882.8696906483647</c:v>
                </c:pt>
                <c:pt idx="5022">
                  <c:v>5878.5819323554488</c:v>
                </c:pt>
                <c:pt idx="5023">
                  <c:v>5874.2927456554999</c:v>
                </c:pt>
                <c:pt idx="5024">
                  <c:v>5870.0021295140568</c:v>
                </c:pt>
                <c:pt idx="5025">
                  <c:v>5865.7100828955408</c:v>
                </c:pt>
                <c:pt idx="5026">
                  <c:v>5861.4166047632589</c:v>
                </c:pt>
                <c:pt idx="5027">
                  <c:v>5857.1216940793865</c:v>
                </c:pt>
                <c:pt idx="5028">
                  <c:v>5852.8253498049771</c:v>
                </c:pt>
                <c:pt idx="5029">
                  <c:v>5848.5275708999698</c:v>
                </c:pt>
                <c:pt idx="5030">
                  <c:v>5844.2283563231695</c:v>
                </c:pt>
                <c:pt idx="5031">
                  <c:v>5839.9277050322526</c:v>
                </c:pt>
                <c:pt idx="5032">
                  <c:v>5835.6256159837731</c:v>
                </c:pt>
                <c:pt idx="5033">
                  <c:v>5831.3220881331426</c:v>
                </c:pt>
                <c:pt idx="5034">
                  <c:v>5827.017120434647</c:v>
                </c:pt>
                <c:pt idx="5035">
                  <c:v>5822.7107118414369</c:v>
                </c:pt>
                <c:pt idx="5036">
                  <c:v>5818.4028613055316</c:v>
                </c:pt>
                <c:pt idx="5037">
                  <c:v>5814.0935677778007</c:v>
                </c:pt>
                <c:pt idx="5038">
                  <c:v>5809.7828302079897</c:v>
                </c:pt>
                <c:pt idx="5039">
                  <c:v>5805.4706475446883</c:v>
                </c:pt>
                <c:pt idx="5040">
                  <c:v>5801.1570187353591</c:v>
                </c:pt>
                <c:pt idx="5041">
                  <c:v>5796.8419427263043</c:v>
                </c:pt>
                <c:pt idx="5042">
                  <c:v>5792.5254184626983</c:v>
                </c:pt>
                <c:pt idx="5043">
                  <c:v>5788.2074448885505</c:v>
                </c:pt>
                <c:pt idx="5044">
                  <c:v>5783.8880209467325</c:v>
                </c:pt>
                <c:pt idx="5045">
                  <c:v>5779.5671455789652</c:v>
                </c:pt>
                <c:pt idx="5046">
                  <c:v>5775.2448177258111</c:v>
                </c:pt>
                <c:pt idx="5047">
                  <c:v>5770.9210363266848</c:v>
                </c:pt>
                <c:pt idx="5048">
                  <c:v>5766.5958003198393</c:v>
                </c:pt>
                <c:pt idx="5049">
                  <c:v>5762.2691086423774</c:v>
                </c:pt>
                <c:pt idx="5050">
                  <c:v>5757.9409602302376</c:v>
                </c:pt>
                <c:pt idx="5051">
                  <c:v>5753.6113540182032</c:v>
                </c:pt>
                <c:pt idx="5052">
                  <c:v>5749.2802889398899</c:v>
                </c:pt>
                <c:pt idx="5053">
                  <c:v>5744.9477639277511</c:v>
                </c:pt>
                <c:pt idx="5054">
                  <c:v>5740.6137779130786</c:v>
                </c:pt>
                <c:pt idx="5055">
                  <c:v>5736.2783298259928</c:v>
                </c:pt>
                <c:pt idx="5056">
                  <c:v>5731.9414185954483</c:v>
                </c:pt>
                <c:pt idx="5057">
                  <c:v>5727.6030431492236</c:v>
                </c:pt>
                <c:pt idx="5058">
                  <c:v>5723.2632024139339</c:v>
                </c:pt>
                <c:pt idx="5059">
                  <c:v>5718.9218953150112</c:v>
                </c:pt>
                <c:pt idx="5060">
                  <c:v>5714.5791207767224</c:v>
                </c:pt>
                <c:pt idx="5061">
                  <c:v>5710.2348777221432</c:v>
                </c:pt>
                <c:pt idx="5062">
                  <c:v>5705.8891650731921</c:v>
                </c:pt>
                <c:pt idx="5063">
                  <c:v>5701.5419817505799</c:v>
                </c:pt>
                <c:pt idx="5064">
                  <c:v>5697.1933266738552</c:v>
                </c:pt>
                <c:pt idx="5065">
                  <c:v>5692.8431987613749</c:v>
                </c:pt>
                <c:pt idx="5066">
                  <c:v>5688.4915969303138</c:v>
                </c:pt>
                <c:pt idx="5067">
                  <c:v>5684.1385200966588</c:v>
                </c:pt>
                <c:pt idx="5068">
                  <c:v>5679.7839671752008</c:v>
                </c:pt>
                <c:pt idx="5069">
                  <c:v>5675.4279370795502</c:v>
                </c:pt>
                <c:pt idx="5070">
                  <c:v>5671.0704287221179</c:v>
                </c:pt>
                <c:pt idx="5071">
                  <c:v>5666.7114410141257</c:v>
                </c:pt>
                <c:pt idx="5072">
                  <c:v>5662.3509728655927</c:v>
                </c:pt>
                <c:pt idx="5073">
                  <c:v>5657.9890231853469</c:v>
                </c:pt>
                <c:pt idx="5074">
                  <c:v>5653.6255908810144</c:v>
                </c:pt>
                <c:pt idx="5075">
                  <c:v>5649.260674859016</c:v>
                </c:pt>
                <c:pt idx="5076">
                  <c:v>5644.8942740245811</c:v>
                </c:pt>
                <c:pt idx="5077">
                  <c:v>5640.5263872817231</c:v>
                </c:pt>
                <c:pt idx="5078">
                  <c:v>5636.1570135332513</c:v>
                </c:pt>
                <c:pt idx="5079">
                  <c:v>5631.7861516807779</c:v>
                </c:pt>
                <c:pt idx="5080">
                  <c:v>5627.4138006246885</c:v>
                </c:pt>
                <c:pt idx="5081">
                  <c:v>5623.0399592641634</c:v>
                </c:pt>
                <c:pt idx="5082">
                  <c:v>5618.6646264971832</c:v>
                </c:pt>
                <c:pt idx="5083">
                  <c:v>5614.2878012204883</c:v>
                </c:pt>
                <c:pt idx="5084">
                  <c:v>5609.9094823296227</c:v>
                </c:pt>
                <c:pt idx="5085">
                  <c:v>5605.5296687189066</c:v>
                </c:pt>
                <c:pt idx="5086">
                  <c:v>5601.1483592814311</c:v>
                </c:pt>
                <c:pt idx="5087">
                  <c:v>5596.7655529090771</c:v>
                </c:pt>
                <c:pt idx="5088">
                  <c:v>5592.3812484924983</c:v>
                </c:pt>
                <c:pt idx="5089">
                  <c:v>5587.9954449211182</c:v>
                </c:pt>
                <c:pt idx="5090">
                  <c:v>5583.6081410831421</c:v>
                </c:pt>
                <c:pt idx="5091">
                  <c:v>5579.2193358655331</c:v>
                </c:pt>
                <c:pt idx="5092">
                  <c:v>5574.8290281540349</c:v>
                </c:pt>
                <c:pt idx="5093">
                  <c:v>5570.4372168331493</c:v>
                </c:pt>
                <c:pt idx="5094">
                  <c:v>5566.0439007861542</c:v>
                </c:pt>
                <c:pt idx="5095">
                  <c:v>5561.6490788950832</c:v>
                </c:pt>
                <c:pt idx="5096">
                  <c:v>5557.2527500407314</c:v>
                </c:pt>
                <c:pt idx="5097">
                  <c:v>5552.8549131026612</c:v>
                </c:pt>
                <c:pt idx="5098">
                  <c:v>5548.4555669591855</c:v>
                </c:pt>
                <c:pt idx="5099">
                  <c:v>5544.0547104873749</c:v>
                </c:pt>
                <c:pt idx="5100">
                  <c:v>5539.652342563063</c:v>
                </c:pt>
                <c:pt idx="5101">
                  <c:v>5535.2484620608211</c:v>
                </c:pt>
                <c:pt idx="5102">
                  <c:v>5530.8430678539889</c:v>
                </c:pt>
                <c:pt idx="5103">
                  <c:v>5526.4361588146412</c:v>
                </c:pt>
                <c:pt idx="5104">
                  <c:v>5522.0277338136111</c:v>
                </c:pt>
                <c:pt idx="5105">
                  <c:v>5517.6177917204641</c:v>
                </c:pt>
                <c:pt idx="5106">
                  <c:v>5513.2063314035267</c:v>
                </c:pt>
                <c:pt idx="5107">
                  <c:v>5508.7933517298479</c:v>
                </c:pt>
                <c:pt idx="5108">
                  <c:v>5504.3788515652359</c:v>
                </c:pt>
                <c:pt idx="5109">
                  <c:v>5499.9628297742229</c:v>
                </c:pt>
                <c:pt idx="5110">
                  <c:v>5495.5452852200842</c:v>
                </c:pt>
                <c:pt idx="5111">
                  <c:v>5491.126216764831</c:v>
                </c:pt>
                <c:pt idx="5112">
                  <c:v>5486.7056232691994</c:v>
                </c:pt>
                <c:pt idx="5113">
                  <c:v>5482.2835035926619</c:v>
                </c:pt>
                <c:pt idx="5114">
                  <c:v>5477.8598565934244</c:v>
                </c:pt>
                <c:pt idx="5115">
                  <c:v>5473.4346811284095</c:v>
                </c:pt>
                <c:pt idx="5116">
                  <c:v>5469.0079760532753</c:v>
                </c:pt>
                <c:pt idx="5117">
                  <c:v>5464.5797402223925</c:v>
                </c:pt>
                <c:pt idx="5118">
                  <c:v>5460.1499724888699</c:v>
                </c:pt>
                <c:pt idx="5119">
                  <c:v>5455.7186717045151</c:v>
                </c:pt>
                <c:pt idx="5120">
                  <c:v>5451.2858367198714</c:v>
                </c:pt>
                <c:pt idx="5121">
                  <c:v>5446.8514663841852</c:v>
                </c:pt>
                <c:pt idx="5122">
                  <c:v>5442.4155595454249</c:v>
                </c:pt>
                <c:pt idx="5123">
                  <c:v>5437.9781150502677</c:v>
                </c:pt>
                <c:pt idx="5124">
                  <c:v>5433.5391317441026</c:v>
                </c:pt>
                <c:pt idx="5125">
                  <c:v>5429.0986084710294</c:v>
                </c:pt>
                <c:pt idx="5126">
                  <c:v>5424.656544073845</c:v>
                </c:pt>
                <c:pt idx="5127">
                  <c:v>5420.2129373940588</c:v>
                </c:pt>
                <c:pt idx="5128">
                  <c:v>5415.7677872718841</c:v>
                </c:pt>
                <c:pt idx="5129">
                  <c:v>5411.3210925462308</c:v>
                </c:pt>
                <c:pt idx="5130">
                  <c:v>5406.8728520547102</c:v>
                </c:pt>
                <c:pt idx="5131">
                  <c:v>5402.4230646336282</c:v>
                </c:pt>
                <c:pt idx="5132">
                  <c:v>5397.9717291179841</c:v>
                </c:pt>
                <c:pt idx="5133">
                  <c:v>5393.5188443414745</c:v>
                </c:pt>
                <c:pt idx="5134">
                  <c:v>5389.0644091364884</c:v>
                </c:pt>
                <c:pt idx="5135">
                  <c:v>5384.6084223340986</c:v>
                </c:pt>
                <c:pt idx="5136">
                  <c:v>5380.1508827640682</c:v>
                </c:pt>
                <c:pt idx="5137">
                  <c:v>5375.6917892548472</c:v>
                </c:pt>
                <c:pt idx="5138">
                  <c:v>5371.2311406335648</c:v>
                </c:pt>
                <c:pt idx="5139">
                  <c:v>5366.7689357260324</c:v>
                </c:pt>
                <c:pt idx="5140">
                  <c:v>5362.3051733567509</c:v>
                </c:pt>
                <c:pt idx="5141">
                  <c:v>5357.8398523488786</c:v>
                </c:pt>
                <c:pt idx="5142">
                  <c:v>5353.3729715242707</c:v>
                </c:pt>
                <c:pt idx="5143">
                  <c:v>5348.9045297034445</c:v>
                </c:pt>
                <c:pt idx="5144">
                  <c:v>5344.4345257055884</c:v>
                </c:pt>
                <c:pt idx="5145">
                  <c:v>5339.962958348563</c:v>
                </c:pt>
                <c:pt idx="5146">
                  <c:v>5335.4898264489038</c:v>
                </c:pt>
                <c:pt idx="5147">
                  <c:v>5331.0151288217994</c:v>
                </c:pt>
                <c:pt idx="5148">
                  <c:v>5326.5388642811104</c:v>
                </c:pt>
                <c:pt idx="5149">
                  <c:v>5322.061031639355</c:v>
                </c:pt>
                <c:pt idx="5150">
                  <c:v>5317.5816297077154</c:v>
                </c:pt>
                <c:pt idx="5151">
                  <c:v>5313.1006572960268</c:v>
                </c:pt>
                <c:pt idx="5152">
                  <c:v>5308.6181132127886</c:v>
                </c:pt>
                <c:pt idx="5153">
                  <c:v>5304.1339962651446</c:v>
                </c:pt>
                <c:pt idx="5154">
                  <c:v>5299.6483052588937</c:v>
                </c:pt>
                <c:pt idx="5155">
                  <c:v>5295.161038998488</c:v>
                </c:pt>
                <c:pt idx="5156">
                  <c:v>5290.6721962870261</c:v>
                </c:pt>
                <c:pt idx="5157">
                  <c:v>5286.1817759262467</c:v>
                </c:pt>
                <c:pt idx="5158">
                  <c:v>5281.689776716541</c:v>
                </c:pt>
                <c:pt idx="5159">
                  <c:v>5277.1961974569385</c:v>
                </c:pt>
                <c:pt idx="5160">
                  <c:v>5272.7010369451018</c:v>
                </c:pt>
                <c:pt idx="5161">
                  <c:v>5268.2042939773473</c:v>
                </c:pt>
                <c:pt idx="5162">
                  <c:v>5263.7059673486101</c:v>
                </c:pt>
                <c:pt idx="5163">
                  <c:v>5259.2060558524699</c:v>
                </c:pt>
                <c:pt idx="5164">
                  <c:v>5254.7045582811315</c:v>
                </c:pt>
                <c:pt idx="5165">
                  <c:v>5250.2014734254353</c:v>
                </c:pt>
                <c:pt idx="5166">
                  <c:v>5245.6968000748484</c:v>
                </c:pt>
                <c:pt idx="5167">
                  <c:v>5241.1905370174582</c:v>
                </c:pt>
                <c:pt idx="5168">
                  <c:v>5236.6826830399805</c:v>
                </c:pt>
                <c:pt idx="5169">
                  <c:v>5232.1732369277497</c:v>
                </c:pt>
                <c:pt idx="5170">
                  <c:v>5227.6621974647223</c:v>
                </c:pt>
                <c:pt idx="5171">
                  <c:v>5223.1495634334697</c:v>
                </c:pt>
                <c:pt idx="5172">
                  <c:v>5218.6353336151797</c:v>
                </c:pt>
                <c:pt idx="5173">
                  <c:v>5214.1195067896542</c:v>
                </c:pt>
                <c:pt idx="5174">
                  <c:v>5209.6020817353065</c:v>
                </c:pt>
                <c:pt idx="5175">
                  <c:v>5205.0830572291552</c:v>
                </c:pt>
                <c:pt idx="5176">
                  <c:v>5200.5624320468323</c:v>
                </c:pt>
                <c:pt idx="5177">
                  <c:v>5196.0402049625691</c:v>
                </c:pt>
                <c:pt idx="5178">
                  <c:v>5191.5163747491979</c:v>
                </c:pt>
                <c:pt idx="5179">
                  <c:v>5186.9909401781606</c:v>
                </c:pt>
                <c:pt idx="5180">
                  <c:v>5182.4639000194893</c:v>
                </c:pt>
                <c:pt idx="5181">
                  <c:v>5177.9352530418182</c:v>
                </c:pt>
                <c:pt idx="5182">
                  <c:v>5173.40499801237</c:v>
                </c:pt>
                <c:pt idx="5183">
                  <c:v>5168.8731336969677</c:v>
                </c:pt>
                <c:pt idx="5184">
                  <c:v>5164.3396588600144</c:v>
                </c:pt>
                <c:pt idx="5185">
                  <c:v>5159.8045722645093</c:v>
                </c:pt>
                <c:pt idx="5186">
                  <c:v>5155.2678726720342</c:v>
                </c:pt>
                <c:pt idx="5187">
                  <c:v>5150.7295588427605</c:v>
                </c:pt>
                <c:pt idx="5188">
                  <c:v>5146.1896295354309</c:v>
                </c:pt>
                <c:pt idx="5189">
                  <c:v>5141.6480835073698</c:v>
                </c:pt>
                <c:pt idx="5190">
                  <c:v>5137.1049195144888</c:v>
                </c:pt>
                <c:pt idx="5191">
                  <c:v>5132.5601363112673</c:v>
                </c:pt>
                <c:pt idx="5192">
                  <c:v>5128.013732650752</c:v>
                </c:pt>
                <c:pt idx="5193">
                  <c:v>5123.4657072845739</c:v>
                </c:pt>
                <c:pt idx="5194">
                  <c:v>5118.9160589629264</c:v>
                </c:pt>
                <c:pt idx="5195">
                  <c:v>5114.3647864345639</c:v>
                </c:pt>
                <c:pt idx="5196">
                  <c:v>5109.8118884468131</c:v>
                </c:pt>
                <c:pt idx="5197">
                  <c:v>5105.2573637455635</c:v>
                </c:pt>
                <c:pt idx="5198">
                  <c:v>5100.7012110752585</c:v>
                </c:pt>
                <c:pt idx="5199">
                  <c:v>5096.1434291789037</c:v>
                </c:pt>
                <c:pt idx="5200">
                  <c:v>5091.5840167980568</c:v>
                </c:pt>
                <c:pt idx="5201">
                  <c:v>5087.022972672833</c:v>
                </c:pt>
                <c:pt idx="5202">
                  <c:v>5082.4602955419023</c:v>
                </c:pt>
                <c:pt idx="5203">
                  <c:v>5077.8959841424694</c:v>
                </c:pt>
                <c:pt idx="5204">
                  <c:v>5073.3300372103076</c:v>
                </c:pt>
                <c:pt idx="5205">
                  <c:v>5068.7624534797196</c:v>
                </c:pt>
                <c:pt idx="5206">
                  <c:v>5064.1932316835482</c:v>
                </c:pt>
                <c:pt idx="5207">
                  <c:v>5059.6223705531902</c:v>
                </c:pt>
                <c:pt idx="5208">
                  <c:v>5055.0498688185671</c:v>
                </c:pt>
                <c:pt idx="5209">
                  <c:v>5050.4757252081499</c:v>
                </c:pt>
                <c:pt idx="5210">
                  <c:v>5045.8999384489316</c:v>
                </c:pt>
                <c:pt idx="5211">
                  <c:v>5041.3225072664418</c:v>
                </c:pt>
                <c:pt idx="5212">
                  <c:v>5036.7434303847394</c:v>
                </c:pt>
                <c:pt idx="5213">
                  <c:v>5032.1627065264101</c:v>
                </c:pt>
                <c:pt idx="5214">
                  <c:v>5027.5803344125625</c:v>
                </c:pt>
                <c:pt idx="5215">
                  <c:v>5022.9963127628271</c:v>
                </c:pt>
                <c:pt idx="5216">
                  <c:v>5018.4106402953657</c:v>
                </c:pt>
                <c:pt idx="5217">
                  <c:v>5013.8233157268432</c:v>
                </c:pt>
                <c:pt idx="5218">
                  <c:v>5009.2343377724474</c:v>
                </c:pt>
                <c:pt idx="5219">
                  <c:v>5004.6437051458797</c:v>
                </c:pt>
                <c:pt idx="5220">
                  <c:v>5000.0514165593531</c:v>
                </c:pt>
                <c:pt idx="5221">
                  <c:v>4995.4574707235834</c:v>
                </c:pt>
                <c:pt idx="5222">
                  <c:v>4990.8618663478055</c:v>
                </c:pt>
                <c:pt idx="5223">
                  <c:v>4986.264602139745</c:v>
                </c:pt>
                <c:pt idx="5224">
                  <c:v>4981.6656768056455</c:v>
                </c:pt>
                <c:pt idx="5225">
                  <c:v>4977.065089050232</c:v>
                </c:pt>
                <c:pt idx="5226">
                  <c:v>4972.4628375767415</c:v>
                </c:pt>
                <c:pt idx="5227">
                  <c:v>4967.8589210869004</c:v>
                </c:pt>
                <c:pt idx="5228">
                  <c:v>4963.2533382809288</c:v>
                </c:pt>
                <c:pt idx="5229">
                  <c:v>4958.6460878575408</c:v>
                </c:pt>
                <c:pt idx="5230">
                  <c:v>4954.0371685139335</c:v>
                </c:pt>
                <c:pt idx="5231">
                  <c:v>4949.4265789457913</c:v>
                </c:pt>
                <c:pt idx="5232">
                  <c:v>4944.8143178472865</c:v>
                </c:pt>
                <c:pt idx="5233">
                  <c:v>4940.2003839110703</c:v>
                </c:pt>
                <c:pt idx="5234">
                  <c:v>4935.5847758282725</c:v>
                </c:pt>
                <c:pt idx="5235">
                  <c:v>4930.9674922884979</c:v>
                </c:pt>
                <c:pt idx="5236">
                  <c:v>4926.3485319798319</c:v>
                </c:pt>
                <c:pt idx="5237">
                  <c:v>4921.7278935888235</c:v>
                </c:pt>
                <c:pt idx="5238">
                  <c:v>4917.1055758005004</c:v>
                </c:pt>
                <c:pt idx="5239">
                  <c:v>4912.481577298352</c:v>
                </c:pt>
                <c:pt idx="5240">
                  <c:v>4907.8558967643357</c:v>
                </c:pt>
                <c:pt idx="5241">
                  <c:v>4903.2285328788685</c:v>
                </c:pt>
                <c:pt idx="5242">
                  <c:v>4898.59948432083</c:v>
                </c:pt>
                <c:pt idx="5243">
                  <c:v>4893.9687497675604</c:v>
                </c:pt>
                <c:pt idx="5244">
                  <c:v>4889.3363278948491</c:v>
                </c:pt>
                <c:pt idx="5245">
                  <c:v>4884.7022173769419</c:v>
                </c:pt>
                <c:pt idx="5246">
                  <c:v>4880.0664168865396</c:v>
                </c:pt>
                <c:pt idx="5247">
                  <c:v>4875.4289250947822</c:v>
                </c:pt>
                <c:pt idx="5248">
                  <c:v>4870.7897406712673</c:v>
                </c:pt>
                <c:pt idx="5249">
                  <c:v>4866.1488622840279</c:v>
                </c:pt>
                <c:pt idx="5250">
                  <c:v>4861.5062885995421</c:v>
                </c:pt>
                <c:pt idx="5251">
                  <c:v>4856.8620182827244</c:v>
                </c:pt>
                <c:pt idx="5252">
                  <c:v>4852.2160499969232</c:v>
                </c:pt>
                <c:pt idx="5253">
                  <c:v>4847.5683824039324</c:v>
                </c:pt>
                <c:pt idx="5254">
                  <c:v>4842.9190141639638</c:v>
                </c:pt>
                <c:pt idx="5255">
                  <c:v>4838.2679439356671</c:v>
                </c:pt>
                <c:pt idx="5256">
                  <c:v>4833.6151703761197</c:v>
                </c:pt>
                <c:pt idx="5257">
                  <c:v>4828.9606921408131</c:v>
                </c:pt>
                <c:pt idx="5258">
                  <c:v>4824.3045078836749</c:v>
                </c:pt>
                <c:pt idx="5259">
                  <c:v>4819.6466162570423</c:v>
                </c:pt>
                <c:pt idx="5260">
                  <c:v>4814.9870159116681</c:v>
                </c:pt>
                <c:pt idx="5261">
                  <c:v>4810.3257054967344</c:v>
                </c:pt>
                <c:pt idx="5262">
                  <c:v>4805.662683659817</c:v>
                </c:pt>
                <c:pt idx="5263">
                  <c:v>4800.9979490469068</c:v>
                </c:pt>
                <c:pt idx="5264">
                  <c:v>4796.3315003024127</c:v>
                </c:pt>
                <c:pt idx="5265">
                  <c:v>4791.6633360691367</c:v>
                </c:pt>
                <c:pt idx="5266">
                  <c:v>4786.9934549882864</c:v>
                </c:pt>
                <c:pt idx="5267">
                  <c:v>4782.3218556994734</c:v>
                </c:pt>
                <c:pt idx="5268">
                  <c:v>4777.6485368406975</c:v>
                </c:pt>
                <c:pt idx="5269">
                  <c:v>4772.9734970483587</c:v>
                </c:pt>
                <c:pt idx="5270">
                  <c:v>4768.2967349572555</c:v>
                </c:pt>
                <c:pt idx="5271">
                  <c:v>4763.6182492005655</c:v>
                </c:pt>
                <c:pt idx="5272">
                  <c:v>4758.9380384098595</c:v>
                </c:pt>
                <c:pt idx="5273">
                  <c:v>4754.25610121509</c:v>
                </c:pt>
                <c:pt idx="5274">
                  <c:v>4749.5724362445935</c:v>
                </c:pt>
                <c:pt idx="5275">
                  <c:v>4744.8870421250931</c:v>
                </c:pt>
                <c:pt idx="5276">
                  <c:v>4740.1999174816783</c:v>
                </c:pt>
                <c:pt idx="5277">
                  <c:v>4735.5110609378153</c:v>
                </c:pt>
                <c:pt idx="5278">
                  <c:v>4730.8204711153494</c:v>
                </c:pt>
                <c:pt idx="5279">
                  <c:v>4726.128146634489</c:v>
                </c:pt>
                <c:pt idx="5280">
                  <c:v>4721.4340861138126</c:v>
                </c:pt>
                <c:pt idx="5281">
                  <c:v>4716.7382881702615</c:v>
                </c:pt>
                <c:pt idx="5282">
                  <c:v>4712.0407514191393</c:v>
                </c:pt>
                <c:pt idx="5283">
                  <c:v>4707.3414744741158</c:v>
                </c:pt>
                <c:pt idx="5284">
                  <c:v>4702.6404559472039</c:v>
                </c:pt>
                <c:pt idx="5285">
                  <c:v>4697.9376944487803</c:v>
                </c:pt>
                <c:pt idx="5286">
                  <c:v>4693.2331885875792</c:v>
                </c:pt>
                <c:pt idx="5287">
                  <c:v>4688.5269369706702</c:v>
                </c:pt>
                <c:pt idx="5288">
                  <c:v>4683.8189382034789</c:v>
                </c:pt>
                <c:pt idx="5289">
                  <c:v>4679.1091908897688</c:v>
                </c:pt>
                <c:pt idx="5290">
                  <c:v>4674.3976936316476</c:v>
                </c:pt>
                <c:pt idx="5291">
                  <c:v>4669.6844450295694</c:v>
                </c:pt>
                <c:pt idx="5292">
                  <c:v>4664.9694436823102</c:v>
                </c:pt>
                <c:pt idx="5293">
                  <c:v>4660.2526881869935</c:v>
                </c:pt>
                <c:pt idx="5294">
                  <c:v>4655.5341771390604</c:v>
                </c:pt>
                <c:pt idx="5295">
                  <c:v>4650.8139091322964</c:v>
                </c:pt>
                <c:pt idx="5296">
                  <c:v>4646.0918827587957</c:v>
                </c:pt>
                <c:pt idx="5297">
                  <c:v>4641.3680966089878</c:v>
                </c:pt>
                <c:pt idx="5298">
                  <c:v>4636.6425492716162</c:v>
                </c:pt>
                <c:pt idx="5299">
                  <c:v>4631.915239333749</c:v>
                </c:pt>
                <c:pt idx="5300">
                  <c:v>4627.1861653807582</c:v>
                </c:pt>
                <c:pt idx="5301">
                  <c:v>4622.4553259963395</c:v>
                </c:pt>
                <c:pt idx="5302">
                  <c:v>4617.7227197624943</c:v>
                </c:pt>
                <c:pt idx="5303">
                  <c:v>4612.9883452595304</c:v>
                </c:pt>
                <c:pt idx="5304">
                  <c:v>4608.2522010660659</c:v>
                </c:pt>
                <c:pt idx="5305">
                  <c:v>4603.5142857590099</c:v>
                </c:pt>
                <c:pt idx="5306">
                  <c:v>4598.7745979135771</c:v>
                </c:pt>
                <c:pt idx="5307">
                  <c:v>4594.0331361032841</c:v>
                </c:pt>
                <c:pt idx="5308">
                  <c:v>4589.2898988999304</c:v>
                </c:pt>
                <c:pt idx="5309">
                  <c:v>4584.5448848736141</c:v>
                </c:pt>
                <c:pt idx="5310">
                  <c:v>4579.7980925927195</c:v>
                </c:pt>
                <c:pt idx="5311">
                  <c:v>4575.0495206239184</c:v>
                </c:pt>
                <c:pt idx="5312">
                  <c:v>4570.2991675321628</c:v>
                </c:pt>
                <c:pt idx="5313">
                  <c:v>4565.5470318806892</c:v>
                </c:pt>
                <c:pt idx="5314">
                  <c:v>4560.7931122310029</c:v>
                </c:pt>
                <c:pt idx="5315">
                  <c:v>4556.0374071428969</c:v>
                </c:pt>
                <c:pt idx="5316">
                  <c:v>4551.2799151744248</c:v>
                </c:pt>
                <c:pt idx="5317">
                  <c:v>4546.5206348819247</c:v>
                </c:pt>
                <c:pt idx="5318">
                  <c:v>4541.7595648199758</c:v>
                </c:pt>
                <c:pt idx="5319">
                  <c:v>4536.9967035414475</c:v>
                </c:pt>
                <c:pt idx="5320">
                  <c:v>4532.2320495974554</c:v>
                </c:pt>
                <c:pt idx="5321">
                  <c:v>4527.465601537383</c:v>
                </c:pt>
                <c:pt idx="5322">
                  <c:v>4522.6973579088562</c:v>
                </c:pt>
                <c:pt idx="5323">
                  <c:v>4517.9273172577696</c:v>
                </c:pt>
                <c:pt idx="5324">
                  <c:v>4513.1554781282584</c:v>
                </c:pt>
                <c:pt idx="5325">
                  <c:v>4508.381839062703</c:v>
                </c:pt>
                <c:pt idx="5326">
                  <c:v>4503.606398601738</c:v>
                </c:pt>
                <c:pt idx="5327">
                  <c:v>4498.8291552842284</c:v>
                </c:pt>
                <c:pt idx="5328">
                  <c:v>4494.0501076472847</c:v>
                </c:pt>
                <c:pt idx="5329">
                  <c:v>4489.2692542262594</c:v>
                </c:pt>
                <c:pt idx="5330">
                  <c:v>4484.4865935547314</c:v>
                </c:pt>
                <c:pt idx="5331">
                  <c:v>4479.7021241645016</c:v>
                </c:pt>
                <c:pt idx="5332">
                  <c:v>4474.9158445856146</c:v>
                </c:pt>
                <c:pt idx="5333">
                  <c:v>4470.1277533463299</c:v>
                </c:pt>
                <c:pt idx="5334">
                  <c:v>4465.3378489731385</c:v>
                </c:pt>
                <c:pt idx="5335">
                  <c:v>4460.5461299907392</c:v>
                </c:pt>
                <c:pt idx="5336">
                  <c:v>4455.752594922049</c:v>
                </c:pt>
                <c:pt idx="5337">
                  <c:v>4450.9572422882075</c:v>
                </c:pt>
                <c:pt idx="5338">
                  <c:v>4446.1600706085637</c:v>
                </c:pt>
                <c:pt idx="5339">
                  <c:v>4441.3610784006614</c:v>
                </c:pt>
                <c:pt idx="5340">
                  <c:v>4436.5602641802598</c:v>
                </c:pt>
                <c:pt idx="5341">
                  <c:v>4431.7576264613217</c:v>
                </c:pt>
                <c:pt idx="5342">
                  <c:v>4426.9531637560012</c:v>
                </c:pt>
                <c:pt idx="5343">
                  <c:v>4422.1468745746606</c:v>
                </c:pt>
                <c:pt idx="5344">
                  <c:v>4417.3387574258404</c:v>
                </c:pt>
                <c:pt idx="5345">
                  <c:v>4412.5288108162886</c:v>
                </c:pt>
                <c:pt idx="5346">
                  <c:v>4407.7170332509295</c:v>
                </c:pt>
                <c:pt idx="5347">
                  <c:v>4402.9034232328695</c:v>
                </c:pt>
                <c:pt idx="5348">
                  <c:v>4398.0879792634087</c:v>
                </c:pt>
                <c:pt idx="5349">
                  <c:v>4393.2706998420153</c:v>
                </c:pt>
                <c:pt idx="5350">
                  <c:v>4388.4515834663425</c:v>
                </c:pt>
                <c:pt idx="5351">
                  <c:v>4383.6306286322078</c:v>
                </c:pt>
                <c:pt idx="5352">
                  <c:v>4378.8078338336036</c:v>
                </c:pt>
                <c:pt idx="5353">
                  <c:v>4373.9831975626921</c:v>
                </c:pt>
                <c:pt idx="5354">
                  <c:v>4369.1567183097986</c:v>
                </c:pt>
                <c:pt idx="5355">
                  <c:v>4364.3283945634048</c:v>
                </c:pt>
                <c:pt idx="5356">
                  <c:v>4359.4982248101487</c:v>
                </c:pt>
                <c:pt idx="5357">
                  <c:v>4354.6662075348349</c:v>
                </c:pt>
                <c:pt idx="5358">
                  <c:v>4349.8323412204136</c:v>
                </c:pt>
                <c:pt idx="5359">
                  <c:v>4344.9966243479885</c:v>
                </c:pt>
                <c:pt idx="5360">
                  <c:v>4340.1590553967981</c:v>
                </c:pt>
                <c:pt idx="5361">
                  <c:v>4335.3196328442409</c:v>
                </c:pt>
                <c:pt idx="5362">
                  <c:v>4330.4783551658429</c:v>
                </c:pt>
                <c:pt idx="5363">
                  <c:v>4325.6352208352773</c:v>
                </c:pt>
                <c:pt idx="5364">
                  <c:v>4320.790228324342</c:v>
                </c:pt>
                <c:pt idx="5365">
                  <c:v>4315.9433761029732</c:v>
                </c:pt>
                <c:pt idx="5366">
                  <c:v>4311.094662639237</c:v>
                </c:pt>
                <c:pt idx="5367">
                  <c:v>4306.2440863993133</c:v>
                </c:pt>
                <c:pt idx="5368">
                  <c:v>4301.3916458475251</c:v>
                </c:pt>
                <c:pt idx="5369">
                  <c:v>4296.5373394462922</c:v>
                </c:pt>
                <c:pt idx="5370">
                  <c:v>4291.6811656561667</c:v>
                </c:pt>
                <c:pt idx="5371">
                  <c:v>4286.8231229358034</c:v>
                </c:pt>
                <c:pt idx="5372">
                  <c:v>4281.9632097419772</c:v>
                </c:pt>
                <c:pt idx="5373">
                  <c:v>4277.1014245295646</c:v>
                </c:pt>
                <c:pt idx="5374">
                  <c:v>4272.2377657515408</c:v>
                </c:pt>
                <c:pt idx="5375">
                  <c:v>4267.3722318589962</c:v>
                </c:pt>
                <c:pt idx="5376">
                  <c:v>4262.504821301105</c:v>
                </c:pt>
                <c:pt idx="5377">
                  <c:v>4257.6355325251443</c:v>
                </c:pt>
                <c:pt idx="5378">
                  <c:v>4252.764363976481</c:v>
                </c:pt>
                <c:pt idx="5379">
                  <c:v>4247.8913140985687</c:v>
                </c:pt>
                <c:pt idx="5380">
                  <c:v>4243.0163813329491</c:v>
                </c:pt>
                <c:pt idx="5381">
                  <c:v>4238.1395641192494</c:v>
                </c:pt>
                <c:pt idx="5382">
                  <c:v>4233.2608608951632</c:v>
                </c:pt>
                <c:pt idx="5383">
                  <c:v>4228.3802700964779</c:v>
                </c:pt>
                <c:pt idx="5384">
                  <c:v>4223.4977901570419</c:v>
                </c:pt>
                <c:pt idx="5385">
                  <c:v>4218.6134195087807</c:v>
                </c:pt>
                <c:pt idx="5386">
                  <c:v>4213.7271565816782</c:v>
                </c:pt>
                <c:pt idx="5387">
                  <c:v>4208.8389998037865</c:v>
                </c:pt>
                <c:pt idx="5388">
                  <c:v>4203.9489476012195</c:v>
                </c:pt>
                <c:pt idx="5389">
                  <c:v>4199.0569983981504</c:v>
                </c:pt>
                <c:pt idx="5390">
                  <c:v>4194.1631506167987</c:v>
                </c:pt>
                <c:pt idx="5391">
                  <c:v>4189.2674026774403</c:v>
                </c:pt>
                <c:pt idx="5392">
                  <c:v>4184.3697529983992</c:v>
                </c:pt>
                <c:pt idx="5393">
                  <c:v>4179.4701999960444</c:v>
                </c:pt>
                <c:pt idx="5394">
                  <c:v>4174.5687420847862</c:v>
                </c:pt>
                <c:pt idx="5395">
                  <c:v>4169.6653776770645</c:v>
                </c:pt>
                <c:pt idx="5396">
                  <c:v>4164.7601051833672</c:v>
                </c:pt>
                <c:pt idx="5397">
                  <c:v>4159.8529230122067</c:v>
                </c:pt>
                <c:pt idx="5398">
                  <c:v>4154.943829570122</c:v>
                </c:pt>
                <c:pt idx="5399">
                  <c:v>4150.0328232616885</c:v>
                </c:pt>
                <c:pt idx="5400">
                  <c:v>4145.1199024894859</c:v>
                </c:pt>
                <c:pt idx="5401">
                  <c:v>4140.2050656541296</c:v>
                </c:pt>
                <c:pt idx="5402">
                  <c:v>4135.2883111542442</c:v>
                </c:pt>
                <c:pt idx="5403">
                  <c:v>4130.3696373864623</c:v>
                </c:pt>
                <c:pt idx="5404">
                  <c:v>4125.4490427454321</c:v>
                </c:pt>
                <c:pt idx="5405">
                  <c:v>4120.5265256238063</c:v>
                </c:pt>
                <c:pt idx="5406">
                  <c:v>4115.6020844122349</c:v>
                </c:pt>
                <c:pt idx="5407">
                  <c:v>4110.6757174993727</c:v>
                </c:pt>
                <c:pt idx="5408">
                  <c:v>4105.7474232718696</c:v>
                </c:pt>
                <c:pt idx="5409">
                  <c:v>4100.8172001143648</c:v>
                </c:pt>
                <c:pt idx="5410">
                  <c:v>4095.8850464094921</c:v>
                </c:pt>
                <c:pt idx="5411">
                  <c:v>4090.9509605378685</c:v>
                </c:pt>
                <c:pt idx="5412">
                  <c:v>4086.0149408780935</c:v>
                </c:pt>
                <c:pt idx="5413">
                  <c:v>4081.0769858067447</c:v>
                </c:pt>
                <c:pt idx="5414">
                  <c:v>4076.1370936983794</c:v>
                </c:pt>
                <c:pt idx="5415">
                  <c:v>4071.1952629255252</c:v>
                </c:pt>
                <c:pt idx="5416">
                  <c:v>4066.251491858678</c:v>
                </c:pt>
                <c:pt idx="5417">
                  <c:v>4061.3057788663036</c:v>
                </c:pt>
                <c:pt idx="5418">
                  <c:v>4056.3581223148271</c:v>
                </c:pt>
                <c:pt idx="5419">
                  <c:v>4051.4085205686324</c:v>
                </c:pt>
                <c:pt idx="5420">
                  <c:v>4046.456971990066</c:v>
                </c:pt>
                <c:pt idx="5421">
                  <c:v>4041.5034749394185</c:v>
                </c:pt>
                <c:pt idx="5422">
                  <c:v>4036.5480277749298</c:v>
                </c:pt>
                <c:pt idx="5423">
                  <c:v>4031.5906288527949</c:v>
                </c:pt>
                <c:pt idx="5424">
                  <c:v>4026.6312765271437</c:v>
                </c:pt>
                <c:pt idx="5425">
                  <c:v>4021.6699691500426</c:v>
                </c:pt>
                <c:pt idx="5426">
                  <c:v>4016.7067050715009</c:v>
                </c:pt>
                <c:pt idx="5427">
                  <c:v>4011.7414826394579</c:v>
                </c:pt>
                <c:pt idx="5428">
                  <c:v>4006.7743001997787</c:v>
                </c:pt>
                <c:pt idx="5429">
                  <c:v>4001.8051560962567</c:v>
                </c:pt>
                <c:pt idx="5430">
                  <c:v>3996.8340486706002</c:v>
                </c:pt>
                <c:pt idx="5431">
                  <c:v>3991.8609762624465</c:v>
                </c:pt>
                <c:pt idx="5432">
                  <c:v>3986.8859372093439</c:v>
                </c:pt>
                <c:pt idx="5433">
                  <c:v>3981.9089298467475</c:v>
                </c:pt>
                <c:pt idx="5434">
                  <c:v>3976.9299525080264</c:v>
                </c:pt>
                <c:pt idx="5435">
                  <c:v>3971.9490035244494</c:v>
                </c:pt>
                <c:pt idx="5436">
                  <c:v>3966.9660812251905</c:v>
                </c:pt>
                <c:pt idx="5437">
                  <c:v>3961.9811839373233</c:v>
                </c:pt>
                <c:pt idx="5438">
                  <c:v>3956.9943099858028</c:v>
                </c:pt>
                <c:pt idx="5439">
                  <c:v>3952.0054576934913</c:v>
                </c:pt>
                <c:pt idx="5440">
                  <c:v>3947.014625381124</c:v>
                </c:pt>
                <c:pt idx="5441">
                  <c:v>3942.0218113673291</c:v>
                </c:pt>
                <c:pt idx="5442">
                  <c:v>3937.0270139686108</c:v>
                </c:pt>
                <c:pt idx="5443">
                  <c:v>3932.0302314993528</c:v>
                </c:pt>
                <c:pt idx="5444">
                  <c:v>3927.0314622718056</c:v>
                </c:pt>
                <c:pt idx="5445">
                  <c:v>3922.0307045960944</c:v>
                </c:pt>
                <c:pt idx="5446">
                  <c:v>3917.0279567802045</c:v>
                </c:pt>
                <c:pt idx="5447">
                  <c:v>3912.0232171299917</c:v>
                </c:pt>
                <c:pt idx="5448">
                  <c:v>3907.016483949164</c:v>
                </c:pt>
                <c:pt idx="5449">
                  <c:v>3902.0077555392895</c:v>
                </c:pt>
                <c:pt idx="5450">
                  <c:v>3896.9970301997819</c:v>
                </c:pt>
                <c:pt idx="5451">
                  <c:v>3891.9843062279051</c:v>
                </c:pt>
                <c:pt idx="5452">
                  <c:v>3886.9695819187664</c:v>
                </c:pt>
                <c:pt idx="5453">
                  <c:v>3881.9528555653201</c:v>
                </c:pt>
                <c:pt idx="5454">
                  <c:v>3876.9341254583492</c:v>
                </c:pt>
                <c:pt idx="5455">
                  <c:v>3871.9133898864734</c:v>
                </c:pt>
                <c:pt idx="5456">
                  <c:v>3866.8906471361411</c:v>
                </c:pt>
                <c:pt idx="5457">
                  <c:v>3861.8658954916295</c:v>
                </c:pt>
                <c:pt idx="5458">
                  <c:v>3856.8391332350379</c:v>
                </c:pt>
                <c:pt idx="5459">
                  <c:v>3851.8103586462789</c:v>
                </c:pt>
                <c:pt idx="5460">
                  <c:v>3846.7795700030861</c:v>
                </c:pt>
                <c:pt idx="5461">
                  <c:v>3841.7467655810005</c:v>
                </c:pt>
                <c:pt idx="5462">
                  <c:v>3836.7119436533835</c:v>
                </c:pt>
                <c:pt idx="5463">
                  <c:v>3831.6751024913765</c:v>
                </c:pt>
                <c:pt idx="5464">
                  <c:v>3826.6362403639405</c:v>
                </c:pt>
                <c:pt idx="5465">
                  <c:v>3821.5953555378333</c:v>
                </c:pt>
                <c:pt idx="5466">
                  <c:v>3816.5524462775948</c:v>
                </c:pt>
                <c:pt idx="5467">
                  <c:v>3811.5075108455576</c:v>
                </c:pt>
                <c:pt idx="5468">
                  <c:v>3806.4605475018429</c:v>
                </c:pt>
                <c:pt idx="5469">
                  <c:v>3801.411554504356</c:v>
                </c:pt>
                <c:pt idx="5470">
                  <c:v>3796.360530108775</c:v>
                </c:pt>
                <c:pt idx="5471">
                  <c:v>3791.3074725685565</c:v>
                </c:pt>
                <c:pt idx="5472">
                  <c:v>3786.252380134918</c:v>
                </c:pt>
                <c:pt idx="5473">
                  <c:v>3781.1952510568567</c:v>
                </c:pt>
                <c:pt idx="5474">
                  <c:v>3776.1360835811279</c:v>
                </c:pt>
                <c:pt idx="5475">
                  <c:v>3771.0748759522407</c:v>
                </c:pt>
                <c:pt idx="5476">
                  <c:v>3766.0116264124686</c:v>
                </c:pt>
                <c:pt idx="5477">
                  <c:v>3760.9463332018286</c:v>
                </c:pt>
                <c:pt idx="5478">
                  <c:v>3755.8789945580902</c:v>
                </c:pt>
                <c:pt idx="5479">
                  <c:v>3750.8096087167646</c:v>
                </c:pt>
                <c:pt idx="5480">
                  <c:v>3745.7381739111102</c:v>
                </c:pt>
                <c:pt idx="5481">
                  <c:v>3740.6646883721096</c:v>
                </c:pt>
                <c:pt idx="5482">
                  <c:v>3735.5891503284861</c:v>
                </c:pt>
                <c:pt idx="5483">
                  <c:v>3730.5115580066904</c:v>
                </c:pt>
                <c:pt idx="5484">
                  <c:v>3725.4319096309014</c:v>
                </c:pt>
                <c:pt idx="5485">
                  <c:v>3720.350203423006</c:v>
                </c:pt>
                <c:pt idx="5486">
                  <c:v>3715.2664376026237</c:v>
                </c:pt>
                <c:pt idx="5487">
                  <c:v>3710.180610387079</c:v>
                </c:pt>
                <c:pt idx="5488">
                  <c:v>3705.0927199914045</c:v>
                </c:pt>
                <c:pt idx="5489">
                  <c:v>3700.0027646283447</c:v>
                </c:pt>
                <c:pt idx="5490">
                  <c:v>3694.9107425083407</c:v>
                </c:pt>
                <c:pt idx="5491">
                  <c:v>3689.8166518395324</c:v>
                </c:pt>
                <c:pt idx="5492">
                  <c:v>3684.7204908277486</c:v>
                </c:pt>
                <c:pt idx="5493">
                  <c:v>3679.6222576765194</c:v>
                </c:pt>
                <c:pt idx="5494">
                  <c:v>3674.5219505870464</c:v>
                </c:pt>
                <c:pt idx="5495">
                  <c:v>3669.4195677582252</c:v>
                </c:pt>
                <c:pt idx="5496">
                  <c:v>3664.3151073866215</c:v>
                </c:pt>
                <c:pt idx="5497">
                  <c:v>3659.2085676664788</c:v>
                </c:pt>
                <c:pt idx="5498">
                  <c:v>3654.0999467897091</c:v>
                </c:pt>
                <c:pt idx="5499">
                  <c:v>3648.989242945891</c:v>
                </c:pt>
                <c:pt idx="5500">
                  <c:v>3643.8764543222642</c:v>
                </c:pt>
                <c:pt idx="5501">
                  <c:v>3638.7615791037238</c:v>
                </c:pt>
                <c:pt idx="5502">
                  <c:v>3633.6446154728237</c:v>
                </c:pt>
                <c:pt idx="5503">
                  <c:v>3628.5255616097666</c:v>
                </c:pt>
                <c:pt idx="5504">
                  <c:v>3623.404415692401</c:v>
                </c:pt>
                <c:pt idx="5505">
                  <c:v>3618.2811758962143</c:v>
                </c:pt>
                <c:pt idx="5506">
                  <c:v>3613.1558403943332</c:v>
                </c:pt>
                <c:pt idx="5507">
                  <c:v>3608.0284073575217</c:v>
                </c:pt>
                <c:pt idx="5508">
                  <c:v>3602.8988749541681</c:v>
                </c:pt>
                <c:pt idx="5509">
                  <c:v>3597.7672413502873</c:v>
                </c:pt>
                <c:pt idx="5510">
                  <c:v>3592.6335047095222</c:v>
                </c:pt>
                <c:pt idx="5511">
                  <c:v>3587.497663193124</c:v>
                </c:pt>
                <c:pt idx="5512">
                  <c:v>3582.3597149599636</c:v>
                </c:pt>
                <c:pt idx="5513">
                  <c:v>3577.2196581665157</c:v>
                </c:pt>
                <c:pt idx="5514">
                  <c:v>3572.0774909668667</c:v>
                </c:pt>
                <c:pt idx="5515">
                  <c:v>3566.9332115127022</c:v>
                </c:pt>
                <c:pt idx="5516">
                  <c:v>3561.7868179532975</c:v>
                </c:pt>
                <c:pt idx="5517">
                  <c:v>3556.6383084355293</c:v>
                </c:pt>
                <c:pt idx="5518">
                  <c:v>3551.4876811038603</c:v>
                </c:pt>
                <c:pt idx="5519">
                  <c:v>3546.3349341003386</c:v>
                </c:pt>
                <c:pt idx="5520">
                  <c:v>3541.1800655645889</c:v>
                </c:pt>
                <c:pt idx="5521">
                  <c:v>3536.0230736338162</c:v>
                </c:pt>
                <c:pt idx="5522">
                  <c:v>3530.8639564427922</c:v>
                </c:pt>
                <c:pt idx="5523">
                  <c:v>3525.7027121238639</c:v>
                </c:pt>
                <c:pt idx="5524">
                  <c:v>3520.5393388069374</c:v>
                </c:pt>
                <c:pt idx="5525">
                  <c:v>3515.3738346194737</c:v>
                </c:pt>
                <c:pt idx="5526">
                  <c:v>3510.2061976864993</c:v>
                </c:pt>
                <c:pt idx="5527">
                  <c:v>3505.0364261305804</c:v>
                </c:pt>
                <c:pt idx="5528">
                  <c:v>3499.8645180718395</c:v>
                </c:pt>
                <c:pt idx="5529">
                  <c:v>3494.6904716279328</c:v>
                </c:pt>
                <c:pt idx="5530">
                  <c:v>3489.5142849140607</c:v>
                </c:pt>
                <c:pt idx="5531">
                  <c:v>3484.335956042959</c:v>
                </c:pt>
                <c:pt idx="5532">
                  <c:v>3479.1554831248845</c:v>
                </c:pt>
                <c:pt idx="5533">
                  <c:v>3473.9728642676264</c:v>
                </c:pt>
                <c:pt idx="5534">
                  <c:v>3468.788097576497</c:v>
                </c:pt>
                <c:pt idx="5535">
                  <c:v>3463.601181154314</c:v>
                </c:pt>
                <c:pt idx="5536">
                  <c:v>3458.4121131014208</c:v>
                </c:pt>
                <c:pt idx="5537">
                  <c:v>3453.2208915156561</c:v>
                </c:pt>
                <c:pt idx="5538">
                  <c:v>3448.0275144923785</c:v>
                </c:pt>
                <c:pt idx="5539">
                  <c:v>3442.8319801244293</c:v>
                </c:pt>
                <c:pt idx="5540">
                  <c:v>3437.634286502152</c:v>
                </c:pt>
                <c:pt idx="5541">
                  <c:v>3432.4344317133841</c:v>
                </c:pt>
                <c:pt idx="5542">
                  <c:v>3427.2324138434415</c:v>
                </c:pt>
                <c:pt idx="5543">
                  <c:v>3422.0282309751292</c:v>
                </c:pt>
                <c:pt idx="5544">
                  <c:v>3416.8218811887264</c:v>
                </c:pt>
                <c:pt idx="5545">
                  <c:v>3411.6133625619864</c:v>
                </c:pt>
                <c:pt idx="5546">
                  <c:v>3406.402673170131</c:v>
                </c:pt>
                <c:pt idx="5547">
                  <c:v>3401.1898110858415</c:v>
                </c:pt>
                <c:pt idx="5548">
                  <c:v>3395.9747743792695</c:v>
                </c:pt>
                <c:pt idx="5549">
                  <c:v>3390.7575611180127</c:v>
                </c:pt>
                <c:pt idx="5550">
                  <c:v>3385.5381693671238</c:v>
                </c:pt>
                <c:pt idx="5551">
                  <c:v>3380.3165971891012</c:v>
                </c:pt>
                <c:pt idx="5552">
                  <c:v>3375.0928426438841</c:v>
                </c:pt>
                <c:pt idx="5553">
                  <c:v>3369.866903788854</c:v>
                </c:pt>
                <c:pt idx="5554">
                  <c:v>3364.6387786788182</c:v>
                </c:pt>
                <c:pt idx="5555">
                  <c:v>3359.4084653660161</c:v>
                </c:pt>
                <c:pt idx="5556">
                  <c:v>3354.1759619001168</c:v>
                </c:pt>
                <c:pt idx="5557">
                  <c:v>3348.9412663281978</c:v>
                </c:pt>
                <c:pt idx="5558">
                  <c:v>3343.7043766947609</c:v>
                </c:pt>
                <c:pt idx="5559">
                  <c:v>3338.4652910417117</c:v>
                </c:pt>
                <c:pt idx="5560">
                  <c:v>3333.2240074083688</c:v>
                </c:pt>
                <c:pt idx="5561">
                  <c:v>3327.9805238314448</c:v>
                </c:pt>
                <c:pt idx="5562">
                  <c:v>3322.7348383450517</c:v>
                </c:pt>
                <c:pt idx="5563">
                  <c:v>3317.4869489807006</c:v>
                </c:pt>
                <c:pt idx="5564">
                  <c:v>3312.2368537672764</c:v>
                </c:pt>
                <c:pt idx="5565">
                  <c:v>3306.984550731062</c:v>
                </c:pt>
                <c:pt idx="5566">
                  <c:v>3301.7300378957061</c:v>
                </c:pt>
                <c:pt idx="5567">
                  <c:v>3296.4733132822412</c:v>
                </c:pt>
                <c:pt idx="5568">
                  <c:v>3291.214374909061</c:v>
                </c:pt>
                <c:pt idx="5569">
                  <c:v>3285.9532207919292</c:v>
                </c:pt>
                <c:pt idx="5570">
                  <c:v>3280.6898489439677</c:v>
                </c:pt>
                <c:pt idx="5571">
                  <c:v>3275.4242573756528</c:v>
                </c:pt>
                <c:pt idx="5572">
                  <c:v>3270.1564440948096</c:v>
                </c:pt>
                <c:pt idx="5573">
                  <c:v>3264.8864071066146</c:v>
                </c:pt>
                <c:pt idx="5574">
                  <c:v>3259.6141444135851</c:v>
                </c:pt>
                <c:pt idx="5575">
                  <c:v>3254.3396540155654</c:v>
                </c:pt>
                <c:pt idx="5576">
                  <c:v>3249.0629339097409</c:v>
                </c:pt>
                <c:pt idx="5577">
                  <c:v>3243.7839820906265</c:v>
                </c:pt>
                <c:pt idx="5578">
                  <c:v>3238.5027965500472</c:v>
                </c:pt>
                <c:pt idx="5579">
                  <c:v>3233.2193752771564</c:v>
                </c:pt>
                <c:pt idx="5580">
                  <c:v>3227.9337162584188</c:v>
                </c:pt>
                <c:pt idx="5581">
                  <c:v>3222.645817477603</c:v>
                </c:pt>
                <c:pt idx="5582">
                  <c:v>3217.3556769157822</c:v>
                </c:pt>
                <c:pt idx="5583">
                  <c:v>3212.0632925513314</c:v>
                </c:pt>
                <c:pt idx="5584">
                  <c:v>3206.7686623599161</c:v>
                </c:pt>
                <c:pt idx="5585">
                  <c:v>3201.4717843144922</c:v>
                </c:pt>
                <c:pt idx="5586">
                  <c:v>3196.1726563852972</c:v>
                </c:pt>
                <c:pt idx="5587">
                  <c:v>3190.871276539855</c:v>
                </c:pt>
                <c:pt idx="5588">
                  <c:v>3185.5676427429498</c:v>
                </c:pt>
                <c:pt idx="5589">
                  <c:v>3180.2617529566542</c:v>
                </c:pt>
                <c:pt idx="5590">
                  <c:v>3174.9536051402902</c:v>
                </c:pt>
                <c:pt idx="5591">
                  <c:v>3169.6431972504474</c:v>
                </c:pt>
                <c:pt idx="5592">
                  <c:v>3164.3305272409675</c:v>
                </c:pt>
                <c:pt idx="5593">
                  <c:v>3159.0155930629462</c:v>
                </c:pt>
                <c:pt idx="5594">
                  <c:v>3153.698392664714</c:v>
                </c:pt>
                <c:pt idx="5595">
                  <c:v>3148.3789239918551</c:v>
                </c:pt>
                <c:pt idx="5596">
                  <c:v>3143.0571849871785</c:v>
                </c:pt>
                <c:pt idx="5597">
                  <c:v>3137.7331735907346</c:v>
                </c:pt>
                <c:pt idx="5598">
                  <c:v>3132.4068877397835</c:v>
                </c:pt>
                <c:pt idx="5599">
                  <c:v>3127.0783253688205</c:v>
                </c:pt>
                <c:pt idx="5600">
                  <c:v>3121.7474844095495</c:v>
                </c:pt>
                <c:pt idx="5601">
                  <c:v>3116.4143627908911</c:v>
                </c:pt>
                <c:pt idx="5602">
                  <c:v>3111.0789584389618</c:v>
                </c:pt>
                <c:pt idx="5603">
                  <c:v>3105.7412692770831</c:v>
                </c:pt>
                <c:pt idx="5604">
                  <c:v>3100.4012932257742</c:v>
                </c:pt>
                <c:pt idx="5605">
                  <c:v>3095.059028202742</c:v>
                </c:pt>
                <c:pt idx="5606">
                  <c:v>3089.7144721228824</c:v>
                </c:pt>
                <c:pt idx="5607">
                  <c:v>3084.3676228982686</c:v>
                </c:pt>
                <c:pt idx="5608">
                  <c:v>3079.018478438149</c:v>
                </c:pt>
                <c:pt idx="5609">
                  <c:v>3073.667036648942</c:v>
                </c:pt>
                <c:pt idx="5610">
                  <c:v>3068.3132954342354</c:v>
                </c:pt>
                <c:pt idx="5611">
                  <c:v>3062.9572526947745</c:v>
                </c:pt>
                <c:pt idx="5612">
                  <c:v>3057.5989063284542</c:v>
                </c:pt>
                <c:pt idx="5613">
                  <c:v>3052.2382542303312</c:v>
                </c:pt>
                <c:pt idx="5614">
                  <c:v>3046.8752942925976</c:v>
                </c:pt>
                <c:pt idx="5615">
                  <c:v>3041.5100244045843</c:v>
                </c:pt>
                <c:pt idx="5616">
                  <c:v>3036.1424424527663</c:v>
                </c:pt>
                <c:pt idx="5617">
                  <c:v>3030.7725463207389</c:v>
                </c:pt>
                <c:pt idx="5618">
                  <c:v>3025.4003338892276</c:v>
                </c:pt>
                <c:pt idx="5619">
                  <c:v>3020.0258030360669</c:v>
                </c:pt>
                <c:pt idx="5620">
                  <c:v>3014.6489516362199</c:v>
                </c:pt>
                <c:pt idx="5621">
                  <c:v>3009.269777561743</c:v>
                </c:pt>
                <c:pt idx="5622">
                  <c:v>3003.8882786818117</c:v>
                </c:pt>
                <c:pt idx="5623">
                  <c:v>2998.504452862684</c:v>
                </c:pt>
                <c:pt idx="5624">
                  <c:v>2993.1182979677174</c:v>
                </c:pt>
                <c:pt idx="5625">
                  <c:v>2987.7298118573649</c:v>
                </c:pt>
                <c:pt idx="5626">
                  <c:v>2982.3389923891505</c:v>
                </c:pt>
                <c:pt idx="5627">
                  <c:v>2976.9458374176738</c:v>
                </c:pt>
                <c:pt idx="5628">
                  <c:v>2971.5503447946207</c:v>
                </c:pt>
                <c:pt idx="5629">
                  <c:v>2966.152512368732</c:v>
                </c:pt>
                <c:pt idx="5630">
                  <c:v>2960.7523379858053</c:v>
                </c:pt>
                <c:pt idx="5631">
                  <c:v>2955.3498194887106</c:v>
                </c:pt>
                <c:pt idx="5632">
                  <c:v>2949.9449547173517</c:v>
                </c:pt>
                <c:pt idx="5633">
                  <c:v>2944.5377415086882</c:v>
                </c:pt>
                <c:pt idx="5634">
                  <c:v>2939.1281776967148</c:v>
                </c:pt>
                <c:pt idx="5635">
                  <c:v>2933.7162611124595</c:v>
                </c:pt>
                <c:pt idx="5636">
                  <c:v>2928.3019895839834</c:v>
                </c:pt>
                <c:pt idx="5637">
                  <c:v>2922.8853609363696</c:v>
                </c:pt>
                <c:pt idx="5638">
                  <c:v>2917.466372991717</c:v>
                </c:pt>
                <c:pt idx="5639">
                  <c:v>2912.0450235691369</c:v>
                </c:pt>
                <c:pt idx="5640">
                  <c:v>2906.6213104847543</c:v>
                </c:pt>
                <c:pt idx="5641">
                  <c:v>2901.1952315516901</c:v>
                </c:pt>
                <c:pt idx="5642">
                  <c:v>2895.7667845800615</c:v>
                </c:pt>
                <c:pt idx="5643">
                  <c:v>2890.3359673769814</c:v>
                </c:pt>
                <c:pt idx="5644">
                  <c:v>2884.9027777465421</c:v>
                </c:pt>
                <c:pt idx="5645">
                  <c:v>2879.4672134898228</c:v>
                </c:pt>
                <c:pt idx="5646">
                  <c:v>2874.0292724048691</c:v>
                </c:pt>
                <c:pt idx="5647">
                  <c:v>2868.5889522866978</c:v>
                </c:pt>
                <c:pt idx="5648">
                  <c:v>2863.1462509272988</c:v>
                </c:pt>
                <c:pt idx="5649">
                  <c:v>2857.701166115603</c:v>
                </c:pt>
                <c:pt idx="5650">
                  <c:v>2852.2536956375079</c:v>
                </c:pt>
                <c:pt idx="5651">
                  <c:v>2846.8038372758474</c:v>
                </c:pt>
                <c:pt idx="5652">
                  <c:v>2841.3515888104039</c:v>
                </c:pt>
                <c:pt idx="5653">
                  <c:v>2835.8969480178889</c:v>
                </c:pt>
                <c:pt idx="5654">
                  <c:v>2830.4399126719541</c:v>
                </c:pt>
                <c:pt idx="5655">
                  <c:v>2824.98048054316</c:v>
                </c:pt>
                <c:pt idx="5656">
                  <c:v>2819.5186493989986</c:v>
                </c:pt>
                <c:pt idx="5657">
                  <c:v>2814.0544170038679</c:v>
                </c:pt>
                <c:pt idx="5658">
                  <c:v>2808.5877811190762</c:v>
                </c:pt>
                <c:pt idx="5659">
                  <c:v>2803.118739502836</c:v>
                </c:pt>
                <c:pt idx="5660">
                  <c:v>2797.6472899102478</c:v>
                </c:pt>
                <c:pt idx="5661">
                  <c:v>2792.1734300933085</c:v>
                </c:pt>
                <c:pt idx="5662">
                  <c:v>2786.6971578008965</c:v>
                </c:pt>
                <c:pt idx="5663">
                  <c:v>2781.2184707787706</c:v>
                </c:pt>
                <c:pt idx="5664">
                  <c:v>2775.7373667695629</c:v>
                </c:pt>
                <c:pt idx="5665">
                  <c:v>2770.2538435127699</c:v>
                </c:pt>
                <c:pt idx="5666">
                  <c:v>2764.7678987447503</c:v>
                </c:pt>
                <c:pt idx="5667">
                  <c:v>2759.279530198723</c:v>
                </c:pt>
                <c:pt idx="5668">
                  <c:v>2753.7887356047513</c:v>
                </c:pt>
                <c:pt idx="5669">
                  <c:v>2748.2955126897455</c:v>
                </c:pt>
                <c:pt idx="5670">
                  <c:v>2742.799859177449</c:v>
                </c:pt>
                <c:pt idx="5671">
                  <c:v>2737.3017727884458</c:v>
                </c:pt>
                <c:pt idx="5672">
                  <c:v>2731.8012512401383</c:v>
                </c:pt>
                <c:pt idx="5673">
                  <c:v>2726.2982922467581</c:v>
                </c:pt>
                <c:pt idx="5674">
                  <c:v>2720.792893519339</c:v>
                </c:pt>
                <c:pt idx="5675">
                  <c:v>2715.2850527657388</c:v>
                </c:pt>
                <c:pt idx="5676">
                  <c:v>2709.7747676906065</c:v>
                </c:pt>
                <c:pt idx="5677">
                  <c:v>2704.2620359953939</c:v>
                </c:pt>
                <c:pt idx="5678">
                  <c:v>2698.7468553783438</c:v>
                </c:pt>
                <c:pt idx="5679">
                  <c:v>2693.2292235344794</c:v>
                </c:pt>
                <c:pt idx="5680">
                  <c:v>2687.7091381556056</c:v>
                </c:pt>
                <c:pt idx="5681">
                  <c:v>2682.1865969303053</c:v>
                </c:pt>
                <c:pt idx="5682">
                  <c:v>2676.6615975439204</c:v>
                </c:pt>
                <c:pt idx="5683">
                  <c:v>2671.1341376785599</c:v>
                </c:pt>
                <c:pt idx="5684">
                  <c:v>2665.6042150130825</c:v>
                </c:pt>
                <c:pt idx="5685">
                  <c:v>2660.0718272231061</c:v>
                </c:pt>
                <c:pt idx="5686">
                  <c:v>2654.536971980981</c:v>
                </c:pt>
                <c:pt idx="5687">
                  <c:v>2648.999646955795</c:v>
                </c:pt>
                <c:pt idx="5688">
                  <c:v>2643.459849813376</c:v>
                </c:pt>
                <c:pt idx="5689">
                  <c:v>2637.9175782162733</c:v>
                </c:pt>
                <c:pt idx="5690">
                  <c:v>2632.3728298237456</c:v>
                </c:pt>
                <c:pt idx="5691">
                  <c:v>2626.8256022917744</c:v>
                </c:pt>
                <c:pt idx="5692">
                  <c:v>2621.2758932730435</c:v>
                </c:pt>
                <c:pt idx="5693">
                  <c:v>2615.7237004169397</c:v>
                </c:pt>
                <c:pt idx="5694">
                  <c:v>2610.1690213695456</c:v>
                </c:pt>
                <c:pt idx="5695">
                  <c:v>2604.611853773622</c:v>
                </c:pt>
                <c:pt idx="5696">
                  <c:v>2599.0521952686208</c:v>
                </c:pt>
                <c:pt idx="5697">
                  <c:v>2593.4900434906699</c:v>
                </c:pt>
                <c:pt idx="5698">
                  <c:v>2587.9253960725609</c:v>
                </c:pt>
                <c:pt idx="5699">
                  <c:v>2582.3582506437492</c:v>
                </c:pt>
                <c:pt idx="5700">
                  <c:v>2576.788604830354</c:v>
                </c:pt>
                <c:pt idx="5701">
                  <c:v>2571.2164562551352</c:v>
                </c:pt>
                <c:pt idx="5702">
                  <c:v>2565.6418025375024</c:v>
                </c:pt>
                <c:pt idx="5703">
                  <c:v>2560.064641293508</c:v>
                </c:pt>
                <c:pt idx="5704">
                  <c:v>2554.4849701358248</c:v>
                </c:pt>
                <c:pt idx="5705">
                  <c:v>2548.9027866737629</c:v>
                </c:pt>
                <c:pt idx="5706">
                  <c:v>2543.3180885132442</c:v>
                </c:pt>
                <c:pt idx="5707">
                  <c:v>2537.730873256804</c:v>
                </c:pt>
                <c:pt idx="5708">
                  <c:v>2532.141138503584</c:v>
                </c:pt>
                <c:pt idx="5709">
                  <c:v>2526.5488818493245</c:v>
                </c:pt>
                <c:pt idx="5710">
                  <c:v>2520.9541008863675</c:v>
                </c:pt>
                <c:pt idx="5711">
                  <c:v>2515.3567932036353</c:v>
                </c:pt>
                <c:pt idx="5712">
                  <c:v>2509.7569563866291</c:v>
                </c:pt>
                <c:pt idx="5713">
                  <c:v>2504.154588017429</c:v>
                </c:pt>
                <c:pt idx="5714">
                  <c:v>2498.5496856746804</c:v>
                </c:pt>
                <c:pt idx="5715">
                  <c:v>2492.9422469335914</c:v>
                </c:pt>
                <c:pt idx="5716">
                  <c:v>2487.3322693659247</c:v>
                </c:pt>
                <c:pt idx="5717">
                  <c:v>2481.7197505399913</c:v>
                </c:pt>
                <c:pt idx="5718">
                  <c:v>2476.1046880206441</c:v>
                </c:pt>
                <c:pt idx="5719">
                  <c:v>2470.4870793692717</c:v>
                </c:pt>
                <c:pt idx="5720">
                  <c:v>2464.8669221437899</c:v>
                </c:pt>
                <c:pt idx="5721">
                  <c:v>2459.2442138986366</c:v>
                </c:pt>
                <c:pt idx="5722">
                  <c:v>2453.61895218477</c:v>
                </c:pt>
                <c:pt idx="5723">
                  <c:v>2447.9911345496498</c:v>
                </c:pt>
                <c:pt idx="5724">
                  <c:v>2442.3607585372456</c:v>
                </c:pt>
                <c:pt idx="5725">
                  <c:v>2436.7278216880163</c:v>
                </c:pt>
                <c:pt idx="5726">
                  <c:v>2431.0923215389162</c:v>
                </c:pt>
                <c:pt idx="5727">
                  <c:v>2425.4542556233769</c:v>
                </c:pt>
                <c:pt idx="5728">
                  <c:v>2419.8136214713072</c:v>
                </c:pt>
                <c:pt idx="5729">
                  <c:v>2414.1704166090844</c:v>
                </c:pt>
                <c:pt idx="5730">
                  <c:v>2408.5246385595492</c:v>
                </c:pt>
                <c:pt idx="5731">
                  <c:v>2402.876284842001</c:v>
                </c:pt>
                <c:pt idx="5732">
                  <c:v>2397.2253529721875</c:v>
                </c:pt>
                <c:pt idx="5733">
                  <c:v>2391.5718404622889</c:v>
                </c:pt>
                <c:pt idx="5734">
                  <c:v>2385.9157448209303</c:v>
                </c:pt>
                <c:pt idx="5735">
                  <c:v>2380.257063553167</c:v>
                </c:pt>
                <c:pt idx="5736">
                  <c:v>2374.5957941604679</c:v>
                </c:pt>
                <c:pt idx="5737">
                  <c:v>2368.9319341407245</c:v>
                </c:pt>
                <c:pt idx="5738">
                  <c:v>2363.2654809882315</c:v>
                </c:pt>
                <c:pt idx="5739">
                  <c:v>2357.5964321936881</c:v>
                </c:pt>
                <c:pt idx="5740">
                  <c:v>2351.924785244184</c:v>
                </c:pt>
                <c:pt idx="5741">
                  <c:v>2346.2505376232043</c:v>
                </c:pt>
                <c:pt idx="5742">
                  <c:v>2340.573686810601</c:v>
                </c:pt>
                <c:pt idx="5743">
                  <c:v>2334.8942302826163</c:v>
                </c:pt>
                <c:pt idx="5744">
                  <c:v>2329.212165511844</c:v>
                </c:pt>
                <c:pt idx="5745">
                  <c:v>2323.5274899672527</c:v>
                </c:pt>
                <c:pt idx="5746">
                  <c:v>2317.8402011141516</c:v>
                </c:pt>
                <c:pt idx="5747">
                  <c:v>2312.1502964141978</c:v>
                </c:pt>
                <c:pt idx="5748">
                  <c:v>2306.4577733253946</c:v>
                </c:pt>
                <c:pt idx="5749">
                  <c:v>2300.7626293020653</c:v>
                </c:pt>
                <c:pt idx="5750">
                  <c:v>2295.0648617948709</c:v>
                </c:pt>
                <c:pt idx="5751">
                  <c:v>2289.3644682507838</c:v>
                </c:pt>
                <c:pt idx="5752">
                  <c:v>2283.6614461130848</c:v>
                </c:pt>
                <c:pt idx="5753">
                  <c:v>2277.9557928213626</c:v>
                </c:pt>
                <c:pt idx="5754">
                  <c:v>2272.247505811501</c:v>
                </c:pt>
                <c:pt idx="5755">
                  <c:v>2266.53658251567</c:v>
                </c:pt>
                <c:pt idx="5756">
                  <c:v>2260.8230203623284</c:v>
                </c:pt>
                <c:pt idx="5757">
                  <c:v>2255.1068167762019</c:v>
                </c:pt>
                <c:pt idx="5758">
                  <c:v>2249.387969178289</c:v>
                </c:pt>
                <c:pt idx="5759">
                  <c:v>2243.6664749858564</c:v>
                </c:pt>
                <c:pt idx="5760">
                  <c:v>2237.9423316124121</c:v>
                </c:pt>
                <c:pt idx="5761">
                  <c:v>2232.2155364677092</c:v>
                </c:pt>
                <c:pt idx="5762">
                  <c:v>2226.4860869577496</c:v>
                </c:pt>
                <c:pt idx="5763">
                  <c:v>2220.7539804847615</c:v>
                </c:pt>
                <c:pt idx="5764">
                  <c:v>2215.0192144472021</c:v>
                </c:pt>
                <c:pt idx="5765">
                  <c:v>2209.2817862397351</c:v>
                </c:pt>
                <c:pt idx="5766">
                  <c:v>2203.5416932532503</c:v>
                </c:pt>
                <c:pt idx="5767">
                  <c:v>2197.7989328748235</c:v>
                </c:pt>
                <c:pt idx="5768">
                  <c:v>2192.0535024877436</c:v>
                </c:pt>
                <c:pt idx="5769">
                  <c:v>2186.3053994714655</c:v>
                </c:pt>
                <c:pt idx="5770">
                  <c:v>2180.5546212016416</c:v>
                </c:pt>
                <c:pt idx="5771">
                  <c:v>2174.8011650500885</c:v>
                </c:pt>
                <c:pt idx="5772">
                  <c:v>2169.0450283847999</c:v>
                </c:pt>
                <c:pt idx="5773">
                  <c:v>2163.2862085699153</c:v>
                </c:pt>
                <c:pt idx="5774">
                  <c:v>2157.5247029657289</c:v>
                </c:pt>
                <c:pt idx="5775">
                  <c:v>2151.7605089286694</c:v>
                </c:pt>
                <c:pt idx="5776">
                  <c:v>2145.9936238113264</c:v>
                </c:pt>
                <c:pt idx="5777">
                  <c:v>2140.2240449623964</c:v>
                </c:pt>
                <c:pt idx="5778">
                  <c:v>2134.4517697266965</c:v>
                </c:pt>
                <c:pt idx="5779">
                  <c:v>2128.6767954451639</c:v>
                </c:pt>
                <c:pt idx="5780">
                  <c:v>2122.8991194548471</c:v>
                </c:pt>
                <c:pt idx="5781">
                  <c:v>2117.1187390888767</c:v>
                </c:pt>
                <c:pt idx="5782">
                  <c:v>2111.3356516764875</c:v>
                </c:pt>
                <c:pt idx="5783">
                  <c:v>2105.5498545429909</c:v>
                </c:pt>
                <c:pt idx="5784">
                  <c:v>2099.7613450097738</c:v>
                </c:pt>
                <c:pt idx="5785">
                  <c:v>2093.9701203942936</c:v>
                </c:pt>
                <c:pt idx="5786">
                  <c:v>2088.1761780100678</c:v>
                </c:pt>
                <c:pt idx="5787">
                  <c:v>2082.3795151666532</c:v>
                </c:pt>
                <c:pt idx="5788">
                  <c:v>2076.5801291696694</c:v>
                </c:pt>
                <c:pt idx="5789">
                  <c:v>2070.7780173207607</c:v>
                </c:pt>
                <c:pt idx="5790">
                  <c:v>2064.9731769176115</c:v>
                </c:pt>
                <c:pt idx="5791">
                  <c:v>2059.1656052539106</c:v>
                </c:pt>
                <c:pt idx="5792">
                  <c:v>2053.3552996193794</c:v>
                </c:pt>
                <c:pt idx="5793">
                  <c:v>2047.542257299727</c:v>
                </c:pt>
                <c:pt idx="5794">
                  <c:v>2041.7264755766701</c:v>
                </c:pt>
                <c:pt idx="5795">
                  <c:v>2035.9079517279213</c:v>
                </c:pt>
                <c:pt idx="5796">
                  <c:v>2030.0866830271552</c:v>
                </c:pt>
                <c:pt idx="5797">
                  <c:v>2024.2626667440422</c:v>
                </c:pt>
                <c:pt idx="5798">
                  <c:v>2018.4359001442062</c:v>
                </c:pt>
                <c:pt idx="5799">
                  <c:v>2012.6063804892292</c:v>
                </c:pt>
                <c:pt idx="5800">
                  <c:v>2006.7741050366528</c:v>
                </c:pt>
                <c:pt idx="5801">
                  <c:v>2000.9390710399491</c:v>
                </c:pt>
                <c:pt idx="5802">
                  <c:v>1995.101275748533</c:v>
                </c:pt>
                <c:pt idx="5803">
                  <c:v>1989.2607164077451</c:v>
                </c:pt>
                <c:pt idx="5804">
                  <c:v>1983.4173902588368</c:v>
                </c:pt>
                <c:pt idx="5805">
                  <c:v>1977.5712945389855</c:v>
                </c:pt>
                <c:pt idx="5806">
                  <c:v>1971.7224264812539</c:v>
                </c:pt>
                <c:pt idx="5807">
                  <c:v>1965.870783314607</c:v>
                </c:pt>
                <c:pt idx="5808">
                  <c:v>1960.016362263897</c:v>
                </c:pt>
                <c:pt idx="5809">
                  <c:v>1954.1591605498468</c:v>
                </c:pt>
                <c:pt idx="5810">
                  <c:v>1948.299175389056</c:v>
                </c:pt>
                <c:pt idx="5811">
                  <c:v>1942.436403993986</c:v>
                </c:pt>
                <c:pt idx="5812">
                  <c:v>1936.5708435729468</c:v>
                </c:pt>
                <c:pt idx="5813">
                  <c:v>1930.7024913300959</c:v>
                </c:pt>
                <c:pt idx="5814">
                  <c:v>1924.8313444654339</c:v>
                </c:pt>
                <c:pt idx="5815">
                  <c:v>1918.9574001747751</c:v>
                </c:pt>
                <c:pt idx="5816">
                  <c:v>1913.0806556497703</c:v>
                </c:pt>
                <c:pt idx="5817">
                  <c:v>1907.2011080778789</c:v>
                </c:pt>
                <c:pt idx="5818">
                  <c:v>1901.3187546423469</c:v>
                </c:pt>
                <c:pt idx="5819">
                  <c:v>1895.4335925222401</c:v>
                </c:pt>
                <c:pt idx="5820">
                  <c:v>1889.545618892407</c:v>
                </c:pt>
                <c:pt idx="5821">
                  <c:v>1883.6548309234568</c:v>
                </c:pt>
                <c:pt idx="5822">
                  <c:v>1877.7612257817932</c:v>
                </c:pt>
                <c:pt idx="5823">
                  <c:v>1871.8648006295589</c:v>
                </c:pt>
                <c:pt idx="5824">
                  <c:v>1865.9655526246684</c:v>
                </c:pt>
                <c:pt idx="5825">
                  <c:v>1860.063478920772</c:v>
                </c:pt>
                <c:pt idx="5826">
                  <c:v>1854.1585766672622</c:v>
                </c:pt>
                <c:pt idx="5827">
                  <c:v>1848.2508430092571</c:v>
                </c:pt>
                <c:pt idx="5828">
                  <c:v>1842.34027508759</c:v>
                </c:pt>
                <c:pt idx="5829">
                  <c:v>1836.4268700388091</c:v>
                </c:pt>
                <c:pt idx="5830">
                  <c:v>1830.5106249951709</c:v>
                </c:pt>
                <c:pt idx="5831">
                  <c:v>1824.591537084616</c:v>
                </c:pt>
                <c:pt idx="5832">
                  <c:v>1818.6696034307752</c:v>
                </c:pt>
                <c:pt idx="5833">
                  <c:v>1812.744821152959</c:v>
                </c:pt>
                <c:pt idx="5834">
                  <c:v>1806.8171873661411</c:v>
                </c:pt>
                <c:pt idx="5835">
                  <c:v>1800.8866991809523</c:v>
                </c:pt>
                <c:pt idx="5836">
                  <c:v>1794.9533537036802</c:v>
                </c:pt>
                <c:pt idx="5837">
                  <c:v>1789.0171480362549</c:v>
                </c:pt>
                <c:pt idx="5838">
                  <c:v>1783.0780792762421</c:v>
                </c:pt>
                <c:pt idx="5839">
                  <c:v>1777.1361445168104</c:v>
                </c:pt>
                <c:pt idx="5840">
                  <c:v>1771.1913408467765</c:v>
                </c:pt>
                <c:pt idx="5841">
                  <c:v>1765.2436653505431</c:v>
                </c:pt>
                <c:pt idx="5842">
                  <c:v>1759.2931151081141</c:v>
                </c:pt>
                <c:pt idx="5843">
                  <c:v>1753.3396871950902</c:v>
                </c:pt>
                <c:pt idx="5844">
                  <c:v>1747.3833786826399</c:v>
                </c:pt>
                <c:pt idx="5845">
                  <c:v>1741.4241866375157</c:v>
                </c:pt>
                <c:pt idx="5846">
                  <c:v>1735.4621081220321</c:v>
                </c:pt>
                <c:pt idx="5847">
                  <c:v>1729.4971401940459</c:v>
                </c:pt>
                <c:pt idx="5848">
                  <c:v>1723.529279906968</c:v>
                </c:pt>
                <c:pt idx="5849">
                  <c:v>1717.558524309741</c:v>
                </c:pt>
                <c:pt idx="5850">
                  <c:v>1711.5848704468408</c:v>
                </c:pt>
                <c:pt idx="5851">
                  <c:v>1705.6083153582508</c:v>
                </c:pt>
                <c:pt idx="5852">
                  <c:v>1699.6288560794708</c:v>
                </c:pt>
                <c:pt idx="5853">
                  <c:v>1693.6464896415021</c:v>
                </c:pt>
                <c:pt idx="5854">
                  <c:v>1687.6612130708238</c:v>
                </c:pt>
                <c:pt idx="5855">
                  <c:v>1681.6730233894089</c:v>
                </c:pt>
                <c:pt idx="5856">
                  <c:v>1675.6819176147037</c:v>
                </c:pt>
                <c:pt idx="5857">
                  <c:v>1669.6878927596078</c:v>
                </c:pt>
                <c:pt idx="5858">
                  <c:v>1663.6909458324806</c:v>
                </c:pt>
                <c:pt idx="5859">
                  <c:v>1657.6910738371228</c:v>
                </c:pt>
                <c:pt idx="5860">
                  <c:v>1651.688273772776</c:v>
                </c:pt>
                <c:pt idx="5861">
                  <c:v>1645.6825426341088</c:v>
                </c:pt>
                <c:pt idx="5862">
                  <c:v>1639.673877411198</c:v>
                </c:pt>
                <c:pt idx="5863">
                  <c:v>1633.6622750895328</c:v>
                </c:pt>
                <c:pt idx="5864">
                  <c:v>1627.6477326500028</c:v>
                </c:pt>
                <c:pt idx="5865">
                  <c:v>1621.6302470688818</c:v>
                </c:pt>
                <c:pt idx="5866">
                  <c:v>1615.6098153178348</c:v>
                </c:pt>
                <c:pt idx="5867">
                  <c:v>1609.5864343638857</c:v>
                </c:pt>
                <c:pt idx="5868">
                  <c:v>1603.5601011694159</c:v>
                </c:pt>
                <c:pt idx="5869">
                  <c:v>1597.53081269217</c:v>
                </c:pt>
                <c:pt idx="5870">
                  <c:v>1591.4985658852204</c:v>
                </c:pt>
                <c:pt idx="5871">
                  <c:v>1585.4633576969941</c:v>
                </c:pt>
                <c:pt idx="5872">
                  <c:v>1579.4251850712212</c:v>
                </c:pt>
                <c:pt idx="5873">
                  <c:v>1573.3840449469426</c:v>
                </c:pt>
                <c:pt idx="5874">
                  <c:v>1567.3399342585215</c:v>
                </c:pt>
                <c:pt idx="5875">
                  <c:v>1561.2928499356017</c:v>
                </c:pt>
                <c:pt idx="5876">
                  <c:v>1555.2427889031169</c:v>
                </c:pt>
                <c:pt idx="5877">
                  <c:v>1549.1897480812729</c:v>
                </c:pt>
                <c:pt idx="5878">
                  <c:v>1543.1337243855407</c:v>
                </c:pt>
                <c:pt idx="5879">
                  <c:v>1537.0747147266479</c:v>
                </c:pt>
                <c:pt idx="5880">
                  <c:v>1531.0127160105728</c:v>
                </c:pt>
                <c:pt idx="5881">
                  <c:v>1524.9477251385142</c:v>
                </c:pt>
                <c:pt idx="5882">
                  <c:v>1518.8797390069228</c:v>
                </c:pt>
                <c:pt idx="5883">
                  <c:v>1512.8087545074379</c:v>
                </c:pt>
                <c:pt idx="5884">
                  <c:v>1506.7347685269228</c:v>
                </c:pt>
                <c:pt idx="5885">
                  <c:v>1500.657777947436</c:v>
                </c:pt>
                <c:pt idx="5886">
                  <c:v>1494.5777796462241</c:v>
                </c:pt>
                <c:pt idx="5887">
                  <c:v>1488.494770495698</c:v>
                </c:pt>
                <c:pt idx="5888">
                  <c:v>1482.4087473634461</c:v>
                </c:pt>
                <c:pt idx="5889">
                  <c:v>1476.3197071122231</c:v>
                </c:pt>
                <c:pt idx="5890">
                  <c:v>1470.2276465999128</c:v>
                </c:pt>
                <c:pt idx="5891">
                  <c:v>1464.1325626795478</c:v>
                </c:pt>
                <c:pt idx="5892">
                  <c:v>1458.0344521992808</c:v>
                </c:pt>
                <c:pt idx="5893">
                  <c:v>1451.9333120023907</c:v>
                </c:pt>
                <c:pt idx="5894">
                  <c:v>1445.8291389272529</c:v>
                </c:pt>
                <c:pt idx="5895">
                  <c:v>1439.7219298073537</c:v>
                </c:pt>
                <c:pt idx="5896">
                  <c:v>1433.6116814712511</c:v>
                </c:pt>
                <c:pt idx="5897">
                  <c:v>1427.4983907425919</c:v>
                </c:pt>
                <c:pt idx="5898">
                  <c:v>1421.3820544400839</c:v>
                </c:pt>
                <c:pt idx="5899">
                  <c:v>1415.262669377491</c:v>
                </c:pt>
                <c:pt idx="5900">
                  <c:v>1409.1402323636207</c:v>
                </c:pt>
                <c:pt idx="5901">
                  <c:v>1403.0147402023317</c:v>
                </c:pt>
                <c:pt idx="5902">
                  <c:v>1396.8861896924859</c:v>
                </c:pt>
                <c:pt idx="5903">
                  <c:v>1390.7545776279769</c:v>
                </c:pt>
                <c:pt idx="5904">
                  <c:v>1384.6199007976941</c:v>
                </c:pt>
                <c:pt idx="5905">
                  <c:v>1378.4821559855343</c:v>
                </c:pt>
                <c:pt idx="5906">
                  <c:v>1372.3413399703597</c:v>
                </c:pt>
                <c:pt idx="5907">
                  <c:v>1366.1974495260217</c:v>
                </c:pt>
                <c:pt idx="5908">
                  <c:v>1360.050481421327</c:v>
                </c:pt>
                <c:pt idx="5909">
                  <c:v>1353.900432420043</c:v>
                </c:pt>
                <c:pt idx="5910">
                  <c:v>1347.7472992808689</c:v>
                </c:pt>
                <c:pt idx="5911">
                  <c:v>1341.5910787574498</c:v>
                </c:pt>
                <c:pt idx="5912">
                  <c:v>1335.431767598337</c:v>
                </c:pt>
                <c:pt idx="5913">
                  <c:v>1329.2693625470058</c:v>
                </c:pt>
                <c:pt idx="5914">
                  <c:v>1323.103860341824</c:v>
                </c:pt>
                <c:pt idx="5915">
                  <c:v>1316.9352577160432</c:v>
                </c:pt>
                <c:pt idx="5916">
                  <c:v>1310.763551397813</c:v>
                </c:pt>
                <c:pt idx="5917">
                  <c:v>1304.588738110127</c:v>
                </c:pt>
                <c:pt idx="5918">
                  <c:v>1298.4108145708628</c:v>
                </c:pt>
                <c:pt idx="5919">
                  <c:v>1292.2297774927213</c:v>
                </c:pt>
                <c:pt idx="5920">
                  <c:v>1286.0456235832503</c:v>
                </c:pt>
                <c:pt idx="5921">
                  <c:v>1279.8583495448256</c:v>
                </c:pt>
                <c:pt idx="5922">
                  <c:v>1273.6679520746291</c:v>
                </c:pt>
                <c:pt idx="5923">
                  <c:v>1267.4744278646499</c:v>
                </c:pt>
                <c:pt idx="5924">
                  <c:v>1261.2777736016722</c:v>
                </c:pt>
                <c:pt idx="5925">
                  <c:v>1255.0779859672582</c:v>
                </c:pt>
                <c:pt idx="5926">
                  <c:v>1248.8750616377472</c:v>
                </c:pt>
                <c:pt idx="5927">
                  <c:v>1242.668997284225</c:v>
                </c:pt>
                <c:pt idx="5928">
                  <c:v>1236.4597895725381</c:v>
                </c:pt>
                <c:pt idx="5929">
                  <c:v>1230.2474351632702</c:v>
                </c:pt>
                <c:pt idx="5930">
                  <c:v>1224.0319307117279</c:v>
                </c:pt>
                <c:pt idx="5931">
                  <c:v>1217.8132728679298</c:v>
                </c:pt>
                <c:pt idx="5932">
                  <c:v>1211.5914582766047</c:v>
                </c:pt>
                <c:pt idx="5933">
                  <c:v>1205.3664835771808</c:v>
                </c:pt>
                <c:pt idx="5934">
                  <c:v>1199.13834540375</c:v>
                </c:pt>
                <c:pt idx="5935">
                  <c:v>1192.9070403850931</c:v>
                </c:pt>
                <c:pt idx="5936">
                  <c:v>1186.6725651446402</c:v>
                </c:pt>
                <c:pt idx="5937">
                  <c:v>1180.434916300474</c:v>
                </c:pt>
                <c:pt idx="5938">
                  <c:v>1174.1940904653088</c:v>
                </c:pt>
                <c:pt idx="5939">
                  <c:v>1167.950084246502</c:v>
                </c:pt>
                <c:pt idx="5940">
                  <c:v>1161.702894246002</c:v>
                </c:pt>
                <c:pt idx="5941">
                  <c:v>1155.4525170603772</c:v>
                </c:pt>
                <c:pt idx="5942">
                  <c:v>1149.198949280777</c:v>
                </c:pt>
                <c:pt idx="5943">
                  <c:v>1142.9421874929392</c:v>
                </c:pt>
                <c:pt idx="5944">
                  <c:v>1136.6822282771604</c:v>
                </c:pt>
                <c:pt idx="5945">
                  <c:v>1130.4190682083099</c:v>
                </c:pt>
                <c:pt idx="5946">
                  <c:v>1124.1527038557799</c:v>
                </c:pt>
                <c:pt idx="5947">
                  <c:v>1117.8831317835279</c:v>
                </c:pt>
                <c:pt idx="5948">
                  <c:v>1111.6103485500025</c:v>
                </c:pt>
                <c:pt idx="5949">
                  <c:v>1105.3343507081809</c:v>
                </c:pt>
                <c:pt idx="5950">
                  <c:v>1099.0551348055408</c:v>
                </c:pt>
                <c:pt idx="5951">
                  <c:v>1092.7726973840331</c:v>
                </c:pt>
                <c:pt idx="5952">
                  <c:v>1086.4870349800992</c:v>
                </c:pt>
                <c:pt idx="5953">
                  <c:v>1080.1981441246319</c:v>
                </c:pt>
                <c:pt idx="5954">
                  <c:v>1073.9060213429912</c:v>
                </c:pt>
                <c:pt idx="5955">
                  <c:v>1067.610663154966</c:v>
                </c:pt>
                <c:pt idx="5956">
                  <c:v>1061.312066074785</c:v>
                </c:pt>
                <c:pt idx="5957">
                  <c:v>1055.0102266110698</c:v>
                </c:pt>
                <c:pt idx="5958">
                  <c:v>1048.705141266877</c:v>
                </c:pt>
                <c:pt idx="5959">
                  <c:v>1042.3968065396368</c:v>
                </c:pt>
                <c:pt idx="5960">
                  <c:v>1036.085218921158</c:v>
                </c:pt>
                <c:pt idx="5961">
                  <c:v>1029.7703748976378</c:v>
                </c:pt>
                <c:pt idx="5962">
                  <c:v>1023.4522709496119</c:v>
                </c:pt>
                <c:pt idx="5963">
                  <c:v>1017.1309035519702</c:v>
                </c:pt>
                <c:pt idx="5964">
                  <c:v>1010.8062691739248</c:v>
                </c:pt>
                <c:pt idx="5965">
                  <c:v>1004.4783642790281</c:v>
                </c:pt>
                <c:pt idx="5966">
                  <c:v>998.14718532511313</c:v>
                </c:pt>
                <c:pt idx="5967">
                  <c:v>991.81272876433286</c:v>
                </c:pt>
                <c:pt idx="5968">
                  <c:v>985.47499104311669</c:v>
                </c:pt>
                <c:pt idx="5969">
                  <c:v>979.13396860216028</c:v>
                </c:pt>
                <c:pt idx="5970">
                  <c:v>972.78965787642301</c:v>
                </c:pt>
                <c:pt idx="5971">
                  <c:v>966.44205529511237</c:v>
                </c:pt>
                <c:pt idx="5972">
                  <c:v>960.09115728166944</c:v>
                </c:pt>
                <c:pt idx="5973">
                  <c:v>953.73696025375102</c:v>
                </c:pt>
                <c:pt idx="5974">
                  <c:v>947.37946062324045</c:v>
                </c:pt>
                <c:pt idx="5975">
                  <c:v>941.01865479620028</c:v>
                </c:pt>
                <c:pt idx="5976">
                  <c:v>934.65453917288698</c:v>
                </c:pt>
                <c:pt idx="5977">
                  <c:v>928.28711014772841</c:v>
                </c:pt>
                <c:pt idx="5978">
                  <c:v>921.91636410930732</c:v>
                </c:pt>
                <c:pt idx="5979">
                  <c:v>915.54229744036638</c:v>
                </c:pt>
                <c:pt idx="5980">
                  <c:v>909.16490651776633</c:v>
                </c:pt>
                <c:pt idx="5981">
                  <c:v>902.78418771249562</c:v>
                </c:pt>
                <c:pt idx="5982">
                  <c:v>896.40013738966081</c:v>
                </c:pt>
                <c:pt idx="5983">
                  <c:v>890.01275190845263</c:v>
                </c:pt>
                <c:pt idx="5984">
                  <c:v>883.62202762215372</c:v>
                </c:pt>
                <c:pt idx="5985">
                  <c:v>877.22796087811003</c:v>
                </c:pt>
                <c:pt idx="5986">
                  <c:v>870.83054801772948</c:v>
                </c:pt>
                <c:pt idx="5987">
                  <c:v>864.4297853764657</c:v>
                </c:pt>
                <c:pt idx="5988">
                  <c:v>858.02566928380452</c:v>
                </c:pt>
                <c:pt idx="5989">
                  <c:v>851.61819606325662</c:v>
                </c:pt>
                <c:pt idx="5990">
                  <c:v>845.20736203232082</c:v>
                </c:pt>
                <c:pt idx="5991">
                  <c:v>838.79316350250883</c:v>
                </c:pt>
                <c:pt idx="5992">
                  <c:v>832.37559677929687</c:v>
                </c:pt>
                <c:pt idx="5993">
                  <c:v>825.95465816214346</c:v>
                </c:pt>
                <c:pt idx="5994">
                  <c:v>819.53034394444694</c:v>
                </c:pt>
                <c:pt idx="5995">
                  <c:v>813.10265041355512</c:v>
                </c:pt>
                <c:pt idx="5996">
                  <c:v>806.67157385074825</c:v>
                </c:pt>
                <c:pt idx="5997">
                  <c:v>800.2371105311978</c:v>
                </c:pt>
                <c:pt idx="5998">
                  <c:v>793.79925672400338</c:v>
                </c:pt>
                <c:pt idx="5999">
                  <c:v>787.35800869213551</c:v>
                </c:pt>
                <c:pt idx="6000">
                  <c:v>780.91336269245221</c:v>
                </c:pt>
                <c:pt idx="6001">
                  <c:v>774.46531497565957</c:v>
                </c:pt>
                <c:pt idx="6002">
                  <c:v>768.0138617863123</c:v>
                </c:pt>
                <c:pt idx="6003">
                  <c:v>761.55899936280912</c:v>
                </c:pt>
                <c:pt idx="6004">
                  <c:v>755.10072393736141</c:v>
                </c:pt>
                <c:pt idx="6005">
                  <c:v>748.63903173599101</c:v>
                </c:pt>
                <c:pt idx="6006">
                  <c:v>742.17391897851496</c:v>
                </c:pt>
                <c:pt idx="6007">
                  <c:v>735.70538187852083</c:v>
                </c:pt>
                <c:pt idx="6008">
                  <c:v>729.23341664337579</c:v>
                </c:pt>
                <c:pt idx="6009">
                  <c:v>722.75801947419313</c:v>
                </c:pt>
                <c:pt idx="6010">
                  <c:v>716.27918656581835</c:v>
                </c:pt>
                <c:pt idx="6011">
                  <c:v>709.79691410683154</c:v>
                </c:pt>
                <c:pt idx="6012">
                  <c:v>703.31119827952341</c:v>
                </c:pt>
                <c:pt idx="6013">
                  <c:v>696.82203525988371</c:v>
                </c:pt>
                <c:pt idx="6014">
                  <c:v>690.32942121757515</c:v>
                </c:pt>
                <c:pt idx="6015">
                  <c:v>683.83335231593799</c:v>
                </c:pt>
                <c:pt idx="6016">
                  <c:v>677.33382471197547</c:v>
                </c:pt>
                <c:pt idx="6017">
                  <c:v>670.83083455631299</c:v>
                </c:pt>
                <c:pt idx="6018">
                  <c:v>664.32437799322724</c:v>
                </c:pt>
                <c:pt idx="6019">
                  <c:v>657.81445116058967</c:v>
                </c:pt>
                <c:pt idx="6020">
                  <c:v>651.30105018988604</c:v>
                </c:pt>
                <c:pt idx="6021">
                  <c:v>644.78417120617837</c:v>
                </c:pt>
                <c:pt idx="6022">
                  <c:v>638.26381032809888</c:v>
                </c:pt>
                <c:pt idx="6023">
                  <c:v>631.73996366784206</c:v>
                </c:pt>
                <c:pt idx="6024">
                  <c:v>625.21262733114781</c:v>
                </c:pt>
                <c:pt idx="6025">
                  <c:v>618.6817974172701</c:v>
                </c:pt>
                <c:pt idx="6026">
                  <c:v>612.14747001900105</c:v>
                </c:pt>
                <c:pt idx="6027">
                  <c:v>605.60964122261078</c:v>
                </c:pt>
                <c:pt idx="6028">
                  <c:v>599.06830710787119</c:v>
                </c:pt>
                <c:pt idx="6029">
                  <c:v>592.52346374800982</c:v>
                </c:pt>
                <c:pt idx="6030">
                  <c:v>585.97510720971695</c:v>
                </c:pt>
                <c:pt idx="6031">
                  <c:v>579.42323355313795</c:v>
                </c:pt>
                <c:pt idx="6032">
                  <c:v>572.86783883182216</c:v>
                </c:pt>
                <c:pt idx="6033">
                  <c:v>566.30891909274567</c:v>
                </c:pt>
                <c:pt idx="6034">
                  <c:v>559.74647037628904</c:v>
                </c:pt>
                <c:pt idx="6035">
                  <c:v>553.18048871619635</c:v>
                </c:pt>
                <c:pt idx="6036">
                  <c:v>546.61097013960182</c:v>
                </c:pt>
                <c:pt idx="6037">
                  <c:v>540.0379106669825</c:v>
                </c:pt>
                <c:pt idx="6038">
                  <c:v>533.46130631214692</c:v>
                </c:pt>
                <c:pt idx="6039">
                  <c:v>526.88115308225292</c:v>
                </c:pt>
                <c:pt idx="6040">
                  <c:v>520.29744697774015</c:v>
                </c:pt>
                <c:pt idx="6041">
                  <c:v>513.71018399235629</c:v>
                </c:pt>
                <c:pt idx="6042">
                  <c:v>507.11936011313088</c:v>
                </c:pt>
                <c:pt idx="6043">
                  <c:v>500.52497132035217</c:v>
                </c:pt>
                <c:pt idx="6044">
                  <c:v>493.92701358755943</c:v>
                </c:pt>
                <c:pt idx="6045">
                  <c:v>487.32548288151878</c:v>
                </c:pt>
                <c:pt idx="6046">
                  <c:v>480.72037516222906</c:v>
                </c:pt>
                <c:pt idx="6047">
                  <c:v>474.11168638289018</c:v>
                </c:pt>
                <c:pt idx="6048">
                  <c:v>467.49941248988392</c:v>
                </c:pt>
                <c:pt idx="6049">
                  <c:v>460.88354942276419</c:v>
                </c:pt>
                <c:pt idx="6050">
                  <c:v>454.26409311425607</c:v>
                </c:pt>
                <c:pt idx="6051">
                  <c:v>447.64103949021222</c:v>
                </c:pt>
                <c:pt idx="6052">
                  <c:v>441.01438446962862</c:v>
                </c:pt>
                <c:pt idx="6053">
                  <c:v>434.38412396459529</c:v>
                </c:pt>
                <c:pt idx="6054">
                  <c:v>427.75025388030917</c:v>
                </c:pt>
                <c:pt idx="6055">
                  <c:v>421.11277011504734</c:v>
                </c:pt>
                <c:pt idx="6056">
                  <c:v>414.47166856014519</c:v>
                </c:pt>
                <c:pt idx="6057">
                  <c:v>407.82694509999772</c:v>
                </c:pt>
                <c:pt idx="6058">
                  <c:v>401.17859561202926</c:v>
                </c:pt>
                <c:pt idx="6059">
                  <c:v>394.52661596667878</c:v>
                </c:pt>
                <c:pt idx="6060">
                  <c:v>387.87100202739742</c:v>
                </c:pt>
                <c:pt idx="6061">
                  <c:v>381.21174965061431</c:v>
                </c:pt>
                <c:pt idx="6062">
                  <c:v>374.54885468572684</c:v>
                </c:pt>
                <c:pt idx="6063">
                  <c:v>367.88231297509981</c:v>
                </c:pt>
                <c:pt idx="6064">
                  <c:v>361.21212035402641</c:v>
                </c:pt>
                <c:pt idx="6065">
                  <c:v>354.53827265073051</c:v>
                </c:pt>
                <c:pt idx="6066">
                  <c:v>347.86076568632427</c:v>
                </c:pt>
                <c:pt idx="6067">
                  <c:v>341.17959527483981</c:v>
                </c:pt>
                <c:pt idx="6068">
                  <c:v>334.49475722315395</c:v>
                </c:pt>
                <c:pt idx="6069">
                  <c:v>327.80624733103105</c:v>
                </c:pt>
                <c:pt idx="6070">
                  <c:v>321.11406139105384</c:v>
                </c:pt>
                <c:pt idx="6071">
                  <c:v>314.41819518864577</c:v>
                </c:pt>
                <c:pt idx="6072">
                  <c:v>307.71864450203782</c:v>
                </c:pt>
                <c:pt idx="6073">
                  <c:v>301.01540510224726</c:v>
                </c:pt>
                <c:pt idx="6074">
                  <c:v>294.30847275306951</c:v>
                </c:pt>
                <c:pt idx="6075">
                  <c:v>287.59784321107139</c:v>
                </c:pt>
                <c:pt idx="6076">
                  <c:v>280.88351222554405</c:v>
                </c:pt>
                <c:pt idx="6077">
                  <c:v>274.16547553853894</c:v>
                </c:pt>
                <c:pt idx="6078">
                  <c:v>267.44372888477665</c:v>
                </c:pt>
                <c:pt idx="6079">
                  <c:v>260.71826799170589</c:v>
                </c:pt>
                <c:pt idx="6080">
                  <c:v>253.98908857943749</c:v>
                </c:pt>
                <c:pt idx="6081">
                  <c:v>247.25618636074071</c:v>
                </c:pt>
                <c:pt idx="6082">
                  <c:v>240.51955704104327</c:v>
                </c:pt>
                <c:pt idx="6083">
                  <c:v>233.7791963183881</c:v>
                </c:pt>
                <c:pt idx="6084">
                  <c:v>227.03509988343282</c:v>
                </c:pt>
                <c:pt idx="6085">
                  <c:v>220.28726341942092</c:v>
                </c:pt>
                <c:pt idx="6086">
                  <c:v>213.53568260218157</c:v>
                </c:pt>
                <c:pt idx="6087">
                  <c:v>206.78035310010088</c:v>
                </c:pt>
                <c:pt idx="6088">
                  <c:v>200.0212705741105</c:v>
                </c:pt>
                <c:pt idx="6089">
                  <c:v>193.25843067766252</c:v>
                </c:pt>
                <c:pt idx="6090">
                  <c:v>186.49182905671842</c:v>
                </c:pt>
                <c:pt idx="6091">
                  <c:v>179.72146134972721</c:v>
                </c:pt>
                <c:pt idx="6092">
                  <c:v>172.94732318761822</c:v>
                </c:pt>
                <c:pt idx="6093">
                  <c:v>166.16941019376827</c:v>
                </c:pt>
                <c:pt idx="6094">
                  <c:v>159.38771798400924</c:v>
                </c:pt>
                <c:pt idx="6095">
                  <c:v>152.60224216658031</c:v>
                </c:pt>
                <c:pt idx="6096">
                  <c:v>145.81297834212094</c:v>
                </c:pt>
                <c:pt idx="6097">
                  <c:v>139.01992210367828</c:v>
                </c:pt>
                <c:pt idx="6098">
                  <c:v>132.22306903664497</c:v>
                </c:pt>
                <c:pt idx="6099">
                  <c:v>125.4224147187779</c:v>
                </c:pt>
                <c:pt idx="6100">
                  <c:v>118.61795472016821</c:v>
                </c:pt>
                <c:pt idx="6101">
                  <c:v>111.80968460321311</c:v>
                </c:pt>
                <c:pt idx="6102">
                  <c:v>104.99759992261902</c:v>
                </c:pt>
                <c:pt idx="6103">
                  <c:v>98.181696225368796</c:v>
                </c:pt>
                <c:pt idx="6104">
                  <c:v>91.361969050703934</c:v>
                </c:pt>
                <c:pt idx="6105">
                  <c:v>84.538413930116803</c:v>
                </c:pt>
                <c:pt idx="6106">
                  <c:v>77.711026387321922</c:v>
                </c:pt>
                <c:pt idx="6107">
                  <c:v>70.879801938244768</c:v>
                </c:pt>
                <c:pt idx="6108">
                  <c:v>64.044736091000232</c:v>
                </c:pt>
                <c:pt idx="6109">
                  <c:v>57.205824345870504</c:v>
                </c:pt>
                <c:pt idx="6110">
                  <c:v>50.363062195305247</c:v>
                </c:pt>
                <c:pt idx="6111">
                  <c:v>43.51644512388156</c:v>
                </c:pt>
                <c:pt idx="6112">
                  <c:v>36.665968608289404</c:v>
                </c:pt>
                <c:pt idx="6113">
                  <c:v>29.81162811732429</c:v>
                </c:pt>
                <c:pt idx="6114">
                  <c:v>22.953419111861876</c:v>
                </c:pt>
                <c:pt idx="6115">
                  <c:v>16.091337044839747</c:v>
                </c:pt>
                <c:pt idx="6116">
                  <c:v>9.2253773612392234</c:v>
                </c:pt>
                <c:pt idx="6117">
                  <c:v>2.3555354980708216</c:v>
                </c:pt>
                <c:pt idx="6118">
                  <c:v>-4.518193115658506</c:v>
                </c:pt>
                <c:pt idx="6119">
                  <c:v>-11.395813058938073</c:v>
                </c:pt>
                <c:pt idx="6120">
                  <c:v>-18.277328918808053</c:v>
                </c:pt>
              </c:numCache>
            </c:numRef>
          </c:xVal>
          <c:yVal>
            <c:numRef>
              <c:f>'Погрешность 3 метра'!$H$2:$H$6122</c:f>
              <c:numCache>
                <c:formatCode>General</c:formatCode>
                <c:ptCount val="6121"/>
                <c:pt idx="0">
                  <c:v>378.88472374541266</c:v>
                </c:pt>
                <c:pt idx="1">
                  <c:v>378.7725071460747</c:v>
                </c:pt>
                <c:pt idx="2">
                  <c:v>378.66030235112135</c:v>
                </c:pt>
                <c:pt idx="3">
                  <c:v>378.54810936342852</c:v>
                </c:pt>
                <c:pt idx="4">
                  <c:v>378.43592818587229</c:v>
                </c:pt>
                <c:pt idx="5">
                  <c:v>378.32375882132891</c:v>
                </c:pt>
                <c:pt idx="6">
                  <c:v>378.21160127267336</c:v>
                </c:pt>
                <c:pt idx="7">
                  <c:v>378.09945554278164</c:v>
                </c:pt>
                <c:pt idx="8">
                  <c:v>377.98732163452866</c:v>
                </c:pt>
                <c:pt idx="9">
                  <c:v>377.87519955078892</c:v>
                </c:pt>
                <c:pt idx="10">
                  <c:v>377.76308929443758</c:v>
                </c:pt>
                <c:pt idx="11">
                  <c:v>377.65099086834897</c:v>
                </c:pt>
                <c:pt idx="12">
                  <c:v>377.53890427539682</c:v>
                </c:pt>
                <c:pt idx="13">
                  <c:v>377.42682951845569</c:v>
                </c:pt>
                <c:pt idx="14">
                  <c:v>377.31476660039897</c:v>
                </c:pt>
                <c:pt idx="15">
                  <c:v>377.20271552409986</c:v>
                </c:pt>
                <c:pt idx="16">
                  <c:v>377.09067629243191</c:v>
                </c:pt>
                <c:pt idx="17">
                  <c:v>376.97864890826793</c:v>
                </c:pt>
                <c:pt idx="18">
                  <c:v>376.8666333744809</c:v>
                </c:pt>
                <c:pt idx="19">
                  <c:v>376.75462969394323</c:v>
                </c:pt>
                <c:pt idx="20">
                  <c:v>376.64263786952677</c:v>
                </c:pt>
                <c:pt idx="21">
                  <c:v>376.53065790410369</c:v>
                </c:pt>
                <c:pt idx="22">
                  <c:v>376.41868980054608</c:v>
                </c:pt>
                <c:pt idx="23">
                  <c:v>376.30673356172503</c:v>
                </c:pt>
                <c:pt idx="24">
                  <c:v>376.19478919051227</c:v>
                </c:pt>
                <c:pt idx="25">
                  <c:v>376.08285668977834</c:v>
                </c:pt>
                <c:pt idx="26">
                  <c:v>375.97093606239406</c:v>
                </c:pt>
                <c:pt idx="27">
                  <c:v>375.85902731123048</c:v>
                </c:pt>
                <c:pt idx="28">
                  <c:v>375.74713043915727</c:v>
                </c:pt>
                <c:pt idx="29">
                  <c:v>375.63524544904465</c:v>
                </c:pt>
                <c:pt idx="30">
                  <c:v>375.52337234376262</c:v>
                </c:pt>
                <c:pt idx="31">
                  <c:v>375.4115111261803</c:v>
                </c:pt>
                <c:pt idx="32">
                  <c:v>375.29966179916738</c:v>
                </c:pt>
                <c:pt idx="33">
                  <c:v>375.18782436559275</c:v>
                </c:pt>
                <c:pt idx="34">
                  <c:v>375.07599882832511</c:v>
                </c:pt>
                <c:pt idx="35">
                  <c:v>374.96418519023308</c:v>
                </c:pt>
                <c:pt idx="36">
                  <c:v>374.85238345418486</c:v>
                </c:pt>
                <c:pt idx="37">
                  <c:v>374.74059362304871</c:v>
                </c:pt>
                <c:pt idx="38">
                  <c:v>374.62881569969198</c:v>
                </c:pt>
                <c:pt idx="39">
                  <c:v>374.51704968698249</c:v>
                </c:pt>
                <c:pt idx="40">
                  <c:v>374.40529558778752</c:v>
                </c:pt>
                <c:pt idx="41">
                  <c:v>374.29355340497409</c:v>
                </c:pt>
                <c:pt idx="42">
                  <c:v>374.18182314140898</c:v>
                </c:pt>
                <c:pt idx="43">
                  <c:v>374.07010479995864</c:v>
                </c:pt>
                <c:pt idx="44">
                  <c:v>373.95839838348923</c:v>
                </c:pt>
                <c:pt idx="45">
                  <c:v>373.84670389486701</c:v>
                </c:pt>
                <c:pt idx="46">
                  <c:v>373.73502133695735</c:v>
                </c:pt>
                <c:pt idx="47">
                  <c:v>373.62335071262606</c:v>
                </c:pt>
                <c:pt idx="48">
                  <c:v>373.51169202473824</c:v>
                </c:pt>
                <c:pt idx="49">
                  <c:v>373.40004527615889</c:v>
                </c:pt>
                <c:pt idx="50">
                  <c:v>373.28841046975276</c:v>
                </c:pt>
                <c:pt idx="51">
                  <c:v>373.17678760838419</c:v>
                </c:pt>
                <c:pt idx="52">
                  <c:v>373.06517669491762</c:v>
                </c:pt>
                <c:pt idx="53">
                  <c:v>372.95357773221662</c:v>
                </c:pt>
                <c:pt idx="54">
                  <c:v>372.84199072314527</c:v>
                </c:pt>
                <c:pt idx="55">
                  <c:v>372.73041567056657</c:v>
                </c:pt>
                <c:pt idx="56">
                  <c:v>372.618852577344</c:v>
                </c:pt>
                <c:pt idx="57">
                  <c:v>372.50730144634036</c:v>
                </c:pt>
                <c:pt idx="58">
                  <c:v>372.39576228041818</c:v>
                </c:pt>
                <c:pt idx="59">
                  <c:v>372.28423508243992</c:v>
                </c:pt>
                <c:pt idx="60">
                  <c:v>372.17271985526776</c:v>
                </c:pt>
                <c:pt idx="61">
                  <c:v>372.06121660176348</c:v>
                </c:pt>
                <c:pt idx="62">
                  <c:v>371.94972532478863</c:v>
                </c:pt>
                <c:pt idx="63">
                  <c:v>371.83824602720443</c:v>
                </c:pt>
                <c:pt idx="64">
                  <c:v>371.7267787118721</c:v>
                </c:pt>
                <c:pt idx="65">
                  <c:v>371.61532338165239</c:v>
                </c:pt>
                <c:pt idx="66">
                  <c:v>371.50388003940583</c:v>
                </c:pt>
                <c:pt idx="67">
                  <c:v>371.3924486879925</c:v>
                </c:pt>
                <c:pt idx="68">
                  <c:v>371.28102933027236</c:v>
                </c:pt>
                <c:pt idx="69">
                  <c:v>371.16962196910566</c:v>
                </c:pt>
                <c:pt idx="70">
                  <c:v>371.05822660735123</c:v>
                </c:pt>
                <c:pt idx="71">
                  <c:v>370.94684324786851</c:v>
                </c:pt>
                <c:pt idx="72">
                  <c:v>370.8354718935164</c:v>
                </c:pt>
                <c:pt idx="73">
                  <c:v>370.7241125471532</c:v>
                </c:pt>
                <c:pt idx="74">
                  <c:v>370.61276521163802</c:v>
                </c:pt>
                <c:pt idx="75">
                  <c:v>370.50142988982833</c:v>
                </c:pt>
                <c:pt idx="76">
                  <c:v>370.39010658458204</c:v>
                </c:pt>
                <c:pt idx="77">
                  <c:v>370.27879529875696</c:v>
                </c:pt>
                <c:pt idx="78">
                  <c:v>370.16749603521026</c:v>
                </c:pt>
                <c:pt idx="79">
                  <c:v>370.05620879679873</c:v>
                </c:pt>
                <c:pt idx="80">
                  <c:v>369.94493358637942</c:v>
                </c:pt>
                <c:pt idx="81">
                  <c:v>369.83367040680866</c:v>
                </c:pt>
                <c:pt idx="82">
                  <c:v>369.72241926094262</c:v>
                </c:pt>
                <c:pt idx="83">
                  <c:v>369.61118015163743</c:v>
                </c:pt>
                <c:pt idx="84">
                  <c:v>369.49995308174834</c:v>
                </c:pt>
                <c:pt idx="85">
                  <c:v>369.38873805413084</c:v>
                </c:pt>
                <c:pt idx="86">
                  <c:v>369.27753507164022</c:v>
                </c:pt>
                <c:pt idx="87">
                  <c:v>369.16634413713126</c:v>
                </c:pt>
                <c:pt idx="88">
                  <c:v>369.05516525345826</c:v>
                </c:pt>
                <c:pt idx="89">
                  <c:v>368.94399842347559</c:v>
                </c:pt>
                <c:pt idx="90">
                  <c:v>368.83284365003732</c:v>
                </c:pt>
                <c:pt idx="91">
                  <c:v>368.72170093599692</c:v>
                </c:pt>
                <c:pt idx="92">
                  <c:v>368.61057028420811</c:v>
                </c:pt>
                <c:pt idx="93">
                  <c:v>368.49945169752391</c:v>
                </c:pt>
                <c:pt idx="94">
                  <c:v>368.38834517879695</c:v>
                </c:pt>
                <c:pt idx="95">
                  <c:v>368.27725073088021</c:v>
                </c:pt>
                <c:pt idx="96">
                  <c:v>368.16616835662569</c:v>
                </c:pt>
                <c:pt idx="97">
                  <c:v>368.05509805888556</c:v>
                </c:pt>
                <c:pt idx="98">
                  <c:v>367.94403984051132</c:v>
                </c:pt>
                <c:pt idx="99">
                  <c:v>367.83299370435492</c:v>
                </c:pt>
                <c:pt idx="100">
                  <c:v>367.72195965326682</c:v>
                </c:pt>
                <c:pt idx="101">
                  <c:v>367.61093769009858</c:v>
                </c:pt>
                <c:pt idx="102">
                  <c:v>367.49992781770032</c:v>
                </c:pt>
                <c:pt idx="103">
                  <c:v>367.38893003892269</c:v>
                </c:pt>
                <c:pt idx="104">
                  <c:v>367.27794435661542</c:v>
                </c:pt>
                <c:pt idx="105">
                  <c:v>367.16697077362852</c:v>
                </c:pt>
                <c:pt idx="106">
                  <c:v>367.05600929281121</c:v>
                </c:pt>
                <c:pt idx="107">
                  <c:v>366.94505991701277</c:v>
                </c:pt>
                <c:pt idx="108">
                  <c:v>366.83412264908219</c:v>
                </c:pt>
                <c:pt idx="109">
                  <c:v>366.72319749186784</c:v>
                </c:pt>
                <c:pt idx="110">
                  <c:v>366.61228444821819</c:v>
                </c:pt>
                <c:pt idx="111">
                  <c:v>366.50138352098128</c:v>
                </c:pt>
                <c:pt idx="112">
                  <c:v>366.39049471300473</c:v>
                </c:pt>
                <c:pt idx="113">
                  <c:v>366.279618027136</c:v>
                </c:pt>
                <c:pt idx="114">
                  <c:v>366.1687534662222</c:v>
                </c:pt>
                <c:pt idx="115">
                  <c:v>366.05790103311045</c:v>
                </c:pt>
                <c:pt idx="116">
                  <c:v>365.94706073064697</c:v>
                </c:pt>
                <c:pt idx="117">
                  <c:v>365.836232561678</c:v>
                </c:pt>
                <c:pt idx="118">
                  <c:v>365.72541652904982</c:v>
                </c:pt>
                <c:pt idx="119">
                  <c:v>365.61461263560824</c:v>
                </c:pt>
                <c:pt idx="120">
                  <c:v>365.50382088419815</c:v>
                </c:pt>
                <c:pt idx="121">
                  <c:v>365.39304127766496</c:v>
                </c:pt>
                <c:pt idx="122">
                  <c:v>365.28227381885358</c:v>
                </c:pt>
                <c:pt idx="123">
                  <c:v>365.17151851060805</c:v>
                </c:pt>
                <c:pt idx="124">
                  <c:v>365.06077535577322</c:v>
                </c:pt>
                <c:pt idx="125">
                  <c:v>364.95004435719244</c:v>
                </c:pt>
                <c:pt idx="126">
                  <c:v>364.83932551770977</c:v>
                </c:pt>
                <c:pt idx="127">
                  <c:v>364.72861884016822</c:v>
                </c:pt>
                <c:pt idx="128">
                  <c:v>364.61792432741123</c:v>
                </c:pt>
                <c:pt idx="129">
                  <c:v>364.50724198228096</c:v>
                </c:pt>
                <c:pt idx="130">
                  <c:v>364.39657180762026</c:v>
                </c:pt>
                <c:pt idx="131">
                  <c:v>364.2859138062712</c:v>
                </c:pt>
                <c:pt idx="132">
                  <c:v>364.17526798107559</c:v>
                </c:pt>
                <c:pt idx="133">
                  <c:v>364.06463433487488</c:v>
                </c:pt>
                <c:pt idx="134">
                  <c:v>363.95401287051033</c:v>
                </c:pt>
                <c:pt idx="135">
                  <c:v>363.84340359082313</c:v>
                </c:pt>
                <c:pt idx="136">
                  <c:v>363.73280649865342</c:v>
                </c:pt>
                <c:pt idx="137">
                  <c:v>363.62222159684217</c:v>
                </c:pt>
                <c:pt idx="138">
                  <c:v>363.51164888822876</c:v>
                </c:pt>
                <c:pt idx="139">
                  <c:v>363.40108837565327</c:v>
                </c:pt>
                <c:pt idx="140">
                  <c:v>363.29054006195503</c:v>
                </c:pt>
                <c:pt idx="141">
                  <c:v>363.18000394997335</c:v>
                </c:pt>
                <c:pt idx="142">
                  <c:v>363.06948004254684</c:v>
                </c:pt>
                <c:pt idx="143">
                  <c:v>362.95896834251386</c:v>
                </c:pt>
                <c:pt idx="144">
                  <c:v>362.84846885271298</c:v>
                </c:pt>
                <c:pt idx="145">
                  <c:v>362.73798157598191</c:v>
                </c:pt>
                <c:pt idx="146">
                  <c:v>362.62750651515825</c:v>
                </c:pt>
                <c:pt idx="147">
                  <c:v>362.51704367307934</c:v>
                </c:pt>
                <c:pt idx="148">
                  <c:v>362.40659305258185</c:v>
                </c:pt>
                <c:pt idx="149">
                  <c:v>362.29615465650301</c:v>
                </c:pt>
                <c:pt idx="150">
                  <c:v>362.18572848767883</c:v>
                </c:pt>
                <c:pt idx="151">
                  <c:v>362.07531454894547</c:v>
                </c:pt>
                <c:pt idx="152">
                  <c:v>361.96491284313862</c:v>
                </c:pt>
                <c:pt idx="153">
                  <c:v>361.85452337309374</c:v>
                </c:pt>
                <c:pt idx="154">
                  <c:v>361.74414614164567</c:v>
                </c:pt>
                <c:pt idx="155">
                  <c:v>361.63378115162959</c:v>
                </c:pt>
                <c:pt idx="156">
                  <c:v>361.52342840587977</c:v>
                </c:pt>
                <c:pt idx="157">
                  <c:v>361.41308790723076</c:v>
                </c:pt>
                <c:pt idx="158">
                  <c:v>361.30275965851621</c:v>
                </c:pt>
                <c:pt idx="159">
                  <c:v>361.19244366256964</c:v>
                </c:pt>
                <c:pt idx="160">
                  <c:v>361.08213992222397</c:v>
                </c:pt>
                <c:pt idx="161">
                  <c:v>360.97184844031295</c:v>
                </c:pt>
                <c:pt idx="162">
                  <c:v>360.86156921966858</c:v>
                </c:pt>
                <c:pt idx="163">
                  <c:v>360.75130226312325</c:v>
                </c:pt>
                <c:pt idx="164">
                  <c:v>360.64104757350918</c:v>
                </c:pt>
                <c:pt idx="165">
                  <c:v>360.53080515365781</c:v>
                </c:pt>
                <c:pt idx="166">
                  <c:v>360.42057500640044</c:v>
                </c:pt>
                <c:pt idx="167">
                  <c:v>360.31035713456845</c:v>
                </c:pt>
                <c:pt idx="168">
                  <c:v>360.20015154099207</c:v>
                </c:pt>
                <c:pt idx="169">
                  <c:v>360.08995822850227</c:v>
                </c:pt>
                <c:pt idx="170">
                  <c:v>359.97977719992895</c:v>
                </c:pt>
                <c:pt idx="171">
                  <c:v>359.86960845810165</c:v>
                </c:pt>
                <c:pt idx="172">
                  <c:v>359.75945200584988</c:v>
                </c:pt>
                <c:pt idx="173">
                  <c:v>359.64930784600301</c:v>
                </c:pt>
                <c:pt idx="174">
                  <c:v>359.53917598138946</c:v>
                </c:pt>
                <c:pt idx="175">
                  <c:v>359.42905641483833</c:v>
                </c:pt>
                <c:pt idx="176">
                  <c:v>359.31894914917706</c:v>
                </c:pt>
                <c:pt idx="177">
                  <c:v>359.20885418723395</c:v>
                </c:pt>
                <c:pt idx="178">
                  <c:v>359.09877153183652</c:v>
                </c:pt>
                <c:pt idx="179">
                  <c:v>358.98870118581175</c:v>
                </c:pt>
                <c:pt idx="180">
                  <c:v>358.87864315198658</c:v>
                </c:pt>
                <c:pt idx="181">
                  <c:v>358.76859743318761</c:v>
                </c:pt>
                <c:pt idx="182">
                  <c:v>358.65856403224115</c:v>
                </c:pt>
                <c:pt idx="183">
                  <c:v>358.54854295197276</c:v>
                </c:pt>
                <c:pt idx="184">
                  <c:v>358.4385341952086</c:v>
                </c:pt>
                <c:pt idx="185">
                  <c:v>358.32853776477344</c:v>
                </c:pt>
                <c:pt idx="186">
                  <c:v>358.21855366349234</c:v>
                </c:pt>
                <c:pt idx="187">
                  <c:v>358.10858189419002</c:v>
                </c:pt>
                <c:pt idx="188">
                  <c:v>357.99862245969041</c:v>
                </c:pt>
                <c:pt idx="189">
                  <c:v>357.88867536281782</c:v>
                </c:pt>
                <c:pt idx="190">
                  <c:v>357.77874060639567</c:v>
                </c:pt>
                <c:pt idx="191">
                  <c:v>357.66881819324732</c:v>
                </c:pt>
                <c:pt idx="192">
                  <c:v>357.55890812619566</c:v>
                </c:pt>
                <c:pt idx="193">
                  <c:v>357.44901040806332</c:v>
                </c:pt>
                <c:pt idx="194">
                  <c:v>357.33912504167256</c:v>
                </c:pt>
                <c:pt idx="195">
                  <c:v>357.22925202984572</c:v>
                </c:pt>
                <c:pt idx="196">
                  <c:v>357.11939137540378</c:v>
                </c:pt>
                <c:pt idx="197">
                  <c:v>357.00954308116854</c:v>
                </c:pt>
                <c:pt idx="198">
                  <c:v>356.89970714996065</c:v>
                </c:pt>
                <c:pt idx="199">
                  <c:v>356.78988358460106</c:v>
                </c:pt>
                <c:pt idx="200">
                  <c:v>356.68007238790966</c:v>
                </c:pt>
                <c:pt idx="201">
                  <c:v>356.5702735627068</c:v>
                </c:pt>
                <c:pt idx="202">
                  <c:v>356.46048711181203</c:v>
                </c:pt>
                <c:pt idx="203">
                  <c:v>356.35071303804432</c:v>
                </c:pt>
                <c:pt idx="204">
                  <c:v>356.24095134422322</c:v>
                </c:pt>
                <c:pt idx="205">
                  <c:v>356.13120203316686</c:v>
                </c:pt>
                <c:pt idx="206">
                  <c:v>356.02146510769359</c:v>
                </c:pt>
                <c:pt idx="207">
                  <c:v>355.91174057062142</c:v>
                </c:pt>
                <c:pt idx="208">
                  <c:v>355.80202842476837</c:v>
                </c:pt>
                <c:pt idx="209">
                  <c:v>355.69232867295102</c:v>
                </c:pt>
                <c:pt idx="210">
                  <c:v>355.58264131798671</c:v>
                </c:pt>
                <c:pt idx="211">
                  <c:v>355.47296636269186</c:v>
                </c:pt>
                <c:pt idx="212">
                  <c:v>355.36330380988301</c:v>
                </c:pt>
                <c:pt idx="213">
                  <c:v>355.25365366237583</c:v>
                </c:pt>
                <c:pt idx="214">
                  <c:v>355.14401592298589</c:v>
                </c:pt>
                <c:pt idx="215">
                  <c:v>355.03439059452847</c:v>
                </c:pt>
                <c:pt idx="216">
                  <c:v>354.92477767981865</c:v>
                </c:pt>
                <c:pt idx="217">
                  <c:v>354.81517718167061</c:v>
                </c:pt>
                <c:pt idx="218">
                  <c:v>354.70558910289895</c:v>
                </c:pt>
                <c:pt idx="219">
                  <c:v>354.59601344631716</c:v>
                </c:pt>
                <c:pt idx="220">
                  <c:v>354.48645021473919</c:v>
                </c:pt>
                <c:pt idx="221">
                  <c:v>354.37689941097784</c:v>
                </c:pt>
                <c:pt idx="222">
                  <c:v>354.26736103784623</c:v>
                </c:pt>
                <c:pt idx="223">
                  <c:v>354.15783509815668</c:v>
                </c:pt>
                <c:pt idx="224">
                  <c:v>354.0483215947213</c:v>
                </c:pt>
                <c:pt idx="225">
                  <c:v>353.93882053035196</c:v>
                </c:pt>
                <c:pt idx="226">
                  <c:v>353.82933190785997</c:v>
                </c:pt>
                <c:pt idx="227">
                  <c:v>353.71985573005685</c:v>
                </c:pt>
                <c:pt idx="228">
                  <c:v>353.61039199975278</c:v>
                </c:pt>
                <c:pt idx="229">
                  <c:v>353.50094071975877</c:v>
                </c:pt>
                <c:pt idx="230">
                  <c:v>353.39150189288421</c:v>
                </c:pt>
                <c:pt idx="231">
                  <c:v>353.28207552193936</c:v>
                </c:pt>
                <c:pt idx="232">
                  <c:v>353.17266160973367</c:v>
                </c:pt>
                <c:pt idx="233">
                  <c:v>353.06326015907541</c:v>
                </c:pt>
                <c:pt idx="234">
                  <c:v>352.95387117277392</c:v>
                </c:pt>
                <c:pt idx="235">
                  <c:v>352.84449465363724</c:v>
                </c:pt>
                <c:pt idx="236">
                  <c:v>352.73513060447334</c:v>
                </c:pt>
                <c:pt idx="237">
                  <c:v>352.62577902808994</c:v>
                </c:pt>
                <c:pt idx="238">
                  <c:v>352.51643992729407</c:v>
                </c:pt>
                <c:pt idx="239">
                  <c:v>352.40711330489302</c:v>
                </c:pt>
                <c:pt idx="240">
                  <c:v>352.29779916369313</c:v>
                </c:pt>
                <c:pt idx="241">
                  <c:v>352.18849750650025</c:v>
                </c:pt>
                <c:pt idx="242">
                  <c:v>352.07920833612081</c:v>
                </c:pt>
                <c:pt idx="243">
                  <c:v>351.9699316553598</c:v>
                </c:pt>
                <c:pt idx="244">
                  <c:v>351.86066746702267</c:v>
                </c:pt>
                <c:pt idx="245">
                  <c:v>351.75141577391395</c:v>
                </c:pt>
                <c:pt idx="246">
                  <c:v>351.64217657883842</c:v>
                </c:pt>
                <c:pt idx="247">
                  <c:v>351.53294988459959</c:v>
                </c:pt>
                <c:pt idx="248">
                  <c:v>351.42373569400166</c:v>
                </c:pt>
                <c:pt idx="249">
                  <c:v>351.31453400984782</c:v>
                </c:pt>
                <c:pt idx="250">
                  <c:v>351.20534483494077</c:v>
                </c:pt>
                <c:pt idx="251">
                  <c:v>351.09616817208354</c:v>
                </c:pt>
                <c:pt idx="252">
                  <c:v>350.98700402407826</c:v>
                </c:pt>
                <c:pt idx="253">
                  <c:v>350.87785239372681</c:v>
                </c:pt>
                <c:pt idx="254">
                  <c:v>350.76871328383061</c:v>
                </c:pt>
                <c:pt idx="255">
                  <c:v>350.65958669719095</c:v>
                </c:pt>
                <c:pt idx="256">
                  <c:v>350.55047263660873</c:v>
                </c:pt>
                <c:pt idx="257">
                  <c:v>350.44137110488424</c:v>
                </c:pt>
                <c:pt idx="258">
                  <c:v>350.33228210481786</c:v>
                </c:pt>
                <c:pt idx="259">
                  <c:v>350.22320563920891</c:v>
                </c:pt>
                <c:pt idx="260">
                  <c:v>350.11414171085715</c:v>
                </c:pt>
                <c:pt idx="261">
                  <c:v>350.00509032256133</c:v>
                </c:pt>
                <c:pt idx="262">
                  <c:v>349.89605147712007</c:v>
                </c:pt>
                <c:pt idx="263">
                  <c:v>349.78702517733211</c:v>
                </c:pt>
                <c:pt idx="264">
                  <c:v>349.67801142599467</c:v>
                </c:pt>
                <c:pt idx="265">
                  <c:v>349.5690102259058</c:v>
                </c:pt>
                <c:pt idx="266">
                  <c:v>349.46002157986248</c:v>
                </c:pt>
                <c:pt idx="267">
                  <c:v>349.35104549066148</c:v>
                </c:pt>
                <c:pt idx="268">
                  <c:v>349.24208196109936</c:v>
                </c:pt>
                <c:pt idx="269">
                  <c:v>349.13313099397203</c:v>
                </c:pt>
                <c:pt idx="270">
                  <c:v>349.02419259207545</c:v>
                </c:pt>
                <c:pt idx="271">
                  <c:v>348.91526675820461</c:v>
                </c:pt>
                <c:pt idx="272">
                  <c:v>348.80635349515507</c:v>
                </c:pt>
                <c:pt idx="273">
                  <c:v>348.69745280572084</c:v>
                </c:pt>
                <c:pt idx="274">
                  <c:v>348.58856469269637</c:v>
                </c:pt>
                <c:pt idx="275">
                  <c:v>348.47968915887549</c:v>
                </c:pt>
                <c:pt idx="276">
                  <c:v>348.37082620705172</c:v>
                </c:pt>
                <c:pt idx="277">
                  <c:v>348.26197584001795</c:v>
                </c:pt>
                <c:pt idx="278">
                  <c:v>348.15313806056736</c:v>
                </c:pt>
                <c:pt idx="279">
                  <c:v>348.04431287149191</c:v>
                </c:pt>
                <c:pt idx="280">
                  <c:v>347.93550027558371</c:v>
                </c:pt>
                <c:pt idx="281">
                  <c:v>347.82670027563455</c:v>
                </c:pt>
                <c:pt idx="282">
                  <c:v>347.71791287443568</c:v>
                </c:pt>
                <c:pt idx="283">
                  <c:v>347.6091380747776</c:v>
                </c:pt>
                <c:pt idx="284">
                  <c:v>347.50037587945116</c:v>
                </c:pt>
                <c:pt idx="285">
                  <c:v>347.39162629124621</c:v>
                </c:pt>
                <c:pt idx="286">
                  <c:v>347.28288931295282</c:v>
                </c:pt>
                <c:pt idx="287">
                  <c:v>347.17416494736</c:v>
                </c:pt>
                <c:pt idx="288">
                  <c:v>347.065453197257</c:v>
                </c:pt>
                <c:pt idx="289">
                  <c:v>346.95675406543222</c:v>
                </c:pt>
                <c:pt idx="290">
                  <c:v>346.84806755467412</c:v>
                </c:pt>
                <c:pt idx="291">
                  <c:v>346.73939366777046</c:v>
                </c:pt>
                <c:pt idx="292">
                  <c:v>346.63073240750862</c:v>
                </c:pt>
                <c:pt idx="293">
                  <c:v>346.52208377667586</c:v>
                </c:pt>
                <c:pt idx="294">
                  <c:v>346.41344777805875</c:v>
                </c:pt>
                <c:pt idx="295">
                  <c:v>346.30482441444377</c:v>
                </c:pt>
                <c:pt idx="296">
                  <c:v>346.19621368861652</c:v>
                </c:pt>
                <c:pt idx="297">
                  <c:v>346.08761560336308</c:v>
                </c:pt>
                <c:pt idx="298">
                  <c:v>345.97903016146807</c:v>
                </c:pt>
                <c:pt idx="299">
                  <c:v>345.87045736571673</c:v>
                </c:pt>
                <c:pt idx="300">
                  <c:v>345.76189721889335</c:v>
                </c:pt>
                <c:pt idx="301">
                  <c:v>345.65334972378196</c:v>
                </c:pt>
                <c:pt idx="302">
                  <c:v>345.54481488316623</c:v>
                </c:pt>
                <c:pt idx="303">
                  <c:v>345.43629269982921</c:v>
                </c:pt>
                <c:pt idx="304">
                  <c:v>345.32778317655402</c:v>
                </c:pt>
                <c:pt idx="305">
                  <c:v>345.21928631612315</c:v>
                </c:pt>
                <c:pt idx="306">
                  <c:v>345.11080212131873</c:v>
                </c:pt>
                <c:pt idx="307">
                  <c:v>345.00233059492211</c:v>
                </c:pt>
                <c:pt idx="308">
                  <c:v>344.89387173971505</c:v>
                </c:pt>
                <c:pt idx="309">
                  <c:v>344.78542555847821</c:v>
                </c:pt>
                <c:pt idx="310">
                  <c:v>344.67699205399242</c:v>
                </c:pt>
                <c:pt idx="311">
                  <c:v>344.56857122903779</c:v>
                </c:pt>
                <c:pt idx="312">
                  <c:v>344.46016308639395</c:v>
                </c:pt>
                <c:pt idx="313">
                  <c:v>344.35176762884038</c:v>
                </c:pt>
                <c:pt idx="314">
                  <c:v>344.24338485915598</c:v>
                </c:pt>
                <c:pt idx="315">
                  <c:v>344.13501478011943</c:v>
                </c:pt>
                <c:pt idx="316">
                  <c:v>344.02665739450902</c:v>
                </c:pt>
                <c:pt idx="317">
                  <c:v>343.91831270510238</c:v>
                </c:pt>
                <c:pt idx="318">
                  <c:v>343.80998071467718</c:v>
                </c:pt>
                <c:pt idx="319">
                  <c:v>343.70166142601028</c:v>
                </c:pt>
                <c:pt idx="320">
                  <c:v>343.59335484187829</c:v>
                </c:pt>
                <c:pt idx="321">
                  <c:v>343.48506096505753</c:v>
                </c:pt>
                <c:pt idx="322">
                  <c:v>343.37677979832392</c:v>
                </c:pt>
                <c:pt idx="323">
                  <c:v>343.26851134445292</c:v>
                </c:pt>
                <c:pt idx="324">
                  <c:v>343.16025560621949</c:v>
                </c:pt>
                <c:pt idx="325">
                  <c:v>343.05201258639835</c:v>
                </c:pt>
                <c:pt idx="326">
                  <c:v>342.94378228776378</c:v>
                </c:pt>
                <c:pt idx="327">
                  <c:v>342.83556471308952</c:v>
                </c:pt>
                <c:pt idx="328">
                  <c:v>342.72735986514931</c:v>
                </c:pt>
                <c:pt idx="329">
                  <c:v>342.61916774671607</c:v>
                </c:pt>
                <c:pt idx="330">
                  <c:v>342.51098836056252</c:v>
                </c:pt>
                <c:pt idx="331">
                  <c:v>342.40282170946097</c:v>
                </c:pt>
                <c:pt idx="332">
                  <c:v>342.29466779618309</c:v>
                </c:pt>
                <c:pt idx="333">
                  <c:v>342.18652662350058</c:v>
                </c:pt>
                <c:pt idx="334">
                  <c:v>342.07839819418456</c:v>
                </c:pt>
                <c:pt idx="335">
                  <c:v>341.97028251100562</c:v>
                </c:pt>
                <c:pt idx="336">
                  <c:v>341.86217957673398</c:v>
                </c:pt>
                <c:pt idx="337">
                  <c:v>341.75408939413978</c:v>
                </c:pt>
                <c:pt idx="338">
                  <c:v>341.64601196599199</c:v>
                </c:pt>
                <c:pt idx="339">
                  <c:v>341.53794729506018</c:v>
                </c:pt>
                <c:pt idx="340">
                  <c:v>341.42989538411291</c:v>
                </c:pt>
                <c:pt idx="341">
                  <c:v>341.32185623591818</c:v>
                </c:pt>
                <c:pt idx="342">
                  <c:v>341.21382985324419</c:v>
                </c:pt>
                <c:pt idx="343">
                  <c:v>341.10581623885832</c:v>
                </c:pt>
                <c:pt idx="344">
                  <c:v>340.99781539552743</c:v>
                </c:pt>
                <c:pt idx="345">
                  <c:v>340.88982732601841</c:v>
                </c:pt>
                <c:pt idx="346">
                  <c:v>340.78185203309727</c:v>
                </c:pt>
                <c:pt idx="347">
                  <c:v>340.67388951953006</c:v>
                </c:pt>
                <c:pt idx="348">
                  <c:v>340.56593978808189</c:v>
                </c:pt>
                <c:pt idx="349">
                  <c:v>340.45800284151829</c:v>
                </c:pt>
                <c:pt idx="350">
                  <c:v>340.35007868260351</c:v>
                </c:pt>
                <c:pt idx="351">
                  <c:v>340.24216731410172</c:v>
                </c:pt>
                <c:pt idx="352">
                  <c:v>340.13426873877688</c:v>
                </c:pt>
                <c:pt idx="353">
                  <c:v>340.02638295939221</c:v>
                </c:pt>
                <c:pt idx="354">
                  <c:v>339.9185099787108</c:v>
                </c:pt>
                <c:pt idx="355">
                  <c:v>339.81064979949542</c:v>
                </c:pt>
                <c:pt idx="356">
                  <c:v>339.70280242450781</c:v>
                </c:pt>
                <c:pt idx="357">
                  <c:v>339.59496785650975</c:v>
                </c:pt>
                <c:pt idx="358">
                  <c:v>339.48714609826277</c:v>
                </c:pt>
                <c:pt idx="359">
                  <c:v>339.37933715252797</c:v>
                </c:pt>
                <c:pt idx="360">
                  <c:v>339.27154102206532</c:v>
                </c:pt>
                <c:pt idx="361">
                  <c:v>339.16375770963532</c:v>
                </c:pt>
                <c:pt idx="362">
                  <c:v>339.0559872179976</c:v>
                </c:pt>
                <c:pt idx="363">
                  <c:v>338.94822954991122</c:v>
                </c:pt>
                <c:pt idx="364">
                  <c:v>338.84048470813508</c:v>
                </c:pt>
                <c:pt idx="365">
                  <c:v>338.73275269542779</c:v>
                </c:pt>
                <c:pt idx="366">
                  <c:v>338.62503351454728</c:v>
                </c:pt>
                <c:pt idx="367">
                  <c:v>338.51732716825086</c:v>
                </c:pt>
                <c:pt idx="368">
                  <c:v>338.40963365929611</c:v>
                </c:pt>
                <c:pt idx="369">
                  <c:v>338.30195299043942</c:v>
                </c:pt>
                <c:pt idx="370">
                  <c:v>338.1942851644377</c:v>
                </c:pt>
                <c:pt idx="371">
                  <c:v>338.08663018404638</c:v>
                </c:pt>
                <c:pt idx="372">
                  <c:v>337.97898805202084</c:v>
                </c:pt>
                <c:pt idx="373">
                  <c:v>337.8713587711166</c:v>
                </c:pt>
                <c:pt idx="374">
                  <c:v>337.76374234408826</c:v>
                </c:pt>
                <c:pt idx="375">
                  <c:v>337.6561387736898</c:v>
                </c:pt>
                <c:pt idx="376">
                  <c:v>337.5485480626752</c:v>
                </c:pt>
                <c:pt idx="377">
                  <c:v>337.44097021379798</c:v>
                </c:pt>
                <c:pt idx="378">
                  <c:v>337.33340522981098</c:v>
                </c:pt>
                <c:pt idx="379">
                  <c:v>337.22585311346677</c:v>
                </c:pt>
                <c:pt idx="380">
                  <c:v>337.11831386751726</c:v>
                </c:pt>
                <c:pt idx="381">
                  <c:v>337.01078749471475</c:v>
                </c:pt>
                <c:pt idx="382">
                  <c:v>336.90327399780983</c:v>
                </c:pt>
                <c:pt idx="383">
                  <c:v>336.79577337955391</c:v>
                </c:pt>
                <c:pt idx="384">
                  <c:v>336.68828564269717</c:v>
                </c:pt>
                <c:pt idx="385">
                  <c:v>336.58081078998953</c:v>
                </c:pt>
                <c:pt idx="386">
                  <c:v>336.47334882418096</c:v>
                </c:pt>
                <c:pt idx="387">
                  <c:v>336.36589974802013</c:v>
                </c:pt>
                <c:pt idx="388">
                  <c:v>336.25846356425632</c:v>
                </c:pt>
                <c:pt idx="389">
                  <c:v>336.15104027563734</c:v>
                </c:pt>
                <c:pt idx="390">
                  <c:v>336.04362988491124</c:v>
                </c:pt>
                <c:pt idx="391">
                  <c:v>335.93623239482542</c:v>
                </c:pt>
                <c:pt idx="392">
                  <c:v>335.82884780812702</c:v>
                </c:pt>
                <c:pt idx="393">
                  <c:v>335.72147612756277</c:v>
                </c:pt>
                <c:pt idx="394">
                  <c:v>335.61411735587842</c:v>
                </c:pt>
                <c:pt idx="395">
                  <c:v>335.50677149582009</c:v>
                </c:pt>
                <c:pt idx="396">
                  <c:v>335.39943855013274</c:v>
                </c:pt>
                <c:pt idx="397">
                  <c:v>335.29211852156152</c:v>
                </c:pt>
                <c:pt idx="398">
                  <c:v>335.18481141285082</c:v>
                </c:pt>
                <c:pt idx="399">
                  <c:v>335.07751722674442</c:v>
                </c:pt>
                <c:pt idx="400">
                  <c:v>334.97023596598603</c:v>
                </c:pt>
                <c:pt idx="401">
                  <c:v>334.86296763331916</c:v>
                </c:pt>
                <c:pt idx="402">
                  <c:v>334.75571223148575</c:v>
                </c:pt>
                <c:pt idx="403">
                  <c:v>334.64846976322872</c:v>
                </c:pt>
                <c:pt idx="404">
                  <c:v>334.54124023128952</c:v>
                </c:pt>
                <c:pt idx="405">
                  <c:v>334.43402363840983</c:v>
                </c:pt>
                <c:pt idx="406">
                  <c:v>334.32681998733045</c:v>
                </c:pt>
                <c:pt idx="407">
                  <c:v>334.21962928079205</c:v>
                </c:pt>
                <c:pt idx="408">
                  <c:v>334.11245152153452</c:v>
                </c:pt>
                <c:pt idx="409">
                  <c:v>334.00528671229756</c:v>
                </c:pt>
                <c:pt idx="410">
                  <c:v>333.89813485582044</c:v>
                </c:pt>
                <c:pt idx="411">
                  <c:v>333.79099595484206</c:v>
                </c:pt>
                <c:pt idx="412">
                  <c:v>333.68387001210061</c:v>
                </c:pt>
                <c:pt idx="413">
                  <c:v>333.57675703033397</c:v>
                </c:pt>
                <c:pt idx="414">
                  <c:v>333.4696570122797</c:v>
                </c:pt>
                <c:pt idx="415">
                  <c:v>333.3625699606747</c:v>
                </c:pt>
                <c:pt idx="416">
                  <c:v>333.25549587825572</c:v>
                </c:pt>
                <c:pt idx="417">
                  <c:v>333.14843476775894</c:v>
                </c:pt>
                <c:pt idx="418">
                  <c:v>333.04138663191975</c:v>
                </c:pt>
                <c:pt idx="419">
                  <c:v>332.93435147347355</c:v>
                </c:pt>
                <c:pt idx="420">
                  <c:v>332.82732929515527</c:v>
                </c:pt>
                <c:pt idx="421">
                  <c:v>332.72032009969917</c:v>
                </c:pt>
                <c:pt idx="422">
                  <c:v>332.61332388983925</c:v>
                </c:pt>
                <c:pt idx="423">
                  <c:v>332.50634066830889</c:v>
                </c:pt>
                <c:pt idx="424">
                  <c:v>332.39937043784118</c:v>
                </c:pt>
                <c:pt idx="425">
                  <c:v>332.29241320116876</c:v>
                </c:pt>
                <c:pt idx="426">
                  <c:v>332.18546896102379</c:v>
                </c:pt>
                <c:pt idx="427">
                  <c:v>332.07853772013783</c:v>
                </c:pt>
                <c:pt idx="428">
                  <c:v>331.97161948124221</c:v>
                </c:pt>
                <c:pt idx="429">
                  <c:v>331.86471424706792</c:v>
                </c:pt>
                <c:pt idx="430">
                  <c:v>331.7578220203452</c:v>
                </c:pt>
                <c:pt idx="431">
                  <c:v>331.65094280380379</c:v>
                </c:pt>
                <c:pt idx="432">
                  <c:v>331.5440766001733</c:v>
                </c:pt>
                <c:pt idx="433">
                  <c:v>331.43722341218256</c:v>
                </c:pt>
                <c:pt idx="434">
                  <c:v>331.33038324256069</c:v>
                </c:pt>
                <c:pt idx="435">
                  <c:v>331.22355609403525</c:v>
                </c:pt>
                <c:pt idx="436">
                  <c:v>331.11674196933421</c:v>
                </c:pt>
                <c:pt idx="437">
                  <c:v>331.00994087118443</c:v>
                </c:pt>
                <c:pt idx="438">
                  <c:v>330.90315280231312</c:v>
                </c:pt>
                <c:pt idx="439">
                  <c:v>330.79637776544627</c:v>
                </c:pt>
                <c:pt idx="440">
                  <c:v>330.68961576331014</c:v>
                </c:pt>
                <c:pt idx="441">
                  <c:v>330.58286679862965</c:v>
                </c:pt>
                <c:pt idx="442">
                  <c:v>330.47613087412986</c:v>
                </c:pt>
                <c:pt idx="443">
                  <c:v>330.36940799253568</c:v>
                </c:pt>
                <c:pt idx="444">
                  <c:v>330.26269815657076</c:v>
                </c:pt>
                <c:pt idx="445">
                  <c:v>330.15600136895881</c:v>
                </c:pt>
                <c:pt idx="446">
                  <c:v>330.04931763242291</c:v>
                </c:pt>
                <c:pt idx="447">
                  <c:v>329.94264694968575</c:v>
                </c:pt>
                <c:pt idx="448">
                  <c:v>329.83598932346973</c:v>
                </c:pt>
                <c:pt idx="449">
                  <c:v>329.72934475649629</c:v>
                </c:pt>
                <c:pt idx="450">
                  <c:v>329.62271325148697</c:v>
                </c:pt>
                <c:pt idx="451">
                  <c:v>329.51609481116282</c:v>
                </c:pt>
                <c:pt idx="452">
                  <c:v>329.4094894382439</c:v>
                </c:pt>
                <c:pt idx="453">
                  <c:v>329.30289713545039</c:v>
                </c:pt>
                <c:pt idx="454">
                  <c:v>329.1963179055013</c:v>
                </c:pt>
                <c:pt idx="455">
                  <c:v>329.08975175111635</c:v>
                </c:pt>
                <c:pt idx="456">
                  <c:v>328.98319867501363</c:v>
                </c:pt>
                <c:pt idx="457">
                  <c:v>328.87665867991137</c:v>
                </c:pt>
                <c:pt idx="458">
                  <c:v>328.77013176852711</c:v>
                </c:pt>
                <c:pt idx="459">
                  <c:v>328.66361794357829</c:v>
                </c:pt>
                <c:pt idx="460">
                  <c:v>328.55711720778129</c:v>
                </c:pt>
                <c:pt idx="461">
                  <c:v>328.45062956385271</c:v>
                </c:pt>
                <c:pt idx="462">
                  <c:v>328.34415501450798</c:v>
                </c:pt>
                <c:pt idx="463">
                  <c:v>328.23769356246277</c:v>
                </c:pt>
                <c:pt idx="464">
                  <c:v>328.13124521043181</c:v>
                </c:pt>
                <c:pt idx="465">
                  <c:v>328.02480996112922</c:v>
                </c:pt>
                <c:pt idx="466">
                  <c:v>327.91838781726943</c:v>
                </c:pt>
                <c:pt idx="467">
                  <c:v>327.81197878156564</c:v>
                </c:pt>
                <c:pt idx="468">
                  <c:v>327.70558285673098</c:v>
                </c:pt>
                <c:pt idx="469">
                  <c:v>327.59920004547769</c:v>
                </c:pt>
                <c:pt idx="470">
                  <c:v>327.4928303505182</c:v>
                </c:pt>
                <c:pt idx="471">
                  <c:v>327.38647377456391</c:v>
                </c:pt>
                <c:pt idx="472">
                  <c:v>327.28013032032612</c:v>
                </c:pt>
                <c:pt idx="473">
                  <c:v>327.17379999051519</c:v>
                </c:pt>
                <c:pt idx="474">
                  <c:v>327.06748278784187</c:v>
                </c:pt>
                <c:pt idx="475">
                  <c:v>326.96117871501514</c:v>
                </c:pt>
                <c:pt idx="476">
                  <c:v>326.85488777474501</c:v>
                </c:pt>
                <c:pt idx="477">
                  <c:v>326.74860996973968</c:v>
                </c:pt>
                <c:pt idx="478">
                  <c:v>326.64234530270778</c:v>
                </c:pt>
                <c:pt idx="479">
                  <c:v>326.53609377635712</c:v>
                </c:pt>
                <c:pt idx="480">
                  <c:v>326.42985539339526</c:v>
                </c:pt>
                <c:pt idx="481">
                  <c:v>326.32363015652868</c:v>
                </c:pt>
                <c:pt idx="482">
                  <c:v>326.21741806846416</c:v>
                </c:pt>
                <c:pt idx="483">
                  <c:v>326.11121913190749</c:v>
                </c:pt>
                <c:pt idx="484">
                  <c:v>326.00503334956426</c:v>
                </c:pt>
                <c:pt idx="485">
                  <c:v>325.89886072413952</c:v>
                </c:pt>
                <c:pt idx="486">
                  <c:v>325.79270125833762</c:v>
                </c:pt>
                <c:pt idx="487">
                  <c:v>325.68655495486286</c:v>
                </c:pt>
                <c:pt idx="488">
                  <c:v>325.58042181641872</c:v>
                </c:pt>
                <c:pt idx="489">
                  <c:v>325.47430184570828</c:v>
                </c:pt>
                <c:pt idx="490">
                  <c:v>325.36819504543405</c:v>
                </c:pt>
                <c:pt idx="491">
                  <c:v>325.26210141829847</c:v>
                </c:pt>
                <c:pt idx="492">
                  <c:v>325.1560209670032</c:v>
                </c:pt>
                <c:pt idx="493">
                  <c:v>325.04995369424938</c:v>
                </c:pt>
                <c:pt idx="494">
                  <c:v>324.94389960273747</c:v>
                </c:pt>
                <c:pt idx="495">
                  <c:v>324.83785869516828</c:v>
                </c:pt>
                <c:pt idx="496">
                  <c:v>324.73183097424095</c:v>
                </c:pt>
                <c:pt idx="497">
                  <c:v>324.62581644265521</c:v>
                </c:pt>
                <c:pt idx="498">
                  <c:v>324.51981510310992</c:v>
                </c:pt>
                <c:pt idx="499">
                  <c:v>324.41382695830293</c:v>
                </c:pt>
                <c:pt idx="500">
                  <c:v>324.30785201093272</c:v>
                </c:pt>
                <c:pt idx="501">
                  <c:v>324.20189026369621</c:v>
                </c:pt>
                <c:pt idx="502">
                  <c:v>324.09594171929047</c:v>
                </c:pt>
                <c:pt idx="503">
                  <c:v>323.99000638041173</c:v>
                </c:pt>
                <c:pt idx="504">
                  <c:v>323.88408424975637</c:v>
                </c:pt>
                <c:pt idx="505">
                  <c:v>323.77817533001917</c:v>
                </c:pt>
                <c:pt idx="506">
                  <c:v>323.67227962389563</c:v>
                </c:pt>
                <c:pt idx="507">
                  <c:v>323.56639713407986</c:v>
                </c:pt>
                <c:pt idx="508">
                  <c:v>323.46052786326612</c:v>
                </c:pt>
                <c:pt idx="509">
                  <c:v>323.35467181414776</c:v>
                </c:pt>
                <c:pt idx="510">
                  <c:v>323.24882898941775</c:v>
                </c:pt>
                <c:pt idx="511">
                  <c:v>323.1429993917688</c:v>
                </c:pt>
                <c:pt idx="512">
                  <c:v>323.03718302389268</c:v>
                </c:pt>
                <c:pt idx="513">
                  <c:v>322.9313798884811</c:v>
                </c:pt>
                <c:pt idx="514">
                  <c:v>322.82558998822526</c:v>
                </c:pt>
                <c:pt idx="515">
                  <c:v>322.71981332581572</c:v>
                </c:pt>
                <c:pt idx="516">
                  <c:v>322.61404990394237</c:v>
                </c:pt>
                <c:pt idx="517">
                  <c:v>322.50829972529476</c:v>
                </c:pt>
                <c:pt idx="518">
                  <c:v>322.40256279256249</c:v>
                </c:pt>
                <c:pt idx="519">
                  <c:v>322.29683910843369</c:v>
                </c:pt>
                <c:pt idx="520">
                  <c:v>322.19112867559664</c:v>
                </c:pt>
                <c:pt idx="521">
                  <c:v>322.08543149673898</c:v>
                </c:pt>
                <c:pt idx="522">
                  <c:v>321.97974757454801</c:v>
                </c:pt>
                <c:pt idx="523">
                  <c:v>321.87407691171012</c:v>
                </c:pt>
                <c:pt idx="524">
                  <c:v>321.76841951091166</c:v>
                </c:pt>
                <c:pt idx="525">
                  <c:v>321.6627753748383</c:v>
                </c:pt>
                <c:pt idx="526">
                  <c:v>321.55714450617506</c:v>
                </c:pt>
                <c:pt idx="527">
                  <c:v>321.45152690760671</c:v>
                </c:pt>
                <c:pt idx="528">
                  <c:v>321.34592258181766</c:v>
                </c:pt>
                <c:pt idx="529">
                  <c:v>321.24033153149128</c:v>
                </c:pt>
                <c:pt idx="530">
                  <c:v>321.13475375931102</c:v>
                </c:pt>
                <c:pt idx="531">
                  <c:v>321.02918926795934</c:v>
                </c:pt>
                <c:pt idx="532">
                  <c:v>320.92363806011861</c:v>
                </c:pt>
                <c:pt idx="533">
                  <c:v>320.81810013847075</c:v>
                </c:pt>
                <c:pt idx="534">
                  <c:v>320.71257550569652</c:v>
                </c:pt>
                <c:pt idx="535">
                  <c:v>320.60706416447715</c:v>
                </c:pt>
                <c:pt idx="536">
                  <c:v>320.50156611749236</c:v>
                </c:pt>
                <c:pt idx="537">
                  <c:v>320.39608136742203</c:v>
                </c:pt>
                <c:pt idx="538">
                  <c:v>320.29060991694564</c:v>
                </c:pt>
                <c:pt idx="539">
                  <c:v>320.18515176874166</c:v>
                </c:pt>
                <c:pt idx="540">
                  <c:v>320.07970692548849</c:v>
                </c:pt>
                <c:pt idx="541">
                  <c:v>319.97427538986364</c:v>
                </c:pt>
                <c:pt idx="542">
                  <c:v>319.86885716454452</c:v>
                </c:pt>
                <c:pt idx="543">
                  <c:v>319.76345225220757</c:v>
                </c:pt>
                <c:pt idx="544">
                  <c:v>319.65806065552948</c:v>
                </c:pt>
                <c:pt idx="545">
                  <c:v>319.5526823771857</c:v>
                </c:pt>
                <c:pt idx="546">
                  <c:v>319.4473174198514</c:v>
                </c:pt>
                <c:pt idx="547">
                  <c:v>319.34196578620134</c:v>
                </c:pt>
                <c:pt idx="548">
                  <c:v>319.23662747890961</c:v>
                </c:pt>
                <c:pt idx="549">
                  <c:v>319.13130250065029</c:v>
                </c:pt>
                <c:pt idx="550">
                  <c:v>319.02599085409628</c:v>
                </c:pt>
                <c:pt idx="551">
                  <c:v>318.92069254192029</c:v>
                </c:pt>
                <c:pt idx="552">
                  <c:v>318.81540756679459</c:v>
                </c:pt>
                <c:pt idx="553">
                  <c:v>318.71013593139077</c:v>
                </c:pt>
                <c:pt idx="554">
                  <c:v>318.6048776383804</c:v>
                </c:pt>
                <c:pt idx="555">
                  <c:v>318.49963269043337</c:v>
                </c:pt>
                <c:pt idx="556">
                  <c:v>318.39440109022058</c:v>
                </c:pt>
                <c:pt idx="557">
                  <c:v>318.28918284041134</c:v>
                </c:pt>
                <c:pt idx="558">
                  <c:v>318.18397794367468</c:v>
                </c:pt>
                <c:pt idx="559">
                  <c:v>318.07878640267961</c:v>
                </c:pt>
                <c:pt idx="560">
                  <c:v>317.97360822009421</c:v>
                </c:pt>
                <c:pt idx="561">
                  <c:v>317.86844339858601</c:v>
                </c:pt>
                <c:pt idx="562">
                  <c:v>317.76329194082189</c:v>
                </c:pt>
                <c:pt idx="563">
                  <c:v>317.65815384946865</c:v>
                </c:pt>
                <c:pt idx="564">
                  <c:v>317.55302912719236</c:v>
                </c:pt>
                <c:pt idx="565">
                  <c:v>317.44791777665876</c:v>
                </c:pt>
                <c:pt idx="566">
                  <c:v>317.34281980053271</c:v>
                </c:pt>
                <c:pt idx="567">
                  <c:v>317.2377352014787</c:v>
                </c:pt>
                <c:pt idx="568">
                  <c:v>317.13266398216098</c:v>
                </c:pt>
                <c:pt idx="569">
                  <c:v>317.02760614524311</c:v>
                </c:pt>
                <c:pt idx="570">
                  <c:v>316.92256169338782</c:v>
                </c:pt>
                <c:pt idx="571">
                  <c:v>316.81753062925787</c:v>
                </c:pt>
                <c:pt idx="572">
                  <c:v>316.71251295551514</c:v>
                </c:pt>
                <c:pt idx="573">
                  <c:v>316.60750867482113</c:v>
                </c:pt>
                <c:pt idx="574">
                  <c:v>316.50251778983682</c:v>
                </c:pt>
                <c:pt idx="575">
                  <c:v>316.39754030322251</c:v>
                </c:pt>
                <c:pt idx="576">
                  <c:v>316.29257621763816</c:v>
                </c:pt>
                <c:pt idx="577">
                  <c:v>316.18762553574351</c:v>
                </c:pt>
                <c:pt idx="578">
                  <c:v>316.08268826019679</c:v>
                </c:pt>
                <c:pt idx="579">
                  <c:v>315.97776439365708</c:v>
                </c:pt>
                <c:pt idx="580">
                  <c:v>315.8728539387817</c:v>
                </c:pt>
                <c:pt idx="581">
                  <c:v>315.76795689822819</c:v>
                </c:pt>
                <c:pt idx="582">
                  <c:v>315.66307327465358</c:v>
                </c:pt>
                <c:pt idx="583">
                  <c:v>315.55820307071372</c:v>
                </c:pt>
                <c:pt idx="584">
                  <c:v>315.45334628906465</c:v>
                </c:pt>
                <c:pt idx="585">
                  <c:v>315.34850293236167</c:v>
                </c:pt>
                <c:pt idx="586">
                  <c:v>315.24367300325918</c:v>
                </c:pt>
                <c:pt idx="587">
                  <c:v>315.13885650441182</c:v>
                </c:pt>
                <c:pt idx="588">
                  <c:v>315.03405343847305</c:v>
                </c:pt>
                <c:pt idx="589">
                  <c:v>314.92926380809593</c:v>
                </c:pt>
                <c:pt idx="590">
                  <c:v>314.82448761593344</c:v>
                </c:pt>
                <c:pt idx="591">
                  <c:v>314.71972486463739</c:v>
                </c:pt>
                <c:pt idx="592">
                  <c:v>314.61497555685952</c:v>
                </c:pt>
                <c:pt idx="593">
                  <c:v>314.51023969525079</c:v>
                </c:pt>
                <c:pt idx="594">
                  <c:v>314.40551728246174</c:v>
                </c:pt>
                <c:pt idx="595">
                  <c:v>314.30080832114271</c:v>
                </c:pt>
                <c:pt idx="596">
                  <c:v>314.19611281394265</c:v>
                </c:pt>
                <c:pt idx="597">
                  <c:v>314.09143076351103</c:v>
                </c:pt>
                <c:pt idx="598">
                  <c:v>313.98676217249596</c:v>
                </c:pt>
                <c:pt idx="599">
                  <c:v>313.8821070435456</c:v>
                </c:pt>
                <c:pt idx="600">
                  <c:v>313.77746537930716</c:v>
                </c:pt>
                <c:pt idx="601">
                  <c:v>313.67283718242754</c:v>
                </c:pt>
                <c:pt idx="602">
                  <c:v>313.56822245555293</c:v>
                </c:pt>
                <c:pt idx="603">
                  <c:v>313.46362120132949</c:v>
                </c:pt>
                <c:pt idx="604">
                  <c:v>313.35903342240209</c:v>
                </c:pt>
                <c:pt idx="605">
                  <c:v>313.25445912141578</c:v>
                </c:pt>
                <c:pt idx="606">
                  <c:v>313.14989830101473</c:v>
                </c:pt>
                <c:pt idx="607">
                  <c:v>313.04535096384251</c:v>
                </c:pt>
                <c:pt idx="608">
                  <c:v>312.94081711254222</c:v>
                </c:pt>
                <c:pt idx="609">
                  <c:v>312.83629674975651</c:v>
                </c:pt>
                <c:pt idx="610">
                  <c:v>312.73178987812736</c:v>
                </c:pt>
                <c:pt idx="611">
                  <c:v>312.62729650029689</c:v>
                </c:pt>
                <c:pt idx="612">
                  <c:v>312.52281661890549</c:v>
                </c:pt>
                <c:pt idx="613">
                  <c:v>312.41835023659371</c:v>
                </c:pt>
                <c:pt idx="614">
                  <c:v>312.31389735600192</c:v>
                </c:pt>
                <c:pt idx="615">
                  <c:v>312.20945797976918</c:v>
                </c:pt>
                <c:pt idx="616">
                  <c:v>312.10503211053441</c:v>
                </c:pt>
                <c:pt idx="617">
                  <c:v>312.00061975093593</c:v>
                </c:pt>
                <c:pt idx="618">
                  <c:v>311.89622090361166</c:v>
                </c:pt>
                <c:pt idx="619">
                  <c:v>311.79183557119893</c:v>
                </c:pt>
                <c:pt idx="620">
                  <c:v>311.68746375633441</c:v>
                </c:pt>
                <c:pt idx="621">
                  <c:v>311.5831054616541</c:v>
                </c:pt>
                <c:pt idx="622">
                  <c:v>311.478760689794</c:v>
                </c:pt>
                <c:pt idx="623">
                  <c:v>311.37442944338898</c:v>
                </c:pt>
                <c:pt idx="624">
                  <c:v>311.27011172507366</c:v>
                </c:pt>
                <c:pt idx="625">
                  <c:v>311.16580753748241</c:v>
                </c:pt>
                <c:pt idx="626">
                  <c:v>311.06151688324826</c:v>
                </c:pt>
                <c:pt idx="627">
                  <c:v>310.95723976500443</c:v>
                </c:pt>
                <c:pt idx="628">
                  <c:v>310.85297618538334</c:v>
                </c:pt>
                <c:pt idx="629">
                  <c:v>310.74872614701673</c:v>
                </c:pt>
                <c:pt idx="630">
                  <c:v>310.64448965253638</c:v>
                </c:pt>
                <c:pt idx="631">
                  <c:v>310.54026670457239</c:v>
                </c:pt>
                <c:pt idx="632">
                  <c:v>310.43605730575553</c:v>
                </c:pt>
                <c:pt idx="633">
                  <c:v>310.33186145871559</c:v>
                </c:pt>
                <c:pt idx="634">
                  <c:v>310.22767916608132</c:v>
                </c:pt>
                <c:pt idx="635">
                  <c:v>310.12351043048176</c:v>
                </c:pt>
                <c:pt idx="636">
                  <c:v>310.01935525454473</c:v>
                </c:pt>
                <c:pt idx="637">
                  <c:v>309.91521364089795</c:v>
                </c:pt>
                <c:pt idx="638">
                  <c:v>309.81108559216841</c:v>
                </c:pt>
                <c:pt idx="639">
                  <c:v>309.70697111098229</c:v>
                </c:pt>
                <c:pt idx="640">
                  <c:v>309.60287019996593</c:v>
                </c:pt>
                <c:pt idx="641">
                  <c:v>309.49878286174419</c:v>
                </c:pt>
                <c:pt idx="642">
                  <c:v>309.39470909894243</c:v>
                </c:pt>
                <c:pt idx="643">
                  <c:v>309.29064891418426</c:v>
                </c:pt>
                <c:pt idx="644">
                  <c:v>309.18660231009426</c:v>
                </c:pt>
                <c:pt idx="645">
                  <c:v>309.08256928929484</c:v>
                </c:pt>
                <c:pt idx="646">
                  <c:v>308.97854985440904</c:v>
                </c:pt>
                <c:pt idx="647">
                  <c:v>308.87454400805882</c:v>
                </c:pt>
                <c:pt idx="648">
                  <c:v>308.77055175286569</c:v>
                </c:pt>
                <c:pt idx="649">
                  <c:v>308.66657309145057</c:v>
                </c:pt>
                <c:pt idx="650">
                  <c:v>308.56260802643402</c:v>
                </c:pt>
                <c:pt idx="651">
                  <c:v>308.45865656043583</c:v>
                </c:pt>
                <c:pt idx="652">
                  <c:v>308.35471869607528</c:v>
                </c:pt>
                <c:pt idx="653">
                  <c:v>308.25079443597127</c:v>
                </c:pt>
                <c:pt idx="654">
                  <c:v>308.14688378274207</c:v>
                </c:pt>
                <c:pt idx="655">
                  <c:v>308.04298673900513</c:v>
                </c:pt>
                <c:pt idx="656">
                  <c:v>307.93910330737737</c:v>
                </c:pt>
                <c:pt idx="657">
                  <c:v>307.83523349047613</c:v>
                </c:pt>
                <c:pt idx="658">
                  <c:v>307.73137729091667</c:v>
                </c:pt>
                <c:pt idx="659">
                  <c:v>307.62753471131487</c:v>
                </c:pt>
                <c:pt idx="660">
                  <c:v>307.52370575428529</c:v>
                </c:pt>
                <c:pt idx="661">
                  <c:v>307.41989042244268</c:v>
                </c:pt>
                <c:pt idx="662">
                  <c:v>307.31608871840047</c:v>
                </c:pt>
                <c:pt idx="663">
                  <c:v>307.21230064477209</c:v>
                </c:pt>
                <c:pt idx="664">
                  <c:v>307.10852620417006</c:v>
                </c:pt>
                <c:pt idx="665">
                  <c:v>307.0047653992068</c:v>
                </c:pt>
                <c:pt idx="666">
                  <c:v>306.9010182324933</c:v>
                </c:pt>
                <c:pt idx="667">
                  <c:v>306.79728470664128</c:v>
                </c:pt>
                <c:pt idx="668">
                  <c:v>306.6935648242607</c:v>
                </c:pt>
                <c:pt idx="669">
                  <c:v>306.58985858796166</c:v>
                </c:pt>
                <c:pt idx="670">
                  <c:v>306.48616600035325</c:v>
                </c:pt>
                <c:pt idx="671">
                  <c:v>306.38248706404448</c:v>
                </c:pt>
                <c:pt idx="672">
                  <c:v>306.2788217816435</c:v>
                </c:pt>
                <c:pt idx="673">
                  <c:v>306.17517015575788</c:v>
                </c:pt>
                <c:pt idx="674">
                  <c:v>306.07153218899481</c:v>
                </c:pt>
                <c:pt idx="675">
                  <c:v>305.96790788396078</c:v>
                </c:pt>
                <c:pt idx="676">
                  <c:v>305.86429724326177</c:v>
                </c:pt>
                <c:pt idx="677">
                  <c:v>305.7607002695031</c:v>
                </c:pt>
                <c:pt idx="678">
                  <c:v>305.65711696528956</c:v>
                </c:pt>
                <c:pt idx="679">
                  <c:v>305.55354733322571</c:v>
                </c:pt>
                <c:pt idx="680">
                  <c:v>305.44999137591498</c:v>
                </c:pt>
                <c:pt idx="681">
                  <c:v>305.34644909596074</c:v>
                </c:pt>
                <c:pt idx="682">
                  <c:v>305.24292049596534</c:v>
                </c:pt>
                <c:pt idx="683">
                  <c:v>305.13940557853073</c:v>
                </c:pt>
                <c:pt idx="684">
                  <c:v>305.03590434625886</c:v>
                </c:pt>
                <c:pt idx="685">
                  <c:v>304.93241680175021</c:v>
                </c:pt>
                <c:pt idx="686">
                  <c:v>304.82894294760507</c:v>
                </c:pt>
                <c:pt idx="687">
                  <c:v>304.72548278642358</c:v>
                </c:pt>
                <c:pt idx="688">
                  <c:v>304.6220363208044</c:v>
                </c:pt>
                <c:pt idx="689">
                  <c:v>304.51860355334657</c:v>
                </c:pt>
                <c:pt idx="690">
                  <c:v>304.41518448664783</c:v>
                </c:pt>
                <c:pt idx="691">
                  <c:v>304.31177912330605</c:v>
                </c:pt>
                <c:pt idx="692">
                  <c:v>304.20838746591761</c:v>
                </c:pt>
                <c:pt idx="693">
                  <c:v>304.10500951707945</c:v>
                </c:pt>
                <c:pt idx="694">
                  <c:v>304.00164527938705</c:v>
                </c:pt>
                <c:pt idx="695">
                  <c:v>303.89829475543542</c:v>
                </c:pt>
                <c:pt idx="696">
                  <c:v>303.79495794781957</c:v>
                </c:pt>
                <c:pt idx="697">
                  <c:v>303.69163485913327</c:v>
                </c:pt>
                <c:pt idx="698">
                  <c:v>303.58832549197024</c:v>
                </c:pt>
                <c:pt idx="699">
                  <c:v>303.4850298489232</c:v>
                </c:pt>
                <c:pt idx="700">
                  <c:v>303.38174793258463</c:v>
                </c:pt>
                <c:pt idx="701">
                  <c:v>303.27847974554646</c:v>
                </c:pt>
                <c:pt idx="702">
                  <c:v>303.17522529039962</c:v>
                </c:pt>
                <c:pt idx="703">
                  <c:v>303.0719845697347</c:v>
                </c:pt>
                <c:pt idx="704">
                  <c:v>302.96875758614186</c:v>
                </c:pt>
                <c:pt idx="705">
                  <c:v>302.86554434221074</c:v>
                </c:pt>
                <c:pt idx="706">
                  <c:v>302.76234484053009</c:v>
                </c:pt>
                <c:pt idx="707">
                  <c:v>302.65915908368828</c:v>
                </c:pt>
                <c:pt idx="708">
                  <c:v>302.55598707427299</c:v>
                </c:pt>
                <c:pt idx="709">
                  <c:v>302.45282881487157</c:v>
                </c:pt>
                <c:pt idx="710">
                  <c:v>302.34968430807032</c:v>
                </c:pt>
                <c:pt idx="711">
                  <c:v>302.24655355645547</c:v>
                </c:pt>
                <c:pt idx="712">
                  <c:v>302.14343656261246</c:v>
                </c:pt>
                <c:pt idx="713">
                  <c:v>302.04033332912638</c:v>
                </c:pt>
                <c:pt idx="714">
                  <c:v>301.93724385858087</c:v>
                </c:pt>
                <c:pt idx="715">
                  <c:v>301.83416815356031</c:v>
                </c:pt>
                <c:pt idx="716">
                  <c:v>301.7311062166475</c:v>
                </c:pt>
                <c:pt idx="717">
                  <c:v>301.62805805042512</c:v>
                </c:pt>
                <c:pt idx="718">
                  <c:v>301.52502365747512</c:v>
                </c:pt>
                <c:pt idx="719">
                  <c:v>301.42200304037885</c:v>
                </c:pt>
                <c:pt idx="720">
                  <c:v>301.31899620171703</c:v>
                </c:pt>
                <c:pt idx="721">
                  <c:v>301.21600314407016</c:v>
                </c:pt>
                <c:pt idx="722">
                  <c:v>301.11302387001768</c:v>
                </c:pt>
                <c:pt idx="723">
                  <c:v>301.01005838213865</c:v>
                </c:pt>
                <c:pt idx="724">
                  <c:v>300.9071066830117</c:v>
                </c:pt>
                <c:pt idx="725">
                  <c:v>300.80416877521446</c:v>
                </c:pt>
                <c:pt idx="726">
                  <c:v>300.70124466132461</c:v>
                </c:pt>
                <c:pt idx="727">
                  <c:v>300.59833434391857</c:v>
                </c:pt>
                <c:pt idx="728">
                  <c:v>300.49543782557259</c:v>
                </c:pt>
                <c:pt idx="729">
                  <c:v>300.39255510886233</c:v>
                </c:pt>
                <c:pt idx="730">
                  <c:v>300.28968619636288</c:v>
                </c:pt>
                <c:pt idx="731">
                  <c:v>300.18683109064818</c:v>
                </c:pt>
                <c:pt idx="732">
                  <c:v>300.08398979429222</c:v>
                </c:pt>
                <c:pt idx="733">
                  <c:v>299.98116230986852</c:v>
                </c:pt>
                <c:pt idx="734">
                  <c:v>299.87834863994942</c:v>
                </c:pt>
                <c:pt idx="735">
                  <c:v>299.77554878710697</c:v>
                </c:pt>
                <c:pt idx="736">
                  <c:v>299.67276275391282</c:v>
                </c:pt>
                <c:pt idx="737">
                  <c:v>299.5699905429376</c:v>
                </c:pt>
                <c:pt idx="738">
                  <c:v>299.46723215675172</c:v>
                </c:pt>
                <c:pt idx="739">
                  <c:v>299.36448759792478</c:v>
                </c:pt>
                <c:pt idx="740">
                  <c:v>299.2617568690261</c:v>
                </c:pt>
                <c:pt idx="741">
                  <c:v>299.15903997262399</c:v>
                </c:pt>
                <c:pt idx="742">
                  <c:v>299.05633691128628</c:v>
                </c:pt>
                <c:pt idx="743">
                  <c:v>298.95364768758066</c:v>
                </c:pt>
                <c:pt idx="744">
                  <c:v>298.85097230407365</c:v>
                </c:pt>
                <c:pt idx="745">
                  <c:v>298.74831076333135</c:v>
                </c:pt>
                <c:pt idx="746">
                  <c:v>298.64566306791932</c:v>
                </c:pt>
                <c:pt idx="747">
                  <c:v>298.54302922040262</c:v>
                </c:pt>
                <c:pt idx="748">
                  <c:v>298.44040922334557</c:v>
                </c:pt>
                <c:pt idx="749">
                  <c:v>298.33780307931187</c:v>
                </c:pt>
                <c:pt idx="750">
                  <c:v>298.23521079086464</c:v>
                </c:pt>
                <c:pt idx="751">
                  <c:v>298.13263236056684</c:v>
                </c:pt>
                <c:pt idx="752">
                  <c:v>298.03006779098013</c:v>
                </c:pt>
                <c:pt idx="753">
                  <c:v>297.92751708466596</c:v>
                </c:pt>
                <c:pt idx="754">
                  <c:v>297.82498024418533</c:v>
                </c:pt>
                <c:pt idx="755">
                  <c:v>297.72245727209815</c:v>
                </c:pt>
                <c:pt idx="756">
                  <c:v>297.61994817096428</c:v>
                </c:pt>
                <c:pt idx="757">
                  <c:v>297.51745294334251</c:v>
                </c:pt>
                <c:pt idx="758">
                  <c:v>297.41497159179141</c:v>
                </c:pt>
                <c:pt idx="759">
                  <c:v>297.31250411886884</c:v>
                </c:pt>
                <c:pt idx="760">
                  <c:v>297.2100505271319</c:v>
                </c:pt>
                <c:pt idx="761">
                  <c:v>297.10761081913728</c:v>
                </c:pt>
                <c:pt idx="762">
                  <c:v>297.00518499744089</c:v>
                </c:pt>
                <c:pt idx="763">
                  <c:v>296.90277306459836</c:v>
                </c:pt>
                <c:pt idx="764">
                  <c:v>296.80037502316435</c:v>
                </c:pt>
                <c:pt idx="765">
                  <c:v>296.69799087569311</c:v>
                </c:pt>
                <c:pt idx="766">
                  <c:v>296.59562062473839</c:v>
                </c:pt>
                <c:pt idx="767">
                  <c:v>296.49326427285285</c:v>
                </c:pt>
                <c:pt idx="768">
                  <c:v>296.39092182258935</c:v>
                </c:pt>
                <c:pt idx="769">
                  <c:v>296.28859327649957</c:v>
                </c:pt>
                <c:pt idx="770">
                  <c:v>296.18627863713459</c:v>
                </c:pt>
                <c:pt idx="771">
                  <c:v>296.08397790704515</c:v>
                </c:pt>
                <c:pt idx="772">
                  <c:v>295.98169108878125</c:v>
                </c:pt>
                <c:pt idx="773">
                  <c:v>295.87941818489242</c:v>
                </c:pt>
                <c:pt idx="774">
                  <c:v>295.77715919792712</c:v>
                </c:pt>
                <c:pt idx="775">
                  <c:v>295.67491413043393</c:v>
                </c:pt>
                <c:pt idx="776">
                  <c:v>295.57268298496018</c:v>
                </c:pt>
                <c:pt idx="777">
                  <c:v>295.47046576405279</c:v>
                </c:pt>
                <c:pt idx="778">
                  <c:v>295.36826247025868</c:v>
                </c:pt>
                <c:pt idx="779">
                  <c:v>295.26607310612286</c:v>
                </c:pt>
                <c:pt idx="780">
                  <c:v>295.16389767419128</c:v>
                </c:pt>
                <c:pt idx="781">
                  <c:v>295.06173617700773</c:v>
                </c:pt>
                <c:pt idx="782">
                  <c:v>294.95958861711688</c:v>
                </c:pt>
                <c:pt idx="783">
                  <c:v>294.85745499706167</c:v>
                </c:pt>
                <c:pt idx="784">
                  <c:v>294.75533531938493</c:v>
                </c:pt>
                <c:pt idx="785">
                  <c:v>294.65322958662881</c:v>
                </c:pt>
                <c:pt idx="786">
                  <c:v>294.55113780133462</c:v>
                </c:pt>
                <c:pt idx="787">
                  <c:v>294.44905996604376</c:v>
                </c:pt>
                <c:pt idx="788">
                  <c:v>294.34699608329618</c:v>
                </c:pt>
                <c:pt idx="789">
                  <c:v>294.24494615563168</c:v>
                </c:pt>
                <c:pt idx="790">
                  <c:v>294.14291018558924</c:v>
                </c:pt>
                <c:pt idx="791">
                  <c:v>294.04088817570761</c:v>
                </c:pt>
                <c:pt idx="792">
                  <c:v>293.93888012852409</c:v>
                </c:pt>
                <c:pt idx="793">
                  <c:v>293.83688604657652</c:v>
                </c:pt>
                <c:pt idx="794">
                  <c:v>293.73490593240132</c:v>
                </c:pt>
                <c:pt idx="795">
                  <c:v>293.63293978853454</c:v>
                </c:pt>
                <c:pt idx="796">
                  <c:v>293.53098761751158</c:v>
                </c:pt>
                <c:pt idx="797">
                  <c:v>293.42904942186709</c:v>
                </c:pt>
                <c:pt idx="798">
                  <c:v>293.32712520413543</c:v>
                </c:pt>
                <c:pt idx="799">
                  <c:v>293.22521496685022</c:v>
                </c:pt>
                <c:pt idx="800">
                  <c:v>293.1233187125444</c:v>
                </c:pt>
                <c:pt idx="801">
                  <c:v>293.02143644375019</c:v>
                </c:pt>
                <c:pt idx="802">
                  <c:v>292.91956816299927</c:v>
                </c:pt>
                <c:pt idx="803">
                  <c:v>292.81771387282299</c:v>
                </c:pt>
                <c:pt idx="804">
                  <c:v>292.7158735757518</c:v>
                </c:pt>
                <c:pt idx="805">
                  <c:v>292.61404727431534</c:v>
                </c:pt>
                <c:pt idx="806">
                  <c:v>292.51223497104291</c:v>
                </c:pt>
                <c:pt idx="807">
                  <c:v>292.41043666846349</c:v>
                </c:pt>
                <c:pt idx="808">
                  <c:v>292.30865236910472</c:v>
                </c:pt>
                <c:pt idx="809">
                  <c:v>292.20688207549426</c:v>
                </c:pt>
                <c:pt idx="810">
                  <c:v>292.10512579015892</c:v>
                </c:pt>
                <c:pt idx="811">
                  <c:v>292.00338351562459</c:v>
                </c:pt>
                <c:pt idx="812">
                  <c:v>291.90165525441705</c:v>
                </c:pt>
                <c:pt idx="813">
                  <c:v>291.79994100906123</c:v>
                </c:pt>
                <c:pt idx="814">
                  <c:v>291.6982407820812</c:v>
                </c:pt>
                <c:pt idx="815">
                  <c:v>291.59655457600087</c:v>
                </c:pt>
                <c:pt idx="816">
                  <c:v>291.49488239334352</c:v>
                </c:pt>
                <c:pt idx="817">
                  <c:v>291.393224236631</c:v>
                </c:pt>
                <c:pt idx="818">
                  <c:v>291.29158010838569</c:v>
                </c:pt>
                <c:pt idx="819">
                  <c:v>291.18995001112847</c:v>
                </c:pt>
                <c:pt idx="820">
                  <c:v>291.08833394737991</c:v>
                </c:pt>
                <c:pt idx="821">
                  <c:v>290.98673191966043</c:v>
                </c:pt>
                <c:pt idx="822">
                  <c:v>290.88514393048882</c:v>
                </c:pt>
                <c:pt idx="823">
                  <c:v>290.78356998238399</c:v>
                </c:pt>
                <c:pt idx="824">
                  <c:v>290.68201007786422</c:v>
                </c:pt>
                <c:pt idx="825">
                  <c:v>290.58046421944664</c:v>
                </c:pt>
                <c:pt idx="826">
                  <c:v>290.47893240964805</c:v>
                </c:pt>
                <c:pt idx="827">
                  <c:v>290.37741465098492</c:v>
                </c:pt>
                <c:pt idx="828">
                  <c:v>290.27591094597261</c:v>
                </c:pt>
                <c:pt idx="829">
                  <c:v>290.17442129712674</c:v>
                </c:pt>
                <c:pt idx="830">
                  <c:v>290.07294570696058</c:v>
                </c:pt>
                <c:pt idx="831">
                  <c:v>289.97148417798849</c:v>
                </c:pt>
                <c:pt idx="832">
                  <c:v>289.87003671272339</c:v>
                </c:pt>
                <c:pt idx="833">
                  <c:v>289.76860331367772</c:v>
                </c:pt>
                <c:pt idx="834">
                  <c:v>289.6671839833636</c:v>
                </c:pt>
                <c:pt idx="835">
                  <c:v>289.56577872429159</c:v>
                </c:pt>
                <c:pt idx="836">
                  <c:v>289.46438753897274</c:v>
                </c:pt>
                <c:pt idx="837">
                  <c:v>289.36301042991698</c:v>
                </c:pt>
                <c:pt idx="838">
                  <c:v>289.26164739963332</c:v>
                </c:pt>
                <c:pt idx="839">
                  <c:v>289.16029845063042</c:v>
                </c:pt>
                <c:pt idx="840">
                  <c:v>289.05896358541685</c:v>
                </c:pt>
                <c:pt idx="841">
                  <c:v>288.95764280649939</c:v>
                </c:pt>
                <c:pt idx="842">
                  <c:v>288.85633611638519</c:v>
                </c:pt>
                <c:pt idx="843">
                  <c:v>288.75504351758019</c:v>
                </c:pt>
                <c:pt idx="844">
                  <c:v>288.65376501259021</c:v>
                </c:pt>
                <c:pt idx="845">
                  <c:v>288.55250060391978</c:v>
                </c:pt>
                <c:pt idx="846">
                  <c:v>288.45125029407319</c:v>
                </c:pt>
                <c:pt idx="847">
                  <c:v>288.35001408555428</c:v>
                </c:pt>
                <c:pt idx="848">
                  <c:v>288.24879198086592</c:v>
                </c:pt>
                <c:pt idx="849">
                  <c:v>288.1475839825103</c:v>
                </c:pt>
                <c:pt idx="850">
                  <c:v>288.04639009298927</c:v>
                </c:pt>
                <c:pt idx="851">
                  <c:v>287.94521031480411</c:v>
                </c:pt>
                <c:pt idx="852">
                  <c:v>287.84404465045486</c:v>
                </c:pt>
                <c:pt idx="853">
                  <c:v>287.7428931024416</c:v>
                </c:pt>
                <c:pt idx="854">
                  <c:v>287.64175567326328</c:v>
                </c:pt>
                <c:pt idx="855">
                  <c:v>287.54063236541867</c:v>
                </c:pt>
                <c:pt idx="856">
                  <c:v>287.43952318140532</c:v>
                </c:pt>
                <c:pt idx="857">
                  <c:v>287.33842812372103</c:v>
                </c:pt>
                <c:pt idx="858">
                  <c:v>287.23734719486197</c:v>
                </c:pt>
                <c:pt idx="859">
                  <c:v>287.13628039732424</c:v>
                </c:pt>
                <c:pt idx="860">
                  <c:v>287.03522773360311</c:v>
                </c:pt>
                <c:pt idx="861">
                  <c:v>286.93418920619331</c:v>
                </c:pt>
                <c:pt idx="862">
                  <c:v>286.83316481758914</c:v>
                </c:pt>
                <c:pt idx="863">
                  <c:v>286.7321545702838</c:v>
                </c:pt>
                <c:pt idx="864">
                  <c:v>286.6311584667701</c:v>
                </c:pt>
                <c:pt idx="865">
                  <c:v>286.53017650954013</c:v>
                </c:pt>
                <c:pt idx="866">
                  <c:v>286.42920870108554</c:v>
                </c:pt>
                <c:pt idx="867">
                  <c:v>286.32825504389706</c:v>
                </c:pt>
                <c:pt idx="868">
                  <c:v>286.22731554046493</c:v>
                </c:pt>
                <c:pt idx="869">
                  <c:v>286.12639019327872</c:v>
                </c:pt>
                <c:pt idx="870">
                  <c:v>286.0254790048275</c:v>
                </c:pt>
                <c:pt idx="871">
                  <c:v>285.9245819775993</c:v>
                </c:pt>
                <c:pt idx="872">
                  <c:v>285.82369911408205</c:v>
                </c:pt>
                <c:pt idx="873">
                  <c:v>285.72283041676252</c:v>
                </c:pt>
                <c:pt idx="874">
                  <c:v>285.62197588812717</c:v>
                </c:pt>
                <c:pt idx="875">
                  <c:v>285.52113553066164</c:v>
                </c:pt>
                <c:pt idx="876">
                  <c:v>285.42030934685113</c:v>
                </c:pt>
                <c:pt idx="877">
                  <c:v>285.31949733917997</c:v>
                </c:pt>
                <c:pt idx="878">
                  <c:v>285.21869951013213</c:v>
                </c:pt>
                <c:pt idx="879">
                  <c:v>285.11791586219022</c:v>
                </c:pt>
                <c:pt idx="880">
                  <c:v>285.01714639783728</c:v>
                </c:pt>
                <c:pt idx="881">
                  <c:v>284.91639111955499</c:v>
                </c:pt>
                <c:pt idx="882">
                  <c:v>284.81565002982455</c:v>
                </c:pt>
                <c:pt idx="883">
                  <c:v>284.71492313112634</c:v>
                </c:pt>
                <c:pt idx="884">
                  <c:v>284.61421042594031</c:v>
                </c:pt>
                <c:pt idx="885">
                  <c:v>284.51351191674593</c:v>
                </c:pt>
                <c:pt idx="886">
                  <c:v>284.41282760602138</c:v>
                </c:pt>
                <c:pt idx="887">
                  <c:v>284.31215749624505</c:v>
                </c:pt>
                <c:pt idx="888">
                  <c:v>284.21150158989406</c:v>
                </c:pt>
                <c:pt idx="889">
                  <c:v>284.11085988944507</c:v>
                </c:pt>
                <c:pt idx="890">
                  <c:v>284.0102323973739</c:v>
                </c:pt>
                <c:pt idx="891">
                  <c:v>283.90961911615608</c:v>
                </c:pt>
                <c:pt idx="892">
                  <c:v>283.80902004826652</c:v>
                </c:pt>
                <c:pt idx="893">
                  <c:v>283.70843519617875</c:v>
                </c:pt>
                <c:pt idx="894">
                  <c:v>283.60786456236673</c:v>
                </c:pt>
                <c:pt idx="895">
                  <c:v>283.50730814930262</c:v>
                </c:pt>
                <c:pt idx="896">
                  <c:v>283.40676595945882</c:v>
                </c:pt>
                <c:pt idx="897">
                  <c:v>283.30623799530696</c:v>
                </c:pt>
                <c:pt idx="898">
                  <c:v>283.20572425931749</c:v>
                </c:pt>
                <c:pt idx="899">
                  <c:v>283.10522475396078</c:v>
                </c:pt>
                <c:pt idx="900">
                  <c:v>283.00473948170611</c:v>
                </c:pt>
                <c:pt idx="901">
                  <c:v>282.90426844502235</c:v>
                </c:pt>
                <c:pt idx="902">
                  <c:v>282.80381164637777</c:v>
                </c:pt>
                <c:pt idx="903">
                  <c:v>282.7033690882397</c:v>
                </c:pt>
                <c:pt idx="904">
                  <c:v>282.60294077307532</c:v>
                </c:pt>
                <c:pt idx="905">
                  <c:v>282.50252670335038</c:v>
                </c:pt>
                <c:pt idx="906">
                  <c:v>282.40212688153076</c:v>
                </c:pt>
                <c:pt idx="907">
                  <c:v>282.30174131008118</c:v>
                </c:pt>
                <c:pt idx="908">
                  <c:v>282.20136999146609</c:v>
                </c:pt>
                <c:pt idx="909">
                  <c:v>282.10101292814875</c:v>
                </c:pt>
                <c:pt idx="910">
                  <c:v>282.00067012259228</c:v>
                </c:pt>
                <c:pt idx="911">
                  <c:v>281.90034157725893</c:v>
                </c:pt>
                <c:pt idx="912">
                  <c:v>281.80002729461017</c:v>
                </c:pt>
                <c:pt idx="913">
                  <c:v>281.69972727710706</c:v>
                </c:pt>
                <c:pt idx="914">
                  <c:v>281.59944152720982</c:v>
                </c:pt>
                <c:pt idx="915">
                  <c:v>281.49917004737813</c:v>
                </c:pt>
                <c:pt idx="916">
                  <c:v>281.39891284007081</c:v>
                </c:pt>
                <c:pt idx="917">
                  <c:v>281.29866990774639</c:v>
                </c:pt>
                <c:pt idx="918">
                  <c:v>281.19844125286232</c:v>
                </c:pt>
                <c:pt idx="919">
                  <c:v>281.09822687787556</c:v>
                </c:pt>
                <c:pt idx="920">
                  <c:v>280.99802678524253</c:v>
                </c:pt>
                <c:pt idx="921">
                  <c:v>280.89784097741892</c:v>
                </c:pt>
                <c:pt idx="922">
                  <c:v>280.79766945685952</c:v>
                </c:pt>
                <c:pt idx="923">
                  <c:v>280.69751222601889</c:v>
                </c:pt>
                <c:pt idx="924">
                  <c:v>280.59736928735049</c:v>
                </c:pt>
                <c:pt idx="925">
                  <c:v>280.49724064330752</c:v>
                </c:pt>
                <c:pt idx="926">
                  <c:v>280.39712629634221</c:v>
                </c:pt>
                <c:pt idx="927">
                  <c:v>280.29702624890604</c:v>
                </c:pt>
                <c:pt idx="928">
                  <c:v>280.19694050345038</c:v>
                </c:pt>
                <c:pt idx="929">
                  <c:v>280.09686906242536</c:v>
                </c:pt>
                <c:pt idx="930">
                  <c:v>279.99681192828058</c:v>
                </c:pt>
                <c:pt idx="931">
                  <c:v>279.89676910346537</c:v>
                </c:pt>
                <c:pt idx="932">
                  <c:v>279.79674059042782</c:v>
                </c:pt>
                <c:pt idx="933">
                  <c:v>279.69672639161575</c:v>
                </c:pt>
                <c:pt idx="934">
                  <c:v>279.59672650947596</c:v>
                </c:pt>
                <c:pt idx="935">
                  <c:v>279.49674094645491</c:v>
                </c:pt>
                <c:pt idx="936">
                  <c:v>279.39676970499846</c:v>
                </c:pt>
                <c:pt idx="937">
                  <c:v>279.29681278755135</c:v>
                </c:pt>
                <c:pt idx="938">
                  <c:v>279.19687019655817</c:v>
                </c:pt>
                <c:pt idx="939">
                  <c:v>279.09694193446228</c:v>
                </c:pt>
                <c:pt idx="940">
                  <c:v>278.99702800370687</c:v>
                </c:pt>
                <c:pt idx="941">
                  <c:v>278.89712840673434</c:v>
                </c:pt>
                <c:pt idx="942">
                  <c:v>278.79724314598627</c:v>
                </c:pt>
                <c:pt idx="943">
                  <c:v>278.6973722239037</c:v>
                </c:pt>
                <c:pt idx="944">
                  <c:v>278.59751564292685</c:v>
                </c:pt>
                <c:pt idx="945">
                  <c:v>278.49767340549545</c:v>
                </c:pt>
                <c:pt idx="946">
                  <c:v>278.39784551404864</c:v>
                </c:pt>
                <c:pt idx="947">
                  <c:v>278.29803197102416</c:v>
                </c:pt>
                <c:pt idx="948">
                  <c:v>278.19823277886042</c:v>
                </c:pt>
                <c:pt idx="949">
                  <c:v>278.09844793999395</c:v>
                </c:pt>
                <c:pt idx="950">
                  <c:v>277.99867745686112</c:v>
                </c:pt>
                <c:pt idx="951">
                  <c:v>277.89892133189761</c:v>
                </c:pt>
                <c:pt idx="952">
                  <c:v>277.79917956753815</c:v>
                </c:pt>
                <c:pt idx="953">
                  <c:v>277.69945216621733</c:v>
                </c:pt>
                <c:pt idx="954">
                  <c:v>277.59973913036856</c:v>
                </c:pt>
                <c:pt idx="955">
                  <c:v>277.50004046242469</c:v>
                </c:pt>
                <c:pt idx="956">
                  <c:v>277.40035616481822</c:v>
                </c:pt>
                <c:pt idx="957">
                  <c:v>277.30068623998056</c:v>
                </c:pt>
                <c:pt idx="958">
                  <c:v>277.20103069034258</c:v>
                </c:pt>
                <c:pt idx="959">
                  <c:v>277.1013895183346</c:v>
                </c:pt>
                <c:pt idx="960">
                  <c:v>277.00176272638612</c:v>
                </c:pt>
                <c:pt idx="961">
                  <c:v>276.902150316926</c:v>
                </c:pt>
                <c:pt idx="962">
                  <c:v>276.80255229238242</c:v>
                </c:pt>
                <c:pt idx="963">
                  <c:v>276.7029686551831</c:v>
                </c:pt>
                <c:pt idx="964">
                  <c:v>276.60339940775452</c:v>
                </c:pt>
                <c:pt idx="965">
                  <c:v>276.50384455252328</c:v>
                </c:pt>
                <c:pt idx="966">
                  <c:v>276.40430409191453</c:v>
                </c:pt>
                <c:pt idx="967">
                  <c:v>276.30477802835316</c:v>
                </c:pt>
                <c:pt idx="968">
                  <c:v>276.20526636426331</c:v>
                </c:pt>
                <c:pt idx="969">
                  <c:v>276.10576910206834</c:v>
                </c:pt>
                <c:pt idx="970">
                  <c:v>276.00628624419102</c:v>
                </c:pt>
                <c:pt idx="971">
                  <c:v>275.90681779305379</c:v>
                </c:pt>
                <c:pt idx="972">
                  <c:v>275.80736375107762</c:v>
                </c:pt>
                <c:pt idx="973">
                  <c:v>275.70792412068351</c:v>
                </c:pt>
                <c:pt idx="974">
                  <c:v>275.60849890429125</c:v>
                </c:pt>
                <c:pt idx="975">
                  <c:v>275.50908810432054</c:v>
                </c:pt>
                <c:pt idx="976">
                  <c:v>275.40969172318961</c:v>
                </c:pt>
                <c:pt idx="977">
                  <c:v>275.31030976331681</c:v>
                </c:pt>
                <c:pt idx="978">
                  <c:v>275.21094222711935</c:v>
                </c:pt>
                <c:pt idx="979">
                  <c:v>275.11158911701398</c:v>
                </c:pt>
                <c:pt idx="980">
                  <c:v>275.01225043541655</c:v>
                </c:pt>
                <c:pt idx="981">
                  <c:v>274.91292618474228</c:v>
                </c:pt>
                <c:pt idx="982">
                  <c:v>274.81361636740559</c:v>
                </c:pt>
                <c:pt idx="983">
                  <c:v>274.71432098582079</c:v>
                </c:pt>
                <c:pt idx="984">
                  <c:v>274.61504004240072</c:v>
                </c:pt>
                <c:pt idx="985">
                  <c:v>274.51577353955832</c:v>
                </c:pt>
                <c:pt idx="986">
                  <c:v>274.41652147970495</c:v>
                </c:pt>
                <c:pt idx="987">
                  <c:v>274.31728386525208</c:v>
                </c:pt>
                <c:pt idx="988">
                  <c:v>274.21806069861009</c:v>
                </c:pt>
                <c:pt idx="989">
                  <c:v>274.11885198218874</c:v>
                </c:pt>
                <c:pt idx="990">
                  <c:v>274.01965771839724</c:v>
                </c:pt>
                <c:pt idx="991">
                  <c:v>273.92047790964392</c:v>
                </c:pt>
                <c:pt idx="992">
                  <c:v>273.82131255833644</c:v>
                </c:pt>
                <c:pt idx="993">
                  <c:v>273.72216166688196</c:v>
                </c:pt>
                <c:pt idx="994">
                  <c:v>273.62302523768676</c:v>
                </c:pt>
                <c:pt idx="995">
                  <c:v>273.52390327315652</c:v>
                </c:pt>
                <c:pt idx="996">
                  <c:v>273.42479577569605</c:v>
                </c:pt>
                <c:pt idx="997">
                  <c:v>273.32570274770995</c:v>
                </c:pt>
                <c:pt idx="998">
                  <c:v>273.22662419160162</c:v>
                </c:pt>
                <c:pt idx="999">
                  <c:v>273.12756010977398</c:v>
                </c:pt>
                <c:pt idx="1000">
                  <c:v>273.02851050462897</c:v>
                </c:pt>
                <c:pt idx="1001">
                  <c:v>272.92947537856867</c:v>
                </c:pt>
                <c:pt idx="1002">
                  <c:v>272.83045473399352</c:v>
                </c:pt>
                <c:pt idx="1003">
                  <c:v>272.73144857330368</c:v>
                </c:pt>
                <c:pt idx="1004">
                  <c:v>272.63245689889868</c:v>
                </c:pt>
                <c:pt idx="1005">
                  <c:v>272.5334797131772</c:v>
                </c:pt>
                <c:pt idx="1006">
                  <c:v>272.43451701853746</c:v>
                </c:pt>
                <c:pt idx="1007">
                  <c:v>272.33556881737672</c:v>
                </c:pt>
                <c:pt idx="1008">
                  <c:v>272.23663511209173</c:v>
                </c:pt>
                <c:pt idx="1009">
                  <c:v>272.13771590507827</c:v>
                </c:pt>
                <c:pt idx="1010">
                  <c:v>272.03881119873188</c:v>
                </c:pt>
                <c:pt idx="1011">
                  <c:v>271.93992099544698</c:v>
                </c:pt>
                <c:pt idx="1012">
                  <c:v>271.8410452976176</c:v>
                </c:pt>
                <c:pt idx="1013">
                  <c:v>271.74218410763677</c:v>
                </c:pt>
                <c:pt idx="1014">
                  <c:v>271.64333742789717</c:v>
                </c:pt>
                <c:pt idx="1015">
                  <c:v>271.54450526079057</c:v>
                </c:pt>
                <c:pt idx="1016">
                  <c:v>271.44568760870817</c:v>
                </c:pt>
                <c:pt idx="1017">
                  <c:v>271.34688447404017</c:v>
                </c:pt>
                <c:pt idx="1018">
                  <c:v>271.24809585917626</c:v>
                </c:pt>
                <c:pt idx="1019">
                  <c:v>271.14932176650592</c:v>
                </c:pt>
                <c:pt idx="1020">
                  <c:v>271.05056219841708</c:v>
                </c:pt>
                <c:pt idx="1021">
                  <c:v>270.95181715729728</c:v>
                </c:pt>
                <c:pt idx="1022">
                  <c:v>270.85308664553401</c:v>
                </c:pt>
                <c:pt idx="1023">
                  <c:v>270.75437066551308</c:v>
                </c:pt>
                <c:pt idx="1024">
                  <c:v>270.65566921962017</c:v>
                </c:pt>
                <c:pt idx="1025">
                  <c:v>270.5569823102399</c:v>
                </c:pt>
                <c:pt idx="1026">
                  <c:v>270.4583099397567</c:v>
                </c:pt>
                <c:pt idx="1027">
                  <c:v>270.35965211055401</c:v>
                </c:pt>
                <c:pt idx="1028">
                  <c:v>270.26100882501419</c:v>
                </c:pt>
                <c:pt idx="1029">
                  <c:v>270.16238008551989</c:v>
                </c:pt>
                <c:pt idx="1030">
                  <c:v>270.06376589445193</c:v>
                </c:pt>
                <c:pt idx="1031">
                  <c:v>269.96516625419116</c:v>
                </c:pt>
                <c:pt idx="1032">
                  <c:v>269.86658116711749</c:v>
                </c:pt>
                <c:pt idx="1033">
                  <c:v>269.76801063561027</c:v>
                </c:pt>
                <c:pt idx="1034">
                  <c:v>269.66945466204805</c:v>
                </c:pt>
                <c:pt idx="1035">
                  <c:v>269.57091324880827</c:v>
                </c:pt>
                <c:pt idx="1036">
                  <c:v>269.47238639826872</c:v>
                </c:pt>
                <c:pt idx="1037">
                  <c:v>269.37387411280542</c:v>
                </c:pt>
                <c:pt idx="1038">
                  <c:v>269.27537639479402</c:v>
                </c:pt>
                <c:pt idx="1039">
                  <c:v>269.17689324660984</c:v>
                </c:pt>
                <c:pt idx="1040">
                  <c:v>269.07842467062704</c:v>
                </c:pt>
                <c:pt idx="1041">
                  <c:v>268.9799706692192</c:v>
                </c:pt>
                <c:pt idx="1042">
                  <c:v>268.88153124475912</c:v>
                </c:pt>
                <c:pt idx="1043">
                  <c:v>268.78310639961944</c:v>
                </c:pt>
                <c:pt idx="1044">
                  <c:v>268.68469613617145</c:v>
                </c:pt>
                <c:pt idx="1045">
                  <c:v>268.58630045678564</c:v>
                </c:pt>
                <c:pt idx="1046">
                  <c:v>268.48791936383242</c:v>
                </c:pt>
                <c:pt idx="1047">
                  <c:v>268.38955285968126</c:v>
                </c:pt>
                <c:pt idx="1048">
                  <c:v>268.2912009467006</c:v>
                </c:pt>
                <c:pt idx="1049">
                  <c:v>268.1928636272587</c:v>
                </c:pt>
                <c:pt idx="1050">
                  <c:v>268.09454090372242</c:v>
                </c:pt>
                <c:pt idx="1051">
                  <c:v>267.99623277845853</c:v>
                </c:pt>
                <c:pt idx="1052">
                  <c:v>267.8979392538331</c:v>
                </c:pt>
                <c:pt idx="1053">
                  <c:v>267.79966033221092</c:v>
                </c:pt>
                <c:pt idx="1054">
                  <c:v>267.70139601595668</c:v>
                </c:pt>
                <c:pt idx="1055">
                  <c:v>267.60314630743392</c:v>
                </c:pt>
                <c:pt idx="1056">
                  <c:v>267.5049112090058</c:v>
                </c:pt>
                <c:pt idx="1057">
                  <c:v>267.40669072303461</c:v>
                </c:pt>
                <c:pt idx="1058">
                  <c:v>267.30848485188187</c:v>
                </c:pt>
                <c:pt idx="1059">
                  <c:v>267.2102935979085</c:v>
                </c:pt>
                <c:pt idx="1060">
                  <c:v>267.11211696347459</c:v>
                </c:pt>
                <c:pt idx="1061">
                  <c:v>267.01395495093993</c:v>
                </c:pt>
                <c:pt idx="1062">
                  <c:v>266.91580756266302</c:v>
                </c:pt>
                <c:pt idx="1063">
                  <c:v>266.817674801002</c:v>
                </c:pt>
                <c:pt idx="1064">
                  <c:v>266.71955666831406</c:v>
                </c:pt>
                <c:pt idx="1065">
                  <c:v>266.62145316695597</c:v>
                </c:pt>
                <c:pt idx="1066">
                  <c:v>266.52336429928363</c:v>
                </c:pt>
                <c:pt idx="1067">
                  <c:v>266.42529006765216</c:v>
                </c:pt>
                <c:pt idx="1068">
                  <c:v>266.32723047441618</c:v>
                </c:pt>
                <c:pt idx="1069">
                  <c:v>266.22918552192925</c:v>
                </c:pt>
                <c:pt idx="1070">
                  <c:v>266.13115521254457</c:v>
                </c:pt>
                <c:pt idx="1071">
                  <c:v>266.03313954861449</c:v>
                </c:pt>
                <c:pt idx="1072">
                  <c:v>265.93513853249078</c:v>
                </c:pt>
                <c:pt idx="1073">
                  <c:v>265.83715216652416</c:v>
                </c:pt>
                <c:pt idx="1074">
                  <c:v>265.73918045306482</c:v>
                </c:pt>
                <c:pt idx="1075">
                  <c:v>265.6412233944626</c:v>
                </c:pt>
                <c:pt idx="1076">
                  <c:v>265.54328099306576</c:v>
                </c:pt>
                <c:pt idx="1077">
                  <c:v>265.4453532512224</c:v>
                </c:pt>
                <c:pt idx="1078">
                  <c:v>265.34744017128048</c:v>
                </c:pt>
                <c:pt idx="1079">
                  <c:v>265.24954175558577</c:v>
                </c:pt>
                <c:pt idx="1080">
                  <c:v>265.15165800648487</c:v>
                </c:pt>
                <c:pt idx="1081">
                  <c:v>265.05378892632268</c:v>
                </c:pt>
                <c:pt idx="1082">
                  <c:v>264.95593451744367</c:v>
                </c:pt>
                <c:pt idx="1083">
                  <c:v>264.85809478219176</c:v>
                </c:pt>
                <c:pt idx="1084">
                  <c:v>264.76026972290975</c:v>
                </c:pt>
                <c:pt idx="1085">
                  <c:v>264.66245934194012</c:v>
                </c:pt>
                <c:pt idx="1086">
                  <c:v>264.56466364162452</c:v>
                </c:pt>
                <c:pt idx="1087">
                  <c:v>264.46688262430376</c:v>
                </c:pt>
                <c:pt idx="1088">
                  <c:v>264.36911629231776</c:v>
                </c:pt>
                <c:pt idx="1089">
                  <c:v>264.27136464800645</c:v>
                </c:pt>
                <c:pt idx="1090">
                  <c:v>264.1736276937084</c:v>
                </c:pt>
                <c:pt idx="1091">
                  <c:v>264.07590543176138</c:v>
                </c:pt>
                <c:pt idx="1092">
                  <c:v>263.9781978645027</c:v>
                </c:pt>
                <c:pt idx="1093">
                  <c:v>263.88050499426936</c:v>
                </c:pt>
                <c:pt idx="1094">
                  <c:v>263.78282682339687</c:v>
                </c:pt>
                <c:pt idx="1095">
                  <c:v>263.68516335422021</c:v>
                </c:pt>
                <c:pt idx="1096">
                  <c:v>263.58751458907403</c:v>
                </c:pt>
                <c:pt idx="1097">
                  <c:v>263.48988053029211</c:v>
                </c:pt>
                <c:pt idx="1098">
                  <c:v>263.39226118020707</c:v>
                </c:pt>
                <c:pt idx="1099">
                  <c:v>263.29465654115143</c:v>
                </c:pt>
                <c:pt idx="1100">
                  <c:v>263.19706661545678</c:v>
                </c:pt>
                <c:pt idx="1101">
                  <c:v>263.09949140545348</c:v>
                </c:pt>
                <c:pt idx="1102">
                  <c:v>263.00193091347182</c:v>
                </c:pt>
                <c:pt idx="1103">
                  <c:v>262.90438514184137</c:v>
                </c:pt>
                <c:pt idx="1104">
                  <c:v>262.8068540928906</c:v>
                </c:pt>
                <c:pt idx="1105">
                  <c:v>262.70933776894719</c:v>
                </c:pt>
                <c:pt idx="1106">
                  <c:v>262.61183617233871</c:v>
                </c:pt>
                <c:pt idx="1107">
                  <c:v>262.51434930539142</c:v>
                </c:pt>
                <c:pt idx="1108">
                  <c:v>262.41687717043072</c:v>
                </c:pt>
                <c:pt idx="1109">
                  <c:v>262.31941976978226</c:v>
                </c:pt>
                <c:pt idx="1110">
                  <c:v>262.22197710576967</c:v>
                </c:pt>
                <c:pt idx="1111">
                  <c:v>262.12454918071717</c:v>
                </c:pt>
                <c:pt idx="1112">
                  <c:v>262.02713599694675</c:v>
                </c:pt>
                <c:pt idx="1113">
                  <c:v>261.92973755678116</c:v>
                </c:pt>
                <c:pt idx="1114">
                  <c:v>261.83235386254159</c:v>
                </c:pt>
                <c:pt idx="1115">
                  <c:v>261.73498491654868</c:v>
                </c:pt>
                <c:pt idx="1116">
                  <c:v>261.63763072112221</c:v>
                </c:pt>
                <c:pt idx="1117">
                  <c:v>261.54029127858149</c:v>
                </c:pt>
                <c:pt idx="1118">
                  <c:v>261.44296659124501</c:v>
                </c:pt>
                <c:pt idx="1119">
                  <c:v>261.34565666143038</c:v>
                </c:pt>
                <c:pt idx="1120">
                  <c:v>261.24836149145466</c:v>
                </c:pt>
                <c:pt idx="1121">
                  <c:v>261.15108108363427</c:v>
                </c:pt>
                <c:pt idx="1122">
                  <c:v>261.05381544028421</c:v>
                </c:pt>
                <c:pt idx="1123">
                  <c:v>260.95656456372018</c:v>
                </c:pt>
                <c:pt idx="1124">
                  <c:v>260.85932845625553</c:v>
                </c:pt>
                <c:pt idx="1125">
                  <c:v>260.76210712020372</c:v>
                </c:pt>
                <c:pt idx="1126">
                  <c:v>260.66490055787779</c:v>
                </c:pt>
                <c:pt idx="1127">
                  <c:v>260.56770877158914</c:v>
                </c:pt>
                <c:pt idx="1128">
                  <c:v>260.47053176364915</c:v>
                </c:pt>
                <c:pt idx="1129">
                  <c:v>260.37336953636833</c:v>
                </c:pt>
                <c:pt idx="1130">
                  <c:v>260.27622209205617</c:v>
                </c:pt>
                <c:pt idx="1131">
                  <c:v>260.17908943302183</c:v>
                </c:pt>
                <c:pt idx="1132">
                  <c:v>260.0819715615732</c:v>
                </c:pt>
                <c:pt idx="1133">
                  <c:v>259.98486848001835</c:v>
                </c:pt>
                <c:pt idx="1134">
                  <c:v>259.8877801906637</c:v>
                </c:pt>
                <c:pt idx="1135">
                  <c:v>259.79070669581512</c:v>
                </c:pt>
                <c:pt idx="1136">
                  <c:v>259.69364799777821</c:v>
                </c:pt>
                <c:pt idx="1137">
                  <c:v>259.59660409885743</c:v>
                </c:pt>
                <c:pt idx="1138">
                  <c:v>259.49957500135662</c:v>
                </c:pt>
                <c:pt idx="1139">
                  <c:v>259.40256070757874</c:v>
                </c:pt>
                <c:pt idx="1140">
                  <c:v>259.30556121982647</c:v>
                </c:pt>
                <c:pt idx="1141">
                  <c:v>259.20857654040117</c:v>
                </c:pt>
                <c:pt idx="1142">
                  <c:v>259.11160667160379</c:v>
                </c:pt>
                <c:pt idx="1143">
                  <c:v>259.01465161573464</c:v>
                </c:pt>
                <c:pt idx="1144">
                  <c:v>258.91771137509284</c:v>
                </c:pt>
                <c:pt idx="1145">
                  <c:v>258.82078595197737</c:v>
                </c:pt>
                <c:pt idx="1146">
                  <c:v>258.72387534868614</c:v>
                </c:pt>
                <c:pt idx="1147">
                  <c:v>258.62697956751634</c:v>
                </c:pt>
                <c:pt idx="1148">
                  <c:v>258.53009861076441</c:v>
                </c:pt>
                <c:pt idx="1149">
                  <c:v>258.43323248072596</c:v>
                </c:pt>
                <c:pt idx="1150">
                  <c:v>258.33638117969628</c:v>
                </c:pt>
                <c:pt idx="1151">
                  <c:v>258.23954470996932</c:v>
                </c:pt>
                <c:pt idx="1152">
                  <c:v>258.14272307383908</c:v>
                </c:pt>
                <c:pt idx="1153">
                  <c:v>258.04591627359775</c:v>
                </c:pt>
                <c:pt idx="1154">
                  <c:v>257.94912431153779</c:v>
                </c:pt>
                <c:pt idx="1155">
                  <c:v>257.85234718995048</c:v>
                </c:pt>
                <c:pt idx="1156">
                  <c:v>257.75558491112611</c:v>
                </c:pt>
                <c:pt idx="1157">
                  <c:v>257.65883747735489</c:v>
                </c:pt>
                <c:pt idx="1158">
                  <c:v>257.56210489092581</c:v>
                </c:pt>
                <c:pt idx="1159">
                  <c:v>257.46538715412697</c:v>
                </c:pt>
                <c:pt idx="1160">
                  <c:v>257.36868426924633</c:v>
                </c:pt>
                <c:pt idx="1161">
                  <c:v>257.27199623857047</c:v>
                </c:pt>
                <c:pt idx="1162">
                  <c:v>257.17532306438591</c:v>
                </c:pt>
                <c:pt idx="1163">
                  <c:v>257.07866474897753</c:v>
                </c:pt>
                <c:pt idx="1164">
                  <c:v>256.9820212946305</c:v>
                </c:pt>
                <c:pt idx="1165">
                  <c:v>256.88539270362833</c:v>
                </c:pt>
                <c:pt idx="1166">
                  <c:v>256.78877897825441</c:v>
                </c:pt>
                <c:pt idx="1167">
                  <c:v>256.69218012079131</c:v>
                </c:pt>
                <c:pt idx="1168">
                  <c:v>256.5955961335203</c:v>
                </c:pt>
                <c:pt idx="1169">
                  <c:v>256.49902701872259</c:v>
                </c:pt>
                <c:pt idx="1170">
                  <c:v>256.40247277867826</c:v>
                </c:pt>
                <c:pt idx="1171">
                  <c:v>256.30593341566703</c:v>
                </c:pt>
                <c:pt idx="1172">
                  <c:v>256.20940893196718</c:v>
                </c:pt>
                <c:pt idx="1173">
                  <c:v>256.11289932985721</c:v>
                </c:pt>
                <c:pt idx="1174">
                  <c:v>256.01640461161372</c:v>
                </c:pt>
                <c:pt idx="1175">
                  <c:v>255.91992477951376</c:v>
                </c:pt>
                <c:pt idx="1176">
                  <c:v>255.82345983583269</c:v>
                </c:pt>
                <c:pt idx="1177">
                  <c:v>255.72700978284578</c:v>
                </c:pt>
                <c:pt idx="1178">
                  <c:v>255.63057462282706</c:v>
                </c:pt>
                <c:pt idx="1179">
                  <c:v>255.5341543580501</c:v>
                </c:pt>
                <c:pt idx="1180">
                  <c:v>255.43774899078772</c:v>
                </c:pt>
                <c:pt idx="1181">
                  <c:v>255.3413585233119</c:v>
                </c:pt>
                <c:pt idx="1182">
                  <c:v>255.2449829578938</c:v>
                </c:pt>
                <c:pt idx="1183">
                  <c:v>255.14862229680404</c:v>
                </c:pt>
                <c:pt idx="1184">
                  <c:v>255.05227654231254</c:v>
                </c:pt>
                <c:pt idx="1185">
                  <c:v>254.95594569668791</c:v>
                </c:pt>
                <c:pt idx="1186">
                  <c:v>254.85962976219878</c:v>
                </c:pt>
                <c:pt idx="1187">
                  <c:v>254.76332874111256</c:v>
                </c:pt>
                <c:pt idx="1188">
                  <c:v>254.66704263569613</c:v>
                </c:pt>
                <c:pt idx="1189">
                  <c:v>254.5707714482154</c:v>
                </c:pt>
                <c:pt idx="1190">
                  <c:v>254.4745151809357</c:v>
                </c:pt>
                <c:pt idx="1191">
                  <c:v>254.37827383612151</c:v>
                </c:pt>
                <c:pt idx="1192">
                  <c:v>254.28204741603676</c:v>
                </c:pt>
                <c:pt idx="1193">
                  <c:v>254.18583592294431</c:v>
                </c:pt>
                <c:pt idx="1194">
                  <c:v>254.0896393591066</c:v>
                </c:pt>
                <c:pt idx="1195">
                  <c:v>253.9934577267851</c:v>
                </c:pt>
                <c:pt idx="1196">
                  <c:v>253.89729102824069</c:v>
                </c:pt>
                <c:pt idx="1197">
                  <c:v>253.80113926573335</c:v>
                </c:pt>
                <c:pt idx="1198">
                  <c:v>253.70500244152217</c:v>
                </c:pt>
                <c:pt idx="1199">
                  <c:v>253.608880557866</c:v>
                </c:pt>
                <c:pt idx="1200">
                  <c:v>253.5127736170225</c:v>
                </c:pt>
                <c:pt idx="1201">
                  <c:v>253.41668162124864</c:v>
                </c:pt>
                <c:pt idx="1202">
                  <c:v>253.3206045728009</c:v>
                </c:pt>
                <c:pt idx="1203">
                  <c:v>253.2245424739346</c:v>
                </c:pt>
                <c:pt idx="1204">
                  <c:v>253.12849532690461</c:v>
                </c:pt>
                <c:pt idx="1205">
                  <c:v>253.03246313396511</c:v>
                </c:pt>
                <c:pt idx="1206">
                  <c:v>252.93644589736903</c:v>
                </c:pt>
                <c:pt idx="1207">
                  <c:v>252.84044361936921</c:v>
                </c:pt>
                <c:pt idx="1208">
                  <c:v>252.74445630221729</c:v>
                </c:pt>
                <c:pt idx="1209">
                  <c:v>252.64848394816431</c:v>
                </c:pt>
                <c:pt idx="1210">
                  <c:v>252.55252655946052</c:v>
                </c:pt>
                <c:pt idx="1211">
                  <c:v>252.45658413835548</c:v>
                </c:pt>
                <c:pt idx="1212">
                  <c:v>252.36065668709793</c:v>
                </c:pt>
                <c:pt idx="1213">
                  <c:v>252.26474420793579</c:v>
                </c:pt>
                <c:pt idx="1214">
                  <c:v>252.16884670311649</c:v>
                </c:pt>
                <c:pt idx="1215">
                  <c:v>252.07296417488624</c:v>
                </c:pt>
                <c:pt idx="1216">
                  <c:v>251.97709662549121</c:v>
                </c:pt>
                <c:pt idx="1217">
                  <c:v>251.88124405717605</c:v>
                </c:pt>
                <c:pt idx="1218">
                  <c:v>251.78540647218492</c:v>
                </c:pt>
                <c:pt idx="1219">
                  <c:v>251.68958387276157</c:v>
                </c:pt>
                <c:pt idx="1220">
                  <c:v>251.59377626114841</c:v>
                </c:pt>
                <c:pt idx="1221">
                  <c:v>251.49798363958786</c:v>
                </c:pt>
                <c:pt idx="1222">
                  <c:v>251.40220601032084</c:v>
                </c:pt>
                <c:pt idx="1223">
                  <c:v>251.30644337558772</c:v>
                </c:pt>
                <c:pt idx="1224">
                  <c:v>251.21069573762816</c:v>
                </c:pt>
                <c:pt idx="1225">
                  <c:v>251.11496309868136</c:v>
                </c:pt>
                <c:pt idx="1226">
                  <c:v>251.0192454609853</c:v>
                </c:pt>
                <c:pt idx="1227">
                  <c:v>250.92354282677746</c:v>
                </c:pt>
                <c:pt idx="1228">
                  <c:v>250.82785519829449</c:v>
                </c:pt>
                <c:pt idx="1229">
                  <c:v>250.73218257777231</c:v>
                </c:pt>
                <c:pt idx="1230">
                  <c:v>250.63652496744606</c:v>
                </c:pt>
                <c:pt idx="1231">
                  <c:v>250.54088236955008</c:v>
                </c:pt>
                <c:pt idx="1232">
                  <c:v>250.44525478631803</c:v>
                </c:pt>
                <c:pt idx="1233">
                  <c:v>250.34964221998277</c:v>
                </c:pt>
                <c:pt idx="1234">
                  <c:v>250.25404467277639</c:v>
                </c:pt>
                <c:pt idx="1235">
                  <c:v>250.15846214693042</c:v>
                </c:pt>
                <c:pt idx="1236">
                  <c:v>250.06289464467511</c:v>
                </c:pt>
                <c:pt idx="1237">
                  <c:v>249.96734216824049</c:v>
                </c:pt>
                <c:pt idx="1238">
                  <c:v>249.87180471985567</c:v>
                </c:pt>
                <c:pt idx="1239">
                  <c:v>249.77628230174875</c:v>
                </c:pt>
                <c:pt idx="1240">
                  <c:v>249.68077491614756</c:v>
                </c:pt>
                <c:pt idx="1241">
                  <c:v>249.58528256527879</c:v>
                </c:pt>
                <c:pt idx="1242">
                  <c:v>249.48980525136827</c:v>
                </c:pt>
                <c:pt idx="1243">
                  <c:v>249.39434297664161</c:v>
                </c:pt>
                <c:pt idx="1244">
                  <c:v>249.29889574332296</c:v>
                </c:pt>
                <c:pt idx="1245">
                  <c:v>249.2034635536362</c:v>
                </c:pt>
                <c:pt idx="1246">
                  <c:v>249.10804640980442</c:v>
                </c:pt>
                <c:pt idx="1247">
                  <c:v>249.0126443140496</c:v>
                </c:pt>
                <c:pt idx="1248">
                  <c:v>248.9172572685934</c:v>
                </c:pt>
                <c:pt idx="1249">
                  <c:v>248.82188527565651</c:v>
                </c:pt>
                <c:pt idx="1250">
                  <c:v>248.7265283374586</c:v>
                </c:pt>
                <c:pt idx="1251">
                  <c:v>248.63118645621915</c:v>
                </c:pt>
                <c:pt idx="1252">
                  <c:v>248.53585963415625</c:v>
                </c:pt>
                <c:pt idx="1253">
                  <c:v>248.44054787348793</c:v>
                </c:pt>
                <c:pt idx="1254">
                  <c:v>248.34525117643059</c:v>
                </c:pt>
                <c:pt idx="1255">
                  <c:v>248.24996954520068</c:v>
                </c:pt>
                <c:pt idx="1256">
                  <c:v>248.15470298201342</c:v>
                </c:pt>
                <c:pt idx="1257">
                  <c:v>248.05945148908341</c:v>
                </c:pt>
                <c:pt idx="1258">
                  <c:v>247.96421506862441</c:v>
                </c:pt>
                <c:pt idx="1259">
                  <c:v>247.8689937228495</c:v>
                </c:pt>
                <c:pt idx="1260">
                  <c:v>247.77378745397098</c:v>
                </c:pt>
                <c:pt idx="1261">
                  <c:v>247.67859626420028</c:v>
                </c:pt>
                <c:pt idx="1262">
                  <c:v>247.58342015574831</c:v>
                </c:pt>
                <c:pt idx="1263">
                  <c:v>247.48825913082482</c:v>
                </c:pt>
                <c:pt idx="1264">
                  <c:v>247.3931131916392</c:v>
                </c:pt>
                <c:pt idx="1265">
                  <c:v>247.29798234039981</c:v>
                </c:pt>
                <c:pt idx="1266">
                  <c:v>247.20286657931439</c:v>
                </c:pt>
                <c:pt idx="1267">
                  <c:v>247.1077659105899</c:v>
                </c:pt>
                <c:pt idx="1268">
                  <c:v>247.01268033643231</c:v>
                </c:pt>
                <c:pt idx="1269">
                  <c:v>246.9176098590471</c:v>
                </c:pt>
                <c:pt idx="1270">
                  <c:v>246.82255448063904</c:v>
                </c:pt>
                <c:pt idx="1271">
                  <c:v>246.72751420341157</c:v>
                </c:pt>
                <c:pt idx="1272">
                  <c:v>246.63248902956818</c:v>
                </c:pt>
                <c:pt idx="1273">
                  <c:v>246.537478961311</c:v>
                </c:pt>
                <c:pt idx="1274">
                  <c:v>246.44248400084146</c:v>
                </c:pt>
                <c:pt idx="1275">
                  <c:v>246.34750415036058</c:v>
                </c:pt>
                <c:pt idx="1276">
                  <c:v>246.25253941206822</c:v>
                </c:pt>
                <c:pt idx="1277">
                  <c:v>246.15758978816339</c:v>
                </c:pt>
                <c:pt idx="1278">
                  <c:v>246.06265528084484</c:v>
                </c:pt>
                <c:pt idx="1279">
                  <c:v>245.96773589231029</c:v>
                </c:pt>
                <c:pt idx="1280">
                  <c:v>245.87283162475646</c:v>
                </c:pt>
                <c:pt idx="1281">
                  <c:v>245.77794248037961</c:v>
                </c:pt>
                <c:pt idx="1282">
                  <c:v>245.68306846137506</c:v>
                </c:pt>
                <c:pt idx="1283">
                  <c:v>245.58820956993753</c:v>
                </c:pt>
                <c:pt idx="1284">
                  <c:v>245.49336580826071</c:v>
                </c:pt>
                <c:pt idx="1285">
                  <c:v>245.39853717853782</c:v>
                </c:pt>
                <c:pt idx="1286">
                  <c:v>245.30372368296091</c:v>
                </c:pt>
                <c:pt idx="1287">
                  <c:v>245.20892532372179</c:v>
                </c:pt>
                <c:pt idx="1288">
                  <c:v>245.11414210301098</c:v>
                </c:pt>
                <c:pt idx="1289">
                  <c:v>245.01937402301854</c:v>
                </c:pt>
                <c:pt idx="1290">
                  <c:v>244.92462108593384</c:v>
                </c:pt>
                <c:pt idx="1291">
                  <c:v>244.82988329394496</c:v>
                </c:pt>
                <c:pt idx="1292">
                  <c:v>244.73516064923979</c:v>
                </c:pt>
                <c:pt idx="1293">
                  <c:v>244.64045315400526</c:v>
                </c:pt>
                <c:pt idx="1294">
                  <c:v>244.5457608104274</c:v>
                </c:pt>
                <c:pt idx="1295">
                  <c:v>244.45108362069161</c:v>
                </c:pt>
                <c:pt idx="1296">
                  <c:v>244.35642158698232</c:v>
                </c:pt>
                <c:pt idx="1297">
                  <c:v>244.26177471148338</c:v>
                </c:pt>
                <c:pt idx="1298">
                  <c:v>244.16714299637786</c:v>
                </c:pt>
                <c:pt idx="1299">
                  <c:v>244.07252644384806</c:v>
                </c:pt>
                <c:pt idx="1300">
                  <c:v>243.97792505607529</c:v>
                </c:pt>
                <c:pt idx="1301">
                  <c:v>243.88333883524044</c:v>
                </c:pt>
                <c:pt idx="1302">
                  <c:v>243.78876778352321</c:v>
                </c:pt>
                <c:pt idx="1303">
                  <c:v>243.69421190310288</c:v>
                </c:pt>
                <c:pt idx="1304">
                  <c:v>243.59967119615771</c:v>
                </c:pt>
                <c:pt idx="1305">
                  <c:v>243.50514566486544</c:v>
                </c:pt>
                <c:pt idx="1306">
                  <c:v>243.4106353114029</c:v>
                </c:pt>
                <c:pt idx="1307">
                  <c:v>243.31614013794601</c:v>
                </c:pt>
                <c:pt idx="1308">
                  <c:v>243.22166014666999</c:v>
                </c:pt>
                <c:pt idx="1309">
                  <c:v>243.12719533974951</c:v>
                </c:pt>
                <c:pt idx="1310">
                  <c:v>243.03274571935816</c:v>
                </c:pt>
                <c:pt idx="1311">
                  <c:v>242.93831128766894</c:v>
                </c:pt>
                <c:pt idx="1312">
                  <c:v>242.84389204685388</c:v>
                </c:pt>
                <c:pt idx="1313">
                  <c:v>242.74948799908458</c:v>
                </c:pt>
                <c:pt idx="1314">
                  <c:v>242.65509914653151</c:v>
                </c:pt>
                <c:pt idx="1315">
                  <c:v>242.56072549136448</c:v>
                </c:pt>
                <c:pt idx="1316">
                  <c:v>242.4663670357526</c:v>
                </c:pt>
                <c:pt idx="1317">
                  <c:v>242.3720237818641</c:v>
                </c:pt>
                <c:pt idx="1318">
                  <c:v>242.2776957318664</c:v>
                </c:pt>
                <c:pt idx="1319">
                  <c:v>242.18338288792663</c:v>
                </c:pt>
                <c:pt idx="1320">
                  <c:v>242.08908525221011</c:v>
                </c:pt>
                <c:pt idx="1321">
                  <c:v>241.99480282688236</c:v>
                </c:pt>
                <c:pt idx="1322">
                  <c:v>241.90053561410767</c:v>
                </c:pt>
                <c:pt idx="1323">
                  <c:v>241.80628361604971</c:v>
                </c:pt>
                <c:pt idx="1324">
                  <c:v>241.71204683487119</c:v>
                </c:pt>
                <c:pt idx="1325">
                  <c:v>241.61782527273419</c:v>
                </c:pt>
                <c:pt idx="1326">
                  <c:v>241.52361893180006</c:v>
                </c:pt>
                <c:pt idx="1327">
                  <c:v>241.42942781422926</c:v>
                </c:pt>
                <c:pt idx="1328">
                  <c:v>241.3352519221813</c:v>
                </c:pt>
                <c:pt idx="1329">
                  <c:v>241.24109125781519</c:v>
                </c:pt>
                <c:pt idx="1330">
                  <c:v>241.14694582328929</c:v>
                </c:pt>
                <c:pt idx="1331">
                  <c:v>241.05281562076078</c:v>
                </c:pt>
                <c:pt idx="1332">
                  <c:v>240.95870065238623</c:v>
                </c:pt>
                <c:pt idx="1333">
                  <c:v>240.86460092032138</c:v>
                </c:pt>
                <c:pt idx="1334">
                  <c:v>240.77051642672126</c:v>
                </c:pt>
                <c:pt idx="1335">
                  <c:v>240.67644717374031</c:v>
                </c:pt>
                <c:pt idx="1336">
                  <c:v>240.58239316353169</c:v>
                </c:pt>
                <c:pt idx="1337">
                  <c:v>240.4883543982483</c:v>
                </c:pt>
                <c:pt idx="1338">
                  <c:v>240.39433088004193</c:v>
                </c:pt>
                <c:pt idx="1339">
                  <c:v>240.30032261106362</c:v>
                </c:pt>
                <c:pt idx="1340">
                  <c:v>240.20632959346389</c:v>
                </c:pt>
                <c:pt idx="1341">
                  <c:v>240.11235182939208</c:v>
                </c:pt>
                <c:pt idx="1342">
                  <c:v>240.01838932099702</c:v>
                </c:pt>
                <c:pt idx="1343">
                  <c:v>239.92444207042664</c:v>
                </c:pt>
                <c:pt idx="1344">
                  <c:v>239.83051007982817</c:v>
                </c:pt>
                <c:pt idx="1345">
                  <c:v>239.73659335134803</c:v>
                </c:pt>
                <c:pt idx="1346">
                  <c:v>239.64269188713189</c:v>
                </c:pt>
                <c:pt idx="1347">
                  <c:v>239.54880568932458</c:v>
                </c:pt>
                <c:pt idx="1348">
                  <c:v>239.45493476006999</c:v>
                </c:pt>
                <c:pt idx="1349">
                  <c:v>239.36107910151159</c:v>
                </c:pt>
                <c:pt idx="1350">
                  <c:v>239.26723871579182</c:v>
                </c:pt>
                <c:pt idx="1351">
                  <c:v>239.17341360505216</c:v>
                </c:pt>
                <c:pt idx="1352">
                  <c:v>239.07960377143388</c:v>
                </c:pt>
                <c:pt idx="1353">
                  <c:v>238.98580921707693</c:v>
                </c:pt>
                <c:pt idx="1354">
                  <c:v>238.89202994412062</c:v>
                </c:pt>
                <c:pt idx="1355">
                  <c:v>238.79826595470351</c:v>
                </c:pt>
                <c:pt idx="1356">
                  <c:v>238.70451725096351</c:v>
                </c:pt>
                <c:pt idx="1357">
                  <c:v>238.61078383503747</c:v>
                </c:pt>
                <c:pt idx="1358">
                  <c:v>238.51706570906165</c:v>
                </c:pt>
                <c:pt idx="1359">
                  <c:v>238.42336287517159</c:v>
                </c:pt>
                <c:pt idx="1360">
                  <c:v>238.32967533550166</c:v>
                </c:pt>
                <c:pt idx="1361">
                  <c:v>238.23600309218597</c:v>
                </c:pt>
                <c:pt idx="1362">
                  <c:v>238.14234614735742</c:v>
                </c:pt>
                <c:pt idx="1363">
                  <c:v>238.04870450314823</c:v>
                </c:pt>
                <c:pt idx="1364">
                  <c:v>237.95507816169012</c:v>
                </c:pt>
                <c:pt idx="1365">
                  <c:v>237.86146712511362</c:v>
                </c:pt>
                <c:pt idx="1366">
                  <c:v>237.76787139554847</c:v>
                </c:pt>
                <c:pt idx="1367">
                  <c:v>237.67429097512419</c:v>
                </c:pt>
                <c:pt idx="1368">
                  <c:v>237.5807258659689</c:v>
                </c:pt>
                <c:pt idx="1369">
                  <c:v>237.48717607021015</c:v>
                </c:pt>
                <c:pt idx="1370">
                  <c:v>237.39364158997461</c:v>
                </c:pt>
                <c:pt idx="1371">
                  <c:v>237.30012242738829</c:v>
                </c:pt>
                <c:pt idx="1372">
                  <c:v>237.20661858457657</c:v>
                </c:pt>
                <c:pt idx="1373">
                  <c:v>237.1131300636637</c:v>
                </c:pt>
                <c:pt idx="1374">
                  <c:v>237.01965686677318</c:v>
                </c:pt>
                <c:pt idx="1375">
                  <c:v>236.92619899602809</c:v>
                </c:pt>
                <c:pt idx="1376">
                  <c:v>236.83275645355022</c:v>
                </c:pt>
                <c:pt idx="1377">
                  <c:v>236.73932924146078</c:v>
                </c:pt>
                <c:pt idx="1378">
                  <c:v>236.64591736188046</c:v>
                </c:pt>
                <c:pt idx="1379">
                  <c:v>236.55252081692882</c:v>
                </c:pt>
                <c:pt idx="1380">
                  <c:v>236.45913960872463</c:v>
                </c:pt>
                <c:pt idx="1381">
                  <c:v>236.36577373938596</c:v>
                </c:pt>
                <c:pt idx="1382">
                  <c:v>236.27242321103029</c:v>
                </c:pt>
                <c:pt idx="1383">
                  <c:v>236.17908802577386</c:v>
                </c:pt>
                <c:pt idx="1384">
                  <c:v>236.08576818573269</c:v>
                </c:pt>
                <c:pt idx="1385">
                  <c:v>235.99246369302139</c:v>
                </c:pt>
                <c:pt idx="1386">
                  <c:v>235.89917454975426</c:v>
                </c:pt>
                <c:pt idx="1387">
                  <c:v>235.8059007580446</c:v>
                </c:pt>
                <c:pt idx="1388">
                  <c:v>235.71264232000499</c:v>
                </c:pt>
                <c:pt idx="1389">
                  <c:v>235.61939923774707</c:v>
                </c:pt>
                <c:pt idx="1390">
                  <c:v>235.52617151338191</c:v>
                </c:pt>
                <c:pt idx="1391">
                  <c:v>235.43295914901969</c:v>
                </c:pt>
                <c:pt idx="1392">
                  <c:v>235.33976214676966</c:v>
                </c:pt>
                <c:pt idx="1393">
                  <c:v>235.24658050874044</c:v>
                </c:pt>
                <c:pt idx="1394">
                  <c:v>235.15341423703998</c:v>
                </c:pt>
                <c:pt idx="1395">
                  <c:v>235.0602633337752</c:v>
                </c:pt>
                <c:pt idx="1396">
                  <c:v>234.96712780105221</c:v>
                </c:pt>
                <c:pt idx="1397">
                  <c:v>234.87400764097649</c:v>
                </c:pt>
                <c:pt idx="1398">
                  <c:v>234.78090285565273</c:v>
                </c:pt>
                <c:pt idx="1399">
                  <c:v>234.68781344718462</c:v>
                </c:pt>
                <c:pt idx="1400">
                  <c:v>234.59473941767536</c:v>
                </c:pt>
                <c:pt idx="1401">
                  <c:v>234.50168076922697</c:v>
                </c:pt>
                <c:pt idx="1402">
                  <c:v>234.40863750394121</c:v>
                </c:pt>
                <c:pt idx="1403">
                  <c:v>234.31560962391848</c:v>
                </c:pt>
                <c:pt idx="1404">
                  <c:v>234.22259713125868</c:v>
                </c:pt>
                <c:pt idx="1405">
                  <c:v>234.12960002806108</c:v>
                </c:pt>
                <c:pt idx="1406">
                  <c:v>234.03661831642384</c:v>
                </c:pt>
                <c:pt idx="1407">
                  <c:v>233.94365199844415</c:v>
                </c:pt>
                <c:pt idx="1408">
                  <c:v>233.85070107621922</c:v>
                </c:pt>
                <c:pt idx="1409">
                  <c:v>233.75776555184456</c:v>
                </c:pt>
                <c:pt idx="1410">
                  <c:v>233.6648454274154</c:v>
                </c:pt>
                <c:pt idx="1411">
                  <c:v>233.57194070502601</c:v>
                </c:pt>
                <c:pt idx="1412">
                  <c:v>233.47905138676998</c:v>
                </c:pt>
                <c:pt idx="1413">
                  <c:v>233.38617747473995</c:v>
                </c:pt>
                <c:pt idx="1414">
                  <c:v>233.29331897102779</c:v>
                </c:pt>
                <c:pt idx="1415">
                  <c:v>233.20047587772473</c:v>
                </c:pt>
                <c:pt idx="1416">
                  <c:v>233.10764819692099</c:v>
                </c:pt>
                <c:pt idx="1417">
                  <c:v>233.01483593070617</c:v>
                </c:pt>
                <c:pt idx="1418">
                  <c:v>232.92203908116903</c:v>
                </c:pt>
                <c:pt idx="1419">
                  <c:v>232.82925765039741</c:v>
                </c:pt>
                <c:pt idx="1420">
                  <c:v>232.73649164047859</c:v>
                </c:pt>
                <c:pt idx="1421">
                  <c:v>232.64374105349879</c:v>
                </c:pt>
                <c:pt idx="1422">
                  <c:v>232.55100589154358</c:v>
                </c:pt>
                <c:pt idx="1423">
                  <c:v>232.45828615669777</c:v>
                </c:pt>
                <c:pt idx="1424">
                  <c:v>232.36558185104519</c:v>
                </c:pt>
                <c:pt idx="1425">
                  <c:v>232.2728929766692</c:v>
                </c:pt>
                <c:pt idx="1426">
                  <c:v>232.18021953565201</c:v>
                </c:pt>
                <c:pt idx="1427">
                  <c:v>232.08756153007519</c:v>
                </c:pt>
                <c:pt idx="1428">
                  <c:v>231.99491896201963</c:v>
                </c:pt>
                <c:pt idx="1429">
                  <c:v>231.90229183356513</c:v>
                </c:pt>
                <c:pt idx="1430">
                  <c:v>231.80968014679098</c:v>
                </c:pt>
                <c:pt idx="1431">
                  <c:v>231.71708390377546</c:v>
                </c:pt>
                <c:pt idx="1432">
                  <c:v>231.62450310659636</c:v>
                </c:pt>
                <c:pt idx="1433">
                  <c:v>231.53193775733024</c:v>
                </c:pt>
                <c:pt idx="1434">
                  <c:v>231.43938785805324</c:v>
                </c:pt>
                <c:pt idx="1435">
                  <c:v>231.34685341084017</c:v>
                </c:pt>
                <c:pt idx="1436">
                  <c:v>231.25433441776593</c:v>
                </c:pt>
                <c:pt idx="1437">
                  <c:v>231.16183088090372</c:v>
                </c:pt>
                <c:pt idx="1438">
                  <c:v>231.06934280232653</c:v>
                </c:pt>
                <c:pt idx="1439">
                  <c:v>230.97687018410616</c:v>
                </c:pt>
                <c:pt idx="1440">
                  <c:v>230.88441302831421</c:v>
                </c:pt>
                <c:pt idx="1441">
                  <c:v>230.79197133702061</c:v>
                </c:pt>
                <c:pt idx="1442">
                  <c:v>230.69954511229511</c:v>
                </c:pt>
                <c:pt idx="1443">
                  <c:v>230.60713435620653</c:v>
                </c:pt>
                <c:pt idx="1444">
                  <c:v>230.51473907082269</c:v>
                </c:pt>
                <c:pt idx="1445">
                  <c:v>230.42235925821112</c:v>
                </c:pt>
                <c:pt idx="1446">
                  <c:v>230.32999492043791</c:v>
                </c:pt>
                <c:pt idx="1447">
                  <c:v>230.23764605956879</c:v>
                </c:pt>
                <c:pt idx="1448">
                  <c:v>230.1453126776685</c:v>
                </c:pt>
                <c:pt idx="1449">
                  <c:v>230.05299477680097</c:v>
                </c:pt>
                <c:pt idx="1450">
                  <c:v>229.96069235902962</c:v>
                </c:pt>
                <c:pt idx="1451">
                  <c:v>229.86840542641653</c:v>
                </c:pt>
                <c:pt idx="1452">
                  <c:v>229.77613398102349</c:v>
                </c:pt>
                <c:pt idx="1453">
                  <c:v>229.68387802491117</c:v>
                </c:pt>
                <c:pt idx="1454">
                  <c:v>229.59163756013973</c:v>
                </c:pt>
                <c:pt idx="1455">
                  <c:v>229.49941258876811</c:v>
                </c:pt>
                <c:pt idx="1456">
                  <c:v>229.40720311285489</c:v>
                </c:pt>
                <c:pt idx="1457">
                  <c:v>229.31500913445757</c:v>
                </c:pt>
                <c:pt idx="1458">
                  <c:v>229.22283065563306</c:v>
                </c:pt>
                <c:pt idx="1459">
                  <c:v>229.13066767843711</c:v>
                </c:pt>
                <c:pt idx="1460">
                  <c:v>229.03852020492499</c:v>
                </c:pt>
                <c:pt idx="1461">
                  <c:v>228.9463882371511</c:v>
                </c:pt>
                <c:pt idx="1462">
                  <c:v>228.85427177716909</c:v>
                </c:pt>
                <c:pt idx="1463">
                  <c:v>228.76217082703153</c:v>
                </c:pt>
                <c:pt idx="1464">
                  <c:v>228.6700853887906</c:v>
                </c:pt>
                <c:pt idx="1465">
                  <c:v>228.5780154644973</c:v>
                </c:pt>
                <c:pt idx="1466">
                  <c:v>228.48596105620209</c:v>
                </c:pt>
                <c:pt idx="1467">
                  <c:v>228.39392216595459</c:v>
                </c:pt>
                <c:pt idx="1468">
                  <c:v>228.30189879580331</c:v>
                </c:pt>
                <c:pt idx="1469">
                  <c:v>228.20989094779651</c:v>
                </c:pt>
                <c:pt idx="1470">
                  <c:v>228.11789862398106</c:v>
                </c:pt>
                <c:pt idx="1471">
                  <c:v>228.02592182640362</c:v>
                </c:pt>
                <c:pt idx="1472">
                  <c:v>227.93396055710949</c:v>
                </c:pt>
                <c:pt idx="1473">
                  <c:v>227.84201481814341</c:v>
                </c:pt>
                <c:pt idx="1474">
                  <c:v>227.75008461154948</c:v>
                </c:pt>
                <c:pt idx="1475">
                  <c:v>227.65816993937071</c:v>
                </c:pt>
                <c:pt idx="1476">
                  <c:v>227.56627080364953</c:v>
                </c:pt>
                <c:pt idx="1477">
                  <c:v>227.47438720642739</c:v>
                </c:pt>
                <c:pt idx="1478">
                  <c:v>227.38251914974501</c:v>
                </c:pt>
                <c:pt idx="1479">
                  <c:v>227.29066663564228</c:v>
                </c:pt>
                <c:pt idx="1480">
                  <c:v>227.19882966615836</c:v>
                </c:pt>
                <c:pt idx="1481">
                  <c:v>227.10700824333171</c:v>
                </c:pt>
                <c:pt idx="1482">
                  <c:v>227.01520236919959</c:v>
                </c:pt>
                <c:pt idx="1483">
                  <c:v>226.92341204579881</c:v>
                </c:pt>
                <c:pt idx="1484">
                  <c:v>226.83163727516529</c:v>
                </c:pt>
                <c:pt idx="1485">
                  <c:v>226.7398780593341</c:v>
                </c:pt>
                <c:pt idx="1486">
                  <c:v>226.64813440033953</c:v>
                </c:pt>
                <c:pt idx="1487">
                  <c:v>226.55640630021506</c:v>
                </c:pt>
                <c:pt idx="1488">
                  <c:v>226.46469376099319</c:v>
                </c:pt>
                <c:pt idx="1489">
                  <c:v>226.37299678470609</c:v>
                </c:pt>
                <c:pt idx="1490">
                  <c:v>226.28131537338481</c:v>
                </c:pt>
                <c:pt idx="1491">
                  <c:v>226.18964952905938</c:v>
                </c:pt>
                <c:pt idx="1492">
                  <c:v>226.09799925375941</c:v>
                </c:pt>
                <c:pt idx="1493">
                  <c:v>226.00636454951339</c:v>
                </c:pt>
                <c:pt idx="1494">
                  <c:v>225.9147454183495</c:v>
                </c:pt>
                <c:pt idx="1495">
                  <c:v>225.82314186229445</c:v>
                </c:pt>
                <c:pt idx="1496">
                  <c:v>225.73155388337457</c:v>
                </c:pt>
                <c:pt idx="1497">
                  <c:v>225.6399814836154</c:v>
                </c:pt>
                <c:pt idx="1498">
                  <c:v>225.54842466504138</c:v>
                </c:pt>
                <c:pt idx="1499">
                  <c:v>225.45688342967651</c:v>
                </c:pt>
                <c:pt idx="1500">
                  <c:v>225.36535777954359</c:v>
                </c:pt>
                <c:pt idx="1501">
                  <c:v>225.27384771666499</c:v>
                </c:pt>
                <c:pt idx="1502">
                  <c:v>225.18235324306198</c:v>
                </c:pt>
                <c:pt idx="1503">
                  <c:v>225.09087436075527</c:v>
                </c:pt>
                <c:pt idx="1504">
                  <c:v>224.99941107176451</c:v>
                </c:pt>
                <c:pt idx="1505">
                  <c:v>224.90796337810878</c:v>
                </c:pt>
                <c:pt idx="1506">
                  <c:v>224.81653128180616</c:v>
                </c:pt>
                <c:pt idx="1507">
                  <c:v>224.72511478487417</c:v>
                </c:pt>
                <c:pt idx="1508">
                  <c:v>224.63371388932919</c:v>
                </c:pt>
                <c:pt idx="1509">
                  <c:v>224.54232859718709</c:v>
                </c:pt>
                <c:pt idx="1510">
                  <c:v>224.45095891046262</c:v>
                </c:pt>
                <c:pt idx="1511">
                  <c:v>224.35960483117006</c:v>
                </c:pt>
                <c:pt idx="1512">
                  <c:v>224.26826636132279</c:v>
                </c:pt>
                <c:pt idx="1513">
                  <c:v>224.17694350293323</c:v>
                </c:pt>
                <c:pt idx="1514">
                  <c:v>224.08563625801304</c:v>
                </c:pt>
                <c:pt idx="1515">
                  <c:v>223.99434462857309</c:v>
                </c:pt>
                <c:pt idx="1516">
                  <c:v>223.90306861662361</c:v>
                </c:pt>
                <c:pt idx="1517">
                  <c:v>223.81180822417377</c:v>
                </c:pt>
                <c:pt idx="1518">
                  <c:v>223.72056345323219</c:v>
                </c:pt>
                <c:pt idx="1519">
                  <c:v>223.6293343058064</c:v>
                </c:pt>
                <c:pt idx="1520">
                  <c:v>223.53812078390334</c:v>
                </c:pt>
                <c:pt idx="1521">
                  <c:v>223.44692288952899</c:v>
                </c:pt>
                <c:pt idx="1522">
                  <c:v>223.35574062468859</c:v>
                </c:pt>
                <c:pt idx="1523">
                  <c:v>223.26457399138653</c:v>
                </c:pt>
                <c:pt idx="1524">
                  <c:v>223.17342299162658</c:v>
                </c:pt>
                <c:pt idx="1525">
                  <c:v>223.08228762741152</c:v>
                </c:pt>
                <c:pt idx="1526">
                  <c:v>222.99116790074322</c:v>
                </c:pt>
                <c:pt idx="1527">
                  <c:v>222.90006381362304</c:v>
                </c:pt>
                <c:pt idx="1528">
                  <c:v>222.80897536805119</c:v>
                </c:pt>
                <c:pt idx="1529">
                  <c:v>222.71790256602736</c:v>
                </c:pt>
                <c:pt idx="1530">
                  <c:v>222.62684540955038</c:v>
                </c:pt>
                <c:pt idx="1531">
                  <c:v>222.53580390061811</c:v>
                </c:pt>
                <c:pt idx="1532">
                  <c:v>222.44477804122766</c:v>
                </c:pt>
                <c:pt idx="1533">
                  <c:v>222.3537678333754</c:v>
                </c:pt>
                <c:pt idx="1534">
                  <c:v>222.26277327905683</c:v>
                </c:pt>
                <c:pt idx="1535">
                  <c:v>222.1717943802669</c:v>
                </c:pt>
                <c:pt idx="1536">
                  <c:v>222.08083113899932</c:v>
                </c:pt>
                <c:pt idx="1537">
                  <c:v>221.98988355724711</c:v>
                </c:pt>
                <c:pt idx="1538">
                  <c:v>221.8989516370028</c:v>
                </c:pt>
                <c:pt idx="1539">
                  <c:v>221.80803538025762</c:v>
                </c:pt>
                <c:pt idx="1540">
                  <c:v>221.71713478900227</c:v>
                </c:pt>
                <c:pt idx="1541">
                  <c:v>221.62624986522695</c:v>
                </c:pt>
                <c:pt idx="1542">
                  <c:v>221.53538061092021</c:v>
                </c:pt>
                <c:pt idx="1543">
                  <c:v>221.44452702807058</c:v>
                </c:pt>
                <c:pt idx="1544">
                  <c:v>221.35368911866541</c:v>
                </c:pt>
                <c:pt idx="1545">
                  <c:v>221.26286688469142</c:v>
                </c:pt>
                <c:pt idx="1546">
                  <c:v>221.17206032813431</c:v>
                </c:pt>
                <c:pt idx="1547">
                  <c:v>221.08126945097916</c:v>
                </c:pt>
                <c:pt idx="1548">
                  <c:v>220.99049425520994</c:v>
                </c:pt>
                <c:pt idx="1549">
                  <c:v>220.89973474281018</c:v>
                </c:pt>
                <c:pt idx="1550">
                  <c:v>220.80899091576262</c:v>
                </c:pt>
                <c:pt idx="1551">
                  <c:v>220.71826277604853</c:v>
                </c:pt>
                <c:pt idx="1552">
                  <c:v>220.62755032564951</c:v>
                </c:pt>
                <c:pt idx="1553">
                  <c:v>220.53685356654503</c:v>
                </c:pt>
                <c:pt idx="1554">
                  <c:v>220.44617250071491</c:v>
                </c:pt>
                <c:pt idx="1555">
                  <c:v>220.3555071301374</c:v>
                </c:pt>
                <c:pt idx="1556">
                  <c:v>220.2648574567902</c:v>
                </c:pt>
                <c:pt idx="1557">
                  <c:v>220.17422348265029</c:v>
                </c:pt>
                <c:pt idx="1558">
                  <c:v>220.0836052096937</c:v>
                </c:pt>
                <c:pt idx="1559">
                  <c:v>219.99300263989556</c:v>
                </c:pt>
                <c:pt idx="1560">
                  <c:v>219.90241577523062</c:v>
                </c:pt>
                <c:pt idx="1561">
                  <c:v>219.81184461767234</c:v>
                </c:pt>
                <c:pt idx="1562">
                  <c:v>219.7212891691934</c:v>
                </c:pt>
                <c:pt idx="1563">
                  <c:v>219.63074943176599</c:v>
                </c:pt>
                <c:pt idx="1564">
                  <c:v>219.54022540736131</c:v>
                </c:pt>
                <c:pt idx="1565">
                  <c:v>219.4497170979497</c:v>
                </c:pt>
                <c:pt idx="1566">
                  <c:v>219.35922450550069</c:v>
                </c:pt>
                <c:pt idx="1567">
                  <c:v>219.26874763198322</c:v>
                </c:pt>
                <c:pt idx="1568">
                  <c:v>219.17828647936511</c:v>
                </c:pt>
                <c:pt idx="1569">
                  <c:v>219.08784104961344</c:v>
                </c:pt>
                <c:pt idx="1570">
                  <c:v>218.99741134469477</c:v>
                </c:pt>
                <c:pt idx="1571">
                  <c:v>218.90699736657422</c:v>
                </c:pt>
                <c:pt idx="1572">
                  <c:v>218.81659911721681</c:v>
                </c:pt>
                <c:pt idx="1573">
                  <c:v>218.72621659858629</c:v>
                </c:pt>
                <c:pt idx="1574">
                  <c:v>218.63584981264603</c:v>
                </c:pt>
                <c:pt idx="1575">
                  <c:v>218.54549876135783</c:v>
                </c:pt>
                <c:pt idx="1576">
                  <c:v>218.45516344668354</c:v>
                </c:pt>
                <c:pt idx="1577">
                  <c:v>218.36484387058354</c:v>
                </c:pt>
                <c:pt idx="1578">
                  <c:v>218.27454003501768</c:v>
                </c:pt>
                <c:pt idx="1579">
                  <c:v>218.18425194194498</c:v>
                </c:pt>
                <c:pt idx="1580">
                  <c:v>218.09397959332387</c:v>
                </c:pt>
                <c:pt idx="1581">
                  <c:v>218.00372299111143</c:v>
                </c:pt>
                <c:pt idx="1582">
                  <c:v>217.91348213726451</c:v>
                </c:pt>
                <c:pt idx="1583">
                  <c:v>217.8232570337386</c:v>
                </c:pt>
                <c:pt idx="1584">
                  <c:v>217.73304768248869</c:v>
                </c:pt>
                <c:pt idx="1585">
                  <c:v>217.64285408546911</c:v>
                </c:pt>
                <c:pt idx="1586">
                  <c:v>217.55267624463303</c:v>
                </c:pt>
                <c:pt idx="1587">
                  <c:v>217.462514161933</c:v>
                </c:pt>
                <c:pt idx="1588">
                  <c:v>217.37236783932062</c:v>
                </c:pt>
                <c:pt idx="1589">
                  <c:v>217.28223727874689</c:v>
                </c:pt>
                <c:pt idx="1590">
                  <c:v>217.19212248216189</c:v>
                </c:pt>
                <c:pt idx="1591">
                  <c:v>217.10202345151481</c:v>
                </c:pt>
                <c:pt idx="1592">
                  <c:v>217.01194018875401</c:v>
                </c:pt>
                <c:pt idx="1593">
                  <c:v>216.92187269582706</c:v>
                </c:pt>
                <c:pt idx="1594">
                  <c:v>216.83182097468114</c:v>
                </c:pt>
                <c:pt idx="1595">
                  <c:v>216.74178502726187</c:v>
                </c:pt>
                <c:pt idx="1596">
                  <c:v>216.65176485551461</c:v>
                </c:pt>
                <c:pt idx="1597">
                  <c:v>216.5617604613837</c:v>
                </c:pt>
                <c:pt idx="1598">
                  <c:v>216.47177184681266</c:v>
                </c:pt>
                <c:pt idx="1599">
                  <c:v>216.38179901374423</c:v>
                </c:pt>
                <c:pt idx="1600">
                  <c:v>216.29184196412038</c:v>
                </c:pt>
                <c:pt idx="1601">
                  <c:v>216.20190069988215</c:v>
                </c:pt>
                <c:pt idx="1602">
                  <c:v>216.11197522296987</c:v>
                </c:pt>
                <c:pt idx="1603">
                  <c:v>216.02206553532321</c:v>
                </c:pt>
                <c:pt idx="1604">
                  <c:v>215.9321716388805</c:v>
                </c:pt>
                <c:pt idx="1605">
                  <c:v>215.84229353557981</c:v>
                </c:pt>
                <c:pt idx="1606">
                  <c:v>215.7524312273581</c:v>
                </c:pt>
                <c:pt idx="1607">
                  <c:v>215.66258471615166</c:v>
                </c:pt>
                <c:pt idx="1608">
                  <c:v>215.57275400389588</c:v>
                </c:pt>
                <c:pt idx="1609">
                  <c:v>215.48293909252536</c:v>
                </c:pt>
                <c:pt idx="1610">
                  <c:v>215.39313998397384</c:v>
                </c:pt>
                <c:pt idx="1611">
                  <c:v>215.30335668017429</c:v>
                </c:pt>
                <c:pt idx="1612">
                  <c:v>215.21358918305873</c:v>
                </c:pt>
                <c:pt idx="1613">
                  <c:v>215.12383749455898</c:v>
                </c:pt>
                <c:pt idx="1614">
                  <c:v>215.03410161660511</c:v>
                </c:pt>
                <c:pt idx="1615">
                  <c:v>214.9443815511269</c:v>
                </c:pt>
                <c:pt idx="1616">
                  <c:v>214.85467730005334</c:v>
                </c:pt>
                <c:pt idx="1617">
                  <c:v>214.76498886531238</c:v>
                </c:pt>
                <c:pt idx="1618">
                  <c:v>214.67531624883151</c:v>
                </c:pt>
                <c:pt idx="1619">
                  <c:v>214.58565945253693</c:v>
                </c:pt>
                <c:pt idx="1620">
                  <c:v>214.49601847835442</c:v>
                </c:pt>
                <c:pt idx="1621">
                  <c:v>214.40639332820871</c:v>
                </c:pt>
                <c:pt idx="1622">
                  <c:v>214.3167840040239</c:v>
                </c:pt>
                <c:pt idx="1623">
                  <c:v>214.22719050772312</c:v>
                </c:pt>
                <c:pt idx="1624">
                  <c:v>214.13761284122879</c:v>
                </c:pt>
                <c:pt idx="1625">
                  <c:v>214.04805100646237</c:v>
                </c:pt>
                <c:pt idx="1626">
                  <c:v>213.9585050053447</c:v>
                </c:pt>
                <c:pt idx="1627">
                  <c:v>213.86897483979573</c:v>
                </c:pt>
                <c:pt idx="1628">
                  <c:v>213.77946051173438</c:v>
                </c:pt>
                <c:pt idx="1629">
                  <c:v>213.68996202307918</c:v>
                </c:pt>
                <c:pt idx="1630">
                  <c:v>213.60047937574751</c:v>
                </c:pt>
                <c:pt idx="1631">
                  <c:v>213.51101257165598</c:v>
                </c:pt>
                <c:pt idx="1632">
                  <c:v>213.42156161272061</c:v>
                </c:pt>
                <c:pt idx="1633">
                  <c:v>213.33212650085622</c:v>
                </c:pt>
                <c:pt idx="1634">
                  <c:v>213.2427072379771</c:v>
                </c:pt>
                <c:pt idx="1635">
                  <c:v>213.1533038259968</c:v>
                </c:pt>
                <c:pt idx="1636">
                  <c:v>213.06391626682776</c:v>
                </c:pt>
                <c:pt idx="1637">
                  <c:v>212.97454456238177</c:v>
                </c:pt>
                <c:pt idx="1638">
                  <c:v>212.88518871456989</c:v>
                </c:pt>
                <c:pt idx="1639">
                  <c:v>212.79584872530208</c:v>
                </c:pt>
                <c:pt idx="1640">
                  <c:v>212.70652459648775</c:v>
                </c:pt>
                <c:pt idx="1641">
                  <c:v>212.61721633003563</c:v>
                </c:pt>
                <c:pt idx="1642">
                  <c:v>212.52792392785301</c:v>
                </c:pt>
                <c:pt idx="1643">
                  <c:v>212.4386473918471</c:v>
                </c:pt>
                <c:pt idx="1644">
                  <c:v>212.3493867239238</c:v>
                </c:pt>
                <c:pt idx="1645">
                  <c:v>212.26014192598839</c:v>
                </c:pt>
                <c:pt idx="1646">
                  <c:v>212.17091299994536</c:v>
                </c:pt>
                <c:pt idx="1647">
                  <c:v>212.08169994769824</c:v>
                </c:pt>
                <c:pt idx="1648">
                  <c:v>211.99250277114987</c:v>
                </c:pt>
                <c:pt idx="1649">
                  <c:v>211.90332147220229</c:v>
                </c:pt>
                <c:pt idx="1650">
                  <c:v>211.8141560527566</c:v>
                </c:pt>
                <c:pt idx="1651">
                  <c:v>211.72500651471313</c:v>
                </c:pt>
                <c:pt idx="1652">
                  <c:v>211.63587285997139</c:v>
                </c:pt>
                <c:pt idx="1653">
                  <c:v>211.54675509043028</c:v>
                </c:pt>
                <c:pt idx="1654">
                  <c:v>211.45765320798759</c:v>
                </c:pt>
                <c:pt idx="1655">
                  <c:v>211.36856721454046</c:v>
                </c:pt>
                <c:pt idx="1656">
                  <c:v>211.27949711198511</c:v>
                </c:pt>
                <c:pt idx="1657">
                  <c:v>211.19044290221692</c:v>
                </c:pt>
                <c:pt idx="1658">
                  <c:v>211.10140458713073</c:v>
                </c:pt>
                <c:pt idx="1659">
                  <c:v>211.01238216862009</c:v>
                </c:pt>
                <c:pt idx="1660">
                  <c:v>210.92337564857826</c:v>
                </c:pt>
                <c:pt idx="1661">
                  <c:v>210.83438502889746</c:v>
                </c:pt>
                <c:pt idx="1662">
                  <c:v>210.74541031146899</c:v>
                </c:pt>
                <c:pt idx="1663">
                  <c:v>210.6564514981832</c:v>
                </c:pt>
                <c:pt idx="1664">
                  <c:v>210.5675085909302</c:v>
                </c:pt>
                <c:pt idx="1665">
                  <c:v>210.47858159159856</c:v>
                </c:pt>
                <c:pt idx="1666">
                  <c:v>210.38967050207671</c:v>
                </c:pt>
                <c:pt idx="1667">
                  <c:v>210.30077532425176</c:v>
                </c:pt>
                <c:pt idx="1668">
                  <c:v>210.21189606001039</c:v>
                </c:pt>
                <c:pt idx="1669">
                  <c:v>210.12303271123798</c:v>
                </c:pt>
                <c:pt idx="1670">
                  <c:v>210.03418527981955</c:v>
                </c:pt>
                <c:pt idx="1671">
                  <c:v>209.94535376763909</c:v>
                </c:pt>
                <c:pt idx="1672">
                  <c:v>209.85653817658002</c:v>
                </c:pt>
                <c:pt idx="1673">
                  <c:v>209.76773850852433</c:v>
                </c:pt>
                <c:pt idx="1674">
                  <c:v>209.67895476535395</c:v>
                </c:pt>
                <c:pt idx="1675">
                  <c:v>209.59018694894954</c:v>
                </c:pt>
                <c:pt idx="1676">
                  <c:v>209.50143506119099</c:v>
                </c:pt>
                <c:pt idx="1677">
                  <c:v>209.41269910395746</c:v>
                </c:pt>
                <c:pt idx="1678">
                  <c:v>209.32397907912738</c:v>
                </c:pt>
                <c:pt idx="1679">
                  <c:v>209.23527498857817</c:v>
                </c:pt>
                <c:pt idx="1680">
                  <c:v>209.14658683418656</c:v>
                </c:pt>
                <c:pt idx="1681">
                  <c:v>209.0579146178284</c:v>
                </c:pt>
                <c:pt idx="1682">
                  <c:v>208.96925834137866</c:v>
                </c:pt>
                <c:pt idx="1683">
                  <c:v>208.88061800671181</c:v>
                </c:pt>
                <c:pt idx="1684">
                  <c:v>208.7919936157011</c:v>
                </c:pt>
                <c:pt idx="1685">
                  <c:v>208.70338517021906</c:v>
                </c:pt>
                <c:pt idx="1686">
                  <c:v>208.61479267213767</c:v>
                </c:pt>
                <c:pt idx="1687">
                  <c:v>208.52621612332791</c:v>
                </c:pt>
                <c:pt idx="1688">
                  <c:v>208.43765552565966</c:v>
                </c:pt>
                <c:pt idx="1689">
                  <c:v>208.34911088100259</c:v>
                </c:pt>
                <c:pt idx="1690">
                  <c:v>208.26058219122507</c:v>
                </c:pt>
                <c:pt idx="1691">
                  <c:v>208.17206945819493</c:v>
                </c:pt>
                <c:pt idx="1692">
                  <c:v>208.08357268377887</c:v>
                </c:pt>
                <c:pt idx="1693">
                  <c:v>207.99509186984318</c:v>
                </c:pt>
                <c:pt idx="1694">
                  <c:v>207.90662701825289</c:v>
                </c:pt>
                <c:pt idx="1695">
                  <c:v>207.81817813087278</c:v>
                </c:pt>
                <c:pt idx="1696">
                  <c:v>207.72974520956615</c:v>
                </c:pt>
                <c:pt idx="1697">
                  <c:v>207.641328256196</c:v>
                </c:pt>
                <c:pt idx="1698">
                  <c:v>207.55292727262434</c:v>
                </c:pt>
                <c:pt idx="1699">
                  <c:v>207.46454226071216</c:v>
                </c:pt>
                <c:pt idx="1700">
                  <c:v>207.37617322231998</c:v>
                </c:pt>
                <c:pt idx="1701">
                  <c:v>207.28782015930739</c:v>
                </c:pt>
                <c:pt idx="1702">
                  <c:v>207.19948307353309</c:v>
                </c:pt>
                <c:pt idx="1703">
                  <c:v>207.11116196685495</c:v>
                </c:pt>
                <c:pt idx="1704">
                  <c:v>207.02285684113022</c:v>
                </c:pt>
                <c:pt idx="1705">
                  <c:v>206.93456769821498</c:v>
                </c:pt>
                <c:pt idx="1706">
                  <c:v>206.84629453996479</c:v>
                </c:pt>
                <c:pt idx="1707">
                  <c:v>206.75803736823445</c:v>
                </c:pt>
                <c:pt idx="1708">
                  <c:v>206.66979618487747</c:v>
                </c:pt>
                <c:pt idx="1709">
                  <c:v>206.58157099174716</c:v>
                </c:pt>
                <c:pt idx="1710">
                  <c:v>206.49336179069559</c:v>
                </c:pt>
                <c:pt idx="1711">
                  <c:v>206.40516858357429</c:v>
                </c:pt>
                <c:pt idx="1712">
                  <c:v>206.31699137223376</c:v>
                </c:pt>
                <c:pt idx="1713">
                  <c:v>206.22883015852372</c:v>
                </c:pt>
                <c:pt idx="1714">
                  <c:v>206.1406849442931</c:v>
                </c:pt>
                <c:pt idx="1715">
                  <c:v>206.05255573139007</c:v>
                </c:pt>
                <c:pt idx="1716">
                  <c:v>205.96444252166199</c:v>
                </c:pt>
                <c:pt idx="1717">
                  <c:v>205.87634531695534</c:v>
                </c:pt>
                <c:pt idx="1718">
                  <c:v>205.78826411911578</c:v>
                </c:pt>
                <c:pt idx="1719">
                  <c:v>205.70019892998818</c:v>
                </c:pt>
                <c:pt idx="1720">
                  <c:v>205.61214975141661</c:v>
                </c:pt>
                <c:pt idx="1721">
                  <c:v>205.52411658524423</c:v>
                </c:pt>
                <c:pt idx="1722">
                  <c:v>205.43609943331353</c:v>
                </c:pt>
                <c:pt idx="1723">
                  <c:v>205.34809829746621</c:v>
                </c:pt>
                <c:pt idx="1724">
                  <c:v>205.26011317954274</c:v>
                </c:pt>
                <c:pt idx="1725">
                  <c:v>205.17214408138349</c:v>
                </c:pt>
                <c:pt idx="1726">
                  <c:v>205.08419100482746</c:v>
                </c:pt>
                <c:pt idx="1727">
                  <c:v>204.9962539517129</c:v>
                </c:pt>
                <c:pt idx="1728">
                  <c:v>204.90833292387751</c:v>
                </c:pt>
                <c:pt idx="1729">
                  <c:v>204.82042792315781</c:v>
                </c:pt>
                <c:pt idx="1730">
                  <c:v>204.73253895138973</c:v>
                </c:pt>
                <c:pt idx="1731">
                  <c:v>204.64466601040849</c:v>
                </c:pt>
                <c:pt idx="1732">
                  <c:v>204.55680910204819</c:v>
                </c:pt>
                <c:pt idx="1733">
                  <c:v>204.46896822814236</c:v>
                </c:pt>
                <c:pt idx="1734">
                  <c:v>204.38114339052385</c:v>
                </c:pt>
                <c:pt idx="1735">
                  <c:v>204.29333459102406</c:v>
                </c:pt>
                <c:pt idx="1736">
                  <c:v>204.20554183147431</c:v>
                </c:pt>
                <c:pt idx="1737">
                  <c:v>204.11776511370456</c:v>
                </c:pt>
                <c:pt idx="1738">
                  <c:v>204.03000443954437</c:v>
                </c:pt>
                <c:pt idx="1739">
                  <c:v>203.94225981082229</c:v>
                </c:pt>
                <c:pt idx="1740">
                  <c:v>203.85453122936596</c:v>
                </c:pt>
                <c:pt idx="1741">
                  <c:v>203.76681869700246</c:v>
                </c:pt>
                <c:pt idx="1742">
                  <c:v>203.67912221555775</c:v>
                </c:pt>
                <c:pt idx="1743">
                  <c:v>203.59144178685719</c:v>
                </c:pt>
                <c:pt idx="1744">
                  <c:v>203.50377741272521</c:v>
                </c:pt>
                <c:pt idx="1745">
                  <c:v>203.41612909498551</c:v>
                </c:pt>
                <c:pt idx="1746">
                  <c:v>203.32849683546118</c:v>
                </c:pt>
                <c:pt idx="1747">
                  <c:v>203.24088063597378</c:v>
                </c:pt>
                <c:pt idx="1748">
                  <c:v>203.15328049834488</c:v>
                </c:pt>
                <c:pt idx="1749">
                  <c:v>203.0656964243949</c:v>
                </c:pt>
                <c:pt idx="1750">
                  <c:v>202.97812841594336</c:v>
                </c:pt>
                <c:pt idx="1751">
                  <c:v>202.89057647480888</c:v>
                </c:pt>
                <c:pt idx="1752">
                  <c:v>202.80304060280969</c:v>
                </c:pt>
                <c:pt idx="1753">
                  <c:v>202.71552080176284</c:v>
                </c:pt>
                <c:pt idx="1754">
                  <c:v>202.62801707348476</c:v>
                </c:pt>
                <c:pt idx="1755">
                  <c:v>202.54052941979069</c:v>
                </c:pt>
                <c:pt idx="1756">
                  <c:v>202.45305784249564</c:v>
                </c:pt>
                <c:pt idx="1757">
                  <c:v>202.36560234341343</c:v>
                </c:pt>
                <c:pt idx="1758">
                  <c:v>202.27816292435693</c:v>
                </c:pt>
                <c:pt idx="1759">
                  <c:v>202.19073958713869</c:v>
                </c:pt>
                <c:pt idx="1760">
                  <c:v>202.10333233357011</c:v>
                </c:pt>
                <c:pt idx="1761">
                  <c:v>202.0159411654617</c:v>
                </c:pt>
                <c:pt idx="1762">
                  <c:v>201.92856608462344</c:v>
                </c:pt>
                <c:pt idx="1763">
                  <c:v>201.84120709286412</c:v>
                </c:pt>
                <c:pt idx="1764">
                  <c:v>201.75386419199205</c:v>
                </c:pt>
                <c:pt idx="1765">
                  <c:v>201.66653738381473</c:v>
                </c:pt>
                <c:pt idx="1766">
                  <c:v>201.57922667013858</c:v>
                </c:pt>
                <c:pt idx="1767">
                  <c:v>201.49193205276956</c:v>
                </c:pt>
                <c:pt idx="1768">
                  <c:v>201.40465353351215</c:v>
                </c:pt>
                <c:pt idx="1769">
                  <c:v>201.31739111417099</c:v>
                </c:pt>
                <c:pt idx="1770">
                  <c:v>201.23014479654915</c:v>
                </c:pt>
                <c:pt idx="1771">
                  <c:v>201.14291458244921</c:v>
                </c:pt>
                <c:pt idx="1772">
                  <c:v>201.05570047367269</c:v>
                </c:pt>
                <c:pt idx="1773">
                  <c:v>200.96850247202073</c:v>
                </c:pt>
                <c:pt idx="1774">
                  <c:v>200.88132057929315</c:v>
                </c:pt>
                <c:pt idx="1775">
                  <c:v>200.79415479728917</c:v>
                </c:pt>
                <c:pt idx="1776">
                  <c:v>200.70700512780743</c:v>
                </c:pt>
                <c:pt idx="1777">
                  <c:v>200.61987157264556</c:v>
                </c:pt>
                <c:pt idx="1778">
                  <c:v>200.53275413360018</c:v>
                </c:pt>
                <c:pt idx="1779">
                  <c:v>200.44565281246739</c:v>
                </c:pt>
                <c:pt idx="1780">
                  <c:v>200.35856761104239</c:v>
                </c:pt>
                <c:pt idx="1781">
                  <c:v>200.27149853111951</c:v>
                </c:pt>
                <c:pt idx="1782">
                  <c:v>200.1844455744922</c:v>
                </c:pt>
                <c:pt idx="1783">
                  <c:v>200.09740874295332</c:v>
                </c:pt>
                <c:pt idx="1784">
                  <c:v>200.01038803829482</c:v>
                </c:pt>
                <c:pt idx="1785">
                  <c:v>199.9233834623077</c:v>
                </c:pt>
                <c:pt idx="1786">
                  <c:v>199.83639501678229</c:v>
                </c:pt>
                <c:pt idx="1787">
                  <c:v>199.74942270350815</c:v>
                </c:pt>
                <c:pt idx="1788">
                  <c:v>199.66246652427409</c:v>
                </c:pt>
                <c:pt idx="1789">
                  <c:v>199.57552648086767</c:v>
                </c:pt>
                <c:pt idx="1790">
                  <c:v>199.48860257507613</c:v>
                </c:pt>
                <c:pt idx="1791">
                  <c:v>199.40169480868562</c:v>
                </c:pt>
                <c:pt idx="1792">
                  <c:v>199.31480318348159</c:v>
                </c:pt>
                <c:pt idx="1793">
                  <c:v>199.22792770124866</c:v>
                </c:pt>
                <c:pt idx="1794">
                  <c:v>199.14106836377078</c:v>
                </c:pt>
                <c:pt idx="1795">
                  <c:v>199.05422517283071</c:v>
                </c:pt>
                <c:pt idx="1796">
                  <c:v>198.96739813021074</c:v>
                </c:pt>
                <c:pt idx="1797">
                  <c:v>198.88058723769223</c:v>
                </c:pt>
                <c:pt idx="1798">
                  <c:v>198.79379249705568</c:v>
                </c:pt>
                <c:pt idx="1799">
                  <c:v>198.70701391008089</c:v>
                </c:pt>
                <c:pt idx="1800">
                  <c:v>198.62025147854678</c:v>
                </c:pt>
                <c:pt idx="1801">
                  <c:v>198.53350520423143</c:v>
                </c:pt>
                <c:pt idx="1802">
                  <c:v>198.44677508891226</c:v>
                </c:pt>
                <c:pt idx="1803">
                  <c:v>198.36006113436568</c:v>
                </c:pt>
                <c:pt idx="1804">
                  <c:v>198.27336334236736</c:v>
                </c:pt>
                <c:pt idx="1805">
                  <c:v>198.18668171469218</c:v>
                </c:pt>
                <c:pt idx="1806">
                  <c:v>198.10001625311429</c:v>
                </c:pt>
                <c:pt idx="1807">
                  <c:v>198.0133669594068</c:v>
                </c:pt>
                <c:pt idx="1808">
                  <c:v>197.92673383534219</c:v>
                </c:pt>
                <c:pt idx="1809">
                  <c:v>197.84011688269214</c:v>
                </c:pt>
                <c:pt idx="1810">
                  <c:v>197.7535161032275</c:v>
                </c:pt>
                <c:pt idx="1811">
                  <c:v>197.66693149871818</c:v>
                </c:pt>
                <c:pt idx="1812">
                  <c:v>197.58036307093343</c:v>
                </c:pt>
                <c:pt idx="1813">
                  <c:v>197.49381082164146</c:v>
                </c:pt>
                <c:pt idx="1814">
                  <c:v>197.40727475261022</c:v>
                </c:pt>
                <c:pt idx="1815">
                  <c:v>197.3207548656062</c:v>
                </c:pt>
                <c:pt idx="1816">
                  <c:v>197.23425116239537</c:v>
                </c:pt>
                <c:pt idx="1817">
                  <c:v>197.14776364474295</c:v>
                </c:pt>
                <c:pt idx="1818">
                  <c:v>197.06129231441332</c:v>
                </c:pt>
                <c:pt idx="1819">
                  <c:v>196.9748371731697</c:v>
                </c:pt>
                <c:pt idx="1820">
                  <c:v>196.88839822277524</c:v>
                </c:pt>
                <c:pt idx="1821">
                  <c:v>196.80197546499139</c:v>
                </c:pt>
                <c:pt idx="1822">
                  <c:v>196.71556890157956</c:v>
                </c:pt>
                <c:pt idx="1823">
                  <c:v>196.62917853429997</c:v>
                </c:pt>
                <c:pt idx="1824">
                  <c:v>196.54280436491206</c:v>
                </c:pt>
                <c:pt idx="1825">
                  <c:v>196.45644639517457</c:v>
                </c:pt>
                <c:pt idx="1826">
                  <c:v>196.37010462684503</c:v>
                </c:pt>
                <c:pt idx="1827">
                  <c:v>196.28377906168097</c:v>
                </c:pt>
                <c:pt idx="1828">
                  <c:v>196.19746970143839</c:v>
                </c:pt>
                <c:pt idx="1829">
                  <c:v>196.11117654787259</c:v>
                </c:pt>
                <c:pt idx="1830">
                  <c:v>196.02489960273829</c:v>
                </c:pt>
                <c:pt idx="1831">
                  <c:v>195.93863886778945</c:v>
                </c:pt>
                <c:pt idx="1832">
                  <c:v>195.85239434477882</c:v>
                </c:pt>
                <c:pt idx="1833">
                  <c:v>195.76616603545858</c:v>
                </c:pt>
                <c:pt idx="1834">
                  <c:v>195.67995394158035</c:v>
                </c:pt>
                <c:pt idx="1835">
                  <c:v>195.59375806489447</c:v>
                </c:pt>
                <c:pt idx="1836">
                  <c:v>195.5075784071509</c:v>
                </c:pt>
                <c:pt idx="1837">
                  <c:v>195.42141497009843</c:v>
                </c:pt>
                <c:pt idx="1838">
                  <c:v>195.33526775548532</c:v>
                </c:pt>
                <c:pt idx="1839">
                  <c:v>195.24913676505864</c:v>
                </c:pt>
                <c:pt idx="1840">
                  <c:v>195.16302200056526</c:v>
                </c:pt>
                <c:pt idx="1841">
                  <c:v>195.07692346375077</c:v>
                </c:pt>
                <c:pt idx="1842">
                  <c:v>194.99084115636009</c:v>
                </c:pt>
                <c:pt idx="1843">
                  <c:v>194.90477508013728</c:v>
                </c:pt>
                <c:pt idx="1844">
                  <c:v>194.81872523682568</c:v>
                </c:pt>
                <c:pt idx="1845">
                  <c:v>194.73269162816763</c:v>
                </c:pt>
                <c:pt idx="1846">
                  <c:v>194.64667425590508</c:v>
                </c:pt>
                <c:pt idx="1847">
                  <c:v>194.56067312177865</c:v>
                </c:pt>
                <c:pt idx="1848">
                  <c:v>194.47468822752856</c:v>
                </c:pt>
                <c:pt idx="1849">
                  <c:v>194.38871957489403</c:v>
                </c:pt>
                <c:pt idx="1850">
                  <c:v>194.30276716561332</c:v>
                </c:pt>
                <c:pt idx="1851">
                  <c:v>194.2168310014244</c:v>
                </c:pt>
                <c:pt idx="1852">
                  <c:v>194.13091108406391</c:v>
                </c:pt>
                <c:pt idx="1853">
                  <c:v>194.0450074152678</c:v>
                </c:pt>
                <c:pt idx="1854">
                  <c:v>193.95911999677151</c:v>
                </c:pt>
                <c:pt idx="1855">
                  <c:v>193.87324883030934</c:v>
                </c:pt>
                <c:pt idx="1856">
                  <c:v>193.78739391761485</c:v>
                </c:pt>
                <c:pt idx="1857">
                  <c:v>193.70155526042075</c:v>
                </c:pt>
                <c:pt idx="1858">
                  <c:v>193.61573286045939</c:v>
                </c:pt>
                <c:pt idx="1859">
                  <c:v>193.52992671946171</c:v>
                </c:pt>
                <c:pt idx="1860">
                  <c:v>193.44413683915798</c:v>
                </c:pt>
                <c:pt idx="1861">
                  <c:v>193.35836322127798</c:v>
                </c:pt>
                <c:pt idx="1862">
                  <c:v>193.27260586755037</c:v>
                </c:pt>
                <c:pt idx="1863">
                  <c:v>193.18686477970328</c:v>
                </c:pt>
                <c:pt idx="1864">
                  <c:v>193.10113995946364</c:v>
                </c:pt>
                <c:pt idx="1865">
                  <c:v>193.0154314085579</c:v>
                </c:pt>
                <c:pt idx="1866">
                  <c:v>192.92973912871159</c:v>
                </c:pt>
                <c:pt idx="1867">
                  <c:v>192.84406312164947</c:v>
                </c:pt>
                <c:pt idx="1868">
                  <c:v>192.75840338909552</c:v>
                </c:pt>
                <c:pt idx="1869">
                  <c:v>192.67275993277266</c:v>
                </c:pt>
                <c:pt idx="1870">
                  <c:v>192.58713275440363</c:v>
                </c:pt>
                <c:pt idx="1871">
                  <c:v>192.50152185570954</c:v>
                </c:pt>
                <c:pt idx="1872">
                  <c:v>192.4159272384112</c:v>
                </c:pt>
                <c:pt idx="1873">
                  <c:v>192.33034890422863</c:v>
                </c:pt>
                <c:pt idx="1874">
                  <c:v>192.24478685488089</c:v>
                </c:pt>
                <c:pt idx="1875">
                  <c:v>192.15924109208621</c:v>
                </c:pt>
                <c:pt idx="1876">
                  <c:v>192.07371161756217</c:v>
                </c:pt>
                <c:pt idx="1877">
                  <c:v>191.98819843302545</c:v>
                </c:pt>
                <c:pt idx="1878">
                  <c:v>191.90270154019191</c:v>
                </c:pt>
                <c:pt idx="1879">
                  <c:v>191.81722094077662</c:v>
                </c:pt>
                <c:pt idx="1880">
                  <c:v>191.73175663649391</c:v>
                </c:pt>
                <c:pt idx="1881">
                  <c:v>191.64630862905716</c:v>
                </c:pt>
                <c:pt idx="1882">
                  <c:v>191.5608769201792</c:v>
                </c:pt>
                <c:pt idx="1883">
                  <c:v>191.47546151157167</c:v>
                </c:pt>
                <c:pt idx="1884">
                  <c:v>191.39006240494587</c:v>
                </c:pt>
                <c:pt idx="1885">
                  <c:v>191.30467960201199</c:v>
                </c:pt>
                <c:pt idx="1886">
                  <c:v>191.21931310447937</c:v>
                </c:pt>
                <c:pt idx="1887">
                  <c:v>191.13396291405675</c:v>
                </c:pt>
                <c:pt idx="1888">
                  <c:v>191.04862903245211</c:v>
                </c:pt>
                <c:pt idx="1889">
                  <c:v>190.96331146137217</c:v>
                </c:pt>
                <c:pt idx="1890">
                  <c:v>190.87801020252363</c:v>
                </c:pt>
                <c:pt idx="1891">
                  <c:v>190.79272525761149</c:v>
                </c:pt>
                <c:pt idx="1892">
                  <c:v>190.70745662834068</c:v>
                </c:pt>
                <c:pt idx="1893">
                  <c:v>190.62220431641492</c:v>
                </c:pt>
                <c:pt idx="1894">
                  <c:v>190.5369683235372</c:v>
                </c:pt>
                <c:pt idx="1895">
                  <c:v>190.45174865140984</c:v>
                </c:pt>
                <c:pt idx="1896">
                  <c:v>190.36654530173433</c:v>
                </c:pt>
                <c:pt idx="1897">
                  <c:v>190.28135827621111</c:v>
                </c:pt>
                <c:pt idx="1898">
                  <c:v>190.1961875765403</c:v>
                </c:pt>
                <c:pt idx="1899">
                  <c:v>190.11103320442058</c:v>
                </c:pt>
                <c:pt idx="1900">
                  <c:v>190.02589516155035</c:v>
                </c:pt>
                <c:pt idx="1901">
                  <c:v>189.94077344962719</c:v>
                </c:pt>
                <c:pt idx="1902">
                  <c:v>189.85566807034746</c:v>
                </c:pt>
                <c:pt idx="1903">
                  <c:v>189.77057902540707</c:v>
                </c:pt>
                <c:pt idx="1904">
                  <c:v>189.6855063165012</c:v>
                </c:pt>
                <c:pt idx="1905">
                  <c:v>189.60044994532396</c:v>
                </c:pt>
                <c:pt idx="1906">
                  <c:v>189.51540991356859</c:v>
                </c:pt>
                <c:pt idx="1907">
                  <c:v>189.43038622292789</c:v>
                </c:pt>
                <c:pt idx="1908">
                  <c:v>189.34537887509376</c:v>
                </c:pt>
                <c:pt idx="1909">
                  <c:v>189.26038787175699</c:v>
                </c:pt>
                <c:pt idx="1910">
                  <c:v>189.17541321460786</c:v>
                </c:pt>
                <c:pt idx="1911">
                  <c:v>189.09045490533609</c:v>
                </c:pt>
                <c:pt idx="1912">
                  <c:v>189.00551294563002</c:v>
                </c:pt>
                <c:pt idx="1913">
                  <c:v>188.92058733717749</c:v>
                </c:pt>
                <c:pt idx="1914">
                  <c:v>188.83567808166549</c:v>
                </c:pt>
                <c:pt idx="1915">
                  <c:v>188.75078518078038</c:v>
                </c:pt>
                <c:pt idx="1916">
                  <c:v>188.66590863620746</c:v>
                </c:pt>
                <c:pt idx="1917">
                  <c:v>188.58104844963157</c:v>
                </c:pt>
                <c:pt idx="1918">
                  <c:v>188.49620462273609</c:v>
                </c:pt>
                <c:pt idx="1919">
                  <c:v>188.41137715720456</c:v>
                </c:pt>
                <c:pt idx="1920">
                  <c:v>188.32656605471891</c:v>
                </c:pt>
                <c:pt idx="1921">
                  <c:v>188.24177131696058</c:v>
                </c:pt>
                <c:pt idx="1922">
                  <c:v>188.15699294561034</c:v>
                </c:pt>
                <c:pt idx="1923">
                  <c:v>188.07223094234789</c:v>
                </c:pt>
                <c:pt idx="1924">
                  <c:v>187.98748530885231</c:v>
                </c:pt>
                <c:pt idx="1925">
                  <c:v>187.9027560468019</c:v>
                </c:pt>
                <c:pt idx="1926">
                  <c:v>187.81804315787392</c:v>
                </c:pt>
                <c:pt idx="1927">
                  <c:v>187.73334664374519</c:v>
                </c:pt>
                <c:pt idx="1928">
                  <c:v>187.64866650609159</c:v>
                </c:pt>
                <c:pt idx="1929">
                  <c:v>187.56400274658796</c:v>
                </c:pt>
                <c:pt idx="1930">
                  <c:v>187.47935536690875</c:v>
                </c:pt>
                <c:pt idx="1931">
                  <c:v>187.3947243687274</c:v>
                </c:pt>
                <c:pt idx="1932">
                  <c:v>187.3101097537164</c:v>
                </c:pt>
                <c:pt idx="1933">
                  <c:v>187.22551152354774</c:v>
                </c:pt>
                <c:pt idx="1934">
                  <c:v>187.14092967989257</c:v>
                </c:pt>
                <c:pt idx="1935">
                  <c:v>187.05636422442086</c:v>
                </c:pt>
                <c:pt idx="1936">
                  <c:v>186.97181515880249</c:v>
                </c:pt>
                <c:pt idx="1937">
                  <c:v>186.88728248470582</c:v>
                </c:pt>
                <c:pt idx="1938">
                  <c:v>186.80276620379871</c:v>
                </c:pt>
                <c:pt idx="1939">
                  <c:v>186.71826631774849</c:v>
                </c:pt>
                <c:pt idx="1940">
                  <c:v>186.63378282822129</c:v>
                </c:pt>
                <c:pt idx="1941">
                  <c:v>186.54931573688265</c:v>
                </c:pt>
                <c:pt idx="1942">
                  <c:v>186.46486504539726</c:v>
                </c:pt>
                <c:pt idx="1943">
                  <c:v>186.38043075542919</c:v>
                </c:pt>
                <c:pt idx="1944">
                  <c:v>186.2960128686411</c:v>
                </c:pt>
                <c:pt idx="1945">
                  <c:v>186.21161138669569</c:v>
                </c:pt>
                <c:pt idx="1946">
                  <c:v>186.12722631125436</c:v>
                </c:pt>
                <c:pt idx="1947">
                  <c:v>186.0428576439779</c:v>
                </c:pt>
                <c:pt idx="1948">
                  <c:v>185.95850538652613</c:v>
                </c:pt>
                <c:pt idx="1949">
                  <c:v>185.87416954055828</c:v>
                </c:pt>
                <c:pt idx="1950">
                  <c:v>185.78985010773266</c:v>
                </c:pt>
                <c:pt idx="1951">
                  <c:v>185.70554708970678</c:v>
                </c:pt>
                <c:pt idx="1952">
                  <c:v>185.62126048813749</c:v>
                </c:pt>
                <c:pt idx="1953">
                  <c:v>185.53699030468073</c:v>
                </c:pt>
                <c:pt idx="1954">
                  <c:v>185.45273654099165</c:v>
                </c:pt>
                <c:pt idx="1955">
                  <c:v>185.36849919872452</c:v>
                </c:pt>
                <c:pt idx="1956">
                  <c:v>185.28427827953311</c:v>
                </c:pt>
                <c:pt idx="1957">
                  <c:v>185.20007378507017</c:v>
                </c:pt>
                <c:pt idx="1958">
                  <c:v>185.11588571698755</c:v>
                </c:pt>
                <c:pt idx="1959">
                  <c:v>185.03171407693671</c:v>
                </c:pt>
                <c:pt idx="1960">
                  <c:v>184.94755886656787</c:v>
                </c:pt>
                <c:pt idx="1961">
                  <c:v>184.86342008753076</c:v>
                </c:pt>
                <c:pt idx="1962">
                  <c:v>184.77929774147398</c:v>
                </c:pt>
                <c:pt idx="1963">
                  <c:v>184.6951918300459</c:v>
                </c:pt>
                <c:pt idx="1964">
                  <c:v>184.61110235489349</c:v>
                </c:pt>
                <c:pt idx="1965">
                  <c:v>184.52702931766348</c:v>
                </c:pt>
                <c:pt idx="1966">
                  <c:v>184.44297272000128</c:v>
                </c:pt>
                <c:pt idx="1967">
                  <c:v>184.3589325635518</c:v>
                </c:pt>
                <c:pt idx="1968">
                  <c:v>184.27490884995939</c:v>
                </c:pt>
                <c:pt idx="1969">
                  <c:v>184.19090158086698</c:v>
                </c:pt>
                <c:pt idx="1970">
                  <c:v>184.1069107579174</c:v>
                </c:pt>
                <c:pt idx="1971">
                  <c:v>184.02293638275225</c:v>
                </c:pt>
                <c:pt idx="1972">
                  <c:v>183.93897845701224</c:v>
                </c:pt>
                <c:pt idx="1973">
                  <c:v>183.85503698233777</c:v>
                </c:pt>
                <c:pt idx="1974">
                  <c:v>183.77111196036796</c:v>
                </c:pt>
                <c:pt idx="1975">
                  <c:v>183.68720339274159</c:v>
                </c:pt>
                <c:pt idx="1976">
                  <c:v>183.6033112810963</c:v>
                </c:pt>
                <c:pt idx="1977">
                  <c:v>183.51943562706919</c:v>
                </c:pt>
                <c:pt idx="1978">
                  <c:v>183.43557643229633</c:v>
                </c:pt>
                <c:pt idx="1979">
                  <c:v>183.35173369841303</c:v>
                </c:pt>
                <c:pt idx="1980">
                  <c:v>183.26790742705413</c:v>
                </c:pt>
                <c:pt idx="1981">
                  <c:v>183.18409761985319</c:v>
                </c:pt>
                <c:pt idx="1982">
                  <c:v>183.1003042784435</c:v>
                </c:pt>
                <c:pt idx="1983">
                  <c:v>183.01652740445718</c:v>
                </c:pt>
                <c:pt idx="1984">
                  <c:v>182.93276699952571</c:v>
                </c:pt>
                <c:pt idx="1985">
                  <c:v>182.84902306527971</c:v>
                </c:pt>
                <c:pt idx="1986">
                  <c:v>182.76529560334907</c:v>
                </c:pt>
                <c:pt idx="1987">
                  <c:v>182.68158461536311</c:v>
                </c:pt>
                <c:pt idx="1988">
                  <c:v>182.59789010294969</c:v>
                </c:pt>
                <c:pt idx="1989">
                  <c:v>182.51421206773671</c:v>
                </c:pt>
                <c:pt idx="1990">
                  <c:v>182.43055051135076</c:v>
                </c:pt>
                <c:pt idx="1991">
                  <c:v>182.34690543541791</c:v>
                </c:pt>
                <c:pt idx="1992">
                  <c:v>182.26327684156311</c:v>
                </c:pt>
                <c:pt idx="1993">
                  <c:v>182.17966473141072</c:v>
                </c:pt>
                <c:pt idx="1994">
                  <c:v>182.09606910658471</c:v>
                </c:pt>
                <c:pt idx="1995">
                  <c:v>182.01248996870751</c:v>
                </c:pt>
                <c:pt idx="1996">
                  <c:v>181.92892731940137</c:v>
                </c:pt>
                <c:pt idx="1997">
                  <c:v>181.84538116028719</c:v>
                </c:pt>
                <c:pt idx="1998">
                  <c:v>181.76185149298578</c:v>
                </c:pt>
                <c:pt idx="1999">
                  <c:v>181.67833831911682</c:v>
                </c:pt>
                <c:pt idx="2000">
                  <c:v>181.59484164029891</c:v>
                </c:pt>
                <c:pt idx="2001">
                  <c:v>181.51136145815019</c:v>
                </c:pt>
                <c:pt idx="2002">
                  <c:v>181.4278977742882</c:v>
                </c:pt>
                <c:pt idx="2003">
                  <c:v>181.34445059032919</c:v>
                </c:pt>
                <c:pt idx="2004">
                  <c:v>181.26101990788914</c:v>
                </c:pt>
                <c:pt idx="2005">
                  <c:v>181.17760572858273</c:v>
                </c:pt>
                <c:pt idx="2006">
                  <c:v>181.09420805402453</c:v>
                </c:pt>
                <c:pt idx="2007">
                  <c:v>181.01082688582761</c:v>
                </c:pt>
                <c:pt idx="2008">
                  <c:v>180.92746222560461</c:v>
                </c:pt>
                <c:pt idx="2009">
                  <c:v>180.84411407496748</c:v>
                </c:pt>
                <c:pt idx="2010">
                  <c:v>180.76078243552726</c:v>
                </c:pt>
                <c:pt idx="2011">
                  <c:v>180.67746730889422</c:v>
                </c:pt>
                <c:pt idx="2012">
                  <c:v>180.59416869667757</c:v>
                </c:pt>
                <c:pt idx="2013">
                  <c:v>180.51088660048629</c:v>
                </c:pt>
                <c:pt idx="2014">
                  <c:v>180.42762102192819</c:v>
                </c:pt>
                <c:pt idx="2015">
                  <c:v>180.34437196261061</c:v>
                </c:pt>
                <c:pt idx="2016">
                  <c:v>180.26113942413949</c:v>
                </c:pt>
                <c:pt idx="2017">
                  <c:v>180.17792340812071</c:v>
                </c:pt>
                <c:pt idx="2018">
                  <c:v>180.09472391615898</c:v>
                </c:pt>
                <c:pt idx="2019">
                  <c:v>180.01154094985836</c:v>
                </c:pt>
                <c:pt idx="2020">
                  <c:v>179.92837451082201</c:v>
                </c:pt>
                <c:pt idx="2021">
                  <c:v>179.84522460065239</c:v>
                </c:pt>
                <c:pt idx="2022">
                  <c:v>179.76209122095116</c:v>
                </c:pt>
                <c:pt idx="2023">
                  <c:v>179.67897437331919</c:v>
                </c:pt>
                <c:pt idx="2024">
                  <c:v>179.59587405935676</c:v>
                </c:pt>
                <c:pt idx="2025">
                  <c:v>179.51279028066301</c:v>
                </c:pt>
                <c:pt idx="2026">
                  <c:v>179.42972303883639</c:v>
                </c:pt>
                <c:pt idx="2027">
                  <c:v>179.34667233547489</c:v>
                </c:pt>
                <c:pt idx="2028">
                  <c:v>179.26363817217538</c:v>
                </c:pt>
                <c:pt idx="2029">
                  <c:v>179.18062055053431</c:v>
                </c:pt>
                <c:pt idx="2030">
                  <c:v>179.0976194721467</c:v>
                </c:pt>
                <c:pt idx="2031">
                  <c:v>179.01463493860746</c:v>
                </c:pt>
                <c:pt idx="2032">
                  <c:v>178.93166695151049</c:v>
                </c:pt>
                <c:pt idx="2033">
                  <c:v>178.84871551244879</c:v>
                </c:pt>
                <c:pt idx="2034">
                  <c:v>178.76578062301476</c:v>
                </c:pt>
                <c:pt idx="2035">
                  <c:v>178.68286228479997</c:v>
                </c:pt>
                <c:pt idx="2036">
                  <c:v>178.59996049939508</c:v>
                </c:pt>
                <c:pt idx="2037">
                  <c:v>178.51707526839007</c:v>
                </c:pt>
                <c:pt idx="2038">
                  <c:v>178.43420659337431</c:v>
                </c:pt>
                <c:pt idx="2039">
                  <c:v>178.35135447593603</c:v>
                </c:pt>
                <c:pt idx="2040">
                  <c:v>178.26851891766302</c:v>
                </c:pt>
                <c:pt idx="2041">
                  <c:v>178.18569992014216</c:v>
                </c:pt>
                <c:pt idx="2042">
                  <c:v>178.10289748495961</c:v>
                </c:pt>
                <c:pt idx="2043">
                  <c:v>178.02011161370049</c:v>
                </c:pt>
                <c:pt idx="2044">
                  <c:v>177.93734230794965</c:v>
                </c:pt>
                <c:pt idx="2045">
                  <c:v>177.8545895692906</c:v>
                </c:pt>
                <c:pt idx="2046">
                  <c:v>177.77185339930654</c:v>
                </c:pt>
                <c:pt idx="2047">
                  <c:v>177.68913379957968</c:v>
                </c:pt>
                <c:pt idx="2048">
                  <c:v>177.60643077169141</c:v>
                </c:pt>
                <c:pt idx="2049">
                  <c:v>177.52374431722254</c:v>
                </c:pt>
                <c:pt idx="2050">
                  <c:v>177.44107443775266</c:v>
                </c:pt>
                <c:pt idx="2051">
                  <c:v>177.35842113486129</c:v>
                </c:pt>
                <c:pt idx="2052">
                  <c:v>177.27578441012656</c:v>
                </c:pt>
                <c:pt idx="2053">
                  <c:v>177.19316426512614</c:v>
                </c:pt>
                <c:pt idx="2054">
                  <c:v>177.11056070143695</c:v>
                </c:pt>
                <c:pt idx="2055">
                  <c:v>177.02797372063489</c:v>
                </c:pt>
                <c:pt idx="2056">
                  <c:v>176.9454033242952</c:v>
                </c:pt>
                <c:pt idx="2057">
                  <c:v>176.86284951399264</c:v>
                </c:pt>
                <c:pt idx="2058">
                  <c:v>176.78031229130048</c:v>
                </c:pt>
                <c:pt idx="2059">
                  <c:v>176.69779165779212</c:v>
                </c:pt>
                <c:pt idx="2060">
                  <c:v>176.61528761503953</c:v>
                </c:pt>
                <c:pt idx="2061">
                  <c:v>176.53280016461409</c:v>
                </c:pt>
                <c:pt idx="2062">
                  <c:v>176.45032930808657</c:v>
                </c:pt>
                <c:pt idx="2063">
                  <c:v>176.36787504702662</c:v>
                </c:pt>
                <c:pt idx="2064">
                  <c:v>176.28543738300377</c:v>
                </c:pt>
                <c:pt idx="2065">
                  <c:v>176.20301631758582</c:v>
                </c:pt>
                <c:pt idx="2066">
                  <c:v>176.12061185234069</c:v>
                </c:pt>
                <c:pt idx="2067">
                  <c:v>176.03822398883514</c:v>
                </c:pt>
                <c:pt idx="2068">
                  <c:v>175.95585272863499</c:v>
                </c:pt>
                <c:pt idx="2069">
                  <c:v>175.8734980733056</c:v>
                </c:pt>
                <c:pt idx="2070">
                  <c:v>175.79116002441157</c:v>
                </c:pt>
                <c:pt idx="2071">
                  <c:v>175.70883858351652</c:v>
                </c:pt>
                <c:pt idx="2072">
                  <c:v>175.62653375218321</c:v>
                </c:pt>
                <c:pt idx="2073">
                  <c:v>175.5442455319741</c:v>
                </c:pt>
                <c:pt idx="2074">
                  <c:v>175.46197392445046</c:v>
                </c:pt>
                <c:pt idx="2075">
                  <c:v>175.37971893117287</c:v>
                </c:pt>
                <c:pt idx="2076">
                  <c:v>175.29748055370149</c:v>
                </c:pt>
                <c:pt idx="2077">
                  <c:v>175.21525879359496</c:v>
                </c:pt>
                <c:pt idx="2078">
                  <c:v>175.13305365241197</c:v>
                </c:pt>
                <c:pt idx="2079">
                  <c:v>175.05086513170997</c:v>
                </c:pt>
                <c:pt idx="2080">
                  <c:v>174.96869323304577</c:v>
                </c:pt>
                <c:pt idx="2081">
                  <c:v>174.88653795797546</c:v>
                </c:pt>
                <c:pt idx="2082">
                  <c:v>174.80439930805423</c:v>
                </c:pt>
                <c:pt idx="2083">
                  <c:v>174.72227728483651</c:v>
                </c:pt>
                <c:pt idx="2084">
                  <c:v>174.64017188987617</c:v>
                </c:pt>
                <c:pt idx="2085">
                  <c:v>174.55808312472618</c:v>
                </c:pt>
                <c:pt idx="2086">
                  <c:v>174.47601099093859</c:v>
                </c:pt>
                <c:pt idx="2087">
                  <c:v>174.39395549006508</c:v>
                </c:pt>
                <c:pt idx="2088">
                  <c:v>174.3119166236562</c:v>
                </c:pt>
                <c:pt idx="2089">
                  <c:v>174.22989439326176</c:v>
                </c:pt>
                <c:pt idx="2090">
                  <c:v>174.14788880043113</c:v>
                </c:pt>
                <c:pt idx="2091">
                  <c:v>174.06589984671251</c:v>
                </c:pt>
                <c:pt idx="2092">
                  <c:v>173.98392753365354</c:v>
                </c:pt>
                <c:pt idx="2093">
                  <c:v>173.9019718628011</c:v>
                </c:pt>
                <c:pt idx="2094">
                  <c:v>173.82003283570143</c:v>
                </c:pt>
                <c:pt idx="2095">
                  <c:v>173.73811045389962</c:v>
                </c:pt>
                <c:pt idx="2096">
                  <c:v>173.6562047189403</c:v>
                </c:pt>
                <c:pt idx="2097">
                  <c:v>173.57431563236736</c:v>
                </c:pt>
                <c:pt idx="2098">
                  <c:v>173.49244319572384</c:v>
                </c:pt>
                <c:pt idx="2099">
                  <c:v>173.4105874105519</c:v>
                </c:pt>
                <c:pt idx="2100">
                  <c:v>173.32874827839325</c:v>
                </c:pt>
                <c:pt idx="2101">
                  <c:v>173.24692580078838</c:v>
                </c:pt>
                <c:pt idx="2102">
                  <c:v>173.16511997927751</c:v>
                </c:pt>
                <c:pt idx="2103">
                  <c:v>173.08333081539985</c:v>
                </c:pt>
                <c:pt idx="2104">
                  <c:v>173.00155831069375</c:v>
                </c:pt>
                <c:pt idx="2105">
                  <c:v>172.91980246669698</c:v>
                </c:pt>
                <c:pt idx="2106">
                  <c:v>172.83806328494646</c:v>
                </c:pt>
                <c:pt idx="2107">
                  <c:v>172.75634076697858</c:v>
                </c:pt>
                <c:pt idx="2108">
                  <c:v>172.67463491432844</c:v>
                </c:pt>
                <c:pt idx="2109">
                  <c:v>172.59294572853099</c:v>
                </c:pt>
                <c:pt idx="2110">
                  <c:v>172.51127321112008</c:v>
                </c:pt>
                <c:pt idx="2111">
                  <c:v>172.42961736362889</c:v>
                </c:pt>
                <c:pt idx="2112">
                  <c:v>172.34797818758972</c:v>
                </c:pt>
                <c:pt idx="2113">
                  <c:v>172.26635568453418</c:v>
                </c:pt>
                <c:pt idx="2114">
                  <c:v>172.18474985599335</c:v>
                </c:pt>
                <c:pt idx="2115">
                  <c:v>172.10316070349708</c:v>
                </c:pt>
                <c:pt idx="2116">
                  <c:v>172.02158822857498</c:v>
                </c:pt>
                <c:pt idx="2117">
                  <c:v>171.9400324327556</c:v>
                </c:pt>
                <c:pt idx="2118">
                  <c:v>171.85849331756677</c:v>
                </c:pt>
                <c:pt idx="2119">
                  <c:v>171.7769708845355</c:v>
                </c:pt>
                <c:pt idx="2120">
                  <c:v>171.69546513518816</c:v>
                </c:pt>
                <c:pt idx="2121">
                  <c:v>171.61397607105036</c:v>
                </c:pt>
                <c:pt idx="2122">
                  <c:v>171.53250369364707</c:v>
                </c:pt>
                <c:pt idx="2123">
                  <c:v>171.45104800450221</c:v>
                </c:pt>
                <c:pt idx="2124">
                  <c:v>171.36960900513913</c:v>
                </c:pt>
                <c:pt idx="2125">
                  <c:v>171.28818669708033</c:v>
                </c:pt>
                <c:pt idx="2126">
                  <c:v>171.20678108184765</c:v>
                </c:pt>
                <c:pt idx="2127">
                  <c:v>171.12539216096218</c:v>
                </c:pt>
                <c:pt idx="2128">
                  <c:v>171.04401993594419</c:v>
                </c:pt>
                <c:pt idx="2129">
                  <c:v>170.96266440831329</c:v>
                </c:pt>
                <c:pt idx="2130">
                  <c:v>170.88132557958821</c:v>
                </c:pt>
                <c:pt idx="2131">
                  <c:v>170.80000345128693</c:v>
                </c:pt>
                <c:pt idx="2132">
                  <c:v>170.71869802492677</c:v>
                </c:pt>
                <c:pt idx="2133">
                  <c:v>170.63740930202445</c:v>
                </c:pt>
                <c:pt idx="2134">
                  <c:v>170.55613728409543</c:v>
                </c:pt>
                <c:pt idx="2135">
                  <c:v>170.47488197265491</c:v>
                </c:pt>
                <c:pt idx="2136">
                  <c:v>170.39364336921719</c:v>
                </c:pt>
                <c:pt idx="2137">
                  <c:v>170.31242147529576</c:v>
                </c:pt>
                <c:pt idx="2138">
                  <c:v>170.23121629240333</c:v>
                </c:pt>
                <c:pt idx="2139">
                  <c:v>170.15002782205192</c:v>
                </c:pt>
                <c:pt idx="2140">
                  <c:v>170.0688560657529</c:v>
                </c:pt>
                <c:pt idx="2141">
                  <c:v>169.98770102501669</c:v>
                </c:pt>
                <c:pt idx="2142">
                  <c:v>169.90656270135315</c:v>
                </c:pt>
                <c:pt idx="2143">
                  <c:v>169.82544109627133</c:v>
                </c:pt>
                <c:pt idx="2144">
                  <c:v>169.7443362112794</c:v>
                </c:pt>
                <c:pt idx="2145">
                  <c:v>169.66324804788493</c:v>
                </c:pt>
                <c:pt idx="2146">
                  <c:v>169.58217660759465</c:v>
                </c:pt>
                <c:pt idx="2147">
                  <c:v>169.50112189191449</c:v>
                </c:pt>
                <c:pt idx="2148">
                  <c:v>169.42008390235</c:v>
                </c:pt>
                <c:pt idx="2149">
                  <c:v>169.3390626404055</c:v>
                </c:pt>
                <c:pt idx="2150">
                  <c:v>169.25805810758482</c:v>
                </c:pt>
                <c:pt idx="2151">
                  <c:v>169.17707030539091</c:v>
                </c:pt>
                <c:pt idx="2152">
                  <c:v>169.09609923532619</c:v>
                </c:pt>
                <c:pt idx="2153">
                  <c:v>169.01514489889206</c:v>
                </c:pt>
                <c:pt idx="2154">
                  <c:v>168.93420729758952</c:v>
                </c:pt>
                <c:pt idx="2155">
                  <c:v>168.85328643291834</c:v>
                </c:pt>
                <c:pt idx="2156">
                  <c:v>168.77238230637798</c:v>
                </c:pt>
                <c:pt idx="2157">
                  <c:v>168.691494919467</c:v>
                </c:pt>
                <c:pt idx="2158">
                  <c:v>168.61062427368319</c:v>
                </c:pt>
                <c:pt idx="2159">
                  <c:v>168.52977037052361</c:v>
                </c:pt>
                <c:pt idx="2160">
                  <c:v>168.44893321148453</c:v>
                </c:pt>
                <c:pt idx="2161">
                  <c:v>168.3681127980615</c:v>
                </c:pt>
                <c:pt idx="2162">
                  <c:v>168.28730913174951</c:v>
                </c:pt>
                <c:pt idx="2163">
                  <c:v>168.20652221404234</c:v>
                </c:pt>
                <c:pt idx="2164">
                  <c:v>168.12575204643369</c:v>
                </c:pt>
                <c:pt idx="2165">
                  <c:v>168.0449986304159</c:v>
                </c:pt>
                <c:pt idx="2166">
                  <c:v>167.96426196748089</c:v>
                </c:pt>
                <c:pt idx="2167">
                  <c:v>167.88354205911989</c:v>
                </c:pt>
                <c:pt idx="2168">
                  <c:v>167.80283890682304</c:v>
                </c:pt>
                <c:pt idx="2169">
                  <c:v>167.72215251208002</c:v>
                </c:pt>
                <c:pt idx="2170">
                  <c:v>167.64148287637991</c:v>
                </c:pt>
                <c:pt idx="2171">
                  <c:v>167.5608300012106</c:v>
                </c:pt>
                <c:pt idx="2172">
                  <c:v>167.48019388805972</c:v>
                </c:pt>
                <c:pt idx="2173">
                  <c:v>167.3995745384137</c:v>
                </c:pt>
                <c:pt idx="2174">
                  <c:v>167.31897195375859</c:v>
                </c:pt>
                <c:pt idx="2175">
                  <c:v>167.23838613557973</c:v>
                </c:pt>
                <c:pt idx="2176">
                  <c:v>167.15781708536122</c:v>
                </c:pt>
                <c:pt idx="2177">
                  <c:v>167.07726480458697</c:v>
                </c:pt>
                <c:pt idx="2178">
                  <c:v>166.99672929473991</c:v>
                </c:pt>
                <c:pt idx="2179">
                  <c:v>166.91621055730229</c:v>
                </c:pt>
                <c:pt idx="2180">
                  <c:v>166.83570859375538</c:v>
                </c:pt>
                <c:pt idx="2181">
                  <c:v>166.75522340558021</c:v>
                </c:pt>
                <c:pt idx="2182">
                  <c:v>166.6747549942564</c:v>
                </c:pt>
                <c:pt idx="2183">
                  <c:v>166.5943033612638</c:v>
                </c:pt>
                <c:pt idx="2184">
                  <c:v>166.51386850808046</c:v>
                </c:pt>
                <c:pt idx="2185">
                  <c:v>166.43345043618439</c:v>
                </c:pt>
                <c:pt idx="2186">
                  <c:v>166.35304914705253</c:v>
                </c:pt>
                <c:pt idx="2187">
                  <c:v>166.27266464216115</c:v>
                </c:pt>
                <c:pt idx="2188">
                  <c:v>166.19229692298603</c:v>
                </c:pt>
                <c:pt idx="2189">
                  <c:v>166.11194599100187</c:v>
                </c:pt>
                <c:pt idx="2190">
                  <c:v>166.03161184768283</c:v>
                </c:pt>
                <c:pt idx="2191">
                  <c:v>165.95129449450226</c:v>
                </c:pt>
                <c:pt idx="2192">
                  <c:v>165.87099393293281</c:v>
                </c:pt>
                <c:pt idx="2193">
                  <c:v>165.79071016444635</c:v>
                </c:pt>
                <c:pt idx="2194">
                  <c:v>165.71044319051418</c:v>
                </c:pt>
                <c:pt idx="2195">
                  <c:v>165.63019301260661</c:v>
                </c:pt>
                <c:pt idx="2196">
                  <c:v>165.54995963219338</c:v>
                </c:pt>
                <c:pt idx="2197">
                  <c:v>165.46974305074349</c:v>
                </c:pt>
                <c:pt idx="2198">
                  <c:v>165.38954326972498</c:v>
                </c:pt>
                <c:pt idx="2199">
                  <c:v>165.3093602906057</c:v>
                </c:pt>
                <c:pt idx="2200">
                  <c:v>165.22919411485205</c:v>
                </c:pt>
                <c:pt idx="2201">
                  <c:v>165.14904474393046</c:v>
                </c:pt>
                <c:pt idx="2202">
                  <c:v>165.0689121793059</c:v>
                </c:pt>
                <c:pt idx="2203">
                  <c:v>164.98879642244316</c:v>
                </c:pt>
                <c:pt idx="2204">
                  <c:v>164.9086974748059</c:v>
                </c:pt>
                <c:pt idx="2205">
                  <c:v>164.82861533785729</c:v>
                </c:pt>
                <c:pt idx="2206">
                  <c:v>164.74855001305977</c:v>
                </c:pt>
                <c:pt idx="2207">
                  <c:v>164.66850150187508</c:v>
                </c:pt>
                <c:pt idx="2208">
                  <c:v>164.58846980576405</c:v>
                </c:pt>
                <c:pt idx="2209">
                  <c:v>164.50845492618677</c:v>
                </c:pt>
                <c:pt idx="2210">
                  <c:v>164.42845686460294</c:v>
                </c:pt>
                <c:pt idx="2211">
                  <c:v>164.34847562247089</c:v>
                </c:pt>
                <c:pt idx="2212">
                  <c:v>164.26851120124908</c:v>
                </c:pt>
                <c:pt idx="2213">
                  <c:v>164.18856360239451</c:v>
                </c:pt>
                <c:pt idx="2214">
                  <c:v>164.10863282736389</c:v>
                </c:pt>
                <c:pt idx="2215">
                  <c:v>164.02871887761296</c:v>
                </c:pt>
                <c:pt idx="2216">
                  <c:v>163.94882175459671</c:v>
                </c:pt>
                <c:pt idx="2217">
                  <c:v>163.86894145976964</c:v>
                </c:pt>
                <c:pt idx="2218">
                  <c:v>163.78907799458548</c:v>
                </c:pt>
                <c:pt idx="2219">
                  <c:v>163.709231360497</c:v>
                </c:pt>
                <c:pt idx="2220">
                  <c:v>163.62940155895629</c:v>
                </c:pt>
                <c:pt idx="2221">
                  <c:v>163.54958859141496</c:v>
                </c:pt>
                <c:pt idx="2222">
                  <c:v>163.46979245932391</c:v>
                </c:pt>
                <c:pt idx="2223">
                  <c:v>163.39001316413288</c:v>
                </c:pt>
                <c:pt idx="2224">
                  <c:v>163.31025070729129</c:v>
                </c:pt>
                <c:pt idx="2225">
                  <c:v>163.23050509024765</c:v>
                </c:pt>
                <c:pt idx="2226">
                  <c:v>163.15077631445001</c:v>
                </c:pt>
                <c:pt idx="2227">
                  <c:v>163.07106438134508</c:v>
                </c:pt>
                <c:pt idx="2228">
                  <c:v>162.9913692923796</c:v>
                </c:pt>
                <c:pt idx="2229">
                  <c:v>162.91169104899913</c:v>
                </c:pt>
                <c:pt idx="2230">
                  <c:v>162.83202965264852</c:v>
                </c:pt>
                <c:pt idx="2231">
                  <c:v>162.75238510477206</c:v>
                </c:pt>
                <c:pt idx="2232">
                  <c:v>162.67275740681339</c:v>
                </c:pt>
                <c:pt idx="2233">
                  <c:v>162.59314656021522</c:v>
                </c:pt>
                <c:pt idx="2234">
                  <c:v>162.51355256641943</c:v>
                </c:pt>
                <c:pt idx="2235">
                  <c:v>162.43397542686765</c:v>
                </c:pt>
                <c:pt idx="2236">
                  <c:v>162.35441514300032</c:v>
                </c:pt>
                <c:pt idx="2237">
                  <c:v>162.27487171625734</c:v>
                </c:pt>
                <c:pt idx="2238">
                  <c:v>162.19534514807799</c:v>
                </c:pt>
                <c:pt idx="2239">
                  <c:v>162.11583543990076</c:v>
                </c:pt>
                <c:pt idx="2240">
                  <c:v>162.03634259316331</c:v>
                </c:pt>
                <c:pt idx="2241">
                  <c:v>161.95686660930247</c:v>
                </c:pt>
                <c:pt idx="2242">
                  <c:v>161.87740748975492</c:v>
                </c:pt>
                <c:pt idx="2243">
                  <c:v>161.79796523595607</c:v>
                </c:pt>
                <c:pt idx="2244">
                  <c:v>161.71853984934077</c:v>
                </c:pt>
                <c:pt idx="2245">
                  <c:v>161.63913133134318</c:v>
                </c:pt>
                <c:pt idx="2246">
                  <c:v>161.5597396833968</c:v>
                </c:pt>
                <c:pt idx="2247">
                  <c:v>161.48036490693434</c:v>
                </c:pt>
                <c:pt idx="2248">
                  <c:v>161.4010070033876</c:v>
                </c:pt>
                <c:pt idx="2249">
                  <c:v>161.32166597418816</c:v>
                </c:pt>
                <c:pt idx="2250">
                  <c:v>161.24234182076651</c:v>
                </c:pt>
                <c:pt idx="2251">
                  <c:v>161.16303454455235</c:v>
                </c:pt>
                <c:pt idx="2252">
                  <c:v>161.08374414697511</c:v>
                </c:pt>
                <c:pt idx="2253">
                  <c:v>161.00447062946287</c:v>
                </c:pt>
                <c:pt idx="2254">
                  <c:v>160.92521399344369</c:v>
                </c:pt>
                <c:pt idx="2255">
                  <c:v>160.84597424034416</c:v>
                </c:pt>
                <c:pt idx="2256">
                  <c:v>160.76675137159108</c:v>
                </c:pt>
                <c:pt idx="2257">
                  <c:v>160.68754538860964</c:v>
                </c:pt>
                <c:pt idx="2258">
                  <c:v>160.60835629282479</c:v>
                </c:pt>
                <c:pt idx="2259">
                  <c:v>160.52918408566069</c:v>
                </c:pt>
                <c:pt idx="2260">
                  <c:v>160.4500287685409</c:v>
                </c:pt>
                <c:pt idx="2261">
                  <c:v>160.37089034288789</c:v>
                </c:pt>
                <c:pt idx="2262">
                  <c:v>160.29176881012393</c:v>
                </c:pt>
                <c:pt idx="2263">
                  <c:v>160.21266417167016</c:v>
                </c:pt>
                <c:pt idx="2264">
                  <c:v>160.13357642894715</c:v>
                </c:pt>
                <c:pt idx="2265">
                  <c:v>160.05450558337498</c:v>
                </c:pt>
                <c:pt idx="2266">
                  <c:v>159.97545163637267</c:v>
                </c:pt>
                <c:pt idx="2267">
                  <c:v>159.8964145893587</c:v>
                </c:pt>
                <c:pt idx="2268">
                  <c:v>159.8173944437508</c:v>
                </c:pt>
                <c:pt idx="2269">
                  <c:v>159.73839120096599</c:v>
                </c:pt>
                <c:pt idx="2270">
                  <c:v>159.65940486242081</c:v>
                </c:pt>
                <c:pt idx="2271">
                  <c:v>159.58043542953072</c:v>
                </c:pt>
                <c:pt idx="2272">
                  <c:v>159.50148290371061</c:v>
                </c:pt>
                <c:pt idx="2273">
                  <c:v>159.42254728637482</c:v>
                </c:pt>
                <c:pt idx="2274">
                  <c:v>159.34362857893669</c:v>
                </c:pt>
                <c:pt idx="2275">
                  <c:v>159.26472678280911</c:v>
                </c:pt>
                <c:pt idx="2276">
                  <c:v>159.18584189940429</c:v>
                </c:pt>
                <c:pt idx="2277">
                  <c:v>159.10697393013351</c:v>
                </c:pt>
                <c:pt idx="2278">
                  <c:v>159.02812287640734</c:v>
                </c:pt>
                <c:pt idx="2279">
                  <c:v>158.94928873963599</c:v>
                </c:pt>
                <c:pt idx="2280">
                  <c:v>158.8704715212285</c:v>
                </c:pt>
                <c:pt idx="2281">
                  <c:v>158.79167122259366</c:v>
                </c:pt>
                <c:pt idx="2282">
                  <c:v>158.71288784513922</c:v>
                </c:pt>
                <c:pt idx="2283">
                  <c:v>158.63412139027238</c:v>
                </c:pt>
                <c:pt idx="2284">
                  <c:v>158.55537185939963</c:v>
                </c:pt>
                <c:pt idx="2285">
                  <c:v>158.47663925392661</c:v>
                </c:pt>
                <c:pt idx="2286">
                  <c:v>158.3979235752584</c:v>
                </c:pt>
                <c:pt idx="2287">
                  <c:v>158.31922482479939</c:v>
                </c:pt>
                <c:pt idx="2288">
                  <c:v>158.24054300395326</c:v>
                </c:pt>
                <c:pt idx="2289">
                  <c:v>158.161878114123</c:v>
                </c:pt>
                <c:pt idx="2290">
                  <c:v>158.08323015671081</c:v>
                </c:pt>
                <c:pt idx="2291">
                  <c:v>158.00459913311803</c:v>
                </c:pt>
                <c:pt idx="2292">
                  <c:v>157.92598504474586</c:v>
                </c:pt>
                <c:pt idx="2293">
                  <c:v>157.84738789299436</c:v>
                </c:pt>
                <c:pt idx="2294">
                  <c:v>157.76880767926266</c:v>
                </c:pt>
                <c:pt idx="2295">
                  <c:v>157.69024440494991</c:v>
                </c:pt>
                <c:pt idx="2296">
                  <c:v>157.61169807145399</c:v>
                </c:pt>
                <c:pt idx="2297">
                  <c:v>157.53316868017228</c:v>
                </c:pt>
                <c:pt idx="2298">
                  <c:v>157.45465623250138</c:v>
                </c:pt>
                <c:pt idx="2299">
                  <c:v>157.37616072983727</c:v>
                </c:pt>
                <c:pt idx="2300">
                  <c:v>157.29768217357528</c:v>
                </c:pt>
                <c:pt idx="2301">
                  <c:v>157.21922056510988</c:v>
                </c:pt>
                <c:pt idx="2302">
                  <c:v>157.14077590583497</c:v>
                </c:pt>
                <c:pt idx="2303">
                  <c:v>157.06234819714382</c:v>
                </c:pt>
                <c:pt idx="2304">
                  <c:v>156.98393744042883</c:v>
                </c:pt>
                <c:pt idx="2305">
                  <c:v>156.90554363708171</c:v>
                </c:pt>
                <c:pt idx="2306">
                  <c:v>156.82716678849366</c:v>
                </c:pt>
                <c:pt idx="2307">
                  <c:v>156.7488068960549</c:v>
                </c:pt>
                <c:pt idx="2308">
                  <c:v>156.67046396115524</c:v>
                </c:pt>
                <c:pt idx="2309">
                  <c:v>156.59213798518397</c:v>
                </c:pt>
                <c:pt idx="2310">
                  <c:v>156.51382896952887</c:v>
                </c:pt>
                <c:pt idx="2311">
                  <c:v>156.43553691557793</c:v>
                </c:pt>
                <c:pt idx="2312">
                  <c:v>156.35726182471791</c:v>
                </c:pt>
                <c:pt idx="2313">
                  <c:v>156.27900369833503</c:v>
                </c:pt>
                <c:pt idx="2314">
                  <c:v>156.20076253781508</c:v>
                </c:pt>
                <c:pt idx="2315">
                  <c:v>156.1225383445427</c:v>
                </c:pt>
                <c:pt idx="2316">
                  <c:v>156.04433111990198</c:v>
                </c:pt>
                <c:pt idx="2317">
                  <c:v>155.96614086527674</c:v>
                </c:pt>
                <c:pt idx="2318">
                  <c:v>155.88796758204924</c:v>
                </c:pt>
                <c:pt idx="2319">
                  <c:v>155.80981127160186</c:v>
                </c:pt>
                <c:pt idx="2320">
                  <c:v>155.73167193531606</c:v>
                </c:pt>
                <c:pt idx="2321">
                  <c:v>155.65354957457248</c:v>
                </c:pt>
                <c:pt idx="2322">
                  <c:v>155.57544419075117</c:v>
                </c:pt>
                <c:pt idx="2323">
                  <c:v>155.49735578523141</c:v>
                </c:pt>
                <c:pt idx="2324">
                  <c:v>155.41928435939198</c:v>
                </c:pt>
                <c:pt idx="2325">
                  <c:v>155.34122991461064</c:v>
                </c:pt>
                <c:pt idx="2326">
                  <c:v>155.26319245226469</c:v>
                </c:pt>
                <c:pt idx="2327">
                  <c:v>155.18517197373089</c:v>
                </c:pt>
                <c:pt idx="2328">
                  <c:v>155.10716848038513</c:v>
                </c:pt>
                <c:pt idx="2329">
                  <c:v>155.02918197360239</c:v>
                </c:pt>
                <c:pt idx="2330">
                  <c:v>154.95121245475741</c:v>
                </c:pt>
                <c:pt idx="2331">
                  <c:v>154.873259925224</c:v>
                </c:pt>
                <c:pt idx="2332">
                  <c:v>154.79532438637531</c:v>
                </c:pt>
                <c:pt idx="2333">
                  <c:v>154.7174058395839</c:v>
                </c:pt>
                <c:pt idx="2334">
                  <c:v>154.63950428622135</c:v>
                </c:pt>
                <c:pt idx="2335">
                  <c:v>154.56161972765901</c:v>
                </c:pt>
                <c:pt idx="2336">
                  <c:v>154.48375216526696</c:v>
                </c:pt>
                <c:pt idx="2337">
                  <c:v>154.40590160041549</c:v>
                </c:pt>
                <c:pt idx="2338">
                  <c:v>154.32806803447323</c:v>
                </c:pt>
                <c:pt idx="2339">
                  <c:v>154.25025146880867</c:v>
                </c:pt>
                <c:pt idx="2340">
                  <c:v>154.1724519047896</c:v>
                </c:pt>
                <c:pt idx="2341">
                  <c:v>154.0946693437829</c:v>
                </c:pt>
                <c:pt idx="2342">
                  <c:v>154.01690378715497</c:v>
                </c:pt>
                <c:pt idx="2343">
                  <c:v>153.93915523627143</c:v>
                </c:pt>
                <c:pt idx="2344">
                  <c:v>153.86142369249754</c:v>
                </c:pt>
                <c:pt idx="2345">
                  <c:v>153.78370915719719</c:v>
                </c:pt>
                <c:pt idx="2346">
                  <c:v>153.70601163173419</c:v>
                </c:pt>
                <c:pt idx="2347">
                  <c:v>153.62833111747165</c:v>
                </c:pt>
                <c:pt idx="2348">
                  <c:v>153.55066761577149</c:v>
                </c:pt>
                <c:pt idx="2349">
                  <c:v>153.47302112799551</c:v>
                </c:pt>
                <c:pt idx="2350">
                  <c:v>153.39539165550474</c:v>
                </c:pt>
                <c:pt idx="2351">
                  <c:v>153.3177791996591</c:v>
                </c:pt>
                <c:pt idx="2352">
                  <c:v>153.2401837618182</c:v>
                </c:pt>
                <c:pt idx="2353">
                  <c:v>153.16260534334137</c:v>
                </c:pt>
                <c:pt idx="2354">
                  <c:v>153.08504394558642</c:v>
                </c:pt>
                <c:pt idx="2355">
                  <c:v>153.00749956991081</c:v>
                </c:pt>
                <c:pt idx="2356">
                  <c:v>152.92997221767169</c:v>
                </c:pt>
                <c:pt idx="2357">
                  <c:v>152.85246189022504</c:v>
                </c:pt>
                <c:pt idx="2358">
                  <c:v>152.77496858892638</c:v>
                </c:pt>
                <c:pt idx="2359">
                  <c:v>152.69749231513072</c:v>
                </c:pt>
                <c:pt idx="2360">
                  <c:v>152.62003307019211</c:v>
                </c:pt>
                <c:pt idx="2361">
                  <c:v>152.54259085546394</c:v>
                </c:pt>
                <c:pt idx="2362">
                  <c:v>152.46516567229921</c:v>
                </c:pt>
                <c:pt idx="2363">
                  <c:v>152.38775752204992</c:v>
                </c:pt>
                <c:pt idx="2364">
                  <c:v>152.3103664060676</c:v>
                </c:pt>
                <c:pt idx="2365">
                  <c:v>152.23299232570309</c:v>
                </c:pt>
                <c:pt idx="2366">
                  <c:v>152.15563528230646</c:v>
                </c:pt>
                <c:pt idx="2367">
                  <c:v>152.07829527722731</c:v>
                </c:pt>
                <c:pt idx="2368">
                  <c:v>152.00097231181431</c:v>
                </c:pt>
                <c:pt idx="2369">
                  <c:v>151.92366638741564</c:v>
                </c:pt>
                <c:pt idx="2370">
                  <c:v>151.84637750537871</c:v>
                </c:pt>
                <c:pt idx="2371">
                  <c:v>151.76910566705035</c:v>
                </c:pt>
                <c:pt idx="2372">
                  <c:v>151.69185087377679</c:v>
                </c:pt>
                <c:pt idx="2373">
                  <c:v>151.61461312690335</c:v>
                </c:pt>
                <c:pt idx="2374">
                  <c:v>151.53739242777482</c:v>
                </c:pt>
                <c:pt idx="2375">
                  <c:v>151.46018877773534</c:v>
                </c:pt>
                <c:pt idx="2376">
                  <c:v>151.38300217812838</c:v>
                </c:pt>
                <c:pt idx="2377">
                  <c:v>151.30583263029669</c:v>
                </c:pt>
                <c:pt idx="2378">
                  <c:v>151.22868013558258</c:v>
                </c:pt>
                <c:pt idx="2379">
                  <c:v>151.15154469532726</c:v>
                </c:pt>
                <c:pt idx="2380">
                  <c:v>151.07442631087173</c:v>
                </c:pt>
                <c:pt idx="2381">
                  <c:v>150.99732498355593</c:v>
                </c:pt>
                <c:pt idx="2382">
                  <c:v>150.92024071471954</c:v>
                </c:pt>
                <c:pt idx="2383">
                  <c:v>150.84317350570117</c:v>
                </c:pt>
                <c:pt idx="2384">
                  <c:v>150.76612335783904</c:v>
                </c:pt>
                <c:pt idx="2385">
                  <c:v>150.68909027247071</c:v>
                </c:pt>
                <c:pt idx="2386">
                  <c:v>150.61207425093286</c:v>
                </c:pt>
                <c:pt idx="2387">
                  <c:v>150.53507529456172</c:v>
                </c:pt>
                <c:pt idx="2388">
                  <c:v>150.45809340469302</c:v>
                </c:pt>
                <c:pt idx="2389">
                  <c:v>150.38112858266135</c:v>
                </c:pt>
                <c:pt idx="2390">
                  <c:v>150.30418082980069</c:v>
                </c:pt>
                <c:pt idx="2391">
                  <c:v>150.22725014744489</c:v>
                </c:pt>
                <c:pt idx="2392">
                  <c:v>150.15033653692683</c:v>
                </c:pt>
                <c:pt idx="2393">
                  <c:v>150.07343999957837</c:v>
                </c:pt>
                <c:pt idx="2394">
                  <c:v>149.99656053673138</c:v>
                </c:pt>
                <c:pt idx="2395">
                  <c:v>149.91969814971657</c:v>
                </c:pt>
                <c:pt idx="2396">
                  <c:v>149.84285283986426</c:v>
                </c:pt>
                <c:pt idx="2397">
                  <c:v>149.76602460850398</c:v>
                </c:pt>
                <c:pt idx="2398">
                  <c:v>149.68921345696469</c:v>
                </c:pt>
                <c:pt idx="2399">
                  <c:v>149.61241938657463</c:v>
                </c:pt>
                <c:pt idx="2400">
                  <c:v>149.53564239866131</c:v>
                </c:pt>
                <c:pt idx="2401">
                  <c:v>149.45888249455166</c:v>
                </c:pt>
                <c:pt idx="2402">
                  <c:v>149.38213967557232</c:v>
                </c:pt>
                <c:pt idx="2403">
                  <c:v>149.30541394304839</c:v>
                </c:pt>
                <c:pt idx="2404">
                  <c:v>149.22870529830536</c:v>
                </c:pt>
                <c:pt idx="2405">
                  <c:v>149.15201374266729</c:v>
                </c:pt>
                <c:pt idx="2406">
                  <c:v>149.075339277458</c:v>
                </c:pt>
                <c:pt idx="2407">
                  <c:v>148.99868190400031</c:v>
                </c:pt>
                <c:pt idx="2408">
                  <c:v>148.92204162361674</c:v>
                </c:pt>
                <c:pt idx="2409">
                  <c:v>148.84541843762906</c:v>
                </c:pt>
                <c:pt idx="2410">
                  <c:v>148.76881234735811</c:v>
                </c:pt>
                <c:pt idx="2411">
                  <c:v>148.69222335412454</c:v>
                </c:pt>
                <c:pt idx="2412">
                  <c:v>148.61565145924794</c:v>
                </c:pt>
                <c:pt idx="2413">
                  <c:v>148.53909666404763</c:v>
                </c:pt>
                <c:pt idx="2414">
                  <c:v>148.46255896984204</c:v>
                </c:pt>
                <c:pt idx="2415">
                  <c:v>148.38603837794906</c:v>
                </c:pt>
                <c:pt idx="2416">
                  <c:v>148.30953488968561</c:v>
                </c:pt>
                <c:pt idx="2417">
                  <c:v>148.23304850636836</c:v>
                </c:pt>
                <c:pt idx="2418">
                  <c:v>148.15657922931317</c:v>
                </c:pt>
                <c:pt idx="2419">
                  <c:v>148.08012705983543</c:v>
                </c:pt>
                <c:pt idx="2420">
                  <c:v>148.00369199924947</c:v>
                </c:pt>
                <c:pt idx="2421">
                  <c:v>147.92727404886941</c:v>
                </c:pt>
                <c:pt idx="2422">
                  <c:v>147.85087321000839</c:v>
                </c:pt>
                <c:pt idx="2423">
                  <c:v>147.77448948397929</c:v>
                </c:pt>
                <c:pt idx="2424">
                  <c:v>147.69812287209405</c:v>
                </c:pt>
                <c:pt idx="2425">
                  <c:v>147.62177337566382</c:v>
                </c:pt>
                <c:pt idx="2426">
                  <c:v>147.54544099599954</c:v>
                </c:pt>
                <c:pt idx="2427">
                  <c:v>147.46912573441108</c:v>
                </c:pt>
                <c:pt idx="2428">
                  <c:v>147.39282759220814</c:v>
                </c:pt>
                <c:pt idx="2429">
                  <c:v>147.31654657069936</c:v>
                </c:pt>
                <c:pt idx="2430">
                  <c:v>147.24028267119274</c:v>
                </c:pt>
                <c:pt idx="2431">
                  <c:v>147.16403589499618</c:v>
                </c:pt>
                <c:pt idx="2432">
                  <c:v>147.08780624341614</c:v>
                </c:pt>
                <c:pt idx="2433">
                  <c:v>147.0115937177591</c:v>
                </c:pt>
                <c:pt idx="2434">
                  <c:v>146.93539831933052</c:v>
                </c:pt>
                <c:pt idx="2435">
                  <c:v>146.85922004943532</c:v>
                </c:pt>
                <c:pt idx="2436">
                  <c:v>146.78305890937787</c:v>
                </c:pt>
                <c:pt idx="2437">
                  <c:v>146.70691490046178</c:v>
                </c:pt>
                <c:pt idx="2438">
                  <c:v>146.63078802399031</c:v>
                </c:pt>
                <c:pt idx="2439">
                  <c:v>146.5546782812655</c:v>
                </c:pt>
                <c:pt idx="2440">
                  <c:v>146.47858567358938</c:v>
                </c:pt>
                <c:pt idx="2441">
                  <c:v>146.4025102022629</c:v>
                </c:pt>
                <c:pt idx="2442">
                  <c:v>146.32645186858662</c:v>
                </c:pt>
                <c:pt idx="2443">
                  <c:v>146.25041067386039</c:v>
                </c:pt>
                <c:pt idx="2444">
                  <c:v>146.17438661938331</c:v>
                </c:pt>
                <c:pt idx="2445">
                  <c:v>146.09837970645401</c:v>
                </c:pt>
                <c:pt idx="2446">
                  <c:v>146.02238993637053</c:v>
                </c:pt>
                <c:pt idx="2447">
                  <c:v>145.94641731043015</c:v>
                </c:pt>
                <c:pt idx="2448">
                  <c:v>145.87046182992941</c:v>
                </c:pt>
                <c:pt idx="2449">
                  <c:v>145.79452349616443</c:v>
                </c:pt>
                <c:pt idx="2450">
                  <c:v>145.71860231043081</c:v>
                </c:pt>
                <c:pt idx="2451">
                  <c:v>145.64269827402288</c:v>
                </c:pt>
                <c:pt idx="2452">
                  <c:v>145.56681138823532</c:v>
                </c:pt>
                <c:pt idx="2453">
                  <c:v>145.49094165436111</c:v>
                </c:pt>
                <c:pt idx="2454">
                  <c:v>145.41508907369354</c:v>
                </c:pt>
                <c:pt idx="2455">
                  <c:v>145.3392536475246</c:v>
                </c:pt>
                <c:pt idx="2456">
                  <c:v>145.26343537714598</c:v>
                </c:pt>
                <c:pt idx="2457">
                  <c:v>145.18763426384874</c:v>
                </c:pt>
                <c:pt idx="2458">
                  <c:v>145.11185030892341</c:v>
                </c:pt>
                <c:pt idx="2459">
                  <c:v>145.03608351365941</c:v>
                </c:pt>
                <c:pt idx="2460">
                  <c:v>144.96033387934591</c:v>
                </c:pt>
                <c:pt idx="2461">
                  <c:v>144.88460140727142</c:v>
                </c:pt>
                <c:pt idx="2462">
                  <c:v>144.80888609872392</c:v>
                </c:pt>
                <c:pt idx="2463">
                  <c:v>144.7331879549906</c:v>
                </c:pt>
                <c:pt idx="2464">
                  <c:v>144.65750697735791</c:v>
                </c:pt>
                <c:pt idx="2465">
                  <c:v>144.58184316711191</c:v>
                </c:pt>
                <c:pt idx="2466">
                  <c:v>144.50619652553789</c:v>
                </c:pt>
                <c:pt idx="2467">
                  <c:v>144.43056705392081</c:v>
                </c:pt>
                <c:pt idx="2468">
                  <c:v>144.35495475354446</c:v>
                </c:pt>
                <c:pt idx="2469">
                  <c:v>144.27935962569256</c:v>
                </c:pt>
                <c:pt idx="2470">
                  <c:v>144.20378167164785</c:v>
                </c:pt>
                <c:pt idx="2471">
                  <c:v>144.12822089269264</c:v>
                </c:pt>
                <c:pt idx="2472">
                  <c:v>144.05267729010836</c:v>
                </c:pt>
                <c:pt idx="2473">
                  <c:v>143.97715086517618</c:v>
                </c:pt>
                <c:pt idx="2474">
                  <c:v>143.9016416191765</c:v>
                </c:pt>
                <c:pt idx="2475">
                  <c:v>143.82614955338892</c:v>
                </c:pt>
                <c:pt idx="2476">
                  <c:v>143.75067466909263</c:v>
                </c:pt>
                <c:pt idx="2477">
                  <c:v>143.6752169675662</c:v>
                </c:pt>
                <c:pt idx="2478">
                  <c:v>143.59977645008749</c:v>
                </c:pt>
                <c:pt idx="2479">
                  <c:v>143.52435311793374</c:v>
                </c:pt>
                <c:pt idx="2480">
                  <c:v>143.44894697238163</c:v>
                </c:pt>
                <c:pt idx="2481">
                  <c:v>143.37355801470707</c:v>
                </c:pt>
                <c:pt idx="2482">
                  <c:v>143.29818624618579</c:v>
                </c:pt>
                <c:pt idx="2483">
                  <c:v>143.22283166809231</c:v>
                </c:pt>
                <c:pt idx="2484">
                  <c:v>143.14749428170086</c:v>
                </c:pt>
                <c:pt idx="2485">
                  <c:v>143.07217408828512</c:v>
                </c:pt>
                <c:pt idx="2486">
                  <c:v>142.99687108911797</c:v>
                </c:pt>
                <c:pt idx="2487">
                  <c:v>142.92158528547179</c:v>
                </c:pt>
                <c:pt idx="2488">
                  <c:v>142.84631667861834</c:v>
                </c:pt>
                <c:pt idx="2489">
                  <c:v>142.77106526982851</c:v>
                </c:pt>
                <c:pt idx="2490">
                  <c:v>142.69583106037319</c:v>
                </c:pt>
                <c:pt idx="2491">
                  <c:v>142.62061405152198</c:v>
                </c:pt>
                <c:pt idx="2492">
                  <c:v>142.54541424454416</c:v>
                </c:pt>
                <c:pt idx="2493">
                  <c:v>142.4702316407085</c:v>
                </c:pt>
                <c:pt idx="2494">
                  <c:v>142.39506624128313</c:v>
                </c:pt>
                <c:pt idx="2495">
                  <c:v>142.31991804753523</c:v>
                </c:pt>
                <c:pt idx="2496">
                  <c:v>142.24478706073177</c:v>
                </c:pt>
                <c:pt idx="2497">
                  <c:v>142.16967328213906</c:v>
                </c:pt>
                <c:pt idx="2498">
                  <c:v>142.09457671302266</c:v>
                </c:pt>
                <c:pt idx="2499">
                  <c:v>142.0194973546476</c:v>
                </c:pt>
                <c:pt idx="2500">
                  <c:v>141.94443520827818</c:v>
                </c:pt>
                <c:pt idx="2501">
                  <c:v>141.86939027517818</c:v>
                </c:pt>
                <c:pt idx="2502">
                  <c:v>141.79436255661099</c:v>
                </c:pt>
                <c:pt idx="2503">
                  <c:v>141.71935205383906</c:v>
                </c:pt>
                <c:pt idx="2504">
                  <c:v>141.64435876812416</c:v>
                </c:pt>
                <c:pt idx="2505">
                  <c:v>141.56938270072808</c:v>
                </c:pt>
                <c:pt idx="2506">
                  <c:v>141.49442385291135</c:v>
                </c:pt>
                <c:pt idx="2507">
                  <c:v>141.41948222593399</c:v>
                </c:pt>
                <c:pt idx="2508">
                  <c:v>141.34455782105567</c:v>
                </c:pt>
                <c:pt idx="2509">
                  <c:v>141.26965063953546</c:v>
                </c:pt>
                <c:pt idx="2510">
                  <c:v>141.1947606826316</c:v>
                </c:pt>
                <c:pt idx="2511">
                  <c:v>141.11988795160178</c:v>
                </c:pt>
                <c:pt idx="2512">
                  <c:v>141.04503244770322</c:v>
                </c:pt>
                <c:pt idx="2513">
                  <c:v>140.97019417219238</c:v>
                </c:pt>
                <c:pt idx="2514">
                  <c:v>140.8953731263253</c:v>
                </c:pt>
                <c:pt idx="2515">
                  <c:v>140.8205693113573</c:v>
                </c:pt>
                <c:pt idx="2516">
                  <c:v>140.74578272854291</c:v>
                </c:pt>
                <c:pt idx="2517">
                  <c:v>140.6710133791367</c:v>
                </c:pt>
                <c:pt idx="2518">
                  <c:v>140.59626126439176</c:v>
                </c:pt>
                <c:pt idx="2519">
                  <c:v>140.52152638556143</c:v>
                </c:pt>
                <c:pt idx="2520">
                  <c:v>140.44680874389778</c:v>
                </c:pt>
                <c:pt idx="2521">
                  <c:v>140.37210834065263</c:v>
                </c:pt>
                <c:pt idx="2522">
                  <c:v>140.29742517707709</c:v>
                </c:pt>
                <c:pt idx="2523">
                  <c:v>140.22275925442179</c:v>
                </c:pt>
                <c:pt idx="2524">
                  <c:v>140.14811057393661</c:v>
                </c:pt>
                <c:pt idx="2525">
                  <c:v>140.07347913687096</c:v>
                </c:pt>
                <c:pt idx="2526">
                  <c:v>139.99886494447361</c:v>
                </c:pt>
                <c:pt idx="2527">
                  <c:v>139.92426799799273</c:v>
                </c:pt>
                <c:pt idx="2528">
                  <c:v>139.84968829867586</c:v>
                </c:pt>
                <c:pt idx="2529">
                  <c:v>139.77512584777011</c:v>
                </c:pt>
                <c:pt idx="2530">
                  <c:v>139.70058064652167</c:v>
                </c:pt>
                <c:pt idx="2531">
                  <c:v>139.62605269617643</c:v>
                </c:pt>
                <c:pt idx="2532">
                  <c:v>139.55154199797983</c:v>
                </c:pt>
                <c:pt idx="2533">
                  <c:v>139.47704855317613</c:v>
                </c:pt>
                <c:pt idx="2534">
                  <c:v>139.40257236300951</c:v>
                </c:pt>
                <c:pt idx="2535">
                  <c:v>139.32811342872344</c:v>
                </c:pt>
                <c:pt idx="2536">
                  <c:v>139.25367175156063</c:v>
                </c:pt>
                <c:pt idx="2537">
                  <c:v>139.17924733276354</c:v>
                </c:pt>
                <c:pt idx="2538">
                  <c:v>139.10484017357371</c:v>
                </c:pt>
                <c:pt idx="2539">
                  <c:v>139.03045027523231</c:v>
                </c:pt>
                <c:pt idx="2540">
                  <c:v>138.95607763897982</c:v>
                </c:pt>
                <c:pt idx="2541">
                  <c:v>138.88172226605599</c:v>
                </c:pt>
                <c:pt idx="2542">
                  <c:v>138.80738415770034</c:v>
                </c:pt>
                <c:pt idx="2543">
                  <c:v>138.73306331515147</c:v>
                </c:pt>
                <c:pt idx="2544">
                  <c:v>138.65875973964768</c:v>
                </c:pt>
                <c:pt idx="2545">
                  <c:v>138.58447343242642</c:v>
                </c:pt>
                <c:pt idx="2546">
                  <c:v>138.5102043947247</c:v>
                </c:pt>
                <c:pt idx="2547">
                  <c:v>138.43595262777876</c:v>
                </c:pt>
                <c:pt idx="2548">
                  <c:v>138.36171813282482</c:v>
                </c:pt>
                <c:pt idx="2549">
                  <c:v>138.28750091109771</c:v>
                </c:pt>
                <c:pt idx="2550">
                  <c:v>138.21330096383235</c:v>
                </c:pt>
                <c:pt idx="2551">
                  <c:v>138.13911829226268</c:v>
                </c:pt>
                <c:pt idx="2552">
                  <c:v>138.06495289762211</c:v>
                </c:pt>
                <c:pt idx="2553">
                  <c:v>137.99080478114368</c:v>
                </c:pt>
                <c:pt idx="2554">
                  <c:v>137.91667394405968</c:v>
                </c:pt>
                <c:pt idx="2555">
                  <c:v>137.84256038760182</c:v>
                </c:pt>
                <c:pt idx="2556">
                  <c:v>137.7684641130013</c:v>
                </c:pt>
                <c:pt idx="2557">
                  <c:v>137.69438512148864</c:v>
                </c:pt>
                <c:pt idx="2558">
                  <c:v>137.62032341429412</c:v>
                </c:pt>
                <c:pt idx="2559">
                  <c:v>137.54627899264679</c:v>
                </c:pt>
                <c:pt idx="2560">
                  <c:v>137.47225185777583</c:v>
                </c:pt>
                <c:pt idx="2561">
                  <c:v>137.39824201090937</c:v>
                </c:pt>
                <c:pt idx="2562">
                  <c:v>137.32424945327506</c:v>
                </c:pt>
                <c:pt idx="2563">
                  <c:v>137.25027418610009</c:v>
                </c:pt>
                <c:pt idx="2564">
                  <c:v>137.17631621061113</c:v>
                </c:pt>
                <c:pt idx="2565">
                  <c:v>137.102375528034</c:v>
                </c:pt>
                <c:pt idx="2566">
                  <c:v>137.02845213959409</c:v>
                </c:pt>
                <c:pt idx="2567">
                  <c:v>136.95454604651641</c:v>
                </c:pt>
                <c:pt idx="2568">
                  <c:v>136.88065725002514</c:v>
                </c:pt>
                <c:pt idx="2569">
                  <c:v>136.80678575134388</c:v>
                </c:pt>
                <c:pt idx="2570">
                  <c:v>136.73293155169594</c:v>
                </c:pt>
                <c:pt idx="2571">
                  <c:v>136.65909465230371</c:v>
                </c:pt>
                <c:pt idx="2572">
                  <c:v>136.58527505438909</c:v>
                </c:pt>
                <c:pt idx="2573">
                  <c:v>136.5114727591737</c:v>
                </c:pt>
                <c:pt idx="2574">
                  <c:v>136.43768776787837</c:v>
                </c:pt>
                <c:pt idx="2575">
                  <c:v>136.36392008172322</c:v>
                </c:pt>
                <c:pt idx="2576">
                  <c:v>136.29016970192808</c:v>
                </c:pt>
                <c:pt idx="2577">
                  <c:v>136.21643662971186</c:v>
                </c:pt>
                <c:pt idx="2578">
                  <c:v>136.14272086629353</c:v>
                </c:pt>
                <c:pt idx="2579">
                  <c:v>136.0690224128908</c:v>
                </c:pt>
                <c:pt idx="2580">
                  <c:v>135.99534127072113</c:v>
                </c:pt>
                <c:pt idx="2581">
                  <c:v>135.92167744100141</c:v>
                </c:pt>
                <c:pt idx="2582">
                  <c:v>135.84803092494786</c:v>
                </c:pt>
                <c:pt idx="2583">
                  <c:v>135.77440172377644</c:v>
                </c:pt>
                <c:pt idx="2584">
                  <c:v>135.70078983870226</c:v>
                </c:pt>
                <c:pt idx="2585">
                  <c:v>135.62719527093998</c:v>
                </c:pt>
                <c:pt idx="2586">
                  <c:v>135.55361802170339</c:v>
                </c:pt>
                <c:pt idx="2587">
                  <c:v>135.48005809220629</c:v>
                </c:pt>
                <c:pt idx="2588">
                  <c:v>135.40651548366139</c:v>
                </c:pt>
                <c:pt idx="2589">
                  <c:v>135.33299019728113</c:v>
                </c:pt>
                <c:pt idx="2590">
                  <c:v>135.25948223427727</c:v>
                </c:pt>
                <c:pt idx="2591">
                  <c:v>135.18599159586108</c:v>
                </c:pt>
                <c:pt idx="2592">
                  <c:v>135.11251828324339</c:v>
                </c:pt>
                <c:pt idx="2593">
                  <c:v>135.03906229763419</c:v>
                </c:pt>
                <c:pt idx="2594">
                  <c:v>134.96562364024319</c:v>
                </c:pt>
                <c:pt idx="2595">
                  <c:v>134.89220231227927</c:v>
                </c:pt>
                <c:pt idx="2596">
                  <c:v>134.81879831495073</c:v>
                </c:pt>
                <c:pt idx="2597">
                  <c:v>134.74541164946567</c:v>
                </c:pt>
                <c:pt idx="2598">
                  <c:v>134.67204231703155</c:v>
                </c:pt>
                <c:pt idx="2599">
                  <c:v>134.59869031885489</c:v>
                </c:pt>
                <c:pt idx="2600">
                  <c:v>134.52535565614215</c:v>
                </c:pt>
                <c:pt idx="2601">
                  <c:v>134.45203833009896</c:v>
                </c:pt>
                <c:pt idx="2602">
                  <c:v>134.37873834193036</c:v>
                </c:pt>
                <c:pt idx="2603">
                  <c:v>134.30545569284075</c:v>
                </c:pt>
                <c:pt idx="2604">
                  <c:v>134.23219038403462</c:v>
                </c:pt>
                <c:pt idx="2605">
                  <c:v>134.15894241671523</c:v>
                </c:pt>
                <c:pt idx="2606">
                  <c:v>134.08571179208531</c:v>
                </c:pt>
                <c:pt idx="2607">
                  <c:v>134.01249851134739</c:v>
                </c:pt>
                <c:pt idx="2608">
                  <c:v>133.93930257570329</c:v>
                </c:pt>
                <c:pt idx="2609">
                  <c:v>133.86612398635421</c:v>
                </c:pt>
                <c:pt idx="2610">
                  <c:v>133.79296274450087</c:v>
                </c:pt>
                <c:pt idx="2611">
                  <c:v>133.71981885134346</c:v>
                </c:pt>
                <c:pt idx="2612">
                  <c:v>133.64669230808178</c:v>
                </c:pt>
                <c:pt idx="2613">
                  <c:v>133.57358311591457</c:v>
                </c:pt>
                <c:pt idx="2614">
                  <c:v>133.50049127604058</c:v>
                </c:pt>
                <c:pt idx="2615">
                  <c:v>133.42741678965783</c:v>
                </c:pt>
                <c:pt idx="2616">
                  <c:v>133.35435965796364</c:v>
                </c:pt>
                <c:pt idx="2617">
                  <c:v>133.28131988215483</c:v>
                </c:pt>
                <c:pt idx="2618">
                  <c:v>133.20829746342781</c:v>
                </c:pt>
                <c:pt idx="2619">
                  <c:v>133.13529240297839</c:v>
                </c:pt>
                <c:pt idx="2620">
                  <c:v>133.06230470200191</c:v>
                </c:pt>
                <c:pt idx="2621">
                  <c:v>132.98933436169293</c:v>
                </c:pt>
                <c:pt idx="2622">
                  <c:v>132.91638138324569</c:v>
                </c:pt>
                <c:pt idx="2623">
                  <c:v>132.84344576785386</c:v>
                </c:pt>
                <c:pt idx="2624">
                  <c:v>132.77052751671059</c:v>
                </c:pt>
                <c:pt idx="2625">
                  <c:v>132.69762663100818</c:v>
                </c:pt>
                <c:pt idx="2626">
                  <c:v>132.62474311193901</c:v>
                </c:pt>
                <c:pt idx="2627">
                  <c:v>132.55187696069424</c:v>
                </c:pt>
                <c:pt idx="2628">
                  <c:v>132.4790281784648</c:v>
                </c:pt>
                <c:pt idx="2629">
                  <c:v>132.40619676644118</c:v>
                </c:pt>
                <c:pt idx="2630">
                  <c:v>132.33338272581338</c:v>
                </c:pt>
                <c:pt idx="2631">
                  <c:v>132.26058605777052</c:v>
                </c:pt>
                <c:pt idx="2632">
                  <c:v>132.18780676350119</c:v>
                </c:pt>
                <c:pt idx="2633">
                  <c:v>132.1150448441941</c:v>
                </c:pt>
                <c:pt idx="2634">
                  <c:v>132.04230030103673</c:v>
                </c:pt>
                <c:pt idx="2635">
                  <c:v>131.96957313521608</c:v>
                </c:pt>
                <c:pt idx="2636">
                  <c:v>131.89686334791912</c:v>
                </c:pt>
                <c:pt idx="2637">
                  <c:v>131.82417094033173</c:v>
                </c:pt>
                <c:pt idx="2638">
                  <c:v>131.75149591363956</c:v>
                </c:pt>
                <c:pt idx="2639">
                  <c:v>131.67883826902747</c:v>
                </c:pt>
                <c:pt idx="2640">
                  <c:v>131.60619800768032</c:v>
                </c:pt>
                <c:pt idx="2641">
                  <c:v>131.53357513078174</c:v>
                </c:pt>
                <c:pt idx="2642">
                  <c:v>131.46096963951558</c:v>
                </c:pt>
                <c:pt idx="2643">
                  <c:v>131.38838153506444</c:v>
                </c:pt>
                <c:pt idx="2644">
                  <c:v>131.31581081861063</c:v>
                </c:pt>
                <c:pt idx="2645">
                  <c:v>131.24325749133615</c:v>
                </c:pt>
                <c:pt idx="2646">
                  <c:v>131.17072155442239</c:v>
                </c:pt>
                <c:pt idx="2647">
                  <c:v>131.09820300905011</c:v>
                </c:pt>
                <c:pt idx="2648">
                  <c:v>131.02570185639962</c:v>
                </c:pt>
                <c:pt idx="2649">
                  <c:v>130.95321809765053</c:v>
                </c:pt>
                <c:pt idx="2650">
                  <c:v>130.88075173398218</c:v>
                </c:pt>
                <c:pt idx="2651">
                  <c:v>130.80830276657329</c:v>
                </c:pt>
                <c:pt idx="2652">
                  <c:v>130.73587119660183</c:v>
                </c:pt>
                <c:pt idx="2653">
                  <c:v>130.66345702524578</c:v>
                </c:pt>
                <c:pt idx="2654">
                  <c:v>130.591060253682</c:v>
                </c:pt>
                <c:pt idx="2655">
                  <c:v>130.51868088308709</c:v>
                </c:pt>
                <c:pt idx="2656">
                  <c:v>130.44631891463723</c:v>
                </c:pt>
                <c:pt idx="2657">
                  <c:v>130.37397434950796</c:v>
                </c:pt>
                <c:pt idx="2658">
                  <c:v>130.30164718887434</c:v>
                </c:pt>
                <c:pt idx="2659">
                  <c:v>130.22933743391073</c:v>
                </c:pt>
                <c:pt idx="2660">
                  <c:v>130.15704508579122</c:v>
                </c:pt>
                <c:pt idx="2661">
                  <c:v>130.08477014568942</c:v>
                </c:pt>
                <c:pt idx="2662">
                  <c:v>130.01251261477816</c:v>
                </c:pt>
                <c:pt idx="2663">
                  <c:v>129.94027249422979</c:v>
                </c:pt>
                <c:pt idx="2664">
                  <c:v>129.86804978521644</c:v>
                </c:pt>
                <c:pt idx="2665">
                  <c:v>129.79584448890932</c:v>
                </c:pt>
                <c:pt idx="2666">
                  <c:v>129.7236566064793</c:v>
                </c:pt>
                <c:pt idx="2667">
                  <c:v>129.65148613909693</c:v>
                </c:pt>
                <c:pt idx="2668">
                  <c:v>129.57933308793201</c:v>
                </c:pt>
                <c:pt idx="2669">
                  <c:v>129.50719745415373</c:v>
                </c:pt>
                <c:pt idx="2670">
                  <c:v>129.43507923893111</c:v>
                </c:pt>
                <c:pt idx="2671">
                  <c:v>129.36297844343235</c:v>
                </c:pt>
                <c:pt idx="2672">
                  <c:v>129.29089506882517</c:v>
                </c:pt>
                <c:pt idx="2673">
                  <c:v>129.21882911627699</c:v>
                </c:pt>
                <c:pt idx="2674">
                  <c:v>129.14678058695458</c:v>
                </c:pt>
                <c:pt idx="2675">
                  <c:v>129.07474948202423</c:v>
                </c:pt>
                <c:pt idx="2676">
                  <c:v>129.00273580265153</c:v>
                </c:pt>
                <c:pt idx="2677">
                  <c:v>128.93073955000193</c:v>
                </c:pt>
                <c:pt idx="2678">
                  <c:v>128.85876072523993</c:v>
                </c:pt>
                <c:pt idx="2679">
                  <c:v>128.78679932953</c:v>
                </c:pt>
                <c:pt idx="2680">
                  <c:v>128.71485536403566</c:v>
                </c:pt>
                <c:pt idx="2681">
                  <c:v>128.64292882992041</c:v>
                </c:pt>
                <c:pt idx="2682">
                  <c:v>128.57101972834656</c:v>
                </c:pt>
                <c:pt idx="2683">
                  <c:v>128.49912806047649</c:v>
                </c:pt>
                <c:pt idx="2684">
                  <c:v>128.42725382747193</c:v>
                </c:pt>
                <c:pt idx="2685">
                  <c:v>128.35539703049395</c:v>
                </c:pt>
                <c:pt idx="2686">
                  <c:v>128.28355767070326</c:v>
                </c:pt>
                <c:pt idx="2687">
                  <c:v>128.21173574926016</c:v>
                </c:pt>
                <c:pt idx="2688">
                  <c:v>128.13993126732439</c:v>
                </c:pt>
                <c:pt idx="2689">
                  <c:v>128.06814422605478</c:v>
                </c:pt>
                <c:pt idx="2690">
                  <c:v>127.9963746266103</c:v>
                </c:pt>
                <c:pt idx="2691">
                  <c:v>127.92462247014892</c:v>
                </c:pt>
                <c:pt idx="2692">
                  <c:v>127.85288775782837</c:v>
                </c:pt>
                <c:pt idx="2693">
                  <c:v>127.78117049080602</c:v>
                </c:pt>
                <c:pt idx="2694">
                  <c:v>127.7094706702382</c:v>
                </c:pt>
                <c:pt idx="2695">
                  <c:v>127.63778829728118</c:v>
                </c:pt>
                <c:pt idx="2696">
                  <c:v>127.5661233730908</c:v>
                </c:pt>
                <c:pt idx="2697">
                  <c:v>127.4944758988221</c:v>
                </c:pt>
                <c:pt idx="2698">
                  <c:v>127.42284587562968</c:v>
                </c:pt>
                <c:pt idx="2699">
                  <c:v>127.351233304668</c:v>
                </c:pt>
                <c:pt idx="2700">
                  <c:v>127.27963818709038</c:v>
                </c:pt>
                <c:pt idx="2701">
                  <c:v>127.2080605240503</c:v>
                </c:pt>
                <c:pt idx="2702">
                  <c:v>127.13650031670016</c:v>
                </c:pt>
                <c:pt idx="2703">
                  <c:v>127.0649575661924</c:v>
                </c:pt>
                <c:pt idx="2704">
                  <c:v>126.99343227367871</c:v>
                </c:pt>
                <c:pt idx="2705">
                  <c:v>126.92192444031012</c:v>
                </c:pt>
                <c:pt idx="2706">
                  <c:v>126.8504340672375</c:v>
                </c:pt>
                <c:pt idx="2707">
                  <c:v>126.77896115561109</c:v>
                </c:pt>
                <c:pt idx="2708">
                  <c:v>126.70750570658059</c:v>
                </c:pt>
                <c:pt idx="2709">
                  <c:v>126.63606772129522</c:v>
                </c:pt>
                <c:pt idx="2710">
                  <c:v>126.56464720090372</c:v>
                </c:pt>
                <c:pt idx="2711">
                  <c:v>126.49324414655439</c:v>
                </c:pt>
                <c:pt idx="2712">
                  <c:v>126.42185855939502</c:v>
                </c:pt>
                <c:pt idx="2713">
                  <c:v>126.3504904405729</c:v>
                </c:pt>
                <c:pt idx="2714">
                  <c:v>126.2791397912349</c:v>
                </c:pt>
                <c:pt idx="2715">
                  <c:v>126.20780661252718</c:v>
                </c:pt>
                <c:pt idx="2716">
                  <c:v>126.13649090559571</c:v>
                </c:pt>
                <c:pt idx="2717">
                  <c:v>126.06519267158571</c:v>
                </c:pt>
                <c:pt idx="2718">
                  <c:v>125.99391191164221</c:v>
                </c:pt>
                <c:pt idx="2719">
                  <c:v>125.92264862690941</c:v>
                </c:pt>
                <c:pt idx="2720">
                  <c:v>125.85140281853137</c:v>
                </c:pt>
                <c:pt idx="2721">
                  <c:v>125.78017448765128</c:v>
                </c:pt>
                <c:pt idx="2722">
                  <c:v>125.70896363541242</c:v>
                </c:pt>
                <c:pt idx="2723">
                  <c:v>125.63777026295701</c:v>
                </c:pt>
                <c:pt idx="2724">
                  <c:v>125.56659437142679</c:v>
                </c:pt>
                <c:pt idx="2725">
                  <c:v>125.49543596196359</c:v>
                </c:pt>
                <c:pt idx="2726">
                  <c:v>125.42429503570841</c:v>
                </c:pt>
                <c:pt idx="2727">
                  <c:v>125.35317159380158</c:v>
                </c:pt>
                <c:pt idx="2728">
                  <c:v>125.2820656373833</c:v>
                </c:pt>
                <c:pt idx="2729">
                  <c:v>125.21097716759309</c:v>
                </c:pt>
                <c:pt idx="2730">
                  <c:v>125.13990618557</c:v>
                </c:pt>
                <c:pt idx="2731">
                  <c:v>125.06885269245277</c:v>
                </c:pt>
                <c:pt idx="2732">
                  <c:v>124.99781668937945</c:v>
                </c:pt>
                <c:pt idx="2733">
                  <c:v>124.92679817748767</c:v>
                </c:pt>
                <c:pt idx="2734">
                  <c:v>124.85579715791475</c:v>
                </c:pt>
                <c:pt idx="2735">
                  <c:v>124.78481363179733</c:v>
                </c:pt>
                <c:pt idx="2736">
                  <c:v>124.71384760027162</c:v>
                </c:pt>
                <c:pt idx="2737">
                  <c:v>124.6428990644733</c:v>
                </c:pt>
                <c:pt idx="2738">
                  <c:v>124.571968025538</c:v>
                </c:pt>
                <c:pt idx="2739">
                  <c:v>124.50105448460032</c:v>
                </c:pt>
                <c:pt idx="2740">
                  <c:v>124.43015844279448</c:v>
                </c:pt>
                <c:pt idx="2741">
                  <c:v>124.35927990125478</c:v>
                </c:pt>
                <c:pt idx="2742">
                  <c:v>124.2884188611142</c:v>
                </c:pt>
                <c:pt idx="2743">
                  <c:v>124.2175753235059</c:v>
                </c:pt>
                <c:pt idx="2744">
                  <c:v>124.14674928956239</c:v>
                </c:pt>
                <c:pt idx="2745">
                  <c:v>124.07594076041561</c:v>
                </c:pt>
                <c:pt idx="2746">
                  <c:v>124.0051497371971</c:v>
                </c:pt>
                <c:pt idx="2747">
                  <c:v>123.93437622103799</c:v>
                </c:pt>
                <c:pt idx="2748">
                  <c:v>123.8636202130689</c:v>
                </c:pt>
                <c:pt idx="2749">
                  <c:v>123.79288171441989</c:v>
                </c:pt>
                <c:pt idx="2750">
                  <c:v>123.72216072622068</c:v>
                </c:pt>
                <c:pt idx="2751">
                  <c:v>123.6514572496006</c:v>
                </c:pt>
                <c:pt idx="2752">
                  <c:v>123.58077128568829</c:v>
                </c:pt>
                <c:pt idx="2753">
                  <c:v>123.510102835612</c:v>
                </c:pt>
                <c:pt idx="2754">
                  <c:v>123.43945190049979</c:v>
                </c:pt>
                <c:pt idx="2755">
                  <c:v>123.3688184814788</c:v>
                </c:pt>
                <c:pt idx="2756">
                  <c:v>123.2982025796761</c:v>
                </c:pt>
                <c:pt idx="2757">
                  <c:v>123.22760419621801</c:v>
                </c:pt>
                <c:pt idx="2758">
                  <c:v>123.15702333223058</c:v>
                </c:pt>
                <c:pt idx="2759">
                  <c:v>123.08645998883939</c:v>
                </c:pt>
                <c:pt idx="2760">
                  <c:v>123.0159141671695</c:v>
                </c:pt>
                <c:pt idx="2761">
                  <c:v>122.94538586834551</c:v>
                </c:pt>
                <c:pt idx="2762">
                  <c:v>122.87487509349147</c:v>
                </c:pt>
                <c:pt idx="2763">
                  <c:v>122.80438184373129</c:v>
                </c:pt>
                <c:pt idx="2764">
                  <c:v>122.73390612018818</c:v>
                </c:pt>
                <c:pt idx="2765">
                  <c:v>122.66344792398478</c:v>
                </c:pt>
                <c:pt idx="2766">
                  <c:v>122.5930072562436</c:v>
                </c:pt>
                <c:pt idx="2767">
                  <c:v>122.52258411808647</c:v>
                </c:pt>
                <c:pt idx="2768">
                  <c:v>122.45217851063475</c:v>
                </c:pt>
                <c:pt idx="2769">
                  <c:v>122.38179043500961</c:v>
                </c:pt>
                <c:pt idx="2770">
                  <c:v>122.3114198923314</c:v>
                </c:pt>
                <c:pt idx="2771">
                  <c:v>122.24106688372029</c:v>
                </c:pt>
                <c:pt idx="2772">
                  <c:v>122.17073141029587</c:v>
                </c:pt>
                <c:pt idx="2773">
                  <c:v>122.10041347317741</c:v>
                </c:pt>
                <c:pt idx="2774">
                  <c:v>122.03011307348351</c:v>
                </c:pt>
                <c:pt idx="2775">
                  <c:v>121.95983021233251</c:v>
                </c:pt>
                <c:pt idx="2776">
                  <c:v>121.88956489084239</c:v>
                </c:pt>
                <c:pt idx="2777">
                  <c:v>121.81931711013029</c:v>
                </c:pt>
                <c:pt idx="2778">
                  <c:v>121.74908687131339</c:v>
                </c:pt>
                <c:pt idx="2779">
                  <c:v>121.67887417550797</c:v>
                </c:pt>
                <c:pt idx="2780">
                  <c:v>121.60867902383031</c:v>
                </c:pt>
                <c:pt idx="2781">
                  <c:v>121.53850141739591</c:v>
                </c:pt>
                <c:pt idx="2782">
                  <c:v>121.46834135731999</c:v>
                </c:pt>
                <c:pt idx="2783">
                  <c:v>121.3981988447171</c:v>
                </c:pt>
                <c:pt idx="2784">
                  <c:v>121.32807388070177</c:v>
                </c:pt>
                <c:pt idx="2785">
                  <c:v>121.25796646638761</c:v>
                </c:pt>
                <c:pt idx="2786">
                  <c:v>121.18787660288827</c:v>
                </c:pt>
                <c:pt idx="2787">
                  <c:v>121.11780429131652</c:v>
                </c:pt>
                <c:pt idx="2788">
                  <c:v>121.04774953278501</c:v>
                </c:pt>
                <c:pt idx="2789">
                  <c:v>120.97771232840559</c:v>
                </c:pt>
                <c:pt idx="2790">
                  <c:v>120.90769267929011</c:v>
                </c:pt>
                <c:pt idx="2791">
                  <c:v>120.8376905865497</c:v>
                </c:pt>
                <c:pt idx="2792">
                  <c:v>120.76770605129532</c:v>
                </c:pt>
                <c:pt idx="2793">
                  <c:v>120.69773907463689</c:v>
                </c:pt>
                <c:pt idx="2794">
                  <c:v>120.62778965768477</c:v>
                </c:pt>
                <c:pt idx="2795">
                  <c:v>120.5578578015482</c:v>
                </c:pt>
                <c:pt idx="2796">
                  <c:v>120.48794350733621</c:v>
                </c:pt>
                <c:pt idx="2797">
                  <c:v>120.4180467761573</c:v>
                </c:pt>
                <c:pt idx="2798">
                  <c:v>120.34816760911991</c:v>
                </c:pt>
                <c:pt idx="2799">
                  <c:v>120.27830600733147</c:v>
                </c:pt>
                <c:pt idx="2800">
                  <c:v>120.2084619718996</c:v>
                </c:pt>
                <c:pt idx="2801">
                  <c:v>120.13863550393069</c:v>
                </c:pt>
                <c:pt idx="2802">
                  <c:v>120.06882660453168</c:v>
                </c:pt>
                <c:pt idx="2803">
                  <c:v>119.99903527480842</c:v>
                </c:pt>
                <c:pt idx="2804">
                  <c:v>119.9292615158662</c:v>
                </c:pt>
                <c:pt idx="2805">
                  <c:v>119.8595053288106</c:v>
                </c:pt>
                <c:pt idx="2806">
                  <c:v>119.78976671474618</c:v>
                </c:pt>
                <c:pt idx="2807">
                  <c:v>119.72004567477721</c:v>
                </c:pt>
                <c:pt idx="2808">
                  <c:v>119.65034221000737</c:v>
                </c:pt>
                <c:pt idx="2809">
                  <c:v>119.5806563215405</c:v>
                </c:pt>
                <c:pt idx="2810">
                  <c:v>119.51098801047937</c:v>
                </c:pt>
                <c:pt idx="2811">
                  <c:v>119.44133727792661</c:v>
                </c:pt>
                <c:pt idx="2812">
                  <c:v>119.37170412498438</c:v>
                </c:pt>
                <c:pt idx="2813">
                  <c:v>119.30208855275446</c:v>
                </c:pt>
                <c:pt idx="2814">
                  <c:v>119.2324905623382</c:v>
                </c:pt>
                <c:pt idx="2815">
                  <c:v>119.16291015483648</c:v>
                </c:pt>
                <c:pt idx="2816">
                  <c:v>119.09334733134979</c:v>
                </c:pt>
                <c:pt idx="2817">
                  <c:v>119.02380209297829</c:v>
                </c:pt>
                <c:pt idx="2818">
                  <c:v>118.95427444082139</c:v>
                </c:pt>
                <c:pt idx="2819">
                  <c:v>118.88476437597862</c:v>
                </c:pt>
                <c:pt idx="2820">
                  <c:v>118.81527189954861</c:v>
                </c:pt>
                <c:pt idx="2821">
                  <c:v>118.74579701262965</c:v>
                </c:pt>
                <c:pt idx="2822">
                  <c:v>118.67633971631997</c:v>
                </c:pt>
                <c:pt idx="2823">
                  <c:v>118.6069000117171</c:v>
                </c:pt>
                <c:pt idx="2824">
                  <c:v>118.537477899918</c:v>
                </c:pt>
                <c:pt idx="2825">
                  <c:v>118.4680733820195</c:v>
                </c:pt>
                <c:pt idx="2826">
                  <c:v>118.39868645911791</c:v>
                </c:pt>
                <c:pt idx="2827">
                  <c:v>118.32931713230927</c:v>
                </c:pt>
                <c:pt idx="2828">
                  <c:v>118.25996540268891</c:v>
                </c:pt>
                <c:pt idx="2829">
                  <c:v>118.19063127135179</c:v>
                </c:pt>
                <c:pt idx="2830">
                  <c:v>118.1213147393929</c:v>
                </c:pt>
                <c:pt idx="2831">
                  <c:v>118.05201580790629</c:v>
                </c:pt>
                <c:pt idx="2832">
                  <c:v>117.98273447798579</c:v>
                </c:pt>
                <c:pt idx="2833">
                  <c:v>117.913470750725</c:v>
                </c:pt>
                <c:pt idx="2834">
                  <c:v>117.84422462721683</c:v>
                </c:pt>
                <c:pt idx="2835">
                  <c:v>117.77499610855389</c:v>
                </c:pt>
                <c:pt idx="2836">
                  <c:v>117.70578519582848</c:v>
                </c:pt>
                <c:pt idx="2837">
                  <c:v>117.63659189013228</c:v>
                </c:pt>
                <c:pt idx="2838">
                  <c:v>117.56741619255679</c:v>
                </c:pt>
                <c:pt idx="2839">
                  <c:v>117.4982581041932</c:v>
                </c:pt>
                <c:pt idx="2840">
                  <c:v>117.4291176261318</c:v>
                </c:pt>
                <c:pt idx="2841">
                  <c:v>117.35999475946278</c:v>
                </c:pt>
                <c:pt idx="2842">
                  <c:v>117.29088950527611</c:v>
                </c:pt>
                <c:pt idx="2843">
                  <c:v>117.22180186466109</c:v>
                </c:pt>
                <c:pt idx="2844">
                  <c:v>117.15273183870686</c:v>
                </c:pt>
                <c:pt idx="2845">
                  <c:v>117.0836794285019</c:v>
                </c:pt>
                <c:pt idx="2846">
                  <c:v>117.01464463513412</c:v>
                </c:pt>
                <c:pt idx="2847">
                  <c:v>116.94562745969172</c:v>
                </c:pt>
                <c:pt idx="2848">
                  <c:v>116.87662790326191</c:v>
                </c:pt>
                <c:pt idx="2849">
                  <c:v>116.8076459669317</c:v>
                </c:pt>
                <c:pt idx="2850">
                  <c:v>116.7386816517876</c:v>
                </c:pt>
                <c:pt idx="2851">
                  <c:v>116.6697349589159</c:v>
                </c:pt>
                <c:pt idx="2852">
                  <c:v>116.60080588940238</c:v>
                </c:pt>
                <c:pt idx="2853">
                  <c:v>116.53189444433251</c:v>
                </c:pt>
                <c:pt idx="2854">
                  <c:v>116.46300062479122</c:v>
                </c:pt>
                <c:pt idx="2855">
                  <c:v>116.39412443186303</c:v>
                </c:pt>
                <c:pt idx="2856">
                  <c:v>116.32526586663241</c:v>
                </c:pt>
                <c:pt idx="2857">
                  <c:v>116.2564249301829</c:v>
                </c:pt>
                <c:pt idx="2858">
                  <c:v>116.1876016235982</c:v>
                </c:pt>
                <c:pt idx="2859">
                  <c:v>116.11879594796119</c:v>
                </c:pt>
                <c:pt idx="2860">
                  <c:v>116.05000790435469</c:v>
                </c:pt>
                <c:pt idx="2861">
                  <c:v>115.9812374938608</c:v>
                </c:pt>
                <c:pt idx="2862">
                  <c:v>115.91248471756148</c:v>
                </c:pt>
                <c:pt idx="2863">
                  <c:v>115.84374957653819</c:v>
                </c:pt>
                <c:pt idx="2864">
                  <c:v>115.77503207187209</c:v>
                </c:pt>
                <c:pt idx="2865">
                  <c:v>115.70633220464399</c:v>
                </c:pt>
                <c:pt idx="2866">
                  <c:v>115.63764997593391</c:v>
                </c:pt>
                <c:pt idx="2867">
                  <c:v>115.56898538682201</c:v>
                </c:pt>
                <c:pt idx="2868">
                  <c:v>115.50033843838779</c:v>
                </c:pt>
                <c:pt idx="2869">
                  <c:v>115.43170913171052</c:v>
                </c:pt>
                <c:pt idx="2870">
                  <c:v>115.363097467869</c:v>
                </c:pt>
                <c:pt idx="2871">
                  <c:v>115.29450344794151</c:v>
                </c:pt>
                <c:pt idx="2872">
                  <c:v>115.22592707300609</c:v>
                </c:pt>
                <c:pt idx="2873">
                  <c:v>115.15736834414048</c:v>
                </c:pt>
                <c:pt idx="2874">
                  <c:v>115.08882726242187</c:v>
                </c:pt>
                <c:pt idx="2875">
                  <c:v>115.0203038289275</c:v>
                </c:pt>
                <c:pt idx="2876">
                  <c:v>114.95179804473328</c:v>
                </c:pt>
                <c:pt idx="2877">
                  <c:v>114.8833099109157</c:v>
                </c:pt>
                <c:pt idx="2878">
                  <c:v>114.8148394285506</c:v>
                </c:pt>
                <c:pt idx="2879">
                  <c:v>114.7463865987131</c:v>
                </c:pt>
                <c:pt idx="2880">
                  <c:v>114.67795142247819</c:v>
                </c:pt>
                <c:pt idx="2881">
                  <c:v>114.60953390092078</c:v>
                </c:pt>
                <c:pt idx="2882">
                  <c:v>114.54113403511489</c:v>
                </c:pt>
                <c:pt idx="2883">
                  <c:v>114.47275182613447</c:v>
                </c:pt>
                <c:pt idx="2884">
                  <c:v>114.4043872750531</c:v>
                </c:pt>
                <c:pt idx="2885">
                  <c:v>114.33604038294368</c:v>
                </c:pt>
                <c:pt idx="2886">
                  <c:v>114.26771115087928</c:v>
                </c:pt>
                <c:pt idx="2887">
                  <c:v>114.19939957993222</c:v>
                </c:pt>
                <c:pt idx="2888">
                  <c:v>114.13110567117431</c:v>
                </c:pt>
                <c:pt idx="2889">
                  <c:v>114.06282942567731</c:v>
                </c:pt>
                <c:pt idx="2890">
                  <c:v>113.99457084451259</c:v>
                </c:pt>
                <c:pt idx="2891">
                  <c:v>113.9263299287509</c:v>
                </c:pt>
                <c:pt idx="2892">
                  <c:v>113.85810667946291</c:v>
                </c:pt>
                <c:pt idx="2893">
                  <c:v>113.7899010977188</c:v>
                </c:pt>
                <c:pt idx="2894">
                  <c:v>113.7217131845883</c:v>
                </c:pt>
                <c:pt idx="2895">
                  <c:v>113.6535429411409</c:v>
                </c:pt>
                <c:pt idx="2896">
                  <c:v>113.58539036844559</c:v>
                </c:pt>
                <c:pt idx="2897">
                  <c:v>113.51725546757142</c:v>
                </c:pt>
                <c:pt idx="2898">
                  <c:v>113.44913823958639</c:v>
                </c:pt>
                <c:pt idx="2899">
                  <c:v>113.38103868555858</c:v>
                </c:pt>
                <c:pt idx="2900">
                  <c:v>113.31295680655568</c:v>
                </c:pt>
                <c:pt idx="2901">
                  <c:v>113.24489260364501</c:v>
                </c:pt>
                <c:pt idx="2902">
                  <c:v>113.17684607789327</c:v>
                </c:pt>
                <c:pt idx="2903">
                  <c:v>113.10881723036728</c:v>
                </c:pt>
                <c:pt idx="2904">
                  <c:v>113.0408060621331</c:v>
                </c:pt>
                <c:pt idx="2905">
                  <c:v>112.97281257425657</c:v>
                </c:pt>
                <c:pt idx="2906">
                  <c:v>112.9048367678031</c:v>
                </c:pt>
                <c:pt idx="2907">
                  <c:v>112.83687864383801</c:v>
                </c:pt>
                <c:pt idx="2908">
                  <c:v>112.76893820342578</c:v>
                </c:pt>
                <c:pt idx="2909">
                  <c:v>112.70101544763099</c:v>
                </c:pt>
                <c:pt idx="2910">
                  <c:v>112.6331103775178</c:v>
                </c:pt>
                <c:pt idx="2911">
                  <c:v>112.56522299414959</c:v>
                </c:pt>
                <c:pt idx="2912">
                  <c:v>112.49735329859001</c:v>
                </c:pt>
                <c:pt idx="2913">
                  <c:v>112.4295012919019</c:v>
                </c:pt>
                <c:pt idx="2914">
                  <c:v>112.36166697514803</c:v>
                </c:pt>
                <c:pt idx="2915">
                  <c:v>112.29385034939051</c:v>
                </c:pt>
                <c:pt idx="2916">
                  <c:v>112.22605141569139</c:v>
                </c:pt>
                <c:pt idx="2917">
                  <c:v>112.15827017511218</c:v>
                </c:pt>
                <c:pt idx="2918">
                  <c:v>112.09050662871449</c:v>
                </c:pt>
                <c:pt idx="2919">
                  <c:v>112.02276077755867</c:v>
                </c:pt>
                <c:pt idx="2920">
                  <c:v>111.95503262270579</c:v>
                </c:pt>
                <c:pt idx="2921">
                  <c:v>111.88732216521559</c:v>
                </c:pt>
                <c:pt idx="2922">
                  <c:v>111.81962940614831</c:v>
                </c:pt>
                <c:pt idx="2923">
                  <c:v>111.7519543465632</c:v>
                </c:pt>
                <c:pt idx="2924">
                  <c:v>111.6842969875196</c:v>
                </c:pt>
                <c:pt idx="2925">
                  <c:v>111.61665733007618</c:v>
                </c:pt>
                <c:pt idx="2926">
                  <c:v>111.5490353752915</c:v>
                </c:pt>
                <c:pt idx="2927">
                  <c:v>111.48143112422369</c:v>
                </c:pt>
                <c:pt idx="2928">
                  <c:v>111.4138445779307</c:v>
                </c:pt>
                <c:pt idx="2929">
                  <c:v>111.34627573746968</c:v>
                </c:pt>
                <c:pt idx="2930">
                  <c:v>111.2787246038982</c:v>
                </c:pt>
                <c:pt idx="2931">
                  <c:v>111.21119117827261</c:v>
                </c:pt>
                <c:pt idx="2932">
                  <c:v>111.14367546164949</c:v>
                </c:pt>
                <c:pt idx="2933">
                  <c:v>111.07617745508499</c:v>
                </c:pt>
                <c:pt idx="2934">
                  <c:v>111.00869715963489</c:v>
                </c:pt>
                <c:pt idx="2935">
                  <c:v>110.9412345763547</c:v>
                </c:pt>
                <c:pt idx="2936">
                  <c:v>110.87378970629929</c:v>
                </c:pt>
                <c:pt idx="2937">
                  <c:v>110.80636255052367</c:v>
                </c:pt>
                <c:pt idx="2938">
                  <c:v>110.73895311008197</c:v>
                </c:pt>
                <c:pt idx="2939">
                  <c:v>110.67156138602869</c:v>
                </c:pt>
                <c:pt idx="2940">
                  <c:v>110.6041873794173</c:v>
                </c:pt>
                <c:pt idx="2941">
                  <c:v>110.5368310913012</c:v>
                </c:pt>
                <c:pt idx="2942">
                  <c:v>110.46949252273369</c:v>
                </c:pt>
                <c:pt idx="2943">
                  <c:v>110.4021716747674</c:v>
                </c:pt>
                <c:pt idx="2944">
                  <c:v>110.33486854845489</c:v>
                </c:pt>
                <c:pt idx="2945">
                  <c:v>110.26758314484832</c:v>
                </c:pt>
                <c:pt idx="2946">
                  <c:v>110.20031546499942</c:v>
                </c:pt>
                <c:pt idx="2947">
                  <c:v>110.13306550995928</c:v>
                </c:pt>
                <c:pt idx="2948">
                  <c:v>110.0658332807797</c:v>
                </c:pt>
                <c:pt idx="2949">
                  <c:v>109.9986187785109</c:v>
                </c:pt>
                <c:pt idx="2950">
                  <c:v>109.93142200420371</c:v>
                </c:pt>
                <c:pt idx="2951">
                  <c:v>109.86424295890832</c:v>
                </c:pt>
                <c:pt idx="2952">
                  <c:v>109.7970816436743</c:v>
                </c:pt>
                <c:pt idx="2953">
                  <c:v>109.72993805955127</c:v>
                </c:pt>
                <c:pt idx="2954">
                  <c:v>109.66281220758847</c:v>
                </c:pt>
                <c:pt idx="2955">
                  <c:v>109.59570408883491</c:v>
                </c:pt>
                <c:pt idx="2956">
                  <c:v>109.52861370433889</c:v>
                </c:pt>
                <c:pt idx="2957">
                  <c:v>109.46154105514871</c:v>
                </c:pt>
                <c:pt idx="2958">
                  <c:v>109.3944861423123</c:v>
                </c:pt>
                <c:pt idx="2959">
                  <c:v>109.3274489668774</c:v>
                </c:pt>
                <c:pt idx="2960">
                  <c:v>109.26042952989101</c:v>
                </c:pt>
                <c:pt idx="2961">
                  <c:v>109.19342783240018</c:v>
                </c:pt>
                <c:pt idx="2962">
                  <c:v>109.12644387545177</c:v>
                </c:pt>
                <c:pt idx="2963">
                  <c:v>109.059477660092</c:v>
                </c:pt>
                <c:pt idx="2964">
                  <c:v>108.99252918736671</c:v>
                </c:pt>
                <c:pt idx="2965">
                  <c:v>108.92559845832179</c:v>
                </c:pt>
                <c:pt idx="2966">
                  <c:v>108.8586854740026</c:v>
                </c:pt>
                <c:pt idx="2967">
                  <c:v>108.79179023545409</c:v>
                </c:pt>
                <c:pt idx="2968">
                  <c:v>108.72491274372129</c:v>
                </c:pt>
                <c:pt idx="2969">
                  <c:v>108.65805299984838</c:v>
                </c:pt>
                <c:pt idx="2970">
                  <c:v>108.59121100487971</c:v>
                </c:pt>
                <c:pt idx="2971">
                  <c:v>108.52438675985888</c:v>
                </c:pt>
                <c:pt idx="2972">
                  <c:v>108.4575802658298</c:v>
                </c:pt>
                <c:pt idx="2973">
                  <c:v>108.39079152383539</c:v>
                </c:pt>
                <c:pt idx="2974">
                  <c:v>108.3240205349186</c:v>
                </c:pt>
                <c:pt idx="2975">
                  <c:v>108.25726730012209</c:v>
                </c:pt>
                <c:pt idx="2976">
                  <c:v>108.19053182048827</c:v>
                </c:pt>
                <c:pt idx="2977">
                  <c:v>108.12381409705888</c:v>
                </c:pt>
                <c:pt idx="2978">
                  <c:v>108.0571141308758</c:v>
                </c:pt>
                <c:pt idx="2979">
                  <c:v>107.99043192298051</c:v>
                </c:pt>
                <c:pt idx="2980">
                  <c:v>107.92376747441391</c:v>
                </c:pt>
                <c:pt idx="2981">
                  <c:v>107.85712078621691</c:v>
                </c:pt>
                <c:pt idx="2982">
                  <c:v>107.79049185943001</c:v>
                </c:pt>
                <c:pt idx="2983">
                  <c:v>107.7238806950932</c:v>
                </c:pt>
                <c:pt idx="2984">
                  <c:v>107.6572872942467</c:v>
                </c:pt>
                <c:pt idx="2985">
                  <c:v>107.59071165792979</c:v>
                </c:pt>
                <c:pt idx="2986">
                  <c:v>107.52415378718212</c:v>
                </c:pt>
                <c:pt idx="2987">
                  <c:v>107.45761368304234</c:v>
                </c:pt>
                <c:pt idx="2988">
                  <c:v>107.39109134654929</c:v>
                </c:pt>
                <c:pt idx="2989">
                  <c:v>107.32458677874141</c:v>
                </c:pt>
                <c:pt idx="2990">
                  <c:v>107.25809998065678</c:v>
                </c:pt>
                <c:pt idx="2991">
                  <c:v>107.1916309533333</c:v>
                </c:pt>
                <c:pt idx="2992">
                  <c:v>107.12517969780851</c:v>
                </c:pt>
                <c:pt idx="2993">
                  <c:v>107.05874621511948</c:v>
                </c:pt>
                <c:pt idx="2994">
                  <c:v>106.99233050630329</c:v>
                </c:pt>
                <c:pt idx="2995">
                  <c:v>106.92593257239658</c:v>
                </c:pt>
                <c:pt idx="2996">
                  <c:v>106.85955241443568</c:v>
                </c:pt>
                <c:pt idx="2997">
                  <c:v>106.79319003345668</c:v>
                </c:pt>
                <c:pt idx="2998">
                  <c:v>106.72684543049539</c:v>
                </c:pt>
                <c:pt idx="2999">
                  <c:v>106.66051860658719</c:v>
                </c:pt>
                <c:pt idx="3000">
                  <c:v>106.59420956276762</c:v>
                </c:pt>
                <c:pt idx="3001">
                  <c:v>106.52791830007121</c:v>
                </c:pt>
                <c:pt idx="3002">
                  <c:v>106.46164481953302</c:v>
                </c:pt>
                <c:pt idx="3003">
                  <c:v>106.39538912218708</c:v>
                </c:pt>
                <c:pt idx="3004">
                  <c:v>106.3291512090675</c:v>
                </c:pt>
                <c:pt idx="3005">
                  <c:v>106.26293108120829</c:v>
                </c:pt>
                <c:pt idx="3006">
                  <c:v>106.19672873964268</c:v>
                </c:pt>
                <c:pt idx="3007">
                  <c:v>106.13054418540409</c:v>
                </c:pt>
                <c:pt idx="3008">
                  <c:v>106.06437741952548</c:v>
                </c:pt>
                <c:pt idx="3009">
                  <c:v>105.99822844303939</c:v>
                </c:pt>
                <c:pt idx="3010">
                  <c:v>105.93209725697838</c:v>
                </c:pt>
                <c:pt idx="3011">
                  <c:v>105.86598386237451</c:v>
                </c:pt>
                <c:pt idx="3012">
                  <c:v>105.79988826025961</c:v>
                </c:pt>
                <c:pt idx="3013">
                  <c:v>105.73381045166509</c:v>
                </c:pt>
                <c:pt idx="3014">
                  <c:v>105.66775043762249</c:v>
                </c:pt>
                <c:pt idx="3015">
                  <c:v>105.60170821916259</c:v>
                </c:pt>
                <c:pt idx="3016">
                  <c:v>105.53568379731631</c:v>
                </c:pt>
                <c:pt idx="3017">
                  <c:v>105.46967717311411</c:v>
                </c:pt>
                <c:pt idx="3018">
                  <c:v>105.40368834758608</c:v>
                </c:pt>
                <c:pt idx="3019">
                  <c:v>105.3377173217621</c:v>
                </c:pt>
                <c:pt idx="3020">
                  <c:v>105.271764096672</c:v>
                </c:pt>
                <c:pt idx="3021">
                  <c:v>105.20582867334501</c:v>
                </c:pt>
                <c:pt idx="3022">
                  <c:v>105.13991105281031</c:v>
                </c:pt>
                <c:pt idx="3023">
                  <c:v>105.07401123609667</c:v>
                </c:pt>
                <c:pt idx="3024">
                  <c:v>105.00812922423282</c:v>
                </c:pt>
                <c:pt idx="3025">
                  <c:v>104.94226501824703</c:v>
                </c:pt>
                <c:pt idx="3026">
                  <c:v>104.8764186191673</c:v>
                </c:pt>
                <c:pt idx="3027">
                  <c:v>104.8105900280212</c:v>
                </c:pt>
                <c:pt idx="3028">
                  <c:v>104.74477924583651</c:v>
                </c:pt>
                <c:pt idx="3029">
                  <c:v>104.67898627364038</c:v>
                </c:pt>
                <c:pt idx="3030">
                  <c:v>104.61321111245995</c:v>
                </c:pt>
                <c:pt idx="3031">
                  <c:v>104.54745376332171</c:v>
                </c:pt>
                <c:pt idx="3032">
                  <c:v>104.48171422725231</c:v>
                </c:pt>
                <c:pt idx="3033">
                  <c:v>104.41599250527781</c:v>
                </c:pt>
                <c:pt idx="3034">
                  <c:v>104.35028859842407</c:v>
                </c:pt>
                <c:pt idx="3035">
                  <c:v>104.28460250771711</c:v>
                </c:pt>
                <c:pt idx="3036">
                  <c:v>104.2189342341821</c:v>
                </c:pt>
                <c:pt idx="3037">
                  <c:v>104.1532837788444</c:v>
                </c:pt>
                <c:pt idx="3038">
                  <c:v>104.08765114272859</c:v>
                </c:pt>
                <c:pt idx="3039">
                  <c:v>104.02203632685958</c:v>
                </c:pt>
                <c:pt idx="3040">
                  <c:v>103.95643933226177</c:v>
                </c:pt>
                <c:pt idx="3041">
                  <c:v>103.89086015995919</c:v>
                </c:pt>
                <c:pt idx="3042">
                  <c:v>103.82529881097578</c:v>
                </c:pt>
                <c:pt idx="3043">
                  <c:v>103.75975528633522</c:v>
                </c:pt>
                <c:pt idx="3044">
                  <c:v>103.69422958706092</c:v>
                </c:pt>
                <c:pt idx="3045">
                  <c:v>103.62872171417588</c:v>
                </c:pt>
                <c:pt idx="3046">
                  <c:v>103.56323166870321</c:v>
                </c:pt>
                <c:pt idx="3047">
                  <c:v>103.49775945166532</c:v>
                </c:pt>
                <c:pt idx="3048">
                  <c:v>103.43230506408469</c:v>
                </c:pt>
                <c:pt idx="3049">
                  <c:v>103.36686850698347</c:v>
                </c:pt>
                <c:pt idx="3050">
                  <c:v>103.30144978138371</c:v>
                </c:pt>
                <c:pt idx="3051">
                  <c:v>103.2360488883068</c:v>
                </c:pt>
                <c:pt idx="3052">
                  <c:v>103.17066582877419</c:v>
                </c:pt>
                <c:pt idx="3053">
                  <c:v>103.10530060380718</c:v>
                </c:pt>
                <c:pt idx="3054">
                  <c:v>103.03995321442659</c:v>
                </c:pt>
                <c:pt idx="3055">
                  <c:v>102.97462366165313</c:v>
                </c:pt>
                <c:pt idx="3056">
                  <c:v>102.9093119465072</c:v>
                </c:pt>
                <c:pt idx="3057">
                  <c:v>102.8440180700089</c:v>
                </c:pt>
                <c:pt idx="3058">
                  <c:v>102.77874203317828</c:v>
                </c:pt>
                <c:pt idx="3059">
                  <c:v>102.7134838370352</c:v>
                </c:pt>
                <c:pt idx="3060">
                  <c:v>102.6482434825988</c:v>
                </c:pt>
                <c:pt idx="3061">
                  <c:v>102.5830209708886</c:v>
                </c:pt>
                <c:pt idx="3062">
                  <c:v>102.51781630292341</c:v>
                </c:pt>
                <c:pt idx="3063">
                  <c:v>102.45262947972223</c:v>
                </c:pt>
                <c:pt idx="3064">
                  <c:v>102.3874605023033</c:v>
                </c:pt>
                <c:pt idx="3065">
                  <c:v>102.32230937168507</c:v>
                </c:pt>
                <c:pt idx="3066">
                  <c:v>102.2571760888856</c:v>
                </c:pt>
                <c:pt idx="3067">
                  <c:v>102.1920606549225</c:v>
                </c:pt>
                <c:pt idx="3068">
                  <c:v>102.1269630708136</c:v>
                </c:pt>
                <c:pt idx="3069">
                  <c:v>102.06188333757621</c:v>
                </c:pt>
                <c:pt idx="3070">
                  <c:v>101.99682145622749</c:v>
                </c:pt>
                <c:pt idx="3071">
                  <c:v>101.93177742778408</c:v>
                </c:pt>
                <c:pt idx="3072">
                  <c:v>101.86675125326299</c:v>
                </c:pt>
                <c:pt idx="3073">
                  <c:v>101.80174293368047</c:v>
                </c:pt>
                <c:pt idx="3074">
                  <c:v>101.73675247005291</c:v>
                </c:pt>
                <c:pt idx="3075">
                  <c:v>101.67177986339598</c:v>
                </c:pt>
                <c:pt idx="3076">
                  <c:v>101.60682511472557</c:v>
                </c:pt>
                <c:pt idx="3077">
                  <c:v>101.54188822505752</c:v>
                </c:pt>
                <c:pt idx="3078">
                  <c:v>101.4769691954068</c:v>
                </c:pt>
                <c:pt idx="3079">
                  <c:v>101.41206802678849</c:v>
                </c:pt>
                <c:pt idx="3080">
                  <c:v>101.34718472021763</c:v>
                </c:pt>
                <c:pt idx="3081">
                  <c:v>101.28231927670879</c:v>
                </c:pt>
                <c:pt idx="3082">
                  <c:v>101.21747169727631</c:v>
                </c:pt>
                <c:pt idx="3083">
                  <c:v>101.15264198293448</c:v>
                </c:pt>
                <c:pt idx="3084">
                  <c:v>101.08783013469738</c:v>
                </c:pt>
                <c:pt idx="3085">
                  <c:v>101.02303615357857</c:v>
                </c:pt>
                <c:pt idx="3086">
                  <c:v>100.9582600405918</c:v>
                </c:pt>
                <c:pt idx="3087">
                  <c:v>100.89350179675029</c:v>
                </c:pt>
                <c:pt idx="3088">
                  <c:v>100.82876142306696</c:v>
                </c:pt>
                <c:pt idx="3089">
                  <c:v>100.76403892055518</c:v>
                </c:pt>
                <c:pt idx="3090">
                  <c:v>100.6993342902272</c:v>
                </c:pt>
                <c:pt idx="3091">
                  <c:v>100.63464753309569</c:v>
                </c:pt>
                <c:pt idx="3092">
                  <c:v>100.5699786501729</c:v>
                </c:pt>
                <c:pt idx="3093">
                  <c:v>100.50532764247089</c:v>
                </c:pt>
                <c:pt idx="3094">
                  <c:v>100.44069451100141</c:v>
                </c:pt>
                <c:pt idx="3095">
                  <c:v>100.37607925677607</c:v>
                </c:pt>
                <c:pt idx="3096">
                  <c:v>100.3114818808065</c:v>
                </c:pt>
                <c:pt idx="3097">
                  <c:v>100.24690238410362</c:v>
                </c:pt>
                <c:pt idx="3098">
                  <c:v>100.18234076767868</c:v>
                </c:pt>
                <c:pt idx="3099">
                  <c:v>100.11779703254228</c:v>
                </c:pt>
                <c:pt idx="3100">
                  <c:v>100.05327117970531</c:v>
                </c:pt>
                <c:pt idx="3101">
                  <c:v>99.988763210177765</c:v>
                </c:pt>
                <c:pt idx="3102">
                  <c:v>99.924273124970071</c:v>
                </c:pt>
                <c:pt idx="3103">
                  <c:v>99.859800925092145</c:v>
                </c:pt>
                <c:pt idx="3104">
                  <c:v>99.795346611553697</c:v>
                </c:pt>
                <c:pt idx="3105">
                  <c:v>99.730910185364394</c:v>
                </c:pt>
                <c:pt idx="3106">
                  <c:v>99.666491647533391</c:v>
                </c:pt>
                <c:pt idx="3107">
                  <c:v>99.602090999070299</c:v>
                </c:pt>
                <c:pt idx="3108">
                  <c:v>99.537708240983577</c:v>
                </c:pt>
                <c:pt idx="3109">
                  <c:v>99.473343374282408</c:v>
                </c:pt>
                <c:pt idx="3110">
                  <c:v>99.408996399975194</c:v>
                </c:pt>
                <c:pt idx="3111">
                  <c:v>99.344667319070268</c:v>
                </c:pt>
                <c:pt idx="3112">
                  <c:v>99.280356132575875</c:v>
                </c:pt>
                <c:pt idx="3113">
                  <c:v>99.216062841499976</c:v>
                </c:pt>
                <c:pt idx="3114">
                  <c:v>99.151787446850363</c:v>
                </c:pt>
                <c:pt idx="3115">
                  <c:v>99.087529949634771</c:v>
                </c:pt>
                <c:pt idx="3116">
                  <c:v>99.02329035086035</c:v>
                </c:pt>
                <c:pt idx="3117">
                  <c:v>98.95906865153448</c:v>
                </c:pt>
                <c:pt idx="3118">
                  <c:v>98.894864852664199</c:v>
                </c:pt>
                <c:pt idx="3119">
                  <c:v>98.830678955256118</c:v>
                </c:pt>
                <c:pt idx="3120">
                  <c:v>98.766510960317291</c:v>
                </c:pt>
                <c:pt idx="3121">
                  <c:v>98.702360868853759</c:v>
                </c:pt>
                <c:pt idx="3122">
                  <c:v>98.638228681872036</c:v>
                </c:pt>
                <c:pt idx="3123">
                  <c:v>98.574114400378178</c:v>
                </c:pt>
                <c:pt idx="3124">
                  <c:v>98.510018025377988</c:v>
                </c:pt>
                <c:pt idx="3125">
                  <c:v>98.445939557877296</c:v>
                </c:pt>
                <c:pt idx="3126">
                  <c:v>98.381878998881547</c:v>
                </c:pt>
                <c:pt idx="3127">
                  <c:v>98.317836349396103</c:v>
                </c:pt>
                <c:pt idx="3128">
                  <c:v>98.253811610426098</c:v>
                </c:pt>
                <c:pt idx="3129">
                  <c:v>98.18980478297658</c:v>
                </c:pt>
                <c:pt idx="3130">
                  <c:v>98.125815868052243</c:v>
                </c:pt>
                <c:pt idx="3131">
                  <c:v>98.061844866657779</c:v>
                </c:pt>
                <c:pt idx="3132">
                  <c:v>97.997891779797726</c:v>
                </c:pt>
                <c:pt idx="3133">
                  <c:v>97.933956608476194</c:v>
                </c:pt>
                <c:pt idx="3134">
                  <c:v>97.870039353697138</c:v>
                </c:pt>
                <c:pt idx="3135">
                  <c:v>97.806140016464752</c:v>
                </c:pt>
                <c:pt idx="3136">
                  <c:v>97.742258597782708</c:v>
                </c:pt>
                <c:pt idx="3137">
                  <c:v>97.678395098654519</c:v>
                </c:pt>
                <c:pt idx="3138">
                  <c:v>97.614549520083585</c:v>
                </c:pt>
                <c:pt idx="3139">
                  <c:v>97.550721863073079</c:v>
                </c:pt>
                <c:pt idx="3140">
                  <c:v>97.486912128625988</c:v>
                </c:pt>
                <c:pt idx="3141">
                  <c:v>97.423120317745273</c:v>
                </c:pt>
                <c:pt idx="3142">
                  <c:v>97.359346431433579</c:v>
                </c:pt>
                <c:pt idx="3143">
                  <c:v>97.295590470693639</c:v>
                </c:pt>
                <c:pt idx="3144">
                  <c:v>97.231852436527433</c:v>
                </c:pt>
                <c:pt idx="3145">
                  <c:v>97.16813232993745</c:v>
                </c:pt>
                <c:pt idx="3146">
                  <c:v>97.104430151925541</c:v>
                </c:pt>
                <c:pt idx="3147">
                  <c:v>97.040745903493686</c:v>
                </c:pt>
                <c:pt idx="3148">
                  <c:v>96.977079585643494</c:v>
                </c:pt>
                <c:pt idx="3149">
                  <c:v>96.913431199376603</c:v>
                </c:pt>
                <c:pt idx="3150">
                  <c:v>96.849800745694253</c:v>
                </c:pt>
                <c:pt idx="3151">
                  <c:v>96.786188225597584</c:v>
                </c:pt>
                <c:pt idx="3152">
                  <c:v>96.722593640087837</c:v>
                </c:pt>
                <c:pt idx="3153">
                  <c:v>96.659016990165753</c:v>
                </c:pt>
                <c:pt idx="3154">
                  <c:v>96.595458276832048</c:v>
                </c:pt>
                <c:pt idx="3155">
                  <c:v>96.531917501087321</c:v>
                </c:pt>
                <c:pt idx="3156">
                  <c:v>96.468394663931974</c:v>
                </c:pt>
                <c:pt idx="3157">
                  <c:v>96.404889766366367</c:v>
                </c:pt>
                <c:pt idx="3158">
                  <c:v>96.341402809390331</c:v>
                </c:pt>
                <c:pt idx="3159">
                  <c:v>96.277933794003957</c:v>
                </c:pt>
                <c:pt idx="3160">
                  <c:v>96.214482721206934</c:v>
                </c:pt>
                <c:pt idx="3161">
                  <c:v>96.151049591998913</c:v>
                </c:pt>
                <c:pt idx="3162">
                  <c:v>96.087634407379426</c:v>
                </c:pt>
                <c:pt idx="3163">
                  <c:v>96.024237168347852</c:v>
                </c:pt>
                <c:pt idx="3164">
                  <c:v>95.960857875903002</c:v>
                </c:pt>
                <c:pt idx="3165">
                  <c:v>95.897496531044283</c:v>
                </c:pt>
                <c:pt idx="3166">
                  <c:v>95.834153134770247</c:v>
                </c:pt>
                <c:pt idx="3167">
                  <c:v>95.770827688079933</c:v>
                </c:pt>
                <c:pt idx="3168">
                  <c:v>95.707520191971597</c:v>
                </c:pt>
                <c:pt idx="3169">
                  <c:v>95.644230647443976</c:v>
                </c:pt>
                <c:pt idx="3170">
                  <c:v>95.5809590554951</c:v>
                </c:pt>
                <c:pt idx="3171">
                  <c:v>95.517705417123011</c:v>
                </c:pt>
                <c:pt idx="3172">
                  <c:v>95.454469733325936</c:v>
                </c:pt>
                <c:pt idx="3173">
                  <c:v>95.391252005101592</c:v>
                </c:pt>
                <c:pt idx="3174">
                  <c:v>95.328052233447735</c:v>
                </c:pt>
                <c:pt idx="3175">
                  <c:v>95.264870419361785</c:v>
                </c:pt>
                <c:pt idx="3176">
                  <c:v>95.201706563841242</c:v>
                </c:pt>
                <c:pt idx="3177">
                  <c:v>95.138560667883311</c:v>
                </c:pt>
                <c:pt idx="3178">
                  <c:v>95.075432732485197</c:v>
                </c:pt>
                <c:pt idx="3179">
                  <c:v>95.012322758643947</c:v>
                </c:pt>
                <c:pt idx="3180">
                  <c:v>94.949230747356367</c:v>
                </c:pt>
                <c:pt idx="3181">
                  <c:v>94.886156699619065</c:v>
                </c:pt>
                <c:pt idx="3182">
                  <c:v>94.823100616428775</c:v>
                </c:pt>
                <c:pt idx="3183">
                  <c:v>94.760062498781892</c:v>
                </c:pt>
                <c:pt idx="3184">
                  <c:v>94.697042347674696</c:v>
                </c:pt>
                <c:pt idx="3185">
                  <c:v>94.63404016410351</c:v>
                </c:pt>
                <c:pt idx="3186">
                  <c:v>94.571055949064274</c:v>
                </c:pt>
                <c:pt idx="3187">
                  <c:v>94.508089703552727</c:v>
                </c:pt>
                <c:pt idx="3188">
                  <c:v>94.445141428564909</c:v>
                </c:pt>
                <c:pt idx="3189">
                  <c:v>94.382211125096418</c:v>
                </c:pt>
                <c:pt idx="3190">
                  <c:v>94.319298794142767</c:v>
                </c:pt>
                <c:pt idx="3191">
                  <c:v>94.256404436699356</c:v>
                </c:pt>
                <c:pt idx="3192">
                  <c:v>94.193528053761369</c:v>
                </c:pt>
                <c:pt idx="3193">
                  <c:v>94.130669646324066</c:v>
                </c:pt>
                <c:pt idx="3194">
                  <c:v>94.067829215382474</c:v>
                </c:pt>
                <c:pt idx="3195">
                  <c:v>94.005006761931483</c:v>
                </c:pt>
                <c:pt idx="3196">
                  <c:v>93.942202286965824</c:v>
                </c:pt>
                <c:pt idx="3197">
                  <c:v>93.879415791480184</c:v>
                </c:pt>
                <c:pt idx="3198">
                  <c:v>93.81664727646897</c:v>
                </c:pt>
                <c:pt idx="3199">
                  <c:v>93.753896742926756</c:v>
                </c:pt>
                <c:pt idx="3200">
                  <c:v>93.691164191847705</c:v>
                </c:pt>
                <c:pt idx="3201">
                  <c:v>93.62844962422605</c:v>
                </c:pt>
                <c:pt idx="3202">
                  <c:v>93.565753041055814</c:v>
                </c:pt>
                <c:pt idx="3203">
                  <c:v>93.503074443330831</c:v>
                </c:pt>
                <c:pt idx="3204">
                  <c:v>93.440413832045294</c:v>
                </c:pt>
                <c:pt idx="3205">
                  <c:v>93.377771208192414</c:v>
                </c:pt>
                <c:pt idx="3206">
                  <c:v>93.315146572766167</c:v>
                </c:pt>
                <c:pt idx="3207">
                  <c:v>93.252539926759866</c:v>
                </c:pt>
                <c:pt idx="3208">
                  <c:v>93.189951271166819</c:v>
                </c:pt>
                <c:pt idx="3209">
                  <c:v>93.127380606980267</c:v>
                </c:pt>
                <c:pt idx="3210">
                  <c:v>93.064827935193591</c:v>
                </c:pt>
                <c:pt idx="3211">
                  <c:v>93.002293256799462</c:v>
                </c:pt>
                <c:pt idx="3212">
                  <c:v>92.939776572790976</c:v>
                </c:pt>
                <c:pt idx="3213">
                  <c:v>92.877277884161046</c:v>
                </c:pt>
                <c:pt idx="3214">
                  <c:v>92.814797191902187</c:v>
                </c:pt>
                <c:pt idx="3215">
                  <c:v>92.752334497007098</c:v>
                </c:pt>
                <c:pt idx="3216">
                  <c:v>92.689889800468137</c:v>
                </c:pt>
                <c:pt idx="3217">
                  <c:v>92.627463103277876</c:v>
                </c:pt>
                <c:pt idx="3218">
                  <c:v>92.56505440642853</c:v>
                </c:pt>
                <c:pt idx="3219">
                  <c:v>92.502663710912387</c:v>
                </c:pt>
                <c:pt idx="3220">
                  <c:v>92.440291017721208</c:v>
                </c:pt>
                <c:pt idx="3221">
                  <c:v>92.37793632784711</c:v>
                </c:pt>
                <c:pt idx="3222">
                  <c:v>92.315599642282223</c:v>
                </c:pt>
                <c:pt idx="3223">
                  <c:v>92.253280962017996</c:v>
                </c:pt>
                <c:pt idx="3224">
                  <c:v>92.190980288046205</c:v>
                </c:pt>
                <c:pt idx="3225">
                  <c:v>92.128697621358512</c:v>
                </c:pt>
                <c:pt idx="3226">
                  <c:v>92.06643296294628</c:v>
                </c:pt>
                <c:pt idx="3227">
                  <c:v>92.004186313800957</c:v>
                </c:pt>
                <c:pt idx="3228">
                  <c:v>91.941957674913809</c:v>
                </c:pt>
                <c:pt idx="3229">
                  <c:v>91.879747047276098</c:v>
                </c:pt>
                <c:pt idx="3230">
                  <c:v>91.817554431878719</c:v>
                </c:pt>
                <c:pt idx="3231">
                  <c:v>91.755379829713021</c:v>
                </c:pt>
                <c:pt idx="3232">
                  <c:v>91.693223241769616</c:v>
                </c:pt>
                <c:pt idx="3233">
                  <c:v>91.631084669039595</c:v>
                </c:pt>
                <c:pt idx="3234">
                  <c:v>91.568964112513456</c:v>
                </c:pt>
                <c:pt idx="3235">
                  <c:v>91.506861573182093</c:v>
                </c:pt>
                <c:pt idx="3236">
                  <c:v>91.444777052035818</c:v>
                </c:pt>
                <c:pt idx="3237">
                  <c:v>91.382710550065255</c:v>
                </c:pt>
                <c:pt idx="3238">
                  <c:v>91.320662068260901</c:v>
                </c:pt>
                <c:pt idx="3239">
                  <c:v>91.258631607612813</c:v>
                </c:pt>
                <c:pt idx="3240">
                  <c:v>91.196619169111344</c:v>
                </c:pt>
                <c:pt idx="3241">
                  <c:v>91.134624753746664</c:v>
                </c:pt>
                <c:pt idx="3242">
                  <c:v>91.072648362508659</c:v>
                </c:pt>
                <c:pt idx="3243">
                  <c:v>91.010689996387569</c:v>
                </c:pt>
                <c:pt idx="3244">
                  <c:v>90.948749656373096</c:v>
                </c:pt>
                <c:pt idx="3245">
                  <c:v>90.886827343455124</c:v>
                </c:pt>
                <c:pt idx="3246">
                  <c:v>90.824923058623412</c:v>
                </c:pt>
                <c:pt idx="3247">
                  <c:v>90.763036802867589</c:v>
                </c:pt>
                <c:pt idx="3248">
                  <c:v>90.701168577177228</c:v>
                </c:pt>
                <c:pt idx="3249">
                  <c:v>90.639318382541802</c:v>
                </c:pt>
                <c:pt idx="3250">
                  <c:v>90.577486219950899</c:v>
                </c:pt>
                <c:pt idx="3251">
                  <c:v>90.51567209039375</c:v>
                </c:pt>
                <c:pt idx="3252">
                  <c:v>90.453875994859672</c:v>
                </c:pt>
                <c:pt idx="3253">
                  <c:v>90.392097934337869</c:v>
                </c:pt>
                <c:pt idx="3254">
                  <c:v>90.330337909817402</c:v>
                </c:pt>
                <c:pt idx="3255">
                  <c:v>90.268595922287545</c:v>
                </c:pt>
                <c:pt idx="3256">
                  <c:v>90.206871972737119</c:v>
                </c:pt>
                <c:pt idx="3257">
                  <c:v>90.14516606215517</c:v>
                </c:pt>
                <c:pt idx="3258">
                  <c:v>90.083478191530531</c:v>
                </c:pt>
                <c:pt idx="3259">
                  <c:v>90.021808361851896</c:v>
                </c:pt>
                <c:pt idx="3260">
                  <c:v>89.960156574108225</c:v>
                </c:pt>
                <c:pt idx="3261">
                  <c:v>89.898522829287913</c:v>
                </c:pt>
                <c:pt idx="3262">
                  <c:v>89.836907128379877</c:v>
                </c:pt>
                <c:pt idx="3263">
                  <c:v>89.775309472372328</c:v>
                </c:pt>
                <c:pt idx="3264">
                  <c:v>89.713729862253956</c:v>
                </c:pt>
                <c:pt idx="3265">
                  <c:v>89.652168299013113</c:v>
                </c:pt>
                <c:pt idx="3266">
                  <c:v>89.590624783638376</c:v>
                </c:pt>
                <c:pt idx="3267">
                  <c:v>89.529099317117641</c:v>
                </c:pt>
                <c:pt idx="3268">
                  <c:v>89.467591900439515</c:v>
                </c:pt>
                <c:pt idx="3269">
                  <c:v>89.406102534591966</c:v>
                </c:pt>
                <c:pt idx="3270">
                  <c:v>89.344631220563272</c:v>
                </c:pt>
                <c:pt idx="3271">
                  <c:v>89.283177959341231</c:v>
                </c:pt>
                <c:pt idx="3272">
                  <c:v>89.221742751914107</c:v>
                </c:pt>
                <c:pt idx="3273">
                  <c:v>89.160325599269981</c:v>
                </c:pt>
                <c:pt idx="3274">
                  <c:v>89.098926502396353</c:v>
                </c:pt>
                <c:pt idx="3275">
                  <c:v>89.037545462281514</c:v>
                </c:pt>
                <c:pt idx="3276">
                  <c:v>88.976182479912964</c:v>
                </c:pt>
                <c:pt idx="3277">
                  <c:v>88.914837556278712</c:v>
                </c:pt>
                <c:pt idx="3278">
                  <c:v>88.853510692366342</c:v>
                </c:pt>
                <c:pt idx="3279">
                  <c:v>88.792201889163437</c:v>
                </c:pt>
                <c:pt idx="3280">
                  <c:v>88.73091114765765</c:v>
                </c:pt>
                <c:pt idx="3281">
                  <c:v>88.669638468836581</c:v>
                </c:pt>
                <c:pt idx="3282">
                  <c:v>88.608383853687855</c:v>
                </c:pt>
                <c:pt idx="3283">
                  <c:v>88.547147303198912</c:v>
                </c:pt>
                <c:pt idx="3284">
                  <c:v>88.485928818357081</c:v>
                </c:pt>
                <c:pt idx="3285">
                  <c:v>88.424728400149831</c:v>
                </c:pt>
                <c:pt idx="3286">
                  <c:v>88.363546049564476</c:v>
                </c:pt>
                <c:pt idx="3287">
                  <c:v>88.302381767588344</c:v>
                </c:pt>
                <c:pt idx="3288">
                  <c:v>88.241235555208817</c:v>
                </c:pt>
                <c:pt idx="3289">
                  <c:v>88.180107413412756</c:v>
                </c:pt>
                <c:pt idx="3290">
                  <c:v>88.118997343187843</c:v>
                </c:pt>
                <c:pt idx="3291">
                  <c:v>88.05790534552095</c:v>
                </c:pt>
                <c:pt idx="3292">
                  <c:v>87.996831421399293</c:v>
                </c:pt>
                <c:pt idx="3293">
                  <c:v>87.935775571809899</c:v>
                </c:pt>
                <c:pt idx="3294">
                  <c:v>87.874737797739854</c:v>
                </c:pt>
                <c:pt idx="3295">
                  <c:v>87.813718100176288</c:v>
                </c:pt>
                <c:pt idx="3296">
                  <c:v>87.752716480106017</c:v>
                </c:pt>
                <c:pt idx="3297">
                  <c:v>87.691732938515969</c:v>
                </c:pt>
                <c:pt idx="3298">
                  <c:v>87.630767476393302</c:v>
                </c:pt>
                <c:pt idx="3299">
                  <c:v>87.569820094724719</c:v>
                </c:pt>
                <c:pt idx="3300">
                  <c:v>87.508890794497162</c:v>
                </c:pt>
                <c:pt idx="3301">
                  <c:v>87.447979576697435</c:v>
                </c:pt>
                <c:pt idx="3302">
                  <c:v>87.387086442312366</c:v>
                </c:pt>
                <c:pt idx="3303">
                  <c:v>87.32621139232883</c:v>
                </c:pt>
                <c:pt idx="3304">
                  <c:v>87.265354427733428</c:v>
                </c:pt>
                <c:pt idx="3305">
                  <c:v>87.204515549513147</c:v>
                </c:pt>
                <c:pt idx="3306">
                  <c:v>87.143694758654419</c:v>
                </c:pt>
                <c:pt idx="3307">
                  <c:v>87.082892056144061</c:v>
                </c:pt>
                <c:pt idx="3308">
                  <c:v>87.022107442968888</c:v>
                </c:pt>
                <c:pt idx="3309">
                  <c:v>86.961340920115347</c:v>
                </c:pt>
                <c:pt idx="3310">
                  <c:v>86.900592488570226</c:v>
                </c:pt>
                <c:pt idx="3311">
                  <c:v>86.839862149320084</c:v>
                </c:pt>
                <c:pt idx="3312">
                  <c:v>86.779149903351538</c:v>
                </c:pt>
                <c:pt idx="3313">
                  <c:v>86.718455751651092</c:v>
                </c:pt>
                <c:pt idx="3314">
                  <c:v>86.657779695205477</c:v>
                </c:pt>
                <c:pt idx="3315">
                  <c:v>86.597121735001124</c:v>
                </c:pt>
                <c:pt idx="3316">
                  <c:v>86.536481872024609</c:v>
                </c:pt>
                <c:pt idx="3317">
                  <c:v>86.475860107262449</c:v>
                </c:pt>
                <c:pt idx="3318">
                  <c:v>86.415256441701288</c:v>
                </c:pt>
                <c:pt idx="3319">
                  <c:v>86.354670876327589</c:v>
                </c:pt>
                <c:pt idx="3320">
                  <c:v>86.294103412127697</c:v>
                </c:pt>
                <c:pt idx="3321">
                  <c:v>86.23355405008823</c:v>
                </c:pt>
                <c:pt idx="3322">
                  <c:v>86.173022791195692</c:v>
                </c:pt>
                <c:pt idx="3323">
                  <c:v>86.11250963643657</c:v>
                </c:pt>
                <c:pt idx="3324">
                  <c:v>86.052014586797213</c:v>
                </c:pt>
                <c:pt idx="3325">
                  <c:v>85.991537643264166</c:v>
                </c:pt>
                <c:pt idx="3326">
                  <c:v>85.931078806824047</c:v>
                </c:pt>
                <c:pt idx="3327">
                  <c:v>85.870638078463259</c:v>
                </c:pt>
                <c:pt idx="3328">
                  <c:v>85.810215459168106</c:v>
                </c:pt>
                <c:pt idx="3329">
                  <c:v>85.749810949925077</c:v>
                </c:pt>
                <c:pt idx="3330">
                  <c:v>85.689424551720705</c:v>
                </c:pt>
                <c:pt idx="3331">
                  <c:v>85.629056265541507</c:v>
                </c:pt>
                <c:pt idx="3332">
                  <c:v>85.568706092373915</c:v>
                </c:pt>
                <c:pt idx="3333">
                  <c:v>85.508374033204262</c:v>
                </c:pt>
                <c:pt idx="3334">
                  <c:v>85.448060089019251</c:v>
                </c:pt>
                <c:pt idx="3335">
                  <c:v>85.387764260805127</c:v>
                </c:pt>
                <c:pt idx="3336">
                  <c:v>85.327486549548553</c:v>
                </c:pt>
                <c:pt idx="3337">
                  <c:v>85.267226956235987</c:v>
                </c:pt>
                <c:pt idx="3338">
                  <c:v>85.206985481853863</c:v>
                </c:pt>
                <c:pt idx="3339">
                  <c:v>85.146762127388726</c:v>
                </c:pt>
                <c:pt idx="3340">
                  <c:v>85.086556893827023</c:v>
                </c:pt>
                <c:pt idx="3341">
                  <c:v>85.026369782155484</c:v>
                </c:pt>
                <c:pt idx="3342">
                  <c:v>84.966200793360443</c:v>
                </c:pt>
                <c:pt idx="3343">
                  <c:v>84.906049928428445</c:v>
                </c:pt>
                <c:pt idx="3344">
                  <c:v>84.84591718834622</c:v>
                </c:pt>
                <c:pt idx="3345">
                  <c:v>84.785802574100146</c:v>
                </c:pt>
                <c:pt idx="3346">
                  <c:v>84.725706086677107</c:v>
                </c:pt>
                <c:pt idx="3347">
                  <c:v>84.665627727063452</c:v>
                </c:pt>
                <c:pt idx="3348">
                  <c:v>84.605567496246053</c:v>
                </c:pt>
                <c:pt idx="3349">
                  <c:v>84.545525395211442</c:v>
                </c:pt>
                <c:pt idx="3350">
                  <c:v>84.485501424946165</c:v>
                </c:pt>
                <c:pt idx="3351">
                  <c:v>84.425495586437179</c:v>
                </c:pt>
                <c:pt idx="3352">
                  <c:v>84.365507880670847</c:v>
                </c:pt>
                <c:pt idx="3353">
                  <c:v>84.305538308634283</c:v>
                </c:pt>
                <c:pt idx="3354">
                  <c:v>84.245586871314003</c:v>
                </c:pt>
                <c:pt idx="3355">
                  <c:v>84.185653569697024</c:v>
                </c:pt>
                <c:pt idx="3356">
                  <c:v>84.125738404769734</c:v>
                </c:pt>
                <c:pt idx="3357">
                  <c:v>84.065841377519504</c:v>
                </c:pt>
                <c:pt idx="3358">
                  <c:v>84.005962488932823</c:v>
                </c:pt>
                <c:pt idx="3359">
                  <c:v>83.946101739996607</c:v>
                </c:pt>
                <c:pt idx="3360">
                  <c:v>83.886259131697898</c:v>
                </c:pt>
                <c:pt idx="3361">
                  <c:v>83.826434665023612</c:v>
                </c:pt>
                <c:pt idx="3362">
                  <c:v>83.766628340960665</c:v>
                </c:pt>
                <c:pt idx="3363">
                  <c:v>83.706840160496185</c:v>
                </c:pt>
                <c:pt idx="3364">
                  <c:v>83.64707012461713</c:v>
                </c:pt>
                <c:pt idx="3365">
                  <c:v>83.587318234310771</c:v>
                </c:pt>
                <c:pt idx="3366">
                  <c:v>83.527584490563981</c:v>
                </c:pt>
                <c:pt idx="3367">
                  <c:v>83.467868894364187</c:v>
                </c:pt>
                <c:pt idx="3368">
                  <c:v>83.40817144669829</c:v>
                </c:pt>
                <c:pt idx="3369">
                  <c:v>83.348492148553618</c:v>
                </c:pt>
                <c:pt idx="3370">
                  <c:v>83.288831000917511</c:v>
                </c:pt>
                <c:pt idx="3371">
                  <c:v>83.229188004777313</c:v>
                </c:pt>
                <c:pt idx="3372">
                  <c:v>83.169563161120394</c:v>
                </c:pt>
                <c:pt idx="3373">
                  <c:v>83.109956470933852</c:v>
                </c:pt>
                <c:pt idx="3374">
                  <c:v>83.0503679352056</c:v>
                </c:pt>
                <c:pt idx="3375">
                  <c:v>82.990797554922707</c:v>
                </c:pt>
                <c:pt idx="3376">
                  <c:v>82.931245331072901</c:v>
                </c:pt>
                <c:pt idx="3377">
                  <c:v>82.871711264643679</c:v>
                </c:pt>
                <c:pt idx="3378">
                  <c:v>82.812195356622766</c:v>
                </c:pt>
                <c:pt idx="3379">
                  <c:v>82.752697607997803</c:v>
                </c:pt>
                <c:pt idx="3380">
                  <c:v>82.693218019756372</c:v>
                </c:pt>
                <c:pt idx="3381">
                  <c:v>82.633756592886442</c:v>
                </c:pt>
                <c:pt idx="3382">
                  <c:v>82.574313328375652</c:v>
                </c:pt>
                <c:pt idx="3383">
                  <c:v>82.514888227211998</c:v>
                </c:pt>
                <c:pt idx="3384">
                  <c:v>82.455481290383318</c:v>
                </c:pt>
                <c:pt idx="3385">
                  <c:v>82.396092518877808</c:v>
                </c:pt>
                <c:pt idx="3386">
                  <c:v>82.336721913683192</c:v>
                </c:pt>
                <c:pt idx="3387">
                  <c:v>82.277369475787793</c:v>
                </c:pt>
                <c:pt idx="3388">
                  <c:v>82.218035206179579</c:v>
                </c:pt>
                <c:pt idx="3389">
                  <c:v>82.158719105847069</c:v>
                </c:pt>
                <c:pt idx="3390">
                  <c:v>82.099421175778232</c:v>
                </c:pt>
                <c:pt idx="3391">
                  <c:v>82.040141416961362</c:v>
                </c:pt>
                <c:pt idx="3392">
                  <c:v>81.980879830385049</c:v>
                </c:pt>
                <c:pt idx="3393">
                  <c:v>81.921636417037746</c:v>
                </c:pt>
                <c:pt idx="3394">
                  <c:v>81.862411177907788</c:v>
                </c:pt>
                <c:pt idx="3395">
                  <c:v>81.803204113983938</c:v>
                </c:pt>
                <c:pt idx="3396">
                  <c:v>81.744015226254646</c:v>
                </c:pt>
                <c:pt idx="3397">
                  <c:v>81.684844515708832</c:v>
                </c:pt>
                <c:pt idx="3398">
                  <c:v>81.625691983335116</c:v>
                </c:pt>
                <c:pt idx="3399">
                  <c:v>81.566557630122475</c:v>
                </c:pt>
                <c:pt idx="3400">
                  <c:v>81.507441457059699</c:v>
                </c:pt>
                <c:pt idx="3401">
                  <c:v>81.448343465135878</c:v>
                </c:pt>
                <c:pt idx="3402">
                  <c:v>81.389263655339974</c:v>
                </c:pt>
                <c:pt idx="3403">
                  <c:v>81.330202028661162</c:v>
                </c:pt>
                <c:pt idx="3404">
                  <c:v>81.271158586088731</c:v>
                </c:pt>
                <c:pt idx="3405">
                  <c:v>81.212133328611742</c:v>
                </c:pt>
                <c:pt idx="3406">
                  <c:v>81.15312625721964</c:v>
                </c:pt>
                <c:pt idx="3407">
                  <c:v>81.094137372902011</c:v>
                </c:pt>
                <c:pt idx="3408">
                  <c:v>81.035166676648203</c:v>
                </c:pt>
                <c:pt idx="3409">
                  <c:v>80.976214169447942</c:v>
                </c:pt>
                <c:pt idx="3410">
                  <c:v>80.917279852290633</c:v>
                </c:pt>
                <c:pt idx="3411">
                  <c:v>80.858363726166303</c:v>
                </c:pt>
                <c:pt idx="3412">
                  <c:v>80.799465792064481</c:v>
                </c:pt>
                <c:pt idx="3413">
                  <c:v>80.740586050975367</c:v>
                </c:pt>
                <c:pt idx="3414">
                  <c:v>80.681724503888731</c:v>
                </c:pt>
                <c:pt idx="3415">
                  <c:v>80.622881151794857</c:v>
                </c:pt>
                <c:pt idx="3416">
                  <c:v>80.564055995683702</c:v>
                </c:pt>
                <c:pt idx="3417">
                  <c:v>80.505249036545692</c:v>
                </c:pt>
                <c:pt idx="3418">
                  <c:v>80.446460275370981</c:v>
                </c:pt>
                <c:pt idx="3419">
                  <c:v>80.387689713150152</c:v>
                </c:pt>
                <c:pt idx="3420">
                  <c:v>80.328937350873588</c:v>
                </c:pt>
                <c:pt idx="3421">
                  <c:v>80.270203189531969</c:v>
                </c:pt>
                <c:pt idx="3422">
                  <c:v>80.211487230116006</c:v>
                </c:pt>
                <c:pt idx="3423">
                  <c:v>80.152789473616664</c:v>
                </c:pt>
                <c:pt idx="3424">
                  <c:v>80.094109921024383</c:v>
                </c:pt>
                <c:pt idx="3425">
                  <c:v>80.03544857333047</c:v>
                </c:pt>
                <c:pt idx="3426">
                  <c:v>79.976805431525918</c:v>
                </c:pt>
                <c:pt idx="3427">
                  <c:v>79.918180496601778</c:v>
                </c:pt>
                <c:pt idx="3428">
                  <c:v>79.85957376954957</c:v>
                </c:pt>
                <c:pt idx="3429">
                  <c:v>79.800985251360373</c:v>
                </c:pt>
                <c:pt idx="3430">
                  <c:v>79.742414943025892</c:v>
                </c:pt>
                <c:pt idx="3431">
                  <c:v>79.683862845537689</c:v>
                </c:pt>
                <c:pt idx="3432">
                  <c:v>79.625328959887199</c:v>
                </c:pt>
                <c:pt idx="3433">
                  <c:v>79.566813287066395</c:v>
                </c:pt>
                <c:pt idx="3434">
                  <c:v>79.508315828066983</c:v>
                </c:pt>
                <c:pt idx="3435">
                  <c:v>79.449836583881151</c:v>
                </c:pt>
                <c:pt idx="3436">
                  <c:v>79.391375555500971</c:v>
                </c:pt>
                <c:pt idx="3437">
                  <c:v>79.332932743918363</c:v>
                </c:pt>
                <c:pt idx="3438">
                  <c:v>79.274508150125925</c:v>
                </c:pt>
                <c:pt idx="3439">
                  <c:v>79.216101775115831</c:v>
                </c:pt>
                <c:pt idx="3440">
                  <c:v>79.157713619880838</c:v>
                </c:pt>
                <c:pt idx="3441">
                  <c:v>79.099343685413444</c:v>
                </c:pt>
                <c:pt idx="3442">
                  <c:v>79.040991972706479</c:v>
                </c:pt>
                <c:pt idx="3443">
                  <c:v>78.982658482752683</c:v>
                </c:pt>
                <c:pt idx="3444">
                  <c:v>78.92434321654514</c:v>
                </c:pt>
                <c:pt idx="3445">
                  <c:v>78.866046175076846</c:v>
                </c:pt>
                <c:pt idx="3446">
                  <c:v>78.807767359341028</c:v>
                </c:pt>
                <c:pt idx="3447">
                  <c:v>78.749506770330996</c:v>
                </c:pt>
                <c:pt idx="3448">
                  <c:v>78.691264409040201</c:v>
                </c:pt>
                <c:pt idx="3449">
                  <c:v>78.633040276462197</c:v>
                </c:pt>
                <c:pt idx="3450">
                  <c:v>78.574834373590804</c:v>
                </c:pt>
                <c:pt idx="3451">
                  <c:v>78.516646701419575</c:v>
                </c:pt>
                <c:pt idx="3452">
                  <c:v>78.458477260942573</c:v>
                </c:pt>
                <c:pt idx="3453">
                  <c:v>78.400326053153762</c:v>
                </c:pt>
                <c:pt idx="3454">
                  <c:v>78.342193079047448</c:v>
                </c:pt>
                <c:pt idx="3455">
                  <c:v>78.284078339617849</c:v>
                </c:pt>
                <c:pt idx="3456">
                  <c:v>78.225981835859301</c:v>
                </c:pt>
                <c:pt idx="3457">
                  <c:v>78.167903568766633</c:v>
                </c:pt>
                <c:pt idx="3458">
                  <c:v>78.109843539334221</c:v>
                </c:pt>
                <c:pt idx="3459">
                  <c:v>78.05180174855694</c:v>
                </c:pt>
                <c:pt idx="3460">
                  <c:v>77.993778197429791</c:v>
                </c:pt>
                <c:pt idx="3461">
                  <c:v>77.935772886947902</c:v>
                </c:pt>
                <c:pt idx="3462">
                  <c:v>77.877785818106332</c:v>
                </c:pt>
                <c:pt idx="3463">
                  <c:v>77.819816991900723</c:v>
                </c:pt>
                <c:pt idx="3464">
                  <c:v>77.761866409326061</c:v>
                </c:pt>
                <c:pt idx="3465">
                  <c:v>77.703934071378356</c:v>
                </c:pt>
                <c:pt idx="3466">
                  <c:v>77.646019979053222</c:v>
                </c:pt>
                <c:pt idx="3467">
                  <c:v>77.588124133346582</c:v>
                </c:pt>
                <c:pt idx="3468">
                  <c:v>77.530246535254378</c:v>
                </c:pt>
                <c:pt idx="3469">
                  <c:v>77.472387185772831</c:v>
                </c:pt>
                <c:pt idx="3470">
                  <c:v>77.414546085898309</c:v>
                </c:pt>
                <c:pt idx="3471">
                  <c:v>77.35672323662719</c:v>
                </c:pt>
                <c:pt idx="3472">
                  <c:v>77.298918638955968</c:v>
                </c:pt>
                <c:pt idx="3473">
                  <c:v>77.241132293881549</c:v>
                </c:pt>
                <c:pt idx="3474">
                  <c:v>77.183364202400739</c:v>
                </c:pt>
                <c:pt idx="3475">
                  <c:v>77.125614365510728</c:v>
                </c:pt>
                <c:pt idx="3476">
                  <c:v>77.067882784208464</c:v>
                </c:pt>
                <c:pt idx="3477">
                  <c:v>77.010169459491422</c:v>
                </c:pt>
                <c:pt idx="3478">
                  <c:v>76.952474392356905</c:v>
                </c:pt>
                <c:pt idx="3479">
                  <c:v>76.894797583802813</c:v>
                </c:pt>
                <c:pt idx="3480">
                  <c:v>76.837139034826677</c:v>
                </c:pt>
                <c:pt idx="3481">
                  <c:v>76.779498746426526</c:v>
                </c:pt>
                <c:pt idx="3482">
                  <c:v>76.721876719600459</c:v>
                </c:pt>
                <c:pt idx="3483">
                  <c:v>76.664272955346803</c:v>
                </c:pt>
                <c:pt idx="3484">
                  <c:v>76.606687454663742</c:v>
                </c:pt>
                <c:pt idx="3485">
                  <c:v>76.549120218550115</c:v>
                </c:pt>
                <c:pt idx="3486">
                  <c:v>76.491571248004277</c:v>
                </c:pt>
                <c:pt idx="3487">
                  <c:v>76.434040544025436</c:v>
                </c:pt>
                <c:pt idx="3488">
                  <c:v>76.37652810761243</c:v>
                </c:pt>
                <c:pt idx="3489">
                  <c:v>76.319033939764608</c:v>
                </c:pt>
                <c:pt idx="3490">
                  <c:v>76.26155804148118</c:v>
                </c:pt>
                <c:pt idx="3491">
                  <c:v>76.204100413761751</c:v>
                </c:pt>
                <c:pt idx="3492">
                  <c:v>76.146661057605854</c:v>
                </c:pt>
                <c:pt idx="3493">
                  <c:v>76.089239974013594</c:v>
                </c:pt>
                <c:pt idx="3494">
                  <c:v>76.031837163984875</c:v>
                </c:pt>
                <c:pt idx="3495">
                  <c:v>75.974452628519884</c:v>
                </c:pt>
                <c:pt idx="3496">
                  <c:v>75.917086368619053</c:v>
                </c:pt>
                <c:pt idx="3497">
                  <c:v>75.859738385282625</c:v>
                </c:pt>
                <c:pt idx="3498">
                  <c:v>75.802408679511686</c:v>
                </c:pt>
                <c:pt idx="3499">
                  <c:v>75.745097252306948</c:v>
                </c:pt>
                <c:pt idx="3500">
                  <c:v>75.687804104669326</c:v>
                </c:pt>
                <c:pt idx="3501">
                  <c:v>75.630529237600228</c:v>
                </c:pt>
                <c:pt idx="3502">
                  <c:v>75.573272652100954</c:v>
                </c:pt>
                <c:pt idx="3503">
                  <c:v>75.516034349173154</c:v>
                </c:pt>
                <c:pt idx="3504">
                  <c:v>75.458814329818395</c:v>
                </c:pt>
                <c:pt idx="3505">
                  <c:v>75.401612595038856</c:v>
                </c:pt>
                <c:pt idx="3506">
                  <c:v>75.344429145836457</c:v>
                </c:pt>
                <c:pt idx="3507">
                  <c:v>75.287263983213592</c:v>
                </c:pt>
                <c:pt idx="3508">
                  <c:v>75.230117108172593</c:v>
                </c:pt>
                <c:pt idx="3509">
                  <c:v>75.172988521716292</c:v>
                </c:pt>
                <c:pt idx="3510">
                  <c:v>75.115878224847378</c:v>
                </c:pt>
                <c:pt idx="3511">
                  <c:v>75.05878621856894</c:v>
                </c:pt>
                <c:pt idx="3512">
                  <c:v>75.001712503884264</c:v>
                </c:pt>
                <c:pt idx="3513">
                  <c:v>74.944657081796507</c:v>
                </c:pt>
                <c:pt idx="3514">
                  <c:v>74.887619953309596</c:v>
                </c:pt>
                <c:pt idx="3515">
                  <c:v>74.830601119426987</c:v>
                </c:pt>
                <c:pt idx="3516">
                  <c:v>74.773600581152834</c:v>
                </c:pt>
                <c:pt idx="3517">
                  <c:v>74.716618339491319</c:v>
                </c:pt>
                <c:pt idx="3518">
                  <c:v>74.659654395446623</c:v>
                </c:pt>
                <c:pt idx="3519">
                  <c:v>74.602708750023353</c:v>
                </c:pt>
                <c:pt idx="3520">
                  <c:v>74.545781404226318</c:v>
                </c:pt>
                <c:pt idx="3521">
                  <c:v>74.488872359060323</c:v>
                </c:pt>
                <c:pt idx="3522">
                  <c:v>74.431981615530901</c:v>
                </c:pt>
                <c:pt idx="3523">
                  <c:v>74.375109174642816</c:v>
                </c:pt>
                <c:pt idx="3524">
                  <c:v>74.318255037401897</c:v>
                </c:pt>
                <c:pt idx="3525">
                  <c:v>74.261419204813848</c:v>
                </c:pt>
                <c:pt idx="3526">
                  <c:v>74.204601677884568</c:v>
                </c:pt>
                <c:pt idx="3527">
                  <c:v>74.147802457620216</c:v>
                </c:pt>
                <c:pt idx="3528">
                  <c:v>74.091021545027118</c:v>
                </c:pt>
                <c:pt idx="3529">
                  <c:v>74.034258941111901</c:v>
                </c:pt>
                <c:pt idx="3530">
                  <c:v>73.977514646881104</c:v>
                </c:pt>
                <c:pt idx="3531">
                  <c:v>73.920788663341909</c:v>
                </c:pt>
                <c:pt idx="3532">
                  <c:v>73.864080991501382</c:v>
                </c:pt>
                <c:pt idx="3533">
                  <c:v>73.807391632366873</c:v>
                </c:pt>
                <c:pt idx="3534">
                  <c:v>73.750720586946045</c:v>
                </c:pt>
                <c:pt idx="3535">
                  <c:v>73.694067856246576</c:v>
                </c:pt>
                <c:pt idx="3536">
                  <c:v>73.637433441276599</c:v>
                </c:pt>
                <c:pt idx="3537">
                  <c:v>73.580817343044131</c:v>
                </c:pt>
                <c:pt idx="3538">
                  <c:v>73.524219562557903</c:v>
                </c:pt>
                <c:pt idx="3539">
                  <c:v>73.467640100826372</c:v>
                </c:pt>
                <c:pt idx="3540">
                  <c:v>73.411078958858511</c:v>
                </c:pt>
                <c:pt idx="3541">
                  <c:v>73.354536137663246</c:v>
                </c:pt>
                <c:pt idx="3542">
                  <c:v>73.298011638250046</c:v>
                </c:pt>
                <c:pt idx="3543">
                  <c:v>73.241505461628407</c:v>
                </c:pt>
                <c:pt idx="3544">
                  <c:v>73.185017608808039</c:v>
                </c:pt>
                <c:pt idx="3545">
                  <c:v>73.128548080798936</c:v>
                </c:pt>
                <c:pt idx="3546">
                  <c:v>73.072096878611305</c:v>
                </c:pt>
                <c:pt idx="3547">
                  <c:v>73.015664003255495</c:v>
                </c:pt>
                <c:pt idx="3548">
                  <c:v>72.959249455742309</c:v>
                </c:pt>
                <c:pt idx="3549">
                  <c:v>72.902853237082283</c:v>
                </c:pt>
                <c:pt idx="3550">
                  <c:v>72.846475348287015</c:v>
                </c:pt>
                <c:pt idx="3551">
                  <c:v>72.790115790367366</c:v>
                </c:pt>
                <c:pt idx="3552">
                  <c:v>72.733774564335135</c:v>
                </c:pt>
                <c:pt idx="3553">
                  <c:v>72.677451671202064</c:v>
                </c:pt>
                <c:pt idx="3554">
                  <c:v>72.621147111980164</c:v>
                </c:pt>
                <c:pt idx="3555">
                  <c:v>72.564860887681789</c:v>
                </c:pt>
                <c:pt idx="3556">
                  <c:v>72.508592999319262</c:v>
                </c:pt>
                <c:pt idx="3557">
                  <c:v>72.452343447905434</c:v>
                </c:pt>
                <c:pt idx="3558">
                  <c:v>72.396112234453298</c:v>
                </c:pt>
                <c:pt idx="3559">
                  <c:v>72.339899359975902</c:v>
                </c:pt>
                <c:pt idx="3560">
                  <c:v>72.283704825486808</c:v>
                </c:pt>
                <c:pt idx="3561">
                  <c:v>72.227528631999704</c:v>
                </c:pt>
                <c:pt idx="3562">
                  <c:v>72.171370780528406</c:v>
                </c:pt>
                <c:pt idx="3563">
                  <c:v>72.115231272087087</c:v>
                </c:pt>
                <c:pt idx="3564">
                  <c:v>72.059110107690387</c:v>
                </c:pt>
                <c:pt idx="3565">
                  <c:v>72.003007288352762</c:v>
                </c:pt>
                <c:pt idx="3566">
                  <c:v>71.946922815089053</c:v>
                </c:pt>
                <c:pt idx="3567">
                  <c:v>71.890856688914425</c:v>
                </c:pt>
                <c:pt idx="3568">
                  <c:v>71.834808910844458</c:v>
                </c:pt>
                <c:pt idx="3569">
                  <c:v>71.778779481894773</c:v>
                </c:pt>
                <c:pt idx="3570">
                  <c:v>71.722768403081062</c:v>
                </c:pt>
                <c:pt idx="3571">
                  <c:v>71.666775675419558</c:v>
                </c:pt>
                <c:pt idx="3572">
                  <c:v>71.610801299926763</c:v>
                </c:pt>
                <c:pt idx="3573">
                  <c:v>71.554845277619208</c:v>
                </c:pt>
                <c:pt idx="3574">
                  <c:v>71.498907609513893</c:v>
                </c:pt>
                <c:pt idx="3575">
                  <c:v>71.442988296627888</c:v>
                </c:pt>
                <c:pt idx="3576">
                  <c:v>71.387087339978663</c:v>
                </c:pt>
                <c:pt idx="3577">
                  <c:v>71.331204740584042</c:v>
                </c:pt>
                <c:pt idx="3578">
                  <c:v>71.275340499461578</c:v>
                </c:pt>
                <c:pt idx="3579">
                  <c:v>71.219494617629948</c:v>
                </c:pt>
                <c:pt idx="3580">
                  <c:v>71.163667096107247</c:v>
                </c:pt>
                <c:pt idx="3581">
                  <c:v>71.107857935912307</c:v>
                </c:pt>
                <c:pt idx="3582">
                  <c:v>71.052067138064132</c:v>
                </c:pt>
                <c:pt idx="3583">
                  <c:v>70.996294703582066</c:v>
                </c:pt>
                <c:pt idx="3584">
                  <c:v>70.940540633485512</c:v>
                </c:pt>
                <c:pt idx="3585">
                  <c:v>70.88480492879421</c:v>
                </c:pt>
                <c:pt idx="3586">
                  <c:v>70.829087590528246</c:v>
                </c:pt>
                <c:pt idx="3587">
                  <c:v>70.773388619708143</c:v>
                </c:pt>
                <c:pt idx="3588">
                  <c:v>70.717708017354397</c:v>
                </c:pt>
                <c:pt idx="3589">
                  <c:v>70.662045784487688</c:v>
                </c:pt>
                <c:pt idx="3590">
                  <c:v>70.606401922129336</c:v>
                </c:pt>
                <c:pt idx="3591">
                  <c:v>70.550776431300719</c:v>
                </c:pt>
                <c:pt idx="3592">
                  <c:v>70.495169313023609</c:v>
                </c:pt>
                <c:pt idx="3593">
                  <c:v>70.439580568319869</c:v>
                </c:pt>
                <c:pt idx="3594">
                  <c:v>70.384010198211612</c:v>
                </c:pt>
                <c:pt idx="3595">
                  <c:v>70.328458203721624</c:v>
                </c:pt>
                <c:pt idx="3596">
                  <c:v>70.27292458587273</c:v>
                </c:pt>
                <c:pt idx="3597">
                  <c:v>70.21740934568767</c:v>
                </c:pt>
                <c:pt idx="3598">
                  <c:v>70.161912484190182</c:v>
                </c:pt>
                <c:pt idx="3599">
                  <c:v>70.106434002403631</c:v>
                </c:pt>
                <c:pt idx="3600">
                  <c:v>70.050973901352293</c:v>
                </c:pt>
                <c:pt idx="3601">
                  <c:v>69.995532182060046</c:v>
                </c:pt>
                <c:pt idx="3602">
                  <c:v>69.940108845551549</c:v>
                </c:pt>
                <c:pt idx="3603">
                  <c:v>69.884703892851505</c:v>
                </c:pt>
                <c:pt idx="3604">
                  <c:v>69.829317324985183</c:v>
                </c:pt>
                <c:pt idx="3605">
                  <c:v>69.773949142977756</c:v>
                </c:pt>
                <c:pt idx="3606">
                  <c:v>69.718599347854976</c:v>
                </c:pt>
                <c:pt idx="3607">
                  <c:v>69.663267940642882</c:v>
                </c:pt>
                <c:pt idx="3608">
                  <c:v>69.607954922367696</c:v>
                </c:pt>
                <c:pt idx="3609">
                  <c:v>69.552660294055784</c:v>
                </c:pt>
                <c:pt idx="3610">
                  <c:v>69.497384056734219</c:v>
                </c:pt>
                <c:pt idx="3611">
                  <c:v>69.442126211429979</c:v>
                </c:pt>
                <c:pt idx="3612">
                  <c:v>69.386886759170622</c:v>
                </c:pt>
                <c:pt idx="3613">
                  <c:v>69.331665700983876</c:v>
                </c:pt>
                <c:pt idx="3614">
                  <c:v>69.276463037897713</c:v>
                </c:pt>
                <c:pt idx="3615">
                  <c:v>69.221278770940557</c:v>
                </c:pt>
                <c:pt idx="3616">
                  <c:v>69.166112901140934</c:v>
                </c:pt>
                <c:pt idx="3617">
                  <c:v>69.110965429527894</c:v>
                </c:pt>
                <c:pt idx="3618">
                  <c:v>69.055836357130687</c:v>
                </c:pt>
                <c:pt idx="3619">
                  <c:v>69.000725684978846</c:v>
                </c:pt>
                <c:pt idx="3620">
                  <c:v>68.945633414102204</c:v>
                </c:pt>
                <c:pt idx="3621">
                  <c:v>68.890559545531062</c:v>
                </c:pt>
                <c:pt idx="3622">
                  <c:v>68.835504080295664</c:v>
                </c:pt>
                <c:pt idx="3623">
                  <c:v>68.780467019427121</c:v>
                </c:pt>
                <c:pt idx="3624">
                  <c:v>68.725448363956374</c:v>
                </c:pt>
                <c:pt idx="3625">
                  <c:v>68.670448114914819</c:v>
                </c:pt>
                <c:pt idx="3626">
                  <c:v>68.615466273334377</c:v>
                </c:pt>
                <c:pt idx="3627">
                  <c:v>68.560502840246954</c:v>
                </c:pt>
                <c:pt idx="3628">
                  <c:v>68.505557816684828</c:v>
                </c:pt>
                <c:pt idx="3629">
                  <c:v>68.450631203680913</c:v>
                </c:pt>
                <c:pt idx="3630">
                  <c:v>68.395723002268028</c:v>
                </c:pt>
                <c:pt idx="3631">
                  <c:v>68.34083321347957</c:v>
                </c:pt>
                <c:pt idx="3632">
                  <c:v>68.285961838349351</c:v>
                </c:pt>
                <c:pt idx="3633">
                  <c:v>68.231108877911183</c:v>
                </c:pt>
                <c:pt idx="3634">
                  <c:v>68.176274333199189</c:v>
                </c:pt>
                <c:pt idx="3635">
                  <c:v>68.121458205248373</c:v>
                </c:pt>
                <c:pt idx="3636">
                  <c:v>68.066660495093487</c:v>
                </c:pt>
                <c:pt idx="3637">
                  <c:v>68.011881203769846</c:v>
                </c:pt>
                <c:pt idx="3638">
                  <c:v>67.957120332312982</c:v>
                </c:pt>
                <c:pt idx="3639">
                  <c:v>67.902377881758966</c:v>
                </c:pt>
                <c:pt idx="3640">
                  <c:v>67.847653853143996</c:v>
                </c:pt>
                <c:pt idx="3641">
                  <c:v>67.792948247504668</c:v>
                </c:pt>
                <c:pt idx="3642">
                  <c:v>67.738261065877978</c:v>
                </c:pt>
                <c:pt idx="3643">
                  <c:v>67.68359230930109</c:v>
                </c:pt>
                <c:pt idx="3644">
                  <c:v>67.628941978811696</c:v>
                </c:pt>
                <c:pt idx="3645">
                  <c:v>67.574310075447784</c:v>
                </c:pt>
                <c:pt idx="3646">
                  <c:v>67.519696600247386</c:v>
                </c:pt>
                <c:pt idx="3647">
                  <c:v>67.465101554249316</c:v>
                </c:pt>
                <c:pt idx="3648">
                  <c:v>67.410524938492713</c:v>
                </c:pt>
                <c:pt idx="3649">
                  <c:v>67.355966754016478</c:v>
                </c:pt>
                <c:pt idx="3650">
                  <c:v>67.301427001860603</c:v>
                </c:pt>
                <c:pt idx="3651">
                  <c:v>67.246905683064995</c:v>
                </c:pt>
                <c:pt idx="3652">
                  <c:v>67.192402798669704</c:v>
                </c:pt>
                <c:pt idx="3653">
                  <c:v>67.137918349715846</c:v>
                </c:pt>
                <c:pt idx="3654">
                  <c:v>67.083452337244168</c:v>
                </c:pt>
                <c:pt idx="3655">
                  <c:v>67.029004762296211</c:v>
                </c:pt>
                <c:pt idx="3656">
                  <c:v>66.974575625913658</c:v>
                </c:pt>
                <c:pt idx="3657">
                  <c:v>66.920164929138437</c:v>
                </c:pt>
                <c:pt idx="3658">
                  <c:v>66.865772673013154</c:v>
                </c:pt>
                <c:pt idx="3659">
                  <c:v>66.811398858580645</c:v>
                </c:pt>
                <c:pt idx="3660">
                  <c:v>66.757043486884015</c:v>
                </c:pt>
                <c:pt idx="3661">
                  <c:v>66.702706558966597</c:v>
                </c:pt>
                <c:pt idx="3662">
                  <c:v>66.648388075872319</c:v>
                </c:pt>
                <c:pt idx="3663">
                  <c:v>66.594088038645509</c:v>
                </c:pt>
                <c:pt idx="3664">
                  <c:v>66.539806448330637</c:v>
                </c:pt>
                <c:pt idx="3665">
                  <c:v>66.485543305972627</c:v>
                </c:pt>
                <c:pt idx="3666">
                  <c:v>66.431298612616956</c:v>
                </c:pt>
                <c:pt idx="3667">
                  <c:v>66.377072369309175</c:v>
                </c:pt>
                <c:pt idx="3668">
                  <c:v>66.32286457709516</c:v>
                </c:pt>
                <c:pt idx="3669">
                  <c:v>66.268675237021498</c:v>
                </c:pt>
                <c:pt idx="3670">
                  <c:v>66.214504350135044</c:v>
                </c:pt>
                <c:pt idx="3671">
                  <c:v>66.160351917482586</c:v>
                </c:pt>
                <c:pt idx="3672">
                  <c:v>66.10621794011189</c:v>
                </c:pt>
                <c:pt idx="3673">
                  <c:v>66.052102419070692</c:v>
                </c:pt>
                <c:pt idx="3674">
                  <c:v>65.998005355407372</c:v>
                </c:pt>
                <c:pt idx="3675">
                  <c:v>65.943926750170377</c:v>
                </c:pt>
                <c:pt idx="3676">
                  <c:v>65.889866604408709</c:v>
                </c:pt>
                <c:pt idx="3677">
                  <c:v>65.835824919171898</c:v>
                </c:pt>
                <c:pt idx="3678">
                  <c:v>65.781801695509557</c:v>
                </c:pt>
                <c:pt idx="3679">
                  <c:v>65.727796934471797</c:v>
                </c:pt>
                <c:pt idx="3680">
                  <c:v>65.673810637109199</c:v>
                </c:pt>
                <c:pt idx="3681">
                  <c:v>65.619842804472555</c:v>
                </c:pt>
                <c:pt idx="3682">
                  <c:v>65.56589343761317</c:v>
                </c:pt>
                <c:pt idx="3683">
                  <c:v>65.511962537582789</c:v>
                </c:pt>
                <c:pt idx="3684">
                  <c:v>65.458050105433188</c:v>
                </c:pt>
                <c:pt idx="3685">
                  <c:v>65.404156142216834</c:v>
                </c:pt>
                <c:pt idx="3686">
                  <c:v>65.350280648986711</c:v>
                </c:pt>
                <c:pt idx="3687">
                  <c:v>65.296423626795971</c:v>
                </c:pt>
                <c:pt idx="3688">
                  <c:v>65.242585076697978</c:v>
                </c:pt>
                <c:pt idx="3689">
                  <c:v>65.188764999746908</c:v>
                </c:pt>
                <c:pt idx="3690">
                  <c:v>65.134963396997094</c:v>
                </c:pt>
                <c:pt idx="3691">
                  <c:v>65.081180269503022</c:v>
                </c:pt>
                <c:pt idx="3692">
                  <c:v>65.027415618320276</c:v>
                </c:pt>
                <c:pt idx="3693">
                  <c:v>64.973669444504196</c:v>
                </c:pt>
                <c:pt idx="3694">
                  <c:v>64.919941749110606</c:v>
                </c:pt>
                <c:pt idx="3695">
                  <c:v>64.866232533195884</c:v>
                </c:pt>
                <c:pt idx="3696">
                  <c:v>64.812541797816948</c:v>
                </c:pt>
                <c:pt idx="3697">
                  <c:v>64.758869544030574</c:v>
                </c:pt>
                <c:pt idx="3698">
                  <c:v>64.705215772894618</c:v>
                </c:pt>
                <c:pt idx="3699">
                  <c:v>64.651580485466809</c:v>
                </c:pt>
                <c:pt idx="3700">
                  <c:v>64.597963682805727</c:v>
                </c:pt>
                <c:pt idx="3701">
                  <c:v>64.544365365969796</c:v>
                </c:pt>
                <c:pt idx="3702">
                  <c:v>64.490785536018379</c:v>
                </c:pt>
                <c:pt idx="3703">
                  <c:v>64.437224194011009</c:v>
                </c:pt>
                <c:pt idx="3704">
                  <c:v>64.383681341007573</c:v>
                </c:pt>
                <c:pt idx="3705">
                  <c:v>64.330156978068487</c:v>
                </c:pt>
                <c:pt idx="3706">
                  <c:v>64.276651106254548</c:v>
                </c:pt>
                <c:pt idx="3707">
                  <c:v>64.223163726626979</c:v>
                </c:pt>
                <c:pt idx="3708">
                  <c:v>64.169694840247388</c:v>
                </c:pt>
                <c:pt idx="3709">
                  <c:v>64.11624444817781</c:v>
                </c:pt>
                <c:pt idx="3710">
                  <c:v>64.062812551480562</c:v>
                </c:pt>
                <c:pt idx="3711">
                  <c:v>64.009399151218602</c:v>
                </c:pt>
                <c:pt idx="3712">
                  <c:v>63.956004248455258</c:v>
                </c:pt>
                <c:pt idx="3713">
                  <c:v>63.902627844254141</c:v>
                </c:pt>
                <c:pt idx="3714">
                  <c:v>63.849269939679395</c:v>
                </c:pt>
                <c:pt idx="3715">
                  <c:v>63.795930535795613</c:v>
                </c:pt>
                <c:pt idx="3716">
                  <c:v>63.742609633667762</c:v>
                </c:pt>
                <c:pt idx="3717">
                  <c:v>63.689307234361138</c:v>
                </c:pt>
                <c:pt idx="3718">
                  <c:v>63.636023338941584</c:v>
                </c:pt>
                <c:pt idx="3719">
                  <c:v>63.582757948475496</c:v>
                </c:pt>
                <c:pt idx="3720">
                  <c:v>63.5295110640293</c:v>
                </c:pt>
                <c:pt idx="3721">
                  <c:v>63.476282686670281</c:v>
                </c:pt>
                <c:pt idx="3722">
                  <c:v>63.42307281746583</c:v>
                </c:pt>
                <c:pt idx="3723">
                  <c:v>63.369881457484027</c:v>
                </c:pt>
                <c:pt idx="3724">
                  <c:v>63.316708607793359</c:v>
                </c:pt>
                <c:pt idx="3725">
                  <c:v>63.26355426946246</c:v>
                </c:pt>
                <c:pt idx="3726">
                  <c:v>63.210418443560677</c:v>
                </c:pt>
                <c:pt idx="3727">
                  <c:v>63.157301131157737</c:v>
                </c:pt>
                <c:pt idx="3728">
                  <c:v>63.104202333323769</c:v>
                </c:pt>
                <c:pt idx="3729">
                  <c:v>63.051122051129475</c:v>
                </c:pt>
                <c:pt idx="3730">
                  <c:v>62.998060285645749</c:v>
                </c:pt>
                <c:pt idx="3731">
                  <c:v>62.945017037943899</c:v>
                </c:pt>
                <c:pt idx="3732">
                  <c:v>62.89199230909616</c:v>
                </c:pt>
                <c:pt idx="3733">
                  <c:v>62.838986100174857</c:v>
                </c:pt>
                <c:pt idx="3734">
                  <c:v>62.785998412252574</c:v>
                </c:pt>
                <c:pt idx="3735">
                  <c:v>62.73302924640268</c:v>
                </c:pt>
                <c:pt idx="3736">
                  <c:v>62.680078603699023</c:v>
                </c:pt>
                <c:pt idx="3737">
                  <c:v>62.627146485215448</c:v>
                </c:pt>
                <c:pt idx="3738">
                  <c:v>62.574232892026778</c:v>
                </c:pt>
                <c:pt idx="3739">
                  <c:v>62.521337825207979</c:v>
                </c:pt>
                <c:pt idx="3740">
                  <c:v>62.468461285834614</c:v>
                </c:pt>
                <c:pt idx="3741">
                  <c:v>62.415603274982622</c:v>
                </c:pt>
                <c:pt idx="3742">
                  <c:v>62.362763793728391</c:v>
                </c:pt>
                <c:pt idx="3743">
                  <c:v>62.309942843148754</c:v>
                </c:pt>
                <c:pt idx="3744">
                  <c:v>62.257140424321278</c:v>
                </c:pt>
                <c:pt idx="3745">
                  <c:v>62.204356538323623</c:v>
                </c:pt>
                <c:pt idx="3746">
                  <c:v>62.151591186233922</c:v>
                </c:pt>
                <c:pt idx="3747">
                  <c:v>62.098844369131093</c:v>
                </c:pt>
                <c:pt idx="3748">
                  <c:v>62.046116088094152</c:v>
                </c:pt>
                <c:pt idx="3749">
                  <c:v>61.993406344202981</c:v>
                </c:pt>
                <c:pt idx="3750">
                  <c:v>61.940715138537435</c:v>
                </c:pt>
                <c:pt idx="3751">
                  <c:v>61.888042472178142</c:v>
                </c:pt>
                <c:pt idx="3752">
                  <c:v>61.835388346206337</c:v>
                </c:pt>
                <c:pt idx="3753">
                  <c:v>61.782752761703478</c:v>
                </c:pt>
                <c:pt idx="3754">
                  <c:v>61.730135719751566</c:v>
                </c:pt>
                <c:pt idx="3755">
                  <c:v>61.677537221432829</c:v>
                </c:pt>
                <c:pt idx="3756">
                  <c:v>61.624957267830496</c:v>
                </c:pt>
                <c:pt idx="3757">
                  <c:v>61.57239586002801</c:v>
                </c:pt>
                <c:pt idx="3758">
                  <c:v>61.519852999108998</c:v>
                </c:pt>
                <c:pt idx="3759">
                  <c:v>61.467328686158062</c:v>
                </c:pt>
                <c:pt idx="3760">
                  <c:v>61.41482292225993</c:v>
                </c:pt>
                <c:pt idx="3761">
                  <c:v>61.362335708499941</c:v>
                </c:pt>
                <c:pt idx="3762">
                  <c:v>61.309867045963969</c:v>
                </c:pt>
                <c:pt idx="3763">
                  <c:v>61.257416935738377</c:v>
                </c:pt>
                <c:pt idx="3764">
                  <c:v>61.20498537890991</c:v>
                </c:pt>
                <c:pt idx="3765">
                  <c:v>61.152572376565807</c:v>
                </c:pt>
                <c:pt idx="3766">
                  <c:v>61.100177929793624</c:v>
                </c:pt>
                <c:pt idx="3767">
                  <c:v>61.047802039682033</c:v>
                </c:pt>
                <c:pt idx="3768">
                  <c:v>60.9954447073195</c:v>
                </c:pt>
                <c:pt idx="3769">
                  <c:v>60.943105933795323</c:v>
                </c:pt>
                <c:pt idx="3770">
                  <c:v>60.890785720199183</c:v>
                </c:pt>
                <c:pt idx="3771">
                  <c:v>60.838484067621309</c:v>
                </c:pt>
                <c:pt idx="3772">
                  <c:v>60.786200977152355</c:v>
                </c:pt>
                <c:pt idx="3773">
                  <c:v>60.733936449883629</c:v>
                </c:pt>
                <c:pt idx="3774">
                  <c:v>60.681690486906746</c:v>
                </c:pt>
                <c:pt idx="3775">
                  <c:v>60.629463089314015</c:v>
                </c:pt>
                <c:pt idx="3776">
                  <c:v>60.577254258197961</c:v>
                </c:pt>
                <c:pt idx="3777">
                  <c:v>60.525063994651937</c:v>
                </c:pt>
                <c:pt idx="3778">
                  <c:v>60.472892299769505</c:v>
                </c:pt>
                <c:pt idx="3779">
                  <c:v>60.420739174645227</c:v>
                </c:pt>
                <c:pt idx="3780">
                  <c:v>60.368604620373382</c:v>
                </c:pt>
                <c:pt idx="3781">
                  <c:v>60.316488638049343</c:v>
                </c:pt>
                <c:pt idx="3782">
                  <c:v>60.26439122876895</c:v>
                </c:pt>
                <c:pt idx="3783">
                  <c:v>60.212312393628117</c:v>
                </c:pt>
                <c:pt idx="3784">
                  <c:v>60.16025213372405</c:v>
                </c:pt>
                <c:pt idx="3785">
                  <c:v>60.108210450153713</c:v>
                </c:pt>
                <c:pt idx="3786">
                  <c:v>60.056187344015143</c:v>
                </c:pt>
                <c:pt idx="3787">
                  <c:v>60.004182816406342</c:v>
                </c:pt>
                <c:pt idx="3788">
                  <c:v>59.952196868426306</c:v>
                </c:pt>
                <c:pt idx="3789">
                  <c:v>59.90022950117411</c:v>
                </c:pt>
                <c:pt idx="3790">
                  <c:v>59.848280715749915</c:v>
                </c:pt>
                <c:pt idx="3791">
                  <c:v>59.796350513253863</c:v>
                </c:pt>
                <c:pt idx="3792">
                  <c:v>59.744438894786917</c:v>
                </c:pt>
                <c:pt idx="3793">
                  <c:v>59.692545861450469</c:v>
                </c:pt>
                <c:pt idx="3794">
                  <c:v>59.640671414346443</c:v>
                </c:pt>
                <c:pt idx="3795">
                  <c:v>59.588815554577373</c:v>
                </c:pt>
                <c:pt idx="3796">
                  <c:v>59.536978283246185</c:v>
                </c:pt>
                <c:pt idx="3797">
                  <c:v>59.485159601456353</c:v>
                </c:pt>
                <c:pt idx="3798">
                  <c:v>59.433359510311902</c:v>
                </c:pt>
                <c:pt idx="3799">
                  <c:v>59.381578010917551</c:v>
                </c:pt>
                <c:pt idx="3800">
                  <c:v>59.329815104378213</c:v>
                </c:pt>
                <c:pt idx="3801">
                  <c:v>59.278070791799678</c:v>
                </c:pt>
                <c:pt idx="3802">
                  <c:v>59.226345074288083</c:v>
                </c:pt>
                <c:pt idx="3803">
                  <c:v>59.174637952950043</c:v>
                </c:pt>
                <c:pt idx="3804">
                  <c:v>59.122949428892809</c:v>
                </c:pt>
                <c:pt idx="3805">
                  <c:v>59.071279503224268</c:v>
                </c:pt>
                <c:pt idx="3806">
                  <c:v>59.019628177052589</c:v>
                </c:pt>
                <c:pt idx="3807">
                  <c:v>58.967995451486786</c:v>
                </c:pt>
                <c:pt idx="3808">
                  <c:v>58.916381327636138</c:v>
                </c:pt>
                <c:pt idx="3809">
                  <c:v>58.864785806610648</c:v>
                </c:pt>
                <c:pt idx="3810">
                  <c:v>58.813208889520872</c:v>
                </c:pt>
                <c:pt idx="3811">
                  <c:v>58.761650577477837</c:v>
                </c:pt>
                <c:pt idx="3812">
                  <c:v>58.710110871593031</c:v>
                </c:pt>
                <c:pt idx="3813">
                  <c:v>58.658589772978637</c:v>
                </c:pt>
                <c:pt idx="3814">
                  <c:v>58.607087282747379</c:v>
                </c:pt>
                <c:pt idx="3815">
                  <c:v>58.555603402012522</c:v>
                </c:pt>
                <c:pt idx="3816">
                  <c:v>58.504138131887657</c:v>
                </c:pt>
                <c:pt idx="3817">
                  <c:v>58.452691473487313</c:v>
                </c:pt>
                <c:pt idx="3818">
                  <c:v>58.401263427926366</c:v>
                </c:pt>
                <c:pt idx="3819">
                  <c:v>58.349853996320405</c:v>
                </c:pt>
                <c:pt idx="3820">
                  <c:v>58.298463179785131</c:v>
                </c:pt>
                <c:pt idx="3821">
                  <c:v>58.247090979437466</c:v>
                </c:pt>
                <c:pt idx="3822">
                  <c:v>58.195737396394414</c:v>
                </c:pt>
                <c:pt idx="3823">
                  <c:v>58.144402431773756</c:v>
                </c:pt>
                <c:pt idx="3824">
                  <c:v>58.093086086693503</c:v>
                </c:pt>
                <c:pt idx="3825">
                  <c:v>58.041788362272591</c:v>
                </c:pt>
                <c:pt idx="3826">
                  <c:v>57.990509259630691</c:v>
                </c:pt>
                <c:pt idx="3827">
                  <c:v>57.93924877988745</c:v>
                </c:pt>
                <c:pt idx="3828">
                  <c:v>57.888006924163449</c:v>
                </c:pt>
                <c:pt idx="3829">
                  <c:v>57.836783693579996</c:v>
                </c:pt>
                <c:pt idx="3830">
                  <c:v>57.785579089258647</c:v>
                </c:pt>
                <c:pt idx="3831">
                  <c:v>57.734393112321762</c:v>
                </c:pt>
                <c:pt idx="3832">
                  <c:v>57.683225763891926</c:v>
                </c:pt>
                <c:pt idx="3833">
                  <c:v>57.632077045092792</c:v>
                </c:pt>
                <c:pt idx="3834">
                  <c:v>57.58094695704812</c:v>
                </c:pt>
                <c:pt idx="3835">
                  <c:v>57.529835500882768</c:v>
                </c:pt>
                <c:pt idx="3836">
                  <c:v>57.478742677721527</c:v>
                </c:pt>
                <c:pt idx="3837">
                  <c:v>57.427668488690394</c:v>
                </c:pt>
                <c:pt idx="3838">
                  <c:v>57.376612934915563</c:v>
                </c:pt>
                <c:pt idx="3839">
                  <c:v>57.325576017524</c:v>
                </c:pt>
                <c:pt idx="3840">
                  <c:v>57.274557737643242</c:v>
                </c:pt>
                <c:pt idx="3841">
                  <c:v>57.223558096401135</c:v>
                </c:pt>
                <c:pt idx="3842">
                  <c:v>57.172577094926567</c:v>
                </c:pt>
                <c:pt idx="3843">
                  <c:v>57.121614734348661</c:v>
                </c:pt>
                <c:pt idx="3844">
                  <c:v>57.070671015797238</c:v>
                </c:pt>
                <c:pt idx="3845">
                  <c:v>57.019745940402913</c:v>
                </c:pt>
                <c:pt idx="3846">
                  <c:v>56.968839509296508</c:v>
                </c:pt>
                <c:pt idx="3847">
                  <c:v>56.917951723609619</c:v>
                </c:pt>
                <c:pt idx="3848">
                  <c:v>56.867082584474524</c:v>
                </c:pt>
                <c:pt idx="3849">
                  <c:v>56.816232093024098</c:v>
                </c:pt>
                <c:pt idx="3850">
                  <c:v>56.765400250391679</c:v>
                </c:pt>
                <c:pt idx="3851">
                  <c:v>56.714587057711341</c:v>
                </c:pt>
                <c:pt idx="3852">
                  <c:v>56.663792516117724</c:v>
                </c:pt>
                <c:pt idx="3853">
                  <c:v>56.613016626745953</c:v>
                </c:pt>
                <c:pt idx="3854">
                  <c:v>56.562259390731988</c:v>
                </c:pt>
                <c:pt idx="3855">
                  <c:v>56.511520809212058</c:v>
                </c:pt>
                <c:pt idx="3856">
                  <c:v>56.460800883323422</c:v>
                </c:pt>
                <c:pt idx="3857">
                  <c:v>56.410099614203645</c:v>
                </c:pt>
                <c:pt idx="3858">
                  <c:v>56.35941700299098</c:v>
                </c:pt>
                <c:pt idx="3859">
                  <c:v>56.308753050824407</c:v>
                </c:pt>
                <c:pt idx="3860">
                  <c:v>56.258107758843266</c:v>
                </c:pt>
                <c:pt idx="3861">
                  <c:v>56.207481128187851</c:v>
                </c:pt>
                <c:pt idx="3862">
                  <c:v>56.156873159998653</c:v>
                </c:pt>
                <c:pt idx="3863">
                  <c:v>56.106283855417175</c:v>
                </c:pt>
                <c:pt idx="3864">
                  <c:v>56.055713215585406</c:v>
                </c:pt>
                <c:pt idx="3865">
                  <c:v>56.005161241645737</c:v>
                </c:pt>
                <c:pt idx="3866">
                  <c:v>55.954627934741488</c:v>
                </c:pt>
                <c:pt idx="3867">
                  <c:v>55.904113296016526</c:v>
                </c:pt>
                <c:pt idx="3868">
                  <c:v>55.853617326615215</c:v>
                </c:pt>
                <c:pt idx="3869">
                  <c:v>55.803140027682609</c:v>
                </c:pt>
                <c:pt idx="3870">
                  <c:v>55.752681400364494</c:v>
                </c:pt>
                <c:pt idx="3871">
                  <c:v>55.70224144580736</c:v>
                </c:pt>
                <c:pt idx="3872">
                  <c:v>55.651820165157901</c:v>
                </c:pt>
                <c:pt idx="3873">
                  <c:v>55.601417559563849</c:v>
                </c:pt>
                <c:pt idx="3874">
                  <c:v>55.551033630173272</c:v>
                </c:pt>
                <c:pt idx="3875">
                  <c:v>55.500668378135167</c:v>
                </c:pt>
                <c:pt idx="3876">
                  <c:v>55.450321804599128</c:v>
                </c:pt>
                <c:pt idx="3877">
                  <c:v>55.399993910715068</c:v>
                </c:pt>
                <c:pt idx="3878">
                  <c:v>55.34968469763394</c:v>
                </c:pt>
                <c:pt idx="3879">
                  <c:v>55.299394166507234</c:v>
                </c:pt>
                <c:pt idx="3880">
                  <c:v>55.249122318486634</c:v>
                </c:pt>
                <c:pt idx="3881">
                  <c:v>55.19886915472523</c:v>
                </c:pt>
                <c:pt idx="3882">
                  <c:v>55.148634676376275</c:v>
                </c:pt>
                <c:pt idx="3883">
                  <c:v>55.098418884593514</c:v>
                </c:pt>
                <c:pt idx="3884">
                  <c:v>55.048221780532053</c:v>
                </c:pt>
                <c:pt idx="3885">
                  <c:v>54.998043365346675</c:v>
                </c:pt>
                <c:pt idx="3886">
                  <c:v>54.947883640193702</c:v>
                </c:pt>
                <c:pt idx="3887">
                  <c:v>54.897742606229542</c:v>
                </c:pt>
                <c:pt idx="3888">
                  <c:v>54.847620264611564</c:v>
                </c:pt>
                <c:pt idx="3889">
                  <c:v>54.797516616497603</c:v>
                </c:pt>
                <c:pt idx="3890">
                  <c:v>54.747431663046079</c:v>
                </c:pt>
                <c:pt idx="3891">
                  <c:v>54.697365405416235</c:v>
                </c:pt>
                <c:pt idx="3892">
                  <c:v>54.647317844768217</c:v>
                </c:pt>
                <c:pt idx="3893">
                  <c:v>54.597288982262334</c:v>
                </c:pt>
                <c:pt idx="3894">
                  <c:v>54.547278819059734</c:v>
                </c:pt>
                <c:pt idx="3895">
                  <c:v>54.497287356322353</c:v>
                </c:pt>
                <c:pt idx="3896">
                  <c:v>54.447314595212823</c:v>
                </c:pt>
                <c:pt idx="3897">
                  <c:v>54.397360536894261</c:v>
                </c:pt>
                <c:pt idx="3898">
                  <c:v>54.3474251825305</c:v>
                </c:pt>
                <c:pt idx="3899">
                  <c:v>54.297508533286077</c:v>
                </c:pt>
                <c:pt idx="3900">
                  <c:v>54.247610590326012</c:v>
                </c:pt>
                <c:pt idx="3901">
                  <c:v>54.197731354816362</c:v>
                </c:pt>
                <c:pt idx="3902">
                  <c:v>54.147870827923732</c:v>
                </c:pt>
                <c:pt idx="3903">
                  <c:v>54.098029010815253</c:v>
                </c:pt>
                <c:pt idx="3904">
                  <c:v>54.048205904658744</c:v>
                </c:pt>
                <c:pt idx="3905">
                  <c:v>53.998401510622948</c:v>
                </c:pt>
                <c:pt idx="3906">
                  <c:v>53.948615829876999</c:v>
                </c:pt>
                <c:pt idx="3907">
                  <c:v>53.898848863590665</c:v>
                </c:pt>
                <c:pt idx="3908">
                  <c:v>53.849100612934819</c:v>
                </c:pt>
                <c:pt idx="3909">
                  <c:v>53.799371079080863</c:v>
                </c:pt>
                <c:pt idx="3910">
                  <c:v>53.749660263200369</c:v>
                </c:pt>
                <c:pt idx="3911">
                  <c:v>53.699968166466306</c:v>
                </c:pt>
                <c:pt idx="3912">
                  <c:v>53.650294790051987</c:v>
                </c:pt>
                <c:pt idx="3913">
                  <c:v>53.600640135131357</c:v>
                </c:pt>
                <c:pt idx="3914">
                  <c:v>53.551004202879305</c:v>
                </c:pt>
                <c:pt idx="3915">
                  <c:v>53.501386994470984</c:v>
                </c:pt>
                <c:pt idx="3916">
                  <c:v>53.451788511082825</c:v>
                </c:pt>
                <c:pt idx="3917">
                  <c:v>53.402208753891436</c:v>
                </c:pt>
                <c:pt idx="3918">
                  <c:v>53.352647724074465</c:v>
                </c:pt>
                <c:pt idx="3919">
                  <c:v>53.30310542281012</c:v>
                </c:pt>
                <c:pt idx="3920">
                  <c:v>53.253581851277083</c:v>
                </c:pt>
                <c:pt idx="3921">
                  <c:v>53.204077010655276</c:v>
                </c:pt>
                <c:pt idx="3922">
                  <c:v>53.154590902124887</c:v>
                </c:pt>
                <c:pt idx="3923">
                  <c:v>53.105123526866691</c:v>
                </c:pt>
                <c:pt idx="3924">
                  <c:v>53.055674886062882</c:v>
                </c:pt>
                <c:pt idx="3925">
                  <c:v>53.00624498089563</c:v>
                </c:pt>
                <c:pt idx="3926">
                  <c:v>52.956833812548098</c:v>
                </c:pt>
                <c:pt idx="3927">
                  <c:v>52.907441382203999</c:v>
                </c:pt>
                <c:pt idx="3928">
                  <c:v>52.858067691048163</c:v>
                </c:pt>
                <c:pt idx="3929">
                  <c:v>52.808712740265726</c:v>
                </c:pt>
                <c:pt idx="3930">
                  <c:v>52.759376531042605</c:v>
                </c:pt>
                <c:pt idx="3931">
                  <c:v>52.710059064565598</c:v>
                </c:pt>
                <c:pt idx="3932">
                  <c:v>52.660760342022236</c:v>
                </c:pt>
                <c:pt idx="3933">
                  <c:v>52.611480364600403</c:v>
                </c:pt>
                <c:pt idx="3934">
                  <c:v>52.562219133489016</c:v>
                </c:pt>
                <c:pt idx="3935">
                  <c:v>52.512976649877885</c:v>
                </c:pt>
                <c:pt idx="3936">
                  <c:v>52.463752914957084</c:v>
                </c:pt>
                <c:pt idx="3937">
                  <c:v>52.41454792991771</c:v>
                </c:pt>
                <c:pt idx="3938">
                  <c:v>52.365361695951655</c:v>
                </c:pt>
                <c:pt idx="3939">
                  <c:v>52.316194214251198</c:v>
                </c:pt>
                <c:pt idx="3940">
                  <c:v>52.267045486009579</c:v>
                </c:pt>
                <c:pt idx="3941">
                  <c:v>52.217915512420689</c:v>
                </c:pt>
                <c:pt idx="3942">
                  <c:v>52.168804294679433</c:v>
                </c:pt>
                <c:pt idx="3943">
                  <c:v>52.119711833981064</c:v>
                </c:pt>
                <c:pt idx="3944">
                  <c:v>52.070638131521839</c:v>
                </c:pt>
                <c:pt idx="3945">
                  <c:v>52.021583188498475</c:v>
                </c:pt>
                <c:pt idx="3946">
                  <c:v>51.972547006108577</c:v>
                </c:pt>
                <c:pt idx="3947">
                  <c:v>51.923529585550739</c:v>
                </c:pt>
                <c:pt idx="3948">
                  <c:v>51.874530928023894</c:v>
                </c:pt>
                <c:pt idx="3949">
                  <c:v>51.825551034727781</c:v>
                </c:pt>
                <c:pt idx="3950">
                  <c:v>51.776589906863308</c:v>
                </c:pt>
                <c:pt idx="3951">
                  <c:v>51.727647545631491</c:v>
                </c:pt>
                <c:pt idx="3952">
                  <c:v>51.67872395223452</c:v>
                </c:pt>
                <c:pt idx="3953">
                  <c:v>51.629819127875294</c:v>
                </c:pt>
                <c:pt idx="3954">
                  <c:v>51.580933073757471</c:v>
                </c:pt>
                <c:pt idx="3955">
                  <c:v>51.532065791085131</c:v>
                </c:pt>
                <c:pt idx="3956">
                  <c:v>51.483217281063439</c:v>
                </c:pt>
                <c:pt idx="3957">
                  <c:v>51.434387544898399</c:v>
                </c:pt>
                <c:pt idx="3958">
                  <c:v>51.385576583796407</c:v>
                </c:pt>
                <c:pt idx="3959">
                  <c:v>51.336784398964816</c:v>
                </c:pt>
                <c:pt idx="3960">
                  <c:v>51.288010991611777</c:v>
                </c:pt>
                <c:pt idx="3961">
                  <c:v>51.239256362946378</c:v>
                </c:pt>
                <c:pt idx="3962">
                  <c:v>51.190520514178061</c:v>
                </c:pt>
                <c:pt idx="3963">
                  <c:v>51.141803446517081</c:v>
                </c:pt>
                <c:pt idx="3964">
                  <c:v>51.09310516117484</c:v>
                </c:pt>
                <c:pt idx="3965">
                  <c:v>51.044425659363228</c:v>
                </c:pt>
                <c:pt idx="3966">
                  <c:v>50.995764942294954</c:v>
                </c:pt>
                <c:pt idx="3967">
                  <c:v>50.9471230111834</c:v>
                </c:pt>
                <c:pt idx="3968">
                  <c:v>50.898499867242819</c:v>
                </c:pt>
                <c:pt idx="3969">
                  <c:v>50.849895511688302</c:v>
                </c:pt>
                <c:pt idx="3970">
                  <c:v>50.801309945735561</c:v>
                </c:pt>
                <c:pt idx="3971">
                  <c:v>50.75274317060115</c:v>
                </c:pt>
                <c:pt idx="3972">
                  <c:v>50.704195187502478</c:v>
                </c:pt>
                <c:pt idx="3973">
                  <c:v>50.655665997657707</c:v>
                </c:pt>
                <c:pt idx="3974">
                  <c:v>50.607155602285737</c:v>
                </c:pt>
                <c:pt idx="3975">
                  <c:v>50.558664002606108</c:v>
                </c:pt>
                <c:pt idx="3976">
                  <c:v>50.510191199839426</c:v>
                </c:pt>
                <c:pt idx="3977">
                  <c:v>50.461737195206801</c:v>
                </c:pt>
                <c:pt idx="3978">
                  <c:v>50.413301989930396</c:v>
                </c:pt>
                <c:pt idx="3979">
                  <c:v>50.364885585233012</c:v>
                </c:pt>
                <c:pt idx="3980">
                  <c:v>50.316487982338387</c:v>
                </c:pt>
                <c:pt idx="3981">
                  <c:v>50.268109182470724</c:v>
                </c:pt>
                <c:pt idx="3982">
                  <c:v>50.219749186855267</c:v>
                </c:pt>
                <c:pt idx="3983">
                  <c:v>50.171407996718123</c:v>
                </c:pt>
                <c:pt idx="3984">
                  <c:v>50.123085613286079</c:v>
                </c:pt>
                <c:pt idx="3985">
                  <c:v>50.074782037786512</c:v>
                </c:pt>
                <c:pt idx="3986">
                  <c:v>50.026497271448243</c:v>
                </c:pt>
                <c:pt idx="3987">
                  <c:v>49.978231315500068</c:v>
                </c:pt>
                <c:pt idx="3988">
                  <c:v>49.929984171172229</c:v>
                </c:pt>
                <c:pt idx="3989">
                  <c:v>49.881755839695415</c:v>
                </c:pt>
                <c:pt idx="3990">
                  <c:v>49.833546322301167</c:v>
                </c:pt>
                <c:pt idx="3991">
                  <c:v>49.785355620221956</c:v>
                </c:pt>
                <c:pt idx="3992">
                  <c:v>49.73718373469103</c:v>
                </c:pt>
                <c:pt idx="3993">
                  <c:v>49.689030666942465</c:v>
                </c:pt>
                <c:pt idx="3994">
                  <c:v>49.640896418211064</c:v>
                </c:pt>
                <c:pt idx="3995">
                  <c:v>49.592780989732425</c:v>
                </c:pt>
                <c:pt idx="3996">
                  <c:v>49.544684382742886</c:v>
                </c:pt>
                <c:pt idx="3997">
                  <c:v>49.496606598480071</c:v>
                </c:pt>
                <c:pt idx="3998">
                  <c:v>49.448547638181999</c:v>
                </c:pt>
                <c:pt idx="3999">
                  <c:v>49.400507503087333</c:v>
                </c:pt>
                <c:pt idx="4000">
                  <c:v>49.352486194436032</c:v>
                </c:pt>
                <c:pt idx="4001">
                  <c:v>49.304483713468684</c:v>
                </c:pt>
                <c:pt idx="4002">
                  <c:v>49.256500061426721</c:v>
                </c:pt>
                <c:pt idx="4003">
                  <c:v>49.208535239552091</c:v>
                </c:pt>
                <c:pt idx="4004">
                  <c:v>49.160589249088162</c:v>
                </c:pt>
                <c:pt idx="4005">
                  <c:v>49.112662091278644</c:v>
                </c:pt>
                <c:pt idx="4006">
                  <c:v>49.064753767368245</c:v>
                </c:pt>
                <c:pt idx="4007">
                  <c:v>49.016864278602533</c:v>
                </c:pt>
                <c:pt idx="4008">
                  <c:v>48.968993626227984</c:v>
                </c:pt>
                <c:pt idx="4009">
                  <c:v>48.921141811491793</c:v>
                </c:pt>
                <c:pt idx="4010">
                  <c:v>48.87330883564168</c:v>
                </c:pt>
                <c:pt idx="4011">
                  <c:v>48.825494699926942</c:v>
                </c:pt>
                <c:pt idx="4012">
                  <c:v>48.77769940559692</c:v>
                </c:pt>
                <c:pt idx="4013">
                  <c:v>48.72992295390253</c:v>
                </c:pt>
                <c:pt idx="4014">
                  <c:v>48.682165346095026</c:v>
                </c:pt>
                <c:pt idx="4015">
                  <c:v>48.634426583426588</c:v>
                </c:pt>
                <c:pt idx="4016">
                  <c:v>48.586706667150615</c:v>
                </c:pt>
                <c:pt idx="4017">
                  <c:v>48.539005598520653</c:v>
                </c:pt>
                <c:pt idx="4018">
                  <c:v>48.491323378791719</c:v>
                </c:pt>
                <c:pt idx="4019">
                  <c:v>48.443660009219499</c:v>
                </c:pt>
                <c:pt idx="4020">
                  <c:v>48.396015491060432</c:v>
                </c:pt>
                <c:pt idx="4021">
                  <c:v>48.348389825571878</c:v>
                </c:pt>
                <c:pt idx="4022">
                  <c:v>48.300783014012033</c:v>
                </c:pt>
                <c:pt idx="4023">
                  <c:v>48.25319505764007</c:v>
                </c:pt>
                <c:pt idx="4024">
                  <c:v>48.205625957715711</c:v>
                </c:pt>
                <c:pt idx="4025">
                  <c:v>48.158075715499997</c:v>
                </c:pt>
                <c:pt idx="4026">
                  <c:v>48.110544332254392</c:v>
                </c:pt>
                <c:pt idx="4027">
                  <c:v>48.063031809241402</c:v>
                </c:pt>
                <c:pt idx="4028">
                  <c:v>48.015538147724612</c:v>
                </c:pt>
                <c:pt idx="4029">
                  <c:v>47.968063348968208</c:v>
                </c:pt>
                <c:pt idx="4030">
                  <c:v>47.920607414237097</c:v>
                </c:pt>
                <c:pt idx="4031">
                  <c:v>47.873170344797593</c:v>
                </c:pt>
                <c:pt idx="4032">
                  <c:v>47.825752141916382</c:v>
                </c:pt>
                <c:pt idx="4033">
                  <c:v>47.778352806861172</c:v>
                </c:pt>
                <c:pt idx="4034">
                  <c:v>47.730972340900692</c:v>
                </c:pt>
                <c:pt idx="4035">
                  <c:v>47.683610745304179</c:v>
                </c:pt>
                <c:pt idx="4036">
                  <c:v>47.636268021342389</c:v>
                </c:pt>
                <c:pt idx="4037">
                  <c:v>47.58894417028624</c:v>
                </c:pt>
                <c:pt idx="4038">
                  <c:v>47.541639193407995</c:v>
                </c:pt>
                <c:pt idx="4039">
                  <c:v>47.494353091980713</c:v>
                </c:pt>
                <c:pt idx="4040">
                  <c:v>47.447085867278119</c:v>
                </c:pt>
                <c:pt idx="4041">
                  <c:v>47.399837520575367</c:v>
                </c:pt>
                <c:pt idx="4042">
                  <c:v>47.352608053147769</c:v>
                </c:pt>
                <c:pt idx="4043">
                  <c:v>47.30539746627209</c:v>
                </c:pt>
                <c:pt idx="4044">
                  <c:v>47.258205761225604</c:v>
                </c:pt>
                <c:pt idx="4045">
                  <c:v>47.211032939286888</c:v>
                </c:pt>
                <c:pt idx="4046">
                  <c:v>47.163879001735147</c:v>
                </c:pt>
                <c:pt idx="4047">
                  <c:v>47.116743949850388</c:v>
                </c:pt>
                <c:pt idx="4048">
                  <c:v>47.069627784913727</c:v>
                </c:pt>
                <c:pt idx="4049">
                  <c:v>47.022530508207247</c:v>
                </c:pt>
                <c:pt idx="4050">
                  <c:v>46.975452121013511</c:v>
                </c:pt>
                <c:pt idx="4051">
                  <c:v>46.928392624616443</c:v>
                </c:pt>
                <c:pt idx="4052">
                  <c:v>46.88135202030071</c:v>
                </c:pt>
                <c:pt idx="4053">
                  <c:v>46.834330309351806</c:v>
                </c:pt>
                <c:pt idx="4054">
                  <c:v>46.787327493056168</c:v>
                </c:pt>
                <c:pt idx="4055">
                  <c:v>46.740343572701249</c:v>
                </c:pt>
                <c:pt idx="4056">
                  <c:v>46.693378549575314</c:v>
                </c:pt>
                <c:pt idx="4057">
                  <c:v>46.646432424967543</c:v>
                </c:pt>
                <c:pt idx="4058">
                  <c:v>46.59950520016816</c:v>
                </c:pt>
                <c:pt idx="4059">
                  <c:v>46.552596876468037</c:v>
                </c:pt>
                <c:pt idx="4060">
                  <c:v>46.505707455159097</c:v>
                </c:pt>
                <c:pt idx="4061">
                  <c:v>46.458836937534556</c:v>
                </c:pt>
                <c:pt idx="4062">
                  <c:v>46.411985324887887</c:v>
                </c:pt>
                <c:pt idx="4063">
                  <c:v>46.365152618513896</c:v>
                </c:pt>
                <c:pt idx="4064">
                  <c:v>46.318338819708117</c:v>
                </c:pt>
                <c:pt idx="4065">
                  <c:v>46.271543929767347</c:v>
                </c:pt>
                <c:pt idx="4066">
                  <c:v>46.22476794998898</c:v>
                </c:pt>
                <c:pt idx="4067">
                  <c:v>46.178010881671362</c:v>
                </c:pt>
                <c:pt idx="4068">
                  <c:v>46.131272726113998</c:v>
                </c:pt>
                <c:pt idx="4069">
                  <c:v>46.084553484617103</c:v>
                </c:pt>
                <c:pt idx="4070">
                  <c:v>46.037853158481823</c:v>
                </c:pt>
                <c:pt idx="4071">
                  <c:v>45.991171749010498</c:v>
                </c:pt>
                <c:pt idx="4072">
                  <c:v>45.944509257505999</c:v>
                </c:pt>
                <c:pt idx="4073">
                  <c:v>45.897865685272606</c:v>
                </c:pt>
                <c:pt idx="4074">
                  <c:v>45.851241033615089</c:v>
                </c:pt>
                <c:pt idx="4075">
                  <c:v>45.804635303839625</c:v>
                </c:pt>
                <c:pt idx="4076">
                  <c:v>45.75804849725278</c:v>
                </c:pt>
                <c:pt idx="4077">
                  <c:v>45.711480615162642</c:v>
                </c:pt>
                <c:pt idx="4078">
                  <c:v>45.664931658877897</c:v>
                </c:pt>
                <c:pt idx="4079">
                  <c:v>45.618401629708153</c:v>
                </c:pt>
                <c:pt idx="4080">
                  <c:v>45.571890528964211</c:v>
                </c:pt>
                <c:pt idx="4081">
                  <c:v>45.525398357957677</c:v>
                </c:pt>
                <c:pt idx="4082">
                  <c:v>45.478925118001037</c:v>
                </c:pt>
                <c:pt idx="4083">
                  <c:v>45.432470810408063</c:v>
                </c:pt>
                <c:pt idx="4084">
                  <c:v>45.386035436493046</c:v>
                </c:pt>
                <c:pt idx="4085">
                  <c:v>45.33961899757135</c:v>
                </c:pt>
                <c:pt idx="4086">
                  <c:v>45.293221494959603</c:v>
                </c:pt>
                <c:pt idx="4087">
                  <c:v>45.246842929975237</c:v>
                </c:pt>
                <c:pt idx="4088">
                  <c:v>45.200483303936203</c:v>
                </c:pt>
                <c:pt idx="4089">
                  <c:v>45.154142618162325</c:v>
                </c:pt>
                <c:pt idx="4090">
                  <c:v>45.10782087397358</c:v>
                </c:pt>
                <c:pt idx="4091">
                  <c:v>45.061518072691293</c:v>
                </c:pt>
                <c:pt idx="4092">
                  <c:v>45.015234215637619</c:v>
                </c:pt>
                <c:pt idx="4093">
                  <c:v>44.968969304135918</c:v>
                </c:pt>
                <c:pt idx="4094">
                  <c:v>44.922723339510014</c:v>
                </c:pt>
                <c:pt idx="4095">
                  <c:v>44.876496323085576</c:v>
                </c:pt>
                <c:pt idx="4096">
                  <c:v>44.830288256188446</c:v>
                </c:pt>
                <c:pt idx="4097">
                  <c:v>44.784099140145656</c:v>
                </c:pt>
                <c:pt idx="4098">
                  <c:v>44.737928976285453</c:v>
                </c:pt>
                <c:pt idx="4099">
                  <c:v>44.691777765936934</c:v>
                </c:pt>
                <c:pt idx="4100">
                  <c:v>44.645645510429929</c:v>
                </c:pt>
                <c:pt idx="4101">
                  <c:v>44.599532211095791</c:v>
                </c:pt>
                <c:pt idx="4102">
                  <c:v>44.553437869266396</c:v>
                </c:pt>
                <c:pt idx="4103">
                  <c:v>44.507362486274808</c:v>
                </c:pt>
                <c:pt idx="4104">
                  <c:v>44.461306063455197</c:v>
                </c:pt>
                <c:pt idx="4105">
                  <c:v>44.415268602142298</c:v>
                </c:pt>
                <c:pt idx="4106">
                  <c:v>44.369250103672236</c:v>
                </c:pt>
                <c:pt idx="4107">
                  <c:v>44.323250569382125</c:v>
                </c:pt>
                <c:pt idx="4108">
                  <c:v>44.277270000609967</c:v>
                </c:pt>
                <c:pt idx="4109">
                  <c:v>44.231308398694814</c:v>
                </c:pt>
                <c:pt idx="4110">
                  <c:v>44.185365764976552</c:v>
                </c:pt>
                <c:pt idx="4111">
                  <c:v>44.139442100796366</c:v>
                </c:pt>
                <c:pt idx="4112">
                  <c:v>44.093537407496164</c:v>
                </c:pt>
                <c:pt idx="4113">
                  <c:v>44.047651686419151</c:v>
                </c:pt>
                <c:pt idx="4114">
                  <c:v>44.001784938909111</c:v>
                </c:pt>
                <c:pt idx="4115">
                  <c:v>43.95593716631133</c:v>
                </c:pt>
                <c:pt idx="4116">
                  <c:v>43.910108369971859</c:v>
                </c:pt>
                <c:pt idx="4117">
                  <c:v>43.864298551237759</c:v>
                </c:pt>
                <c:pt idx="4118">
                  <c:v>43.818507711456952</c:v>
                </c:pt>
                <c:pt idx="4119">
                  <c:v>43.772735851978901</c:v>
                </c:pt>
                <c:pt idx="4120">
                  <c:v>43.72698297415355</c:v>
                </c:pt>
                <c:pt idx="4121">
                  <c:v>43.681249079332176</c:v>
                </c:pt>
                <c:pt idx="4122">
                  <c:v>43.635534168867032</c:v>
                </c:pt>
                <c:pt idx="4123">
                  <c:v>43.589838244111213</c:v>
                </c:pt>
                <c:pt idx="4124">
                  <c:v>43.544161306418907</c:v>
                </c:pt>
                <c:pt idx="4125">
                  <c:v>43.498503357145637</c:v>
                </c:pt>
                <c:pt idx="4126">
                  <c:v>43.452864397647637</c:v>
                </c:pt>
                <c:pt idx="4127">
                  <c:v>43.407244429282152</c:v>
                </c:pt>
                <c:pt idx="4128">
                  <c:v>43.361643453407602</c:v>
                </c:pt>
                <c:pt idx="4129">
                  <c:v>43.31606147138357</c:v>
                </c:pt>
                <c:pt idx="4130">
                  <c:v>43.270498484570282</c:v>
                </c:pt>
                <c:pt idx="4131">
                  <c:v>43.224954494329381</c:v>
                </c:pt>
                <c:pt idx="4132">
                  <c:v>43.17942950202336</c:v>
                </c:pt>
                <c:pt idx="4133">
                  <c:v>43.133923509015908</c:v>
                </c:pt>
                <c:pt idx="4134">
                  <c:v>43.088436516671443</c:v>
                </c:pt>
                <c:pt idx="4135">
                  <c:v>43.042968526355885</c:v>
                </c:pt>
                <c:pt idx="4136">
                  <c:v>42.997519539435878</c:v>
                </c:pt>
                <c:pt idx="4137">
                  <c:v>42.952089557279109</c:v>
                </c:pt>
                <c:pt idx="4138">
                  <c:v>42.906678581254468</c:v>
                </c:pt>
                <c:pt idx="4139">
                  <c:v>42.86128661273186</c:v>
                </c:pt>
                <c:pt idx="4140">
                  <c:v>42.815913653082291</c:v>
                </c:pt>
                <c:pt idx="4141">
                  <c:v>42.770559703677755</c:v>
                </c:pt>
                <c:pt idx="4142">
                  <c:v>42.725224765891198</c:v>
                </c:pt>
                <c:pt idx="4143">
                  <c:v>42.67990884109696</c:v>
                </c:pt>
                <c:pt idx="4144">
                  <c:v>42.634611930670019</c:v>
                </c:pt>
                <c:pt idx="4145">
                  <c:v>42.589334035986717</c:v>
                </c:pt>
                <c:pt idx="4146">
                  <c:v>42.544075158424391</c:v>
                </c:pt>
                <c:pt idx="4147">
                  <c:v>42.498835299361303</c:v>
                </c:pt>
                <c:pt idx="4148">
                  <c:v>42.4536144601771</c:v>
                </c:pt>
                <c:pt idx="4149">
                  <c:v>42.408412642252237</c:v>
                </c:pt>
                <c:pt idx="4150">
                  <c:v>42.363229846968352</c:v>
                </c:pt>
                <c:pt idx="4151">
                  <c:v>42.318066075708074</c:v>
                </c:pt>
                <c:pt idx="4152">
                  <c:v>42.272921329855315</c:v>
                </c:pt>
                <c:pt idx="4153">
                  <c:v>42.227795610794715</c:v>
                </c:pt>
                <c:pt idx="4154">
                  <c:v>42.182688919912266</c:v>
                </c:pt>
                <c:pt idx="4155">
                  <c:v>42.137601258595225</c:v>
                </c:pt>
                <c:pt idx="4156">
                  <c:v>42.092532628231375</c:v>
                </c:pt>
                <c:pt idx="4157">
                  <c:v>42.047483030210046</c:v>
                </c:pt>
                <c:pt idx="4158">
                  <c:v>42.002452465921579</c:v>
                </c:pt>
                <c:pt idx="4159">
                  <c:v>41.957440936757045</c:v>
                </c:pt>
                <c:pt idx="4160">
                  <c:v>41.912448444109323</c:v>
                </c:pt>
                <c:pt idx="4161">
                  <c:v>41.867474989371708</c:v>
                </c:pt>
                <c:pt idx="4162">
                  <c:v>41.822520573939023</c:v>
                </c:pt>
                <c:pt idx="4163">
                  <c:v>41.777585199206655</c:v>
                </c:pt>
                <c:pt idx="4164">
                  <c:v>41.732668866571785</c:v>
                </c:pt>
                <c:pt idx="4165">
                  <c:v>41.687771577432258</c:v>
                </c:pt>
                <c:pt idx="4166">
                  <c:v>41.642893333187153</c:v>
                </c:pt>
                <c:pt idx="4167">
                  <c:v>41.598034135236496</c:v>
                </c:pt>
                <c:pt idx="4168">
                  <c:v>41.553193984981874</c:v>
                </c:pt>
                <c:pt idx="4169">
                  <c:v>41.50837288382543</c:v>
                </c:pt>
                <c:pt idx="4170">
                  <c:v>41.4635708331706</c:v>
                </c:pt>
                <c:pt idx="4171">
                  <c:v>41.418787834422112</c:v>
                </c:pt>
                <c:pt idx="4172">
                  <c:v>41.374023888985676</c:v>
                </c:pt>
                <c:pt idx="4173">
                  <c:v>41.329278998268187</c:v>
                </c:pt>
                <c:pt idx="4174">
                  <c:v>41.28455316367728</c:v>
                </c:pt>
                <c:pt idx="4175">
                  <c:v>41.239846386622496</c:v>
                </c:pt>
                <c:pt idx="4176">
                  <c:v>41.195158668513741</c:v>
                </c:pt>
                <c:pt idx="4177">
                  <c:v>41.150490010762425</c:v>
                </c:pt>
                <c:pt idx="4178">
                  <c:v>41.105840414780907</c:v>
                </c:pt>
                <c:pt idx="4179">
                  <c:v>41.061209881982847</c:v>
                </c:pt>
                <c:pt idx="4180">
                  <c:v>41.016598413782894</c:v>
                </c:pt>
                <c:pt idx="4181">
                  <c:v>40.972006011596925</c:v>
                </c:pt>
                <c:pt idx="4182">
                  <c:v>40.927432676841931</c:v>
                </c:pt>
                <c:pt idx="4183">
                  <c:v>40.88287841093608</c:v>
                </c:pt>
                <c:pt idx="4184">
                  <c:v>40.838343215298316</c:v>
                </c:pt>
                <c:pt idx="4185">
                  <c:v>40.793827091349435</c:v>
                </c:pt>
                <c:pt idx="4186">
                  <c:v>40.74933004051077</c:v>
                </c:pt>
                <c:pt idx="4187">
                  <c:v>40.704852064204893</c:v>
                </c:pt>
                <c:pt idx="4188">
                  <c:v>40.660393163855709</c:v>
                </c:pt>
                <c:pt idx="4189">
                  <c:v>40.615953340888161</c:v>
                </c:pt>
                <c:pt idx="4190">
                  <c:v>40.571532596728503</c:v>
                </c:pt>
                <c:pt idx="4191">
                  <c:v>40.527130932803757</c:v>
                </c:pt>
                <c:pt idx="4192">
                  <c:v>40.482748350542572</c:v>
                </c:pt>
                <c:pt idx="4193">
                  <c:v>40.438384851374209</c:v>
                </c:pt>
                <c:pt idx="4194">
                  <c:v>40.394040436729711</c:v>
                </c:pt>
                <c:pt idx="4195">
                  <c:v>40.349715108040698</c:v>
                </c:pt>
                <c:pt idx="4196">
                  <c:v>40.305408866740436</c:v>
                </c:pt>
                <c:pt idx="4197">
                  <c:v>40.261121714263027</c:v>
                </c:pt>
                <c:pt idx="4198">
                  <c:v>40.216853652043874</c:v>
                </c:pt>
                <c:pt idx="4199">
                  <c:v>40.17260468151931</c:v>
                </c:pt>
                <c:pt idx="4200">
                  <c:v>40.128374804127425</c:v>
                </c:pt>
                <c:pt idx="4201">
                  <c:v>40.084164021306769</c:v>
                </c:pt>
                <c:pt idx="4202">
                  <c:v>40.039972334497584</c:v>
                </c:pt>
                <c:pt idx="4203">
                  <c:v>39.995799745140864</c:v>
                </c:pt>
                <c:pt idx="4204">
                  <c:v>39.951646254679069</c:v>
                </c:pt>
                <c:pt idx="4205">
                  <c:v>39.90751186455595</c:v>
                </c:pt>
                <c:pt idx="4206">
                  <c:v>39.863396576216068</c:v>
                </c:pt>
                <c:pt idx="4207">
                  <c:v>39.819300391105401</c:v>
                </c:pt>
                <c:pt idx="4208">
                  <c:v>39.775223310671215</c:v>
                </c:pt>
                <c:pt idx="4209">
                  <c:v>39.731165336361585</c:v>
                </c:pt>
                <c:pt idx="4210">
                  <c:v>39.687126469626072</c:v>
                </c:pt>
                <c:pt idx="4211">
                  <c:v>39.643106711915379</c:v>
                </c:pt>
                <c:pt idx="4212">
                  <c:v>39.599106064681507</c:v>
                </c:pt>
                <c:pt idx="4213">
                  <c:v>39.555124529377103</c:v>
                </c:pt>
                <c:pt idx="4214">
                  <c:v>39.511162107456862</c:v>
                </c:pt>
                <c:pt idx="4215">
                  <c:v>39.467218800375925</c:v>
                </c:pt>
                <c:pt idx="4216">
                  <c:v>39.423294609591146</c:v>
                </c:pt>
                <c:pt idx="4217">
                  <c:v>39.379389536560261</c:v>
                </c:pt>
                <c:pt idx="4218">
                  <c:v>39.335503582742305</c:v>
                </c:pt>
                <c:pt idx="4219">
                  <c:v>39.291636749597558</c:v>
                </c:pt>
                <c:pt idx="4220">
                  <c:v>39.247789038587541</c:v>
                </c:pt>
                <c:pt idx="4221">
                  <c:v>39.203960451174957</c:v>
                </c:pt>
                <c:pt idx="4222">
                  <c:v>39.160150988823666</c:v>
                </c:pt>
                <c:pt idx="4223">
                  <c:v>39.11636065299858</c:v>
                </c:pt>
                <c:pt idx="4224">
                  <c:v>39.072589445166216</c:v>
                </c:pt>
                <c:pt idx="4225">
                  <c:v>39.028837366794157</c:v>
                </c:pt>
                <c:pt idx="4226">
                  <c:v>38.985104419350812</c:v>
                </c:pt>
                <c:pt idx="4227">
                  <c:v>38.941390604306541</c:v>
                </c:pt>
                <c:pt idx="4228">
                  <c:v>38.897695923132176</c:v>
                </c:pt>
                <c:pt idx="4229">
                  <c:v>38.854020377300323</c:v>
                </c:pt>
                <c:pt idx="4230">
                  <c:v>38.810363968284598</c:v>
                </c:pt>
                <c:pt idx="4231">
                  <c:v>38.766726697559768</c:v>
                </c:pt>
                <c:pt idx="4232">
                  <c:v>38.723108566602043</c:v>
                </c:pt>
                <c:pt idx="4233">
                  <c:v>38.67950957688862</c:v>
                </c:pt>
                <c:pt idx="4234">
                  <c:v>38.635929729898287</c:v>
                </c:pt>
                <c:pt idx="4235">
                  <c:v>38.592369027110578</c:v>
                </c:pt>
                <c:pt idx="4236">
                  <c:v>38.548827470006749</c:v>
                </c:pt>
                <c:pt idx="4237">
                  <c:v>38.505305060068963</c:v>
                </c:pt>
                <c:pt idx="4238">
                  <c:v>38.461801798780691</c:v>
                </c:pt>
                <c:pt idx="4239">
                  <c:v>38.418317687626811</c:v>
                </c:pt>
                <c:pt idx="4240">
                  <c:v>38.37485272809311</c:v>
                </c:pt>
                <c:pt idx="4241">
                  <c:v>38.331406921667096</c:v>
                </c:pt>
                <c:pt idx="4242">
                  <c:v>38.287980269837185</c:v>
                </c:pt>
                <c:pt idx="4243">
                  <c:v>38.244572774093058</c:v>
                </c:pt>
                <c:pt idx="4244">
                  <c:v>38.201184435925711</c:v>
                </c:pt>
                <c:pt idx="4245">
                  <c:v>38.157815256827512</c:v>
                </c:pt>
                <c:pt idx="4246">
                  <c:v>38.114465238291871</c:v>
                </c:pt>
                <c:pt idx="4247">
                  <c:v>38.071134381813685</c:v>
                </c:pt>
                <c:pt idx="4248">
                  <c:v>38.027822688889053</c:v>
                </c:pt>
                <c:pt idx="4249">
                  <c:v>37.984530161015066</c:v>
                </c:pt>
                <c:pt idx="4250">
                  <c:v>37.941256799690379</c:v>
                </c:pt>
                <c:pt idx="4251">
                  <c:v>37.898002606414714</c:v>
                </c:pt>
                <c:pt idx="4252">
                  <c:v>37.854767582689632</c:v>
                </c:pt>
                <c:pt idx="4253">
                  <c:v>37.811551730017065</c:v>
                </c:pt>
                <c:pt idx="4254">
                  <c:v>37.768355049900848</c:v>
                </c:pt>
                <c:pt idx="4255">
                  <c:v>37.72517754384593</c:v>
                </c:pt>
                <c:pt idx="4256">
                  <c:v>37.682019213358437</c:v>
                </c:pt>
                <c:pt idx="4257">
                  <c:v>37.638880059945897</c:v>
                </c:pt>
                <c:pt idx="4258">
                  <c:v>37.595760085117043</c:v>
                </c:pt>
                <c:pt idx="4259">
                  <c:v>37.552659290381939</c:v>
                </c:pt>
                <c:pt idx="4260">
                  <c:v>37.509577677251961</c:v>
                </c:pt>
                <c:pt idx="4261">
                  <c:v>37.466515247239911</c:v>
                </c:pt>
                <c:pt idx="4262">
                  <c:v>37.423472001859352</c:v>
                </c:pt>
                <c:pt idx="4263">
                  <c:v>37.380447942625842</c:v>
                </c:pt>
                <c:pt idx="4264">
                  <c:v>37.337443071055574</c:v>
                </c:pt>
                <c:pt idx="4265">
                  <c:v>37.294457388666729</c:v>
                </c:pt>
                <c:pt idx="4266">
                  <c:v>37.251490896978112</c:v>
                </c:pt>
                <c:pt idx="4267">
                  <c:v>37.2085435975103</c:v>
                </c:pt>
                <c:pt idx="4268">
                  <c:v>37.165615491784649</c:v>
                </c:pt>
                <c:pt idx="4269">
                  <c:v>37.122706581324678</c:v>
                </c:pt>
                <c:pt idx="4270">
                  <c:v>37.079816867654181</c:v>
                </c:pt>
                <c:pt idx="4271">
                  <c:v>37.03694635229936</c:v>
                </c:pt>
                <c:pt idx="4272">
                  <c:v>36.994095036786803</c:v>
                </c:pt>
                <c:pt idx="4273">
                  <c:v>36.95126292264483</c:v>
                </c:pt>
                <c:pt idx="4274">
                  <c:v>36.90845001140292</c:v>
                </c:pt>
                <c:pt idx="4275">
                  <c:v>36.865656304592051</c:v>
                </c:pt>
                <c:pt idx="4276">
                  <c:v>36.822881803744437</c:v>
                </c:pt>
                <c:pt idx="4277">
                  <c:v>36.780126510393636</c:v>
                </c:pt>
                <c:pt idx="4278">
                  <c:v>36.737390426074178</c:v>
                </c:pt>
                <c:pt idx="4279">
                  <c:v>36.694673552322669</c:v>
                </c:pt>
                <c:pt idx="4280">
                  <c:v>36.651975890676447</c:v>
                </c:pt>
                <c:pt idx="4281">
                  <c:v>36.60929744267429</c:v>
                </c:pt>
                <c:pt idx="4282">
                  <c:v>36.566638209856308</c:v>
                </c:pt>
                <c:pt idx="4283">
                  <c:v>36.523998193764157</c:v>
                </c:pt>
                <c:pt idx="4284">
                  <c:v>36.481377395940449</c:v>
                </c:pt>
                <c:pt idx="4285">
                  <c:v>36.438775817929645</c:v>
                </c:pt>
                <c:pt idx="4286">
                  <c:v>36.39619346127698</c:v>
                </c:pt>
                <c:pt idx="4287">
                  <c:v>36.353630327529402</c:v>
                </c:pt>
                <c:pt idx="4288">
                  <c:v>36.311086418235142</c:v>
                </c:pt>
                <c:pt idx="4289">
                  <c:v>36.268561734943724</c:v>
                </c:pt>
                <c:pt idx="4290">
                  <c:v>36.226056279205864</c:v>
                </c:pt>
                <c:pt idx="4291">
                  <c:v>36.183570052574055</c:v>
                </c:pt>
                <c:pt idx="4292">
                  <c:v>36.141103056601821</c:v>
                </c:pt>
                <c:pt idx="4293">
                  <c:v>36.098655292844178</c:v>
                </c:pt>
                <c:pt idx="4294">
                  <c:v>36.056226762857136</c:v>
                </c:pt>
                <c:pt idx="4295">
                  <c:v>36.013817468198553</c:v>
                </c:pt>
                <c:pt idx="4296">
                  <c:v>35.971427410427559</c:v>
                </c:pt>
                <c:pt idx="4297">
                  <c:v>35.929056591104256</c:v>
                </c:pt>
                <c:pt idx="4298">
                  <c:v>35.886705011790568</c:v>
                </c:pt>
                <c:pt idx="4299">
                  <c:v>35.844372674049737</c:v>
                </c:pt>
                <c:pt idx="4300">
                  <c:v>35.802059579445988</c:v>
                </c:pt>
                <c:pt idx="4301">
                  <c:v>35.759765729545343</c:v>
                </c:pt>
                <c:pt idx="4302">
                  <c:v>35.717491125914876</c:v>
                </c:pt>
                <c:pt idx="4303">
                  <c:v>35.6752357701235</c:v>
                </c:pt>
                <c:pt idx="4304">
                  <c:v>35.632999663740854</c:v>
                </c:pt>
                <c:pt idx="4305">
                  <c:v>35.590782808338467</c:v>
                </c:pt>
                <c:pt idx="4306">
                  <c:v>35.548585205489189</c:v>
                </c:pt>
                <c:pt idx="4307">
                  <c:v>35.506406856766823</c:v>
                </c:pt>
                <c:pt idx="4308">
                  <c:v>35.464247763747302</c:v>
                </c:pt>
                <c:pt idx="4309">
                  <c:v>35.422107928007229</c:v>
                </c:pt>
                <c:pt idx="4310">
                  <c:v>35.37998735112506</c:v>
                </c:pt>
                <c:pt idx="4311">
                  <c:v>35.337886034680409</c:v>
                </c:pt>
                <c:pt idx="4312">
                  <c:v>35.295803980254504</c:v>
                </c:pt>
                <c:pt idx="4313">
                  <c:v>35.253741189429768</c:v>
                </c:pt>
                <c:pt idx="4314">
                  <c:v>35.211697663789991</c:v>
                </c:pt>
                <c:pt idx="4315">
                  <c:v>35.169673404920452</c:v>
                </c:pt>
                <c:pt idx="4316">
                  <c:v>35.127668414407943</c:v>
                </c:pt>
                <c:pt idx="4317">
                  <c:v>35.085682693840333</c:v>
                </c:pt>
                <c:pt idx="4318">
                  <c:v>35.043716244807406</c:v>
                </c:pt>
                <c:pt idx="4319">
                  <c:v>35.001769068899982</c:v>
                </c:pt>
                <c:pt idx="4320">
                  <c:v>34.959841167710451</c:v>
                </c:pt>
                <c:pt idx="4321">
                  <c:v>34.917932542832425</c:v>
                </c:pt>
                <c:pt idx="4322">
                  <c:v>34.876043195861023</c:v>
                </c:pt>
                <c:pt idx="4323">
                  <c:v>34.83417312839299</c:v>
                </c:pt>
                <c:pt idx="4324">
                  <c:v>34.792322342026317</c:v>
                </c:pt>
                <c:pt idx="4325">
                  <c:v>34.750490838360349</c:v>
                </c:pt>
                <c:pt idx="4326">
                  <c:v>34.708678618995926</c:v>
                </c:pt>
                <c:pt idx="4327">
                  <c:v>34.666885685535249</c:v>
                </c:pt>
                <c:pt idx="4328">
                  <c:v>34.625112039582241</c:v>
                </c:pt>
                <c:pt idx="4329">
                  <c:v>34.583357682741905</c:v>
                </c:pt>
                <c:pt idx="4330">
                  <c:v>34.541622616620771</c:v>
                </c:pt>
                <c:pt idx="4331">
                  <c:v>34.499906842826938</c:v>
                </c:pt>
                <c:pt idx="4332">
                  <c:v>34.458210362969858</c:v>
                </c:pt>
                <c:pt idx="4333">
                  <c:v>34.416533178660295</c:v>
                </c:pt>
                <c:pt idx="4334">
                  <c:v>34.374875291510754</c:v>
                </c:pt>
                <c:pt idx="4335">
                  <c:v>34.333236703134837</c:v>
                </c:pt>
                <c:pt idx="4336">
                  <c:v>34.291617415148032</c:v>
                </c:pt>
                <c:pt idx="4337">
                  <c:v>34.250017429166675</c:v>
                </c:pt>
                <c:pt idx="4338">
                  <c:v>34.208436746808971</c:v>
                </c:pt>
                <c:pt idx="4339">
                  <c:v>34.166875369694758</c:v>
                </c:pt>
                <c:pt idx="4340">
                  <c:v>34.12533329944484</c:v>
                </c:pt>
                <c:pt idx="4341">
                  <c:v>34.083810537681636</c:v>
                </c:pt>
                <c:pt idx="4342">
                  <c:v>34.042307086029439</c:v>
                </c:pt>
                <c:pt idx="4343">
                  <c:v>34.000822946113431</c:v>
                </c:pt>
                <c:pt idx="4344">
                  <c:v>33.959358119560527</c:v>
                </c:pt>
                <c:pt idx="4345">
                  <c:v>33.917912607999199</c:v>
                </c:pt>
                <c:pt idx="4346">
                  <c:v>33.876486413058949</c:v>
                </c:pt>
                <c:pt idx="4347">
                  <c:v>33.835079536371502</c:v>
                </c:pt>
                <c:pt idx="4348">
                  <c:v>33.793691979569417</c:v>
                </c:pt>
                <c:pt idx="4349">
                  <c:v>33.752323744286748</c:v>
                </c:pt>
                <c:pt idx="4350">
                  <c:v>33.71097483215955</c:v>
                </c:pt>
                <c:pt idx="4351">
                  <c:v>33.669645244824963</c:v>
                </c:pt>
                <c:pt idx="4352">
                  <c:v>33.628334983921441</c:v>
                </c:pt>
                <c:pt idx="4353">
                  <c:v>33.587044051089308</c:v>
                </c:pt>
                <c:pt idx="4354">
                  <c:v>33.545772447970428</c:v>
                </c:pt>
                <c:pt idx="4355">
                  <c:v>33.504520176207556</c:v>
                </c:pt>
                <c:pt idx="4356">
                  <c:v>33.463287237445797</c:v>
                </c:pt>
                <c:pt idx="4357">
                  <c:v>33.422073633330911</c:v>
                </c:pt>
                <c:pt idx="4358">
                  <c:v>33.380879365510729</c:v>
                </c:pt>
                <c:pt idx="4359">
                  <c:v>33.339704435634346</c:v>
                </c:pt>
                <c:pt idx="4360">
                  <c:v>33.29854884535235</c:v>
                </c:pt>
                <c:pt idx="4361">
                  <c:v>33.257412596317003</c:v>
                </c:pt>
                <c:pt idx="4362">
                  <c:v>33.216295690181944</c:v>
                </c:pt>
                <c:pt idx="4363">
                  <c:v>33.175198128602183</c:v>
                </c:pt>
                <c:pt idx="4364">
                  <c:v>33.134119913234542</c:v>
                </c:pt>
                <c:pt idx="4365">
                  <c:v>33.093061045737151</c:v>
                </c:pt>
                <c:pt idx="4366">
                  <c:v>33.052021527769668</c:v>
                </c:pt>
                <c:pt idx="4367">
                  <c:v>33.011001360993347</c:v>
                </c:pt>
                <c:pt idx="4368">
                  <c:v>32.970000547070811</c:v>
                </c:pt>
                <c:pt idx="4369">
                  <c:v>32.929019087666745</c:v>
                </c:pt>
                <c:pt idx="4370">
                  <c:v>32.88805698444633</c:v>
                </c:pt>
                <c:pt idx="4371">
                  <c:v>32.847114239077257</c:v>
                </c:pt>
                <c:pt idx="4372">
                  <c:v>32.806190853228316</c:v>
                </c:pt>
                <c:pt idx="4373">
                  <c:v>32.765286828569756</c:v>
                </c:pt>
                <c:pt idx="4374">
                  <c:v>32.72440216677353</c:v>
                </c:pt>
                <c:pt idx="4375">
                  <c:v>32.683536869513254</c:v>
                </c:pt>
                <c:pt idx="4376">
                  <c:v>32.642690938463659</c:v>
                </c:pt>
                <c:pt idx="4377">
                  <c:v>32.601864375301354</c:v>
                </c:pt>
                <c:pt idx="4378">
                  <c:v>32.56105718170447</c:v>
                </c:pt>
                <c:pt idx="4379">
                  <c:v>32.520269359352469</c:v>
                </c:pt>
                <c:pt idx="4380">
                  <c:v>32.479500909926678</c:v>
                </c:pt>
                <c:pt idx="4381">
                  <c:v>32.438751835109663</c:v>
                </c:pt>
                <c:pt idx="4382">
                  <c:v>32.398022136585737</c:v>
                </c:pt>
                <c:pt idx="4383">
                  <c:v>32.357311816040635</c:v>
                </c:pt>
                <c:pt idx="4384">
                  <c:v>32.316620875161782</c:v>
                </c:pt>
                <c:pt idx="4385">
                  <c:v>32.275949315638229</c:v>
                </c:pt>
                <c:pt idx="4386">
                  <c:v>32.235297139160423</c:v>
                </c:pt>
                <c:pt idx="4387">
                  <c:v>32.194664347420201</c:v>
                </c:pt>
                <c:pt idx="4388">
                  <c:v>32.154050942111439</c:v>
                </c:pt>
                <c:pt idx="4389">
                  <c:v>32.11345692492916</c:v>
                </c:pt>
                <c:pt idx="4390">
                  <c:v>32.072882297570231</c:v>
                </c:pt>
                <c:pt idx="4391">
                  <c:v>32.032327061732985</c:v>
                </c:pt>
                <c:pt idx="4392">
                  <c:v>31.991791219117257</c:v>
                </c:pt>
                <c:pt idx="4393">
                  <c:v>31.951274771424611</c:v>
                </c:pt>
                <c:pt idx="4394">
                  <c:v>31.910777720357999</c:v>
                </c:pt>
                <c:pt idx="4395">
                  <c:v>31.870300067622399</c:v>
                </c:pt>
                <c:pt idx="4396">
                  <c:v>31.829841814923672</c:v>
                </c:pt>
                <c:pt idx="4397">
                  <c:v>31.789402963969842</c:v>
                </c:pt>
                <c:pt idx="4398">
                  <c:v>31.748983516470162</c:v>
                </c:pt>
                <c:pt idx="4399">
                  <c:v>31.708583474135704</c:v>
                </c:pt>
                <c:pt idx="4400">
                  <c:v>31.668202838679175</c:v>
                </c:pt>
                <c:pt idx="4401">
                  <c:v>31.627841611814809</c:v>
                </c:pt>
                <c:pt idx="4402">
                  <c:v>31.587499795258111</c:v>
                </c:pt>
                <c:pt idx="4403">
                  <c:v>31.547177390726738</c:v>
                </c:pt>
                <c:pt idx="4404">
                  <c:v>31.506874399939761</c:v>
                </c:pt>
                <c:pt idx="4405">
                  <c:v>31.466590824617526</c:v>
                </c:pt>
                <c:pt idx="4406">
                  <c:v>31.426326666482449</c:v>
                </c:pt>
                <c:pt idx="4407">
                  <c:v>31.386081927258374</c:v>
                </c:pt>
                <c:pt idx="4408">
                  <c:v>31.345856608670722</c:v>
                </c:pt>
                <c:pt idx="4409">
                  <c:v>31.305650712446553</c:v>
                </c:pt>
                <c:pt idx="4410">
                  <c:v>31.265464240314486</c:v>
                </c:pt>
                <c:pt idx="4411">
                  <c:v>31.225297194004835</c:v>
                </c:pt>
                <c:pt idx="4412">
                  <c:v>31.185149575249731</c:v>
                </c:pt>
                <c:pt idx="4413">
                  <c:v>31.145021385782336</c:v>
                </c:pt>
                <c:pt idx="4414">
                  <c:v>31.104912627338191</c:v>
                </c:pt>
                <c:pt idx="4415">
                  <c:v>31.06482330165414</c:v>
                </c:pt>
                <c:pt idx="4416">
                  <c:v>31.024753410468414</c:v>
                </c:pt>
                <c:pt idx="4417">
                  <c:v>30.984702955521179</c:v>
                </c:pt>
                <c:pt idx="4418">
                  <c:v>30.944671938554109</c:v>
                </c:pt>
                <c:pt idx="4419">
                  <c:v>30.904660361310622</c:v>
                </c:pt>
                <c:pt idx="4420">
                  <c:v>30.864668225535745</c:v>
                </c:pt>
                <c:pt idx="4421">
                  <c:v>30.824695532976136</c:v>
                </c:pt>
                <c:pt idx="4422">
                  <c:v>30.784742285380045</c:v>
                </c:pt>
                <c:pt idx="4423">
                  <c:v>30.744808484497476</c:v>
                </c:pt>
                <c:pt idx="4424">
                  <c:v>30.704894132080035</c:v>
                </c:pt>
                <c:pt idx="4425">
                  <c:v>30.664999229880955</c:v>
                </c:pt>
                <c:pt idx="4426">
                  <c:v>30.625123779654928</c:v>
                </c:pt>
                <c:pt idx="4427">
                  <c:v>30.585267783159047</c:v>
                </c:pt>
                <c:pt idx="4428">
                  <c:v>30.545431242151203</c:v>
                </c:pt>
                <c:pt idx="4429">
                  <c:v>30.505614158391268</c:v>
                </c:pt>
                <c:pt idx="4430">
                  <c:v>30.465816533640975</c:v>
                </c:pt>
                <c:pt idx="4431">
                  <c:v>30.426038369663619</c:v>
                </c:pt>
                <c:pt idx="4432">
                  <c:v>30.386279668223946</c:v>
                </c:pt>
                <c:pt idx="4433">
                  <c:v>30.346540431088727</c:v>
                </c:pt>
                <c:pt idx="4434">
                  <c:v>30.306820660026013</c:v>
                </c:pt>
                <c:pt idx="4435">
                  <c:v>30.267120356805886</c:v>
                </c:pt>
                <c:pt idx="4436">
                  <c:v>30.227439523199951</c:v>
                </c:pt>
                <c:pt idx="4437">
                  <c:v>30.18777816098174</c:v>
                </c:pt>
                <c:pt idx="4438">
                  <c:v>30.14813627192591</c:v>
                </c:pt>
                <c:pt idx="4439">
                  <c:v>30.108513857809495</c:v>
                </c:pt>
                <c:pt idx="4440">
                  <c:v>30.068910920410591</c:v>
                </c:pt>
                <c:pt idx="4441">
                  <c:v>30.029327461509581</c:v>
                </c:pt>
                <c:pt idx="4442">
                  <c:v>29.989763482887941</c:v>
                </c:pt>
                <c:pt idx="4443">
                  <c:v>29.950218986329325</c:v>
                </c:pt>
                <c:pt idx="4444">
                  <c:v>29.91069397361878</c:v>
                </c:pt>
                <c:pt idx="4445">
                  <c:v>29.871188446543563</c:v>
                </c:pt>
                <c:pt idx="4446">
                  <c:v>29.83170240689191</c:v>
                </c:pt>
                <c:pt idx="4447">
                  <c:v>29.79223585645428</c:v>
                </c:pt>
                <c:pt idx="4448">
                  <c:v>29.752788797022728</c:v>
                </c:pt>
                <c:pt idx="4449">
                  <c:v>29.713361230390937</c:v>
                </c:pt>
                <c:pt idx="4450">
                  <c:v>29.673953158354387</c:v>
                </c:pt>
                <c:pt idx="4451">
                  <c:v>29.634564582710251</c:v>
                </c:pt>
                <c:pt idx="4452">
                  <c:v>29.59519550525744</c:v>
                </c:pt>
                <c:pt idx="4453">
                  <c:v>29.555845927796444</c:v>
                </c:pt>
                <c:pt idx="4454">
                  <c:v>29.516515852129931</c:v>
                </c:pt>
                <c:pt idx="4455">
                  <c:v>29.477205280061746</c:v>
                </c:pt>
                <c:pt idx="4456">
                  <c:v>29.437914213397733</c:v>
                </c:pt>
                <c:pt idx="4457">
                  <c:v>29.398642653945554</c:v>
                </c:pt>
                <c:pt idx="4458">
                  <c:v>29.359390603514441</c:v>
                </c:pt>
                <c:pt idx="4459">
                  <c:v>29.320158063915414</c:v>
                </c:pt>
                <c:pt idx="4460">
                  <c:v>29.280945036961203</c:v>
                </c:pt>
                <c:pt idx="4461">
                  <c:v>29.241751524466451</c:v>
                </c:pt>
                <c:pt idx="4462">
                  <c:v>29.202577528247389</c:v>
                </c:pt>
                <c:pt idx="4463">
                  <c:v>29.163423050122155</c:v>
                </c:pt>
                <c:pt idx="4464">
                  <c:v>29.124288091910223</c:v>
                </c:pt>
                <c:pt idx="4465">
                  <c:v>29.085172655433375</c:v>
                </c:pt>
                <c:pt idx="4466">
                  <c:v>29.046076742514799</c:v>
                </c:pt>
                <c:pt idx="4467">
                  <c:v>29.00700035497977</c:v>
                </c:pt>
                <c:pt idx="4468">
                  <c:v>28.967943494654783</c:v>
                </c:pt>
                <c:pt idx="4469">
                  <c:v>28.928906163368652</c:v>
                </c:pt>
                <c:pt idx="4470">
                  <c:v>28.889888362951691</c:v>
                </c:pt>
                <c:pt idx="4471">
                  <c:v>28.850890095236082</c:v>
                </c:pt>
                <c:pt idx="4472">
                  <c:v>28.811911362055589</c:v>
                </c:pt>
                <c:pt idx="4473">
                  <c:v>28.77295216524584</c:v>
                </c:pt>
                <c:pt idx="4474">
                  <c:v>28.7340125066446</c:v>
                </c:pt>
                <c:pt idx="4475">
                  <c:v>28.69509238809087</c:v>
                </c:pt>
                <c:pt idx="4476">
                  <c:v>28.656191811425693</c:v>
                </c:pt>
                <c:pt idx="4477">
                  <c:v>28.617310778491973</c:v>
                </c:pt>
                <c:pt idx="4478">
                  <c:v>28.578449291134394</c:v>
                </c:pt>
                <c:pt idx="4479">
                  <c:v>28.539607351199209</c:v>
                </c:pt>
                <c:pt idx="4480">
                  <c:v>28.500784960534649</c:v>
                </c:pt>
                <c:pt idx="4481">
                  <c:v>28.4619821209908</c:v>
                </c:pt>
                <c:pt idx="4482">
                  <c:v>28.423198834419278</c:v>
                </c:pt>
                <c:pt idx="4483">
                  <c:v>28.38443510267388</c:v>
                </c:pt>
                <c:pt idx="4484">
                  <c:v>28.34569092760967</c:v>
                </c:pt>
                <c:pt idx="4485">
                  <c:v>28.306966311084352</c:v>
                </c:pt>
                <c:pt idx="4486">
                  <c:v>28.268261254956492</c:v>
                </c:pt>
                <c:pt idx="4487">
                  <c:v>28.22957576108729</c:v>
                </c:pt>
                <c:pt idx="4488">
                  <c:v>28.190909831339177</c:v>
                </c:pt>
                <c:pt idx="4489">
                  <c:v>28.152263467576805</c:v>
                </c:pt>
                <c:pt idx="4490">
                  <c:v>28.113636671666306</c:v>
                </c:pt>
                <c:pt idx="4491">
                  <c:v>28.075029445475757</c:v>
                </c:pt>
                <c:pt idx="4492">
                  <c:v>28.036441790875362</c:v>
                </c:pt>
                <c:pt idx="4493">
                  <c:v>27.997873709736783</c:v>
                </c:pt>
                <c:pt idx="4494">
                  <c:v>27.959325203933634</c:v>
                </c:pt>
                <c:pt idx="4495">
                  <c:v>27.920796275341317</c:v>
                </c:pt>
                <c:pt idx="4496">
                  <c:v>27.882286925837089</c:v>
                </c:pt>
                <c:pt idx="4497">
                  <c:v>27.84379715730017</c:v>
                </c:pt>
                <c:pt idx="4498">
                  <c:v>27.805326971611578</c:v>
                </c:pt>
                <c:pt idx="4499">
                  <c:v>27.766876370653787</c:v>
                </c:pt>
                <c:pt idx="4500">
                  <c:v>27.728445356311965</c:v>
                </c:pt>
                <c:pt idx="4501">
                  <c:v>27.690033930472229</c:v>
                </c:pt>
                <c:pt idx="4502">
                  <c:v>27.651642095023245</c:v>
                </c:pt>
                <c:pt idx="4503">
                  <c:v>27.613269851855083</c:v>
                </c:pt>
                <c:pt idx="4504">
                  <c:v>27.574917202859815</c:v>
                </c:pt>
                <c:pt idx="4505">
                  <c:v>27.536584149931571</c:v>
                </c:pt>
                <c:pt idx="4506">
                  <c:v>27.498270694965864</c:v>
                </c:pt>
                <c:pt idx="4507">
                  <c:v>27.459976839860698</c:v>
                </c:pt>
                <c:pt idx="4508">
                  <c:v>27.421702586515483</c:v>
                </c:pt>
                <c:pt idx="4509">
                  <c:v>27.383447936831768</c:v>
                </c:pt>
                <c:pt idx="4510">
                  <c:v>27.345212892712595</c:v>
                </c:pt>
                <c:pt idx="4511">
                  <c:v>27.30699745606336</c:v>
                </c:pt>
                <c:pt idx="4512">
                  <c:v>27.268801628791039</c:v>
                </c:pt>
                <c:pt idx="4513">
                  <c:v>27.230625412804674</c:v>
                </c:pt>
                <c:pt idx="4514">
                  <c:v>27.19246881001493</c:v>
                </c:pt>
                <c:pt idx="4515">
                  <c:v>27.154331822334601</c:v>
                </c:pt>
                <c:pt idx="4516">
                  <c:v>27.116214451678566</c:v>
                </c:pt>
                <c:pt idx="4517">
                  <c:v>27.078116699963175</c:v>
                </c:pt>
                <c:pt idx="4518">
                  <c:v>27.040038569106681</c:v>
                </c:pt>
                <c:pt idx="4519">
                  <c:v>27.001980061029602</c:v>
                </c:pt>
                <c:pt idx="4520">
                  <c:v>26.963941177653957</c:v>
                </c:pt>
                <c:pt idx="4521">
                  <c:v>26.925921920903985</c:v>
                </c:pt>
                <c:pt idx="4522">
                  <c:v>26.887922292705746</c:v>
                </c:pt>
                <c:pt idx="4523">
                  <c:v>26.849942294987216</c:v>
                </c:pt>
                <c:pt idx="4524">
                  <c:v>26.811981929678158</c:v>
                </c:pt>
                <c:pt idx="4525">
                  <c:v>26.774041198710453</c:v>
                </c:pt>
                <c:pt idx="4526">
                  <c:v>26.73612010401769</c:v>
                </c:pt>
                <c:pt idx="4527">
                  <c:v>26.698218647535612</c:v>
                </c:pt>
                <c:pt idx="4528">
                  <c:v>26.660336831201725</c:v>
                </c:pt>
                <c:pt idx="4529">
                  <c:v>26.62247465695555</c:v>
                </c:pt>
                <c:pt idx="4530">
                  <c:v>26.58463212673848</c:v>
                </c:pt>
                <c:pt idx="4531">
                  <c:v>26.546809242493737</c:v>
                </c:pt>
                <c:pt idx="4532">
                  <c:v>26.509006006166658</c:v>
                </c:pt>
                <c:pt idx="4533">
                  <c:v>26.471222419704421</c:v>
                </c:pt>
                <c:pt idx="4534">
                  <c:v>26.433458485056466</c:v>
                </c:pt>
                <c:pt idx="4535">
                  <c:v>26.395714204173533</c:v>
                </c:pt>
                <c:pt idx="4536">
                  <c:v>26.357989579008972</c:v>
                </c:pt>
                <c:pt idx="4537">
                  <c:v>26.320284611517593</c:v>
                </c:pt>
                <c:pt idx="4538">
                  <c:v>26.282599303656465</c:v>
                </c:pt>
                <c:pt idx="4539">
                  <c:v>26.244933657384539</c:v>
                </c:pt>
                <c:pt idx="4540">
                  <c:v>26.20728767466267</c:v>
                </c:pt>
                <c:pt idx="4541">
                  <c:v>26.169661357453663</c:v>
                </c:pt>
                <c:pt idx="4542">
                  <c:v>26.132054707722151</c:v>
                </c:pt>
                <c:pt idx="4543">
                  <c:v>26.094467727435191</c:v>
                </c:pt>
                <c:pt idx="4544">
                  <c:v>26.05690041856138</c:v>
                </c:pt>
                <c:pt idx="4545">
                  <c:v>26.019352783071611</c:v>
                </c:pt>
                <c:pt idx="4546">
                  <c:v>25.981824822938336</c:v>
                </c:pt>
                <c:pt idx="4547">
                  <c:v>25.944316540136523</c:v>
                </c:pt>
                <c:pt idx="4548">
                  <c:v>25.906827936642735</c:v>
                </c:pt>
                <c:pt idx="4549">
                  <c:v>25.869359014435357</c:v>
                </c:pt>
                <c:pt idx="4550">
                  <c:v>25.831909775495383</c:v>
                </c:pt>
                <c:pt idx="4551">
                  <c:v>25.794480221805259</c:v>
                </c:pt>
                <c:pt idx="4552">
                  <c:v>25.75707035534964</c:v>
                </c:pt>
                <c:pt idx="4553">
                  <c:v>25.719680178115308</c:v>
                </c:pt>
                <c:pt idx="4554">
                  <c:v>25.682309692090538</c:v>
                </c:pt>
                <c:pt idx="4555">
                  <c:v>25.644958899266104</c:v>
                </c:pt>
                <c:pt idx="4556">
                  <c:v>25.607627801634688</c:v>
                </c:pt>
                <c:pt idx="4557">
                  <c:v>25.570316401191057</c:v>
                </c:pt>
                <c:pt idx="4558">
                  <c:v>25.533024699931559</c:v>
                </c:pt>
                <c:pt idx="4559">
                  <c:v>25.495752699855018</c:v>
                </c:pt>
                <c:pt idx="4560">
                  <c:v>25.458500402962091</c:v>
                </c:pt>
                <c:pt idx="4561">
                  <c:v>25.421267811255628</c:v>
                </c:pt>
                <c:pt idx="4562">
                  <c:v>25.384054926740131</c:v>
                </c:pt>
                <c:pt idx="4563">
                  <c:v>25.346861751422527</c:v>
                </c:pt>
                <c:pt idx="4564">
                  <c:v>25.30968828731142</c:v>
                </c:pt>
                <c:pt idx="4565">
                  <c:v>25.272534536417705</c:v>
                </c:pt>
                <c:pt idx="4566">
                  <c:v>25.235400500754217</c:v>
                </c:pt>
                <c:pt idx="4567">
                  <c:v>25.198286182336059</c:v>
                </c:pt>
                <c:pt idx="4568">
                  <c:v>25.161191583179797</c:v>
                </c:pt>
                <c:pt idx="4569">
                  <c:v>25.12411670530474</c:v>
                </c:pt>
                <c:pt idx="4570">
                  <c:v>25.087061550731555</c:v>
                </c:pt>
                <c:pt idx="4571">
                  <c:v>25.05002612148354</c:v>
                </c:pt>
                <c:pt idx="4572">
                  <c:v>25.013010419585783</c:v>
                </c:pt>
                <c:pt idx="4573">
                  <c:v>24.976014447065442</c:v>
                </c:pt>
                <c:pt idx="4574">
                  <c:v>24.939038205951817</c:v>
                </c:pt>
                <c:pt idx="4575">
                  <c:v>24.902081698276049</c:v>
                </c:pt>
                <c:pt idx="4576">
                  <c:v>24.865144926071537</c:v>
                </c:pt>
                <c:pt idx="4577">
                  <c:v>24.828227891373952</c:v>
                </c:pt>
                <c:pt idx="4578">
                  <c:v>24.791330596220462</c:v>
                </c:pt>
                <c:pt idx="4579">
                  <c:v>24.754453042650823</c:v>
                </c:pt>
                <c:pt idx="4580">
                  <c:v>24.717595232706628</c:v>
                </c:pt>
                <c:pt idx="4581">
                  <c:v>24.680757168431512</c:v>
                </c:pt>
                <c:pt idx="4582">
                  <c:v>24.64393885187161</c:v>
                </c:pt>
                <c:pt idx="4583">
                  <c:v>24.607140285074422</c:v>
                </c:pt>
                <c:pt idx="4584">
                  <c:v>24.570361470090184</c:v>
                </c:pt>
                <c:pt idx="4585">
                  <c:v>24.533602408970918</c:v>
                </c:pt>
                <c:pt idx="4586">
                  <c:v>24.49686310377075</c:v>
                </c:pt>
                <c:pt idx="4587">
                  <c:v>24.460143556545912</c:v>
                </c:pt>
                <c:pt idx="4588">
                  <c:v>24.423443769355057</c:v>
                </c:pt>
                <c:pt idx="4589">
                  <c:v>24.3867637442583</c:v>
                </c:pt>
                <c:pt idx="4590">
                  <c:v>24.350103483318495</c:v>
                </c:pt>
                <c:pt idx="4591">
                  <c:v>24.313462988600183</c:v>
                </c:pt>
                <c:pt idx="4592">
                  <c:v>24.276842262170305</c:v>
                </c:pt>
                <c:pt idx="4593">
                  <c:v>24.240241306097737</c:v>
                </c:pt>
                <c:pt idx="4594">
                  <c:v>24.203660122453414</c:v>
                </c:pt>
                <c:pt idx="4595">
                  <c:v>24.167098713310516</c:v>
                </c:pt>
                <c:pt idx="4596">
                  <c:v>24.130557080744381</c:v>
                </c:pt>
                <c:pt idx="4597">
                  <c:v>24.094035226832432</c:v>
                </c:pt>
                <c:pt idx="4598">
                  <c:v>24.057533153654223</c:v>
                </c:pt>
                <c:pt idx="4599">
                  <c:v>24.02105086329135</c:v>
                </c:pt>
                <c:pt idx="4600">
                  <c:v>23.984588357827818</c:v>
                </c:pt>
                <c:pt idx="4601">
                  <c:v>23.948145639349203</c:v>
                </c:pt>
                <c:pt idx="4602">
                  <c:v>23.911722709944165</c:v>
                </c:pt>
                <c:pt idx="4603">
                  <c:v>23.875319571702381</c:v>
                </c:pt>
                <c:pt idx="4604">
                  <c:v>23.838936226716733</c:v>
                </c:pt>
                <c:pt idx="4605">
                  <c:v>23.802572677081397</c:v>
                </c:pt>
                <c:pt idx="4606">
                  <c:v>23.766228924893259</c:v>
                </c:pt>
                <c:pt idx="4607">
                  <c:v>23.729904972251287</c:v>
                </c:pt>
                <c:pt idx="4608">
                  <c:v>23.693600821256332</c:v>
                </c:pt>
                <c:pt idx="4609">
                  <c:v>23.65731647401179</c:v>
                </c:pt>
                <c:pt idx="4610">
                  <c:v>23.621051932622724</c:v>
                </c:pt>
                <c:pt idx="4611">
                  <c:v>23.58480719919709</c:v>
                </c:pt>
                <c:pt idx="4612">
                  <c:v>23.548582275844232</c:v>
                </c:pt>
                <c:pt idx="4613">
                  <c:v>23.512377164676138</c:v>
                </c:pt>
                <c:pt idx="4614">
                  <c:v>23.4761918678069</c:v>
                </c:pt>
                <c:pt idx="4615">
                  <c:v>23.440026387352816</c:v>
                </c:pt>
                <c:pt idx="4616">
                  <c:v>23.403880725432202</c:v>
                </c:pt>
                <c:pt idx="4617">
                  <c:v>23.367754884165777</c:v>
                </c:pt>
                <c:pt idx="4618">
                  <c:v>23.3316488656763</c:v>
                </c:pt>
                <c:pt idx="4619">
                  <c:v>23.295562672089023</c:v>
                </c:pt>
                <c:pt idx="4620">
                  <c:v>23.259496305531055</c:v>
                </c:pt>
                <c:pt idx="4621">
                  <c:v>23.223449768131616</c:v>
                </c:pt>
                <c:pt idx="4622">
                  <c:v>23.18742306202256</c:v>
                </c:pt>
                <c:pt idx="4623">
                  <c:v>23.151416189337571</c:v>
                </c:pt>
                <c:pt idx="4624">
                  <c:v>23.115429152212808</c:v>
                </c:pt>
                <c:pt idx="4625">
                  <c:v>23.079461952786399</c:v>
                </c:pt>
                <c:pt idx="4626">
                  <c:v>23.043514593199177</c:v>
                </c:pt>
                <c:pt idx="4627">
                  <c:v>23.007587075593449</c:v>
                </c:pt>
                <c:pt idx="4628">
                  <c:v>22.971679402114379</c:v>
                </c:pt>
                <c:pt idx="4629">
                  <c:v>22.935791574909043</c:v>
                </c:pt>
                <c:pt idx="4630">
                  <c:v>22.899923596126829</c:v>
                </c:pt>
                <c:pt idx="4631">
                  <c:v>22.864075467919353</c:v>
                </c:pt>
                <c:pt idx="4632">
                  <c:v>22.828247192440532</c:v>
                </c:pt>
                <c:pt idx="4633">
                  <c:v>22.792438771846552</c:v>
                </c:pt>
                <c:pt idx="4634">
                  <c:v>22.756650208295532</c:v>
                </c:pt>
                <c:pt idx="4635">
                  <c:v>22.720881503948423</c:v>
                </c:pt>
                <c:pt idx="4636">
                  <c:v>22.685132660967664</c:v>
                </c:pt>
                <c:pt idx="4637">
                  <c:v>22.64940368151866</c:v>
                </c:pt>
                <c:pt idx="4638">
                  <c:v>22.613694567768732</c:v>
                </c:pt>
                <c:pt idx="4639">
                  <c:v>22.578005321887474</c:v>
                </c:pt>
                <c:pt idx="4640">
                  <c:v>22.542335946046759</c:v>
                </c:pt>
                <c:pt idx="4641">
                  <c:v>22.506686442420737</c:v>
                </c:pt>
                <c:pt idx="4642">
                  <c:v>22.471056813185729</c:v>
                </c:pt>
                <c:pt idx="4643">
                  <c:v>22.435447060520733</c:v>
                </c:pt>
                <c:pt idx="4644">
                  <c:v>22.399857186606546</c:v>
                </c:pt>
                <c:pt idx="4645">
                  <c:v>22.364287193626474</c:v>
                </c:pt>
                <c:pt idx="4646">
                  <c:v>22.328737083765812</c:v>
                </c:pt>
                <c:pt idx="4647">
                  <c:v>22.293206859212827</c:v>
                </c:pt>
                <c:pt idx="4648">
                  <c:v>22.257696522157229</c:v>
                </c:pt>
                <c:pt idx="4649">
                  <c:v>22.222206074791583</c:v>
                </c:pt>
                <c:pt idx="4650">
                  <c:v>22.18673551931062</c:v>
                </c:pt>
                <c:pt idx="4651">
                  <c:v>22.151284857911431</c:v>
                </c:pt>
                <c:pt idx="4652">
                  <c:v>22.115854092793434</c:v>
                </c:pt>
                <c:pt idx="4653">
                  <c:v>22.080443226157794</c:v>
                </c:pt>
                <c:pt idx="4654">
                  <c:v>22.045052260208926</c:v>
                </c:pt>
                <c:pt idx="4655">
                  <c:v>22.009681197152595</c:v>
                </c:pt>
                <c:pt idx="4656">
                  <c:v>21.974330039197916</c:v>
                </c:pt>
                <c:pt idx="4657">
                  <c:v>21.938998788555239</c:v>
                </c:pt>
                <c:pt idx="4658">
                  <c:v>21.903687447438362</c:v>
                </c:pt>
                <c:pt idx="4659">
                  <c:v>21.868396018062235</c:v>
                </c:pt>
                <c:pt idx="4660">
                  <c:v>21.833124502645028</c:v>
                </c:pt>
                <c:pt idx="4661">
                  <c:v>21.797872903406702</c:v>
                </c:pt>
                <c:pt idx="4662">
                  <c:v>21.762641222570032</c:v>
                </c:pt>
                <c:pt idx="4663">
                  <c:v>21.727429462359787</c:v>
                </c:pt>
                <c:pt idx="4664">
                  <c:v>21.692237625003088</c:v>
                </c:pt>
                <c:pt idx="4665">
                  <c:v>21.657065712729775</c:v>
                </c:pt>
                <c:pt idx="4666">
                  <c:v>21.621913727771531</c:v>
                </c:pt>
                <c:pt idx="4667">
                  <c:v>21.586781672362623</c:v>
                </c:pt>
                <c:pt idx="4668">
                  <c:v>21.551669548739767</c:v>
                </c:pt>
                <c:pt idx="4669">
                  <c:v>21.51657735914176</c:v>
                </c:pt>
                <c:pt idx="4670">
                  <c:v>21.481505105810193</c:v>
                </c:pt>
                <c:pt idx="4671">
                  <c:v>21.446452790988637</c:v>
                </c:pt>
                <c:pt idx="4672">
                  <c:v>21.411420416923136</c:v>
                </c:pt>
                <c:pt idx="4673">
                  <c:v>21.376407985862389</c:v>
                </c:pt>
                <c:pt idx="4674">
                  <c:v>21.34141550005705</c:v>
                </c:pt>
                <c:pt idx="4675">
                  <c:v>21.306442961760293</c:v>
                </c:pt>
                <c:pt idx="4676">
                  <c:v>21.271490373227657</c:v>
                </c:pt>
                <c:pt idx="4677">
                  <c:v>21.23655773671732</c:v>
                </c:pt>
                <c:pt idx="4678">
                  <c:v>21.201645054489688</c:v>
                </c:pt>
                <c:pt idx="4679">
                  <c:v>21.16675232880738</c:v>
                </c:pt>
                <c:pt idx="4680">
                  <c:v>21.131879561935591</c:v>
                </c:pt>
                <c:pt idx="4681">
                  <c:v>21.097026756141929</c:v>
                </c:pt>
                <c:pt idx="4682">
                  <c:v>21.06219391369638</c:v>
                </c:pt>
                <c:pt idx="4683">
                  <c:v>21.027381036871081</c:v>
                </c:pt>
                <c:pt idx="4684">
                  <c:v>20.992588127941247</c:v>
                </c:pt>
                <c:pt idx="4685">
                  <c:v>20.957815189183691</c:v>
                </c:pt>
                <c:pt idx="4686">
                  <c:v>20.923062222878286</c:v>
                </c:pt>
                <c:pt idx="4687">
                  <c:v>20.888329231307168</c:v>
                </c:pt>
                <c:pt idx="4688">
                  <c:v>20.853616216754688</c:v>
                </c:pt>
                <c:pt idx="4689">
                  <c:v>20.818923181507611</c:v>
                </c:pt>
                <c:pt idx="4690">
                  <c:v>20.784250127855273</c:v>
                </c:pt>
                <c:pt idx="4691">
                  <c:v>20.749597058089709</c:v>
                </c:pt>
                <c:pt idx="4692">
                  <c:v>20.714963974505</c:v>
                </c:pt>
                <c:pt idx="4693">
                  <c:v>20.680350879397736</c:v>
                </c:pt>
                <c:pt idx="4694">
                  <c:v>20.645757775067118</c:v>
                </c:pt>
                <c:pt idx="4695">
                  <c:v>20.611184663814647</c:v>
                </c:pt>
                <c:pt idx="4696">
                  <c:v>20.576631547944366</c:v>
                </c:pt>
                <c:pt idx="4697">
                  <c:v>20.542098429762692</c:v>
                </c:pt>
                <c:pt idx="4698">
                  <c:v>20.507585311578453</c:v>
                </c:pt>
                <c:pt idx="4699">
                  <c:v>20.473092195703366</c:v>
                </c:pt>
                <c:pt idx="4700">
                  <c:v>20.438619084450856</c:v>
                </c:pt>
                <c:pt idx="4701">
                  <c:v>20.40416598013752</c:v>
                </c:pt>
                <c:pt idx="4702">
                  <c:v>20.369732885082094</c:v>
                </c:pt>
                <c:pt idx="4703">
                  <c:v>20.335319801606087</c:v>
                </c:pt>
                <c:pt idx="4704">
                  <c:v>20.300926732032909</c:v>
                </c:pt>
                <c:pt idx="4705">
                  <c:v>20.266553678688805</c:v>
                </c:pt>
                <c:pt idx="4706">
                  <c:v>20.232200643902789</c:v>
                </c:pt>
                <c:pt idx="4707">
                  <c:v>20.197867630005764</c:v>
                </c:pt>
                <c:pt idx="4708">
                  <c:v>20.163554639331608</c:v>
                </c:pt>
                <c:pt idx="4709">
                  <c:v>20.129261674216714</c:v>
                </c:pt>
                <c:pt idx="4710">
                  <c:v>20.094988736999603</c:v>
                </c:pt>
                <c:pt idx="4711">
                  <c:v>20.060735830021653</c:v>
                </c:pt>
                <c:pt idx="4712">
                  <c:v>20.026502955626647</c:v>
                </c:pt>
                <c:pt idx="4713">
                  <c:v>19.992290116160522</c:v>
                </c:pt>
                <c:pt idx="4714">
                  <c:v>19.958097313972356</c:v>
                </c:pt>
                <c:pt idx="4715">
                  <c:v>19.923924551413219</c:v>
                </c:pt>
                <c:pt idx="4716">
                  <c:v>19.889771830837216</c:v>
                </c:pt>
                <c:pt idx="4717">
                  <c:v>19.8556391546004</c:v>
                </c:pt>
                <c:pt idx="4718">
                  <c:v>19.821526525061756</c:v>
                </c:pt>
                <c:pt idx="4719">
                  <c:v>19.787433944582684</c:v>
                </c:pt>
                <c:pt idx="4720">
                  <c:v>19.753361415527309</c:v>
                </c:pt>
                <c:pt idx="4721">
                  <c:v>19.719308940261897</c:v>
                </c:pt>
                <c:pt idx="4722">
                  <c:v>19.685276521155906</c:v>
                </c:pt>
                <c:pt idx="4723">
                  <c:v>19.651264160580187</c:v>
                </c:pt>
                <c:pt idx="4724">
                  <c:v>19.617271860909742</c:v>
                </c:pt>
                <c:pt idx="4725">
                  <c:v>19.583299624520517</c:v>
                </c:pt>
                <c:pt idx="4726">
                  <c:v>19.54934745379256</c:v>
                </c:pt>
                <c:pt idx="4727">
                  <c:v>19.51541535110692</c:v>
                </c:pt>
                <c:pt idx="4728">
                  <c:v>19.481503318848521</c:v>
                </c:pt>
                <c:pt idx="4729">
                  <c:v>19.44761135940411</c:v>
                </c:pt>
                <c:pt idx="4730">
                  <c:v>19.413739475163361</c:v>
                </c:pt>
                <c:pt idx="4731">
                  <c:v>19.379887668518517</c:v>
                </c:pt>
                <c:pt idx="4732">
                  <c:v>19.346055941863987</c:v>
                </c:pt>
                <c:pt idx="4733">
                  <c:v>19.312244297597029</c:v>
                </c:pt>
                <c:pt idx="4734">
                  <c:v>19.278452738118009</c:v>
                </c:pt>
                <c:pt idx="4735">
                  <c:v>19.244681265828998</c:v>
                </c:pt>
                <c:pt idx="4736">
                  <c:v>19.210929883135286</c:v>
                </c:pt>
                <c:pt idx="4737">
                  <c:v>19.177198592444434</c:v>
                </c:pt>
                <c:pt idx="4738">
                  <c:v>19.143487396166787</c:v>
                </c:pt>
                <c:pt idx="4739">
                  <c:v>19.109796296715267</c:v>
                </c:pt>
                <c:pt idx="4740">
                  <c:v>19.076125296505147</c:v>
                </c:pt>
                <c:pt idx="4741">
                  <c:v>19.042474397955122</c:v>
                </c:pt>
                <c:pt idx="4742">
                  <c:v>19.008843603485449</c:v>
                </c:pt>
                <c:pt idx="4743">
                  <c:v>18.975232915519708</c:v>
                </c:pt>
                <c:pt idx="4744">
                  <c:v>18.94164233648398</c:v>
                </c:pt>
                <c:pt idx="4745">
                  <c:v>18.90807186880664</c:v>
                </c:pt>
                <c:pt idx="4746">
                  <c:v>18.874521514919309</c:v>
                </c:pt>
                <c:pt idx="4747">
                  <c:v>18.840991277255572</c:v>
                </c:pt>
                <c:pt idx="4748">
                  <c:v>18.807481158252305</c:v>
                </c:pt>
                <c:pt idx="4749">
                  <c:v>18.773991160348434</c:v>
                </c:pt>
                <c:pt idx="4750">
                  <c:v>18.740521285985832</c:v>
                </c:pt>
                <c:pt idx="4751">
                  <c:v>18.707071537609121</c:v>
                </c:pt>
                <c:pt idx="4752">
                  <c:v>18.67364191766552</c:v>
                </c:pt>
                <c:pt idx="4753">
                  <c:v>18.640232428604751</c:v>
                </c:pt>
                <c:pt idx="4754">
                  <c:v>18.606843072879258</c:v>
                </c:pt>
                <c:pt idx="4755">
                  <c:v>18.57347385294446</c:v>
                </c:pt>
                <c:pt idx="4756">
                  <c:v>18.540124771257915</c:v>
                </c:pt>
                <c:pt idx="4757">
                  <c:v>18.506795830280279</c:v>
                </c:pt>
                <c:pt idx="4758">
                  <c:v>18.473487032474786</c:v>
                </c:pt>
                <c:pt idx="4759">
                  <c:v>18.440198380307315</c:v>
                </c:pt>
                <c:pt idx="4760">
                  <c:v>18.406929876246341</c:v>
                </c:pt>
                <c:pt idx="4761">
                  <c:v>18.373681522763206</c:v>
                </c:pt>
                <c:pt idx="4762">
                  <c:v>18.340453322331935</c:v>
                </c:pt>
                <c:pt idx="4763">
                  <c:v>18.307245277429097</c:v>
                </c:pt>
                <c:pt idx="4764">
                  <c:v>18.27405739053421</c:v>
                </c:pt>
                <c:pt idx="4765">
                  <c:v>18.240889664129035</c:v>
                </c:pt>
                <c:pt idx="4766">
                  <c:v>18.207742100698681</c:v>
                </c:pt>
                <c:pt idx="4767">
                  <c:v>18.174614702730711</c:v>
                </c:pt>
                <c:pt idx="4768">
                  <c:v>18.141507472715087</c:v>
                </c:pt>
                <c:pt idx="4769">
                  <c:v>18.10842041314498</c:v>
                </c:pt>
                <c:pt idx="4770">
                  <c:v>18.075353526515809</c:v>
                </c:pt>
                <c:pt idx="4771">
                  <c:v>18.042306815326292</c:v>
                </c:pt>
                <c:pt idx="4772">
                  <c:v>18.009280282077437</c:v>
                </c:pt>
                <c:pt idx="4773">
                  <c:v>17.97627392927296</c:v>
                </c:pt>
                <c:pt idx="4774">
                  <c:v>17.943287759419892</c:v>
                </c:pt>
                <c:pt idx="4775">
                  <c:v>17.910321775027278</c:v>
                </c:pt>
                <c:pt idx="4776">
                  <c:v>17.877375978607525</c:v>
                </c:pt>
                <c:pt idx="4777">
                  <c:v>17.844450372675229</c:v>
                </c:pt>
                <c:pt idx="4778">
                  <c:v>17.811544959748232</c:v>
                </c:pt>
                <c:pt idx="4779">
                  <c:v>17.778659742346857</c:v>
                </c:pt>
                <c:pt idx="4780">
                  <c:v>17.7457947229945</c:v>
                </c:pt>
                <c:pt idx="4781">
                  <c:v>17.712949904216828</c:v>
                </c:pt>
                <c:pt idx="4782">
                  <c:v>17.68012528854257</c:v>
                </c:pt>
                <c:pt idx="4783">
                  <c:v>17.647320878503535</c:v>
                </c:pt>
                <c:pt idx="4784">
                  <c:v>17.614536676633797</c:v>
                </c:pt>
                <c:pt idx="4785">
                  <c:v>17.581772685470405</c:v>
                </c:pt>
                <c:pt idx="4786">
                  <c:v>17.54902890755346</c:v>
                </c:pt>
                <c:pt idx="4787">
                  <c:v>17.516305345425337</c:v>
                </c:pt>
                <c:pt idx="4788">
                  <c:v>17.483602001631702</c:v>
                </c:pt>
                <c:pt idx="4789">
                  <c:v>17.450918878720866</c:v>
                </c:pt>
                <c:pt idx="4790">
                  <c:v>17.418255979243611</c:v>
                </c:pt>
                <c:pt idx="4791">
                  <c:v>17.385613305754244</c:v>
                </c:pt>
                <c:pt idx="4792">
                  <c:v>17.35299086080903</c:v>
                </c:pt>
                <c:pt idx="4793">
                  <c:v>17.320388646967956</c:v>
                </c:pt>
                <c:pt idx="4794">
                  <c:v>17.28780666679296</c:v>
                </c:pt>
                <c:pt idx="4795">
                  <c:v>17.255244922849499</c:v>
                </c:pt>
                <c:pt idx="4796">
                  <c:v>17.222703417705418</c:v>
                </c:pt>
                <c:pt idx="4797">
                  <c:v>17.190182153931627</c:v>
                </c:pt>
                <c:pt idx="4798">
                  <c:v>17.157681134101782</c:v>
                </c:pt>
                <c:pt idx="4799">
                  <c:v>17.125200360792583</c:v>
                </c:pt>
                <c:pt idx="4800">
                  <c:v>17.09273983658311</c:v>
                </c:pt>
                <c:pt idx="4801">
                  <c:v>17.060299564055697</c:v>
                </c:pt>
                <c:pt idx="4802">
                  <c:v>17.02787954579566</c:v>
                </c:pt>
                <c:pt idx="4803">
                  <c:v>16.995479784390735</c:v>
                </c:pt>
                <c:pt idx="4804">
                  <c:v>16.963100282431743</c:v>
                </c:pt>
                <c:pt idx="4805">
                  <c:v>16.930741042512469</c:v>
                </c:pt>
                <c:pt idx="4806">
                  <c:v>16.89840206722948</c:v>
                </c:pt>
                <c:pt idx="4807">
                  <c:v>16.866083359182028</c:v>
                </c:pt>
                <c:pt idx="4808">
                  <c:v>16.833784920972622</c:v>
                </c:pt>
                <c:pt idx="4809">
                  <c:v>16.801506755206283</c:v>
                </c:pt>
                <c:pt idx="4810">
                  <c:v>16.769248864491196</c:v>
                </c:pt>
                <c:pt idx="4811">
                  <c:v>16.737011251438453</c:v>
                </c:pt>
                <c:pt idx="4812">
                  <c:v>16.704793918661782</c:v>
                </c:pt>
                <c:pt idx="4813">
                  <c:v>16.672596868778037</c:v>
                </c:pt>
                <c:pt idx="4814">
                  <c:v>16.640420104406932</c:v>
                </c:pt>
                <c:pt idx="4815">
                  <c:v>16.60826362817107</c:v>
                </c:pt>
                <c:pt idx="4816">
                  <c:v>16.576127442695739</c:v>
                </c:pt>
                <c:pt idx="4817">
                  <c:v>16.544011550609582</c:v>
                </c:pt>
                <c:pt idx="4818">
                  <c:v>16.511915954543891</c:v>
                </c:pt>
                <c:pt idx="4819">
                  <c:v>16.479840657132907</c:v>
                </c:pt>
                <c:pt idx="4820">
                  <c:v>16.447785661014173</c:v>
                </c:pt>
                <c:pt idx="4821">
                  <c:v>16.415750968827581</c:v>
                </c:pt>
                <c:pt idx="4822">
                  <c:v>16.383736583216148</c:v>
                </c:pt>
                <c:pt idx="4823">
                  <c:v>16.351742506825925</c:v>
                </c:pt>
                <c:pt idx="4824">
                  <c:v>16.319768742306053</c:v>
                </c:pt>
                <c:pt idx="4825">
                  <c:v>16.28781529230838</c:v>
                </c:pt>
                <c:pt idx="4826">
                  <c:v>16.255882159487733</c:v>
                </c:pt>
                <c:pt idx="4827">
                  <c:v>16.223969346501967</c:v>
                </c:pt>
                <c:pt idx="4828">
                  <c:v>16.19207685601231</c:v>
                </c:pt>
                <c:pt idx="4829">
                  <c:v>16.160204690681837</c:v>
                </c:pt>
                <c:pt idx="4830">
                  <c:v>16.128352853177997</c:v>
                </c:pt>
                <c:pt idx="4831">
                  <c:v>16.096521346170157</c:v>
                </c:pt>
                <c:pt idx="4832">
                  <c:v>16.064710172330983</c:v>
                </c:pt>
                <c:pt idx="4833">
                  <c:v>16.032919334336547</c:v>
                </c:pt>
                <c:pt idx="4834">
                  <c:v>16.001148834865315</c:v>
                </c:pt>
                <c:pt idx="4835">
                  <c:v>15.969398676599042</c:v>
                </c:pt>
                <c:pt idx="4836">
                  <c:v>15.93766886222244</c:v>
                </c:pt>
                <c:pt idx="4837">
                  <c:v>15.905959394423064</c:v>
                </c:pt>
                <c:pt idx="4838">
                  <c:v>15.874270275891771</c:v>
                </c:pt>
                <c:pt idx="4839">
                  <c:v>15.842601509322261</c:v>
                </c:pt>
                <c:pt idx="4840">
                  <c:v>15.8109530974113</c:v>
                </c:pt>
                <c:pt idx="4841">
                  <c:v>15.779325042858488</c:v>
                </c:pt>
                <c:pt idx="4842">
                  <c:v>15.747717348366848</c:v>
                </c:pt>
                <c:pt idx="4843">
                  <c:v>15.716130016642129</c:v>
                </c:pt>
                <c:pt idx="4844">
                  <c:v>15.684563050393249</c:v>
                </c:pt>
                <c:pt idx="4845">
                  <c:v>15.653016452332</c:v>
                </c:pt>
                <c:pt idx="4846">
                  <c:v>15.62149022517343</c:v>
                </c:pt>
                <c:pt idx="4847">
                  <c:v>15.589984371635351</c:v>
                </c:pt>
                <c:pt idx="4848">
                  <c:v>15.558498894438971</c:v>
                </c:pt>
                <c:pt idx="4849">
                  <c:v>15.527033796308332</c:v>
                </c:pt>
                <c:pt idx="4850">
                  <c:v>15.495589079970781</c:v>
                </c:pt>
                <c:pt idx="4851">
                  <c:v>15.464164748156181</c:v>
                </c:pt>
                <c:pt idx="4852">
                  <c:v>15.432760803598002</c:v>
                </c:pt>
                <c:pt idx="4853">
                  <c:v>15.40137724903269</c:v>
                </c:pt>
                <c:pt idx="4854">
                  <c:v>15.370014087199539</c:v>
                </c:pt>
                <c:pt idx="4855">
                  <c:v>15.338671320841119</c:v>
                </c:pt>
                <c:pt idx="4856">
                  <c:v>15.30734895270308</c:v>
                </c:pt>
                <c:pt idx="4857">
                  <c:v>15.276046985534039</c:v>
                </c:pt>
                <c:pt idx="4858">
                  <c:v>15.244765422086116</c:v>
                </c:pt>
                <c:pt idx="4859">
                  <c:v>15.213504265113952</c:v>
                </c:pt>
                <c:pt idx="4860">
                  <c:v>15.1822635173757</c:v>
                </c:pt>
                <c:pt idx="4861">
                  <c:v>15.151043181632248</c:v>
                </c:pt>
                <c:pt idx="4862">
                  <c:v>15.119843260648112</c:v>
                </c:pt>
                <c:pt idx="4863">
                  <c:v>15.088663757190549</c:v>
                </c:pt>
                <c:pt idx="4864">
                  <c:v>15.057504674029872</c:v>
                </c:pt>
                <c:pt idx="4865">
                  <c:v>15.02636601394005</c:v>
                </c:pt>
                <c:pt idx="4866">
                  <c:v>14.995247779697539</c:v>
                </c:pt>
                <c:pt idx="4867">
                  <c:v>14.964149974082432</c:v>
                </c:pt>
                <c:pt idx="4868">
                  <c:v>14.93307259987745</c:v>
                </c:pt>
                <c:pt idx="4869">
                  <c:v>14.902015659869164</c:v>
                </c:pt>
                <c:pt idx="4870">
                  <c:v>14.870979156846429</c:v>
                </c:pt>
                <c:pt idx="4871">
                  <c:v>14.83996309360208</c:v>
                </c:pt>
                <c:pt idx="4872">
                  <c:v>14.808967472931668</c:v>
                </c:pt>
                <c:pt idx="4873">
                  <c:v>14.777992297634063</c:v>
                </c:pt>
                <c:pt idx="4874">
                  <c:v>14.74703757051094</c:v>
                </c:pt>
                <c:pt idx="4875">
                  <c:v>14.71610329436777</c:v>
                </c:pt>
                <c:pt idx="4876">
                  <c:v>14.685189472012842</c:v>
                </c:pt>
                <c:pt idx="4877">
                  <c:v>14.65429610625762</c:v>
                </c:pt>
                <c:pt idx="4878">
                  <c:v>14.62342319991666</c:v>
                </c:pt>
                <c:pt idx="4879">
                  <c:v>14.592570755808032</c:v>
                </c:pt>
                <c:pt idx="4880">
                  <c:v>14.561738776752749</c:v>
                </c:pt>
                <c:pt idx="4881">
                  <c:v>14.530927265575031</c:v>
                </c:pt>
                <c:pt idx="4882">
                  <c:v>14.500136225102613</c:v>
                </c:pt>
                <c:pt idx="4883">
                  <c:v>14.469365658165829</c:v>
                </c:pt>
                <c:pt idx="4884">
                  <c:v>14.4386155675989</c:v>
                </c:pt>
                <c:pt idx="4885">
                  <c:v>14.407885956238889</c:v>
                </c:pt>
                <c:pt idx="4886">
                  <c:v>14.377176826926021</c:v>
                </c:pt>
                <c:pt idx="4887">
                  <c:v>14.346488182504171</c:v>
                </c:pt>
                <c:pt idx="4888">
                  <c:v>14.315820025819733</c:v>
                </c:pt>
                <c:pt idx="4889">
                  <c:v>14.285172359723282</c:v>
                </c:pt>
                <c:pt idx="4890">
                  <c:v>14.25454518706778</c:v>
                </c:pt>
                <c:pt idx="4891">
                  <c:v>14.223938510710068</c:v>
                </c:pt>
                <c:pt idx="4892">
                  <c:v>14.193352333509612</c:v>
                </c:pt>
                <c:pt idx="4893">
                  <c:v>14.162786658329715</c:v>
                </c:pt>
                <c:pt idx="4894">
                  <c:v>14.132241488036529</c:v>
                </c:pt>
                <c:pt idx="4895">
                  <c:v>14.101716825499979</c:v>
                </c:pt>
                <c:pt idx="4896">
                  <c:v>14.071212673592578</c:v>
                </c:pt>
                <c:pt idx="4897">
                  <c:v>14.040729035190621</c:v>
                </c:pt>
                <c:pt idx="4898">
                  <c:v>14.010265913173669</c:v>
                </c:pt>
                <c:pt idx="4899">
                  <c:v>13.979823310424361</c:v>
                </c:pt>
                <c:pt idx="4900">
                  <c:v>13.949401229828542</c:v>
                </c:pt>
                <c:pt idx="4901">
                  <c:v>13.91899967427565</c:v>
                </c:pt>
                <c:pt idx="4902">
                  <c:v>13.88861864665836</c:v>
                </c:pt>
                <c:pt idx="4903">
                  <c:v>13.858258149872711</c:v>
                </c:pt>
                <c:pt idx="4904">
                  <c:v>13.827918186817499</c:v>
                </c:pt>
                <c:pt idx="4905">
                  <c:v>13.797598760395598</c:v>
                </c:pt>
                <c:pt idx="4906">
                  <c:v>13.767299873512632</c:v>
                </c:pt>
                <c:pt idx="4907">
                  <c:v>13.737021529077937</c:v>
                </c:pt>
                <c:pt idx="4908">
                  <c:v>13.706763730004068</c:v>
                </c:pt>
                <c:pt idx="4909">
                  <c:v>13.676526479206872</c:v>
                </c:pt>
                <c:pt idx="4910">
                  <c:v>13.64630977960525</c:v>
                </c:pt>
                <c:pt idx="4911">
                  <c:v>13.6161136341222</c:v>
                </c:pt>
                <c:pt idx="4912">
                  <c:v>13.585938045683244</c:v>
                </c:pt>
                <c:pt idx="4913">
                  <c:v>13.555783017217614</c:v>
                </c:pt>
                <c:pt idx="4914">
                  <c:v>13.525648551658092</c:v>
                </c:pt>
                <c:pt idx="4915">
                  <c:v>13.495534651940554</c:v>
                </c:pt>
                <c:pt idx="4916">
                  <c:v>13.465441321004334</c:v>
                </c:pt>
                <c:pt idx="4917">
                  <c:v>13.435368561792128</c:v>
                </c:pt>
                <c:pt idx="4918">
                  <c:v>13.405316377249793</c:v>
                </c:pt>
                <c:pt idx="4919">
                  <c:v>13.375284770327264</c:v>
                </c:pt>
                <c:pt idx="4920">
                  <c:v>13.345273743976968</c:v>
                </c:pt>
                <c:pt idx="4921">
                  <c:v>13.315283301155382</c:v>
                </c:pt>
                <c:pt idx="4922">
                  <c:v>13.285313444821949</c:v>
                </c:pt>
                <c:pt idx="4923">
                  <c:v>13.255364177939732</c:v>
                </c:pt>
                <c:pt idx="4924">
                  <c:v>13.22543550347547</c:v>
                </c:pt>
                <c:pt idx="4925">
                  <c:v>13.19552742439879</c:v>
                </c:pt>
                <c:pt idx="4926">
                  <c:v>13.165639943683061</c:v>
                </c:pt>
                <c:pt idx="4927">
                  <c:v>13.135773064304708</c:v>
                </c:pt>
                <c:pt idx="4928">
                  <c:v>13.105926789244389</c:v>
                </c:pt>
                <c:pt idx="4929">
                  <c:v>13.076101121485118</c:v>
                </c:pt>
                <c:pt idx="4930">
                  <c:v>13.046296064014371</c:v>
                </c:pt>
                <c:pt idx="4931">
                  <c:v>13.016511619822214</c:v>
                </c:pt>
                <c:pt idx="4932">
                  <c:v>12.986747791902809</c:v>
                </c:pt>
                <c:pt idx="4933">
                  <c:v>12.95700458325342</c:v>
                </c:pt>
                <c:pt idx="4934">
                  <c:v>12.92728199687491</c:v>
                </c:pt>
                <c:pt idx="4935">
                  <c:v>12.897580035771341</c:v>
                </c:pt>
                <c:pt idx="4936">
                  <c:v>12.867898702950868</c:v>
                </c:pt>
                <c:pt idx="4937">
                  <c:v>12.83823800142426</c:v>
                </c:pt>
                <c:pt idx="4938">
                  <c:v>12.808597934206382</c:v>
                </c:pt>
                <c:pt idx="4939">
                  <c:v>12.778978504315376</c:v>
                </c:pt>
                <c:pt idx="4940">
                  <c:v>12.749379714772941</c:v>
                </c:pt>
                <c:pt idx="4941">
                  <c:v>12.71980156860428</c:v>
                </c:pt>
                <c:pt idx="4942">
                  <c:v>12.69024406883813</c:v>
                </c:pt>
                <c:pt idx="4943">
                  <c:v>12.660707218506273</c:v>
                </c:pt>
                <c:pt idx="4944">
                  <c:v>12.631191020644739</c:v>
                </c:pt>
                <c:pt idx="4945">
                  <c:v>12.601695478292578</c:v>
                </c:pt>
                <c:pt idx="4946">
                  <c:v>12.57222059449253</c:v>
                </c:pt>
                <c:pt idx="4947">
                  <c:v>12.542766372290712</c:v>
                </c:pt>
                <c:pt idx="4948">
                  <c:v>12.513332814737002</c:v>
                </c:pt>
                <c:pt idx="4949">
                  <c:v>12.48391992488467</c:v>
                </c:pt>
                <c:pt idx="4950">
                  <c:v>12.454527705790669</c:v>
                </c:pt>
                <c:pt idx="4951">
                  <c:v>12.425156160515202</c:v>
                </c:pt>
                <c:pt idx="4952">
                  <c:v>12.395805292122253</c:v>
                </c:pt>
                <c:pt idx="4953">
                  <c:v>12.366475103679189</c:v>
                </c:pt>
                <c:pt idx="4954">
                  <c:v>12.337165598257171</c:v>
                </c:pt>
                <c:pt idx="4955">
                  <c:v>12.307876778930963</c:v>
                </c:pt>
                <c:pt idx="4956">
                  <c:v>12.278608648778398</c:v>
                </c:pt>
                <c:pt idx="4957">
                  <c:v>12.249361210881549</c:v>
                </c:pt>
                <c:pt idx="4958">
                  <c:v>12.220134468325632</c:v>
                </c:pt>
                <c:pt idx="4959">
                  <c:v>12.190928424199738</c:v>
                </c:pt>
                <c:pt idx="4960">
                  <c:v>12.16174308159594</c:v>
                </c:pt>
                <c:pt idx="4961">
                  <c:v>12.132578443610726</c:v>
                </c:pt>
                <c:pt idx="4962">
                  <c:v>12.103434513343764</c:v>
                </c:pt>
                <c:pt idx="4963">
                  <c:v>12.074311293898351</c:v>
                </c:pt>
                <c:pt idx="4964">
                  <c:v>12.045208788381331</c:v>
                </c:pt>
                <c:pt idx="4965">
                  <c:v>12.016126999903411</c:v>
                </c:pt>
                <c:pt idx="4966">
                  <c:v>11.987065931578799</c:v>
                </c:pt>
                <c:pt idx="4967">
                  <c:v>11.958025586525252</c:v>
                </c:pt>
                <c:pt idx="4968">
                  <c:v>11.929005967864041</c:v>
                </c:pt>
                <c:pt idx="4969">
                  <c:v>11.900007078720529</c:v>
                </c:pt>
                <c:pt idx="4970">
                  <c:v>11.871028922223269</c:v>
                </c:pt>
                <c:pt idx="4971">
                  <c:v>11.84207150150468</c:v>
                </c:pt>
                <c:pt idx="4972">
                  <c:v>11.813134819701023</c:v>
                </c:pt>
                <c:pt idx="4973">
                  <c:v>11.784218879951538</c:v>
                </c:pt>
                <c:pt idx="4974">
                  <c:v>11.755323685400008</c:v>
                </c:pt>
                <c:pt idx="4975">
                  <c:v>11.726449239193414</c:v>
                </c:pt>
                <c:pt idx="4976">
                  <c:v>11.697595544482342</c:v>
                </c:pt>
                <c:pt idx="4977">
                  <c:v>11.668762604421262</c:v>
                </c:pt>
                <c:pt idx="4978">
                  <c:v>11.639950422168399</c:v>
                </c:pt>
                <c:pt idx="4979">
                  <c:v>11.611159000885269</c:v>
                </c:pt>
                <c:pt idx="4980">
                  <c:v>11.582388343737477</c:v>
                </c:pt>
                <c:pt idx="4981">
                  <c:v>11.553638453894282</c:v>
                </c:pt>
                <c:pt idx="4982">
                  <c:v>11.52490933452845</c:v>
                </c:pt>
                <c:pt idx="4983">
                  <c:v>11.49620098881684</c:v>
                </c:pt>
                <c:pt idx="4984">
                  <c:v>11.467513419939509</c:v>
                </c:pt>
                <c:pt idx="4985">
                  <c:v>11.438846631080819</c:v>
                </c:pt>
                <c:pt idx="4986">
                  <c:v>11.410200625428221</c:v>
                </c:pt>
                <c:pt idx="4987">
                  <c:v>11.38157540617323</c:v>
                </c:pt>
                <c:pt idx="4988">
                  <c:v>11.352970976511592</c:v>
                </c:pt>
                <c:pt idx="4989">
                  <c:v>11.324387339641994</c:v>
                </c:pt>
                <c:pt idx="4990">
                  <c:v>11.295824498767221</c:v>
                </c:pt>
                <c:pt idx="4991">
                  <c:v>11.267282457093932</c:v>
                </c:pt>
                <c:pt idx="4992">
                  <c:v>11.238761217832398</c:v>
                </c:pt>
                <c:pt idx="4993">
                  <c:v>11.210260784196576</c:v>
                </c:pt>
                <c:pt idx="4994">
                  <c:v>11.181781159404578</c:v>
                </c:pt>
                <c:pt idx="4995">
                  <c:v>11.15332234667784</c:v>
                </c:pt>
                <c:pt idx="4996">
                  <c:v>11.12488434924165</c:v>
                </c:pt>
                <c:pt idx="4997">
                  <c:v>11.09646717032552</c:v>
                </c:pt>
                <c:pt idx="4998">
                  <c:v>11.068070813162143</c:v>
                </c:pt>
                <c:pt idx="4999">
                  <c:v>11.03969528098872</c:v>
                </c:pt>
                <c:pt idx="5000">
                  <c:v>11.011340577045592</c:v>
                </c:pt>
                <c:pt idx="5001">
                  <c:v>10.983006704577353</c:v>
                </c:pt>
                <c:pt idx="5002">
                  <c:v>10.95469366683227</c:v>
                </c:pt>
                <c:pt idx="5003">
                  <c:v>10.926401467062362</c:v>
                </c:pt>
                <c:pt idx="5004">
                  <c:v>10.8981301085235</c:v>
                </c:pt>
                <c:pt idx="5005">
                  <c:v>10.869879594475664</c:v>
                </c:pt>
                <c:pt idx="5006">
                  <c:v>10.841649928182109</c:v>
                </c:pt>
                <c:pt idx="5007">
                  <c:v>10.81344111291077</c:v>
                </c:pt>
                <c:pt idx="5008">
                  <c:v>10.785253151932519</c:v>
                </c:pt>
                <c:pt idx="5009">
                  <c:v>10.757086048522812</c:v>
                </c:pt>
                <c:pt idx="5010">
                  <c:v>10.728939805960581</c:v>
                </c:pt>
                <c:pt idx="5011">
                  <c:v>10.700814427528771</c:v>
                </c:pt>
                <c:pt idx="5012">
                  <c:v>10.672709916514071</c:v>
                </c:pt>
                <c:pt idx="5013">
                  <c:v>10.644626276207251</c:v>
                </c:pt>
                <c:pt idx="5014">
                  <c:v>10.61656350990307</c:v>
                </c:pt>
                <c:pt idx="5015">
                  <c:v>10.588521620899709</c:v>
                </c:pt>
                <c:pt idx="5016">
                  <c:v>10.560500612499542</c:v>
                </c:pt>
                <c:pt idx="5017">
                  <c:v>10.532500488008912</c:v>
                </c:pt>
                <c:pt idx="5018">
                  <c:v>10.504521250738263</c:v>
                </c:pt>
                <c:pt idx="5019">
                  <c:v>10.476562904001243</c:v>
                </c:pt>
                <c:pt idx="5020">
                  <c:v>10.448625451116126</c:v>
                </c:pt>
                <c:pt idx="5021">
                  <c:v>10.420708895404863</c:v>
                </c:pt>
                <c:pt idx="5022">
                  <c:v>10.39281324019333</c:v>
                </c:pt>
                <c:pt idx="5023">
                  <c:v>10.364938488811108</c:v>
                </c:pt>
                <c:pt idx="5024">
                  <c:v>10.33708464459238</c:v>
                </c:pt>
                <c:pt idx="5025">
                  <c:v>10.309251710874777</c:v>
                </c:pt>
                <c:pt idx="5026">
                  <c:v>10.281439690999893</c:v>
                </c:pt>
                <c:pt idx="5027">
                  <c:v>10.253648588313412</c:v>
                </c:pt>
                <c:pt idx="5028">
                  <c:v>10.225878406165117</c:v>
                </c:pt>
                <c:pt idx="5029">
                  <c:v>10.198129147908558</c:v>
                </c:pt>
                <c:pt idx="5030">
                  <c:v>10.170400816901122</c:v>
                </c:pt>
                <c:pt idx="5031">
                  <c:v>10.142693416504763</c:v>
                </c:pt>
                <c:pt idx="5032">
                  <c:v>10.115006950084481</c:v>
                </c:pt>
                <c:pt idx="5033">
                  <c:v>10.087341421010416</c:v>
                </c:pt>
                <c:pt idx="5034">
                  <c:v>10.059696832656023</c:v>
                </c:pt>
                <c:pt idx="5035">
                  <c:v>10.032073188398668</c:v>
                </c:pt>
                <c:pt idx="5036">
                  <c:v>10.00447049162022</c:v>
                </c:pt>
                <c:pt idx="5037">
                  <c:v>9.976888745706276</c:v>
                </c:pt>
                <c:pt idx="5038">
                  <c:v>9.9493279540465078</c:v>
                </c:pt>
                <c:pt idx="5039">
                  <c:v>9.9217881200344742</c:v>
                </c:pt>
                <c:pt idx="5040">
                  <c:v>9.8942692470681664</c:v>
                </c:pt>
                <c:pt idx="5041">
                  <c:v>9.8667713385492011</c:v>
                </c:pt>
                <c:pt idx="5042">
                  <c:v>9.839294397883636</c:v>
                </c:pt>
                <c:pt idx="5043">
                  <c:v>9.8118384284811651</c:v>
                </c:pt>
                <c:pt idx="5044">
                  <c:v>9.7844034337559247</c:v>
                </c:pt>
                <c:pt idx="5045">
                  <c:v>9.7569894171259115</c:v>
                </c:pt>
                <c:pt idx="5046">
                  <c:v>9.7295963820134244</c:v>
                </c:pt>
                <c:pt idx="5047">
                  <c:v>9.7022243318444357</c:v>
                </c:pt>
                <c:pt idx="5048">
                  <c:v>9.6748732700490905</c:v>
                </c:pt>
                <c:pt idx="5049">
                  <c:v>9.6475432000624437</c:v>
                </c:pt>
                <c:pt idx="5050">
                  <c:v>9.6202341253223835</c:v>
                </c:pt>
                <c:pt idx="5051">
                  <c:v>9.5929460492718022</c:v>
                </c:pt>
                <c:pt idx="5052">
                  <c:v>9.5656789753576845</c:v>
                </c:pt>
                <c:pt idx="5053">
                  <c:v>9.5384329070303124</c:v>
                </c:pt>
                <c:pt idx="5054">
                  <c:v>9.5112078477450837</c:v>
                </c:pt>
                <c:pt idx="5055">
                  <c:v>9.4840038009612631</c:v>
                </c:pt>
                <c:pt idx="5056">
                  <c:v>9.4568207701416327</c:v>
                </c:pt>
                <c:pt idx="5057">
                  <c:v>9.4296587587541012</c:v>
                </c:pt>
                <c:pt idx="5058">
                  <c:v>9.4025177702699825</c:v>
                </c:pt>
                <c:pt idx="5059">
                  <c:v>9.3753978081649088</c:v>
                </c:pt>
                <c:pt idx="5060">
                  <c:v>9.3482988759191699</c:v>
                </c:pt>
                <c:pt idx="5061">
                  <c:v>9.3212209770162531</c:v>
                </c:pt>
                <c:pt idx="5062">
                  <c:v>9.2941641149448611</c:v>
                </c:pt>
                <c:pt idx="5063">
                  <c:v>9.2671282931972314</c:v>
                </c:pt>
                <c:pt idx="5064">
                  <c:v>9.2401135152700231</c:v>
                </c:pt>
                <c:pt idx="5065">
                  <c:v>9.2131197846638866</c:v>
                </c:pt>
                <c:pt idx="5066">
                  <c:v>9.1861471048841281</c:v>
                </c:pt>
                <c:pt idx="5067">
                  <c:v>9.1591954794400294</c:v>
                </c:pt>
                <c:pt idx="5068">
                  <c:v>9.1322649118445156</c:v>
                </c:pt>
                <c:pt idx="5069">
                  <c:v>9.1053554056156241</c:v>
                </c:pt>
                <c:pt idx="5070">
                  <c:v>9.0784669642753784</c:v>
                </c:pt>
                <c:pt idx="5071">
                  <c:v>9.0515995913496585</c:v>
                </c:pt>
                <c:pt idx="5072">
                  <c:v>9.0247532903687784</c:v>
                </c:pt>
                <c:pt idx="5073">
                  <c:v>8.9979280648676081</c:v>
                </c:pt>
                <c:pt idx="5074">
                  <c:v>8.9711239183846505</c:v>
                </c:pt>
                <c:pt idx="5075">
                  <c:v>8.9443408544634053</c:v>
                </c:pt>
                <c:pt idx="5076">
                  <c:v>8.9175788766511328</c:v>
                </c:pt>
                <c:pt idx="5077">
                  <c:v>8.8908379884993014</c:v>
                </c:pt>
                <c:pt idx="5078">
                  <c:v>8.864118193564023</c:v>
                </c:pt>
                <c:pt idx="5079">
                  <c:v>8.8374194954056424</c:v>
                </c:pt>
                <c:pt idx="5080">
                  <c:v>8.8107418975885707</c:v>
                </c:pt>
                <c:pt idx="5081">
                  <c:v>8.7840854036814449</c:v>
                </c:pt>
                <c:pt idx="5082">
                  <c:v>8.7574500172577832</c:v>
                </c:pt>
                <c:pt idx="5083">
                  <c:v>8.7308357418949623</c:v>
                </c:pt>
                <c:pt idx="5084">
                  <c:v>8.7042425811741264</c:v>
                </c:pt>
                <c:pt idx="5085">
                  <c:v>8.6776705386820954</c:v>
                </c:pt>
                <c:pt idx="5086">
                  <c:v>8.6511196180087513</c:v>
                </c:pt>
                <c:pt idx="5087">
                  <c:v>8.6245898227492166</c:v>
                </c:pt>
                <c:pt idx="5088">
                  <c:v>8.59808115650236</c:v>
                </c:pt>
                <c:pt idx="5089">
                  <c:v>8.5715936228720579</c:v>
                </c:pt>
                <c:pt idx="5090">
                  <c:v>8.5451272254654782</c:v>
                </c:pt>
                <c:pt idx="5091">
                  <c:v>8.518681967895132</c:v>
                </c:pt>
                <c:pt idx="5092">
                  <c:v>8.4922578537775166</c:v>
                </c:pt>
                <c:pt idx="5093">
                  <c:v>8.4658548867335526</c:v>
                </c:pt>
                <c:pt idx="5094">
                  <c:v>8.4394730703883738</c:v>
                </c:pt>
                <c:pt idx="5095">
                  <c:v>8.4131124083718856</c:v>
                </c:pt>
                <c:pt idx="5096">
                  <c:v>8.3867729043183203</c:v>
                </c:pt>
                <c:pt idx="5097">
                  <c:v>8.3604545618655415</c:v>
                </c:pt>
                <c:pt idx="5098">
                  <c:v>8.3341573846570878</c:v>
                </c:pt>
                <c:pt idx="5099">
                  <c:v>8.3078813763398216</c:v>
                </c:pt>
                <c:pt idx="5100">
                  <c:v>8.2816265405655809</c:v>
                </c:pt>
                <c:pt idx="5101">
                  <c:v>8.2553928809907688</c:v>
                </c:pt>
                <c:pt idx="5102">
                  <c:v>8.2291804012757535</c:v>
                </c:pt>
                <c:pt idx="5103">
                  <c:v>8.2029891050855781</c:v>
                </c:pt>
                <c:pt idx="5104">
                  <c:v>8.1768189960900486</c:v>
                </c:pt>
                <c:pt idx="5105">
                  <c:v>8.1506700779626176</c:v>
                </c:pt>
                <c:pt idx="5106">
                  <c:v>8.1245423543820721</c:v>
                </c:pt>
                <c:pt idx="5107">
                  <c:v>8.0984358290311906</c:v>
                </c:pt>
                <c:pt idx="5108">
                  <c:v>8.0723505055971714</c:v>
                </c:pt>
                <c:pt idx="5109">
                  <c:v>8.046286387772227</c:v>
                </c:pt>
                <c:pt idx="5110">
                  <c:v>8.0202434792522013</c:v>
                </c:pt>
                <c:pt idx="5111">
                  <c:v>7.994221783738511</c:v>
                </c:pt>
                <c:pt idx="5112">
                  <c:v>7.9682213049358683</c:v>
                </c:pt>
                <c:pt idx="5113">
                  <c:v>7.9422420465546697</c:v>
                </c:pt>
                <c:pt idx="5114">
                  <c:v>7.9162840123090632</c:v>
                </c:pt>
                <c:pt idx="5115">
                  <c:v>7.8903472059177489</c:v>
                </c:pt>
                <c:pt idx="5116">
                  <c:v>7.8644316311044227</c:v>
                </c:pt>
                <c:pt idx="5117">
                  <c:v>7.838537291596765</c:v>
                </c:pt>
                <c:pt idx="5118">
                  <c:v>7.8126641911276815</c:v>
                </c:pt>
                <c:pt idx="5119">
                  <c:v>7.7868123334340575</c:v>
                </c:pt>
                <c:pt idx="5120">
                  <c:v>7.760981722257327</c:v>
                </c:pt>
                <c:pt idx="5121">
                  <c:v>7.7351723613439285</c:v>
                </c:pt>
                <c:pt idx="5122">
                  <c:v>7.7093842544446156</c:v>
                </c:pt>
                <c:pt idx="5123">
                  <c:v>7.6836174053143518</c:v>
                </c:pt>
                <c:pt idx="5124">
                  <c:v>7.6578718177134402</c:v>
                </c:pt>
                <c:pt idx="5125">
                  <c:v>7.6321474954060591</c:v>
                </c:pt>
                <c:pt idx="5126">
                  <c:v>7.6064444421618305</c:v>
                </c:pt>
                <c:pt idx="5127">
                  <c:v>7.5807626617540231</c:v>
                </c:pt>
                <c:pt idx="5128">
                  <c:v>7.555102157961243</c:v>
                </c:pt>
                <c:pt idx="5129">
                  <c:v>7.5294629345665385</c:v>
                </c:pt>
                <c:pt idx="5130">
                  <c:v>7.5038449953571567</c:v>
                </c:pt>
                <c:pt idx="5131">
                  <c:v>7.4782483441254621</c:v>
                </c:pt>
                <c:pt idx="5132">
                  <c:v>7.4526729846683697</c:v>
                </c:pt>
                <c:pt idx="5133">
                  <c:v>7.4271189207874482</c:v>
                </c:pt>
                <c:pt idx="5134">
                  <c:v>7.401586156288829</c:v>
                </c:pt>
                <c:pt idx="5135">
                  <c:v>7.3760746949835161</c:v>
                </c:pt>
                <c:pt idx="5136">
                  <c:v>7.3505845406864951</c:v>
                </c:pt>
                <c:pt idx="5137">
                  <c:v>7.3251156972186768</c:v>
                </c:pt>
                <c:pt idx="5138">
                  <c:v>7.2996681684042537</c:v>
                </c:pt>
                <c:pt idx="5139">
                  <c:v>7.2742419580734463</c:v>
                </c:pt>
                <c:pt idx="5140">
                  <c:v>7.2488370700598912</c:v>
                </c:pt>
                <c:pt idx="5141">
                  <c:v>7.223453508203022</c:v>
                </c:pt>
                <c:pt idx="5142">
                  <c:v>7.1980912763463598</c:v>
                </c:pt>
                <c:pt idx="5143">
                  <c:v>7.1727503783382067</c:v>
                </c:pt>
                <c:pt idx="5144">
                  <c:v>7.1474308180319763</c:v>
                </c:pt>
                <c:pt idx="5145">
                  <c:v>7.1221325992854059</c:v>
                </c:pt>
                <c:pt idx="5146">
                  <c:v>7.0968557259611211</c:v>
                </c:pt>
                <c:pt idx="5147">
                  <c:v>7.0716002019265156</c:v>
                </c:pt>
                <c:pt idx="5148">
                  <c:v>7.0463660310535383</c:v>
                </c:pt>
                <c:pt idx="5149">
                  <c:v>7.021153217219477</c:v>
                </c:pt>
                <c:pt idx="5150">
                  <c:v>6.9959617643053784</c:v>
                </c:pt>
                <c:pt idx="5151">
                  <c:v>6.9707916761983029</c:v>
                </c:pt>
                <c:pt idx="5152">
                  <c:v>6.9456429567892997</c:v>
                </c:pt>
                <c:pt idx="5153">
                  <c:v>6.9205156099740748</c:v>
                </c:pt>
                <c:pt idx="5154">
                  <c:v>6.8954096396540185</c:v>
                </c:pt>
                <c:pt idx="5155">
                  <c:v>6.8703250497343902</c:v>
                </c:pt>
                <c:pt idx="5156">
                  <c:v>6.8452618441257869</c:v>
                </c:pt>
                <c:pt idx="5157">
                  <c:v>6.8202200267433568</c:v>
                </c:pt>
                <c:pt idx="5158">
                  <c:v>6.7951996015072496</c:v>
                </c:pt>
                <c:pt idx="5159">
                  <c:v>6.7702005723425032</c:v>
                </c:pt>
                <c:pt idx="5160">
                  <c:v>6.7452229431788178</c:v>
                </c:pt>
                <c:pt idx="5161">
                  <c:v>6.7202667179508921</c:v>
                </c:pt>
                <c:pt idx="5162">
                  <c:v>6.6953319005982044</c:v>
                </c:pt>
                <c:pt idx="5163">
                  <c:v>6.6704184950648946</c:v>
                </c:pt>
                <c:pt idx="5164">
                  <c:v>6.6455265053006665</c:v>
                </c:pt>
                <c:pt idx="5165">
                  <c:v>6.6206559352593217</c:v>
                </c:pt>
                <c:pt idx="5166">
                  <c:v>6.5958067889000063</c:v>
                </c:pt>
                <c:pt idx="5167">
                  <c:v>6.570979070186751</c:v>
                </c:pt>
                <c:pt idx="5168">
                  <c:v>6.5461727830881404</c:v>
                </c:pt>
                <c:pt idx="5169">
                  <c:v>6.5213879315778627</c:v>
                </c:pt>
                <c:pt idx="5170">
                  <c:v>6.4966245196347367</c:v>
                </c:pt>
                <c:pt idx="5171">
                  <c:v>6.4718825512425724</c:v>
                </c:pt>
                <c:pt idx="5172">
                  <c:v>6.4471620303896211</c:v>
                </c:pt>
                <c:pt idx="5173">
                  <c:v>6.4224629610692423</c:v>
                </c:pt>
                <c:pt idx="5174">
                  <c:v>6.3977853472802604</c:v>
                </c:pt>
                <c:pt idx="5175">
                  <c:v>6.3731291930257052</c:v>
                </c:pt>
                <c:pt idx="5176">
                  <c:v>6.3484945023138275</c:v>
                </c:pt>
                <c:pt idx="5177">
                  <c:v>6.3238812791581136</c:v>
                </c:pt>
                <c:pt idx="5178">
                  <c:v>6.2992895275770584</c:v>
                </c:pt>
                <c:pt idx="5179">
                  <c:v>6.2747192515939219</c:v>
                </c:pt>
                <c:pt idx="5180">
                  <c:v>6.250170455236514</c:v>
                </c:pt>
                <c:pt idx="5181">
                  <c:v>6.2256431425389005</c:v>
                </c:pt>
                <c:pt idx="5182">
                  <c:v>6.201137317538552</c:v>
                </c:pt>
                <c:pt idx="5183">
                  <c:v>6.176652984279543</c:v>
                </c:pt>
                <c:pt idx="5184">
                  <c:v>6.152190146809458</c:v>
                </c:pt>
                <c:pt idx="5185">
                  <c:v>6.1277488091821501</c:v>
                </c:pt>
                <c:pt idx="5186">
                  <c:v>6.1033289754560087</c:v>
                </c:pt>
                <c:pt idx="5187">
                  <c:v>6.0789306496945406</c:v>
                </c:pt>
                <c:pt idx="5188">
                  <c:v>6.0545538359662592</c:v>
                </c:pt>
                <c:pt idx="5189">
                  <c:v>6.0301985383446786</c:v>
                </c:pt>
                <c:pt idx="5190">
                  <c:v>6.0058647609086506</c:v>
                </c:pt>
                <c:pt idx="5191">
                  <c:v>5.9815525077418101</c:v>
                </c:pt>
                <c:pt idx="5192">
                  <c:v>5.9572617829327914</c:v>
                </c:pt>
                <c:pt idx="5193">
                  <c:v>5.9329925905759069</c:v>
                </c:pt>
                <c:pt idx="5194">
                  <c:v>5.9087449347703691</c:v>
                </c:pt>
                <c:pt idx="5195">
                  <c:v>5.8845188196199256</c:v>
                </c:pt>
                <c:pt idx="5196">
                  <c:v>5.8603142492337934</c:v>
                </c:pt>
                <c:pt idx="5197">
                  <c:v>5.8361312277267512</c:v>
                </c:pt>
                <c:pt idx="5198">
                  <c:v>5.811969759218357</c:v>
                </c:pt>
                <c:pt idx="5199">
                  <c:v>5.7878298478330512</c:v>
                </c:pt>
                <c:pt idx="5200">
                  <c:v>5.7637114977009674</c:v>
                </c:pt>
                <c:pt idx="5201">
                  <c:v>5.7396147129568931</c:v>
                </c:pt>
                <c:pt idx="5202">
                  <c:v>5.7155394977409628</c:v>
                </c:pt>
                <c:pt idx="5203">
                  <c:v>5.691485856198879</c:v>
                </c:pt>
                <c:pt idx="5204">
                  <c:v>5.667453792481127</c:v>
                </c:pt>
                <c:pt idx="5205">
                  <c:v>5.6434433107430673</c:v>
                </c:pt>
                <c:pt idx="5206">
                  <c:v>5.6194544151460946</c:v>
                </c:pt>
                <c:pt idx="5207">
                  <c:v>5.5954871098562649</c:v>
                </c:pt>
                <c:pt idx="5208">
                  <c:v>5.5715413990449765</c:v>
                </c:pt>
                <c:pt idx="5209">
                  <c:v>5.5476172868887366</c:v>
                </c:pt>
                <c:pt idx="5210">
                  <c:v>5.5237147775692943</c:v>
                </c:pt>
                <c:pt idx="5211">
                  <c:v>5.4998338752740787</c:v>
                </c:pt>
                <c:pt idx="5212">
                  <c:v>5.4759745841949439</c:v>
                </c:pt>
                <c:pt idx="5213">
                  <c:v>5.4521369085298934</c:v>
                </c:pt>
                <c:pt idx="5214">
                  <c:v>5.4283208524817042</c:v>
                </c:pt>
                <c:pt idx="5215">
                  <c:v>5.4045264202582644</c:v>
                </c:pt>
                <c:pt idx="5216">
                  <c:v>5.3807536160732639</c:v>
                </c:pt>
                <c:pt idx="5217">
                  <c:v>5.3570024441455075</c:v>
                </c:pt>
                <c:pt idx="5218">
                  <c:v>5.3332729086986896</c:v>
                </c:pt>
                <c:pt idx="5219">
                  <c:v>5.3095650139621862</c:v>
                </c:pt>
                <c:pt idx="5220">
                  <c:v>5.2858787641709455</c:v>
                </c:pt>
                <c:pt idx="5221">
                  <c:v>5.2622141635642379</c:v>
                </c:pt>
                <c:pt idx="5222">
                  <c:v>5.2385712163881513</c:v>
                </c:pt>
                <c:pt idx="5223">
                  <c:v>5.2149499268929835</c:v>
                </c:pt>
                <c:pt idx="5224">
                  <c:v>5.1913502993346015</c:v>
                </c:pt>
                <c:pt idx="5225">
                  <c:v>5.1677723379745535</c:v>
                </c:pt>
                <c:pt idx="5226">
                  <c:v>5.144216047079281</c:v>
                </c:pt>
                <c:pt idx="5227">
                  <c:v>5.1206814309211381</c:v>
                </c:pt>
                <c:pt idx="5228">
                  <c:v>5.0971684937775885</c:v>
                </c:pt>
                <c:pt idx="5229">
                  <c:v>5.073677239931329</c:v>
                </c:pt>
                <c:pt idx="5230">
                  <c:v>5.0502076736705126</c:v>
                </c:pt>
                <c:pt idx="5231">
                  <c:v>5.0267597992890964</c:v>
                </c:pt>
                <c:pt idx="5232">
                  <c:v>5.0033336210862558</c:v>
                </c:pt>
                <c:pt idx="5233">
                  <c:v>4.9799291433661796</c:v>
                </c:pt>
                <c:pt idx="5234">
                  <c:v>4.9565463704386161</c:v>
                </c:pt>
                <c:pt idx="5235">
                  <c:v>4.9331853066195777</c:v>
                </c:pt>
                <c:pt idx="5236">
                  <c:v>4.9098459562293897</c:v>
                </c:pt>
                <c:pt idx="5237">
                  <c:v>4.8865283235947468</c:v>
                </c:pt>
                <c:pt idx="5238">
                  <c:v>4.863232413047001</c:v>
                </c:pt>
                <c:pt idx="5239">
                  <c:v>4.8399582289237628</c:v>
                </c:pt>
                <c:pt idx="5240">
                  <c:v>4.8167057755674128</c:v>
                </c:pt>
                <c:pt idx="5241">
                  <c:v>4.7934750573264742</c:v>
                </c:pt>
                <c:pt idx="5242">
                  <c:v>4.7702660785544717</c:v>
                </c:pt>
                <c:pt idx="5243">
                  <c:v>4.7470788436107227</c:v>
                </c:pt>
                <c:pt idx="5244">
                  <c:v>4.7239133568601224</c:v>
                </c:pt>
                <c:pt idx="5245">
                  <c:v>4.7007696226725688</c:v>
                </c:pt>
                <c:pt idx="5246">
                  <c:v>4.6776476454243161</c:v>
                </c:pt>
                <c:pt idx="5247">
                  <c:v>4.6545474294962883</c:v>
                </c:pt>
                <c:pt idx="5248">
                  <c:v>4.6314689792756676</c:v>
                </c:pt>
                <c:pt idx="5249">
                  <c:v>4.6084122991551899</c:v>
                </c:pt>
                <c:pt idx="5250">
                  <c:v>4.5853773935322701</c:v>
                </c:pt>
                <c:pt idx="5251">
                  <c:v>4.5623642668112421</c:v>
                </c:pt>
                <c:pt idx="5252">
                  <c:v>4.5393729234007774</c:v>
                </c:pt>
                <c:pt idx="5253">
                  <c:v>4.5164033677158946</c:v>
                </c:pt>
                <c:pt idx="5254">
                  <c:v>4.4934556041768587</c:v>
                </c:pt>
                <c:pt idx="5255">
                  <c:v>4.4705296372101779</c:v>
                </c:pt>
                <c:pt idx="5256">
                  <c:v>4.4476254712472496</c:v>
                </c:pt>
                <c:pt idx="5257">
                  <c:v>4.4247431107252737</c:v>
                </c:pt>
                <c:pt idx="5258">
                  <c:v>4.4018825600873575</c:v>
                </c:pt>
                <c:pt idx="5259">
                  <c:v>4.379043823781843</c:v>
                </c:pt>
                <c:pt idx="5260">
                  <c:v>4.3562269062633163</c:v>
                </c:pt>
                <c:pt idx="5261">
                  <c:v>4.3334318119917157</c:v>
                </c:pt>
                <c:pt idx="5262">
                  <c:v>4.3106585454323181</c:v>
                </c:pt>
                <c:pt idx="5263">
                  <c:v>4.2879071110565405</c:v>
                </c:pt>
                <c:pt idx="5264">
                  <c:v>4.2651775133417109</c:v>
                </c:pt>
                <c:pt idx="5265">
                  <c:v>4.2424697567700491</c:v>
                </c:pt>
                <c:pt idx="5266">
                  <c:v>4.2197838458302499</c:v>
                </c:pt>
                <c:pt idx="5267">
                  <c:v>4.1971197850164685</c:v>
                </c:pt>
                <c:pt idx="5268">
                  <c:v>4.1744775788284283</c:v>
                </c:pt>
                <c:pt idx="5269">
                  <c:v>4.151857231771543</c:v>
                </c:pt>
                <c:pt idx="5270">
                  <c:v>4.1292587483575858</c:v>
                </c:pt>
                <c:pt idx="5271">
                  <c:v>4.1066821331034484</c:v>
                </c:pt>
                <c:pt idx="5272">
                  <c:v>4.0841273905320463</c:v>
                </c:pt>
                <c:pt idx="5273">
                  <c:v>4.0615945251722101</c:v>
                </c:pt>
                <c:pt idx="5274">
                  <c:v>4.0390835415581137</c:v>
                </c:pt>
                <c:pt idx="5275">
                  <c:v>4.0165944442301793</c:v>
                </c:pt>
                <c:pt idx="5276">
                  <c:v>3.9941272377345176</c:v>
                </c:pt>
                <c:pt idx="5277">
                  <c:v>3.9716819266228067</c:v>
                </c:pt>
                <c:pt idx="5278">
                  <c:v>3.949258515452982</c:v>
                </c:pt>
                <c:pt idx="5279">
                  <c:v>3.9268570087883181</c:v>
                </c:pt>
                <c:pt idx="5280">
                  <c:v>3.9044774111983429</c:v>
                </c:pt>
                <c:pt idx="5281">
                  <c:v>3.8821197272582708</c:v>
                </c:pt>
                <c:pt idx="5282">
                  <c:v>3.8597839615492258</c:v>
                </c:pt>
                <c:pt idx="5283">
                  <c:v>3.837470118657905</c:v>
                </c:pt>
                <c:pt idx="5284">
                  <c:v>3.8151782031772536</c:v>
                </c:pt>
                <c:pt idx="5285">
                  <c:v>3.7929082197063622</c:v>
                </c:pt>
                <c:pt idx="5286">
                  <c:v>3.7706601728492046</c:v>
                </c:pt>
                <c:pt idx="5287">
                  <c:v>3.7484340672168064</c:v>
                </c:pt>
                <c:pt idx="5288">
                  <c:v>3.7262299074253065</c:v>
                </c:pt>
                <c:pt idx="5289">
                  <c:v>3.7040476980972135</c:v>
                </c:pt>
                <c:pt idx="5290">
                  <c:v>3.6818874438609441</c:v>
                </c:pt>
                <c:pt idx="5291">
                  <c:v>3.6597491493507155</c:v>
                </c:pt>
                <c:pt idx="5292">
                  <c:v>3.6376328192063174</c:v>
                </c:pt>
                <c:pt idx="5293">
                  <c:v>3.6155384580744681</c:v>
                </c:pt>
                <c:pt idx="5294">
                  <c:v>3.5934660706073491</c:v>
                </c:pt>
                <c:pt idx="5295">
                  <c:v>3.5714156614624808</c:v>
                </c:pt>
                <c:pt idx="5296">
                  <c:v>3.5493872353045499</c:v>
                </c:pt>
                <c:pt idx="5297">
                  <c:v>3.5273807968035844</c:v>
                </c:pt>
                <c:pt idx="5298">
                  <c:v>3.5053963506356354</c:v>
                </c:pt>
                <c:pt idx="5299">
                  <c:v>3.4834339014826705</c:v>
                </c:pt>
                <c:pt idx="5300">
                  <c:v>3.4614934540331315</c:v>
                </c:pt>
                <c:pt idx="5301">
                  <c:v>3.4395750129811522</c:v>
                </c:pt>
                <c:pt idx="5302">
                  <c:v>3.4176785830272243</c:v>
                </c:pt>
                <c:pt idx="5303">
                  <c:v>3.3958041688773051</c:v>
                </c:pt>
                <c:pt idx="5304">
                  <c:v>3.3739517752441661</c:v>
                </c:pt>
                <c:pt idx="5305">
                  <c:v>3.3521214068460381</c:v>
                </c:pt>
                <c:pt idx="5306">
                  <c:v>3.3303130684076345</c:v>
                </c:pt>
                <c:pt idx="5307">
                  <c:v>3.3085267646594625</c:v>
                </c:pt>
                <c:pt idx="5308">
                  <c:v>3.2867625003387388</c:v>
                </c:pt>
                <c:pt idx="5309">
                  <c:v>3.2650202801879127</c:v>
                </c:pt>
                <c:pt idx="5310">
                  <c:v>3.2433001089563627</c:v>
                </c:pt>
                <c:pt idx="5311">
                  <c:v>3.221601991398813</c:v>
                </c:pt>
                <c:pt idx="5312">
                  <c:v>3.1999259322772668</c:v>
                </c:pt>
                <c:pt idx="5313">
                  <c:v>3.178271936358612</c:v>
                </c:pt>
                <c:pt idx="5314">
                  <c:v>3.1566400084167867</c:v>
                </c:pt>
                <c:pt idx="5315">
                  <c:v>3.135030153231753</c:v>
                </c:pt>
                <c:pt idx="5316">
                  <c:v>3.1134423755890444</c:v>
                </c:pt>
                <c:pt idx="5317">
                  <c:v>3.091876680281473</c:v>
                </c:pt>
                <c:pt idx="5318">
                  <c:v>3.0703330721071893</c:v>
                </c:pt>
                <c:pt idx="5319">
                  <c:v>3.0488115558703739</c:v>
                </c:pt>
                <c:pt idx="5320">
                  <c:v>3.0273121363825912</c:v>
                </c:pt>
                <c:pt idx="5321">
                  <c:v>3.0058348184607553</c:v>
                </c:pt>
                <c:pt idx="5322">
                  <c:v>2.984379606928258</c:v>
                </c:pt>
                <c:pt idx="5323">
                  <c:v>2.9629465066142866</c:v>
                </c:pt>
                <c:pt idx="5324">
                  <c:v>2.9415355223554234</c:v>
                </c:pt>
                <c:pt idx="5325">
                  <c:v>2.920146658993247</c:v>
                </c:pt>
                <c:pt idx="5326">
                  <c:v>2.8987799213763878</c:v>
                </c:pt>
                <c:pt idx="5327">
                  <c:v>2.8774353143597295</c:v>
                </c:pt>
                <c:pt idx="5328">
                  <c:v>2.8561128428041798</c:v>
                </c:pt>
                <c:pt idx="5329">
                  <c:v>2.8348125115772396</c:v>
                </c:pt>
                <c:pt idx="5330">
                  <c:v>2.8135343255525536</c:v>
                </c:pt>
                <c:pt idx="5331">
                  <c:v>2.7922782896100093</c:v>
                </c:pt>
                <c:pt idx="5332">
                  <c:v>2.7710444086361008</c:v>
                </c:pt>
                <c:pt idx="5333">
                  <c:v>2.749832687523678</c:v>
                </c:pt>
                <c:pt idx="5334">
                  <c:v>2.728643131172078</c:v>
                </c:pt>
                <c:pt idx="5335">
                  <c:v>2.707475744486318</c:v>
                </c:pt>
                <c:pt idx="5336">
                  <c:v>2.6863305323783493</c:v>
                </c:pt>
                <c:pt idx="5337">
                  <c:v>2.6652074997667228</c:v>
                </c:pt>
                <c:pt idx="5338">
                  <c:v>2.6441066515762377</c:v>
                </c:pt>
                <c:pt idx="5339">
                  <c:v>2.6230279927377187</c:v>
                </c:pt>
                <c:pt idx="5340">
                  <c:v>2.6019715281886993</c:v>
                </c:pt>
                <c:pt idx="5341">
                  <c:v>2.5809372628736478</c:v>
                </c:pt>
                <c:pt idx="5342">
                  <c:v>2.5599252017423746</c:v>
                </c:pt>
                <c:pt idx="5343">
                  <c:v>2.5389353497524212</c:v>
                </c:pt>
                <c:pt idx="5344">
                  <c:v>2.5179677118667882</c:v>
                </c:pt>
                <c:pt idx="5345">
                  <c:v>2.4970222930551804</c:v>
                </c:pt>
                <c:pt idx="5346">
                  <c:v>2.4760990982945827</c:v>
                </c:pt>
                <c:pt idx="5347">
                  <c:v>2.4551981325673182</c:v>
                </c:pt>
                <c:pt idx="5348">
                  <c:v>2.4343194008631026</c:v>
                </c:pt>
                <c:pt idx="5349">
                  <c:v>2.4134629081776779</c:v>
                </c:pt>
                <c:pt idx="5350">
                  <c:v>2.3926286595136039</c:v>
                </c:pt>
                <c:pt idx="5351">
                  <c:v>2.3718166598800385</c:v>
                </c:pt>
                <c:pt idx="5352">
                  <c:v>2.3510269142921625</c:v>
                </c:pt>
                <c:pt idx="5353">
                  <c:v>2.3302594277723188</c:v>
                </c:pt>
                <c:pt idx="5354">
                  <c:v>2.3095142053492173</c:v>
                </c:pt>
                <c:pt idx="5355">
                  <c:v>2.2887912520582749</c:v>
                </c:pt>
                <c:pt idx="5356">
                  <c:v>2.268090572941277</c:v>
                </c:pt>
                <c:pt idx="5357">
                  <c:v>2.2474121730467118</c:v>
                </c:pt>
                <c:pt idx="5358">
                  <c:v>2.2267560574296681</c:v>
                </c:pt>
                <c:pt idx="5359">
                  <c:v>2.2061222311521651</c:v>
                </c:pt>
                <c:pt idx="5360">
                  <c:v>2.1855106992823612</c:v>
                </c:pt>
                <c:pt idx="5361">
                  <c:v>2.1649214668954646</c:v>
                </c:pt>
                <c:pt idx="5362">
                  <c:v>2.1443545390731629</c:v>
                </c:pt>
                <c:pt idx="5363">
                  <c:v>2.123809920904193</c:v>
                </c:pt>
                <c:pt idx="5364">
                  <c:v>2.103287617483204</c:v>
                </c:pt>
                <c:pt idx="5365">
                  <c:v>2.082787633912119</c:v>
                </c:pt>
                <c:pt idx="5366">
                  <c:v>2.0623099752994558</c:v>
                </c:pt>
                <c:pt idx="5367">
                  <c:v>2.0418546467606689</c:v>
                </c:pt>
                <c:pt idx="5368">
                  <c:v>2.0214216534174625</c:v>
                </c:pt>
                <c:pt idx="5369">
                  <c:v>2.0010110003988189</c:v>
                </c:pt>
                <c:pt idx="5370">
                  <c:v>1.9806226928398587</c:v>
                </c:pt>
                <c:pt idx="5371">
                  <c:v>1.9602567358827514</c:v>
                </c:pt>
                <c:pt idx="5372">
                  <c:v>1.9399131346770562</c:v>
                </c:pt>
                <c:pt idx="5373">
                  <c:v>1.9195918943782431</c:v>
                </c:pt>
                <c:pt idx="5374">
                  <c:v>1.899293020149059</c:v>
                </c:pt>
                <c:pt idx="5375">
                  <c:v>1.8790165171586179</c:v>
                </c:pt>
                <c:pt idx="5376">
                  <c:v>1.8587623905834219</c:v>
                </c:pt>
                <c:pt idx="5377">
                  <c:v>1.8385306456062269</c:v>
                </c:pt>
                <c:pt idx="5378">
                  <c:v>1.8183212874170636</c:v>
                </c:pt>
                <c:pt idx="5379">
                  <c:v>1.7981343212128991</c:v>
                </c:pt>
                <c:pt idx="5380">
                  <c:v>1.7779697521969515</c:v>
                </c:pt>
                <c:pt idx="5381">
                  <c:v>1.7578275855799457</c:v>
                </c:pt>
                <c:pt idx="5382">
                  <c:v>1.737707826579197</c:v>
                </c:pt>
                <c:pt idx="5383">
                  <c:v>1.7176104804189547</c:v>
                </c:pt>
                <c:pt idx="5384">
                  <c:v>1.697535552330748</c:v>
                </c:pt>
                <c:pt idx="5385">
                  <c:v>1.677483047552357</c:v>
                </c:pt>
                <c:pt idx="5386">
                  <c:v>1.6574529713288375</c:v>
                </c:pt>
                <c:pt idx="5387">
                  <c:v>1.6374453289125201</c:v>
                </c:pt>
                <c:pt idx="5388">
                  <c:v>1.6174601255616492</c:v>
                </c:pt>
                <c:pt idx="5389">
                  <c:v>1.597497366542882</c:v>
                </c:pt>
                <c:pt idx="5390">
                  <c:v>1.577557057128445</c:v>
                </c:pt>
                <c:pt idx="5391">
                  <c:v>1.5576392025987498</c:v>
                </c:pt>
                <c:pt idx="5392">
                  <c:v>1.5377438082404637</c:v>
                </c:pt>
                <c:pt idx="5393">
                  <c:v>1.5178708793476399</c:v>
                </c:pt>
                <c:pt idx="5394">
                  <c:v>1.4980204212213832</c:v>
                </c:pt>
                <c:pt idx="5395">
                  <c:v>1.47819243916905</c:v>
                </c:pt>
                <c:pt idx="5396">
                  <c:v>1.4583869385060673</c:v>
                </c:pt>
                <c:pt idx="5397">
                  <c:v>1.4386039245543429</c:v>
                </c:pt>
                <c:pt idx="5398">
                  <c:v>1.4188434026431758</c:v>
                </c:pt>
                <c:pt idx="5399">
                  <c:v>1.399105378108686</c:v>
                </c:pt>
                <c:pt idx="5400">
                  <c:v>1.3793898562943807</c:v>
                </c:pt>
                <c:pt idx="5401">
                  <c:v>1.3596968425503628</c:v>
                </c:pt>
                <c:pt idx="5402">
                  <c:v>1.3400263422345797</c:v>
                </c:pt>
                <c:pt idx="5403">
                  <c:v>1.3203783607113453</c:v>
                </c:pt>
                <c:pt idx="5404">
                  <c:v>1.3007529033524752</c:v>
                </c:pt>
                <c:pt idx="5405">
                  <c:v>1.281149975537403</c:v>
                </c:pt>
                <c:pt idx="5406">
                  <c:v>1.2615695826520437</c:v>
                </c:pt>
                <c:pt idx="5407">
                  <c:v>1.2420117300893587</c:v>
                </c:pt>
                <c:pt idx="5408">
                  <c:v>1.222476423250384</c:v>
                </c:pt>
                <c:pt idx="5409">
                  <c:v>1.2029636675426327</c:v>
                </c:pt>
                <c:pt idx="5410">
                  <c:v>1.1834734683808961</c:v>
                </c:pt>
                <c:pt idx="5411">
                  <c:v>1.1640058311874673</c:v>
                </c:pt>
                <c:pt idx="5412">
                  <c:v>1.1445607613918014</c:v>
                </c:pt>
                <c:pt idx="5413">
                  <c:v>1.125138264430632</c:v>
                </c:pt>
                <c:pt idx="5414">
                  <c:v>1.1057383457473968</c:v>
                </c:pt>
                <c:pt idx="5415">
                  <c:v>1.0863610107936099</c:v>
                </c:pt>
                <c:pt idx="5416">
                  <c:v>1.0670062650278278</c:v>
                </c:pt>
                <c:pt idx="5417">
                  <c:v>1.0476741139155479</c:v>
                </c:pt>
                <c:pt idx="5418">
                  <c:v>1.0283645629303351</c:v>
                </c:pt>
                <c:pt idx="5419">
                  <c:v>1.0090776175517819</c:v>
                </c:pt>
                <c:pt idx="5420">
                  <c:v>0.98981328326834728</c:v>
                </c:pt>
                <c:pt idx="5421">
                  <c:v>0.97057156557485769</c:v>
                </c:pt>
                <c:pt idx="5422">
                  <c:v>0.95135246997352851</c:v>
                </c:pt>
                <c:pt idx="5423">
                  <c:v>0.93215600197441961</c:v>
                </c:pt>
                <c:pt idx="5424">
                  <c:v>0.91298216709463975</c:v>
                </c:pt>
                <c:pt idx="5425">
                  <c:v>0.8938309708589145</c:v>
                </c:pt>
                <c:pt idx="5426">
                  <c:v>0.87470241879924515</c:v>
                </c:pt>
                <c:pt idx="5427">
                  <c:v>0.85559651645468204</c:v>
                </c:pt>
                <c:pt idx="5428">
                  <c:v>0.83651326937257409</c:v>
                </c:pt>
                <c:pt idx="5429">
                  <c:v>0.81745268310697838</c:v>
                </c:pt>
                <c:pt idx="5430">
                  <c:v>0.7984147632195685</c:v>
                </c:pt>
                <c:pt idx="5431">
                  <c:v>0.77939951527974949</c:v>
                </c:pt>
                <c:pt idx="5432">
                  <c:v>0.76040694486408711</c:v>
                </c:pt>
                <c:pt idx="5433">
                  <c:v>0.74143705755676592</c:v>
                </c:pt>
                <c:pt idx="5434">
                  <c:v>0.72248985894958673</c:v>
                </c:pt>
                <c:pt idx="5435">
                  <c:v>0.7035653546417393</c:v>
                </c:pt>
                <c:pt idx="5436">
                  <c:v>0.68466355024025916</c:v>
                </c:pt>
                <c:pt idx="5437">
                  <c:v>0.66578445135888875</c:v>
                </c:pt>
                <c:pt idx="5438">
                  <c:v>0.64692806362012356</c:v>
                </c:pt>
                <c:pt idx="5439">
                  <c:v>0.62809439265294043</c:v>
                </c:pt>
                <c:pt idx="5440">
                  <c:v>0.60928344409472868</c:v>
                </c:pt>
                <c:pt idx="5441">
                  <c:v>0.59049522358969864</c:v>
                </c:pt>
                <c:pt idx="5442">
                  <c:v>0.57172973679058736</c:v>
                </c:pt>
                <c:pt idx="5443">
                  <c:v>0.55298698935683877</c:v>
                </c:pt>
                <c:pt idx="5444">
                  <c:v>0.53426698695608354</c:v>
                </c:pt>
                <c:pt idx="5445">
                  <c:v>0.51556973526368211</c:v>
                </c:pt>
                <c:pt idx="5446">
                  <c:v>0.49689523996215718</c:v>
                </c:pt>
                <c:pt idx="5447">
                  <c:v>0.47824350674187599</c:v>
                </c:pt>
                <c:pt idx="5448">
                  <c:v>0.45961454130139151</c:v>
                </c:pt>
                <c:pt idx="5449">
                  <c:v>0.44100834934607752</c:v>
                </c:pt>
                <c:pt idx="5450">
                  <c:v>0.4224249365898346</c:v>
                </c:pt>
                <c:pt idx="5451">
                  <c:v>0.4038643087542938</c:v>
                </c:pt>
                <c:pt idx="5452">
                  <c:v>0.38532647156779393</c:v>
                </c:pt>
                <c:pt idx="5453">
                  <c:v>0.36681143076754108</c:v>
                </c:pt>
                <c:pt idx="5454">
                  <c:v>0.34831919209824497</c:v>
                </c:pt>
                <c:pt idx="5455">
                  <c:v>0.32984976131155019</c:v>
                </c:pt>
                <c:pt idx="5456">
                  <c:v>0.31140314416819587</c:v>
                </c:pt>
                <c:pt idx="5457">
                  <c:v>0.29297934643597051</c:v>
                </c:pt>
                <c:pt idx="5458">
                  <c:v>0.27457837389061995</c:v>
                </c:pt>
                <c:pt idx="5459">
                  <c:v>0.25620023231562072</c:v>
                </c:pt>
                <c:pt idx="5460">
                  <c:v>0.23784492750252184</c:v>
                </c:pt>
                <c:pt idx="5461">
                  <c:v>0.21951246525060242</c:v>
                </c:pt>
                <c:pt idx="5462">
                  <c:v>0.20120285136687241</c:v>
                </c:pt>
                <c:pt idx="5463">
                  <c:v>0.18291609166652736</c:v>
                </c:pt>
                <c:pt idx="5464">
                  <c:v>0.16465219197226591</c:v>
                </c:pt>
                <c:pt idx="5465">
                  <c:v>0.14641115811519975</c:v>
                </c:pt>
                <c:pt idx="5466">
                  <c:v>0.12819299593405728</c:v>
                </c:pt>
                <c:pt idx="5467">
                  <c:v>0.10999771127552552</c:v>
                </c:pt>
                <c:pt idx="5468">
                  <c:v>9.182530999390795E-2</c:v>
                </c:pt>
                <c:pt idx="5469">
                  <c:v>7.3675797952262215E-2</c:v>
                </c:pt>
                <c:pt idx="5470">
                  <c:v>5.5549181021149259E-2</c:v>
                </c:pt>
                <c:pt idx="5471">
                  <c:v>3.7445465079201781E-2</c:v>
                </c:pt>
                <c:pt idx="5472">
                  <c:v>1.9364656012555773E-2</c:v>
                </c:pt>
                <c:pt idx="5473">
                  <c:v>1.3067597163285431E-3</c:v>
                </c:pt>
                <c:pt idx="5474">
                  <c:v>-1.672821790731405E-2</c:v>
                </c:pt>
                <c:pt idx="5475">
                  <c:v>-3.4740270947338558E-2</c:v>
                </c:pt>
                <c:pt idx="5476">
                  <c:v>-5.272939348486716E-2</c:v>
                </c:pt>
                <c:pt idx="5477">
                  <c:v>-7.0695579593518701E-2</c:v>
                </c:pt>
                <c:pt idx="5478">
                  <c:v>-8.8638823338271805E-2</c:v>
                </c:pt>
                <c:pt idx="5479">
                  <c:v>-0.10655911877591961</c:v>
                </c:pt>
                <c:pt idx="5480">
                  <c:v>-0.12445645995529732</c:v>
                </c:pt>
                <c:pt idx="5481">
                  <c:v>-0.14233084091739562</c:v>
                </c:pt>
                <c:pt idx="5482">
                  <c:v>-0.16018225569456487</c:v>
                </c:pt>
                <c:pt idx="5483">
                  <c:v>-0.17801069831153879</c:v>
                </c:pt>
                <c:pt idx="5484">
                  <c:v>-0.19581616278441064</c:v>
                </c:pt>
                <c:pt idx="5485">
                  <c:v>-0.21359864312120186</c:v>
                </c:pt>
                <c:pt idx="5486">
                  <c:v>-0.23135813332197591</c:v>
                </c:pt>
                <c:pt idx="5487">
                  <c:v>-0.24909462737826971</c:v>
                </c:pt>
                <c:pt idx="5488">
                  <c:v>-0.26680811927354864</c:v>
                </c:pt>
                <c:pt idx="5489">
                  <c:v>-0.28449860298309204</c:v>
                </c:pt>
                <c:pt idx="5490">
                  <c:v>-0.30216607247422195</c:v>
                </c:pt>
                <c:pt idx="5491">
                  <c:v>-0.31981052170493751</c:v>
                </c:pt>
                <c:pt idx="5492">
                  <c:v>-0.33743194462596188</c:v>
                </c:pt>
                <c:pt idx="5493">
                  <c:v>-0.35503033517949234</c:v>
                </c:pt>
                <c:pt idx="5494">
                  <c:v>-0.37260568729965388</c:v>
                </c:pt>
                <c:pt idx="5495">
                  <c:v>-0.39015799491102138</c:v>
                </c:pt>
                <c:pt idx="5496">
                  <c:v>-0.40768725193169081</c:v>
                </c:pt>
                <c:pt idx="5497">
                  <c:v>-0.42519345226986627</c:v>
                </c:pt>
                <c:pt idx="5498">
                  <c:v>-0.44267658982624886</c:v>
                </c:pt>
                <c:pt idx="5499">
                  <c:v>-0.46013665849244489</c:v>
                </c:pt>
                <c:pt idx="5500">
                  <c:v>-0.47757365215267106</c:v>
                </c:pt>
                <c:pt idx="5501">
                  <c:v>-0.49498756468182148</c:v>
                </c:pt>
                <c:pt idx="5502">
                  <c:v>-0.51237838994671836</c:v>
                </c:pt>
                <c:pt idx="5503">
                  <c:v>-0.52974612180577196</c:v>
                </c:pt>
                <c:pt idx="5504">
                  <c:v>-0.54709075410875141</c:v>
                </c:pt>
                <c:pt idx="5505">
                  <c:v>-0.56441228069735405</c:v>
                </c:pt>
                <c:pt idx="5506">
                  <c:v>-0.58171069540441067</c:v>
                </c:pt>
                <c:pt idx="5507">
                  <c:v>-0.59898599205422443</c:v>
                </c:pt>
                <c:pt idx="5508">
                  <c:v>-0.61623816446302737</c:v>
                </c:pt>
                <c:pt idx="5509">
                  <c:v>-0.63346720643806975</c:v>
                </c:pt>
                <c:pt idx="5510">
                  <c:v>-0.65067311177796228</c:v>
                </c:pt>
                <c:pt idx="5511">
                  <c:v>-0.66785587427324367</c:v>
                </c:pt>
                <c:pt idx="5512">
                  <c:v>-0.68501548770569798</c:v>
                </c:pt>
                <c:pt idx="5513">
                  <c:v>-0.70215194584835661</c:v>
                </c:pt>
                <c:pt idx="5514">
                  <c:v>-0.71926524246617884</c:v>
                </c:pt>
                <c:pt idx="5515">
                  <c:v>-0.7363553713146872</c:v>
                </c:pt>
                <c:pt idx="5516">
                  <c:v>-0.75342232614110571</c:v>
                </c:pt>
                <c:pt idx="5517">
                  <c:v>-0.77046610068424559</c:v>
                </c:pt>
                <c:pt idx="5518">
                  <c:v>-0.78748668867439153</c:v>
                </c:pt>
                <c:pt idx="5519">
                  <c:v>-0.80448408383250569</c:v>
                </c:pt>
                <c:pt idx="5520">
                  <c:v>-0.82145827987113751</c:v>
                </c:pt>
                <c:pt idx="5521">
                  <c:v>-0.83840927049431013</c:v>
                </c:pt>
                <c:pt idx="5522">
                  <c:v>-0.85533704939740562</c:v>
                </c:pt>
                <c:pt idx="5523">
                  <c:v>-0.87224161026659908</c:v>
                </c:pt>
                <c:pt idx="5524">
                  <c:v>-0.8891229467799916</c:v>
                </c:pt>
                <c:pt idx="5525">
                  <c:v>-0.90598105260590966</c:v>
                </c:pt>
                <c:pt idx="5526">
                  <c:v>-0.92281592140494684</c:v>
                </c:pt>
                <c:pt idx="5527">
                  <c:v>-0.93962754682848992</c:v>
                </c:pt>
                <c:pt idx="5528">
                  <c:v>-0.9564159225190566</c:v>
                </c:pt>
                <c:pt idx="5529">
                  <c:v>-0.97318104211041156</c:v>
                </c:pt>
                <c:pt idx="5530">
                  <c:v>-0.98992289922699672</c:v>
                </c:pt>
                <c:pt idx="5531">
                  <c:v>-1.0066414874854097</c:v>
                </c:pt>
                <c:pt idx="5532">
                  <c:v>-1.0233368004923589</c:v>
                </c:pt>
                <c:pt idx="5533">
                  <c:v>-1.0400088318464782</c:v>
                </c:pt>
                <c:pt idx="5534">
                  <c:v>-1.0566575751366263</c:v>
                </c:pt>
                <c:pt idx="5535">
                  <c:v>-1.0732830239439293</c:v>
                </c:pt>
                <c:pt idx="5536">
                  <c:v>-1.0898851718391711</c:v>
                </c:pt>
                <c:pt idx="5537">
                  <c:v>-1.1064640123852878</c:v>
                </c:pt>
                <c:pt idx="5538">
                  <c:v>-1.1230195391356692</c:v>
                </c:pt>
                <c:pt idx="5539">
                  <c:v>-1.139551745634833</c:v>
                </c:pt>
                <c:pt idx="5540">
                  <c:v>-1.1560606254187753</c:v>
                </c:pt>
                <c:pt idx="5541">
                  <c:v>-1.1725461720133692</c:v>
                </c:pt>
                <c:pt idx="5542">
                  <c:v>-1.1890083789369901</c:v>
                </c:pt>
                <c:pt idx="5543">
                  <c:v>-1.2054472396974347</c:v>
                </c:pt>
                <c:pt idx="5544">
                  <c:v>-1.2218627477947728</c:v>
                </c:pt>
                <c:pt idx="5545">
                  <c:v>-1.2382548967186151</c:v>
                </c:pt>
                <c:pt idx="5546">
                  <c:v>-1.2546236799510671</c:v>
                </c:pt>
                <c:pt idx="5547">
                  <c:v>-1.2709690909638878</c:v>
                </c:pt>
                <c:pt idx="5548">
                  <c:v>-1.2872911232198587</c:v>
                </c:pt>
                <c:pt idx="5549">
                  <c:v>-1.303589770173232</c:v>
                </c:pt>
                <c:pt idx="5550">
                  <c:v>-1.3198650252685979</c:v>
                </c:pt>
                <c:pt idx="5551">
                  <c:v>-1.3361168819413363</c:v>
                </c:pt>
                <c:pt idx="5552">
                  <c:v>-1.3523453336183022</c:v>
                </c:pt>
                <c:pt idx="5553">
                  <c:v>-1.3685503737161182</c:v>
                </c:pt>
                <c:pt idx="5554">
                  <c:v>-1.384731995642881</c:v>
                </c:pt>
                <c:pt idx="5555">
                  <c:v>-1.4008901927975896</c:v>
                </c:pt>
                <c:pt idx="5556">
                  <c:v>-1.4170249585693566</c:v>
                </c:pt>
                <c:pt idx="5557">
                  <c:v>-1.4331362863383108</c:v>
                </c:pt>
                <c:pt idx="5558">
                  <c:v>-1.449224169475599</c:v>
                </c:pt>
                <c:pt idx="5559">
                  <c:v>-1.465288601342706</c:v>
                </c:pt>
                <c:pt idx="5560">
                  <c:v>-1.4813295752919087</c:v>
                </c:pt>
                <c:pt idx="5561">
                  <c:v>-1.4973470846661601</c:v>
                </c:pt>
                <c:pt idx="5562">
                  <c:v>-1.5133411227988629</c:v>
                </c:pt>
                <c:pt idx="5563">
                  <c:v>-1.5293116830145548</c:v>
                </c:pt>
                <c:pt idx="5564">
                  <c:v>-1.5452587586277671</c:v>
                </c:pt>
                <c:pt idx="5565">
                  <c:v>-1.5611823429439371</c:v>
                </c:pt>
                <c:pt idx="5566">
                  <c:v>-1.5770824292591781</c:v>
                </c:pt>
                <c:pt idx="5567">
                  <c:v>-1.592959010860056</c:v>
                </c:pt>
                <c:pt idx="5568">
                  <c:v>-1.6088120810238142</c:v>
                </c:pt>
                <c:pt idx="5569">
                  <c:v>-1.624641633017575</c:v>
                </c:pt>
                <c:pt idx="5570">
                  <c:v>-1.6404476601000513</c:v>
                </c:pt>
                <c:pt idx="5571">
                  <c:v>-1.6562301555194947</c:v>
                </c:pt>
                <c:pt idx="5572">
                  <c:v>-1.671989112515746</c:v>
                </c:pt>
                <c:pt idx="5573">
                  <c:v>-1.6877245243175032</c:v>
                </c:pt>
                <c:pt idx="5574">
                  <c:v>-1.7034363841455047</c:v>
                </c:pt>
                <c:pt idx="5575">
                  <c:v>-1.7191246852095785</c:v>
                </c:pt>
                <c:pt idx="5576">
                  <c:v>-1.7347894207113652</c:v>
                </c:pt>
                <c:pt idx="5577">
                  <c:v>-1.7504305838417051</c:v>
                </c:pt>
                <c:pt idx="5578">
                  <c:v>-1.7660481677822302</c:v>
                </c:pt>
                <c:pt idx="5579">
                  <c:v>-1.781642165705136</c:v>
                </c:pt>
                <c:pt idx="5580">
                  <c:v>-1.797212570772956</c:v>
                </c:pt>
                <c:pt idx="5581">
                  <c:v>-1.812759376137876</c:v>
                </c:pt>
                <c:pt idx="5582">
                  <c:v>-1.8282825749435574</c:v>
                </c:pt>
                <c:pt idx="5583">
                  <c:v>-1.8437821603226332</c:v>
                </c:pt>
                <c:pt idx="5584">
                  <c:v>-1.8592581253994349</c:v>
                </c:pt>
                <c:pt idx="5585">
                  <c:v>-1.8747104632870453</c:v>
                </c:pt>
                <c:pt idx="5586">
                  <c:v>-1.890139167090126</c:v>
                </c:pt>
                <c:pt idx="5587">
                  <c:v>-1.9055442299027729</c:v>
                </c:pt>
                <c:pt idx="5588">
                  <c:v>-1.9209256448095291</c:v>
                </c:pt>
                <c:pt idx="5589">
                  <c:v>-1.9362834048849322</c:v>
                </c:pt>
                <c:pt idx="5590">
                  <c:v>-1.9516175031940861</c:v>
                </c:pt>
                <c:pt idx="5591">
                  <c:v>-1.9669279327919753</c:v>
                </c:pt>
                <c:pt idx="5592">
                  <c:v>-1.9822146867235801</c:v>
                </c:pt>
                <c:pt idx="5593">
                  <c:v>-1.9974777580244447</c:v>
                </c:pt>
                <c:pt idx="5594">
                  <c:v>-2.0127171397201096</c:v>
                </c:pt>
                <c:pt idx="5595">
                  <c:v>-2.0279328248256552</c:v>
                </c:pt>
                <c:pt idx="5596">
                  <c:v>-2.0431248063464991</c:v>
                </c:pt>
                <c:pt idx="5597">
                  <c:v>-2.058293077278734</c:v>
                </c:pt>
                <c:pt idx="5598">
                  <c:v>-2.0734376306078839</c:v>
                </c:pt>
                <c:pt idx="5599">
                  <c:v>-2.0885584593094677</c:v>
                </c:pt>
                <c:pt idx="5600">
                  <c:v>-2.1036555563489974</c:v>
                </c:pt>
                <c:pt idx="5601">
                  <c:v>-2.1187289146823218</c:v>
                </c:pt>
                <c:pt idx="5602">
                  <c:v>-2.1337785272546061</c:v>
                </c:pt>
                <c:pt idx="5603">
                  <c:v>-2.1488043870018032</c:v>
                </c:pt>
                <c:pt idx="5604">
                  <c:v>-2.1638064868490687</c:v>
                </c:pt>
                <c:pt idx="5605">
                  <c:v>-2.1787848197121211</c:v>
                </c:pt>
                <c:pt idx="5606">
                  <c:v>-2.1937393784956503</c:v>
                </c:pt>
                <c:pt idx="5607">
                  <c:v>-2.2086701560949114</c:v>
                </c:pt>
                <c:pt idx="5608">
                  <c:v>-2.2235771453951547</c:v>
                </c:pt>
                <c:pt idx="5609">
                  <c:v>-2.2384603392709437</c:v>
                </c:pt>
                <c:pt idx="5610">
                  <c:v>-2.2533197305867252</c:v>
                </c:pt>
                <c:pt idx="5611">
                  <c:v>-2.2681553121969396</c:v>
                </c:pt>
                <c:pt idx="5612">
                  <c:v>-2.2829670769459094</c:v>
                </c:pt>
                <c:pt idx="5613">
                  <c:v>-2.2977550176676123</c:v>
                </c:pt>
                <c:pt idx="5614">
                  <c:v>-2.3125191271854528</c:v>
                </c:pt>
                <c:pt idx="5615">
                  <c:v>-2.3272593983129473</c:v>
                </c:pt>
                <c:pt idx="5616">
                  <c:v>-2.3419758238531463</c:v>
                </c:pt>
                <c:pt idx="5617">
                  <c:v>-2.3566683965987627</c:v>
                </c:pt>
                <c:pt idx="5618">
                  <c:v>-2.3713371093323872</c:v>
                </c:pt>
                <c:pt idx="5619">
                  <c:v>-2.3859819548260366</c:v>
                </c:pt>
                <c:pt idx="5620">
                  <c:v>-2.4006029258413828</c:v>
                </c:pt>
                <c:pt idx="5621">
                  <c:v>-2.4152000151295274</c:v>
                </c:pt>
                <c:pt idx="5622">
                  <c:v>-2.4297732154320224</c:v>
                </c:pt>
                <c:pt idx="5623">
                  <c:v>-2.444322519478817</c:v>
                </c:pt>
                <c:pt idx="5624">
                  <c:v>-2.4588479199900917</c:v>
                </c:pt>
                <c:pt idx="5625">
                  <c:v>-2.4733494096754494</c:v>
                </c:pt>
                <c:pt idx="5626">
                  <c:v>-2.4878269812339231</c:v>
                </c:pt>
                <c:pt idx="5627">
                  <c:v>-2.5022806273544229</c:v>
                </c:pt>
                <c:pt idx="5628">
                  <c:v>-2.5167103407146101</c:v>
                </c:pt>
                <c:pt idx="5629">
                  <c:v>-2.531116113982137</c:v>
                </c:pt>
                <c:pt idx="5630">
                  <c:v>-2.5454979398141968</c:v>
                </c:pt>
                <c:pt idx="5631">
                  <c:v>-2.5598558108567318</c:v>
                </c:pt>
                <c:pt idx="5632">
                  <c:v>-2.5741897197460166</c:v>
                </c:pt>
                <c:pt idx="5633">
                  <c:v>-2.5884996591066174</c:v>
                </c:pt>
                <c:pt idx="5634">
                  <c:v>-2.6027856215537777</c:v>
                </c:pt>
                <c:pt idx="5635">
                  <c:v>-2.6170475996908067</c:v>
                </c:pt>
                <c:pt idx="5636">
                  <c:v>-2.6312855861114599</c:v>
                </c:pt>
                <c:pt idx="5637">
                  <c:v>-2.6454995733975584</c:v>
                </c:pt>
                <c:pt idx="5638">
                  <c:v>-2.6596895541214849</c:v>
                </c:pt>
                <c:pt idx="5639">
                  <c:v>-2.6738555208440284</c:v>
                </c:pt>
                <c:pt idx="5640">
                  <c:v>-2.6879974661156338</c:v>
                </c:pt>
                <c:pt idx="5641">
                  <c:v>-2.7021153824753705</c:v>
                </c:pt>
                <c:pt idx="5642">
                  <c:v>-2.7162092624527649</c:v>
                </c:pt>
                <c:pt idx="5643">
                  <c:v>-2.7302790985651773</c:v>
                </c:pt>
                <c:pt idx="5644">
                  <c:v>-2.7443248833198481</c:v>
                </c:pt>
                <c:pt idx="5645">
                  <c:v>-2.7583466092128788</c:v>
                </c:pt>
                <c:pt idx="5646">
                  <c:v>-2.7723442687300235</c:v>
                </c:pt>
                <c:pt idx="5647">
                  <c:v>-2.7863178543454414</c:v>
                </c:pt>
                <c:pt idx="5648">
                  <c:v>-2.8002673585229454</c:v>
                </c:pt>
                <c:pt idx="5649">
                  <c:v>-2.8141927737146371</c:v>
                </c:pt>
                <c:pt idx="5650">
                  <c:v>-2.8280940923628459</c:v>
                </c:pt>
                <c:pt idx="5651">
                  <c:v>-2.8419713068978472</c:v>
                </c:pt>
                <c:pt idx="5652">
                  <c:v>-2.855824409739681</c:v>
                </c:pt>
                <c:pt idx="5653">
                  <c:v>-2.8696533932968</c:v>
                </c:pt>
                <c:pt idx="5654">
                  <c:v>-2.883458249967191</c:v>
                </c:pt>
                <c:pt idx="5655">
                  <c:v>-2.897238972137131</c:v>
                </c:pt>
                <c:pt idx="5656">
                  <c:v>-2.9109955521823285</c:v>
                </c:pt>
                <c:pt idx="5657">
                  <c:v>-2.9247279824672323</c:v>
                </c:pt>
                <c:pt idx="5658">
                  <c:v>-2.9384362553451524</c:v>
                </c:pt>
                <c:pt idx="5659">
                  <c:v>-2.9521203631584845</c:v>
                </c:pt>
                <c:pt idx="5660">
                  <c:v>-2.9657802982378034</c:v>
                </c:pt>
                <c:pt idx="5661">
                  <c:v>-2.9794160529034461</c:v>
                </c:pt>
                <c:pt idx="5662">
                  <c:v>-2.9930276194641579</c:v>
                </c:pt>
                <c:pt idx="5663">
                  <c:v>-3.0066149902170878</c:v>
                </c:pt>
                <c:pt idx="5664">
                  <c:v>-3.0201781574488109</c:v>
                </c:pt>
                <c:pt idx="5665">
                  <c:v>-3.0337171134338514</c:v>
                </c:pt>
                <c:pt idx="5666">
                  <c:v>-3.0472318504365039</c:v>
                </c:pt>
                <c:pt idx="5667">
                  <c:v>-3.0607223607086671</c:v>
                </c:pt>
                <c:pt idx="5668">
                  <c:v>-3.07418863649167</c:v>
                </c:pt>
                <c:pt idx="5669">
                  <c:v>-3.0876306700149034</c:v>
                </c:pt>
                <c:pt idx="5670">
                  <c:v>-3.1010484534972984</c:v>
                </c:pt>
                <c:pt idx="5671">
                  <c:v>-3.1144419791455107</c:v>
                </c:pt>
                <c:pt idx="5672">
                  <c:v>-3.1278112391550512</c:v>
                </c:pt>
                <c:pt idx="5673">
                  <c:v>-3.1411562257106311</c:v>
                </c:pt>
                <c:pt idx="5674">
                  <c:v>-3.1544769309844578</c:v>
                </c:pt>
                <c:pt idx="5675">
                  <c:v>-3.1677733471380529</c:v>
                </c:pt>
                <c:pt idx="5676">
                  <c:v>-3.1810454663207675</c:v>
                </c:pt>
                <c:pt idx="5677">
                  <c:v>-3.1942932806713884</c:v>
                </c:pt>
                <c:pt idx="5678">
                  <c:v>-3.2075167823163051</c:v>
                </c:pt>
                <c:pt idx="5679">
                  <c:v>-3.2207159633711062</c:v>
                </c:pt>
                <c:pt idx="5680">
                  <c:v>-3.2338908159387638</c:v>
                </c:pt>
                <c:pt idx="5681">
                  <c:v>-3.2470413321116784</c:v>
                </c:pt>
                <c:pt idx="5682">
                  <c:v>-3.2601675039704223</c:v>
                </c:pt>
                <c:pt idx="5683">
                  <c:v>-3.2732693235834054</c:v>
                </c:pt>
                <c:pt idx="5684">
                  <c:v>-3.286346783008014</c:v>
                </c:pt>
                <c:pt idx="5685">
                  <c:v>-3.2993998742893504</c:v>
                </c:pt>
                <c:pt idx="5686">
                  <c:v>-3.3124285894614895</c:v>
                </c:pt>
                <c:pt idx="5687">
                  <c:v>-3.3254329205460067</c:v>
                </c:pt>
                <c:pt idx="5688">
                  <c:v>-3.3384128595534426</c:v>
                </c:pt>
                <c:pt idx="5689">
                  <c:v>-3.3513683984822928</c:v>
                </c:pt>
                <c:pt idx="5690">
                  <c:v>-3.364299529319112</c:v>
                </c:pt>
                <c:pt idx="5691">
                  <c:v>-3.3772062440388586</c:v>
                </c:pt>
                <c:pt idx="5692">
                  <c:v>-3.3900885346046716</c:v>
                </c:pt>
                <c:pt idx="5693">
                  <c:v>-3.4029463929675221</c:v>
                </c:pt>
                <c:pt idx="5694">
                  <c:v>-3.4157798110666695</c:v>
                </c:pt>
                <c:pt idx="5695">
                  <c:v>-3.428588780829898</c:v>
                </c:pt>
                <c:pt idx="5696">
                  <c:v>-3.4413732941723651</c:v>
                </c:pt>
                <c:pt idx="5697">
                  <c:v>-3.4541333429975238</c:v>
                </c:pt>
                <c:pt idx="5698">
                  <c:v>-3.466868919197224</c:v>
                </c:pt>
                <c:pt idx="5699">
                  <c:v>-3.4795800146508205</c:v>
                </c:pt>
                <c:pt idx="5700">
                  <c:v>-3.4922666212261784</c:v>
                </c:pt>
                <c:pt idx="5701">
                  <c:v>-3.504928730778659</c:v>
                </c:pt>
                <c:pt idx="5702">
                  <c:v>-3.5175663351519124</c:v>
                </c:pt>
                <c:pt idx="5703">
                  <c:v>-3.5301794261768578</c:v>
                </c:pt>
                <c:pt idx="5704">
                  <c:v>-3.5427679956731586</c:v>
                </c:pt>
                <c:pt idx="5705">
                  <c:v>-3.5553320354478606</c:v>
                </c:pt>
                <c:pt idx="5706">
                  <c:v>-3.5678715372960714</c:v>
                </c:pt>
                <c:pt idx="5707">
                  <c:v>-3.5803864930007308</c:v>
                </c:pt>
                <c:pt idx="5708">
                  <c:v>-3.5928768943323921</c:v>
                </c:pt>
                <c:pt idx="5709">
                  <c:v>-3.605342733049326</c:v>
                </c:pt>
                <c:pt idx="5710">
                  <c:v>-3.6177840008982125</c:v>
                </c:pt>
                <c:pt idx="5711">
                  <c:v>-3.630200689612423</c:v>
                </c:pt>
                <c:pt idx="5712">
                  <c:v>-3.6425927909140801</c:v>
                </c:pt>
                <c:pt idx="5713">
                  <c:v>-3.654960296512229</c:v>
                </c:pt>
                <c:pt idx="5714">
                  <c:v>-3.6673031981040944</c:v>
                </c:pt>
                <c:pt idx="5715">
                  <c:v>-3.6796214873743911</c:v>
                </c:pt>
                <c:pt idx="5716">
                  <c:v>-3.691915155994991</c:v>
                </c:pt>
                <c:pt idx="5717">
                  <c:v>-3.7041841956263979</c:v>
                </c:pt>
                <c:pt idx="5718">
                  <c:v>-3.7164285979153533</c:v>
                </c:pt>
                <c:pt idx="5719">
                  <c:v>-3.7286483544973525</c:v>
                </c:pt>
                <c:pt idx="5720">
                  <c:v>-3.740843456994924</c:v>
                </c:pt>
                <c:pt idx="5721">
                  <c:v>-3.7530138970180933</c:v>
                </c:pt>
                <c:pt idx="5722">
                  <c:v>-3.7651596661640383</c:v>
                </c:pt>
                <c:pt idx="5723">
                  <c:v>-3.7772807560181154</c:v>
                </c:pt>
                <c:pt idx="5724">
                  <c:v>-3.7893771581527189</c:v>
                </c:pt>
                <c:pt idx="5725">
                  <c:v>-3.8014488641275075</c:v>
                </c:pt>
                <c:pt idx="5726">
                  <c:v>-3.8134958654896414</c:v>
                </c:pt>
                <c:pt idx="5727">
                  <c:v>-3.825518153773884</c:v>
                </c:pt>
                <c:pt idx="5728">
                  <c:v>-3.8375157205019259</c:v>
                </c:pt>
                <c:pt idx="5729">
                  <c:v>-3.849488557183292</c:v>
                </c:pt>
                <c:pt idx="5730">
                  <c:v>-3.8614366553145487</c:v>
                </c:pt>
                <c:pt idx="5731">
                  <c:v>-3.8733600063790732</c:v>
                </c:pt>
                <c:pt idx="5732">
                  <c:v>-3.8852586018480784</c:v>
                </c:pt>
                <c:pt idx="5733">
                  <c:v>-3.897132433179705</c:v>
                </c:pt>
                <c:pt idx="5734">
                  <c:v>-3.9089814918198158</c:v>
                </c:pt>
                <c:pt idx="5735">
                  <c:v>-3.920805769200399</c:v>
                </c:pt>
                <c:pt idx="5736">
                  <c:v>-3.9326052567416236</c:v>
                </c:pt>
                <c:pt idx="5737">
                  <c:v>-3.944379945850244</c:v>
                </c:pt>
                <c:pt idx="5738">
                  <c:v>-3.9561298279202788</c:v>
                </c:pt>
                <c:pt idx="5739">
                  <c:v>-3.967854894332675</c:v>
                </c:pt>
                <c:pt idx="5740">
                  <c:v>-3.9795551364555304</c:v>
                </c:pt>
                <c:pt idx="5741">
                  <c:v>-3.9912305456439872</c:v>
                </c:pt>
                <c:pt idx="5742">
                  <c:v>-4.0028811132401074</c:v>
                </c:pt>
                <c:pt idx="5743">
                  <c:v>-4.0145068305731106</c:v>
                </c:pt>
                <c:pt idx="5744">
                  <c:v>-4.0261076889585752</c:v>
                </c:pt>
                <c:pt idx="5745">
                  <c:v>-4.0376836796997955</c:v>
                </c:pt>
                <c:pt idx="5746">
                  <c:v>-4.0492347940866589</c:v>
                </c:pt>
                <c:pt idx="5747">
                  <c:v>-4.060761023395969</c:v>
                </c:pt>
                <c:pt idx="5748">
                  <c:v>-4.0722623588907823</c:v>
                </c:pt>
                <c:pt idx="5749">
                  <c:v>-4.0837387918221006</c:v>
                </c:pt>
                <c:pt idx="5750">
                  <c:v>-4.0951903134265981</c:v>
                </c:pt>
                <c:pt idx="5751">
                  <c:v>-4.1066169149283382</c:v>
                </c:pt>
                <c:pt idx="5752">
                  <c:v>-4.1180185875381872</c:v>
                </c:pt>
                <c:pt idx="5753">
                  <c:v>-4.1293953224534894</c:v>
                </c:pt>
                <c:pt idx="5754">
                  <c:v>-4.1407471108582854</c:v>
                </c:pt>
                <c:pt idx="5755">
                  <c:v>-4.1520739439231988</c:v>
                </c:pt>
                <c:pt idx="5756">
                  <c:v>-4.1633758128061222</c:v>
                </c:pt>
                <c:pt idx="5757">
                  <c:v>-4.1746527086508536</c:v>
                </c:pt>
                <c:pt idx="5758">
                  <c:v>-4.1859046225878833</c:v>
                </c:pt>
                <c:pt idx="5759">
                  <c:v>-4.1971315457344067</c:v>
                </c:pt>
                <c:pt idx="5760">
                  <c:v>-4.2083334691943159</c:v>
                </c:pt>
                <c:pt idx="5761">
                  <c:v>-4.2195103840578554</c:v>
                </c:pt>
                <c:pt idx="5762">
                  <c:v>-4.2306622814017505</c:v>
                </c:pt>
                <c:pt idx="5763">
                  <c:v>-4.2417891522891873</c:v>
                </c:pt>
                <c:pt idx="5764">
                  <c:v>-4.2528909877700576</c:v>
                </c:pt>
                <c:pt idx="5765">
                  <c:v>-4.2639677788801578</c:v>
                </c:pt>
                <c:pt idx="5766">
                  <c:v>-4.2750195166420886</c:v>
                </c:pt>
                <c:pt idx="5767">
                  <c:v>-4.2860461920645907</c:v>
                </c:pt>
                <c:pt idx="5768">
                  <c:v>-4.2970477961426363</c:v>
                </c:pt>
                <c:pt idx="5769">
                  <c:v>-4.3080243198577914</c:v>
                </c:pt>
                <c:pt idx="5770">
                  <c:v>-4.3189757541774147</c:v>
                </c:pt>
                <c:pt idx="5771">
                  <c:v>-4.3299020900563505</c:v>
                </c:pt>
                <c:pt idx="5772">
                  <c:v>-4.3408033184338715</c:v>
                </c:pt>
                <c:pt idx="5773">
                  <c:v>-4.351679430236743</c:v>
                </c:pt>
                <c:pt idx="5774">
                  <c:v>-4.3625304163776368</c:v>
                </c:pt>
                <c:pt idx="5775">
                  <c:v>-4.3733562677553541</c:v>
                </c:pt>
                <c:pt idx="5776">
                  <c:v>-4.384156975254597</c:v>
                </c:pt>
                <c:pt idx="5777">
                  <c:v>-4.3949325297459696</c:v>
                </c:pt>
                <c:pt idx="5778">
                  <c:v>-4.4056829220867826</c:v>
                </c:pt>
                <c:pt idx="5779">
                  <c:v>-4.4164081431202371</c:v>
                </c:pt>
                <c:pt idx="5780">
                  <c:v>-4.427108183675216</c:v>
                </c:pt>
                <c:pt idx="5781">
                  <c:v>-4.4377830345663938</c:v>
                </c:pt>
                <c:pt idx="5782">
                  <c:v>-4.4484326865953685</c:v>
                </c:pt>
                <c:pt idx="5783">
                  <c:v>-4.4590571305487297</c:v>
                </c:pt>
                <c:pt idx="5784">
                  <c:v>-4.4696563571993115</c:v>
                </c:pt>
                <c:pt idx="5785">
                  <c:v>-4.4802303573055156</c:v>
                </c:pt>
                <c:pt idx="5786">
                  <c:v>-4.4907791216123218</c:v>
                </c:pt>
                <c:pt idx="5787">
                  <c:v>-4.5013026408500423</c:v>
                </c:pt>
                <c:pt idx="5788">
                  <c:v>-4.5118009057344475</c:v>
                </c:pt>
                <c:pt idx="5789">
                  <c:v>-4.5222739069679951</c:v>
                </c:pt>
                <c:pt idx="5790">
                  <c:v>-4.5327216352381479</c:v>
                </c:pt>
                <c:pt idx="5791">
                  <c:v>-4.5431440812178039</c:v>
                </c:pt>
                <c:pt idx="5792">
                  <c:v>-4.5535412355663416</c:v>
                </c:pt>
                <c:pt idx="5793">
                  <c:v>-4.563913088928472</c:v>
                </c:pt>
                <c:pt idx="5794">
                  <c:v>-4.5742596319344679</c:v>
                </c:pt>
                <c:pt idx="5795">
                  <c:v>-4.5845808552002705</c:v>
                </c:pt>
                <c:pt idx="5796">
                  <c:v>-4.5948767493273968</c:v>
                </c:pt>
                <c:pt idx="5797">
                  <c:v>-4.6051473049025731</c:v>
                </c:pt>
                <c:pt idx="5798">
                  <c:v>-4.6153925124987714</c:v>
                </c:pt>
                <c:pt idx="5799">
                  <c:v>-4.6256123626736212</c:v>
                </c:pt>
                <c:pt idx="5800">
                  <c:v>-4.6358068459707615</c:v>
                </c:pt>
                <c:pt idx="5801">
                  <c:v>-4.6459759529190574</c:v>
                </c:pt>
                <c:pt idx="5802">
                  <c:v>-4.6561196740328228</c:v>
                </c:pt>
                <c:pt idx="5803">
                  <c:v>-4.666237999811699</c:v>
                </c:pt>
                <c:pt idx="5804">
                  <c:v>-4.6763309207406687</c:v>
                </c:pt>
                <c:pt idx="5805">
                  <c:v>-4.6863984272901584</c:v>
                </c:pt>
                <c:pt idx="5806">
                  <c:v>-4.6964405099152478</c:v>
                </c:pt>
                <c:pt idx="5807">
                  <c:v>-4.7064571590573792</c:v>
                </c:pt>
                <c:pt idx="5808">
                  <c:v>-4.7164483651422984</c:v>
                </c:pt>
                <c:pt idx="5809">
                  <c:v>-4.7264141185814301</c:v>
                </c:pt>
                <c:pt idx="5810">
                  <c:v>-4.736354409771196</c:v>
                </c:pt>
                <c:pt idx="5811">
                  <c:v>-4.7462692290932313</c:v>
                </c:pt>
                <c:pt idx="5812">
                  <c:v>-4.7561585669139381</c:v>
                </c:pt>
                <c:pt idx="5813">
                  <c:v>-4.7660224135854037</c:v>
                </c:pt>
                <c:pt idx="5814">
                  <c:v>-4.7758607594439013</c:v>
                </c:pt>
                <c:pt idx="5815">
                  <c:v>-4.7856735948118416</c:v>
                </c:pt>
                <c:pt idx="5816">
                  <c:v>-4.7954609099954828</c:v>
                </c:pt>
                <c:pt idx="5817">
                  <c:v>-4.8052226952868873</c:v>
                </c:pt>
                <c:pt idx="5818">
                  <c:v>-4.8149589409628666</c:v>
                </c:pt>
                <c:pt idx="5819">
                  <c:v>-4.824669637284785</c:v>
                </c:pt>
                <c:pt idx="5820">
                  <c:v>-4.8343547744993316</c:v>
                </c:pt>
                <c:pt idx="5821">
                  <c:v>-4.8440143428377365</c:v>
                </c:pt>
                <c:pt idx="5822">
                  <c:v>-4.8536483325158883</c:v>
                </c:pt>
                <c:pt idx="5823">
                  <c:v>-4.8632567337347723</c:v>
                </c:pt>
                <c:pt idx="5824">
                  <c:v>-4.8728395366802593</c:v>
                </c:pt>
                <c:pt idx="5825">
                  <c:v>-4.8823967315228751</c:v>
                </c:pt>
                <c:pt idx="5826">
                  <c:v>-4.8919283084169916</c:v>
                </c:pt>
                <c:pt idx="5827">
                  <c:v>-4.9014342575027845</c:v>
                </c:pt>
                <c:pt idx="5828">
                  <c:v>-4.9109145689043867</c:v>
                </c:pt>
                <c:pt idx="5829">
                  <c:v>-4.9203692327310486</c:v>
                </c:pt>
                <c:pt idx="5830">
                  <c:v>-4.9297982390762058</c:v>
                </c:pt>
                <c:pt idx="5831">
                  <c:v>-4.9392015780177303</c:v>
                </c:pt>
                <c:pt idx="5832">
                  <c:v>-4.9485792396184811</c:v>
                </c:pt>
                <c:pt idx="5833">
                  <c:v>-4.9579312139250646</c:v>
                </c:pt>
                <c:pt idx="5834">
                  <c:v>-4.9672574909691898</c:v>
                </c:pt>
                <c:pt idx="5835">
                  <c:v>-4.9765580607666493</c:v>
                </c:pt>
                <c:pt idx="5836">
                  <c:v>-4.9858329133178927</c:v>
                </c:pt>
                <c:pt idx="5837">
                  <c:v>-4.9950820386072214</c:v>
                </c:pt>
                <c:pt idx="5838">
                  <c:v>-5.0043054266037066</c:v>
                </c:pt>
                <c:pt idx="5839">
                  <c:v>-5.0135030672608414</c:v>
                </c:pt>
                <c:pt idx="5840">
                  <c:v>-5.0226749505156354</c:v>
                </c:pt>
                <c:pt idx="5841">
                  <c:v>-5.0318210662902061</c:v>
                </c:pt>
                <c:pt idx="5842">
                  <c:v>-5.0409414044902974</c:v>
                </c:pt>
                <c:pt idx="5843">
                  <c:v>-5.050035955005626</c:v>
                </c:pt>
                <c:pt idx="5844">
                  <c:v>-5.0591047077107865</c:v>
                </c:pt>
                <c:pt idx="5845">
                  <c:v>-5.0681476524641198</c:v>
                </c:pt>
                <c:pt idx="5846">
                  <c:v>-5.0771647791077035</c:v>
                </c:pt>
                <c:pt idx="5847">
                  <c:v>-5.0861560774681607</c:v>
                </c:pt>
                <c:pt idx="5848">
                  <c:v>-5.0951215373553946</c:v>
                </c:pt>
                <c:pt idx="5849">
                  <c:v>-5.10406114856454</c:v>
                </c:pt>
                <c:pt idx="5850">
                  <c:v>-5.1129749008733256</c:v>
                </c:pt>
                <c:pt idx="5851">
                  <c:v>-5.1218627840440281</c:v>
                </c:pt>
                <c:pt idx="5852">
                  <c:v>-5.1307247878227713</c:v>
                </c:pt>
                <c:pt idx="5853">
                  <c:v>-5.1395609019395474</c:v>
                </c:pt>
                <c:pt idx="5854">
                  <c:v>-5.1483711161079668</c:v>
                </c:pt>
                <c:pt idx="5855">
                  <c:v>-5.1571554200257292</c:v>
                </c:pt>
                <c:pt idx="5856">
                  <c:v>-5.1659138033737104</c:v>
                </c:pt>
                <c:pt idx="5857">
                  <c:v>-5.1746462558169801</c:v>
                </c:pt>
                <c:pt idx="5858">
                  <c:v>-5.1833527670044655</c:v>
                </c:pt>
                <c:pt idx="5859">
                  <c:v>-5.1920333265682634</c:v>
                </c:pt>
                <c:pt idx="5860">
                  <c:v>-5.2006879241241117</c:v>
                </c:pt>
                <c:pt idx="5861">
                  <c:v>-5.2093165492714766</c:v>
                </c:pt>
                <c:pt idx="5862">
                  <c:v>-5.2179191915935803</c:v>
                </c:pt>
                <c:pt idx="5863">
                  <c:v>-5.2264958406568089</c:v>
                </c:pt>
                <c:pt idx="5864">
                  <c:v>-5.2350464860112993</c:v>
                </c:pt>
                <c:pt idx="5865">
                  <c:v>-5.2435711171902426</c:v>
                </c:pt>
                <c:pt idx="5866">
                  <c:v>-5.2520697237105773</c:v>
                </c:pt>
                <c:pt idx="5867">
                  <c:v>-5.2605422950724119</c:v>
                </c:pt>
                <c:pt idx="5868">
                  <c:v>-5.2689888207596018</c:v>
                </c:pt>
                <c:pt idx="5869">
                  <c:v>-5.277409290238837</c:v>
                </c:pt>
                <c:pt idx="5870">
                  <c:v>-5.2858036929604291</c:v>
                </c:pt>
                <c:pt idx="5871">
                  <c:v>-5.2941720183575276</c:v>
                </c:pt>
                <c:pt idx="5872">
                  <c:v>-5.3025142558468001</c:v>
                </c:pt>
                <c:pt idx="5873">
                  <c:v>-5.3108303948282005</c:v>
                </c:pt>
                <c:pt idx="5874">
                  <c:v>-5.3191204246847414</c:v>
                </c:pt>
                <c:pt idx="5875">
                  <c:v>-5.3273843347819243</c:v>
                </c:pt>
                <c:pt idx="5876">
                  <c:v>-5.3356221144693468</c:v>
                </c:pt>
                <c:pt idx="5877">
                  <c:v>-5.3438337530790818</c:v>
                </c:pt>
                <c:pt idx="5878">
                  <c:v>-5.3520192399258235</c:v>
                </c:pt>
                <c:pt idx="5879">
                  <c:v>-5.3601785643082271</c:v>
                </c:pt>
                <c:pt idx="5880">
                  <c:v>-5.3683117155068771</c:v>
                </c:pt>
                <c:pt idx="5881">
                  <c:v>-5.376418682786209</c:v>
                </c:pt>
                <c:pt idx="5882">
                  <c:v>-5.3844994553923584</c:v>
                </c:pt>
                <c:pt idx="5883">
                  <c:v>-5.3925540225555419</c:v>
                </c:pt>
                <c:pt idx="5884">
                  <c:v>-5.4005823734879064</c:v>
                </c:pt>
                <c:pt idx="5885">
                  <c:v>-5.4085844973845383</c:v>
                </c:pt>
                <c:pt idx="5886">
                  <c:v>-5.4165603834232474</c:v>
                </c:pt>
                <c:pt idx="5887">
                  <c:v>-5.4245100207650108</c:v>
                </c:pt>
                <c:pt idx="5888">
                  <c:v>-5.4324333985529734</c:v>
                </c:pt>
                <c:pt idx="5889">
                  <c:v>-5.4403305059126419</c:v>
                </c:pt>
                <c:pt idx="5890">
                  <c:v>-5.4482013319527036</c:v>
                </c:pt>
                <c:pt idx="5891">
                  <c:v>-5.456045865763997</c:v>
                </c:pt>
                <c:pt idx="5892">
                  <c:v>-5.4638640964200818</c:v>
                </c:pt>
                <c:pt idx="5893">
                  <c:v>-5.4716560129767808</c:v>
                </c:pt>
                <c:pt idx="5894">
                  <c:v>-5.4794216044726367</c:v>
                </c:pt>
                <c:pt idx="5895">
                  <c:v>-5.4871608599284496</c:v>
                </c:pt>
                <c:pt idx="5896">
                  <c:v>-5.4948737683471895</c:v>
                </c:pt>
                <c:pt idx="5897">
                  <c:v>-5.502560318714302</c:v>
                </c:pt>
                <c:pt idx="5898">
                  <c:v>-5.5102204999978435</c:v>
                </c:pt>
                <c:pt idx="5899">
                  <c:v>-5.5178543011474499</c:v>
                </c:pt>
                <c:pt idx="5900">
                  <c:v>-5.5254617110958293</c:v>
                </c:pt>
                <c:pt idx="5901">
                  <c:v>-5.5330427187566906</c:v>
                </c:pt>
                <c:pt idx="5902">
                  <c:v>-5.5405973130272628</c:v>
                </c:pt>
                <c:pt idx="5903">
                  <c:v>-5.5481254827861335</c:v>
                </c:pt>
                <c:pt idx="5904">
                  <c:v>-5.5556272168938108</c:v>
                </c:pt>
                <c:pt idx="5905">
                  <c:v>-5.5631025041931821</c:v>
                </c:pt>
                <c:pt idx="5906">
                  <c:v>-5.5705513335088312</c:v>
                </c:pt>
                <c:pt idx="5907">
                  <c:v>-5.5779736936477216</c:v>
                </c:pt>
                <c:pt idx="5908">
                  <c:v>-5.5853695733986237</c:v>
                </c:pt>
                <c:pt idx="5909">
                  <c:v>-5.5927389615320067</c:v>
                </c:pt>
                <c:pt idx="5910">
                  <c:v>-5.6000818467998084</c:v>
                </c:pt>
                <c:pt idx="5911">
                  <c:v>-5.6073982179365762</c:v>
                </c:pt>
                <c:pt idx="5912">
                  <c:v>-5.6146880636583205</c:v>
                </c:pt>
                <c:pt idx="5913">
                  <c:v>-5.621951372662636</c:v>
                </c:pt>
                <c:pt idx="5914">
                  <c:v>-5.6291881336289284</c:v>
                </c:pt>
                <c:pt idx="5915">
                  <c:v>-5.6363983352180762</c:v>
                </c:pt>
                <c:pt idx="5916">
                  <c:v>-5.6435819660730981</c:v>
                </c:pt>
                <c:pt idx="5917">
                  <c:v>-5.6507390148180425</c:v>
                </c:pt>
                <c:pt idx="5918">
                  <c:v>-5.6578694700584142</c:v>
                </c:pt>
                <c:pt idx="5919">
                  <c:v>-5.6649733203823294</c:v>
                </c:pt>
                <c:pt idx="5920">
                  <c:v>-5.6720505543577797</c:v>
                </c:pt>
                <c:pt idx="5921">
                  <c:v>-5.6791011605350263</c:v>
                </c:pt>
                <c:pt idx="5922">
                  <c:v>-5.6861251274460178</c:v>
                </c:pt>
                <c:pt idx="5923">
                  <c:v>-5.6931224436036132</c:v>
                </c:pt>
                <c:pt idx="5924">
                  <c:v>-5.7000930975017923</c:v>
                </c:pt>
                <c:pt idx="5925">
                  <c:v>-5.7070370776161203</c:v>
                </c:pt>
                <c:pt idx="5926">
                  <c:v>-5.7139543724036344</c:v>
                </c:pt>
                <c:pt idx="5927">
                  <c:v>-5.7208449703020383</c:v>
                </c:pt>
                <c:pt idx="5928">
                  <c:v>-5.7277088597302841</c:v>
                </c:pt>
                <c:pt idx="5929">
                  <c:v>-5.7345460290886763</c:v>
                </c:pt>
                <c:pt idx="5930">
                  <c:v>-5.7413564667587584</c:v>
                </c:pt>
                <c:pt idx="5931">
                  <c:v>-5.7481401611027536</c:v>
                </c:pt>
                <c:pt idx="5932">
                  <c:v>-5.7548971004636673</c:v>
                </c:pt>
                <c:pt idx="5933">
                  <c:v>-5.7616272731660843</c:v>
                </c:pt>
                <c:pt idx="5934">
                  <c:v>-5.7683306675148165</c:v>
                </c:pt>
                <c:pt idx="5935">
                  <c:v>-5.775007271796369</c:v>
                </c:pt>
                <c:pt idx="5936">
                  <c:v>-5.7816570742772351</c:v>
                </c:pt>
                <c:pt idx="5937">
                  <c:v>-5.7882800632053772</c:v>
                </c:pt>
                <c:pt idx="5938">
                  <c:v>-5.7948762268094347</c:v>
                </c:pt>
                <c:pt idx="5939">
                  <c:v>-5.8014455532979241</c:v>
                </c:pt>
                <c:pt idx="5940">
                  <c:v>-5.8079880308611678</c:v>
                </c:pt>
                <c:pt idx="5941">
                  <c:v>-5.8145036476692535</c:v>
                </c:pt>
                <c:pt idx="5942">
                  <c:v>-5.8209923918735171</c:v>
                </c:pt>
                <c:pt idx="5943">
                  <c:v>-5.827454251605614</c:v>
                </c:pt>
                <c:pt idx="5944">
                  <c:v>-5.8338892149776598</c:v>
                </c:pt>
                <c:pt idx="5945">
                  <c:v>-5.840297270081976</c:v>
                </c:pt>
                <c:pt idx="5946">
                  <c:v>-5.84667840499168</c:v>
                </c:pt>
                <c:pt idx="5947">
                  <c:v>-5.8530326077604391</c:v>
                </c:pt>
                <c:pt idx="5948">
                  <c:v>-5.8593598664214701</c:v>
                </c:pt>
                <c:pt idx="5949">
                  <c:v>-5.865660168989109</c:v>
                </c:pt>
                <c:pt idx="5950">
                  <c:v>-5.8719335034576829</c:v>
                </c:pt>
                <c:pt idx="5951">
                  <c:v>-5.8781798578019675</c:v>
                </c:pt>
                <c:pt idx="5952">
                  <c:v>-5.8843992199759318</c:v>
                </c:pt>
                <c:pt idx="5953">
                  <c:v>-5.8905915779152433</c:v>
                </c:pt>
                <c:pt idx="5954">
                  <c:v>-5.8967569195343117</c:v>
                </c:pt>
                <c:pt idx="5955">
                  <c:v>-5.9028952327285529</c:v>
                </c:pt>
                <c:pt idx="5956">
                  <c:v>-5.9090065053723624</c:v>
                </c:pt>
                <c:pt idx="5957">
                  <c:v>-5.915090725321023</c:v>
                </c:pt>
                <c:pt idx="5958">
                  <c:v>-5.9211478804093645</c:v>
                </c:pt>
                <c:pt idx="5959">
                  <c:v>-5.9271779584524307</c:v>
                </c:pt>
                <c:pt idx="5960">
                  <c:v>-5.9331809472445798</c:v>
                </c:pt>
                <c:pt idx="5961">
                  <c:v>-5.9391568345601513</c:v>
                </c:pt>
                <c:pt idx="5962">
                  <c:v>-5.9451056081532556</c:v>
                </c:pt>
                <c:pt idx="5963">
                  <c:v>-5.9510272557582198</c:v>
                </c:pt>
                <c:pt idx="5964">
                  <c:v>-5.9569217650881114</c:v>
                </c:pt>
                <c:pt idx="5965">
                  <c:v>-5.9627891238358766</c:v>
                </c:pt>
                <c:pt idx="5966">
                  <c:v>-5.9686293196745632</c:v>
                </c:pt>
                <c:pt idx="5967">
                  <c:v>-5.9744423402565303</c:v>
                </c:pt>
                <c:pt idx="5968">
                  <c:v>-5.9802281732134484</c:v>
                </c:pt>
                <c:pt idx="5969">
                  <c:v>-5.9859868061565162</c:v>
                </c:pt>
                <c:pt idx="5970">
                  <c:v>-5.9917182266762543</c:v>
                </c:pt>
                <c:pt idx="5971">
                  <c:v>-5.9974224223425958</c:v>
                </c:pt>
                <c:pt idx="5972">
                  <c:v>-6.0030993807046702</c:v>
                </c:pt>
                <c:pt idx="5973">
                  <c:v>-6.00874908929194</c:v>
                </c:pt>
                <c:pt idx="5974">
                  <c:v>-6.0143715356109055</c:v>
                </c:pt>
                <c:pt idx="5975">
                  <c:v>-6.0199667071494218</c:v>
                </c:pt>
                <c:pt idx="5976">
                  <c:v>-6.0255345913731722</c:v>
                </c:pt>
                <c:pt idx="5977">
                  <c:v>-6.0310751757273815</c:v>
                </c:pt>
                <c:pt idx="5978">
                  <c:v>-6.0365884476363476</c:v>
                </c:pt>
                <c:pt idx="5979">
                  <c:v>-6.0420743945032314</c:v>
                </c:pt>
                <c:pt idx="5980">
                  <c:v>-6.0475330037106119</c:v>
                </c:pt>
                <c:pt idx="5981">
                  <c:v>-6.0529642626192395</c:v>
                </c:pt>
                <c:pt idx="5982">
                  <c:v>-6.0583681585691815</c:v>
                </c:pt>
                <c:pt idx="5983">
                  <c:v>-6.0637446788786624</c:v>
                </c:pt>
                <c:pt idx="5984">
                  <c:v>-6.0690938108465957</c:v>
                </c:pt>
                <c:pt idx="5985">
                  <c:v>-6.0744155417480084</c:v>
                </c:pt>
                <c:pt idx="5986">
                  <c:v>-6.079709858838612</c:v>
                </c:pt>
                <c:pt idx="5987">
                  <c:v>-6.0849767493518243</c:v>
                </c:pt>
                <c:pt idx="5988">
                  <c:v>-6.0902162004996967</c:v>
                </c:pt>
                <c:pt idx="5989">
                  <c:v>-6.0954281994731341</c:v>
                </c:pt>
                <c:pt idx="5990">
                  <c:v>-6.1006127334414373</c:v>
                </c:pt>
                <c:pt idx="5991">
                  <c:v>-6.1057697895518581</c:v>
                </c:pt>
                <c:pt idx="5992">
                  <c:v>-6.1108993549311785</c:v>
                </c:pt>
                <c:pt idx="5993">
                  <c:v>-6.1160014166836731</c:v>
                </c:pt>
                <c:pt idx="5994">
                  <c:v>-6.1210759618917887</c:v>
                </c:pt>
                <c:pt idx="5995">
                  <c:v>-6.1261229776170563</c:v>
                </c:pt>
                <c:pt idx="5996">
                  <c:v>-6.1311424508982677</c:v>
                </c:pt>
                <c:pt idx="5997">
                  <c:v>-6.1361343687532877</c:v>
                </c:pt>
                <c:pt idx="5998">
                  <c:v>-6.1410987181777159</c:v>
                </c:pt>
                <c:pt idx="5999">
                  <c:v>-6.1460354861448536</c:v>
                </c:pt>
                <c:pt idx="6000">
                  <c:v>-6.1509446596064068</c:v>
                </c:pt>
                <c:pt idx="6001">
                  <c:v>-6.1558262254922615</c:v>
                </c:pt>
                <c:pt idx="6002">
                  <c:v>-6.1606801707097807</c:v>
                </c:pt>
                <c:pt idx="6003">
                  <c:v>-6.165506482144508</c:v>
                </c:pt>
                <c:pt idx="6004">
                  <c:v>-6.1703051466599277</c:v>
                </c:pt>
                <c:pt idx="6005">
                  <c:v>-6.1750761510967882</c:v>
                </c:pt>
                <c:pt idx="6006">
                  <c:v>-6.1798194822740138</c:v>
                </c:pt>
                <c:pt idx="6007">
                  <c:v>-6.1845351269882354</c:v>
                </c:pt>
                <c:pt idx="6008">
                  <c:v>-6.1892230720133643</c:v>
                </c:pt>
                <c:pt idx="6009">
                  <c:v>-6.1938833041012344</c:v>
                </c:pt>
                <c:pt idx="6010">
                  <c:v>-6.1985158099814139</c:v>
                </c:pt>
                <c:pt idx="6011">
                  <c:v>-6.2031205763602761</c:v>
                </c:pt>
                <c:pt idx="6012">
                  <c:v>-6.2076975899225895</c:v>
                </c:pt>
                <c:pt idx="6013">
                  <c:v>-6.2122468373297002</c:v>
                </c:pt>
                <c:pt idx="6014">
                  <c:v>-6.2167683052206844</c:v>
                </c:pt>
                <c:pt idx="6015">
                  <c:v>-6.22126198021141</c:v>
                </c:pt>
                <c:pt idx="6016">
                  <c:v>-6.2257278488956995</c:v>
                </c:pt>
                <c:pt idx="6017">
                  <c:v>-6.2301658978444152</c:v>
                </c:pt>
                <c:pt idx="6018">
                  <c:v>-6.2345761136052147</c:v>
                </c:pt>
                <c:pt idx="6019">
                  <c:v>-6.238958482703028</c:v>
                </c:pt>
                <c:pt idx="6020">
                  <c:v>-6.2433129916398125</c:v>
                </c:pt>
                <c:pt idx="6021">
                  <c:v>-6.2476396268950225</c:v>
                </c:pt>
                <c:pt idx="6022">
                  <c:v>-6.2519383749237818</c:v>
                </c:pt>
                <c:pt idx="6023">
                  <c:v>-6.2562092221596126</c:v>
                </c:pt>
                <c:pt idx="6024">
                  <c:v>-6.2604521550121612</c:v>
                </c:pt>
                <c:pt idx="6025">
                  <c:v>-6.2646671598674288</c:v>
                </c:pt>
                <c:pt idx="6026">
                  <c:v>-6.2688542230891358</c:v>
                </c:pt>
                <c:pt idx="6027">
                  <c:v>-6.2730133310166716</c:v>
                </c:pt>
                <c:pt idx="6028">
                  <c:v>-6.2771444699669114</c:v>
                </c:pt>
                <c:pt idx="6029">
                  <c:v>-6.281247626233097</c:v>
                </c:pt>
                <c:pt idx="6030">
                  <c:v>-6.2853227860848069</c:v>
                </c:pt>
                <c:pt idx="6031">
                  <c:v>-6.2893699357677528</c:v>
                </c:pt>
                <c:pt idx="6032">
                  <c:v>-6.2933890615051382</c:v>
                </c:pt>
                <c:pt idx="6033">
                  <c:v>-6.297380149496064</c:v>
                </c:pt>
                <c:pt idx="6034">
                  <c:v>-6.3013431859150746</c:v>
                </c:pt>
                <c:pt idx="6035">
                  <c:v>-6.3052781569141985</c:v>
                </c:pt>
                <c:pt idx="6036">
                  <c:v>-6.3091850486209164</c:v>
                </c:pt>
                <c:pt idx="6037">
                  <c:v>-6.3130638471395164</c:v>
                </c:pt>
                <c:pt idx="6038">
                  <c:v>-6.3169145385494945</c:v>
                </c:pt>
                <c:pt idx="6039">
                  <c:v>-6.3207371089078483</c:v>
                </c:pt>
                <c:pt idx="6040">
                  <c:v>-6.3245315442458701</c:v>
                </c:pt>
                <c:pt idx="6041">
                  <c:v>-6.3282978305718975</c:v>
                </c:pt>
                <c:pt idx="6042">
                  <c:v>-6.3320359538699327</c:v>
                </c:pt>
                <c:pt idx="6043">
                  <c:v>-6.3357459001003358</c:v>
                </c:pt>
                <c:pt idx="6044">
                  <c:v>-6.3394276551979942</c:v>
                </c:pt>
                <c:pt idx="6045">
                  <c:v>-6.3430812050748395</c:v>
                </c:pt>
                <c:pt idx="6046">
                  <c:v>-6.3467065356175567</c:v>
                </c:pt>
                <c:pt idx="6047">
                  <c:v>-6.3503036326887354</c:v>
                </c:pt>
                <c:pt idx="6048">
                  <c:v>-6.3538724821270884</c:v>
                </c:pt>
                <c:pt idx="6049">
                  <c:v>-6.3574130697460856</c:v>
                </c:pt>
                <c:pt idx="6050">
                  <c:v>-6.3609253813351065</c:v>
                </c:pt>
                <c:pt idx="6051">
                  <c:v>-6.3644094026589642</c:v>
                </c:pt>
                <c:pt idx="6052">
                  <c:v>-6.3678651194570071</c:v>
                </c:pt>
                <c:pt idx="6053">
                  <c:v>-6.3712925174453972</c:v>
                </c:pt>
                <c:pt idx="6054">
                  <c:v>-6.3746915823139156</c:v>
                </c:pt>
                <c:pt idx="6055">
                  <c:v>-6.3780622997293799</c:v>
                </c:pt>
                <c:pt idx="6056">
                  <c:v>-6.381404655331778</c:v>
                </c:pt>
                <c:pt idx="6057">
                  <c:v>-6.3847186347374514</c:v>
                </c:pt>
                <c:pt idx="6058">
                  <c:v>-6.3880042235375063</c:v>
                </c:pt>
                <c:pt idx="6059">
                  <c:v>-6.3912614072978045</c:v>
                </c:pt>
                <c:pt idx="6060">
                  <c:v>-6.3944901715594256</c:v>
                </c:pt>
                <c:pt idx="6061">
                  <c:v>-6.397690501837757</c:v>
                </c:pt>
                <c:pt idx="6062">
                  <c:v>-6.4008623836238616</c:v>
                </c:pt>
                <c:pt idx="6063">
                  <c:v>-6.4040058023821871</c:v>
                </c:pt>
                <c:pt idx="6064">
                  <c:v>-6.4071207435535484</c:v>
                </c:pt>
                <c:pt idx="6065">
                  <c:v>-6.4102071925519244</c:v>
                </c:pt>
                <c:pt idx="6066">
                  <c:v>-6.4132651347667329</c:v>
                </c:pt>
                <c:pt idx="6067">
                  <c:v>-6.4162945555621613</c:v>
                </c:pt>
                <c:pt idx="6068">
                  <c:v>-6.4192954402757891</c:v>
                </c:pt>
                <c:pt idx="6069">
                  <c:v>-6.4222677742204164</c:v>
                </c:pt>
                <c:pt idx="6070">
                  <c:v>-6.4252115426829155</c:v>
                </c:pt>
                <c:pt idx="6071">
                  <c:v>-6.4281267309237924</c:v>
                </c:pt>
                <c:pt idx="6072">
                  <c:v>-6.4310133241792196</c:v>
                </c:pt>
                <c:pt idx="6073">
                  <c:v>-6.4338713076583085</c:v>
                </c:pt>
                <c:pt idx="6074">
                  <c:v>-6.4367006665453905</c:v>
                </c:pt>
                <c:pt idx="6075">
                  <c:v>-6.4395013859977448</c:v>
                </c:pt>
                <c:pt idx="6076">
                  <c:v>-6.4422734511467183</c:v>
                </c:pt>
                <c:pt idx="6077">
                  <c:v>-6.445016847098656</c:v>
                </c:pt>
                <c:pt idx="6078">
                  <c:v>-6.447731558932162</c:v>
                </c:pt>
                <c:pt idx="6079">
                  <c:v>-6.4504175717015064</c:v>
                </c:pt>
                <c:pt idx="6080">
                  <c:v>-6.4530748704327712</c:v>
                </c:pt>
                <c:pt idx="6081">
                  <c:v>-6.4557034401279338</c:v>
                </c:pt>
                <c:pt idx="6082">
                  <c:v>-6.4583032657603221</c:v>
                </c:pt>
                <c:pt idx="6083">
                  <c:v>-6.4608743322780242</c:v>
                </c:pt>
                <c:pt idx="6084">
                  <c:v>-6.4634166246027576</c:v>
                </c:pt>
                <c:pt idx="6085">
                  <c:v>-6.4659301276296324</c:v>
                </c:pt>
                <c:pt idx="6086">
                  <c:v>-6.4684148262267041</c:v>
                </c:pt>
                <c:pt idx="6087">
                  <c:v>-6.4708707052356553</c:v>
                </c:pt>
                <c:pt idx="6088">
                  <c:v>-6.4732977494715573</c:v>
                </c:pt>
                <c:pt idx="6089">
                  <c:v>-6.4756959437222017</c:v>
                </c:pt>
                <c:pt idx="6090">
                  <c:v>-6.4780652727492338</c:v>
                </c:pt>
                <c:pt idx="6091">
                  <c:v>-6.4804057212870125</c:v>
                </c:pt>
                <c:pt idx="6092">
                  <c:v>-6.4827172740423862</c:v>
                </c:pt>
                <c:pt idx="6093">
                  <c:v>-6.4849999156962781</c:v>
                </c:pt>
                <c:pt idx="6094">
                  <c:v>-6.4872536309016491</c:v>
                </c:pt>
                <c:pt idx="6095">
                  <c:v>-6.4894784042846281</c:v>
                </c:pt>
                <c:pt idx="6096">
                  <c:v>-6.4916742204442812</c:v>
                </c:pt>
                <c:pt idx="6097">
                  <c:v>-6.4938410639514927</c:v>
                </c:pt>
                <c:pt idx="6098">
                  <c:v>-6.4959789193516713</c:v>
                </c:pt>
                <c:pt idx="6099">
                  <c:v>-6.4980877711604412</c:v>
                </c:pt>
                <c:pt idx="6100">
                  <c:v>-6.5001676038677374</c:v>
                </c:pt>
                <c:pt idx="6101">
                  <c:v>-6.502218401934841</c:v>
                </c:pt>
                <c:pt idx="6102">
                  <c:v>-6.5042401497964306</c:v>
                </c:pt>
                <c:pt idx="6103">
                  <c:v>-6.5062328318592222</c:v>
                </c:pt>
                <c:pt idx="6104">
                  <c:v>-6.5081964325010517</c:v>
                </c:pt>
                <c:pt idx="6105">
                  <c:v>-6.5101309360736073</c:v>
                </c:pt>
                <c:pt idx="6106">
                  <c:v>-6.5120363269001578</c:v>
                </c:pt>
                <c:pt idx="6107">
                  <c:v>-6.5139125892753205</c:v>
                </c:pt>
                <c:pt idx="6108">
                  <c:v>-6.5157597074668843</c:v>
                </c:pt>
                <c:pt idx="6109">
                  <c:v>-6.5175776657137581</c:v>
                </c:pt>
                <c:pt idx="6110">
                  <c:v>-6.5193664482266636</c:v>
                </c:pt>
                <c:pt idx="6111">
                  <c:v>-6.5211260391890278</c:v>
                </c:pt>
                <c:pt idx="6112">
                  <c:v>-6.5228564227556376</c:v>
                </c:pt>
                <c:pt idx="6113">
                  <c:v>-6.5245575830519433</c:v>
                </c:pt>
                <c:pt idx="6114">
                  <c:v>-6.5262295041763423</c:v>
                </c:pt>
                <c:pt idx="6115">
                  <c:v>-6.5278721701983491</c:v>
                </c:pt>
                <c:pt idx="6116">
                  <c:v>-6.5294855651590629</c:v>
                </c:pt>
                <c:pt idx="6117">
                  <c:v>-6.5310696730707045</c:v>
                </c:pt>
                <c:pt idx="6118">
                  <c:v>-6.5326244779172944</c:v>
                </c:pt>
                <c:pt idx="6119">
                  <c:v>-6.5341499636530784</c:v>
                </c:pt>
                <c:pt idx="6120">
                  <c:v>-6.5356461142050088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AF-3149-9BB8-EDD50488E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922624"/>
        <c:axId val="136924544"/>
      </c:scatterChart>
      <c:valAx>
        <c:axId val="136922624"/>
        <c:scaling>
          <c:orientation val="minMax"/>
          <c:max val="21000"/>
          <c:min val="-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1924825186325398"/>
              <c:y val="0.914782227169796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6924544"/>
        <c:crosses val="autoZero"/>
        <c:crossBetween val="midCat"/>
      </c:valAx>
      <c:valAx>
        <c:axId val="136924544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z,</a:t>
                </a:r>
                <a:r>
                  <a:rPr lang="en-US" sz="1400" i="1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i="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endParaRPr lang="ru-RU" sz="1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1.0229149631681986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6922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27777777777777E-2"/>
          <c:y val="5.0925925925925923E-2"/>
          <c:w val="0.88950000000000007"/>
          <c:h val="0.86340259550889475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'Погрешность 3 метра'!$N$2:$N$10</c:f>
              <c:numCache>
                <c:formatCode>General</c:formatCode>
                <c:ptCount val="9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</c:numCache>
            </c:numRef>
          </c:xVal>
          <c:yVal>
            <c:numRef>
              <c:f>'Погрешность 3 метра'!$P$2:$P$10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3.0187163519833163E-5</c:v>
                </c:pt>
                <c:pt idx="3">
                  <c:v>9.0544428821118662E-5</c:v>
                </c:pt>
                <c:pt idx="4">
                  <c:v>1.8105476463464723E-4</c:v>
                </c:pt>
                <c:pt idx="5">
                  <c:v>3.0170117008965436E-4</c:v>
                </c:pt>
                <c:pt idx="6">
                  <c:v>4.5246667464329918E-4</c:v>
                </c:pt>
                <c:pt idx="7">
                  <c:v>6.3333433801035012E-4</c:v>
                </c:pt>
                <c:pt idx="8">
                  <c:v>8.4428725009307005E-4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96-AE4B-9370-0C04C2C6F9B4}"/>
            </c:ext>
          </c:extLst>
        </c:ser>
        <c:ser>
          <c:idx val="1"/>
          <c:order val="1"/>
          <c:tx>
            <c:v>3</c:v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'Погрешность 3 метра'!$F$6112:$F$6122</c:f>
              <c:numCache>
                <c:formatCode>General</c:formatCode>
                <c:ptCount val="11"/>
                <c:pt idx="0">
                  <c:v>50.363062195305247</c:v>
                </c:pt>
                <c:pt idx="1">
                  <c:v>43.51644512388156</c:v>
                </c:pt>
                <c:pt idx="2">
                  <c:v>36.665968608289404</c:v>
                </c:pt>
                <c:pt idx="3">
                  <c:v>29.81162811732429</c:v>
                </c:pt>
                <c:pt idx="4">
                  <c:v>22.953419111861876</c:v>
                </c:pt>
                <c:pt idx="5">
                  <c:v>16.091337044839747</c:v>
                </c:pt>
                <c:pt idx="6">
                  <c:v>9.2253773612392234</c:v>
                </c:pt>
                <c:pt idx="7">
                  <c:v>2.3555354980708216</c:v>
                </c:pt>
                <c:pt idx="8">
                  <c:v>-4.518193115658506</c:v>
                </c:pt>
                <c:pt idx="9">
                  <c:v>-11.395813058938073</c:v>
                </c:pt>
                <c:pt idx="10">
                  <c:v>-18.277328918808053</c:v>
                </c:pt>
              </c:numCache>
            </c:numRef>
          </c:xVal>
          <c:yVal>
            <c:numRef>
              <c:f>'Погрешность 3 метра'!$H$6112:$H$6122</c:f>
              <c:numCache>
                <c:formatCode>General</c:formatCode>
                <c:ptCount val="11"/>
                <c:pt idx="0">
                  <c:v>-6.5193664482266636</c:v>
                </c:pt>
                <c:pt idx="1">
                  <c:v>-6.5211260391890278</c:v>
                </c:pt>
                <c:pt idx="2">
                  <c:v>-6.5228564227556376</c:v>
                </c:pt>
                <c:pt idx="3">
                  <c:v>-6.5245575830519433</c:v>
                </c:pt>
                <c:pt idx="4">
                  <c:v>-6.5262295041763423</c:v>
                </c:pt>
                <c:pt idx="5">
                  <c:v>-6.5278721701983491</c:v>
                </c:pt>
                <c:pt idx="6">
                  <c:v>-6.5294855651590629</c:v>
                </c:pt>
                <c:pt idx="7">
                  <c:v>-6.5310696730707045</c:v>
                </c:pt>
                <c:pt idx="8">
                  <c:v>-6.5326244779172944</c:v>
                </c:pt>
                <c:pt idx="9">
                  <c:v>-6.5341499636530784</c:v>
                </c:pt>
                <c:pt idx="10">
                  <c:v>-6.5356461142050088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96-AE4B-9370-0C04C2C6F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433280"/>
        <c:axId val="138435200"/>
      </c:scatterChart>
      <c:valAx>
        <c:axId val="138433280"/>
        <c:scaling>
          <c:orientation val="minMax"/>
          <c:max val="50"/>
          <c:min val="-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2023600174978126"/>
              <c:y val="0.9004396325459317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435200"/>
        <c:crosses val="autoZero"/>
        <c:crossBetween val="midCat"/>
      </c:valAx>
      <c:valAx>
        <c:axId val="13843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6.7111402741322978E-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433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Исходная траектрия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'Без погрешностей'!$N$2</c:f>
              <c:numCache>
                <c:formatCode>General</c:formatCode>
                <c:ptCount val="1"/>
                <c:pt idx="0">
                  <c:v>0</c:v>
                </c:pt>
              </c:numCache>
            </c:numRef>
          </c:xVal>
          <c:yVal>
            <c:numRef>
              <c:f>'Без погрешностей'!$P$2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1F-2D48-8960-C1F0B1736F0A}"/>
            </c:ext>
          </c:extLst>
        </c:ser>
        <c:ser>
          <c:idx val="1"/>
          <c:order val="1"/>
          <c:tx>
            <c:v>Без погрешности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'Без погрешностей'!$F$6120</c:f>
              <c:numCache>
                <c:formatCode>General</c:formatCode>
                <c:ptCount val="1"/>
                <c:pt idx="0">
                  <c:v>-3.5837745075405119</c:v>
                </c:pt>
              </c:numCache>
            </c:numRef>
          </c:xVal>
          <c:yVal>
            <c:numRef>
              <c:f>'Без погрешностей'!$H$6120</c:f>
              <c:numCache>
                <c:formatCode>General</c:formatCode>
                <c:ptCount val="1"/>
                <c:pt idx="0">
                  <c:v>-0.37517914949557962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A1F-2D48-8960-C1F0B1736F0A}"/>
            </c:ext>
          </c:extLst>
        </c:ser>
        <c:ser>
          <c:idx val="2"/>
          <c:order val="2"/>
          <c:tx>
            <c:v>Погрешность 3 метра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'Погрешность 3 метра'!$F$6122</c:f>
              <c:numCache>
                <c:formatCode>General</c:formatCode>
                <c:ptCount val="1"/>
                <c:pt idx="0">
                  <c:v>-18.277328918808053</c:v>
                </c:pt>
              </c:numCache>
            </c:numRef>
          </c:xVal>
          <c:yVal>
            <c:numRef>
              <c:f>'Погрешность 3 метра'!$H$6122</c:f>
              <c:numCache>
                <c:formatCode>General</c:formatCode>
                <c:ptCount val="1"/>
                <c:pt idx="0">
                  <c:v>-6.5356461142050088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A1F-2D48-8960-C1F0B1736F0A}"/>
            </c:ext>
          </c:extLst>
        </c:ser>
        <c:ser>
          <c:idx val="3"/>
          <c:order val="3"/>
          <c:tx>
            <c:v>Погрешность 5 метров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'Погрешность 5 метров'!$F$6120</c:f>
              <c:numCache>
                <c:formatCode>General</c:formatCode>
                <c:ptCount val="1"/>
                <c:pt idx="0">
                  <c:v>-23.534990330783327</c:v>
                </c:pt>
              </c:numCache>
            </c:numRef>
          </c:xVal>
          <c:yVal>
            <c:numRef>
              <c:f>'Погрешность 5 метров'!$H$6120</c:f>
              <c:numCache>
                <c:formatCode>General</c:formatCode>
                <c:ptCount val="1"/>
                <c:pt idx="0">
                  <c:v>22.379651624866202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A1F-2D48-8960-C1F0B1736F0A}"/>
            </c:ext>
          </c:extLst>
        </c:ser>
        <c:ser>
          <c:idx val="4"/>
          <c:order val="4"/>
          <c:tx>
            <c:v>Погрешность 10 метров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'Погрешность 10 метров'!$F$6123</c:f>
              <c:numCache>
                <c:formatCode>General</c:formatCode>
                <c:ptCount val="1"/>
                <c:pt idx="0">
                  <c:v>48.572952849328438</c:v>
                </c:pt>
              </c:numCache>
            </c:numRef>
          </c:xVal>
          <c:yVal>
            <c:numRef>
              <c:f>'Погрешность 10 метров'!$H$6123</c:f>
              <c:numCache>
                <c:formatCode>General</c:formatCode>
                <c:ptCount val="1"/>
                <c:pt idx="0">
                  <c:v>-47.39644881355008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A1F-2D48-8960-C1F0B1736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626752"/>
        <c:axId val="139633024"/>
      </c:scatterChart>
      <c:valAx>
        <c:axId val="139626752"/>
        <c:scaling>
          <c:orientation val="minMax"/>
          <c:min val="-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88041539617885389"/>
              <c:y val="0.7603999684541279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9633024"/>
        <c:crosses val="autoZero"/>
        <c:crossBetween val="midCat"/>
      </c:valAx>
      <c:valAx>
        <c:axId val="139633024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z, </a:t>
                </a:r>
                <a:r>
                  <a:rPr lang="ru-RU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4.0941284553452945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9626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43050746209872"/>
          <c:y val="5.1210428305400374E-2"/>
          <c:w val="0.80532133358278113"/>
          <c:h val="0.88128491620111737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'Без погрешностей'!$N$2:$N$7099</c:f>
              <c:numCache>
                <c:formatCode>General</c:formatCode>
                <c:ptCount val="7098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  <c:pt idx="9">
                  <c:v>61.848789149583048</c:v>
                </c:pt>
                <c:pt idx="10">
                  <c:v>68.701517009526228</c:v>
                </c:pt>
                <c:pt idx="11">
                  <c:v>75.550389531218173</c:v>
                </c:pt>
                <c:pt idx="12">
                  <c:v>82.395411225454765</c:v>
                </c:pt>
                <c:pt idx="13">
                  <c:v>89.236586595185713</c:v>
                </c:pt>
                <c:pt idx="14">
                  <c:v>96.073920135532532</c:v>
                </c:pt>
                <c:pt idx="15">
                  <c:v>102.90741633380678</c:v>
                </c:pt>
                <c:pt idx="16">
                  <c:v>109.73707966952821</c:v>
                </c:pt>
                <c:pt idx="17">
                  <c:v>116.56291461444242</c:v>
                </c:pt>
                <c:pt idx="18">
                  <c:v>123.38492563253941</c:v>
                </c:pt>
                <c:pt idx="19">
                  <c:v>130.2031171800709</c:v>
                </c:pt>
                <c:pt idx="20">
                  <c:v>137.01749370556868</c:v>
                </c:pt>
                <c:pt idx="21">
                  <c:v>143.82805964986198</c:v>
                </c:pt>
                <c:pt idx="22">
                  <c:v>150.6348194460958</c:v>
                </c:pt>
                <c:pt idx="23">
                  <c:v>157.43777751974778</c:v>
                </c:pt>
                <c:pt idx="24">
                  <c:v>164.2369382886468</c:v>
                </c:pt>
                <c:pt idx="25">
                  <c:v>171.03230616298995</c:v>
                </c:pt>
                <c:pt idx="26">
                  <c:v>177.8238855453601</c:v>
                </c:pt>
                <c:pt idx="27">
                  <c:v>184.61168083074398</c:v>
                </c:pt>
                <c:pt idx="28">
                  <c:v>191.39569640654901</c:v>
                </c:pt>
                <c:pt idx="29">
                  <c:v>198.17593665262072</c:v>
                </c:pt>
                <c:pt idx="30">
                  <c:v>204.95240594126074</c:v>
                </c:pt>
                <c:pt idx="31">
                  <c:v>211.72510863724321</c:v>
                </c:pt>
                <c:pt idx="32">
                  <c:v>218.49404909783291</c:v>
                </c:pt>
                <c:pt idx="33">
                  <c:v>225.25923167280197</c:v>
                </c:pt>
                <c:pt idx="34">
                  <c:v>232.02066070444687</c:v>
                </c:pt>
                <c:pt idx="35">
                  <c:v>238.77834052760613</c:v>
                </c:pt>
                <c:pt idx="36">
                  <c:v>245.5322754696767</c:v>
                </c:pt>
                <c:pt idx="37">
                  <c:v>252.28246985063166</c:v>
                </c:pt>
                <c:pt idx="38">
                  <c:v>259.02892798303628</c:v>
                </c:pt>
                <c:pt idx="39">
                  <c:v>265.77165417206612</c:v>
                </c:pt>
                <c:pt idx="40">
                  <c:v>272.51065271552272</c:v>
                </c:pt>
                <c:pt idx="41">
                  <c:v>279.24592790385157</c:v>
                </c:pt>
                <c:pt idx="42">
                  <c:v>285.97748402015725</c:v>
                </c:pt>
                <c:pt idx="43">
                  <c:v>292.70532534022192</c:v>
                </c:pt>
                <c:pt idx="44">
                  <c:v>299.4294561325213</c:v>
                </c:pt>
                <c:pt idx="45">
                  <c:v>306.14988065824076</c:v>
                </c:pt>
                <c:pt idx="46">
                  <c:v>312.86660317129235</c:v>
                </c:pt>
                <c:pt idx="47">
                  <c:v>319.57962791833188</c:v>
                </c:pt>
                <c:pt idx="48">
                  <c:v>326.28895913877426</c:v>
                </c:pt>
                <c:pt idx="49">
                  <c:v>332.99460106481098</c:v>
                </c:pt>
                <c:pt idx="50">
                  <c:v>339.69655792142561</c:v>
                </c:pt>
                <c:pt idx="51">
                  <c:v>346.39483392641108</c:v>
                </c:pt>
                <c:pt idx="52">
                  <c:v>353.08943329038482</c:v>
                </c:pt>
                <c:pt idx="53">
                  <c:v>359.78036021680668</c:v>
                </c:pt>
                <c:pt idx="54">
                  <c:v>366.46761890199281</c:v>
                </c:pt>
                <c:pt idx="55">
                  <c:v>373.15121353513439</c:v>
                </c:pt>
                <c:pt idx="56">
                  <c:v>379.83114829831175</c:v>
                </c:pt>
                <c:pt idx="57">
                  <c:v>386.50742736651148</c:v>
                </c:pt>
                <c:pt idx="58">
                  <c:v>393.18005490764182</c:v>
                </c:pt>
                <c:pt idx="59">
                  <c:v>399.84903508254939</c:v>
                </c:pt>
                <c:pt idx="60">
                  <c:v>406.51437204503446</c:v>
                </c:pt>
                <c:pt idx="61">
                  <c:v>413.17606994186713</c:v>
                </c:pt>
                <c:pt idx="62">
                  <c:v>419.83413291280294</c:v>
                </c:pt>
                <c:pt idx="63">
                  <c:v>426.48856509059914</c:v>
                </c:pt>
                <c:pt idx="64">
                  <c:v>433.13937060103001</c:v>
                </c:pt>
                <c:pt idx="65">
                  <c:v>439.7865535629025</c:v>
                </c:pt>
                <c:pt idx="66">
                  <c:v>446.43011808807245</c:v>
                </c:pt>
                <c:pt idx="67">
                  <c:v>453.07006828145973</c:v>
                </c:pt>
                <c:pt idx="68">
                  <c:v>459.70640824106385</c:v>
                </c:pt>
                <c:pt idx="69">
                  <c:v>466.33914205797936</c:v>
                </c:pt>
                <c:pt idx="70">
                  <c:v>472.96827381641236</c:v>
                </c:pt>
                <c:pt idx="71">
                  <c:v>479.59380759369412</c:v>
                </c:pt>
                <c:pt idx="72">
                  <c:v>486.21574746029819</c:v>
                </c:pt>
                <c:pt idx="73">
                  <c:v>492.83409747985502</c:v>
                </c:pt>
                <c:pt idx="74">
                  <c:v>499.44886170916703</c:v>
                </c:pt>
                <c:pt idx="75">
                  <c:v>506.06004419822426</c:v>
                </c:pt>
                <c:pt idx="76">
                  <c:v>512.66764899021985</c:v>
                </c:pt>
                <c:pt idx="77">
                  <c:v>519.27168012156471</c:v>
                </c:pt>
                <c:pt idx="78">
                  <c:v>525.87214162190241</c:v>
                </c:pt>
                <c:pt idx="79">
                  <c:v>532.46903751412572</c:v>
                </c:pt>
                <c:pt idx="80">
                  <c:v>539.06237181438951</c:v>
                </c:pt>
                <c:pt idx="81">
                  <c:v>545.65214853212808</c:v>
                </c:pt>
                <c:pt idx="82">
                  <c:v>552.2383716700682</c:v>
                </c:pt>
                <c:pt idx="83">
                  <c:v>558.82104522424436</c:v>
                </c:pt>
                <c:pt idx="84">
                  <c:v>565.40017318401567</c:v>
                </c:pt>
                <c:pt idx="85">
                  <c:v>571.97575953207854</c:v>
                </c:pt>
                <c:pt idx="86">
                  <c:v>578.54780824448119</c:v>
                </c:pt>
                <c:pt idx="87">
                  <c:v>585.11632329064059</c:v>
                </c:pt>
                <c:pt idx="88">
                  <c:v>591.68130863335568</c:v>
                </c:pt>
                <c:pt idx="89">
                  <c:v>598.24276822882143</c:v>
                </c:pt>
                <c:pt idx="90">
                  <c:v>604.80070602664568</c:v>
                </c:pt>
                <c:pt idx="91">
                  <c:v>611.35512596986143</c:v>
                </c:pt>
                <c:pt idx="92">
                  <c:v>617.90603199494331</c:v>
                </c:pt>
                <c:pt idx="93">
                  <c:v>624.45342803182064</c:v>
                </c:pt>
                <c:pt idx="94">
                  <c:v>630.9973180038927</c:v>
                </c:pt>
                <c:pt idx="95">
                  <c:v>637.5377058280427</c:v>
                </c:pt>
                <c:pt idx="96">
                  <c:v>644.074595414653</c:v>
                </c:pt>
                <c:pt idx="97">
                  <c:v>650.60799066761831</c:v>
                </c:pt>
                <c:pt idx="98">
                  <c:v>657.1378954843608</c:v>
                </c:pt>
                <c:pt idx="99">
                  <c:v>663.66431375584489</c:v>
                </c:pt>
                <c:pt idx="100">
                  <c:v>670.18724936658998</c:v>
                </c:pt>
                <c:pt idx="101">
                  <c:v>676.70670619468558</c:v>
                </c:pt>
                <c:pt idx="102">
                  <c:v>683.22268811180584</c:v>
                </c:pt>
                <c:pt idx="103">
                  <c:v>689.7351989832232</c:v>
                </c:pt>
                <c:pt idx="104">
                  <c:v>696.2442426678225</c:v>
                </c:pt>
                <c:pt idx="105">
                  <c:v>702.74982301811417</c:v>
                </c:pt>
                <c:pt idx="106">
                  <c:v>709.25194388025011</c:v>
                </c:pt>
                <c:pt idx="107">
                  <c:v>715.7506090940368</c:v>
                </c:pt>
                <c:pt idx="108">
                  <c:v>722.24582249294838</c:v>
                </c:pt>
                <c:pt idx="109">
                  <c:v>728.73758790414195</c:v>
                </c:pt>
                <c:pt idx="110">
                  <c:v>735.2259091484699</c:v>
                </c:pt>
                <c:pt idx="111">
                  <c:v>741.71079004049545</c:v>
                </c:pt>
                <c:pt idx="112">
                  <c:v>748.19223438850463</c:v>
                </c:pt>
                <c:pt idx="113">
                  <c:v>754.67024599452225</c:v>
                </c:pt>
                <c:pt idx="114">
                  <c:v>761.14482865432308</c:v>
                </c:pt>
                <c:pt idx="115">
                  <c:v>767.61598615744754</c:v>
                </c:pt>
                <c:pt idx="116">
                  <c:v>774.08372228721385</c:v>
                </c:pt>
                <c:pt idx="117">
                  <c:v>780.54804082073304</c:v>
                </c:pt>
                <c:pt idx="118">
                  <c:v>787.00894552892169</c:v>
                </c:pt>
                <c:pt idx="119">
                  <c:v>793.46644017651454</c:v>
                </c:pt>
                <c:pt idx="120">
                  <c:v>799.92052852208042</c:v>
                </c:pt>
                <c:pt idx="121">
                  <c:v>806.37121431803348</c:v>
                </c:pt>
                <c:pt idx="122">
                  <c:v>812.81850131064755</c:v>
                </c:pt>
                <c:pt idx="123">
                  <c:v>819.26239324006883</c:v>
                </c:pt>
                <c:pt idx="124">
                  <c:v>825.7028938403306</c:v>
                </c:pt>
                <c:pt idx="125">
                  <c:v>832.1400068393649</c:v>
                </c:pt>
                <c:pt idx="126">
                  <c:v>838.57373595901754</c:v>
                </c:pt>
                <c:pt idx="127">
                  <c:v>845.00408491505857</c:v>
                </c:pt>
                <c:pt idx="128">
                  <c:v>851.4310574171991</c:v>
                </c:pt>
                <c:pt idx="129">
                  <c:v>857.85465716910176</c:v>
                </c:pt>
                <c:pt idx="130">
                  <c:v>864.2748878683949</c:v>
                </c:pt>
                <c:pt idx="131">
                  <c:v>870.69175320668467</c:v>
                </c:pt>
                <c:pt idx="132">
                  <c:v>877.10525686956976</c:v>
                </c:pt>
                <c:pt idx="133">
                  <c:v>883.51540253665348</c:v>
                </c:pt>
                <c:pt idx="134">
                  <c:v>889.92219388155536</c:v>
                </c:pt>
                <c:pt idx="135">
                  <c:v>896.32563457192782</c:v>
                </c:pt>
                <c:pt idx="136">
                  <c:v>902.72572826946464</c:v>
                </c:pt>
                <c:pt idx="137">
                  <c:v>909.12247862991683</c:v>
                </c:pt>
                <c:pt idx="138">
                  <c:v>915.51588930310459</c:v>
                </c:pt>
                <c:pt idx="139">
                  <c:v>921.90596393292947</c:v>
                </c:pt>
                <c:pt idx="140">
                  <c:v>928.29270615738903</c:v>
                </c:pt>
                <c:pt idx="141">
                  <c:v>934.67611960858687</c:v>
                </c:pt>
                <c:pt idx="142">
                  <c:v>941.05620791274748</c:v>
                </c:pt>
                <c:pt idx="143">
                  <c:v>947.43297469022832</c:v>
                </c:pt>
                <c:pt idx="144">
                  <c:v>953.80642355553232</c:v>
                </c:pt>
                <c:pt idx="145">
                  <c:v>960.17655811731981</c:v>
                </c:pt>
                <c:pt idx="146">
                  <c:v>966.54338197842264</c:v>
                </c:pt>
                <c:pt idx="147">
                  <c:v>972.9068987358545</c:v>
                </c:pt>
                <c:pt idx="148">
                  <c:v>979.2671119808266</c:v>
                </c:pt>
                <c:pt idx="149">
                  <c:v>985.62402529875715</c:v>
                </c:pt>
                <c:pt idx="150">
                  <c:v>991.97764226928484</c:v>
                </c:pt>
                <c:pt idx="151">
                  <c:v>998.32796646628151</c:v>
                </c:pt>
                <c:pt idx="152">
                  <c:v>1004.6750014578653</c:v>
                </c:pt>
                <c:pt idx="153">
                  <c:v>1011.018750806409</c:v>
                </c:pt>
                <c:pt idx="154">
                  <c:v>1017.3592180685589</c:v>
                </c:pt>
                <c:pt idx="155">
                  <c:v>1023.696406795242</c:v>
                </c:pt>
                <c:pt idx="156">
                  <c:v>1030.0303205316789</c:v>
                </c:pt>
                <c:pt idx="157">
                  <c:v>1036.3609628173976</c:v>
                </c:pt>
                <c:pt idx="158">
                  <c:v>1042.6883371862471</c:v>
                </c:pt>
                <c:pt idx="159">
                  <c:v>1049.0124471664017</c:v>
                </c:pt>
                <c:pt idx="160">
                  <c:v>1055.3332962803847</c:v>
                </c:pt>
                <c:pt idx="161">
                  <c:v>1061.650888045072</c:v>
                </c:pt>
                <c:pt idx="162">
                  <c:v>1067.9652259717052</c:v>
                </c:pt>
                <c:pt idx="163">
                  <c:v>1074.2763135659059</c:v>
                </c:pt>
                <c:pt idx="164">
                  <c:v>1080.5841543276899</c:v>
                </c:pt>
                <c:pt idx="165">
                  <c:v>1086.8887517514722</c:v>
                </c:pt>
                <c:pt idx="166">
                  <c:v>1093.1901093260828</c:v>
                </c:pt>
                <c:pt idx="167">
                  <c:v>1099.4882305347817</c:v>
                </c:pt>
                <c:pt idx="168">
                  <c:v>1105.7831188552648</c:v>
                </c:pt>
                <c:pt idx="169">
                  <c:v>1112.07477775968</c:v>
                </c:pt>
                <c:pt idx="170">
                  <c:v>1118.3632107146357</c:v>
                </c:pt>
                <c:pt idx="171">
                  <c:v>1124.648421181216</c:v>
                </c:pt>
                <c:pt idx="172">
                  <c:v>1130.9304126149907</c:v>
                </c:pt>
                <c:pt idx="173">
                  <c:v>1137.209188466026</c:v>
                </c:pt>
                <c:pt idx="174">
                  <c:v>1143.484752178897</c:v>
                </c:pt>
                <c:pt idx="175">
                  <c:v>1149.7571071927023</c:v>
                </c:pt>
                <c:pt idx="176">
                  <c:v>1156.0262569410681</c:v>
                </c:pt>
                <c:pt idx="177">
                  <c:v>1162.2922048521689</c:v>
                </c:pt>
                <c:pt idx="178">
                  <c:v>1168.554954348733</c:v>
                </c:pt>
                <c:pt idx="179">
                  <c:v>1174.8145088480528</c:v>
                </c:pt>
                <c:pt idx="180">
                  <c:v>1181.0708717620053</c:v>
                </c:pt>
                <c:pt idx="181">
                  <c:v>1187.3240464970518</c:v>
                </c:pt>
                <c:pt idx="182">
                  <c:v>1193.5740364542569</c:v>
                </c:pt>
                <c:pt idx="183">
                  <c:v>1199.8208450292971</c:v>
                </c:pt>
                <c:pt idx="184">
                  <c:v>1206.0644756124748</c:v>
                </c:pt>
                <c:pt idx="185">
                  <c:v>1212.3049315887249</c:v>
                </c:pt>
                <c:pt idx="186">
                  <c:v>1218.5422163376318</c:v>
                </c:pt>
                <c:pt idx="187">
                  <c:v>1224.7763332334348</c:v>
                </c:pt>
                <c:pt idx="188">
                  <c:v>1231.0072856450461</c:v>
                </c:pt>
                <c:pt idx="189">
                  <c:v>1237.235076936053</c:v>
                </c:pt>
                <c:pt idx="190">
                  <c:v>1243.4597104647382</c:v>
                </c:pt>
                <c:pt idx="191">
                  <c:v>1249.6811895840858</c:v>
                </c:pt>
                <c:pt idx="192">
                  <c:v>1255.8995176417952</c:v>
                </c:pt>
                <c:pt idx="193">
                  <c:v>1262.1146979802872</c:v>
                </c:pt>
                <c:pt idx="194">
                  <c:v>1268.3267339367219</c:v>
                </c:pt>
                <c:pt idx="195">
                  <c:v>1274.535628843003</c:v>
                </c:pt>
                <c:pt idx="196">
                  <c:v>1280.7413860257959</c:v>
                </c:pt>
                <c:pt idx="197">
                  <c:v>1286.9440088065307</c:v>
                </c:pt>
                <c:pt idx="198">
                  <c:v>1293.1435005014218</c:v>
                </c:pt>
                <c:pt idx="199">
                  <c:v>1299.339864421471</c:v>
                </c:pt>
                <c:pt idx="200">
                  <c:v>1305.5331038724817</c:v>
                </c:pt>
                <c:pt idx="201">
                  <c:v>1311.7232221550719</c:v>
                </c:pt>
                <c:pt idx="202">
                  <c:v>1317.910222564682</c:v>
                </c:pt>
                <c:pt idx="203">
                  <c:v>1324.0941083915848</c:v>
                </c:pt>
                <c:pt idx="204">
                  <c:v>1330.2748829208999</c:v>
                </c:pt>
                <c:pt idx="205">
                  <c:v>1336.4525494326019</c:v>
                </c:pt>
                <c:pt idx="206">
                  <c:v>1342.6271112015329</c:v>
                </c:pt>
                <c:pt idx="207">
                  <c:v>1348.7985714974102</c:v>
                </c:pt>
                <c:pt idx="208">
                  <c:v>1354.966933584838</c:v>
                </c:pt>
                <c:pt idx="209">
                  <c:v>1361.1322007233218</c:v>
                </c:pt>
                <c:pt idx="210">
                  <c:v>1367.294376167275</c:v>
                </c:pt>
                <c:pt idx="211">
                  <c:v>1373.4534631660281</c:v>
                </c:pt>
                <c:pt idx="212">
                  <c:v>1379.6094649638437</c:v>
                </c:pt>
                <c:pt idx="213">
                  <c:v>1385.7623847999257</c:v>
                </c:pt>
                <c:pt idx="214">
                  <c:v>1391.912225908427</c:v>
                </c:pt>
                <c:pt idx="215">
                  <c:v>1398.0589915184637</c:v>
                </c:pt>
                <c:pt idx="216">
                  <c:v>1404.202684854122</c:v>
                </c:pt>
                <c:pt idx="217">
                  <c:v>1410.3433091344727</c:v>
                </c:pt>
                <c:pt idx="218">
                  <c:v>1416.4808675735781</c:v>
                </c:pt>
                <c:pt idx="219">
                  <c:v>1422.6153633805031</c:v>
                </c:pt>
                <c:pt idx="220">
                  <c:v>1428.7467997593269</c:v>
                </c:pt>
                <c:pt idx="221">
                  <c:v>1434.8751799091519</c:v>
                </c:pt>
                <c:pt idx="222">
                  <c:v>1441.0005070241161</c:v>
                </c:pt>
                <c:pt idx="223">
                  <c:v>1447.1227842933977</c:v>
                </c:pt>
                <c:pt idx="224">
                  <c:v>1453.2420149012339</c:v>
                </c:pt>
                <c:pt idx="225">
                  <c:v>1459.3582020269248</c:v>
                </c:pt>
                <c:pt idx="226">
                  <c:v>1465.4713488448456</c:v>
                </c:pt>
                <c:pt idx="227">
                  <c:v>1471.5814585244557</c:v>
                </c:pt>
                <c:pt idx="228">
                  <c:v>1477.6885342303096</c:v>
                </c:pt>
                <c:pt idx="229">
                  <c:v>1483.7925791220691</c:v>
                </c:pt>
                <c:pt idx="230">
                  <c:v>1489.8935963545077</c:v>
                </c:pt>
                <c:pt idx="231">
                  <c:v>1495.991589077528</c:v>
                </c:pt>
                <c:pt idx="232">
                  <c:v>1502.0865604361661</c:v>
                </c:pt>
                <c:pt idx="233">
                  <c:v>1508.1785135706029</c:v>
                </c:pt>
                <c:pt idx="234">
                  <c:v>1514.267451616176</c:v>
                </c:pt>
                <c:pt idx="235">
                  <c:v>1520.353377703387</c:v>
                </c:pt>
                <c:pt idx="236">
                  <c:v>1526.4362949579129</c:v>
                </c:pt>
                <c:pt idx="237">
                  <c:v>1532.5162065006159</c:v>
                </c:pt>
                <c:pt idx="238">
                  <c:v>1538.593115447555</c:v>
                </c:pt>
                <c:pt idx="239">
                  <c:v>1544.6670249099898</c:v>
                </c:pt>
                <c:pt idx="240">
                  <c:v>1550.737937994398</c:v>
                </c:pt>
                <c:pt idx="241">
                  <c:v>1556.8058578024811</c:v>
                </c:pt>
                <c:pt idx="242">
                  <c:v>1562.8707874311731</c:v>
                </c:pt>
                <c:pt idx="243">
                  <c:v>1568.9327299726519</c:v>
                </c:pt>
                <c:pt idx="244">
                  <c:v>1574.9916885143518</c:v>
                </c:pt>
                <c:pt idx="245">
                  <c:v>1581.047666138968</c:v>
                </c:pt>
                <c:pt idx="246">
                  <c:v>1587.1006659244672</c:v>
                </c:pt>
                <c:pt idx="247">
                  <c:v>1593.1506909441021</c:v>
                </c:pt>
                <c:pt idx="248">
                  <c:v>1599.1977442664147</c:v>
                </c:pt>
                <c:pt idx="249">
                  <c:v>1605.241828955252</c:v>
                </c:pt>
                <c:pt idx="250">
                  <c:v>1611.2829480697678</c:v>
                </c:pt>
                <c:pt idx="251">
                  <c:v>1617.3211046644408</c:v>
                </c:pt>
                <c:pt idx="252">
                  <c:v>1623.3563017890772</c:v>
                </c:pt>
                <c:pt idx="253">
                  <c:v>1629.3885424888249</c:v>
                </c:pt>
                <c:pt idx="254">
                  <c:v>1635.4178298041802</c:v>
                </c:pt>
                <c:pt idx="255">
                  <c:v>1641.4441667709989</c:v>
                </c:pt>
                <c:pt idx="256">
                  <c:v>1647.4675564205045</c:v>
                </c:pt>
                <c:pt idx="257">
                  <c:v>1653.4880017792973</c:v>
                </c:pt>
                <c:pt idx="258">
                  <c:v>1659.5055058693661</c:v>
                </c:pt>
                <c:pt idx="259">
                  <c:v>1665.5200717080952</c:v>
                </c:pt>
                <c:pt idx="260">
                  <c:v>1671.531702308273</c:v>
                </c:pt>
                <c:pt idx="261">
                  <c:v>1677.5404006781068</c:v>
                </c:pt>
                <c:pt idx="262">
                  <c:v>1683.5461698212252</c:v>
                </c:pt>
                <c:pt idx="263">
                  <c:v>1689.5490127366891</c:v>
                </c:pt>
                <c:pt idx="264">
                  <c:v>1695.5489324190048</c:v>
                </c:pt>
                <c:pt idx="265">
                  <c:v>1701.54593185813</c:v>
                </c:pt>
                <c:pt idx="266">
                  <c:v>1707.5400140394818</c:v>
                </c:pt>
                <c:pt idx="267">
                  <c:v>1713.5311819439489</c:v>
                </c:pt>
                <c:pt idx="268">
                  <c:v>1719.5194385478997</c:v>
                </c:pt>
                <c:pt idx="269">
                  <c:v>1725.5047868231891</c:v>
                </c:pt>
                <c:pt idx="270">
                  <c:v>1731.4872297371719</c:v>
                </c:pt>
                <c:pt idx="271">
                  <c:v>1737.4667702527081</c:v>
                </c:pt>
                <c:pt idx="272">
                  <c:v>1743.4434113281741</c:v>
                </c:pt>
                <c:pt idx="273">
                  <c:v>1749.4171559174702</c:v>
                </c:pt>
                <c:pt idx="274">
                  <c:v>1755.3880069700308</c:v>
                </c:pt>
                <c:pt idx="275">
                  <c:v>1761.3559674308342</c:v>
                </c:pt>
                <c:pt idx="276">
                  <c:v>1767.3210402404088</c:v>
                </c:pt>
                <c:pt idx="277">
                  <c:v>1773.2832283348425</c:v>
                </c:pt>
                <c:pt idx="278">
                  <c:v>1779.2425346457969</c:v>
                </c:pt>
                <c:pt idx="279">
                  <c:v>1785.1989621005071</c:v>
                </c:pt>
                <c:pt idx="280">
                  <c:v>1791.1525136217981</c:v>
                </c:pt>
                <c:pt idx="281">
                  <c:v>1797.1031921280908</c:v>
                </c:pt>
                <c:pt idx="282">
                  <c:v>1803.0510005334097</c:v>
                </c:pt>
                <c:pt idx="283">
                  <c:v>1808.9959417473951</c:v>
                </c:pt>
                <c:pt idx="284">
                  <c:v>1814.9380186753067</c:v>
                </c:pt>
                <c:pt idx="285">
                  <c:v>1820.8772342180384</c:v>
                </c:pt>
                <c:pt idx="286">
                  <c:v>1826.813591272125</c:v>
                </c:pt>
                <c:pt idx="287">
                  <c:v>1832.7470927297443</c:v>
                </c:pt>
                <c:pt idx="288">
                  <c:v>1838.6777414787371</c:v>
                </c:pt>
                <c:pt idx="289">
                  <c:v>1844.6055404026069</c:v>
                </c:pt>
                <c:pt idx="290">
                  <c:v>1850.530492380534</c:v>
                </c:pt>
                <c:pt idx="291">
                  <c:v>1856.4526002873808</c:v>
                </c:pt>
                <c:pt idx="292">
                  <c:v>1862.371866993702</c:v>
                </c:pt>
                <c:pt idx="293">
                  <c:v>1868.2882953657522</c:v>
                </c:pt>
                <c:pt idx="294">
                  <c:v>1874.201888265495</c:v>
                </c:pt>
                <c:pt idx="295">
                  <c:v>1880.1126485506127</c:v>
                </c:pt>
                <c:pt idx="296">
                  <c:v>1886.0205790745131</c:v>
                </c:pt>
                <c:pt idx="297">
                  <c:v>1891.9256826863382</c:v>
                </c:pt>
                <c:pt idx="298">
                  <c:v>1897.8279622309728</c:v>
                </c:pt>
                <c:pt idx="299">
                  <c:v>1903.7274205490537</c:v>
                </c:pt>
                <c:pt idx="300">
                  <c:v>1909.6240604769787</c:v>
                </c:pt>
                <c:pt idx="301">
                  <c:v>1915.517884846912</c:v>
                </c:pt>
                <c:pt idx="302">
                  <c:v>1921.4088964867944</c:v>
                </c:pt>
                <c:pt idx="303">
                  <c:v>1927.297098220354</c:v>
                </c:pt>
                <c:pt idx="304">
                  <c:v>1933.1824928671106</c:v>
                </c:pt>
                <c:pt idx="305">
                  <c:v>1939.0650832423869</c:v>
                </c:pt>
                <c:pt idx="306">
                  <c:v>1944.944872157314</c:v>
                </c:pt>
                <c:pt idx="307">
                  <c:v>1950.8218624188437</c:v>
                </c:pt>
                <c:pt idx="308">
                  <c:v>1956.696056829752</c:v>
                </c:pt>
                <c:pt idx="309">
                  <c:v>1962.567458188651</c:v>
                </c:pt>
                <c:pt idx="310">
                  <c:v>1968.4360692899961</c:v>
                </c:pt>
                <c:pt idx="311">
                  <c:v>1974.301892924093</c:v>
                </c:pt>
                <c:pt idx="312">
                  <c:v>1980.1649318771088</c:v>
                </c:pt>
                <c:pt idx="313">
                  <c:v>1986.025188931078</c:v>
                </c:pt>
                <c:pt idx="314">
                  <c:v>1991.8826668639067</c:v>
                </c:pt>
                <c:pt idx="315">
                  <c:v>1997.7373684493909</c:v>
                </c:pt>
                <c:pt idx="316">
                  <c:v>2003.5892964572149</c:v>
                </c:pt>
                <c:pt idx="317">
                  <c:v>2009.4384536529642</c:v>
                </c:pt>
                <c:pt idx="318">
                  <c:v>2015.2848427981328</c:v>
                </c:pt>
                <c:pt idx="319">
                  <c:v>2021.1284666501299</c:v>
                </c:pt>
                <c:pt idx="320">
                  <c:v>2026.9693279622902</c:v>
                </c:pt>
                <c:pt idx="321">
                  <c:v>2032.8074294838791</c:v>
                </c:pt>
                <c:pt idx="322">
                  <c:v>2038.6427739601043</c:v>
                </c:pt>
                <c:pt idx="323">
                  <c:v>2044.4753641321201</c:v>
                </c:pt>
                <c:pt idx="324">
                  <c:v>2050.3052027370372</c:v>
                </c:pt>
                <c:pt idx="325">
                  <c:v>2056.1322925079312</c:v>
                </c:pt>
                <c:pt idx="326">
                  <c:v>2061.9566361738484</c:v>
                </c:pt>
                <c:pt idx="327">
                  <c:v>2067.7782364598147</c:v>
                </c:pt>
                <c:pt idx="328">
                  <c:v>2073.5970960868472</c:v>
                </c:pt>
                <c:pt idx="329">
                  <c:v>2079.4132177719539</c:v>
                </c:pt>
                <c:pt idx="330">
                  <c:v>2085.2266042281485</c:v>
                </c:pt>
                <c:pt idx="331">
                  <c:v>2091.0372581644569</c:v>
                </c:pt>
                <c:pt idx="332">
                  <c:v>2096.8451822859224</c:v>
                </c:pt>
                <c:pt idx="333">
                  <c:v>2102.6503792936151</c:v>
                </c:pt>
                <c:pt idx="334">
                  <c:v>2108.45285188464</c:v>
                </c:pt>
                <c:pt idx="335">
                  <c:v>2114.2526027521458</c:v>
                </c:pt>
                <c:pt idx="336">
                  <c:v>2120.0496345853285</c:v>
                </c:pt>
                <c:pt idx="337">
                  <c:v>2125.8439500694444</c:v>
                </c:pt>
                <c:pt idx="338">
                  <c:v>2131.6355518858122</c:v>
                </c:pt>
                <c:pt idx="339">
                  <c:v>2137.4244427118256</c:v>
                </c:pt>
                <c:pt idx="340">
                  <c:v>2143.2106252209605</c:v>
                </c:pt>
                <c:pt idx="341">
                  <c:v>2148.9941020827796</c:v>
                </c:pt>
                <c:pt idx="342">
                  <c:v>2154.7748759629376</c:v>
                </c:pt>
                <c:pt idx="343">
                  <c:v>2160.552949523199</c:v>
                </c:pt>
                <c:pt idx="344">
                  <c:v>2166.3283254214357</c:v>
                </c:pt>
                <c:pt idx="345">
                  <c:v>2172.1010063116391</c:v>
                </c:pt>
                <c:pt idx="346">
                  <c:v>2177.8709948439273</c:v>
                </c:pt>
                <c:pt idx="347">
                  <c:v>2183.63829366455</c:v>
                </c:pt>
                <c:pt idx="348">
                  <c:v>2189.4029054159005</c:v>
                </c:pt>
                <c:pt idx="349">
                  <c:v>2195.164832736521</c:v>
                </c:pt>
                <c:pt idx="350">
                  <c:v>2200.9240782611059</c:v>
                </c:pt>
                <c:pt idx="351">
                  <c:v>2206.6806446205155</c:v>
                </c:pt>
                <c:pt idx="352">
                  <c:v>2212.4345344417843</c:v>
                </c:pt>
                <c:pt idx="353">
                  <c:v>2218.1857503481178</c:v>
                </c:pt>
                <c:pt idx="354">
                  <c:v>2223.9342949589131</c:v>
                </c:pt>
                <c:pt idx="355">
                  <c:v>2229.6801708897592</c:v>
                </c:pt>
                <c:pt idx="356">
                  <c:v>2235.4233807524429</c:v>
                </c:pt>
                <c:pt idx="357">
                  <c:v>2241.1639271549616</c:v>
                </c:pt>
                <c:pt idx="358">
                  <c:v>2246.9018127015297</c:v>
                </c:pt>
                <c:pt idx="359">
                  <c:v>2252.6370399925763</c:v>
                </c:pt>
                <c:pt idx="360">
                  <c:v>2258.3696116247665</c:v>
                </c:pt>
                <c:pt idx="361">
                  <c:v>2264.099530191002</c:v>
                </c:pt>
                <c:pt idx="362">
                  <c:v>2269.8267982804273</c:v>
                </c:pt>
                <c:pt idx="363">
                  <c:v>2275.5514184784374</c:v>
                </c:pt>
                <c:pt idx="364">
                  <c:v>2281.2733933666859</c:v>
                </c:pt>
                <c:pt idx="365">
                  <c:v>2286.992725523095</c:v>
                </c:pt>
                <c:pt idx="366">
                  <c:v>2292.7094175218567</c:v>
                </c:pt>
                <c:pt idx="367">
                  <c:v>2298.4234719334445</c:v>
                </c:pt>
                <c:pt idx="368">
                  <c:v>2304.1348913246184</c:v>
                </c:pt>
                <c:pt idx="369">
                  <c:v>2309.8436782584345</c:v>
                </c:pt>
                <c:pt idx="370">
                  <c:v>2315.5498352942468</c:v>
                </c:pt>
                <c:pt idx="371">
                  <c:v>2321.2533649877232</c:v>
                </c:pt>
                <c:pt idx="372">
                  <c:v>2326.9542698908408</c:v>
                </c:pt>
                <c:pt idx="373">
                  <c:v>2332.6525525519055</c:v>
                </c:pt>
                <c:pt idx="374">
                  <c:v>2338.3482155155471</c:v>
                </c:pt>
                <c:pt idx="375">
                  <c:v>2344.0412613227377</c:v>
                </c:pt>
                <c:pt idx="376">
                  <c:v>2349.7316925107893</c:v>
                </c:pt>
                <c:pt idx="377">
                  <c:v>2355.4195116133665</c:v>
                </c:pt>
                <c:pt idx="378">
                  <c:v>2361.1047211604896</c:v>
                </c:pt>
                <c:pt idx="379">
                  <c:v>2366.7873236785485</c:v>
                </c:pt>
                <c:pt idx="380">
                  <c:v>2372.4673216902961</c:v>
                </c:pt>
                <c:pt idx="381">
                  <c:v>2378.1447177148707</c:v>
                </c:pt>
                <c:pt idx="382">
                  <c:v>2383.8195142677955</c:v>
                </c:pt>
                <c:pt idx="383">
                  <c:v>2389.4917138609826</c:v>
                </c:pt>
                <c:pt idx="384">
                  <c:v>2395.1613190027451</c:v>
                </c:pt>
                <c:pt idx="385">
                  <c:v>2400.8283321978029</c:v>
                </c:pt>
                <c:pt idx="386">
                  <c:v>2406.4927559472885</c:v>
                </c:pt>
                <c:pt idx="387">
                  <c:v>2412.1545927487518</c:v>
                </c:pt>
                <c:pt idx="388">
                  <c:v>2417.8138450961728</c:v>
                </c:pt>
                <c:pt idx="389">
                  <c:v>2423.4705154799635</c:v>
                </c:pt>
                <c:pt idx="390">
                  <c:v>2429.1246063869708</c:v>
                </c:pt>
                <c:pt idx="391">
                  <c:v>2434.7761203004984</c:v>
                </c:pt>
                <c:pt idx="392">
                  <c:v>2440.4250597002942</c:v>
                </c:pt>
                <c:pt idx="393">
                  <c:v>2446.0714270625713</c:v>
                </c:pt>
                <c:pt idx="394">
                  <c:v>2451.7152248600091</c:v>
                </c:pt>
                <c:pt idx="395">
                  <c:v>2457.35645556176</c:v>
                </c:pt>
                <c:pt idx="396">
                  <c:v>2462.9951216334566</c:v>
                </c:pt>
                <c:pt idx="397">
                  <c:v>2468.6312255372186</c:v>
                </c:pt>
                <c:pt idx="398">
                  <c:v>2474.2647697316584</c:v>
                </c:pt>
                <c:pt idx="399">
                  <c:v>2479.895756671895</c:v>
                </c:pt>
                <c:pt idx="400">
                  <c:v>2485.524188809542</c:v>
                </c:pt>
                <c:pt idx="401">
                  <c:v>2491.1500685927367</c:v>
                </c:pt>
                <c:pt idx="402">
                  <c:v>2496.773398466134</c:v>
                </c:pt>
                <c:pt idx="403">
                  <c:v>2502.3941808709155</c:v>
                </c:pt>
                <c:pt idx="404">
                  <c:v>2508.0124182447912</c:v>
                </c:pt>
                <c:pt idx="405">
                  <c:v>2513.6281130220182</c:v>
                </c:pt>
                <c:pt idx="406">
                  <c:v>2519.2412676333961</c:v>
                </c:pt>
                <c:pt idx="407">
                  <c:v>2524.8518845062763</c:v>
                </c:pt>
                <c:pt idx="408">
                  <c:v>2530.4599660645722</c:v>
                </c:pt>
                <c:pt idx="409">
                  <c:v>2536.0655147287589</c:v>
                </c:pt>
                <c:pt idx="410">
                  <c:v>2541.66853291589</c:v>
                </c:pt>
                <c:pt idx="411">
                  <c:v>2547.2690230395901</c:v>
                </c:pt>
                <c:pt idx="412">
                  <c:v>2552.866987510075</c:v>
                </c:pt>
                <c:pt idx="413">
                  <c:v>2558.462428734148</c:v>
                </c:pt>
                <c:pt idx="414">
                  <c:v>2564.0553491152132</c:v>
                </c:pt>
                <c:pt idx="415">
                  <c:v>2569.6457510532759</c:v>
                </c:pt>
                <c:pt idx="416">
                  <c:v>2575.2336369449554</c:v>
                </c:pt>
                <c:pt idx="417">
                  <c:v>2580.8190091834845</c:v>
                </c:pt>
                <c:pt idx="418">
                  <c:v>2586.4018701587215</c:v>
                </c:pt>
                <c:pt idx="419">
                  <c:v>2591.9822222571552</c:v>
                </c:pt>
                <c:pt idx="420">
                  <c:v>2597.5600678619057</c:v>
                </c:pt>
                <c:pt idx="421">
                  <c:v>2603.1354093527416</c:v>
                </c:pt>
                <c:pt idx="422">
                  <c:v>2608.7082491060751</c:v>
                </c:pt>
                <c:pt idx="423">
                  <c:v>2614.2785894949761</c:v>
                </c:pt>
                <c:pt idx="424">
                  <c:v>2619.8464328891746</c:v>
                </c:pt>
                <c:pt idx="425">
                  <c:v>2625.4117816550652</c:v>
                </c:pt>
                <c:pt idx="426">
                  <c:v>2630.9746381557197</c:v>
                </c:pt>
                <c:pt idx="427">
                  <c:v>2636.53500475089</c:v>
                </c:pt>
                <c:pt idx="428">
                  <c:v>2642.0928837970087</c:v>
                </c:pt>
                <c:pt idx="429">
                  <c:v>2647.6482776472067</c:v>
                </c:pt>
                <c:pt idx="430">
                  <c:v>2653.2011886513092</c:v>
                </c:pt>
                <c:pt idx="431">
                  <c:v>2658.7516191558457</c:v>
                </c:pt>
                <c:pt idx="432">
                  <c:v>2664.2995715040593</c:v>
                </c:pt>
                <c:pt idx="433">
                  <c:v>2669.8450480359061</c:v>
                </c:pt>
                <c:pt idx="434">
                  <c:v>2675.3880510880658</c:v>
                </c:pt>
                <c:pt idx="435">
                  <c:v>2680.9285829939499</c:v>
                </c:pt>
                <c:pt idx="436">
                  <c:v>2686.4666460837016</c:v>
                </c:pt>
                <c:pt idx="437">
                  <c:v>2692.0022426842052</c:v>
                </c:pt>
                <c:pt idx="438">
                  <c:v>2697.5353751190928</c:v>
                </c:pt>
                <c:pt idx="439">
                  <c:v>2703.0660457087492</c:v>
                </c:pt>
                <c:pt idx="440">
                  <c:v>2708.5942567703205</c:v>
                </c:pt>
                <c:pt idx="441">
                  <c:v>2714.120010617713</c:v>
                </c:pt>
                <c:pt idx="442">
                  <c:v>2719.643309561608</c:v>
                </c:pt>
                <c:pt idx="443">
                  <c:v>2725.1641559094628</c:v>
                </c:pt>
                <c:pt idx="444">
                  <c:v>2730.6825519655181</c:v>
                </c:pt>
                <c:pt idx="445">
                  <c:v>2736.1985000308009</c:v>
                </c:pt>
                <c:pt idx="446">
                  <c:v>2741.7120024031378</c:v>
                </c:pt>
                <c:pt idx="447">
                  <c:v>2747.2230613771517</c:v>
                </c:pt>
                <c:pt idx="448">
                  <c:v>2752.7316792442753</c:v>
                </c:pt>
                <c:pt idx="449">
                  <c:v>2758.2378582927508</c:v>
                </c:pt>
                <c:pt idx="450">
                  <c:v>2763.7416008076416</c:v>
                </c:pt>
                <c:pt idx="451">
                  <c:v>2769.2429090708365</c:v>
                </c:pt>
                <c:pt idx="452">
                  <c:v>2774.7417853610505</c:v>
                </c:pt>
                <c:pt idx="453">
                  <c:v>2780.2382319538374</c:v>
                </c:pt>
                <c:pt idx="454">
                  <c:v>2785.732251121593</c:v>
                </c:pt>
                <c:pt idx="455">
                  <c:v>2791.2238451335588</c:v>
                </c:pt>
                <c:pt idx="456">
                  <c:v>2796.7130162558324</c:v>
                </c:pt>
                <c:pt idx="457">
                  <c:v>2802.199766751367</c:v>
                </c:pt>
                <c:pt idx="458">
                  <c:v>2807.6840988799859</c:v>
                </c:pt>
                <c:pt idx="459">
                  <c:v>2813.1660148983792</c:v>
                </c:pt>
                <c:pt idx="460">
                  <c:v>2818.6455170601153</c:v>
                </c:pt>
                <c:pt idx="461">
                  <c:v>2824.1226076156436</c:v>
                </c:pt>
                <c:pt idx="462">
                  <c:v>2829.5972888123028</c:v>
                </c:pt>
                <c:pt idx="463">
                  <c:v>2835.0695628943263</c:v>
                </c:pt>
                <c:pt idx="464">
                  <c:v>2840.5394321028443</c:v>
                </c:pt>
                <c:pt idx="465">
                  <c:v>2846.0068986758938</c:v>
                </c:pt>
                <c:pt idx="466">
                  <c:v>2851.4719648484224</c:v>
                </c:pt>
                <c:pt idx="467">
                  <c:v>2856.9346328522934</c:v>
                </c:pt>
                <c:pt idx="468">
                  <c:v>2862.394904916292</c:v>
                </c:pt>
                <c:pt idx="469">
                  <c:v>2867.8527832661343</c:v>
                </c:pt>
                <c:pt idx="470">
                  <c:v>2873.3082701244648</c:v>
                </c:pt>
                <c:pt idx="471">
                  <c:v>2878.7613677108707</c:v>
                </c:pt>
                <c:pt idx="472">
                  <c:v>2884.212078241882</c:v>
                </c:pt>
                <c:pt idx="473">
                  <c:v>2889.66040393098</c:v>
                </c:pt>
                <c:pt idx="474">
                  <c:v>2895.1063469885994</c:v>
                </c:pt>
                <c:pt idx="475">
                  <c:v>2900.5499096221388</c:v>
                </c:pt>
                <c:pt idx="476">
                  <c:v>2905.9910940359623</c:v>
                </c:pt>
                <c:pt idx="477">
                  <c:v>2911.4299024314064</c:v>
                </c:pt>
                <c:pt idx="478">
                  <c:v>2916.8663370067843</c:v>
                </c:pt>
                <c:pt idx="479">
                  <c:v>2922.3003999573953</c:v>
                </c:pt>
                <c:pt idx="480">
                  <c:v>2927.7320934755253</c:v>
                </c:pt>
                <c:pt idx="481">
                  <c:v>2933.1614197504541</c:v>
                </c:pt>
                <c:pt idx="482">
                  <c:v>2938.5883809684624</c:v>
                </c:pt>
                <c:pt idx="483">
                  <c:v>2944.0129793128381</c:v>
                </c:pt>
                <c:pt idx="484">
                  <c:v>2949.4352169638755</c:v>
                </c:pt>
                <c:pt idx="485">
                  <c:v>2954.8550960988855</c:v>
                </c:pt>
                <c:pt idx="486">
                  <c:v>2960.2726188922052</c:v>
                </c:pt>
                <c:pt idx="487">
                  <c:v>2965.6877875151931</c:v>
                </c:pt>
                <c:pt idx="488">
                  <c:v>2971.100604136243</c:v>
                </c:pt>
                <c:pt idx="489">
                  <c:v>2976.5110709207852</c:v>
                </c:pt>
                <c:pt idx="490">
                  <c:v>2981.9191900312949</c:v>
                </c:pt>
                <c:pt idx="491">
                  <c:v>2987.3249636272908</c:v>
                </c:pt>
                <c:pt idx="492">
                  <c:v>2992.7283938653532</c:v>
                </c:pt>
                <c:pt idx="493">
                  <c:v>2998.1294828991131</c:v>
                </c:pt>
                <c:pt idx="494">
                  <c:v>3003.5282328792723</c:v>
                </c:pt>
                <c:pt idx="495">
                  <c:v>3008.924645953598</c:v>
                </c:pt>
                <c:pt idx="496">
                  <c:v>3014.3187242669351</c:v>
                </c:pt>
                <c:pt idx="497">
                  <c:v>3019.7104699612064</c:v>
                </c:pt>
                <c:pt idx="498">
                  <c:v>3025.0998851754239</c:v>
                </c:pt>
                <c:pt idx="499">
                  <c:v>3030.4869720456868</c:v>
                </c:pt>
                <c:pt idx="500">
                  <c:v>3035.8717327051918</c:v>
                </c:pt>
                <c:pt idx="501">
                  <c:v>3041.2541692842351</c:v>
                </c:pt>
                <c:pt idx="502">
                  <c:v>3046.6342839102217</c:v>
                </c:pt>
                <c:pt idx="503">
                  <c:v>3052.0120787076689</c:v>
                </c:pt>
                <c:pt idx="504">
                  <c:v>3057.3875557982078</c:v>
                </c:pt>
                <c:pt idx="505">
                  <c:v>3062.7607173005954</c:v>
                </c:pt>
                <c:pt idx="506">
                  <c:v>3068.1315653307111</c:v>
                </c:pt>
                <c:pt idx="507">
                  <c:v>3073.5001020015716</c:v>
                </c:pt>
                <c:pt idx="508">
                  <c:v>3078.8663294233265</c:v>
                </c:pt>
                <c:pt idx="509">
                  <c:v>3084.2302497032724</c:v>
                </c:pt>
                <c:pt idx="510">
                  <c:v>3089.591864945854</c:v>
                </c:pt>
                <c:pt idx="511">
                  <c:v>3094.9511772526639</c:v>
                </c:pt>
                <c:pt idx="512">
                  <c:v>3100.3081887224557</c:v>
                </c:pt>
                <c:pt idx="513">
                  <c:v>3105.6629014511477</c:v>
                </c:pt>
                <c:pt idx="514">
                  <c:v>3111.0153175318269</c:v>
                </c:pt>
                <c:pt idx="515">
                  <c:v>3116.3654390547458</c:v>
                </c:pt>
                <c:pt idx="516">
                  <c:v>3121.7132681073467</c:v>
                </c:pt>
                <c:pt idx="517">
                  <c:v>3127.0588067742492</c:v>
                </c:pt>
                <c:pt idx="518">
                  <c:v>3132.4020571372594</c:v>
                </c:pt>
                <c:pt idx="519">
                  <c:v>3137.7430212753811</c:v>
                </c:pt>
                <c:pt idx="520">
                  <c:v>3143.0817012648149</c:v>
                </c:pt>
                <c:pt idx="521">
                  <c:v>3148.4180991789649</c:v>
                </c:pt>
                <c:pt idx="522">
                  <c:v>3153.7522170884445</c:v>
                </c:pt>
                <c:pt idx="523">
                  <c:v>3159.084057061079</c:v>
                </c:pt>
                <c:pt idx="524">
                  <c:v>3164.4136211619125</c:v>
                </c:pt>
                <c:pt idx="525">
                  <c:v>3169.7409114532156</c:v>
                </c:pt>
                <c:pt idx="526">
                  <c:v>3175.0659299944818</c:v>
                </c:pt>
                <c:pt idx="527">
                  <c:v>3180.3886788424429</c:v>
                </c:pt>
                <c:pt idx="528">
                  <c:v>3185.7091600510657</c:v>
                </c:pt>
                <c:pt idx="529">
                  <c:v>3191.0273756715615</c:v>
                </c:pt>
                <c:pt idx="530">
                  <c:v>3196.3433277523905</c:v>
                </c:pt>
                <c:pt idx="531">
                  <c:v>3201.6570183392623</c:v>
                </c:pt>
                <c:pt idx="532">
                  <c:v>3206.9684494751486</c:v>
                </c:pt>
                <c:pt idx="533">
                  <c:v>3212.2776232002834</c:v>
                </c:pt>
                <c:pt idx="534">
                  <c:v>3217.584541552163</c:v>
                </c:pt>
                <c:pt idx="535">
                  <c:v>3222.8892065655637</c:v>
                </c:pt>
                <c:pt idx="536">
                  <c:v>3228.1916202725333</c:v>
                </c:pt>
                <c:pt idx="537">
                  <c:v>3233.4917847024035</c:v>
                </c:pt>
                <c:pt idx="538">
                  <c:v>3238.7897018817939</c:v>
                </c:pt>
                <c:pt idx="539">
                  <c:v>3244.0853738346154</c:v>
                </c:pt>
                <c:pt idx="540">
                  <c:v>3249.3788025820745</c:v>
                </c:pt>
                <c:pt idx="541">
                  <c:v>3254.6699901426764</c:v>
                </c:pt>
                <c:pt idx="542">
                  <c:v>3259.9589385322415</c:v>
                </c:pt>
                <c:pt idx="543">
                  <c:v>3265.2456497638891</c:v>
                </c:pt>
                <c:pt idx="544">
                  <c:v>3270.5301258480645</c:v>
                </c:pt>
                <c:pt idx="545">
                  <c:v>3275.8123687925245</c:v>
                </c:pt>
                <c:pt idx="546">
                  <c:v>3281.092380602357</c:v>
                </c:pt>
                <c:pt idx="547">
                  <c:v>3286.3701632799789</c:v>
                </c:pt>
                <c:pt idx="548">
                  <c:v>3291.645718825137</c:v>
                </c:pt>
                <c:pt idx="549">
                  <c:v>3296.9190492349253</c:v>
                </c:pt>
                <c:pt idx="550">
                  <c:v>3302.1901565037733</c:v>
                </c:pt>
                <c:pt idx="551">
                  <c:v>3307.4590426234645</c:v>
                </c:pt>
                <c:pt idx="552">
                  <c:v>3312.7257095831342</c:v>
                </c:pt>
                <c:pt idx="553">
                  <c:v>3317.9901593692744</c:v>
                </c:pt>
                <c:pt idx="554">
                  <c:v>3323.2523939657408</c:v>
                </c:pt>
                <c:pt idx="555">
                  <c:v>3328.5124153537568</c:v>
                </c:pt>
                <c:pt idx="556">
                  <c:v>3333.7702255119166</c:v>
                </c:pt>
                <c:pt idx="557">
                  <c:v>3339.0258264161907</c:v>
                </c:pt>
                <c:pt idx="558">
                  <c:v>3344.2792200399308</c:v>
                </c:pt>
                <c:pt idx="559">
                  <c:v>3349.5304083538749</c:v>
                </c:pt>
                <c:pt idx="560">
                  <c:v>3354.779393326151</c:v>
                </c:pt>
                <c:pt idx="561">
                  <c:v>3360.0261769222802</c:v>
                </c:pt>
                <c:pt idx="562">
                  <c:v>3365.2707611051856</c:v>
                </c:pt>
                <c:pt idx="563">
                  <c:v>3370.513147835195</c:v>
                </c:pt>
                <c:pt idx="564">
                  <c:v>3375.7533390700373</c:v>
                </c:pt>
                <c:pt idx="565">
                  <c:v>3380.9913367648646</c:v>
                </c:pt>
                <c:pt idx="566">
                  <c:v>3386.2271428722397</c:v>
                </c:pt>
                <c:pt idx="567">
                  <c:v>3391.4607593421492</c:v>
                </c:pt>
                <c:pt idx="568">
                  <c:v>3396.6921881220073</c:v>
                </c:pt>
                <c:pt idx="569">
                  <c:v>3401.9214311566589</c:v>
                </c:pt>
                <c:pt idx="570">
                  <c:v>3407.1484903883838</c:v>
                </c:pt>
                <c:pt idx="571">
                  <c:v>3412.3733677569012</c:v>
                </c:pt>
                <c:pt idx="572">
                  <c:v>3417.5960651993755</c:v>
                </c:pt>
                <c:pt idx="573">
                  <c:v>3422.8165846504221</c:v>
                </c:pt>
                <c:pt idx="574">
                  <c:v>3428.034928042106</c:v>
                </c:pt>
                <c:pt idx="575">
                  <c:v>3433.2510973039534</c:v>
                </c:pt>
                <c:pt idx="576">
                  <c:v>3438.465094362949</c:v>
                </c:pt>
                <c:pt idx="577">
                  <c:v>3443.676921143549</c:v>
                </c:pt>
                <c:pt idx="578">
                  <c:v>3448.8865795676775</c:v>
                </c:pt>
                <c:pt idx="579">
                  <c:v>3454.0940715547349</c:v>
                </c:pt>
                <c:pt idx="580">
                  <c:v>3459.2993990216005</c:v>
                </c:pt>
                <c:pt idx="581">
                  <c:v>3464.502563882641</c:v>
                </c:pt>
                <c:pt idx="582">
                  <c:v>3469.7035680497065</c:v>
                </c:pt>
                <c:pt idx="583">
                  <c:v>3474.9024134321471</c:v>
                </c:pt>
                <c:pt idx="584">
                  <c:v>3480.0991019368034</c:v>
                </c:pt>
                <c:pt idx="585">
                  <c:v>3485.2936354680196</c:v>
                </c:pt>
                <c:pt idx="586">
                  <c:v>3490.4860159276504</c:v>
                </c:pt>
                <c:pt idx="587">
                  <c:v>3495.6762452150556</c:v>
                </c:pt>
                <c:pt idx="588">
                  <c:v>3500.8643252271131</c:v>
                </c:pt>
                <c:pt idx="589">
                  <c:v>3506.0502578582164</c:v>
                </c:pt>
                <c:pt idx="590">
                  <c:v>3511.2340450002848</c:v>
                </c:pt>
                <c:pt idx="591">
                  <c:v>3516.4156885427651</c:v>
                </c:pt>
                <c:pt idx="592">
                  <c:v>3521.5951903726345</c:v>
                </c:pt>
                <c:pt idx="593">
                  <c:v>3526.7725523744075</c:v>
                </c:pt>
                <c:pt idx="594">
                  <c:v>3531.9477764301396</c:v>
                </c:pt>
                <c:pt idx="595">
                  <c:v>3537.1208644194276</c:v>
                </c:pt>
                <c:pt idx="596">
                  <c:v>3542.2918182194244</c:v>
                </c:pt>
                <c:pt idx="597">
                  <c:v>3547.4606397048256</c:v>
                </c:pt>
                <c:pt idx="598">
                  <c:v>3552.627330747895</c:v>
                </c:pt>
                <c:pt idx="599">
                  <c:v>3557.7918932184493</c:v>
                </c:pt>
                <c:pt idx="600">
                  <c:v>3562.9543289838753</c:v>
                </c:pt>
                <c:pt idx="601">
                  <c:v>3568.1146399091281</c:v>
                </c:pt>
                <c:pt idx="602">
                  <c:v>3573.2728278567388</c:v>
                </c:pt>
                <c:pt idx="603">
                  <c:v>3578.4288946868155</c:v>
                </c:pt>
                <c:pt idx="604">
                  <c:v>3583.5828422570489</c:v>
                </c:pt>
                <c:pt idx="605">
                  <c:v>3588.7346724227154</c:v>
                </c:pt>
                <c:pt idx="606">
                  <c:v>3593.8843870366859</c:v>
                </c:pt>
                <c:pt idx="607">
                  <c:v>3599.0319879494205</c:v>
                </c:pt>
                <c:pt idx="608">
                  <c:v>3604.1774770089819</c:v>
                </c:pt>
                <c:pt idx="609">
                  <c:v>3609.3208560610369</c:v>
                </c:pt>
                <c:pt idx="610">
                  <c:v>3614.4621269488571</c:v>
                </c:pt>
                <c:pt idx="611">
                  <c:v>3619.601291513326</c:v>
                </c:pt>
                <c:pt idx="612">
                  <c:v>3624.738351592945</c:v>
                </c:pt>
                <c:pt idx="613">
                  <c:v>3629.873309023832</c:v>
                </c:pt>
                <c:pt idx="614">
                  <c:v>3635.0061656397297</c:v>
                </c:pt>
                <c:pt idx="615">
                  <c:v>3640.1369232720103</c:v>
                </c:pt>
                <c:pt idx="616">
                  <c:v>3645.2655837496736</c:v>
                </c:pt>
                <c:pt idx="617">
                  <c:v>3650.3921488993606</c:v>
                </c:pt>
                <c:pt idx="618">
                  <c:v>3655.5166205453461</c:v>
                </c:pt>
                <c:pt idx="619">
                  <c:v>3660.6390005095554</c:v>
                </c:pt>
                <c:pt idx="620">
                  <c:v>3665.759290611556</c:v>
                </c:pt>
                <c:pt idx="621">
                  <c:v>3670.8774926685724</c:v>
                </c:pt>
                <c:pt idx="622">
                  <c:v>3675.9936084954811</c:v>
                </c:pt>
                <c:pt idx="623">
                  <c:v>3681.1076399048206</c:v>
                </c:pt>
                <c:pt idx="624">
                  <c:v>3686.2195887067924</c:v>
                </c:pt>
                <c:pt idx="625">
                  <c:v>3691.3294567092685</c:v>
                </c:pt>
                <c:pt idx="626">
                  <c:v>3696.4372457177865</c:v>
                </c:pt>
                <c:pt idx="627">
                  <c:v>3701.5429575355697</c:v>
                </c:pt>
                <c:pt idx="628">
                  <c:v>3706.64659396351</c:v>
                </c:pt>
                <c:pt idx="629">
                  <c:v>3711.7481568001945</c:v>
                </c:pt>
                <c:pt idx="630">
                  <c:v>3716.8476478418879</c:v>
                </c:pt>
                <c:pt idx="631">
                  <c:v>3721.9450688825555</c:v>
                </c:pt>
                <c:pt idx="632">
                  <c:v>3727.0404217138494</c:v>
                </c:pt>
                <c:pt idx="633">
                  <c:v>3732.1337081251299</c:v>
                </c:pt>
                <c:pt idx="634">
                  <c:v>3737.2249299034547</c:v>
                </c:pt>
                <c:pt idx="635">
                  <c:v>3742.3140888335925</c:v>
                </c:pt>
                <c:pt idx="636">
                  <c:v>3747.4011866980172</c:v>
                </c:pt>
                <c:pt idx="637">
                  <c:v>3752.4862252769258</c:v>
                </c:pt>
                <c:pt idx="638">
                  <c:v>3757.5692063482311</c:v>
                </c:pt>
                <c:pt idx="639">
                  <c:v>3762.6501316875665</c:v>
                </c:pt>
                <c:pt idx="640">
                  <c:v>3767.729003068293</c:v>
                </c:pt>
                <c:pt idx="641">
                  <c:v>3772.8058222615055</c:v>
                </c:pt>
                <c:pt idx="642">
                  <c:v>3777.8805910360302</c:v>
                </c:pt>
                <c:pt idx="643">
                  <c:v>3782.9533111584324</c:v>
                </c:pt>
                <c:pt idx="644">
                  <c:v>3788.023984393019</c:v>
                </c:pt>
                <c:pt idx="645">
                  <c:v>3793.0926125018436</c:v>
                </c:pt>
                <c:pt idx="646">
                  <c:v>3798.1591972447086</c:v>
                </c:pt>
                <c:pt idx="647">
                  <c:v>3803.2237403791701</c:v>
                </c:pt>
                <c:pt idx="648">
                  <c:v>3808.2862436605415</c:v>
                </c:pt>
                <c:pt idx="649">
                  <c:v>3813.3467088419002</c:v>
                </c:pt>
                <c:pt idx="650">
                  <c:v>3818.405137674084</c:v>
                </c:pt>
                <c:pt idx="651">
                  <c:v>3823.4615319056993</c:v>
                </c:pt>
                <c:pt idx="652">
                  <c:v>3828.5158932831305</c:v>
                </c:pt>
                <c:pt idx="653">
                  <c:v>3833.568223550531</c:v>
                </c:pt>
                <c:pt idx="654">
                  <c:v>3838.6185244498388</c:v>
                </c:pt>
                <c:pt idx="655">
                  <c:v>3843.6667977207753</c:v>
                </c:pt>
                <c:pt idx="656">
                  <c:v>3848.7130451008475</c:v>
                </c:pt>
                <c:pt idx="657">
                  <c:v>3853.7572683253538</c:v>
                </c:pt>
                <c:pt idx="658">
                  <c:v>3858.7994691273884</c:v>
                </c:pt>
                <c:pt idx="659">
                  <c:v>3863.8396492378429</c:v>
                </c:pt>
                <c:pt idx="660">
                  <c:v>3868.8778103854124</c:v>
                </c:pt>
                <c:pt idx="661">
                  <c:v>3873.9139542965968</c:v>
                </c:pt>
                <c:pt idx="662">
                  <c:v>3878.9480826957047</c:v>
                </c:pt>
                <c:pt idx="663">
                  <c:v>3883.9801973048602</c:v>
                </c:pt>
                <c:pt idx="664">
                  <c:v>3889.0102998440029</c:v>
                </c:pt>
                <c:pt idx="665">
                  <c:v>3894.0383920308955</c:v>
                </c:pt>
                <c:pt idx="666">
                  <c:v>3899.064475581119</c:v>
                </c:pt>
                <c:pt idx="667">
                  <c:v>3904.0885522080885</c:v>
                </c:pt>
                <c:pt idx="668">
                  <c:v>3909.1106236230466</c:v>
                </c:pt>
                <c:pt idx="669">
                  <c:v>3914.1306915350751</c:v>
                </c:pt>
                <c:pt idx="670">
                  <c:v>3919.1487576510899</c:v>
                </c:pt>
                <c:pt idx="671">
                  <c:v>3924.1648236758515</c:v>
                </c:pt>
                <c:pt idx="672">
                  <c:v>3929.1788913119676</c:v>
                </c:pt>
                <c:pt idx="673">
                  <c:v>3934.1909622598941</c:v>
                </c:pt>
                <c:pt idx="674">
                  <c:v>3939.2010382179392</c:v>
                </c:pt>
                <c:pt idx="675">
                  <c:v>3944.2091208822694</c:v>
                </c:pt>
                <c:pt idx="676">
                  <c:v>3949.215211946911</c:v>
                </c:pt>
                <c:pt idx="677">
                  <c:v>3954.2193131037543</c:v>
                </c:pt>
                <c:pt idx="678">
                  <c:v>3959.2214260425571</c:v>
                </c:pt>
                <c:pt idx="679">
                  <c:v>3964.221552450947</c:v>
                </c:pt>
                <c:pt idx="680">
                  <c:v>3969.219694014429</c:v>
                </c:pt>
                <c:pt idx="681">
                  <c:v>3974.2158524163819</c:v>
                </c:pt>
                <c:pt idx="682">
                  <c:v>3979.2100293380718</c:v>
                </c:pt>
                <c:pt idx="683">
                  <c:v>3984.2022264586444</c:v>
                </c:pt>
                <c:pt idx="684">
                  <c:v>3989.1924454551386</c:v>
                </c:pt>
                <c:pt idx="685">
                  <c:v>3994.1806880024815</c:v>
                </c:pt>
                <c:pt idx="686">
                  <c:v>3999.166955773499</c:v>
                </c:pt>
                <c:pt idx="687">
                  <c:v>4004.1512504389152</c:v>
                </c:pt>
                <c:pt idx="688">
                  <c:v>4009.1335736673554</c:v>
                </c:pt>
                <c:pt idx="689">
                  <c:v>4014.1139271253519</c:v>
                </c:pt>
                <c:pt idx="690">
                  <c:v>4019.0923124773499</c:v>
                </c:pt>
                <c:pt idx="691">
                  <c:v>4024.0687313857015</c:v>
                </c:pt>
                <c:pt idx="692">
                  <c:v>4029.0431855106808</c:v>
                </c:pt>
                <c:pt idx="693">
                  <c:v>4034.0156765104798</c:v>
                </c:pt>
                <c:pt idx="694">
                  <c:v>4038.986206041212</c:v>
                </c:pt>
                <c:pt idx="695">
                  <c:v>4043.9547757569208</c:v>
                </c:pt>
                <c:pt idx="696">
                  <c:v>4048.9213873095796</c:v>
                </c:pt>
                <c:pt idx="697">
                  <c:v>4053.8860423490928</c:v>
                </c:pt>
                <c:pt idx="698">
                  <c:v>4058.848742523307</c:v>
                </c:pt>
                <c:pt idx="699">
                  <c:v>4063.8094894780024</c:v>
                </c:pt>
                <c:pt idx="700">
                  <c:v>4068.7682848569093</c:v>
                </c:pt>
                <c:pt idx="701">
                  <c:v>4073.7251303017042</c:v>
                </c:pt>
                <c:pt idx="702">
                  <c:v>4078.6800274520106</c:v>
                </c:pt>
                <c:pt idx="703">
                  <c:v>4083.6329779454104</c:v>
                </c:pt>
                <c:pt idx="704">
                  <c:v>4088.583983417439</c:v>
                </c:pt>
                <c:pt idx="705">
                  <c:v>4093.5330455015983</c:v>
                </c:pt>
                <c:pt idx="706">
                  <c:v>4098.4801658293491</c:v>
                </c:pt>
                <c:pt idx="707">
                  <c:v>4103.4253460301215</c:v>
                </c:pt>
                <c:pt idx="708">
                  <c:v>4108.3685877313183</c:v>
                </c:pt>
                <c:pt idx="709">
                  <c:v>4113.3098925583145</c:v>
                </c:pt>
                <c:pt idx="710">
                  <c:v>4118.2492621344609</c:v>
                </c:pt>
                <c:pt idx="711">
                  <c:v>4123.1866980810955</c:v>
                </c:pt>
                <c:pt idx="712">
                  <c:v>4128.1222020175346</c:v>
                </c:pt>
                <c:pt idx="713">
                  <c:v>4133.0557755610826</c:v>
                </c:pt>
                <c:pt idx="714">
                  <c:v>4137.9874203270365</c:v>
                </c:pt>
                <c:pt idx="715">
                  <c:v>4142.91713792869</c:v>
                </c:pt>
                <c:pt idx="716">
                  <c:v>4147.844929977332</c:v>
                </c:pt>
                <c:pt idx="717">
                  <c:v>4152.7707980822452</c:v>
                </c:pt>
                <c:pt idx="718">
                  <c:v>4157.6947438507304</c:v>
                </c:pt>
                <c:pt idx="719">
                  <c:v>4162.6167688880814</c:v>
                </c:pt>
                <c:pt idx="720">
                  <c:v>4167.5368747976127</c:v>
                </c:pt>
                <c:pt idx="721">
                  <c:v>4172.4550631806469</c:v>
                </c:pt>
                <c:pt idx="722">
                  <c:v>4177.3713356365261</c:v>
                </c:pt>
                <c:pt idx="723">
                  <c:v>4182.2856937626138</c:v>
                </c:pt>
                <c:pt idx="724">
                  <c:v>4187.1981391542931</c:v>
                </c:pt>
                <c:pt idx="725">
                  <c:v>4192.1086734049786</c:v>
                </c:pt>
                <c:pt idx="726">
                  <c:v>4197.0172981061087</c:v>
                </c:pt>
                <c:pt idx="727">
                  <c:v>4201.9240148471627</c:v>
                </c:pt>
                <c:pt idx="728">
                  <c:v>4206.8288252156517</c:v>
                </c:pt>
                <c:pt idx="729">
                  <c:v>4211.7317307971234</c:v>
                </c:pt>
                <c:pt idx="730">
                  <c:v>4216.6327331751781</c:v>
                </c:pt>
                <c:pt idx="731">
                  <c:v>4221.5318339314499</c:v>
                </c:pt>
                <c:pt idx="732">
                  <c:v>4226.4290346456328</c:v>
                </c:pt>
                <c:pt idx="733">
                  <c:v>4231.3243368954654</c:v>
                </c:pt>
                <c:pt idx="734">
                  <c:v>4236.2177422567447</c:v>
                </c:pt>
                <c:pt idx="735">
                  <c:v>4241.1092523033303</c:v>
                </c:pt>
                <c:pt idx="736">
                  <c:v>4245.9988686071374</c:v>
                </c:pt>
                <c:pt idx="737">
                  <c:v>4250.8865927381476</c:v>
                </c:pt>
                <c:pt idx="738">
                  <c:v>4255.7724262644151</c:v>
                </c:pt>
                <c:pt idx="739">
                  <c:v>4260.65637075206</c:v>
                </c:pt>
                <c:pt idx="740">
                  <c:v>4265.5384277652774</c:v>
                </c:pt>
                <c:pt idx="741">
                  <c:v>4270.4185988663439</c:v>
                </c:pt>
                <c:pt idx="742">
                  <c:v>4275.2968856156158</c:v>
                </c:pt>
                <c:pt idx="743">
                  <c:v>4280.1732895715304</c:v>
                </c:pt>
                <c:pt idx="744">
                  <c:v>4285.0478122906079</c:v>
                </c:pt>
                <c:pt idx="745">
                  <c:v>4289.9204553274712</c:v>
                </c:pt>
                <c:pt idx="746">
                  <c:v>4294.791220234828</c:v>
                </c:pt>
                <c:pt idx="747">
                  <c:v>4299.6601085634802</c:v>
                </c:pt>
                <c:pt idx="748">
                  <c:v>4304.5271218623311</c:v>
                </c:pt>
                <c:pt idx="749">
                  <c:v>4309.3922616783912</c:v>
                </c:pt>
                <c:pt idx="750">
                  <c:v>4314.255529556769</c:v>
                </c:pt>
                <c:pt idx="751">
                  <c:v>4319.1169270406845</c:v>
                </c:pt>
                <c:pt idx="752">
                  <c:v>4323.9764556714708</c:v>
                </c:pt>
                <c:pt idx="753">
                  <c:v>4328.8341169885744</c:v>
                </c:pt>
                <c:pt idx="754">
                  <c:v>4333.6899125295604</c:v>
                </c:pt>
                <c:pt idx="755">
                  <c:v>4338.5438438301098</c:v>
                </c:pt>
                <c:pt idx="756">
                  <c:v>4343.3959124240346</c:v>
                </c:pt>
                <c:pt idx="757">
                  <c:v>4348.2461198432693</c:v>
                </c:pt>
                <c:pt idx="758">
                  <c:v>4353.0944676178769</c:v>
                </c:pt>
                <c:pt idx="759">
                  <c:v>4357.9409572760524</c:v>
                </c:pt>
                <c:pt idx="760">
                  <c:v>4362.7855903441359</c:v>
                </c:pt>
                <c:pt idx="761">
                  <c:v>4367.6283683465945</c:v>
                </c:pt>
                <c:pt idx="762">
                  <c:v>4372.469292806044</c:v>
                </c:pt>
                <c:pt idx="763">
                  <c:v>4377.3083652432406</c:v>
                </c:pt>
                <c:pt idx="764">
                  <c:v>4382.1455871770941</c:v>
                </c:pt>
                <c:pt idx="765">
                  <c:v>4386.9809601246579</c:v>
                </c:pt>
                <c:pt idx="766">
                  <c:v>4391.814485601145</c:v>
                </c:pt>
                <c:pt idx="767">
                  <c:v>4396.6461651199234</c:v>
                </c:pt>
                <c:pt idx="768">
                  <c:v>4401.4760001925133</c:v>
                </c:pt>
                <c:pt idx="769">
                  <c:v>4406.3039923286124</c:v>
                </c:pt>
                <c:pt idx="770">
                  <c:v>4411.1301430360727</c:v>
                </c:pt>
                <c:pt idx="771">
                  <c:v>4415.9544538209166</c:v>
                </c:pt>
                <c:pt idx="772">
                  <c:v>4420.77692618734</c:v>
                </c:pt>
                <c:pt idx="773">
                  <c:v>4425.5975616377109</c:v>
                </c:pt>
                <c:pt idx="774">
                  <c:v>4430.4163616725755</c:v>
                </c:pt>
                <c:pt idx="775">
                  <c:v>4435.23332779066</c:v>
                </c:pt>
                <c:pt idx="776">
                  <c:v>4440.0484614888783</c:v>
                </c:pt>
                <c:pt idx="777">
                  <c:v>4444.8617642623203</c:v>
                </c:pt>
                <c:pt idx="778">
                  <c:v>4449.673237604271</c:v>
                </c:pt>
                <c:pt idx="779">
                  <c:v>4454.4828830062088</c:v>
                </c:pt>
                <c:pt idx="780">
                  <c:v>4459.2907019578033</c:v>
                </c:pt>
                <c:pt idx="781">
                  <c:v>4464.0966959469224</c:v>
                </c:pt>
                <c:pt idx="782">
                  <c:v>4468.9008664596395</c:v>
                </c:pt>
                <c:pt idx="783">
                  <c:v>4473.703214980218</c:v>
                </c:pt>
                <c:pt idx="784">
                  <c:v>4478.5037429911417</c:v>
                </c:pt>
                <c:pt idx="785">
                  <c:v>4483.3024519730998</c:v>
                </c:pt>
                <c:pt idx="786">
                  <c:v>4488.0993434049851</c:v>
                </c:pt>
                <c:pt idx="787">
                  <c:v>4492.8944187639154</c:v>
                </c:pt>
                <c:pt idx="788">
                  <c:v>4497.6876795252219</c:v>
                </c:pt>
                <c:pt idx="789">
                  <c:v>4502.4791271624536</c:v>
                </c:pt>
                <c:pt idx="790">
                  <c:v>4507.26876314739</c:v>
                </c:pt>
                <c:pt idx="791">
                  <c:v>4512.0565889500294</c:v>
                </c:pt>
                <c:pt idx="792">
                  <c:v>4516.8426060386018</c:v>
                </c:pt>
                <c:pt idx="793">
                  <c:v>4521.6268158795683</c:v>
                </c:pt>
                <c:pt idx="794">
                  <c:v>4526.4092199376246</c:v>
                </c:pt>
                <c:pt idx="795">
                  <c:v>4531.1898196757083</c:v>
                </c:pt>
                <c:pt idx="796">
                  <c:v>4535.9686165549883</c:v>
                </c:pt>
                <c:pt idx="797">
                  <c:v>4540.7456120348816</c:v>
                </c:pt>
                <c:pt idx="798">
                  <c:v>4545.5208075730525</c:v>
                </c:pt>
                <c:pt idx="799">
                  <c:v>4550.2942046254093</c:v>
                </c:pt>
                <c:pt idx="800">
                  <c:v>4555.0658046461131</c:v>
                </c:pt>
                <c:pt idx="801">
                  <c:v>4559.8356090875832</c:v>
                </c:pt>
                <c:pt idx="802">
                  <c:v>4564.6036194004892</c:v>
                </c:pt>
                <c:pt idx="803">
                  <c:v>4569.3698370337634</c:v>
                </c:pt>
                <c:pt idx="804">
                  <c:v>4574.1342634346029</c:v>
                </c:pt>
                <c:pt idx="805">
                  <c:v>4578.8969000484631</c:v>
                </c:pt>
                <c:pt idx="806">
                  <c:v>4583.6577483190731</c:v>
                </c:pt>
                <c:pt idx="807">
                  <c:v>4588.4168096884323</c:v>
                </c:pt>
                <c:pt idx="808">
                  <c:v>4593.1740855968092</c:v>
                </c:pt>
                <c:pt idx="809">
                  <c:v>4597.9295774827515</c:v>
                </c:pt>
                <c:pt idx="810">
                  <c:v>4602.6832867830844</c:v>
                </c:pt>
                <c:pt idx="811">
                  <c:v>4607.4352149329134</c:v>
                </c:pt>
                <c:pt idx="812">
                  <c:v>4612.1853633656347</c:v>
                </c:pt>
                <c:pt idx="813">
                  <c:v>4616.9337335129194</c:v>
                </c:pt>
                <c:pt idx="814">
                  <c:v>4621.6803268047424</c:v>
                </c:pt>
                <c:pt idx="815">
                  <c:v>4626.4251446693588</c:v>
                </c:pt>
                <c:pt idx="816">
                  <c:v>4631.1681885333219</c:v>
                </c:pt>
                <c:pt idx="817">
                  <c:v>4635.9094598214842</c:v>
                </c:pt>
                <c:pt idx="818">
                  <c:v>4640.6489599570032</c:v>
                </c:pt>
                <c:pt idx="819">
                  <c:v>4645.3866903613316</c:v>
                </c:pt>
                <c:pt idx="820">
                  <c:v>4650.122652454228</c:v>
                </c:pt>
                <c:pt idx="821">
                  <c:v>4654.8568476537621</c:v>
                </c:pt>
                <c:pt idx="822">
                  <c:v>4659.5892773763144</c:v>
                </c:pt>
                <c:pt idx="823">
                  <c:v>4664.3199430365821</c:v>
                </c:pt>
                <c:pt idx="824">
                  <c:v>4669.0488460475717</c:v>
                </c:pt>
                <c:pt idx="825">
                  <c:v>4673.7759878206116</c:v>
                </c:pt>
                <c:pt idx="826">
                  <c:v>4678.5013697653594</c:v>
                </c:pt>
                <c:pt idx="827">
                  <c:v>4683.2249932897794</c:v>
                </c:pt>
                <c:pt idx="828">
                  <c:v>4687.9468598001768</c:v>
                </c:pt>
                <c:pt idx="829">
                  <c:v>4692.6669707011843</c:v>
                </c:pt>
                <c:pt idx="830">
                  <c:v>4697.3853273957611</c:v>
                </c:pt>
                <c:pt idx="831">
                  <c:v>4702.1019312852095</c:v>
                </c:pt>
                <c:pt idx="832">
                  <c:v>4706.8167837691581</c:v>
                </c:pt>
                <c:pt idx="833">
                  <c:v>4711.5298862455838</c:v>
                </c:pt>
                <c:pt idx="834">
                  <c:v>4716.241240110804</c:v>
                </c:pt>
                <c:pt idx="835">
                  <c:v>4720.9508467594806</c:v>
                </c:pt>
                <c:pt idx="836">
                  <c:v>4725.6587075846201</c:v>
                </c:pt>
                <c:pt idx="837">
                  <c:v>4730.3648239775857</c:v>
                </c:pt>
                <c:pt idx="838">
                  <c:v>4735.0691973280836</c:v>
                </c:pt>
                <c:pt idx="839">
                  <c:v>4739.7718290241901</c:v>
                </c:pt>
                <c:pt idx="840">
                  <c:v>4744.4727204523233</c:v>
                </c:pt>
                <c:pt idx="841">
                  <c:v>4749.1718729972717</c:v>
                </c:pt>
                <c:pt idx="842">
                  <c:v>4753.8692880421841</c:v>
                </c:pt>
                <c:pt idx="843">
                  <c:v>4758.5649669685745</c:v>
                </c:pt>
                <c:pt idx="844">
                  <c:v>4763.2589111563248</c:v>
                </c:pt>
                <c:pt idx="845">
                  <c:v>4767.9511219836904</c:v>
                </c:pt>
                <c:pt idx="846">
                  <c:v>4772.6416008272927</c:v>
                </c:pt>
                <c:pt idx="847">
                  <c:v>4777.3303490621356</c:v>
                </c:pt>
                <c:pt idx="848">
                  <c:v>4782.0173680616017</c:v>
                </c:pt>
                <c:pt idx="849">
                  <c:v>4786.7026591974491</c:v>
                </c:pt>
                <c:pt idx="850">
                  <c:v>4791.3862238398224</c:v>
                </c:pt>
                <c:pt idx="851">
                  <c:v>4796.068063357252</c:v>
                </c:pt>
                <c:pt idx="852">
                  <c:v>4800.7481791166538</c:v>
                </c:pt>
                <c:pt idx="853">
                  <c:v>4805.4265724833404</c:v>
                </c:pt>
                <c:pt idx="854">
                  <c:v>4810.1032448210108</c:v>
                </c:pt>
                <c:pt idx="855">
                  <c:v>4814.7781974917625</c:v>
                </c:pt>
                <c:pt idx="856">
                  <c:v>4819.4514318560932</c:v>
                </c:pt>
                <c:pt idx="857">
                  <c:v>4824.1229492729008</c:v>
                </c:pt>
                <c:pt idx="858">
                  <c:v>4828.7927510994805</c:v>
                </c:pt>
                <c:pt idx="859">
                  <c:v>4833.4608386915415</c:v>
                </c:pt>
                <c:pt idx="860">
                  <c:v>4838.1272134031979</c:v>
                </c:pt>
                <c:pt idx="861">
                  <c:v>4842.7918765869708</c:v>
                </c:pt>
                <c:pt idx="862">
                  <c:v>4847.4548295938002</c:v>
                </c:pt>
                <c:pt idx="863">
                  <c:v>4852.1160737730388</c:v>
                </c:pt>
                <c:pt idx="864">
                  <c:v>4856.775610472454</c:v>
                </c:pt>
                <c:pt idx="865">
                  <c:v>4861.4334410382407</c:v>
                </c:pt>
                <c:pt idx="866">
                  <c:v>4866.0895668150133</c:v>
                </c:pt>
                <c:pt idx="867">
                  <c:v>4870.7439891458089</c:v>
                </c:pt>
                <c:pt idx="868">
                  <c:v>4875.3967093720948</c:v>
                </c:pt>
                <c:pt idx="869">
                  <c:v>4880.0477288337688</c:v>
                </c:pt>
                <c:pt idx="870">
                  <c:v>4884.6970488691604</c:v>
                </c:pt>
                <c:pt idx="871">
                  <c:v>4889.3446708150313</c:v>
                </c:pt>
                <c:pt idx="872">
                  <c:v>4893.9905960065862</c:v>
                </c:pt>
                <c:pt idx="873">
                  <c:v>4898.6348257774671</c:v>
                </c:pt>
                <c:pt idx="874">
                  <c:v>4903.2773614597554</c:v>
                </c:pt>
                <c:pt idx="875">
                  <c:v>4907.9182043839801</c:v>
                </c:pt>
                <c:pt idx="876">
                  <c:v>4912.5573558791166</c:v>
                </c:pt>
                <c:pt idx="877">
                  <c:v>4917.1948172725897</c:v>
                </c:pt>
                <c:pt idx="878">
                  <c:v>4921.8305898902763</c:v>
                </c:pt>
                <c:pt idx="879">
                  <c:v>4926.4646750565053</c:v>
                </c:pt>
                <c:pt idx="880">
                  <c:v>4931.0970740940647</c:v>
                </c:pt>
                <c:pt idx="881">
                  <c:v>4935.7277883241986</c:v>
                </c:pt>
                <c:pt idx="882">
                  <c:v>4940.3568190666165</c:v>
                </c:pt>
                <c:pt idx="883">
                  <c:v>4944.9841676394863</c:v>
                </c:pt>
                <c:pt idx="884">
                  <c:v>4949.6098353594443</c:v>
                </c:pt>
                <c:pt idx="885">
                  <c:v>4954.2338235415964</c:v>
                </c:pt>
                <c:pt idx="886">
                  <c:v>4958.8561334995193</c:v>
                </c:pt>
                <c:pt idx="887">
                  <c:v>4963.4767665452537</c:v>
                </c:pt>
                <c:pt idx="888">
                  <c:v>4968.0957239893314</c:v>
                </c:pt>
                <c:pt idx="889">
                  <c:v>4972.7130071407473</c:v>
                </c:pt>
                <c:pt idx="890">
                  <c:v>4977.3286173069873</c:v>
                </c:pt>
                <c:pt idx="891">
                  <c:v>4981.9425557940103</c:v>
                </c:pt>
                <c:pt idx="892">
                  <c:v>4986.5548239062673</c:v>
                </c:pt>
                <c:pt idx="893">
                  <c:v>4991.1654229466903</c:v>
                </c:pt>
                <c:pt idx="894">
                  <c:v>4995.7743542167036</c:v>
                </c:pt>
                <c:pt idx="895">
                  <c:v>5000.3816190162252</c:v>
                </c:pt>
                <c:pt idx="896">
                  <c:v>5004.9872186436605</c:v>
                </c:pt>
                <c:pt idx="897">
                  <c:v>5009.5911543959173</c:v>
                </c:pt>
                <c:pt idx="898">
                  <c:v>5014.1934275683971</c:v>
                </c:pt>
                <c:pt idx="899">
                  <c:v>5018.7940394550051</c:v>
                </c:pt>
                <c:pt idx="900">
                  <c:v>5023.3929913481479</c:v>
                </c:pt>
                <c:pt idx="901">
                  <c:v>5027.9902845387405</c:v>
                </c:pt>
                <c:pt idx="902">
                  <c:v>5032.585920316199</c:v>
                </c:pt>
                <c:pt idx="903">
                  <c:v>5037.1798999684561</c:v>
                </c:pt>
                <c:pt idx="904">
                  <c:v>5041.7722247819538</c:v>
                </c:pt>
                <c:pt idx="905">
                  <c:v>5046.3628960416445</c:v>
                </c:pt>
                <c:pt idx="906">
                  <c:v>5050.9519150310025</c:v>
                </c:pt>
                <c:pt idx="907">
                  <c:v>5055.5392830320225</c:v>
                </c:pt>
                <c:pt idx="908">
                  <c:v>5060.1250013252165</c:v>
                </c:pt>
                <c:pt idx="909">
                  <c:v>5064.7090711896171</c:v>
                </c:pt>
                <c:pt idx="910">
                  <c:v>5069.2914939027869</c:v>
                </c:pt>
                <c:pt idx="911">
                  <c:v>5073.8722707408169</c:v>
                </c:pt>
                <c:pt idx="912">
                  <c:v>5078.4514029783231</c:v>
                </c:pt>
                <c:pt idx="913">
                  <c:v>5083.0288918884617</c:v>
                </c:pt>
                <c:pt idx="914">
                  <c:v>5087.6047387429135</c:v>
                </c:pt>
                <c:pt idx="915">
                  <c:v>5092.1789448119071</c:v>
                </c:pt>
                <c:pt idx="916">
                  <c:v>5096.7515113641984</c:v>
                </c:pt>
                <c:pt idx="917">
                  <c:v>5101.322439667093</c:v>
                </c:pt>
                <c:pt idx="918">
                  <c:v>5105.8917309864337</c:v>
                </c:pt>
                <c:pt idx="919">
                  <c:v>5110.4593865866163</c:v>
                </c:pt>
                <c:pt idx="920">
                  <c:v>5115.025407730579</c:v>
                </c:pt>
                <c:pt idx="921">
                  <c:v>5119.5897956798108</c:v>
                </c:pt>
                <c:pt idx="922">
                  <c:v>5124.1525516943511</c:v>
                </c:pt>
                <c:pt idx="923">
                  <c:v>5128.7136770327961</c:v>
                </c:pt>
                <c:pt idx="924">
                  <c:v>5133.2731729522984</c:v>
                </c:pt>
                <c:pt idx="925">
                  <c:v>5137.8310407085701</c:v>
                </c:pt>
                <c:pt idx="926">
                  <c:v>5142.3872815558825</c:v>
                </c:pt>
                <c:pt idx="927">
                  <c:v>5146.9418967470647</c:v>
                </c:pt>
                <c:pt idx="928">
                  <c:v>5151.4948875335213</c:v>
                </c:pt>
                <c:pt idx="929">
                  <c:v>5156.0462551652208</c:v>
                </c:pt>
                <c:pt idx="930">
                  <c:v>5160.596000890695</c:v>
                </c:pt>
                <c:pt idx="931">
                  <c:v>5165.1441259570556</c:v>
                </c:pt>
                <c:pt idx="932">
                  <c:v>5169.6906316099821</c:v>
                </c:pt>
                <c:pt idx="933">
                  <c:v>5174.2355190937305</c:v>
                </c:pt>
                <c:pt idx="934">
                  <c:v>5178.778789651139</c:v>
                </c:pt>
                <c:pt idx="935">
                  <c:v>5183.3204445236252</c:v>
                </c:pt>
                <c:pt idx="936">
                  <c:v>5187.8604849511839</c:v>
                </c:pt>
                <c:pt idx="937">
                  <c:v>5192.398912172398</c:v>
                </c:pt>
                <c:pt idx="938">
                  <c:v>5196.9357274244376</c:v>
                </c:pt>
                <c:pt idx="939">
                  <c:v>5201.4709319430613</c:v>
                </c:pt>
                <c:pt idx="940">
                  <c:v>5206.0045269626189</c:v>
                </c:pt>
                <c:pt idx="941">
                  <c:v>5210.5365137160479</c:v>
                </c:pt>
                <c:pt idx="942">
                  <c:v>5215.0668934348887</c:v>
                </c:pt>
                <c:pt idx="943">
                  <c:v>5219.5956673492719</c:v>
                </c:pt>
                <c:pt idx="944">
                  <c:v>5224.122836687935</c:v>
                </c:pt>
                <c:pt idx="945">
                  <c:v>5228.6484026782064</c:v>
                </c:pt>
                <c:pt idx="946">
                  <c:v>5233.1723665460295</c:v>
                </c:pt>
                <c:pt idx="947">
                  <c:v>5237.6947295159443</c:v>
                </c:pt>
                <c:pt idx="948">
                  <c:v>5242.2154928110995</c:v>
                </c:pt>
                <c:pt idx="949">
                  <c:v>5246.73465765326</c:v>
                </c:pt>
                <c:pt idx="950">
                  <c:v>5251.2522252627987</c:v>
                </c:pt>
                <c:pt idx="951">
                  <c:v>5255.7681968586958</c:v>
                </c:pt>
                <c:pt idx="952">
                  <c:v>5260.2825736585573</c:v>
                </c:pt>
                <c:pt idx="953">
                  <c:v>5264.7953568786015</c:v>
                </c:pt>
                <c:pt idx="954">
                  <c:v>5269.3065477336704</c:v>
                </c:pt>
                <c:pt idx="955">
                  <c:v>5273.8161474372255</c:v>
                </c:pt>
                <c:pt idx="956">
                  <c:v>5278.3241572013494</c:v>
                </c:pt>
                <c:pt idx="957">
                  <c:v>5282.8305782367579</c:v>
                </c:pt>
                <c:pt idx="958">
                  <c:v>5287.3354117527915</c:v>
                </c:pt>
                <c:pt idx="959">
                  <c:v>5291.8386589574175</c:v>
                </c:pt>
                <c:pt idx="960">
                  <c:v>5296.3403210572433</c:v>
                </c:pt>
                <c:pt idx="961">
                  <c:v>5300.8403992575013</c:v>
                </c:pt>
                <c:pt idx="962">
                  <c:v>5305.3388947620688</c:v>
                </c:pt>
                <c:pt idx="963">
                  <c:v>5309.8358087734578</c:v>
                </c:pt>
                <c:pt idx="964">
                  <c:v>5314.3311424928188</c:v>
                </c:pt>
                <c:pt idx="965">
                  <c:v>5318.8248971199464</c:v>
                </c:pt>
                <c:pt idx="966">
                  <c:v>5323.3170738532826</c:v>
                </c:pt>
                <c:pt idx="967">
                  <c:v>5327.8076738899108</c:v>
                </c:pt>
                <c:pt idx="968">
                  <c:v>5332.2966984255663</c:v>
                </c:pt>
                <c:pt idx="969">
                  <c:v>5336.7841486546304</c:v>
                </c:pt>
                <c:pt idx="970">
                  <c:v>5341.2700257701445</c:v>
                </c:pt>
                <c:pt idx="971">
                  <c:v>5345.7543309638004</c:v>
                </c:pt>
                <c:pt idx="972">
                  <c:v>5350.237065425943</c:v>
                </c:pt>
                <c:pt idx="973">
                  <c:v>5354.7182303455802</c:v>
                </c:pt>
                <c:pt idx="974">
                  <c:v>5359.1978269103793</c:v>
                </c:pt>
                <c:pt idx="975">
                  <c:v>5363.6758563066687</c:v>
                </c:pt>
                <c:pt idx="976">
                  <c:v>5368.1523197194438</c:v>
                </c:pt>
                <c:pt idx="977">
                  <c:v>5372.6272183323608</c:v>
                </c:pt>
                <c:pt idx="978">
                  <c:v>5377.1005533277512</c:v>
                </c:pt>
                <c:pt idx="979">
                  <c:v>5381.5723258866128</c:v>
                </c:pt>
                <c:pt idx="980">
                  <c:v>5386.0425371886176</c:v>
                </c:pt>
                <c:pt idx="981">
                  <c:v>5390.5111884121088</c:v>
                </c:pt>
                <c:pt idx="982">
                  <c:v>5394.9782807341062</c:v>
                </c:pt>
                <c:pt idx="983">
                  <c:v>5399.4438153303117</c:v>
                </c:pt>
                <c:pt idx="984">
                  <c:v>5403.9077933751087</c:v>
                </c:pt>
                <c:pt idx="985">
                  <c:v>5408.3702160415514</c:v>
                </c:pt>
                <c:pt idx="986">
                  <c:v>5412.8310845013893</c:v>
                </c:pt>
                <c:pt idx="987">
                  <c:v>5417.2903999250502</c:v>
                </c:pt>
                <c:pt idx="988">
                  <c:v>5421.7481634816586</c:v>
                </c:pt>
                <c:pt idx="989">
                  <c:v>5426.2043763390166</c:v>
                </c:pt>
                <c:pt idx="990">
                  <c:v>5430.659039663632</c:v>
                </c:pt>
                <c:pt idx="991">
                  <c:v>5435.1121546206923</c:v>
                </c:pt>
                <c:pt idx="992">
                  <c:v>5439.5637223740905</c:v>
                </c:pt>
                <c:pt idx="993">
                  <c:v>5444.0137440864146</c:v>
                </c:pt>
                <c:pt idx="994">
                  <c:v>5448.4622209189511</c:v>
                </c:pt>
                <c:pt idx="995">
                  <c:v>5452.9091540316849</c:v>
                </c:pt>
                <c:pt idx="996">
                  <c:v>5457.3545445833115</c:v>
                </c:pt>
                <c:pt idx="997">
                  <c:v>5461.7983937312201</c:v>
                </c:pt>
                <c:pt idx="998">
                  <c:v>5466.2407026315195</c:v>
                </c:pt>
                <c:pt idx="999">
                  <c:v>5470.6814724390206</c:v>
                </c:pt>
                <c:pt idx="1000">
                  <c:v>5475.1207043072445</c:v>
                </c:pt>
                <c:pt idx="1001">
                  <c:v>5479.5583993884275</c:v>
                </c:pt>
                <c:pt idx="1002">
                  <c:v>5483.9945588335177</c:v>
                </c:pt>
                <c:pt idx="1003">
                  <c:v>5488.4291837921837</c:v>
                </c:pt>
                <c:pt idx="1004">
                  <c:v>5492.86227541281</c:v>
                </c:pt>
                <c:pt idx="1005">
                  <c:v>5497.2938348424968</c:v>
                </c:pt>
                <c:pt idx="1006">
                  <c:v>5501.7238632270764</c:v>
                </c:pt>
                <c:pt idx="1007">
                  <c:v>5506.1523617110961</c:v>
                </c:pt>
                <c:pt idx="1008">
                  <c:v>5510.5793314378325</c:v>
                </c:pt>
                <c:pt idx="1009">
                  <c:v>5515.0047735492908</c:v>
                </c:pt>
                <c:pt idx="1010">
                  <c:v>5519.4286891862048</c:v>
                </c:pt>
                <c:pt idx="1011">
                  <c:v>5523.8510794880394</c:v>
                </c:pt>
                <c:pt idx="1012">
                  <c:v>5528.2719455929882</c:v>
                </c:pt>
                <c:pt idx="1013">
                  <c:v>5532.6912886379914</c:v>
                </c:pt>
                <c:pt idx="1014">
                  <c:v>5537.1091097587123</c:v>
                </c:pt>
                <c:pt idx="1015">
                  <c:v>5541.5254100895627</c:v>
                </c:pt>
                <c:pt idx="1016">
                  <c:v>5545.9401907636911</c:v>
                </c:pt>
                <c:pt idx="1017">
                  <c:v>5550.3534529129893</c:v>
                </c:pt>
                <c:pt idx="1018">
                  <c:v>5554.7651976680945</c:v>
                </c:pt>
                <c:pt idx="1019">
                  <c:v>5559.1754261583865</c:v>
                </c:pt>
                <c:pt idx="1020">
                  <c:v>5563.5841395119951</c:v>
                </c:pt>
                <c:pt idx="1021">
                  <c:v>5567.9913388557998</c:v>
                </c:pt>
                <c:pt idx="1022">
                  <c:v>5572.3970253154312</c:v>
                </c:pt>
                <c:pt idx="1023">
                  <c:v>5576.8012000152758</c:v>
                </c:pt>
                <c:pt idx="1024">
                  <c:v>5581.2038640784704</c:v>
                </c:pt>
                <c:pt idx="1025">
                  <c:v>5585.6050186269094</c:v>
                </c:pt>
                <c:pt idx="1026">
                  <c:v>5590.0046647812533</c:v>
                </c:pt>
                <c:pt idx="1027">
                  <c:v>5594.4028036609125</c:v>
                </c:pt>
                <c:pt idx="1028">
                  <c:v>5598.799436384068</c:v>
                </c:pt>
                <c:pt idx="1029">
                  <c:v>5603.1945640676622</c:v>
                </c:pt>
                <c:pt idx="1030">
                  <c:v>5607.5881878273976</c:v>
                </c:pt>
                <c:pt idx="1031">
                  <c:v>5611.9803087777555</c:v>
                </c:pt>
                <c:pt idx="1032">
                  <c:v>5616.3709280319799</c:v>
                </c:pt>
                <c:pt idx="1033">
                  <c:v>5620.7600467020848</c:v>
                </c:pt>
                <c:pt idx="1034">
                  <c:v>5625.1476658988622</c:v>
                </c:pt>
                <c:pt idx="1035">
                  <c:v>5629.533786731874</c:v>
                </c:pt>
                <c:pt idx="1036">
                  <c:v>5633.9184103094631</c:v>
                </c:pt>
                <c:pt idx="1037">
                  <c:v>5638.3015377387492</c:v>
                </c:pt>
                <c:pt idx="1038">
                  <c:v>5642.6831701256297</c:v>
                </c:pt>
                <c:pt idx="1039">
                  <c:v>5647.063308574785</c:v>
                </c:pt>
                <c:pt idx="1040">
                  <c:v>5651.4419541896814</c:v>
                </c:pt>
                <c:pt idx="1041">
                  <c:v>5655.8191080725701</c:v>
                </c:pt>
                <c:pt idx="1042">
                  <c:v>5660.1947713244845</c:v>
                </c:pt>
                <c:pt idx="1043">
                  <c:v>5664.5689450452564</c:v>
                </c:pt>
                <c:pt idx="1044">
                  <c:v>5668.9416303334974</c:v>
                </c:pt>
                <c:pt idx="1045">
                  <c:v>5673.312828286621</c:v>
                </c:pt>
                <c:pt idx="1046">
                  <c:v>5677.6825400008283</c:v>
                </c:pt>
                <c:pt idx="1047">
                  <c:v>5682.0507665711184</c:v>
                </c:pt>
                <c:pt idx="1048">
                  <c:v>5686.4175090912877</c:v>
                </c:pt>
                <c:pt idx="1049">
                  <c:v>5690.782768653934</c:v>
                </c:pt>
                <c:pt idx="1050">
                  <c:v>5695.1465463504537</c:v>
                </c:pt>
                <c:pt idx="1051">
                  <c:v>5699.5088432710445</c:v>
                </c:pt>
                <c:pt idx="1052">
                  <c:v>5703.869660504718</c:v>
                </c:pt>
                <c:pt idx="1053">
                  <c:v>5708.2289991392745</c:v>
                </c:pt>
                <c:pt idx="1054">
                  <c:v>5712.5868602613418</c:v>
                </c:pt>
                <c:pt idx="1055">
                  <c:v>5716.9432449563419</c:v>
                </c:pt>
                <c:pt idx="1056">
                  <c:v>5721.298154308517</c:v>
                </c:pt>
                <c:pt idx="1057">
                  <c:v>5725.6515894009217</c:v>
                </c:pt>
                <c:pt idx="1058">
                  <c:v>5730.0035513154171</c:v>
                </c:pt>
                <c:pt idx="1059">
                  <c:v>5734.3540411326921</c:v>
                </c:pt>
                <c:pt idx="1060">
                  <c:v>5738.7030599322461</c:v>
                </c:pt>
                <c:pt idx="1061">
                  <c:v>5743.0506087924041</c:v>
                </c:pt>
                <c:pt idx="1062">
                  <c:v>5747.3966887903071</c:v>
                </c:pt>
                <c:pt idx="1063">
                  <c:v>5751.74130100192</c:v>
                </c:pt>
                <c:pt idx="1064">
                  <c:v>5756.0844465020346</c:v>
                </c:pt>
                <c:pt idx="1065">
                  <c:v>5760.4261263642729</c:v>
                </c:pt>
                <c:pt idx="1066">
                  <c:v>5764.7663416610758</c:v>
                </c:pt>
                <c:pt idx="1067">
                  <c:v>5769.1050934637233</c:v>
                </c:pt>
                <c:pt idx="1068">
                  <c:v>5773.442382842316</c:v>
                </c:pt>
                <c:pt idx="1069">
                  <c:v>5777.7782108658039</c:v>
                </c:pt>
                <c:pt idx="1070">
                  <c:v>5782.1125786019602</c:v>
                </c:pt>
                <c:pt idx="1071">
                  <c:v>5786.4454871173912</c:v>
                </c:pt>
                <c:pt idx="1072">
                  <c:v>5790.7769374775553</c:v>
                </c:pt>
                <c:pt idx="1073">
                  <c:v>5795.1069307467405</c:v>
                </c:pt>
                <c:pt idx="1074">
                  <c:v>5799.4354679880753</c:v>
                </c:pt>
                <c:pt idx="1075">
                  <c:v>5803.7625502635419</c:v>
                </c:pt>
                <c:pt idx="1076">
                  <c:v>5808.0881786339532</c:v>
                </c:pt>
                <c:pt idx="1077">
                  <c:v>5812.4123541589806</c:v>
                </c:pt>
                <c:pt idx="1078">
                  <c:v>5816.7350778971349</c:v>
                </c:pt>
                <c:pt idx="1079">
                  <c:v>5821.0563509057856</c:v>
                </c:pt>
                <c:pt idx="1080">
                  <c:v>5825.3761742411452</c:v>
                </c:pt>
                <c:pt idx="1081">
                  <c:v>5829.6945489582831</c:v>
                </c:pt>
                <c:pt idx="1082">
                  <c:v>5834.0114761111245</c:v>
                </c:pt>
                <c:pt idx="1083">
                  <c:v>5838.3269567524467</c:v>
                </c:pt>
                <c:pt idx="1084">
                  <c:v>5842.6409919338885</c:v>
                </c:pt>
                <c:pt idx="1085">
                  <c:v>5846.9535827059481</c:v>
                </c:pt>
                <c:pt idx="1086">
                  <c:v>5851.2647301179841</c:v>
                </c:pt>
                <c:pt idx="1087">
                  <c:v>5855.5744352182164</c:v>
                </c:pt>
                <c:pt idx="1088">
                  <c:v>5859.8826990537355</c:v>
                </c:pt>
                <c:pt idx="1089">
                  <c:v>5864.1895226704855</c:v>
                </c:pt>
                <c:pt idx="1090">
                  <c:v>5868.4949071132887</c:v>
                </c:pt>
                <c:pt idx="1091">
                  <c:v>5872.7988534258357</c:v>
                </c:pt>
                <c:pt idx="1092">
                  <c:v>5877.1013626506847</c:v>
                </c:pt>
                <c:pt idx="1093">
                  <c:v>5881.4024358292645</c:v>
                </c:pt>
                <c:pt idx="1094">
                  <c:v>5885.7020740018879</c:v>
                </c:pt>
                <c:pt idx="1095">
                  <c:v>5890.0002782077281</c:v>
                </c:pt>
                <c:pt idx="1096">
                  <c:v>5894.2970494848478</c:v>
                </c:pt>
                <c:pt idx="1097">
                  <c:v>5898.5923888701827</c:v>
                </c:pt>
                <c:pt idx="1098">
                  <c:v>5902.8862973995519</c:v>
                </c:pt>
                <c:pt idx="1099">
                  <c:v>5907.1787761076548</c:v>
                </c:pt>
                <c:pt idx="1100">
                  <c:v>5911.4698260280729</c:v>
                </c:pt>
                <c:pt idx="1101">
                  <c:v>5915.7594481932756</c:v>
                </c:pt>
                <c:pt idx="1102">
                  <c:v>5920.0476436346171</c:v>
                </c:pt>
                <c:pt idx="1103">
                  <c:v>5924.3344133823393</c:v>
                </c:pt>
                <c:pt idx="1104">
                  <c:v>5928.6197584655793</c:v>
                </c:pt>
                <c:pt idx="1105">
                  <c:v>5932.9036799123542</c:v>
                </c:pt>
                <c:pt idx="1106">
                  <c:v>5937.1861787495882</c:v>
                </c:pt>
                <c:pt idx="1107">
                  <c:v>5941.4672560030876</c:v>
                </c:pt>
                <c:pt idx="1108">
                  <c:v>5945.7469126975611</c:v>
                </c:pt>
                <c:pt idx="1109">
                  <c:v>5950.0251498566158</c:v>
                </c:pt>
                <c:pt idx="1110">
                  <c:v>5954.3019685027539</c:v>
                </c:pt>
                <c:pt idx="1111">
                  <c:v>5958.5773696573806</c:v>
                </c:pt>
                <c:pt idx="1112">
                  <c:v>5962.8513543408026</c:v>
                </c:pt>
                <c:pt idx="1113">
                  <c:v>5967.1239235722333</c:v>
                </c:pt>
                <c:pt idx="1114">
                  <c:v>5971.3950783697865</c:v>
                </c:pt>
                <c:pt idx="1115">
                  <c:v>5975.6648197504855</c:v>
                </c:pt>
                <c:pt idx="1116">
                  <c:v>5979.9331487302607</c:v>
                </c:pt>
                <c:pt idx="1117">
                  <c:v>5984.2000663239587</c:v>
                </c:pt>
                <c:pt idx="1118">
                  <c:v>5988.4655735453252</c:v>
                </c:pt>
                <c:pt idx="1119">
                  <c:v>5992.7296714070326</c:v>
                </c:pt>
                <c:pt idx="1120">
                  <c:v>5996.9923609206526</c:v>
                </c:pt>
                <c:pt idx="1121">
                  <c:v>6001.2536430966902</c:v>
                </c:pt>
                <c:pt idx="1122">
                  <c:v>6005.5135189445537</c:v>
                </c:pt>
                <c:pt idx="1123">
                  <c:v>6009.7719894725806</c:v>
                </c:pt>
                <c:pt idx="1124">
                  <c:v>6014.0290556880182</c:v>
                </c:pt>
                <c:pt idx="1125">
                  <c:v>6018.284718597045</c:v>
                </c:pt>
                <c:pt idx="1126">
                  <c:v>6022.5389792047617</c:v>
                </c:pt>
                <c:pt idx="1127">
                  <c:v>6026.7918385151906</c:v>
                </c:pt>
                <c:pt idx="1128">
                  <c:v>6031.0432975312797</c:v>
                </c:pt>
                <c:pt idx="1129">
                  <c:v>6035.29335725491</c:v>
                </c:pt>
                <c:pt idx="1130">
                  <c:v>6039.5420186868914</c:v>
                </c:pt>
                <c:pt idx="1131">
                  <c:v>6043.7892828269605</c:v>
                </c:pt>
                <c:pt idx="1132">
                  <c:v>6048.0351506737916</c:v>
                </c:pt>
                <c:pt idx="1133">
                  <c:v>6052.2796232249875</c:v>
                </c:pt>
                <c:pt idx="1134">
                  <c:v>6056.5227014770926</c:v>
                </c:pt>
                <c:pt idx="1135">
                  <c:v>6060.7643864255815</c:v>
                </c:pt>
                <c:pt idx="1136">
                  <c:v>6065.0046790648748</c:v>
                </c:pt>
                <c:pt idx="1137">
                  <c:v>6069.2435803883254</c:v>
                </c:pt>
                <c:pt idx="1138">
                  <c:v>6073.4810913882366</c:v>
                </c:pt>
                <c:pt idx="1139">
                  <c:v>6077.7172130558483</c:v>
                </c:pt>
                <c:pt idx="1140">
                  <c:v>6081.9519463813422</c:v>
                </c:pt>
                <c:pt idx="1141">
                  <c:v>6086.1852923538554</c:v>
                </c:pt>
                <c:pt idx="1142">
                  <c:v>6090.4172519614594</c:v>
                </c:pt>
                <c:pt idx="1143">
                  <c:v>6094.6478261911889</c:v>
                </c:pt>
                <c:pt idx="1144">
                  <c:v>6098.8770160290169</c:v>
                </c:pt>
                <c:pt idx="1145">
                  <c:v>6103.1048224598762</c:v>
                </c:pt>
                <c:pt idx="1146">
                  <c:v>6107.3312464676492</c:v>
                </c:pt>
                <c:pt idx="1147">
                  <c:v>6111.5562890351666</c:v>
                </c:pt>
                <c:pt idx="1148">
                  <c:v>6115.7799511442272</c:v>
                </c:pt>
                <c:pt idx="1149">
                  <c:v>6120.0022337755863</c:v>
                </c:pt>
                <c:pt idx="1150">
                  <c:v>6124.2231379089426</c:v>
                </c:pt>
                <c:pt idx="1151">
                  <c:v>6128.4426645229778</c:v>
                </c:pt>
                <c:pt idx="1152">
                  <c:v>6132.6608145953142</c:v>
                </c:pt>
                <c:pt idx="1153">
                  <c:v>6136.8775891025507</c:v>
                </c:pt>
                <c:pt idx="1154">
                  <c:v>6141.0929890202497</c:v>
                </c:pt>
                <c:pt idx="1155">
                  <c:v>6145.3070153229319</c:v>
                </c:pt>
                <c:pt idx="1156">
                  <c:v>6149.5196689840977</c:v>
                </c:pt>
                <c:pt idx="1157">
                  <c:v>6153.7309509762017</c:v>
                </c:pt>
                <c:pt idx="1158">
                  <c:v>6157.9408622706824</c:v>
                </c:pt>
                <c:pt idx="1159">
                  <c:v>6162.1494038379442</c:v>
                </c:pt>
                <c:pt idx="1160">
                  <c:v>6166.3565766473639</c:v>
                </c:pt>
                <c:pt idx="1161">
                  <c:v>6170.5623816672933</c:v>
                </c:pt>
                <c:pt idx="1162">
                  <c:v>6174.7668198650626</c:v>
                </c:pt>
                <c:pt idx="1163">
                  <c:v>6178.9698922069774</c:v>
                </c:pt>
                <c:pt idx="1164">
                  <c:v>6183.1715996583234</c:v>
                </c:pt>
                <c:pt idx="1165">
                  <c:v>6187.3719431833642</c:v>
                </c:pt>
                <c:pt idx="1166">
                  <c:v>6191.5709237453502</c:v>
                </c:pt>
                <c:pt idx="1167">
                  <c:v>6195.7685423065095</c:v>
                </c:pt>
                <c:pt idx="1168">
                  <c:v>6199.9647998280589</c:v>
                </c:pt>
                <c:pt idx="1169">
                  <c:v>6204.1596972701973</c:v>
                </c:pt>
                <c:pt idx="1170">
                  <c:v>6208.3532355921134</c:v>
                </c:pt>
                <c:pt idx="1171">
                  <c:v>6212.5454157519835</c:v>
                </c:pt>
                <c:pt idx="1172">
                  <c:v>6216.7362387069752</c:v>
                </c:pt>
                <c:pt idx="1173">
                  <c:v>6220.9257054132477</c:v>
                </c:pt>
                <c:pt idx="1174">
                  <c:v>6225.1138168259495</c:v>
                </c:pt>
                <c:pt idx="1175">
                  <c:v>6229.3005738992288</c:v>
                </c:pt>
                <c:pt idx="1176">
                  <c:v>6233.4859775862233</c:v>
                </c:pt>
                <c:pt idx="1177">
                  <c:v>6237.6700288390775</c:v>
                </c:pt>
                <c:pt idx="1178">
                  <c:v>6241.852728608922</c:v>
                </c:pt>
                <c:pt idx="1179">
                  <c:v>6246.0340778458931</c:v>
                </c:pt>
                <c:pt idx="1180">
                  <c:v>6250.2140774991331</c:v>
                </c:pt>
                <c:pt idx="1181">
                  <c:v>6254.3927285167783</c:v>
                </c:pt>
                <c:pt idx="1182">
                  <c:v>6258.5700318459722</c:v>
                </c:pt>
                <c:pt idx="1183">
                  <c:v>6262.7459884328646</c:v>
                </c:pt>
                <c:pt idx="1184">
                  <c:v>6266.9205992226125</c:v>
                </c:pt>
                <c:pt idx="1185">
                  <c:v>6271.0938651593788</c:v>
                </c:pt>
                <c:pt idx="1186">
                  <c:v>6275.265787186333</c:v>
                </c:pt>
                <c:pt idx="1187">
                  <c:v>6279.4363662456635</c:v>
                </c:pt>
                <c:pt idx="1188">
                  <c:v>6283.6056032785646</c:v>
                </c:pt>
                <c:pt idx="1189">
                  <c:v>6287.7734992252417</c:v>
                </c:pt>
                <c:pt idx="1190">
                  <c:v>6291.9400550249211</c:v>
                </c:pt>
                <c:pt idx="1191">
                  <c:v>6296.1052716158465</c:v>
                </c:pt>
                <c:pt idx="1192">
                  <c:v>6300.2691499352677</c:v>
                </c:pt>
                <c:pt idx="1193">
                  <c:v>6304.4316909194622</c:v>
                </c:pt>
                <c:pt idx="1194">
                  <c:v>6308.5928955037316</c:v>
                </c:pt>
                <c:pt idx="1195">
                  <c:v>6312.7527646223871</c:v>
                </c:pt>
                <c:pt idx="1196">
                  <c:v>6316.9112992087694</c:v>
                </c:pt>
                <c:pt idx="1197">
                  <c:v>6321.0685001952452</c:v>
                </c:pt>
                <c:pt idx="1198">
                  <c:v>6325.2243685132034</c:v>
                </c:pt>
                <c:pt idx="1199">
                  <c:v>6329.3789050930582</c:v>
                </c:pt>
                <c:pt idx="1200">
                  <c:v>6333.5321108642574</c:v>
                </c:pt>
                <c:pt idx="1201">
                  <c:v>6337.6839867552717</c:v>
                </c:pt>
                <c:pt idx="1202">
                  <c:v>6341.8345336936072</c:v>
                </c:pt>
                <c:pt idx="1203">
                  <c:v>6345.9837526057981</c:v>
                </c:pt>
                <c:pt idx="1204">
                  <c:v>6350.1316444174208</c:v>
                </c:pt>
                <c:pt idx="1205">
                  <c:v>6354.2782100530703</c:v>
                </c:pt>
                <c:pt idx="1206">
                  <c:v>6358.4234504363922</c:v>
                </c:pt>
                <c:pt idx="1207">
                  <c:v>6362.5673664900669</c:v>
                </c:pt>
                <c:pt idx="1208">
                  <c:v>6366.7099591358046</c:v>
                </c:pt>
                <c:pt idx="1209">
                  <c:v>6370.851229294366</c:v>
                </c:pt>
                <c:pt idx="1210">
                  <c:v>6374.9911778855449</c:v>
                </c:pt>
                <c:pt idx="1211">
                  <c:v>6379.1298058281836</c:v>
                </c:pt>
                <c:pt idx="1212">
                  <c:v>6383.2671140401644</c:v>
                </c:pt>
                <c:pt idx="1213">
                  <c:v>6387.4031034384179</c:v>
                </c:pt>
                <c:pt idx="1214">
                  <c:v>6391.5377749389163</c:v>
                </c:pt>
                <c:pt idx="1215">
                  <c:v>6395.6711294566876</c:v>
                </c:pt>
                <c:pt idx="1216">
                  <c:v>6399.8031679057949</c:v>
                </c:pt>
                <c:pt idx="1217">
                  <c:v>6403.9338911993664</c:v>
                </c:pt>
                <c:pt idx="1218">
                  <c:v>6408.0633002495742</c:v>
                </c:pt>
                <c:pt idx="1219">
                  <c:v>6412.1913959676458</c:v>
                </c:pt>
                <c:pt idx="1220">
                  <c:v>6416.3181792638607</c:v>
                </c:pt>
                <c:pt idx="1221">
                  <c:v>6420.4436510475507</c:v>
                </c:pt>
                <c:pt idx="1222">
                  <c:v>6424.567812227112</c:v>
                </c:pt>
                <c:pt idx="1223">
                  <c:v>6428.6906637099983</c:v>
                </c:pt>
                <c:pt idx="1224">
                  <c:v>6432.8122064027102</c:v>
                </c:pt>
                <c:pt idx="1225">
                  <c:v>6436.9324412108217</c:v>
                </c:pt>
                <c:pt idx="1226">
                  <c:v>6441.0513690389671</c:v>
                </c:pt>
                <c:pt idx="1227">
                  <c:v>6445.1689907908376</c:v>
                </c:pt>
                <c:pt idx="1228">
                  <c:v>6449.2853073691913</c:v>
                </c:pt>
                <c:pt idx="1229">
                  <c:v>6453.4003196758576</c:v>
                </c:pt>
                <c:pt idx="1230">
                  <c:v>6457.514028611723</c:v>
                </c:pt>
                <c:pt idx="1231">
                  <c:v>6461.6264350767478</c:v>
                </c:pt>
                <c:pt idx="1232">
                  <c:v>6465.7375399699586</c:v>
                </c:pt>
                <c:pt idx="1233">
                  <c:v>6469.8473441894557</c:v>
                </c:pt>
                <c:pt idx="1234">
                  <c:v>6473.9558486324104</c:v>
                </c:pt>
                <c:pt idx="1235">
                  <c:v>6478.0630541950677</c:v>
                </c:pt>
                <c:pt idx="1236">
                  <c:v>6482.1689617727434</c:v>
                </c:pt>
                <c:pt idx="1237">
                  <c:v>6486.2735722598281</c:v>
                </c:pt>
                <c:pt idx="1238">
                  <c:v>6490.3768865497977</c:v>
                </c:pt>
                <c:pt idx="1239">
                  <c:v>6494.4789055351948</c:v>
                </c:pt>
                <c:pt idx="1240">
                  <c:v>6498.5796301076534</c:v>
                </c:pt>
                <c:pt idx="1241">
                  <c:v>6502.6790611578763</c:v>
                </c:pt>
                <c:pt idx="1242">
                  <c:v>6506.777199575653</c:v>
                </c:pt>
                <c:pt idx="1243">
                  <c:v>6510.8740462498581</c:v>
                </c:pt>
                <c:pt idx="1244">
                  <c:v>6514.9696020684487</c:v>
                </c:pt>
                <c:pt idx="1245">
                  <c:v>6519.0638679184631</c:v>
                </c:pt>
                <c:pt idx="1246">
                  <c:v>6523.1568446860365</c:v>
                </c:pt>
                <c:pt idx="1247">
                  <c:v>6527.2485332563783</c:v>
                </c:pt>
                <c:pt idx="1248">
                  <c:v>6531.3389345137994</c:v>
                </c:pt>
                <c:pt idx="1249">
                  <c:v>6535.4280493416909</c:v>
                </c:pt>
                <c:pt idx="1250">
                  <c:v>6539.5158786225438</c:v>
                </c:pt>
                <c:pt idx="1251">
                  <c:v>6543.6024232379368</c:v>
                </c:pt>
                <c:pt idx="1252">
                  <c:v>6547.6876840685436</c:v>
                </c:pt>
                <c:pt idx="1253">
                  <c:v>6551.771661994132</c:v>
                </c:pt>
                <c:pt idx="1254">
                  <c:v>6555.8543578935696</c:v>
                </c:pt>
                <c:pt idx="1255">
                  <c:v>6559.935772644817</c:v>
                </c:pt>
                <c:pt idx="1256">
                  <c:v>6564.0159071249391</c:v>
                </c:pt>
                <c:pt idx="1257">
                  <c:v>6568.0947622100939</c:v>
                </c:pt>
                <c:pt idx="1258">
                  <c:v>6572.1723387755483</c:v>
                </c:pt>
                <c:pt idx="1259">
                  <c:v>6576.2486376956622</c:v>
                </c:pt>
                <c:pt idx="1260">
                  <c:v>6580.323659843908</c:v>
                </c:pt>
                <c:pt idx="1261">
                  <c:v>6584.3974060928558</c:v>
                </c:pt>
                <c:pt idx="1262">
                  <c:v>6588.4698773141863</c:v>
                </c:pt>
                <c:pt idx="1263">
                  <c:v>6592.5410743786897</c:v>
                </c:pt>
                <c:pt idx="1264">
                  <c:v>6596.6109981562549</c:v>
                </c:pt>
                <c:pt idx="1265">
                  <c:v>6600.6796495158897</c:v>
                </c:pt>
                <c:pt idx="1266">
                  <c:v>6604.7470293257038</c:v>
                </c:pt>
                <c:pt idx="1267">
                  <c:v>6608.8131384529315</c:v>
                </c:pt>
                <c:pt idx="1268">
                  <c:v>6612.8779777639047</c:v>
                </c:pt>
                <c:pt idx="1269">
                  <c:v>6616.9415481240821</c:v>
                </c:pt>
                <c:pt idx="1270">
                  <c:v>6621.0038503980322</c:v>
                </c:pt>
                <c:pt idx="1271">
                  <c:v>6625.064885449443</c:v>
                </c:pt>
                <c:pt idx="1272">
                  <c:v>6629.1246541411147</c:v>
                </c:pt>
                <c:pt idx="1273">
                  <c:v>6633.1831573349673</c:v>
                </c:pt>
                <c:pt idx="1274">
                  <c:v>6637.2403958920477</c:v>
                </c:pt>
                <c:pt idx="1275">
                  <c:v>6641.2963706725213</c:v>
                </c:pt>
                <c:pt idx="1276">
                  <c:v>6645.3510825356707</c:v>
                </c:pt>
                <c:pt idx="1277">
                  <c:v>6649.4045323399041</c:v>
                </c:pt>
                <c:pt idx="1278">
                  <c:v>6653.4567209427605</c:v>
                </c:pt>
                <c:pt idx="1279">
                  <c:v>6657.5076492008984</c:v>
                </c:pt>
                <c:pt idx="1280">
                  <c:v>6661.5573179701014</c:v>
                </c:pt>
                <c:pt idx="1281">
                  <c:v>6665.6057281052936</c:v>
                </c:pt>
                <c:pt idx="1282">
                  <c:v>6669.6528804605123</c:v>
                </c:pt>
                <c:pt idx="1283">
                  <c:v>6673.6987758889345</c:v>
                </c:pt>
                <c:pt idx="1284">
                  <c:v>6677.7434152428687</c:v>
                </c:pt>
                <c:pt idx="1285">
                  <c:v>6681.7867993737555</c:v>
                </c:pt>
                <c:pt idx="1286">
                  <c:v>6685.828929132168</c:v>
                </c:pt>
                <c:pt idx="1287">
                  <c:v>6689.8698053678136</c:v>
                </c:pt>
                <c:pt idx="1288">
                  <c:v>6693.9094289295372</c:v>
                </c:pt>
                <c:pt idx="1289">
                  <c:v>6697.9478006653226</c:v>
                </c:pt>
                <c:pt idx="1290">
                  <c:v>6701.9849214222904</c:v>
                </c:pt>
                <c:pt idx="1291">
                  <c:v>6706.0207920467019</c:v>
                </c:pt>
                <c:pt idx="1292">
                  <c:v>6710.0554133839578</c:v>
                </c:pt>
                <c:pt idx="1293">
                  <c:v>6714.0887862785985</c:v>
                </c:pt>
                <c:pt idx="1294">
                  <c:v>6718.1209115743168</c:v>
                </c:pt>
                <c:pt idx="1295">
                  <c:v>6722.1517901139377</c:v>
                </c:pt>
                <c:pt idx="1296">
                  <c:v>6726.1814227394389</c:v>
                </c:pt>
                <c:pt idx="1297">
                  <c:v>6730.2098102919408</c:v>
                </c:pt>
                <c:pt idx="1298">
                  <c:v>6734.2369536117149</c:v>
                </c:pt>
                <c:pt idx="1299">
                  <c:v>6738.2628535381791</c:v>
                </c:pt>
                <c:pt idx="1300">
                  <c:v>6742.2875109099004</c:v>
                </c:pt>
                <c:pt idx="1301">
                  <c:v>6746.3109265646026</c:v>
                </c:pt>
                <c:pt idx="1302">
                  <c:v>6750.333101339148</c:v>
                </c:pt>
                <c:pt idx="1303">
                  <c:v>6754.3540360695688</c:v>
                </c:pt>
                <c:pt idx="1304">
                  <c:v>6758.3737315910357</c:v>
                </c:pt>
                <c:pt idx="1305">
                  <c:v>6762.3921887378892</c:v>
                </c:pt>
                <c:pt idx="1306">
                  <c:v>6766.4094083436139</c:v>
                </c:pt>
                <c:pt idx="1307">
                  <c:v>6770.4253912408622</c:v>
                </c:pt>
                <c:pt idx="1308">
                  <c:v>6774.4401382614378</c:v>
                </c:pt>
                <c:pt idx="1309">
                  <c:v>6778.4536502363035</c:v>
                </c:pt>
                <c:pt idx="1310">
                  <c:v>6782.465927995594</c:v>
                </c:pt>
                <c:pt idx="1311">
                  <c:v>6786.4769723685904</c:v>
                </c:pt>
                <c:pt idx="1312">
                  <c:v>6790.4867841837495</c:v>
                </c:pt>
                <c:pt idx="1313">
                  <c:v>6794.4953642686842</c:v>
                </c:pt>
                <c:pt idx="1314">
                  <c:v>6798.5027134501779</c:v>
                </c:pt>
                <c:pt idx="1315">
                  <c:v>6802.5088325541747</c:v>
                </c:pt>
                <c:pt idx="1316">
                  <c:v>6806.5137224057935</c:v>
                </c:pt>
                <c:pt idx="1317">
                  <c:v>6810.517383829314</c:v>
                </c:pt>
                <c:pt idx="1318">
                  <c:v>6814.5198176481927</c:v>
                </c:pt>
                <c:pt idx="1319">
                  <c:v>6818.5210246850547</c:v>
                </c:pt>
                <c:pt idx="1320">
                  <c:v>6822.5210057616896</c:v>
                </c:pt>
                <c:pt idx="1321">
                  <c:v>6826.5197616990672</c:v>
                </c:pt>
                <c:pt idx="1322">
                  <c:v>6830.5172933173308</c:v>
                </c:pt>
                <c:pt idx="1323">
                  <c:v>6834.5136014358004</c:v>
                </c:pt>
                <c:pt idx="1324">
                  <c:v>6838.5086868729632</c:v>
                </c:pt>
                <c:pt idx="1325">
                  <c:v>6842.5025504464948</c:v>
                </c:pt>
                <c:pt idx="1326">
                  <c:v>6846.4951929732415</c:v>
                </c:pt>
                <c:pt idx="1327">
                  <c:v>6850.4866152692312</c:v>
                </c:pt>
                <c:pt idx="1328">
                  <c:v>6854.476818149672</c:v>
                </c:pt>
                <c:pt idx="1329">
                  <c:v>6858.4658024289547</c:v>
                </c:pt>
                <c:pt idx="1330">
                  <c:v>6862.4535689206496</c:v>
                </c:pt>
                <c:pt idx="1331">
                  <c:v>6866.4401184375129</c:v>
                </c:pt>
                <c:pt idx="1332">
                  <c:v>6870.4254517914851</c:v>
                </c:pt>
                <c:pt idx="1333">
                  <c:v>6874.4095697936928</c:v>
                </c:pt>
                <c:pt idx="1334">
                  <c:v>6878.3924732544465</c:v>
                </c:pt>
                <c:pt idx="1335">
                  <c:v>6882.3741629832475</c:v>
                </c:pt>
                <c:pt idx="1336">
                  <c:v>6886.3546397887858</c:v>
                </c:pt>
                <c:pt idx="1337">
                  <c:v>6890.3339044789391</c:v>
                </c:pt>
                <c:pt idx="1338">
                  <c:v>6894.3119578607784</c:v>
                </c:pt>
                <c:pt idx="1339">
                  <c:v>6898.2888007405627</c:v>
                </c:pt>
                <c:pt idx="1340">
                  <c:v>6902.2644339237522</c:v>
                </c:pt>
                <c:pt idx="1341">
                  <c:v>6906.2388582149906</c:v>
                </c:pt>
                <c:pt idx="1342">
                  <c:v>6910.2120744181284</c:v>
                </c:pt>
                <c:pt idx="1343">
                  <c:v>6914.1840833361975</c:v>
                </c:pt>
                <c:pt idx="1344">
                  <c:v>6918.1548857714424</c:v>
                </c:pt>
                <c:pt idx="1345">
                  <c:v>6922.1244825252952</c:v>
                </c:pt>
                <c:pt idx="1346">
                  <c:v>6926.0928743983923</c:v>
                </c:pt>
                <c:pt idx="1347">
                  <c:v>6930.0600621905687</c:v>
                </c:pt>
                <c:pt idx="1348">
                  <c:v>6934.0260467008602</c:v>
                </c:pt>
                <c:pt idx="1349">
                  <c:v>6937.9908287275057</c:v>
                </c:pt>
                <c:pt idx="1350">
                  <c:v>6941.9544090679492</c:v>
                </c:pt>
                <c:pt idx="1351">
                  <c:v>6945.9167885188335</c:v>
                </c:pt>
                <c:pt idx="1352">
                  <c:v>6949.8779678760166</c:v>
                </c:pt>
                <c:pt idx="1353">
                  <c:v>6953.8379479345522</c:v>
                </c:pt>
                <c:pt idx="1354">
                  <c:v>6957.796729488713</c:v>
                </c:pt>
                <c:pt idx="1355">
                  <c:v>6961.754313331965</c:v>
                </c:pt>
                <c:pt idx="1356">
                  <c:v>6965.7107002569992</c:v>
                </c:pt>
                <c:pt idx="1357">
                  <c:v>6969.6658910557089</c:v>
                </c:pt>
                <c:pt idx="1358">
                  <c:v>6973.6198865191973</c:v>
                </c:pt>
                <c:pt idx="1359">
                  <c:v>6977.5726874377851</c:v>
                </c:pt>
                <c:pt idx="1360">
                  <c:v>6981.5242946010094</c:v>
                </c:pt>
                <c:pt idx="1361">
                  <c:v>6985.4747087976075</c:v>
                </c:pt>
                <c:pt idx="1362">
                  <c:v>6989.4239308155529</c:v>
                </c:pt>
                <c:pt idx="1363">
                  <c:v>6993.3719614420206</c:v>
                </c:pt>
                <c:pt idx="1364">
                  <c:v>6997.3188014634061</c:v>
                </c:pt>
                <c:pt idx="1365">
                  <c:v>7001.2644516653272</c:v>
                </c:pt>
                <c:pt idx="1366">
                  <c:v>7005.208912832617</c:v>
                </c:pt>
                <c:pt idx="1367">
                  <c:v>7009.1521857493353</c:v>
                </c:pt>
                <c:pt idx="1368">
                  <c:v>7013.0942711987582</c:v>
                </c:pt>
                <c:pt idx="1369">
                  <c:v>7017.0351699633848</c:v>
                </c:pt>
                <c:pt idx="1370">
                  <c:v>7020.9748828249376</c:v>
                </c:pt>
                <c:pt idx="1371">
                  <c:v>7024.9134105643716</c:v>
                </c:pt>
                <c:pt idx="1372">
                  <c:v>7028.8507539618558</c:v>
                </c:pt>
                <c:pt idx="1373">
                  <c:v>7032.7869137967928</c:v>
                </c:pt>
                <c:pt idx="1374">
                  <c:v>7036.7218908478108</c:v>
                </c:pt>
                <c:pt idx="1375">
                  <c:v>7040.6556858927652</c:v>
                </c:pt>
                <c:pt idx="1376">
                  <c:v>7044.5882997087456</c:v>
                </c:pt>
                <c:pt idx="1377">
                  <c:v>7048.5197330720684</c:v>
                </c:pt>
                <c:pt idx="1378">
                  <c:v>7052.4499867582826</c:v>
                </c:pt>
                <c:pt idx="1379">
                  <c:v>7056.3790615421694</c:v>
                </c:pt>
                <c:pt idx="1380">
                  <c:v>7060.3069581977434</c:v>
                </c:pt>
                <c:pt idx="1381">
                  <c:v>7064.2336774982532</c:v>
                </c:pt>
                <c:pt idx="1382">
                  <c:v>7068.1592202161883</c:v>
                </c:pt>
                <c:pt idx="1383">
                  <c:v>7072.083587123263</c:v>
                </c:pt>
                <c:pt idx="1384">
                  <c:v>7076.0067789904415</c:v>
                </c:pt>
                <c:pt idx="1385">
                  <c:v>7079.9287965879212</c:v>
                </c:pt>
                <c:pt idx="1386">
                  <c:v>7083.8496406851355</c:v>
                </c:pt>
                <c:pt idx="1387">
                  <c:v>7087.7693120507611</c:v>
                </c:pt>
                <c:pt idx="1388">
                  <c:v>7091.6878114527199</c:v>
                </c:pt>
                <c:pt idx="1389">
                  <c:v>7095.6051396581706</c:v>
                </c:pt>
                <c:pt idx="1390">
                  <c:v>7099.5212974335154</c:v>
                </c:pt>
                <c:pt idx="1391">
                  <c:v>7103.4362855444033</c:v>
                </c:pt>
                <c:pt idx="1392">
                  <c:v>7107.3501047557329</c:v>
                </c:pt>
                <c:pt idx="1393">
                  <c:v>7111.2627558316335</c:v>
                </c:pt>
                <c:pt idx="1394">
                  <c:v>7115.1742395355013</c:v>
                </c:pt>
                <c:pt idx="1395">
                  <c:v>7119.084556629964</c:v>
                </c:pt>
                <c:pt idx="1396">
                  <c:v>7122.9937078769071</c:v>
                </c:pt>
                <c:pt idx="1397">
                  <c:v>7126.9016940374686</c:v>
                </c:pt>
                <c:pt idx="1398">
                  <c:v>7130.8085158720232</c:v>
                </c:pt>
                <c:pt idx="1399">
                  <c:v>7134.7141741402174</c:v>
                </c:pt>
                <c:pt idx="1400">
                  <c:v>7138.6186696009345</c:v>
                </c:pt>
                <c:pt idx="1401">
                  <c:v>7142.5220030123173</c:v>
                </c:pt>
                <c:pt idx="1402">
                  <c:v>7146.4241751317622</c:v>
                </c:pt>
                <c:pt idx="1403">
                  <c:v>7150.3251867159288</c:v>
                </c:pt>
                <c:pt idx="1404">
                  <c:v>7154.2250385207199</c:v>
                </c:pt>
                <c:pt idx="1405">
                  <c:v>7158.1237313013053</c:v>
                </c:pt>
                <c:pt idx="1406">
                  <c:v>7162.0212658121136</c:v>
                </c:pt>
                <c:pt idx="1407">
                  <c:v>7165.9176428068249</c:v>
                </c:pt>
                <c:pt idx="1408">
                  <c:v>7169.8128630383908</c:v>
                </c:pt>
                <c:pt idx="1409">
                  <c:v>7173.7069272590124</c:v>
                </c:pt>
                <c:pt idx="1410">
                  <c:v>7177.5998362201626</c:v>
                </c:pt>
                <c:pt idx="1411">
                  <c:v>7181.4915906725719</c:v>
                </c:pt>
                <c:pt idx="1412">
                  <c:v>7185.3821913662387</c:v>
                </c:pt>
                <c:pt idx="1413">
                  <c:v>7189.2716390504211</c:v>
                </c:pt>
                <c:pt idx="1414">
                  <c:v>7193.1599344736505</c:v>
                </c:pt>
                <c:pt idx="1415">
                  <c:v>7197.0470783837145</c:v>
                </c:pt>
                <c:pt idx="1416">
                  <c:v>7200.9330715276819</c:v>
                </c:pt>
                <c:pt idx="1417">
                  <c:v>7204.8179146518823</c:v>
                </c:pt>
                <c:pt idx="1418">
                  <c:v>7208.7016085019141</c:v>
                </c:pt>
                <c:pt idx="1419">
                  <c:v>7212.5841538226477</c:v>
                </c:pt>
                <c:pt idx="1420">
                  <c:v>7216.4655513582275</c:v>
                </c:pt>
                <c:pt idx="1421">
                  <c:v>7220.3458018520687</c:v>
                </c:pt>
                <c:pt idx="1422">
                  <c:v>7224.2249060468575</c:v>
                </c:pt>
                <c:pt idx="1423">
                  <c:v>7228.1028646845589</c:v>
                </c:pt>
                <c:pt idx="1424">
                  <c:v>7231.9796785064063</c:v>
                </c:pt>
                <c:pt idx="1425">
                  <c:v>7235.8553482529187</c:v>
                </c:pt>
                <c:pt idx="1426">
                  <c:v>7239.7298746638844</c:v>
                </c:pt>
                <c:pt idx="1427">
                  <c:v>7243.6032584783698</c:v>
                </c:pt>
                <c:pt idx="1428">
                  <c:v>7247.4755004347235</c:v>
                </c:pt>
                <c:pt idx="1429">
                  <c:v>7251.3466012705767</c:v>
                </c:pt>
                <c:pt idx="1430">
                  <c:v>7255.216561722832</c:v>
                </c:pt>
                <c:pt idx="1431">
                  <c:v>7259.085382527679</c:v>
                </c:pt>
                <c:pt idx="1432">
                  <c:v>7262.9530644205934</c:v>
                </c:pt>
                <c:pt idx="1433">
                  <c:v>7266.819608136323</c:v>
                </c:pt>
                <c:pt idx="1434">
                  <c:v>7270.685014408914</c:v>
                </c:pt>
                <c:pt idx="1435">
                  <c:v>7274.5492839716853</c:v>
                </c:pt>
                <c:pt idx="1436">
                  <c:v>7278.4124175572515</c:v>
                </c:pt>
                <c:pt idx="1437">
                  <c:v>7282.2744158975047</c:v>
                </c:pt>
                <c:pt idx="1438">
                  <c:v>7286.1352797236368</c:v>
                </c:pt>
                <c:pt idx="1439">
                  <c:v>7289.9950097661149</c:v>
                </c:pt>
                <c:pt idx="1440">
                  <c:v>7293.8536067547066</c:v>
                </c:pt>
                <c:pt idx="1441">
                  <c:v>7297.7110714184628</c:v>
                </c:pt>
                <c:pt idx="1442">
                  <c:v>7301.5674044857305</c:v>
                </c:pt>
                <c:pt idx="1443">
                  <c:v>7305.4226066841438</c:v>
                </c:pt>
                <c:pt idx="1444">
                  <c:v>7309.2766787406345</c:v>
                </c:pt>
                <c:pt idx="1445">
                  <c:v>7313.1296213814321</c:v>
                </c:pt>
                <c:pt idx="1446">
                  <c:v>7316.9814353320462</c:v>
                </c:pt>
                <c:pt idx="1447">
                  <c:v>7320.8321213173022</c:v>
                </c:pt>
                <c:pt idx="1448">
                  <c:v>7324.6816800613051</c:v>
                </c:pt>
                <c:pt idx="1449">
                  <c:v>7328.5301122874644</c:v>
                </c:pt>
                <c:pt idx="1450">
                  <c:v>7332.3774187184908</c:v>
                </c:pt>
                <c:pt idx="1451">
                  <c:v>7336.2236000763914</c:v>
                </c:pt>
                <c:pt idx="1452">
                  <c:v>7340.0686570824691</c:v>
                </c:pt>
                <c:pt idx="1453">
                  <c:v>7343.9125904573366</c:v>
                </c:pt>
                <c:pt idx="1454">
                  <c:v>7347.7554009209007</c:v>
                </c:pt>
                <c:pt idx="1455">
                  <c:v>7351.5970891923771</c:v>
                </c:pt>
                <c:pt idx="1456">
                  <c:v>7355.4376559902785</c:v>
                </c:pt>
                <c:pt idx="1457">
                  <c:v>7359.2771020324317</c:v>
                </c:pt>
                <c:pt idx="1458">
                  <c:v>7363.1154280359615</c:v>
                </c:pt>
                <c:pt idx="1459">
                  <c:v>7366.952634717295</c:v>
                </c:pt>
                <c:pt idx="1460">
                  <c:v>7370.7887227921747</c:v>
                </c:pt>
                <c:pt idx="1461">
                  <c:v>7374.6236929756524</c:v>
                </c:pt>
                <c:pt idx="1462">
                  <c:v>7378.457545982079</c:v>
                </c:pt>
                <c:pt idx="1463">
                  <c:v>7382.2902825251249</c:v>
                </c:pt>
                <c:pt idx="1464">
                  <c:v>7386.1219033177658</c:v>
                </c:pt>
                <c:pt idx="1465">
                  <c:v>7389.952409072288</c:v>
                </c:pt>
                <c:pt idx="1466">
                  <c:v>7393.7818005002919</c:v>
                </c:pt>
                <c:pt idx="1467">
                  <c:v>7397.6100783126931</c:v>
                </c:pt>
                <c:pt idx="1468">
                  <c:v>7401.4372432197188</c:v>
                </c:pt>
                <c:pt idx="1469">
                  <c:v>7405.2632959309103</c:v>
                </c:pt>
                <c:pt idx="1470">
                  <c:v>7409.088237155127</c:v>
                </c:pt>
                <c:pt idx="1471">
                  <c:v>7412.9120676005405</c:v>
                </c:pt>
                <c:pt idx="1472">
                  <c:v>7416.734787974643</c:v>
                </c:pt>
                <c:pt idx="1473">
                  <c:v>7420.5563989842485</c:v>
                </c:pt>
                <c:pt idx="1474">
                  <c:v>7424.376901335484</c:v>
                </c:pt>
                <c:pt idx="1475">
                  <c:v>7428.1962957337983</c:v>
                </c:pt>
                <c:pt idx="1476">
                  <c:v>7432.0145828839577</c:v>
                </c:pt>
                <c:pt idx="1477">
                  <c:v>7435.8317634900577</c:v>
                </c:pt>
                <c:pt idx="1478">
                  <c:v>7439.6478382555097</c:v>
                </c:pt>
                <c:pt idx="1479">
                  <c:v>7443.462807883051</c:v>
                </c:pt>
                <c:pt idx="1480">
                  <c:v>7447.2766730747435</c:v>
                </c:pt>
                <c:pt idx="1481">
                  <c:v>7451.0894345319739</c:v>
                </c:pt>
                <c:pt idx="1482">
                  <c:v>7454.9010929554506</c:v>
                </c:pt>
                <c:pt idx="1483">
                  <c:v>7458.7116490452145</c:v>
                </c:pt>
                <c:pt idx="1484">
                  <c:v>7462.5211035006314</c:v>
                </c:pt>
                <c:pt idx="1485">
                  <c:v>7466.3294570203907</c:v>
                </c:pt>
                <c:pt idx="1486">
                  <c:v>7470.1367103025195</c:v>
                </c:pt>
                <c:pt idx="1487">
                  <c:v>7473.9428640443721</c:v>
                </c:pt>
                <c:pt idx="1488">
                  <c:v>7477.7479189426276</c:v>
                </c:pt>
                <c:pt idx="1489">
                  <c:v>7481.5518756933052</c:v>
                </c:pt>
                <c:pt idx="1490">
                  <c:v>7485.3547349917508</c:v>
                </c:pt>
                <c:pt idx="1491">
                  <c:v>7489.1564975326437</c:v>
                </c:pt>
                <c:pt idx="1492">
                  <c:v>7492.9571640100003</c:v>
                </c:pt>
                <c:pt idx="1493">
                  <c:v>7496.7567351171656</c:v>
                </c:pt>
                <c:pt idx="1494">
                  <c:v>7500.5552115468336</c:v>
                </c:pt>
                <c:pt idx="1495">
                  <c:v>7504.3525939910187</c:v>
                </c:pt>
                <c:pt idx="1496">
                  <c:v>7508.1488831410816</c:v>
                </c:pt>
                <c:pt idx="1497">
                  <c:v>7511.9440796877216</c:v>
                </c:pt>
                <c:pt idx="1498">
                  <c:v>7515.7381843209705</c:v>
                </c:pt>
                <c:pt idx="1499">
                  <c:v>7519.5311977302063</c:v>
                </c:pt>
                <c:pt idx="1500">
                  <c:v>7523.3231206041482</c:v>
                </c:pt>
                <c:pt idx="1501">
                  <c:v>7527.1139536308483</c:v>
                </c:pt>
                <c:pt idx="1502">
                  <c:v>7530.9036974977098</c:v>
                </c:pt>
                <c:pt idx="1503">
                  <c:v>7534.692352891474</c:v>
                </c:pt>
                <c:pt idx="1504">
                  <c:v>7538.4799204982273</c:v>
                </c:pt>
                <c:pt idx="1505">
                  <c:v>7542.2664010034023</c:v>
                </c:pt>
                <c:pt idx="1506">
                  <c:v>7546.051795091772</c:v>
                </c:pt>
                <c:pt idx="1507">
                  <c:v>7549.8361034474628</c:v>
                </c:pt>
                <c:pt idx="1508">
                  <c:v>7553.619326753942</c:v>
                </c:pt>
                <c:pt idx="1509">
                  <c:v>7557.4014656940235</c:v>
                </c:pt>
                <c:pt idx="1510">
                  <c:v>7561.182520949882</c:v>
                </c:pt>
                <c:pt idx="1511">
                  <c:v>7564.9624932030247</c:v>
                </c:pt>
                <c:pt idx="1512">
                  <c:v>7568.7413831343192</c:v>
                </c:pt>
                <c:pt idx="1513">
                  <c:v>7572.5191914239867</c:v>
                </c:pt>
                <c:pt idx="1514">
                  <c:v>7576.2959187515871</c:v>
                </c:pt>
                <c:pt idx="1515">
                  <c:v>7580.0715657960445</c:v>
                </c:pt>
                <c:pt idx="1516">
                  <c:v>7583.8461332356374</c:v>
                </c:pt>
                <c:pt idx="1517">
                  <c:v>7587.6196217479874</c:v>
                </c:pt>
                <c:pt idx="1518">
                  <c:v>7591.3920320100788</c:v>
                </c:pt>
                <c:pt idx="1519">
                  <c:v>7595.1633646982518</c:v>
                </c:pt>
                <c:pt idx="1520">
                  <c:v>7598.9336204882002</c:v>
                </c:pt>
                <c:pt idx="1521">
                  <c:v>7602.7028000549799</c:v>
                </c:pt>
                <c:pt idx="1522">
                  <c:v>7606.4709040729977</c:v>
                </c:pt>
                <c:pt idx="1523">
                  <c:v>7610.2379332160217</c:v>
                </c:pt>
                <c:pt idx="1524">
                  <c:v>7614.0038881571863</c:v>
                </c:pt>
                <c:pt idx="1525">
                  <c:v>7617.7687695689765</c:v>
                </c:pt>
                <c:pt idx="1526">
                  <c:v>7621.5325781232441</c:v>
                </c:pt>
                <c:pt idx="1527">
                  <c:v>7625.2953144912026</c:v>
                </c:pt>
                <c:pt idx="1528">
                  <c:v>7629.0569793434233</c:v>
                </c:pt>
                <c:pt idx="1529">
                  <c:v>7632.8175733498492</c:v>
                </c:pt>
                <c:pt idx="1530">
                  <c:v>7636.5770971797801</c:v>
                </c:pt>
                <c:pt idx="1531">
                  <c:v>7640.3355515018884</c:v>
                </c:pt>
                <c:pt idx="1532">
                  <c:v>7644.0929369842024</c:v>
                </c:pt>
                <c:pt idx="1533">
                  <c:v>7647.8492542941258</c:v>
                </c:pt>
                <c:pt idx="1534">
                  <c:v>7651.6045040984254</c:v>
                </c:pt>
                <c:pt idx="1535">
                  <c:v>7655.358687063238</c:v>
                </c:pt>
                <c:pt idx="1536">
                  <c:v>7659.1118038540653</c:v>
                </c:pt>
                <c:pt idx="1537">
                  <c:v>7662.8638551357844</c:v>
                </c:pt>
                <c:pt idx="1538">
                  <c:v>7666.614841572642</c:v>
                </c:pt>
                <c:pt idx="1539">
                  <c:v>7670.3647638282491</c:v>
                </c:pt>
                <c:pt idx="1540">
                  <c:v>7674.1136225655991</c:v>
                </c:pt>
                <c:pt idx="1541">
                  <c:v>7677.8614184470471</c:v>
                </c:pt>
                <c:pt idx="1542">
                  <c:v>7681.6081521343285</c:v>
                </c:pt>
                <c:pt idx="1543">
                  <c:v>7685.353824288557</c:v>
                </c:pt>
                <c:pt idx="1544">
                  <c:v>7689.0984355702094</c:v>
                </c:pt>
                <c:pt idx="1545">
                  <c:v>7692.8419866391487</c:v>
                </c:pt>
                <c:pt idx="1546">
                  <c:v>7696.5844781546075</c:v>
                </c:pt>
                <c:pt idx="1547">
                  <c:v>7700.3259107752019</c:v>
                </c:pt>
                <c:pt idx="1548">
                  <c:v>7704.0662851589204</c:v>
                </c:pt>
                <c:pt idx="1549">
                  <c:v>7707.8056019631313</c:v>
                </c:pt>
                <c:pt idx="1550">
                  <c:v>7711.5438618445842</c:v>
                </c:pt>
                <c:pt idx="1551">
                  <c:v>7715.2810654594132</c:v>
                </c:pt>
                <c:pt idx="1552">
                  <c:v>7719.017213463123</c:v>
                </c:pt>
                <c:pt idx="1553">
                  <c:v>7722.752306510607</c:v>
                </c:pt>
                <c:pt idx="1554">
                  <c:v>7726.4863452561385</c:v>
                </c:pt>
                <c:pt idx="1555">
                  <c:v>7730.2193303533804</c:v>
                </c:pt>
                <c:pt idx="1556">
                  <c:v>7733.9512624553699</c:v>
                </c:pt>
                <c:pt idx="1557">
                  <c:v>7737.6821422145313</c:v>
                </c:pt>
                <c:pt idx="1558">
                  <c:v>7741.4119702826811</c:v>
                </c:pt>
                <c:pt idx="1559">
                  <c:v>7745.1407473110148</c:v>
                </c:pt>
                <c:pt idx="1560">
                  <c:v>7748.8684739501205</c:v>
                </c:pt>
                <c:pt idx="1561">
                  <c:v>7752.5951508499675</c:v>
                </c:pt>
                <c:pt idx="1562">
                  <c:v>7756.3207786599196</c:v>
                </c:pt>
                <c:pt idx="1563">
                  <c:v>7760.0453580287212</c:v>
                </c:pt>
                <c:pt idx="1564">
                  <c:v>7763.7688896045202</c:v>
                </c:pt>
                <c:pt idx="1565">
                  <c:v>7767.491374034842</c:v>
                </c:pt>
                <c:pt idx="1566">
                  <c:v>7771.2128119666104</c:v>
                </c:pt>
                <c:pt idx="1567">
                  <c:v>7774.9332040461395</c:v>
                </c:pt>
                <c:pt idx="1568">
                  <c:v>7778.652550919137</c:v>
                </c:pt>
                <c:pt idx="1569">
                  <c:v>7782.3708532307</c:v>
                </c:pt>
                <c:pt idx="1570">
                  <c:v>7786.0881116253295</c:v>
                </c:pt>
                <c:pt idx="1571">
                  <c:v>7789.8043267469084</c:v>
                </c:pt>
                <c:pt idx="1572">
                  <c:v>7793.5194992387269</c:v>
                </c:pt>
                <c:pt idx="1573">
                  <c:v>7797.2336297434631</c:v>
                </c:pt>
                <c:pt idx="1574">
                  <c:v>7800.9467189031984</c:v>
                </c:pt>
                <c:pt idx="1575">
                  <c:v>7804.6587673594104</c:v>
                </c:pt>
                <c:pt idx="1576">
                  <c:v>7808.3697757529735</c:v>
                </c:pt>
                <c:pt idx="1577">
                  <c:v>7812.0797447241603</c:v>
                </c:pt>
                <c:pt idx="1578">
                  <c:v>7815.7886749126501</c:v>
                </c:pt>
                <c:pt idx="1579">
                  <c:v>7819.4965669575158</c:v>
                </c:pt>
                <c:pt idx="1580">
                  <c:v>7823.2034214972346</c:v>
                </c:pt>
                <c:pt idx="1581">
                  <c:v>7826.9092391696859</c:v>
                </c:pt>
                <c:pt idx="1582">
                  <c:v>7830.6140206121518</c:v>
                </c:pt>
                <c:pt idx="1583">
                  <c:v>7834.3177664613195</c:v>
                </c:pt>
                <c:pt idx="1584">
                  <c:v>7838.0204773532751</c:v>
                </c:pt>
                <c:pt idx="1585">
                  <c:v>7841.7221539235197</c:v>
                </c:pt>
                <c:pt idx="1586">
                  <c:v>7845.4227968069499</c:v>
                </c:pt>
                <c:pt idx="1587">
                  <c:v>7849.1224066378754</c:v>
                </c:pt>
                <c:pt idx="1588">
                  <c:v>7852.8209840500085</c:v>
                </c:pt>
                <c:pt idx="1589">
                  <c:v>7856.5185296764721</c:v>
                </c:pt>
                <c:pt idx="1590">
                  <c:v>7860.2150441497988</c:v>
                </c:pt>
                <c:pt idx="1591">
                  <c:v>7863.9105281019283</c:v>
                </c:pt>
                <c:pt idx="1592">
                  <c:v>7867.6049821642091</c:v>
                </c:pt>
                <c:pt idx="1593">
                  <c:v>7871.2984069674048</c:v>
                </c:pt>
                <c:pt idx="1594">
                  <c:v>7874.9908031416862</c:v>
                </c:pt>
                <c:pt idx="1595">
                  <c:v>7878.6821713166391</c:v>
                </c:pt>
                <c:pt idx="1596">
                  <c:v>7882.3725121212583</c:v>
                </c:pt>
                <c:pt idx="1597">
                  <c:v>7886.0618261839581</c:v>
                </c:pt>
                <c:pt idx="1598">
                  <c:v>7889.7501141325583</c:v>
                </c:pt>
                <c:pt idx="1599">
                  <c:v>7893.4373765943019</c:v>
                </c:pt>
                <c:pt idx="1600">
                  <c:v>7897.1236141958479</c:v>
                </c:pt>
                <c:pt idx="1601">
                  <c:v>7900.8088275632608</c:v>
                </c:pt>
                <c:pt idx="1602">
                  <c:v>7904.49301732203</c:v>
                </c:pt>
                <c:pt idx="1603">
                  <c:v>7908.1761840970703</c:v>
                </c:pt>
                <c:pt idx="1604">
                  <c:v>7911.858328512697</c:v>
                </c:pt>
                <c:pt idx="1605">
                  <c:v>7915.5394511926561</c:v>
                </c:pt>
                <c:pt idx="1606">
                  <c:v>7919.2195527601125</c:v>
                </c:pt>
                <c:pt idx="1607">
                  <c:v>7922.8986338376517</c:v>
                </c:pt>
                <c:pt idx="1608">
                  <c:v>7926.5766950472726</c:v>
                </c:pt>
                <c:pt idx="1609">
                  <c:v>7930.2537370104073</c:v>
                </c:pt>
                <c:pt idx="1610">
                  <c:v>7933.9297603479035</c:v>
                </c:pt>
                <c:pt idx="1611">
                  <c:v>7937.6047656800347</c:v>
                </c:pt>
                <c:pt idx="1612">
                  <c:v>7941.2787536264923</c:v>
                </c:pt>
                <c:pt idx="1613">
                  <c:v>7944.9517248064039</c:v>
                </c:pt>
                <c:pt idx="1614">
                  <c:v>7948.6236798383115</c:v>
                </c:pt>
                <c:pt idx="1615">
                  <c:v>7952.294619340184</c:v>
                </c:pt>
                <c:pt idx="1616">
                  <c:v>7955.9645439294245</c:v>
                </c:pt>
                <c:pt idx="1617">
                  <c:v>7959.6334542228578</c:v>
                </c:pt>
                <c:pt idx="1618">
                  <c:v>7963.3013508367349</c:v>
                </c:pt>
                <c:pt idx="1619">
                  <c:v>7966.9682343867416</c:v>
                </c:pt>
                <c:pt idx="1620">
                  <c:v>7970.6341054879849</c:v>
                </c:pt>
                <c:pt idx="1621">
                  <c:v>7974.2989647550094</c:v>
                </c:pt>
                <c:pt idx="1622">
                  <c:v>7977.9628128017821</c:v>
                </c:pt>
                <c:pt idx="1623">
                  <c:v>7981.6256502417127</c:v>
                </c:pt>
                <c:pt idx="1624">
                  <c:v>7985.2874776876315</c:v>
                </c:pt>
                <c:pt idx="1625">
                  <c:v>7988.9482957518094</c:v>
                </c:pt>
                <c:pt idx="1626">
                  <c:v>7992.6081050459443</c:v>
                </c:pt>
                <c:pt idx="1627">
                  <c:v>7996.2669061811739</c:v>
                </c:pt>
                <c:pt idx="1628">
                  <c:v>7999.9246997680648</c:v>
                </c:pt>
                <c:pt idx="1629">
                  <c:v>8003.5814864166241</c:v>
                </c:pt>
                <c:pt idx="1630">
                  <c:v>8007.2372667362915</c:v>
                </c:pt>
                <c:pt idx="1631">
                  <c:v>8010.8920413359465</c:v>
                </c:pt>
                <c:pt idx="1632">
                  <c:v>8014.5458108239018</c:v>
                </c:pt>
                <c:pt idx="1633">
                  <c:v>8018.1985758079109</c:v>
                </c:pt>
                <c:pt idx="1634">
                  <c:v>8021.8503368951624</c:v>
                </c:pt>
                <c:pt idx="1635">
                  <c:v>8025.5010946922894</c:v>
                </c:pt>
                <c:pt idx="1636">
                  <c:v>8029.1508498053627</c:v>
                </c:pt>
                <c:pt idx="1637">
                  <c:v>8032.7996028398902</c:v>
                </c:pt>
                <c:pt idx="1638">
                  <c:v>8036.4473544008279</c:v>
                </c:pt>
                <c:pt idx="1639">
                  <c:v>8040.0941050925685</c:v>
                </c:pt>
                <c:pt idx="1640">
                  <c:v>8043.7398555189466</c:v>
                </c:pt>
                <c:pt idx="1641">
                  <c:v>8047.3846062832445</c:v>
                </c:pt>
                <c:pt idx="1642">
                  <c:v>8051.0283579881825</c:v>
                </c:pt>
                <c:pt idx="1643">
                  <c:v>8054.6711112359353</c:v>
                </c:pt>
                <c:pt idx="1644">
                  <c:v>8058.3128666281109</c:v>
                </c:pt>
                <c:pt idx="1645">
                  <c:v>8061.9536247657697</c:v>
                </c:pt>
                <c:pt idx="1646">
                  <c:v>8065.593386249413</c:v>
                </c:pt>
                <c:pt idx="1647">
                  <c:v>8069.2321516790025</c:v>
                </c:pt>
                <c:pt idx="1648">
                  <c:v>8072.8699216539335</c:v>
                </c:pt>
                <c:pt idx="1649">
                  <c:v>8076.5066967730509</c:v>
                </c:pt>
                <c:pt idx="1650">
                  <c:v>8080.1424776346576</c:v>
                </c:pt>
                <c:pt idx="1651">
                  <c:v>8083.7772648364989</c:v>
                </c:pt>
                <c:pt idx="1652">
                  <c:v>8087.4110589757747</c:v>
                </c:pt>
                <c:pt idx="1653">
                  <c:v>8091.0438606491325</c:v>
                </c:pt>
                <c:pt idx="1654">
                  <c:v>8094.6756704526733</c:v>
                </c:pt>
                <c:pt idx="1655">
                  <c:v>8098.306488981948</c:v>
                </c:pt>
                <c:pt idx="1656">
                  <c:v>8101.9363168319614</c:v>
                </c:pt>
                <c:pt idx="1657">
                  <c:v>8105.5651545971787</c:v>
                </c:pt>
                <c:pt idx="1658">
                  <c:v>8109.1930028715033</c:v>
                </c:pt>
                <c:pt idx="1659">
                  <c:v>8112.8198622483105</c:v>
                </c:pt>
                <c:pt idx="1660">
                  <c:v>8116.44573332042</c:v>
                </c:pt>
                <c:pt idx="1661">
                  <c:v>8120.0706166801147</c:v>
                </c:pt>
                <c:pt idx="1662">
                  <c:v>8123.6945129191272</c:v>
                </c:pt>
                <c:pt idx="1663">
                  <c:v>8127.3174226286519</c:v>
                </c:pt>
                <c:pt idx="1664">
                  <c:v>8130.9393463993401</c:v>
                </c:pt>
                <c:pt idx="1665">
                  <c:v>8134.5602848213048</c:v>
                </c:pt>
                <c:pt idx="1666">
                  <c:v>8138.1802384841103</c:v>
                </c:pt>
                <c:pt idx="1667">
                  <c:v>8141.7992079767873</c:v>
                </c:pt>
                <c:pt idx="1668">
                  <c:v>8145.4171938878271</c:v>
                </c:pt>
                <c:pt idx="1669">
                  <c:v>8149.034196805178</c:v>
                </c:pt>
                <c:pt idx="1670">
                  <c:v>8152.6502173162526</c:v>
                </c:pt>
                <c:pt idx="1671">
                  <c:v>8156.2652560079296</c:v>
                </c:pt>
                <c:pt idx="1672">
                  <c:v>8159.8793134665393</c:v>
                </c:pt>
                <c:pt idx="1673">
                  <c:v>8163.4923902778892</c:v>
                </c:pt>
                <c:pt idx="1674">
                  <c:v>8167.1044870272417</c:v>
                </c:pt>
                <c:pt idx="1675">
                  <c:v>8170.7156042993292</c:v>
                </c:pt>
                <c:pt idx="1676">
                  <c:v>8174.3257426783448</c:v>
                </c:pt>
                <c:pt idx="1677">
                  <c:v>8177.9349027479511</c:v>
                </c:pt>
                <c:pt idx="1678">
                  <c:v>8181.5430850912799</c:v>
                </c:pt>
                <c:pt idx="1679">
                  <c:v>8185.1502902909242</c:v>
                </c:pt>
                <c:pt idx="1680">
                  <c:v>8188.7565189289462</c:v>
                </c:pt>
                <c:pt idx="1681">
                  <c:v>8192.3617715868822</c:v>
                </c:pt>
                <c:pt idx="1682">
                  <c:v>8195.9660488457303</c:v>
                </c:pt>
                <c:pt idx="1683">
                  <c:v>8199.5693512859634</c:v>
                </c:pt>
                <c:pt idx="1684">
                  <c:v>8203.1716794875192</c:v>
                </c:pt>
                <c:pt idx="1685">
                  <c:v>8206.7730340298222</c:v>
                </c:pt>
                <c:pt idx="1686">
                  <c:v>8210.3734154917456</c:v>
                </c:pt>
                <c:pt idx="1687">
                  <c:v>8213.9728244516464</c:v>
                </c:pt>
                <c:pt idx="1688">
                  <c:v>8217.571261487361</c:v>
                </c:pt>
                <c:pt idx="1689">
                  <c:v>8221.1687271761875</c:v>
                </c:pt>
                <c:pt idx="1690">
                  <c:v>8224.7652220949003</c:v>
                </c:pt>
                <c:pt idx="1691">
                  <c:v>8228.360746819757</c:v>
                </c:pt>
                <c:pt idx="1692">
                  <c:v>8231.9553019264749</c:v>
                </c:pt>
                <c:pt idx="1693">
                  <c:v>8235.5488879902714</c:v>
                </c:pt>
                <c:pt idx="1694">
                  <c:v>8239.1415055858142</c:v>
                </c:pt>
                <c:pt idx="1695">
                  <c:v>8242.733155287262</c:v>
                </c:pt>
                <c:pt idx="1696">
                  <c:v>8246.3238376682475</c:v>
                </c:pt>
                <c:pt idx="1697">
                  <c:v>8249.9135533018889</c:v>
                </c:pt>
                <c:pt idx="1698">
                  <c:v>8253.5023027607713</c:v>
                </c:pt>
                <c:pt idx="1699">
                  <c:v>8257.0900866169668</c:v>
                </c:pt>
                <c:pt idx="1700">
                  <c:v>8260.6769054420238</c:v>
                </c:pt>
                <c:pt idx="1701">
                  <c:v>8264.2627598069848</c:v>
                </c:pt>
                <c:pt idx="1702">
                  <c:v>8267.8476502823432</c:v>
                </c:pt>
                <c:pt idx="1703">
                  <c:v>8271.4315774381084</c:v>
                </c:pt>
                <c:pt idx="1704">
                  <c:v>8275.0145418437551</c:v>
                </c:pt>
                <c:pt idx="1705">
                  <c:v>8278.5965440682357</c:v>
                </c:pt>
                <c:pt idx="1706">
                  <c:v>8282.177584680001</c:v>
                </c:pt>
                <c:pt idx="1707">
                  <c:v>8285.757664246983</c:v>
                </c:pt>
                <c:pt idx="1708">
                  <c:v>8289.3367833365846</c:v>
                </c:pt>
                <c:pt idx="1709">
                  <c:v>8292.9149425157102</c:v>
                </c:pt>
                <c:pt idx="1710">
                  <c:v>8296.4921423507367</c:v>
                </c:pt>
                <c:pt idx="1711">
                  <c:v>8300.0683834075389</c:v>
                </c:pt>
                <c:pt idx="1712">
                  <c:v>8303.6436662514843</c:v>
                </c:pt>
                <c:pt idx="1713">
                  <c:v>8307.2179914474018</c:v>
                </c:pt>
                <c:pt idx="1714">
                  <c:v>8310.7913595596383</c:v>
                </c:pt>
                <c:pt idx="1715">
                  <c:v>8314.3637711520132</c:v>
                </c:pt>
                <c:pt idx="1716">
                  <c:v>8317.9352267878312</c:v>
                </c:pt>
                <c:pt idx="1717">
                  <c:v>8321.5057270299112</c:v>
                </c:pt>
                <c:pt idx="1718">
                  <c:v>8325.075272440532</c:v>
                </c:pt>
                <c:pt idx="1719">
                  <c:v>8328.6438635814884</c:v>
                </c:pt>
                <c:pt idx="1720">
                  <c:v>8332.2115010140533</c:v>
                </c:pt>
                <c:pt idx="1721">
                  <c:v>8335.7781852989883</c:v>
                </c:pt>
                <c:pt idx="1722">
                  <c:v>8339.3439169965695</c:v>
                </c:pt>
                <c:pt idx="1723">
                  <c:v>8342.9086966665418</c:v>
                </c:pt>
                <c:pt idx="1724">
                  <c:v>8346.4725248681607</c:v>
                </c:pt>
                <c:pt idx="1725">
                  <c:v>8350.0354021601706</c:v>
                </c:pt>
                <c:pt idx="1726">
                  <c:v>8353.5973291008067</c:v>
                </c:pt>
                <c:pt idx="1727">
                  <c:v>8357.1583062478094</c:v>
                </c:pt>
                <c:pt idx="1728">
                  <c:v>8360.7183341584132</c:v>
                </c:pt>
                <c:pt idx="1729">
                  <c:v>8364.2774133893417</c:v>
                </c:pt>
                <c:pt idx="1730">
                  <c:v>8367.8355444968256</c:v>
                </c:pt>
                <c:pt idx="1731">
                  <c:v>8371.3927280365915</c:v>
                </c:pt>
                <c:pt idx="1732">
                  <c:v>8374.948964563855</c:v>
                </c:pt>
                <c:pt idx="1733">
                  <c:v>8378.5042546333552</c:v>
                </c:pt>
                <c:pt idx="1734">
                  <c:v>8382.0585987993036</c:v>
                </c:pt>
                <c:pt idx="1735">
                  <c:v>8385.6119976154278</c:v>
                </c:pt>
                <c:pt idx="1736">
                  <c:v>8389.1644516349534</c:v>
                </c:pt>
                <c:pt idx="1737">
                  <c:v>8392.7159614106022</c:v>
                </c:pt>
                <c:pt idx="1738">
                  <c:v>8396.2665274946085</c:v>
                </c:pt>
                <c:pt idx="1739">
                  <c:v>8399.8161504387026</c:v>
                </c:pt>
                <c:pt idx="1740">
                  <c:v>8403.3648307941203</c:v>
                </c:pt>
                <c:pt idx="1741">
                  <c:v>8406.9125691116024</c:v>
                </c:pt>
                <c:pt idx="1742">
                  <c:v>8410.4593659413822</c:v>
                </c:pt>
                <c:pt idx="1743">
                  <c:v>8414.0052218332203</c:v>
                </c:pt>
                <c:pt idx="1744">
                  <c:v>8417.5501373363641</c:v>
                </c:pt>
                <c:pt idx="1745">
                  <c:v>8421.0941129995754</c:v>
                </c:pt>
                <c:pt idx="1746">
                  <c:v>8424.6371493711194</c:v>
                </c:pt>
                <c:pt idx="1747">
                  <c:v>8428.1792469987704</c:v>
                </c:pt>
                <c:pt idx="1748">
                  <c:v>8431.720406429813</c:v>
                </c:pt>
                <c:pt idx="1749">
                  <c:v>8435.2606282110319</c:v>
                </c:pt>
                <c:pt idx="1750">
                  <c:v>8438.7999128887313</c:v>
                </c:pt>
                <c:pt idx="1751">
                  <c:v>8442.3382610087192</c:v>
                </c:pt>
                <c:pt idx="1752">
                  <c:v>8445.8756731163103</c:v>
                </c:pt>
                <c:pt idx="1753">
                  <c:v>8449.4121497563428</c:v>
                </c:pt>
                <c:pt idx="1754">
                  <c:v>8452.947691473144</c:v>
                </c:pt>
                <c:pt idx="1755">
                  <c:v>8456.4822988105789</c:v>
                </c:pt>
                <c:pt idx="1756">
                  <c:v>8460.0159723120032</c:v>
                </c:pt>
                <c:pt idx="1757">
                  <c:v>8463.5487125202944</c:v>
                </c:pt>
                <c:pt idx="1758">
                  <c:v>8467.0805199778461</c:v>
                </c:pt>
                <c:pt idx="1759">
                  <c:v>8470.6113952265659</c:v>
                </c:pt>
                <c:pt idx="1760">
                  <c:v>8474.1413388078672</c:v>
                </c:pt>
                <c:pt idx="1761">
                  <c:v>8477.6703512626827</c:v>
                </c:pt>
                <c:pt idx="1762">
                  <c:v>8481.1984331314688</c:v>
                </c:pt>
                <c:pt idx="1763">
                  <c:v>8484.7255849541834</c:v>
                </c:pt>
                <c:pt idx="1764">
                  <c:v>8488.2518072703133</c:v>
                </c:pt>
                <c:pt idx="1765">
                  <c:v>8491.7771006188541</c:v>
                </c:pt>
                <c:pt idx="1766">
                  <c:v>8495.3014655383304</c:v>
                </c:pt>
                <c:pt idx="1767">
                  <c:v>8498.8249025667701</c:v>
                </c:pt>
                <c:pt idx="1768">
                  <c:v>8502.3474122417301</c:v>
                </c:pt>
                <c:pt idx="1769">
                  <c:v>8505.8689951002816</c:v>
                </c:pt>
                <c:pt idx="1770">
                  <c:v>8509.389651679021</c:v>
                </c:pt>
                <c:pt idx="1771">
                  <c:v>8512.9093825140644</c:v>
                </c:pt>
                <c:pt idx="1772">
                  <c:v>8516.4281881410407</c:v>
                </c:pt>
                <c:pt idx="1773">
                  <c:v>8519.9460690951091</c:v>
                </c:pt>
                <c:pt idx="1774">
                  <c:v>8523.463025910949</c:v>
                </c:pt>
                <c:pt idx="1775">
                  <c:v>8526.9790591227593</c:v>
                </c:pt>
                <c:pt idx="1776">
                  <c:v>8530.4941692642642</c:v>
                </c:pt>
                <c:pt idx="1777">
                  <c:v>8534.0083568687151</c:v>
                </c:pt>
                <c:pt idx="1778">
                  <c:v>8537.5216224688811</c:v>
                </c:pt>
                <c:pt idx="1779">
                  <c:v>8541.0339665970569</c:v>
                </c:pt>
                <c:pt idx="1780">
                  <c:v>8544.5453897850675</c:v>
                </c:pt>
                <c:pt idx="1781">
                  <c:v>8548.0558925642617</c:v>
                </c:pt>
                <c:pt idx="1782">
                  <c:v>8551.5654754655116</c:v>
                </c:pt>
                <c:pt idx="1783">
                  <c:v>8555.0741390192179</c:v>
                </c:pt>
                <c:pt idx="1784">
                  <c:v>8558.5818837553106</c:v>
                </c:pt>
                <c:pt idx="1785">
                  <c:v>8562.0887102032448</c:v>
                </c:pt>
                <c:pt idx="1786">
                  <c:v>8565.5946188920079</c:v>
                </c:pt>
                <c:pt idx="1787">
                  <c:v>8569.0996103501056</c:v>
                </c:pt>
                <c:pt idx="1788">
                  <c:v>8572.6036851055887</c:v>
                </c:pt>
                <c:pt idx="1789">
                  <c:v>8576.106843686026</c:v>
                </c:pt>
                <c:pt idx="1790">
                  <c:v>8579.6090866185277</c:v>
                </c:pt>
                <c:pt idx="1791">
                  <c:v>8583.1104144297224</c:v>
                </c:pt>
                <c:pt idx="1792">
                  <c:v>8586.610827645778</c:v>
                </c:pt>
                <c:pt idx="1793">
                  <c:v>8590.1103267923972</c:v>
                </c:pt>
                <c:pt idx="1794">
                  <c:v>8593.6089123948059</c:v>
                </c:pt>
                <c:pt idx="1795">
                  <c:v>8597.1065849777697</c:v>
                </c:pt>
                <c:pt idx="1796">
                  <c:v>8600.6033450655905</c:v>
                </c:pt>
                <c:pt idx="1797">
                  <c:v>8604.0991931820936</c:v>
                </c:pt>
                <c:pt idx="1798">
                  <c:v>8607.594129850655</c:v>
                </c:pt>
                <c:pt idx="1799">
                  <c:v>8611.0881555941669</c:v>
                </c:pt>
                <c:pt idx="1800">
                  <c:v>8614.5812709350776</c:v>
                </c:pt>
                <c:pt idx="1801">
                  <c:v>8618.0734763953551</c:v>
                </c:pt>
                <c:pt idx="1802">
                  <c:v>8621.5647724965111</c:v>
                </c:pt>
                <c:pt idx="1803">
                  <c:v>8625.0551597595913</c:v>
                </c:pt>
                <c:pt idx="1804">
                  <c:v>8628.5446387051907</c:v>
                </c:pt>
                <c:pt idx="1805">
                  <c:v>8632.0332098534291</c:v>
                </c:pt>
                <c:pt idx="1806">
                  <c:v>8635.5208737239645</c:v>
                </c:pt>
                <c:pt idx="1807">
                  <c:v>8639.0076308360112</c:v>
                </c:pt>
                <c:pt idx="1808">
                  <c:v>8642.4934817083049</c:v>
                </c:pt>
                <c:pt idx="1809">
                  <c:v>8645.9784268591266</c:v>
                </c:pt>
                <c:pt idx="1810">
                  <c:v>8649.4624668063079</c:v>
                </c:pt>
                <c:pt idx="1811">
                  <c:v>8652.9456020672042</c:v>
                </c:pt>
                <c:pt idx="1812">
                  <c:v>8656.427833158732</c:v>
                </c:pt>
                <c:pt idx="1813">
                  <c:v>8659.909160597339</c:v>
                </c:pt>
                <c:pt idx="1814">
                  <c:v>8663.389584899016</c:v>
                </c:pt>
                <c:pt idx="1815">
                  <c:v>8666.8691065793009</c:v>
                </c:pt>
                <c:pt idx="1816">
                  <c:v>8670.3477261532753</c:v>
                </c:pt>
                <c:pt idx="1817">
                  <c:v>8673.8254441355584</c:v>
                </c:pt>
                <c:pt idx="1818">
                  <c:v>8677.3022610403241</c:v>
                </c:pt>
                <c:pt idx="1819">
                  <c:v>8680.7781773812876</c:v>
                </c:pt>
                <c:pt idx="1820">
                  <c:v>8684.253193671706</c:v>
                </c:pt>
                <c:pt idx="1821">
                  <c:v>8687.7273104243923</c:v>
                </c:pt>
                <c:pt idx="1822">
                  <c:v>8691.2005281517049</c:v>
                </c:pt>
                <c:pt idx="1823">
                  <c:v>8694.672847365533</c:v>
                </c:pt>
                <c:pt idx="1824">
                  <c:v>8698.1442685773345</c:v>
                </c:pt>
                <c:pt idx="1825">
                  <c:v>8701.6147922981072</c:v>
                </c:pt>
                <c:pt idx="1826">
                  <c:v>8705.0844190383978</c:v>
                </c:pt>
                <c:pt idx="1827">
                  <c:v>8708.5531493083054</c:v>
                </c:pt>
                <c:pt idx="1828">
                  <c:v>8712.0209836174708</c:v>
                </c:pt>
                <c:pt idx="1829">
                  <c:v>8715.4879224751021</c:v>
                </c:pt>
                <c:pt idx="1830">
                  <c:v>8718.9539663899413</c:v>
                </c:pt>
                <c:pt idx="1831">
                  <c:v>8722.419115870287</c:v>
                </c:pt>
                <c:pt idx="1832">
                  <c:v>8725.8833714239918</c:v>
                </c:pt>
                <c:pt idx="1833">
                  <c:v>8729.3467335584628</c:v>
                </c:pt>
                <c:pt idx="1834">
                  <c:v>8732.8092027806561</c:v>
                </c:pt>
                <c:pt idx="1835">
                  <c:v>8736.2707795970837</c:v>
                </c:pt>
                <c:pt idx="1836">
                  <c:v>8739.7314645138085</c:v>
                </c:pt>
                <c:pt idx="1837">
                  <c:v>8743.1912580364497</c:v>
                </c:pt>
                <c:pt idx="1838">
                  <c:v>8746.6501606701731</c:v>
                </c:pt>
                <c:pt idx="1839">
                  <c:v>8750.1081729197249</c:v>
                </c:pt>
                <c:pt idx="1840">
                  <c:v>8753.5652952893743</c:v>
                </c:pt>
                <c:pt idx="1841">
                  <c:v>8757.0215282829795</c:v>
                </c:pt>
                <c:pt idx="1842">
                  <c:v>8760.4768724039241</c:v>
                </c:pt>
                <c:pt idx="1843">
                  <c:v>8763.9313281551749</c:v>
                </c:pt>
                <c:pt idx="1844">
                  <c:v>8767.384896039237</c:v>
                </c:pt>
                <c:pt idx="1845">
                  <c:v>8770.8375765581877</c:v>
                </c:pt>
                <c:pt idx="1846">
                  <c:v>8774.2893702136571</c:v>
                </c:pt>
                <c:pt idx="1847">
                  <c:v>8777.7402775068367</c:v>
                </c:pt>
                <c:pt idx="1848">
                  <c:v>8781.1902989384707</c:v>
                </c:pt>
                <c:pt idx="1849">
                  <c:v>8784.6394350088758</c:v>
                </c:pt>
                <c:pt idx="1850">
                  <c:v>8788.0876862179211</c:v>
                </c:pt>
                <c:pt idx="1851">
                  <c:v>8791.5350530650376</c:v>
                </c:pt>
                <c:pt idx="1852">
                  <c:v>8794.981536049223</c:v>
                </c:pt>
                <c:pt idx="1853">
                  <c:v>8798.427135669026</c:v>
                </c:pt>
                <c:pt idx="1854">
                  <c:v>8801.8718524225769</c:v>
                </c:pt>
                <c:pt idx="1855">
                  <c:v>8805.3156868075494</c:v>
                </c:pt>
                <c:pt idx="1856">
                  <c:v>8808.7586393211914</c:v>
                </c:pt>
                <c:pt idx="1857">
                  <c:v>8812.2007104603144</c:v>
                </c:pt>
                <c:pt idx="1858">
                  <c:v>8815.6419007212935</c:v>
                </c:pt>
                <c:pt idx="1859">
                  <c:v>8819.0822106000633</c:v>
                </c:pt>
                <c:pt idx="1860">
                  <c:v>8822.5216405921328</c:v>
                </c:pt>
                <c:pt idx="1861">
                  <c:v>8825.9601911925711</c:v>
                </c:pt>
                <c:pt idx="1862">
                  <c:v>8829.3978628960176</c:v>
                </c:pt>
                <c:pt idx="1863">
                  <c:v>8832.8346561966773</c:v>
                </c:pt>
                <c:pt idx="1864">
                  <c:v>8836.2705715883167</c:v>
                </c:pt>
                <c:pt idx="1865">
                  <c:v>8839.705609564282</c:v>
                </c:pt>
                <c:pt idx="1866">
                  <c:v>8843.1397706174848</c:v>
                </c:pt>
                <c:pt idx="1867">
                  <c:v>8846.5730552403911</c:v>
                </c:pt>
                <c:pt idx="1868">
                  <c:v>8850.0054639250538</c:v>
                </c:pt>
                <c:pt idx="1869">
                  <c:v>8853.4369971630913</c:v>
                </c:pt>
                <c:pt idx="1870">
                  <c:v>8856.8676554456852</c:v>
                </c:pt>
                <c:pt idx="1871">
                  <c:v>8860.2974392635988</c:v>
                </c:pt>
                <c:pt idx="1872">
                  <c:v>8863.7263491071571</c:v>
                </c:pt>
                <c:pt idx="1873">
                  <c:v>8867.1543854662577</c:v>
                </c:pt>
                <c:pt idx="1874">
                  <c:v>8870.5815488303815</c:v>
                </c:pt>
                <c:pt idx="1875">
                  <c:v>8874.0078396885583</c:v>
                </c:pt>
                <c:pt idx="1876">
                  <c:v>8877.4332585294287</c:v>
                </c:pt>
                <c:pt idx="1877">
                  <c:v>8880.8578058411586</c:v>
                </c:pt>
                <c:pt idx="1878">
                  <c:v>8884.2814821115353</c:v>
                </c:pt>
                <c:pt idx="1879">
                  <c:v>8887.7042878278826</c:v>
                </c:pt>
                <c:pt idx="1880">
                  <c:v>8891.126223477122</c:v>
                </c:pt>
                <c:pt idx="1881">
                  <c:v>8894.5472895457497</c:v>
                </c:pt>
                <c:pt idx="1882">
                  <c:v>8897.9674865198249</c:v>
                </c:pt>
                <c:pt idx="1883">
                  <c:v>8901.3868148849888</c:v>
                </c:pt>
                <c:pt idx="1884">
                  <c:v>8904.8052751264713</c:v>
                </c:pt>
                <c:pt idx="1885">
                  <c:v>8908.2228677290568</c:v>
                </c:pt>
                <c:pt idx="1886">
                  <c:v>8911.639593177124</c:v>
                </c:pt>
                <c:pt idx="1887">
                  <c:v>8915.0554519546258</c:v>
                </c:pt>
                <c:pt idx="1888">
                  <c:v>8918.4704445450934</c:v>
                </c:pt>
                <c:pt idx="1889">
                  <c:v>8921.8845714316358</c:v>
                </c:pt>
                <c:pt idx="1890">
                  <c:v>8925.2978330969436</c:v>
                </c:pt>
                <c:pt idx="1891">
                  <c:v>8928.7102300232855</c:v>
                </c:pt>
                <c:pt idx="1892">
                  <c:v>8932.1217626925136</c:v>
                </c:pt>
                <c:pt idx="1893">
                  <c:v>8935.5324315860544</c:v>
                </c:pt>
                <c:pt idx="1894">
                  <c:v>8938.942237184925</c:v>
                </c:pt>
                <c:pt idx="1895">
                  <c:v>8942.3511799697098</c:v>
                </c:pt>
                <c:pt idx="1896">
                  <c:v>8945.759260420602</c:v>
                </c:pt>
                <c:pt idx="1897">
                  <c:v>8949.1664790173472</c:v>
                </c:pt>
                <c:pt idx="1898">
                  <c:v>8952.5728362392911</c:v>
                </c:pt>
                <c:pt idx="1899">
                  <c:v>8955.9783325653589</c:v>
                </c:pt>
                <c:pt idx="1900">
                  <c:v>8959.3829684740631</c:v>
                </c:pt>
                <c:pt idx="1901">
                  <c:v>8962.786744443496</c:v>
                </c:pt>
                <c:pt idx="1902">
                  <c:v>8966.1896609513351</c:v>
                </c:pt>
                <c:pt idx="1903">
                  <c:v>8969.5917184748487</c:v>
                </c:pt>
                <c:pt idx="1904">
                  <c:v>8972.992917490883</c:v>
                </c:pt>
                <c:pt idx="1905">
                  <c:v>8976.3932584758822</c:v>
                </c:pt>
                <c:pt idx="1906">
                  <c:v>8979.7927419058597</c:v>
                </c:pt>
                <c:pt idx="1907">
                  <c:v>8983.1913682564318</c:v>
                </c:pt>
                <c:pt idx="1908">
                  <c:v>8986.5891380027933</c:v>
                </c:pt>
                <c:pt idx="1909">
                  <c:v>8989.986051619735</c:v>
                </c:pt>
                <c:pt idx="1910">
                  <c:v>8993.3821095816293</c:v>
                </c:pt>
                <c:pt idx="1911">
                  <c:v>8996.7773123624429</c:v>
                </c:pt>
                <c:pt idx="1912">
                  <c:v>9000.1716604357262</c:v>
                </c:pt>
                <c:pt idx="1913">
                  <c:v>9003.56515427462</c:v>
                </c:pt>
                <c:pt idx="1914">
                  <c:v>9006.9577943518652</c:v>
                </c:pt>
                <c:pt idx="1915">
                  <c:v>9010.3495811397788</c:v>
                </c:pt>
                <c:pt idx="1916">
                  <c:v>9013.7405151102812</c:v>
                </c:pt>
                <c:pt idx="1917">
                  <c:v>9017.1305967348726</c:v>
                </c:pt>
                <c:pt idx="1918">
                  <c:v>9020.5198264846549</c:v>
                </c:pt>
                <c:pt idx="1919">
                  <c:v>9023.908204830328</c:v>
                </c:pt>
                <c:pt idx="1920">
                  <c:v>9027.2957322421644</c:v>
                </c:pt>
                <c:pt idx="1921">
                  <c:v>9030.6824091900489</c:v>
                </c:pt>
                <c:pt idx="1922">
                  <c:v>9034.0682361434447</c:v>
                </c:pt>
                <c:pt idx="1923">
                  <c:v>9037.4532135714271</c:v>
                </c:pt>
                <c:pt idx="1924">
                  <c:v>9040.8373419426534</c:v>
                </c:pt>
                <c:pt idx="1925">
                  <c:v>9044.220621725377</c:v>
                </c:pt>
                <c:pt idx="1926">
                  <c:v>9047.6030533874491</c:v>
                </c:pt>
                <c:pt idx="1927">
                  <c:v>9050.9846373963228</c:v>
                </c:pt>
                <c:pt idx="1928">
                  <c:v>9054.3653742190272</c:v>
                </c:pt>
                <c:pt idx="1929">
                  <c:v>9057.7452643222241</c:v>
                </c:pt>
                <c:pt idx="1930">
                  <c:v>9061.124308172135</c:v>
                </c:pt>
                <c:pt idx="1931">
                  <c:v>9064.502506234594</c:v>
                </c:pt>
                <c:pt idx="1932">
                  <c:v>9067.8798589750422</c:v>
                </c:pt>
                <c:pt idx="1933">
                  <c:v>9071.2563668585099</c:v>
                </c:pt>
                <c:pt idx="1934">
                  <c:v>9074.6320303496268</c:v>
                </c:pt>
                <c:pt idx="1935">
                  <c:v>9078.0068499126228</c:v>
                </c:pt>
                <c:pt idx="1936">
                  <c:v>9081.3808260113292</c:v>
                </c:pt>
                <c:pt idx="1937">
                  <c:v>9084.7539591091754</c:v>
                </c:pt>
                <c:pt idx="1938">
                  <c:v>9088.1262496691907</c:v>
                </c:pt>
                <c:pt idx="1939">
                  <c:v>9091.4976981540131</c:v>
                </c:pt>
                <c:pt idx="1940">
                  <c:v>9094.8683050258733</c:v>
                </c:pt>
                <c:pt idx="1941">
                  <c:v>9098.2380707466091</c:v>
                </c:pt>
                <c:pt idx="1942">
                  <c:v>9101.606995777649</c:v>
                </c:pt>
                <c:pt idx="1943">
                  <c:v>9104.9750805800468</c:v>
                </c:pt>
                <c:pt idx="1944">
                  <c:v>9108.3423256144451</c:v>
                </c:pt>
                <c:pt idx="1945">
                  <c:v>9111.7087313410848</c:v>
                </c:pt>
                <c:pt idx="1946">
                  <c:v>9115.0742982198226</c:v>
                </c:pt>
                <c:pt idx="1947">
                  <c:v>9118.4390267101116</c:v>
                </c:pt>
                <c:pt idx="1948">
                  <c:v>9121.8029172710158</c:v>
                </c:pt>
                <c:pt idx="1949">
                  <c:v>9125.165970361204</c:v>
                </c:pt>
                <c:pt idx="1950">
                  <c:v>9128.528186438949</c:v>
                </c:pt>
                <c:pt idx="1951">
                  <c:v>9131.8895659621248</c:v>
                </c:pt>
                <c:pt idx="1952">
                  <c:v>9135.250109388222</c:v>
                </c:pt>
                <c:pt idx="1953">
                  <c:v>9138.6098171743324</c:v>
                </c:pt>
                <c:pt idx="1954">
                  <c:v>9141.9686897771498</c:v>
                </c:pt>
                <c:pt idx="1955">
                  <c:v>9145.3267276529932</c:v>
                </c:pt>
                <c:pt idx="1956">
                  <c:v>9148.6839312577667</c:v>
                </c:pt>
                <c:pt idx="1957">
                  <c:v>9152.0403010470054</c:v>
                </c:pt>
                <c:pt idx="1958">
                  <c:v>9155.3958374758331</c:v>
                </c:pt>
                <c:pt idx="1959">
                  <c:v>9158.7505409990081</c:v>
                </c:pt>
                <c:pt idx="1960">
                  <c:v>9162.1044120708721</c:v>
                </c:pt>
                <c:pt idx="1961">
                  <c:v>9165.4574511453884</c:v>
                </c:pt>
                <c:pt idx="1962">
                  <c:v>9168.8096586761367</c:v>
                </c:pt>
                <c:pt idx="1963">
                  <c:v>9172.1610351163072</c:v>
                </c:pt>
                <c:pt idx="1964">
                  <c:v>9175.5115809186846</c:v>
                </c:pt>
                <c:pt idx="1965">
                  <c:v>9178.8612965356879</c:v>
                </c:pt>
                <c:pt idx="1966">
                  <c:v>9182.210182419336</c:v>
                </c:pt>
                <c:pt idx="1967">
                  <c:v>9185.5582390212621</c:v>
                </c:pt>
                <c:pt idx="1968">
                  <c:v>9188.905466792723</c:v>
                </c:pt>
                <c:pt idx="1969">
                  <c:v>9192.2518661845679</c:v>
                </c:pt>
                <c:pt idx="1970">
                  <c:v>9195.5974376472786</c:v>
                </c:pt>
                <c:pt idx="1971">
                  <c:v>9198.9421816309477</c:v>
                </c:pt>
                <c:pt idx="1972">
                  <c:v>9202.2860985852749</c:v>
                </c:pt>
                <c:pt idx="1973">
                  <c:v>9205.6291889595868</c:v>
                </c:pt>
                <c:pt idx="1974">
                  <c:v>9208.9714532028138</c:v>
                </c:pt>
                <c:pt idx="1975">
                  <c:v>9212.3128917635077</c:v>
                </c:pt>
                <c:pt idx="1976">
                  <c:v>9215.6535050898437</c:v>
                </c:pt>
                <c:pt idx="1977">
                  <c:v>9218.9932936296009</c:v>
                </c:pt>
                <c:pt idx="1978">
                  <c:v>9222.3322578301904</c:v>
                </c:pt>
                <c:pt idx="1979">
                  <c:v>9225.6703981386236</c:v>
                </c:pt>
                <c:pt idx="1980">
                  <c:v>9229.0077150015404</c:v>
                </c:pt>
                <c:pt idx="1981">
                  <c:v>9232.3442088652046</c:v>
                </c:pt>
                <c:pt idx="1982">
                  <c:v>9235.6798801754849</c:v>
                </c:pt>
                <c:pt idx="1983">
                  <c:v>9239.0147293778809</c:v>
                </c:pt>
                <c:pt idx="1984">
                  <c:v>9242.3487569175086</c:v>
                </c:pt>
                <c:pt idx="1985">
                  <c:v>9245.6819632391016</c:v>
                </c:pt>
                <c:pt idx="1986">
                  <c:v>9249.0143487870155</c:v>
                </c:pt>
                <c:pt idx="1987">
                  <c:v>9252.3459140052273</c:v>
                </c:pt>
                <c:pt idx="1988">
                  <c:v>9255.6766593373377</c:v>
                </c:pt>
                <c:pt idx="1989">
                  <c:v>9259.006585226567</c:v>
                </c:pt>
                <c:pt idx="1990">
                  <c:v>9262.3356921157538</c:v>
                </c:pt>
                <c:pt idx="1991">
                  <c:v>9265.6639804473616</c:v>
                </c:pt>
                <c:pt idx="1992">
                  <c:v>9268.991450663485</c:v>
                </c:pt>
                <c:pt idx="1993">
                  <c:v>9272.3181032058255</c:v>
                </c:pt>
                <c:pt idx="1994">
                  <c:v>9275.6439385157282</c:v>
                </c:pt>
                <c:pt idx="1995">
                  <c:v>9278.9689570341416</c:v>
                </c:pt>
                <c:pt idx="1996">
                  <c:v>9282.2931592016557</c:v>
                </c:pt>
                <c:pt idx="1997">
                  <c:v>9285.616545458477</c:v>
                </c:pt>
                <c:pt idx="1998">
                  <c:v>9288.9391162444354</c:v>
                </c:pt>
                <c:pt idx="1999">
                  <c:v>9292.2608719989948</c:v>
                </c:pt>
                <c:pt idx="2000">
                  <c:v>9295.5818131612414</c:v>
                </c:pt>
                <c:pt idx="2001">
                  <c:v>9298.9019401698806</c:v>
                </c:pt>
                <c:pt idx="2002">
                  <c:v>9302.2212534632527</c:v>
                </c:pt>
                <c:pt idx="2003">
                  <c:v>9305.5397534793283</c:v>
                </c:pt>
                <c:pt idx="2004">
                  <c:v>9308.8574406556945</c:v>
                </c:pt>
                <c:pt idx="2005">
                  <c:v>9312.17431542958</c:v>
                </c:pt>
                <c:pt idx="2006">
                  <c:v>9315.4903782378278</c:v>
                </c:pt>
                <c:pt idx="2007">
                  <c:v>9318.8056295169172</c:v>
                </c:pt>
                <c:pt idx="2008">
                  <c:v>9322.1200697029635</c:v>
                </c:pt>
                <c:pt idx="2009">
                  <c:v>9325.433699231693</c:v>
                </c:pt>
                <c:pt idx="2010">
                  <c:v>9328.7465185384826</c:v>
                </c:pt>
                <c:pt idx="2011">
                  <c:v>9332.0585280583236</c:v>
                </c:pt>
                <c:pt idx="2012">
                  <c:v>9335.369728225849</c:v>
                </c:pt>
                <c:pt idx="2013">
                  <c:v>9338.6801194753152</c:v>
                </c:pt>
                <c:pt idx="2014">
                  <c:v>9341.9897022406167</c:v>
                </c:pt>
                <c:pt idx="2015">
                  <c:v>9345.2984769552768</c:v>
                </c:pt>
                <c:pt idx="2016">
                  <c:v>9348.6064440524478</c:v>
                </c:pt>
                <c:pt idx="2017">
                  <c:v>9351.9136039649129</c:v>
                </c:pt>
                <c:pt idx="2018">
                  <c:v>9355.2199571251094</c:v>
                </c:pt>
                <c:pt idx="2019">
                  <c:v>9358.525503965071</c:v>
                </c:pt>
                <c:pt idx="2020">
                  <c:v>9361.8302449165076</c:v>
                </c:pt>
                <c:pt idx="2021">
                  <c:v>9365.1341804107251</c:v>
                </c:pt>
                <c:pt idx="2022">
                  <c:v>9368.4373108786858</c:v>
                </c:pt>
                <c:pt idx="2023">
                  <c:v>9371.7396367509846</c:v>
                </c:pt>
                <c:pt idx="2024">
                  <c:v>9375.0411584578469</c:v>
                </c:pt>
                <c:pt idx="2025">
                  <c:v>9378.3418764291346</c:v>
                </c:pt>
                <c:pt idx="2026">
                  <c:v>9381.6417910943528</c:v>
                </c:pt>
                <c:pt idx="2027">
                  <c:v>9384.9409028826285</c:v>
                </c:pt>
                <c:pt idx="2028">
                  <c:v>9388.2392122227448</c:v>
                </c:pt>
                <c:pt idx="2029">
                  <c:v>9391.5367195430954</c:v>
                </c:pt>
                <c:pt idx="2030">
                  <c:v>9394.8334252717468</c:v>
                </c:pt>
                <c:pt idx="2031">
                  <c:v>9398.1293298363744</c:v>
                </c:pt>
                <c:pt idx="2032">
                  <c:v>9401.4244336643005</c:v>
                </c:pt>
                <c:pt idx="2033">
                  <c:v>9404.7187371824948</c:v>
                </c:pt>
                <c:pt idx="2034">
                  <c:v>9408.0122408175557</c:v>
                </c:pt>
                <c:pt idx="2035">
                  <c:v>9411.304944995718</c:v>
                </c:pt>
                <c:pt idx="2036">
                  <c:v>9414.5968501428742</c:v>
                </c:pt>
                <c:pt idx="2037">
                  <c:v>9417.8879566845335</c:v>
                </c:pt>
                <c:pt idx="2038">
                  <c:v>9421.1782650458717</c:v>
                </c:pt>
                <c:pt idx="2039">
                  <c:v>9424.4677756516812</c:v>
                </c:pt>
                <c:pt idx="2040">
                  <c:v>9427.7564889264104</c:v>
                </c:pt>
                <c:pt idx="2041">
                  <c:v>9431.0444052941457</c:v>
                </c:pt>
                <c:pt idx="2042">
                  <c:v>9434.3315251786116</c:v>
                </c:pt>
                <c:pt idx="2043">
                  <c:v>9437.6178490031834</c:v>
                </c:pt>
                <c:pt idx="2044">
                  <c:v>9440.9033771908707</c:v>
                </c:pt>
                <c:pt idx="2045">
                  <c:v>9444.1881101643303</c:v>
                </c:pt>
                <c:pt idx="2046">
                  <c:v>9447.4720483458696</c:v>
                </c:pt>
                <c:pt idx="2047">
                  <c:v>9450.7551921574232</c:v>
                </c:pt>
                <c:pt idx="2048">
                  <c:v>9454.0375420205874</c:v>
                </c:pt>
                <c:pt idx="2049">
                  <c:v>9457.3190983565892</c:v>
                </c:pt>
                <c:pt idx="2050">
                  <c:v>9460.5998615863082</c:v>
                </c:pt>
                <c:pt idx="2051">
                  <c:v>9463.8798321302711</c:v>
                </c:pt>
                <c:pt idx="2052">
                  <c:v>9467.1590104086426</c:v>
                </c:pt>
                <c:pt idx="2053">
                  <c:v>9470.4373968412456</c:v>
                </c:pt>
                <c:pt idx="2054">
                  <c:v>9473.7149918475352</c:v>
                </c:pt>
                <c:pt idx="2055">
                  <c:v>9476.9917958466249</c:v>
                </c:pt>
                <c:pt idx="2056">
                  <c:v>9480.2678092572642</c:v>
                </c:pt>
                <c:pt idx="2057">
                  <c:v>9483.5430324978679</c:v>
                </c:pt>
                <c:pt idx="2058">
                  <c:v>9486.8174659864781</c:v>
                </c:pt>
                <c:pt idx="2059">
                  <c:v>9490.0911101408019</c:v>
                </c:pt>
                <c:pt idx="2060">
                  <c:v>9493.3639653781811</c:v>
                </c:pt>
                <c:pt idx="2061">
                  <c:v>9496.6360321156244</c:v>
                </c:pt>
                <c:pt idx="2062">
                  <c:v>9499.9073107697641</c:v>
                </c:pt>
                <c:pt idx="2063">
                  <c:v>9503.1778017569122</c:v>
                </c:pt>
                <c:pt idx="2064">
                  <c:v>9506.4475054930062</c:v>
                </c:pt>
                <c:pt idx="2065">
                  <c:v>9509.7164223936506</c:v>
                </c:pt>
                <c:pt idx="2066">
                  <c:v>9512.9845528740898</c:v>
                </c:pt>
                <c:pt idx="2067">
                  <c:v>9516.2518973492206</c:v>
                </c:pt>
                <c:pt idx="2068">
                  <c:v>9519.5184562336035</c:v>
                </c:pt>
                <c:pt idx="2069">
                  <c:v>9522.7842299414315</c:v>
                </c:pt>
                <c:pt idx="2070">
                  <c:v>9526.0492188865701</c:v>
                </c:pt>
                <c:pt idx="2071">
                  <c:v>9529.3134234825175</c:v>
                </c:pt>
                <c:pt idx="2072">
                  <c:v>9532.5768441424461</c:v>
                </c:pt>
                <c:pt idx="2073">
                  <c:v>9535.8394812791648</c:v>
                </c:pt>
                <c:pt idx="2074">
                  <c:v>9539.1013353051403</c:v>
                </c:pt>
                <c:pt idx="2075">
                  <c:v>9542.3624066324992</c:v>
                </c:pt>
                <c:pt idx="2076">
                  <c:v>9545.6226956730134</c:v>
                </c:pt>
                <c:pt idx="2077">
                  <c:v>9548.8822028381237</c:v>
                </c:pt>
                <c:pt idx="2078">
                  <c:v>9552.1409285389072</c:v>
                </c:pt>
                <c:pt idx="2079">
                  <c:v>9555.3988731861064</c:v>
                </c:pt>
                <c:pt idx="2080">
                  <c:v>9558.6560371901269</c:v>
                </c:pt>
                <c:pt idx="2081">
                  <c:v>9561.9124209610218</c:v>
                </c:pt>
                <c:pt idx="2082">
                  <c:v>9565.1680249084948</c:v>
                </c:pt>
                <c:pt idx="2083">
                  <c:v>9568.4228494419258</c:v>
                </c:pt>
                <c:pt idx="2084">
                  <c:v>9571.6768949703273</c:v>
                </c:pt>
                <c:pt idx="2085">
                  <c:v>9574.9301619023918</c:v>
                </c:pt>
                <c:pt idx="2086">
                  <c:v>9578.1826506464531</c:v>
                </c:pt>
                <c:pt idx="2087">
                  <c:v>9581.4343616105125</c:v>
                </c:pt>
                <c:pt idx="2088">
                  <c:v>9584.6852952022291</c:v>
                </c:pt>
                <c:pt idx="2089">
                  <c:v>9587.9354518289183</c:v>
                </c:pt>
                <c:pt idx="2090">
                  <c:v>9591.1848318975553</c:v>
                </c:pt>
                <c:pt idx="2091">
                  <c:v>9594.4334358147789</c:v>
                </c:pt>
                <c:pt idx="2092">
                  <c:v>9597.6812639868767</c:v>
                </c:pt>
                <c:pt idx="2093">
                  <c:v>9600.9283168198162</c:v>
                </c:pt>
                <c:pt idx="2094">
                  <c:v>9604.1745947192067</c:v>
                </c:pt>
                <c:pt idx="2095">
                  <c:v>9607.4200980903279</c:v>
                </c:pt>
                <c:pt idx="2096">
                  <c:v>9610.6648273381197</c:v>
                </c:pt>
                <c:pt idx="2097">
                  <c:v>9613.9087828671836</c:v>
                </c:pt>
                <c:pt idx="2098">
                  <c:v>9617.1519650817809</c:v>
                </c:pt>
                <c:pt idx="2099">
                  <c:v>9620.3943743858417</c:v>
                </c:pt>
                <c:pt idx="2100">
                  <c:v>9623.6360111829508</c:v>
                </c:pt>
                <c:pt idx="2101">
                  <c:v>9626.8768758763563</c:v>
                </c:pt>
                <c:pt idx="2102">
                  <c:v>9630.1169688689824</c:v>
                </c:pt>
                <c:pt idx="2103">
                  <c:v>9633.3562905633971</c:v>
                </c:pt>
                <c:pt idx="2104">
                  <c:v>9636.5948413618589</c:v>
                </c:pt>
                <c:pt idx="2105">
                  <c:v>9639.832621666259</c:v>
                </c:pt>
                <c:pt idx="2106">
                  <c:v>9643.0696318781811</c:v>
                </c:pt>
                <c:pt idx="2107">
                  <c:v>9646.3058723988561</c:v>
                </c:pt>
                <c:pt idx="2108">
                  <c:v>9649.5413436291929</c:v>
                </c:pt>
                <c:pt idx="2109">
                  <c:v>9652.7760459697602</c:v>
                </c:pt>
                <c:pt idx="2110">
                  <c:v>9656.0099798207866</c:v>
                </c:pt>
                <c:pt idx="2111">
                  <c:v>9659.2431455821843</c:v>
                </c:pt>
                <c:pt idx="2112">
                  <c:v>9662.4755436535088</c:v>
                </c:pt>
                <c:pt idx="2113">
                  <c:v>9665.7071744340101</c:v>
                </c:pt>
                <c:pt idx="2114">
                  <c:v>9668.9380383225889</c:v>
                </c:pt>
                <c:pt idx="2115">
                  <c:v>9672.1681357178059</c:v>
                </c:pt>
                <c:pt idx="2116">
                  <c:v>9675.3974670179141</c:v>
                </c:pt>
                <c:pt idx="2117">
                  <c:v>9678.6260326208121</c:v>
                </c:pt>
                <c:pt idx="2118">
                  <c:v>9681.8538329240837</c:v>
                </c:pt>
                <c:pt idx="2119">
                  <c:v>9685.0808683249761</c:v>
                </c:pt>
                <c:pt idx="2120">
                  <c:v>9688.3071392203965</c:v>
                </c:pt>
                <c:pt idx="2121">
                  <c:v>9691.5326460069464</c:v>
                </c:pt>
                <c:pt idx="2122">
                  <c:v>9694.7573890808635</c:v>
                </c:pt>
                <c:pt idx="2123">
                  <c:v>9697.9813688380909</c:v>
                </c:pt>
                <c:pt idx="2124">
                  <c:v>9701.204585674217</c:v>
                </c:pt>
                <c:pt idx="2125">
                  <c:v>9704.42703998451</c:v>
                </c:pt>
                <c:pt idx="2126">
                  <c:v>9707.6487321639233</c:v>
                </c:pt>
                <c:pt idx="2127">
                  <c:v>9710.8696626070505</c:v>
                </c:pt>
                <c:pt idx="2128">
                  <c:v>9714.0898317081919</c:v>
                </c:pt>
                <c:pt idx="2129">
                  <c:v>9717.3092398612989</c:v>
                </c:pt>
                <c:pt idx="2130">
                  <c:v>9720.5278874600026</c:v>
                </c:pt>
                <c:pt idx="2131">
                  <c:v>9723.7457748976067</c:v>
                </c:pt>
                <c:pt idx="2132">
                  <c:v>9726.9629025670856</c:v>
                </c:pt>
                <c:pt idx="2133">
                  <c:v>9730.1792708610956</c:v>
                </c:pt>
                <c:pt idx="2134">
                  <c:v>9733.394880171958</c:v>
                </c:pt>
                <c:pt idx="2135">
                  <c:v>9736.6097308916742</c:v>
                </c:pt>
                <c:pt idx="2136">
                  <c:v>9739.8238234119162</c:v>
                </c:pt>
                <c:pt idx="2137">
                  <c:v>9743.0371581240397</c:v>
                </c:pt>
                <c:pt idx="2138">
                  <c:v>9746.2497354190673</c:v>
                </c:pt>
                <c:pt idx="2139">
                  <c:v>9749.4615556876925</c:v>
                </c:pt>
                <c:pt idx="2140">
                  <c:v>9752.6726193203067</c:v>
                </c:pt>
                <c:pt idx="2141">
                  <c:v>9755.8829267069559</c:v>
                </c:pt>
                <c:pt idx="2142">
                  <c:v>9759.0924782373768</c:v>
                </c:pt>
                <c:pt idx="2143">
                  <c:v>9762.3012743009676</c:v>
                </c:pt>
                <c:pt idx="2144">
                  <c:v>9765.5093152868212</c:v>
                </c:pt>
                <c:pt idx="2145">
                  <c:v>9768.7166015836974</c:v>
                </c:pt>
                <c:pt idx="2146">
                  <c:v>9771.9231335800414</c:v>
                </c:pt>
                <c:pt idx="2147">
                  <c:v>9775.1289116639709</c:v>
                </c:pt>
                <c:pt idx="2148">
                  <c:v>9778.3339362232873</c:v>
                </c:pt>
                <c:pt idx="2149">
                  <c:v>9781.5382076454698</c:v>
                </c:pt>
                <c:pt idx="2150">
                  <c:v>9784.7417263176703</c:v>
                </c:pt>
                <c:pt idx="2151">
                  <c:v>9787.9444926267261</c:v>
                </c:pt>
                <c:pt idx="2152">
                  <c:v>9791.1465069591541</c:v>
                </c:pt>
                <c:pt idx="2153">
                  <c:v>9794.3477697011549</c:v>
                </c:pt>
                <c:pt idx="2154">
                  <c:v>9797.5482812386108</c:v>
                </c:pt>
                <c:pt idx="2155">
                  <c:v>9800.7480419570729</c:v>
                </c:pt>
                <c:pt idx="2156">
                  <c:v>9803.9470522417869</c:v>
                </c:pt>
                <c:pt idx="2157">
                  <c:v>9807.145312477669</c:v>
                </c:pt>
                <c:pt idx="2158">
                  <c:v>9810.3428230493319</c:v>
                </c:pt>
                <c:pt idx="2159">
                  <c:v>9813.5395843410606</c:v>
                </c:pt>
                <c:pt idx="2160">
                  <c:v>9816.7355967368221</c:v>
                </c:pt>
                <c:pt idx="2161">
                  <c:v>9819.9308606202649</c:v>
                </c:pt>
                <c:pt idx="2162">
                  <c:v>9823.1253763747336</c:v>
                </c:pt>
                <c:pt idx="2163">
                  <c:v>9826.3191443832384</c:v>
                </c:pt>
                <c:pt idx="2164">
                  <c:v>9829.5121650284891</c:v>
                </c:pt>
                <c:pt idx="2165">
                  <c:v>9832.7044386928701</c:v>
                </c:pt>
                <c:pt idx="2166">
                  <c:v>9835.8959657584473</c:v>
                </c:pt>
                <c:pt idx="2167">
                  <c:v>9839.0867466069885</c:v>
                </c:pt>
                <c:pt idx="2168">
                  <c:v>9842.2767816199284</c:v>
                </c:pt>
                <c:pt idx="2169">
                  <c:v>9845.4660711783945</c:v>
                </c:pt>
                <c:pt idx="2170">
                  <c:v>9848.6546156632012</c:v>
                </c:pt>
                <c:pt idx="2171">
                  <c:v>9851.8424154548538</c:v>
                </c:pt>
                <c:pt idx="2172">
                  <c:v>9855.0294709335267</c:v>
                </c:pt>
                <c:pt idx="2173">
                  <c:v>9858.2157824790975</c:v>
                </c:pt>
                <c:pt idx="2174">
                  <c:v>9861.4013504711256</c:v>
                </c:pt>
                <c:pt idx="2175">
                  <c:v>9864.5861752888522</c:v>
                </c:pt>
                <c:pt idx="2176">
                  <c:v>9867.7702573112292</c:v>
                </c:pt>
                <c:pt idx="2177">
                  <c:v>9870.9535969168537</c:v>
                </c:pt>
                <c:pt idx="2178">
                  <c:v>9874.1361944840501</c:v>
                </c:pt>
                <c:pt idx="2179">
                  <c:v>9877.3180503908225</c:v>
                </c:pt>
                <c:pt idx="2180">
                  <c:v>9880.4991650148495</c:v>
                </c:pt>
                <c:pt idx="2181">
                  <c:v>9883.6795387335114</c:v>
                </c:pt>
                <c:pt idx="2182">
                  <c:v>9886.8591719238721</c:v>
                </c:pt>
                <c:pt idx="2183">
                  <c:v>9890.0380649626968</c:v>
                </c:pt>
                <c:pt idx="2184">
                  <c:v>9893.2162182264292</c:v>
                </c:pt>
                <c:pt idx="2185">
                  <c:v>9896.3936320911962</c:v>
                </c:pt>
                <c:pt idx="2186">
                  <c:v>9899.5703069328392</c:v>
                </c:pt>
                <c:pt idx="2187">
                  <c:v>9902.7462431268723</c:v>
                </c:pt>
                <c:pt idx="2188">
                  <c:v>9905.9214410485019</c:v>
                </c:pt>
                <c:pt idx="2189">
                  <c:v>9909.095901072631</c:v>
                </c:pt>
                <c:pt idx="2190">
                  <c:v>9912.2696235738604</c:v>
                </c:pt>
                <c:pt idx="2191">
                  <c:v>9915.4426089264743</c:v>
                </c:pt>
                <c:pt idx="2192">
                  <c:v>9918.6148575044481</c:v>
                </c:pt>
                <c:pt idx="2193">
                  <c:v>9921.7863696814493</c:v>
                </c:pt>
                <c:pt idx="2194">
                  <c:v>9924.9571458308565</c:v>
                </c:pt>
                <c:pt idx="2195">
                  <c:v>9928.127186325717</c:v>
                </c:pt>
                <c:pt idx="2196">
                  <c:v>9931.2964915387911</c:v>
                </c:pt>
                <c:pt idx="2197">
                  <c:v>9934.465061842513</c:v>
                </c:pt>
                <c:pt idx="2198">
                  <c:v>9937.6328976090372</c:v>
                </c:pt>
                <c:pt idx="2199">
                  <c:v>9940.7999992101904</c:v>
                </c:pt>
                <c:pt idx="2200">
                  <c:v>9943.9663670175087</c:v>
                </c:pt>
                <c:pt idx="2201">
                  <c:v>9947.1320014022167</c:v>
                </c:pt>
                <c:pt idx="2202">
                  <c:v>9950.2969027352337</c:v>
                </c:pt>
                <c:pt idx="2203">
                  <c:v>9953.4610713871753</c:v>
                </c:pt>
                <c:pt idx="2204">
                  <c:v>9956.6245077283675</c:v>
                </c:pt>
                <c:pt idx="2205">
                  <c:v>9959.7872121288055</c:v>
                </c:pt>
                <c:pt idx="2206">
                  <c:v>9962.9491849581991</c:v>
                </c:pt>
                <c:pt idx="2207">
                  <c:v>9966.1104265859631</c:v>
                </c:pt>
                <c:pt idx="2208">
                  <c:v>9969.2709373811849</c:v>
                </c:pt>
                <c:pt idx="2209">
                  <c:v>9972.4307177126775</c:v>
                </c:pt>
                <c:pt idx="2210">
                  <c:v>9975.5897679489262</c:v>
                </c:pt>
                <c:pt idx="2211">
                  <c:v>9978.7480884581346</c:v>
                </c:pt>
                <c:pt idx="2212">
                  <c:v>9981.9056796081913</c:v>
                </c:pt>
                <c:pt idx="2213">
                  <c:v>9985.0625417666997</c:v>
                </c:pt>
                <c:pt idx="2214">
                  <c:v>9988.2186753009428</c:v>
                </c:pt>
                <c:pt idx="2215">
                  <c:v>9991.3740805779089</c:v>
                </c:pt>
                <c:pt idx="2216">
                  <c:v>9994.5287579643009</c:v>
                </c:pt>
                <c:pt idx="2217">
                  <c:v>9997.6827078265069</c:v>
                </c:pt>
                <c:pt idx="2218">
                  <c:v>10000.835930530608</c:v>
                </c:pt>
                <c:pt idx="2219">
                  <c:v>10003.98842644242</c:v>
                </c:pt>
                <c:pt idx="2220">
                  <c:v>10007.140195927408</c:v>
                </c:pt>
                <c:pt idx="2221">
                  <c:v>10010.29123935079</c:v>
                </c:pt>
                <c:pt idx="2222">
                  <c:v>10013.441557077462</c:v>
                </c:pt>
                <c:pt idx="2223">
                  <c:v>10016.591149472009</c:v>
                </c:pt>
                <c:pt idx="2224">
                  <c:v>10019.740016898744</c:v>
                </c:pt>
                <c:pt idx="2225">
                  <c:v>10022.888159721648</c:v>
                </c:pt>
                <c:pt idx="2226">
                  <c:v>10026.035578304462</c:v>
                </c:pt>
                <c:pt idx="2227">
                  <c:v>10029.182273010561</c:v>
                </c:pt>
                <c:pt idx="2228">
                  <c:v>10032.32824420308</c:v>
                </c:pt>
                <c:pt idx="2229">
                  <c:v>10035.47349224483</c:v>
                </c:pt>
                <c:pt idx="2230">
                  <c:v>10038.61801749832</c:v>
                </c:pt>
                <c:pt idx="2231">
                  <c:v>10041.76182032579</c:v>
                </c:pt>
                <c:pt idx="2232">
                  <c:v>10044.904901089158</c:v>
                </c:pt>
                <c:pt idx="2233">
                  <c:v>10048.047260150064</c:v>
                </c:pt>
                <c:pt idx="2234">
                  <c:v>10051.18889786983</c:v>
                </c:pt>
                <c:pt idx="2235">
                  <c:v>10054.329814609519</c:v>
                </c:pt>
                <c:pt idx="2236">
                  <c:v>10057.47001072988</c:v>
                </c:pt>
                <c:pt idx="2237">
                  <c:v>10060.609486591351</c:v>
                </c:pt>
                <c:pt idx="2238">
                  <c:v>10063.748242554113</c:v>
                </c:pt>
                <c:pt idx="2239">
                  <c:v>10066.886278978011</c:v>
                </c:pt>
                <c:pt idx="2240">
                  <c:v>10070.023596222642</c:v>
                </c:pt>
                <c:pt idx="2241">
                  <c:v>10073.160194647277</c:v>
                </c:pt>
                <c:pt idx="2242">
                  <c:v>10076.296074610909</c:v>
                </c:pt>
                <c:pt idx="2243">
                  <c:v>10079.43123647223</c:v>
                </c:pt>
                <c:pt idx="2244">
                  <c:v>10082.565680589649</c:v>
                </c:pt>
                <c:pt idx="2245">
                  <c:v>10085.699407321285</c:v>
                </c:pt>
                <c:pt idx="2246">
                  <c:v>10088.832417024942</c:v>
                </c:pt>
                <c:pt idx="2247">
                  <c:v>10091.964710058162</c:v>
                </c:pt>
                <c:pt idx="2248">
                  <c:v>10095.09628677818</c:v>
                </c:pt>
                <c:pt idx="2249">
                  <c:v>10098.227147541951</c:v>
                </c:pt>
                <c:pt idx="2250">
                  <c:v>10101.357292706129</c:v>
                </c:pt>
                <c:pt idx="2251">
                  <c:v>10104.486722627089</c:v>
                </c:pt>
                <c:pt idx="2252">
                  <c:v>10107.615437660897</c:v>
                </c:pt>
                <c:pt idx="2253">
                  <c:v>10110.743438163352</c:v>
                </c:pt>
                <c:pt idx="2254">
                  <c:v>10113.870724489949</c:v>
                </c:pt>
                <c:pt idx="2255">
                  <c:v>10116.9972969959</c:v>
                </c:pt>
                <c:pt idx="2256">
                  <c:v>10120.123156036121</c:v>
                </c:pt>
                <c:pt idx="2257">
                  <c:v>10123.248301965263</c:v>
                </c:pt>
                <c:pt idx="2258">
                  <c:v>10126.372735137649</c:v>
                </c:pt>
                <c:pt idx="2259">
                  <c:v>10129.49645590736</c:v>
                </c:pt>
                <c:pt idx="2260">
                  <c:v>10132.619464628149</c:v>
                </c:pt>
                <c:pt idx="2261">
                  <c:v>10135.741761653502</c:v>
                </c:pt>
                <c:pt idx="2262">
                  <c:v>10138.863347336624</c:v>
                </c:pt>
                <c:pt idx="2263">
                  <c:v>10141.984222030413</c:v>
                </c:pt>
                <c:pt idx="2264">
                  <c:v>10145.1043860875</c:v>
                </c:pt>
                <c:pt idx="2265">
                  <c:v>10148.223839860209</c:v>
                </c:pt>
                <c:pt idx="2266">
                  <c:v>10151.342583700611</c:v>
                </c:pt>
                <c:pt idx="2267">
                  <c:v>10154.460617960449</c:v>
                </c:pt>
                <c:pt idx="2268">
                  <c:v>10157.577942991231</c:v>
                </c:pt>
                <c:pt idx="2269">
                  <c:v>10160.694559144133</c:v>
                </c:pt>
                <c:pt idx="2270">
                  <c:v>10163.810466770063</c:v>
                </c:pt>
                <c:pt idx="2271">
                  <c:v>10166.92566621964</c:v>
                </c:pt>
                <c:pt idx="2272">
                  <c:v>10170.04015784323</c:v>
                </c:pt>
                <c:pt idx="2273">
                  <c:v>10173.15394199088</c:v>
                </c:pt>
                <c:pt idx="2274">
                  <c:v>10176.26701901235</c:v>
                </c:pt>
                <c:pt idx="2275">
                  <c:v>10179.379389257147</c:v>
                </c:pt>
                <c:pt idx="2276">
                  <c:v>10182.49105307448</c:v>
                </c:pt>
                <c:pt idx="2277">
                  <c:v>10185.602010813262</c:v>
                </c:pt>
                <c:pt idx="2278">
                  <c:v>10188.712262822144</c:v>
                </c:pt>
                <c:pt idx="2279">
                  <c:v>10191.821809449468</c:v>
                </c:pt>
                <c:pt idx="2280">
                  <c:v>10194.93065104334</c:v>
                </c:pt>
                <c:pt idx="2281">
                  <c:v>10198.038787951531</c:v>
                </c:pt>
                <c:pt idx="2282">
                  <c:v>10201.14622052157</c:v>
                </c:pt>
                <c:pt idx="2283">
                  <c:v>10204.25294910069</c:v>
                </c:pt>
                <c:pt idx="2284">
                  <c:v>10207.358974035827</c:v>
                </c:pt>
                <c:pt idx="2285">
                  <c:v>10210.464295673681</c:v>
                </c:pt>
                <c:pt idx="2286">
                  <c:v>10213.568914360618</c:v>
                </c:pt>
                <c:pt idx="2287">
                  <c:v>10216.67283044276</c:v>
                </c:pt>
                <c:pt idx="2288">
                  <c:v>10219.776044265929</c:v>
                </c:pt>
                <c:pt idx="2289">
                  <c:v>10222.878556175699</c:v>
                </c:pt>
                <c:pt idx="2290">
                  <c:v>10225.98036651732</c:v>
                </c:pt>
                <c:pt idx="2291">
                  <c:v>10229.08147563579</c:v>
                </c:pt>
                <c:pt idx="2292">
                  <c:v>10232.18188387583</c:v>
                </c:pt>
                <c:pt idx="2293">
                  <c:v>10235.281591581879</c:v>
                </c:pt>
                <c:pt idx="2294">
                  <c:v>10238.380599098078</c:v>
                </c:pt>
                <c:pt idx="2295">
                  <c:v>10241.478906768327</c:v>
                </c:pt>
                <c:pt idx="2296">
                  <c:v>10244.57651493622</c:v>
                </c:pt>
                <c:pt idx="2297">
                  <c:v>10247.67342394508</c:v>
                </c:pt>
                <c:pt idx="2298">
                  <c:v>10250.769634137951</c:v>
                </c:pt>
                <c:pt idx="2299">
                  <c:v>10253.865145857608</c:v>
                </c:pt>
                <c:pt idx="2300">
                  <c:v>10256.959959446558</c:v>
                </c:pt>
                <c:pt idx="2301">
                  <c:v>10260.054075247001</c:v>
                </c:pt>
                <c:pt idx="2302">
                  <c:v>10263.14749360088</c:v>
                </c:pt>
                <c:pt idx="2303">
                  <c:v>10266.240214849871</c:v>
                </c:pt>
                <c:pt idx="2304">
                  <c:v>10269.33223933535</c:v>
                </c:pt>
                <c:pt idx="2305">
                  <c:v>10272.423567398451</c:v>
                </c:pt>
                <c:pt idx="2306">
                  <c:v>10275.514199380001</c:v>
                </c:pt>
                <c:pt idx="2307">
                  <c:v>10278.604135620561</c:v>
                </c:pt>
                <c:pt idx="2308">
                  <c:v>10281.693376460429</c:v>
                </c:pt>
                <c:pt idx="2309">
                  <c:v>10284.78192223963</c:v>
                </c:pt>
                <c:pt idx="2310">
                  <c:v>10287.869773297898</c:v>
                </c:pt>
                <c:pt idx="2311">
                  <c:v>10290.956929974696</c:v>
                </c:pt>
                <c:pt idx="2312">
                  <c:v>10294.04339260923</c:v>
                </c:pt>
                <c:pt idx="2313">
                  <c:v>10297.12916154041</c:v>
                </c:pt>
                <c:pt idx="2314">
                  <c:v>10300.214237106904</c:v>
                </c:pt>
                <c:pt idx="2315">
                  <c:v>10303.298619647056</c:v>
                </c:pt>
                <c:pt idx="2316">
                  <c:v>10306.382309499008</c:v>
                </c:pt>
                <c:pt idx="2317">
                  <c:v>10309.465307000568</c:v>
                </c:pt>
                <c:pt idx="2318">
                  <c:v>10312.547612489308</c:v>
                </c:pt>
                <c:pt idx="2319">
                  <c:v>10315.629226302512</c:v>
                </c:pt>
                <c:pt idx="2320">
                  <c:v>10318.710148777192</c:v>
                </c:pt>
                <c:pt idx="2321">
                  <c:v>10321.7903802501</c:v>
                </c:pt>
                <c:pt idx="2322">
                  <c:v>10324.869921057709</c:v>
                </c:pt>
                <c:pt idx="2323">
                  <c:v>10327.948771536221</c:v>
                </c:pt>
                <c:pt idx="2324">
                  <c:v>10331.026932021578</c:v>
                </c:pt>
                <c:pt idx="2325">
                  <c:v>10334.104402849443</c:v>
                </c:pt>
                <c:pt idx="2326">
                  <c:v>10337.1811843552</c:v>
                </c:pt>
                <c:pt idx="2327">
                  <c:v>10340.257276873979</c:v>
                </c:pt>
                <c:pt idx="2328">
                  <c:v>10343.332680740637</c:v>
                </c:pt>
                <c:pt idx="2329">
                  <c:v>10346.407396289767</c:v>
                </c:pt>
                <c:pt idx="2330">
                  <c:v>10349.481423855679</c:v>
                </c:pt>
                <c:pt idx="2331">
                  <c:v>10352.55476377243</c:v>
                </c:pt>
                <c:pt idx="2332">
                  <c:v>10355.627416373793</c:v>
                </c:pt>
                <c:pt idx="2333">
                  <c:v>10358.699381993269</c:v>
                </c:pt>
                <c:pt idx="2334">
                  <c:v>10361.770660964121</c:v>
                </c:pt>
                <c:pt idx="2335">
                  <c:v>10364.841253619319</c:v>
                </c:pt>
                <c:pt idx="2336">
                  <c:v>10367.91116029158</c:v>
                </c:pt>
                <c:pt idx="2337">
                  <c:v>10370.98038131334</c:v>
                </c:pt>
                <c:pt idx="2338">
                  <c:v>10374.048917016791</c:v>
                </c:pt>
                <c:pt idx="2339">
                  <c:v>10377.116767733813</c:v>
                </c:pt>
                <c:pt idx="2340">
                  <c:v>10380.183933796077</c:v>
                </c:pt>
                <c:pt idx="2341">
                  <c:v>10383.250415534952</c:v>
                </c:pt>
                <c:pt idx="2342">
                  <c:v>10386.316213281538</c:v>
                </c:pt>
                <c:pt idx="2343">
                  <c:v>10389.381327366709</c:v>
                </c:pt>
                <c:pt idx="2344">
                  <c:v>10392.445758121024</c:v>
                </c:pt>
                <c:pt idx="2345">
                  <c:v>10395.509505874799</c:v>
                </c:pt>
                <c:pt idx="2346">
                  <c:v>10398.5725709581</c:v>
                </c:pt>
                <c:pt idx="2347">
                  <c:v>10401.634953700703</c:v>
                </c:pt>
                <c:pt idx="2348">
                  <c:v>10404.69665443214</c:v>
                </c:pt>
                <c:pt idx="2349">
                  <c:v>10407.757673481656</c:v>
                </c:pt>
                <c:pt idx="2350">
                  <c:v>10410.81801117826</c:v>
                </c:pt>
                <c:pt idx="2351">
                  <c:v>10413.87766785068</c:v>
                </c:pt>
                <c:pt idx="2352">
                  <c:v>10416.936643827377</c:v>
                </c:pt>
                <c:pt idx="2353">
                  <c:v>10419.994939436578</c:v>
                </c:pt>
                <c:pt idx="2354">
                  <c:v>10423.052555006199</c:v>
                </c:pt>
                <c:pt idx="2355">
                  <c:v>10426.109490863942</c:v>
                </c:pt>
                <c:pt idx="2356">
                  <c:v>10429.165747337202</c:v>
                </c:pt>
                <c:pt idx="2357">
                  <c:v>10432.22132475316</c:v>
                </c:pt>
                <c:pt idx="2358">
                  <c:v>10435.276223438688</c:v>
                </c:pt>
                <c:pt idx="2359">
                  <c:v>10438.330443720442</c:v>
                </c:pt>
                <c:pt idx="2360">
                  <c:v>10441.383985924778</c:v>
                </c:pt>
                <c:pt idx="2361">
                  <c:v>10444.43685037781</c:v>
                </c:pt>
                <c:pt idx="2362">
                  <c:v>10447.489037405388</c:v>
                </c:pt>
                <c:pt idx="2363">
                  <c:v>10450.540547333112</c:v>
                </c:pt>
                <c:pt idx="2364">
                  <c:v>10453.591380486288</c:v>
                </c:pt>
                <c:pt idx="2365">
                  <c:v>10456.641537190011</c:v>
                </c:pt>
                <c:pt idx="2366">
                  <c:v>10459.691017769082</c:v>
                </c:pt>
                <c:pt idx="2367">
                  <c:v>10462.739822548039</c:v>
                </c:pt>
                <c:pt idx="2368">
                  <c:v>10465.787951851182</c:v>
                </c:pt>
                <c:pt idx="2369">
                  <c:v>10468.83540600255</c:v>
                </c:pt>
                <c:pt idx="2370">
                  <c:v>10471.8821853259</c:v>
                </c:pt>
                <c:pt idx="2371">
                  <c:v>10474.92829014476</c:v>
                </c:pt>
                <c:pt idx="2372">
                  <c:v>10477.973720782389</c:v>
                </c:pt>
                <c:pt idx="2373">
                  <c:v>10481.018477561773</c:v>
                </c:pt>
                <c:pt idx="2374">
                  <c:v>10484.062560805653</c:v>
                </c:pt>
                <c:pt idx="2375">
                  <c:v>10487.105970836519</c:v>
                </c:pt>
                <c:pt idx="2376">
                  <c:v>10490.148707976592</c:v>
                </c:pt>
                <c:pt idx="2377">
                  <c:v>10493.190772547841</c:v>
                </c:pt>
                <c:pt idx="2378">
                  <c:v>10496.232164871984</c:v>
                </c:pt>
                <c:pt idx="2379">
                  <c:v>10499.27288527046</c:v>
                </c:pt>
                <c:pt idx="2380">
                  <c:v>10502.312934064486</c:v>
                </c:pt>
                <c:pt idx="2381">
                  <c:v>10505.352311574998</c:v>
                </c:pt>
                <c:pt idx="2382">
                  <c:v>10508.391018122682</c:v>
                </c:pt>
                <c:pt idx="2383">
                  <c:v>10511.429054027971</c:v>
                </c:pt>
                <c:pt idx="2384">
                  <c:v>10514.466419611028</c:v>
                </c:pt>
                <c:pt idx="2385">
                  <c:v>10517.50311519179</c:v>
                </c:pt>
                <c:pt idx="2386">
                  <c:v>10520.539141089919</c:v>
                </c:pt>
                <c:pt idx="2387">
                  <c:v>10523.574497624822</c:v>
                </c:pt>
                <c:pt idx="2388">
                  <c:v>10526.609185115653</c:v>
                </c:pt>
                <c:pt idx="2389">
                  <c:v>10529.643203881322</c:v>
                </c:pt>
                <c:pt idx="2390">
                  <c:v>10532.676554240468</c:v>
                </c:pt>
                <c:pt idx="2391">
                  <c:v>10535.709236511502</c:v>
                </c:pt>
                <c:pt idx="2392">
                  <c:v>10538.741251012554</c:v>
                </c:pt>
                <c:pt idx="2393">
                  <c:v>10541.772598061501</c:v>
                </c:pt>
                <c:pt idx="2394">
                  <c:v>10544.803277975992</c:v>
                </c:pt>
                <c:pt idx="2395">
                  <c:v>10547.83329107341</c:v>
                </c:pt>
                <c:pt idx="2396">
                  <c:v>10550.862637670878</c:v>
                </c:pt>
                <c:pt idx="2397">
                  <c:v>10553.891318085291</c:v>
                </c:pt>
                <c:pt idx="2398">
                  <c:v>10556.919332633241</c:v>
                </c:pt>
                <c:pt idx="2399">
                  <c:v>10559.946681631131</c:v>
                </c:pt>
                <c:pt idx="2400">
                  <c:v>10562.97336539507</c:v>
                </c:pt>
                <c:pt idx="2401">
                  <c:v>10565.999384240939</c:v>
                </c:pt>
                <c:pt idx="2402">
                  <c:v>10569.024738484342</c:v>
                </c:pt>
                <c:pt idx="2403">
                  <c:v>10572.049428440661</c:v>
                </c:pt>
                <c:pt idx="2404">
                  <c:v>10575.073454425003</c:v>
                </c:pt>
                <c:pt idx="2405">
                  <c:v>10578.096816752242</c:v>
                </c:pt>
                <c:pt idx="2406">
                  <c:v>10581.119515737</c:v>
                </c:pt>
                <c:pt idx="2407">
                  <c:v>10584.14155169363</c:v>
                </c:pt>
                <c:pt idx="2408">
                  <c:v>10587.162924936269</c:v>
                </c:pt>
                <c:pt idx="2409">
                  <c:v>10590.183635778771</c:v>
                </c:pt>
                <c:pt idx="2410">
                  <c:v>10593.203684534759</c:v>
                </c:pt>
                <c:pt idx="2411">
                  <c:v>10596.223071517601</c:v>
                </c:pt>
                <c:pt idx="2412">
                  <c:v>10599.241797040431</c:v>
                </c:pt>
                <c:pt idx="2413">
                  <c:v>10602.259861416102</c:v>
                </c:pt>
                <c:pt idx="2414">
                  <c:v>10605.277264957251</c:v>
                </c:pt>
                <c:pt idx="2415">
                  <c:v>10608.294007976252</c:v>
                </c:pt>
                <c:pt idx="2416">
                  <c:v>10611.310090785228</c:v>
                </c:pt>
                <c:pt idx="2417">
                  <c:v>10614.325513696069</c:v>
                </c:pt>
                <c:pt idx="2418">
                  <c:v>10617.340277020399</c:v>
                </c:pt>
                <c:pt idx="2419">
                  <c:v>10620.354381069617</c:v>
                </c:pt>
                <c:pt idx="2420">
                  <c:v>10623.367826154858</c:v>
                </c:pt>
                <c:pt idx="2421">
                  <c:v>10626.380612587009</c:v>
                </c:pt>
                <c:pt idx="2422">
                  <c:v>10629.392740676712</c:v>
                </c:pt>
                <c:pt idx="2423">
                  <c:v>10632.404210734379</c:v>
                </c:pt>
                <c:pt idx="2424">
                  <c:v>10635.415023070158</c:v>
                </c:pt>
                <c:pt idx="2425">
                  <c:v>10638.425177993959</c:v>
                </c:pt>
                <c:pt idx="2426">
                  <c:v>10641.434675815452</c:v>
                </c:pt>
                <c:pt idx="2427">
                  <c:v>10644.443516844041</c:v>
                </c:pt>
                <c:pt idx="2428">
                  <c:v>10647.4517013889</c:v>
                </c:pt>
                <c:pt idx="2429">
                  <c:v>10650.459229758961</c:v>
                </c:pt>
                <c:pt idx="2430">
                  <c:v>10653.466102262908</c:v>
                </c:pt>
                <c:pt idx="2431">
                  <c:v>10656.472319209181</c:v>
                </c:pt>
                <c:pt idx="2432">
                  <c:v>10659.477880905968</c:v>
                </c:pt>
                <c:pt idx="2433">
                  <c:v>10662.48278766122</c:v>
                </c:pt>
                <c:pt idx="2434">
                  <c:v>10665.487039782649</c:v>
                </c:pt>
                <c:pt idx="2435">
                  <c:v>10668.490637577708</c:v>
                </c:pt>
                <c:pt idx="2436">
                  <c:v>10671.49358135363</c:v>
                </c:pt>
                <c:pt idx="2437">
                  <c:v>10674.495871417388</c:v>
                </c:pt>
                <c:pt idx="2438">
                  <c:v>10677.49750807571</c:v>
                </c:pt>
                <c:pt idx="2439">
                  <c:v>10680.49849163509</c:v>
                </c:pt>
                <c:pt idx="2440">
                  <c:v>10683.498822401771</c:v>
                </c:pt>
                <c:pt idx="2441">
                  <c:v>10686.498500681768</c:v>
                </c:pt>
                <c:pt idx="2442">
                  <c:v>10689.497526780848</c:v>
                </c:pt>
                <c:pt idx="2443">
                  <c:v>10692.495901004519</c:v>
                </c:pt>
                <c:pt idx="2444">
                  <c:v>10695.493623658089</c:v>
                </c:pt>
                <c:pt idx="2445">
                  <c:v>10698.490695046568</c:v>
                </c:pt>
                <c:pt idx="2446">
                  <c:v>10701.487115474769</c:v>
                </c:pt>
                <c:pt idx="2447">
                  <c:v>10704.482885247258</c:v>
                </c:pt>
                <c:pt idx="2448">
                  <c:v>10707.478004668346</c:v>
                </c:pt>
                <c:pt idx="2449">
                  <c:v>10710.47247404211</c:v>
                </c:pt>
                <c:pt idx="2450">
                  <c:v>10713.466293672389</c:v>
                </c:pt>
                <c:pt idx="2451">
                  <c:v>10716.45946386277</c:v>
                </c:pt>
                <c:pt idx="2452">
                  <c:v>10719.451984916628</c:v>
                </c:pt>
                <c:pt idx="2453">
                  <c:v>10722.443857137072</c:v>
                </c:pt>
                <c:pt idx="2454">
                  <c:v>10725.435080826979</c:v>
                </c:pt>
                <c:pt idx="2455">
                  <c:v>10728.425656288988</c:v>
                </c:pt>
                <c:pt idx="2456">
                  <c:v>10731.415583825508</c:v>
                </c:pt>
                <c:pt idx="2457">
                  <c:v>10734.4048637387</c:v>
                </c:pt>
                <c:pt idx="2458">
                  <c:v>10737.393496330491</c:v>
                </c:pt>
                <c:pt idx="2459">
                  <c:v>10740.38148190255</c:v>
                </c:pt>
                <c:pt idx="2460">
                  <c:v>10743.368820756337</c:v>
                </c:pt>
                <c:pt idx="2461">
                  <c:v>10746.355513193066</c:v>
                </c:pt>
                <c:pt idx="2462">
                  <c:v>10749.34155951371</c:v>
                </c:pt>
                <c:pt idx="2463">
                  <c:v>10752.326960018991</c:v>
                </c:pt>
                <c:pt idx="2464">
                  <c:v>10755.31171500942</c:v>
                </c:pt>
                <c:pt idx="2465">
                  <c:v>10758.295824785258</c:v>
                </c:pt>
                <c:pt idx="2466">
                  <c:v>10761.279289646531</c:v>
                </c:pt>
                <c:pt idx="2467">
                  <c:v>10764.262109893009</c:v>
                </c:pt>
                <c:pt idx="2468">
                  <c:v>10767.244285824272</c:v>
                </c:pt>
                <c:pt idx="2469">
                  <c:v>10770.225817739612</c:v>
                </c:pt>
                <c:pt idx="2470">
                  <c:v>10773.20670593813</c:v>
                </c:pt>
                <c:pt idx="2471">
                  <c:v>10776.186950718649</c:v>
                </c:pt>
                <c:pt idx="2472">
                  <c:v>10779.166552379802</c:v>
                </c:pt>
                <c:pt idx="2473">
                  <c:v>10782.145511219951</c:v>
                </c:pt>
                <c:pt idx="2474">
                  <c:v>10785.123827537242</c:v>
                </c:pt>
                <c:pt idx="2475">
                  <c:v>10788.10150162957</c:v>
                </c:pt>
                <c:pt idx="2476">
                  <c:v>10791.078533794609</c:v>
                </c:pt>
                <c:pt idx="2477">
                  <c:v>10794.054924329797</c:v>
                </c:pt>
                <c:pt idx="2478">
                  <c:v>10797.030673532339</c:v>
                </c:pt>
                <c:pt idx="2479">
                  <c:v>10800.005781699198</c:v>
                </c:pt>
                <c:pt idx="2480">
                  <c:v>10802.98024912712</c:v>
                </c:pt>
                <c:pt idx="2481">
                  <c:v>10805.954076112592</c:v>
                </c:pt>
                <c:pt idx="2482">
                  <c:v>10808.927262951891</c:v>
                </c:pt>
                <c:pt idx="2483">
                  <c:v>10811.899809941047</c:v>
                </c:pt>
                <c:pt idx="2484">
                  <c:v>10814.871717375872</c:v>
                </c:pt>
                <c:pt idx="2485">
                  <c:v>10817.842985551923</c:v>
                </c:pt>
                <c:pt idx="2486">
                  <c:v>10820.813614764538</c:v>
                </c:pt>
                <c:pt idx="2487">
                  <c:v>10823.78360530883</c:v>
                </c:pt>
                <c:pt idx="2488">
                  <c:v>10826.752957479683</c:v>
                </c:pt>
                <c:pt idx="2489">
                  <c:v>10829.721671571711</c:v>
                </c:pt>
                <c:pt idx="2490">
                  <c:v>10832.689747879354</c:v>
                </c:pt>
                <c:pt idx="2491">
                  <c:v>10835.657186696768</c:v>
                </c:pt>
                <c:pt idx="2492">
                  <c:v>10838.623988317911</c:v>
                </c:pt>
                <c:pt idx="2493">
                  <c:v>10841.590153036503</c:v>
                </c:pt>
                <c:pt idx="2494">
                  <c:v>10844.555681146028</c:v>
                </c:pt>
                <c:pt idx="2495">
                  <c:v>10847.520572939742</c:v>
                </c:pt>
                <c:pt idx="2496">
                  <c:v>10850.484828710662</c:v>
                </c:pt>
                <c:pt idx="2497">
                  <c:v>10853.448448751604</c:v>
                </c:pt>
                <c:pt idx="2498">
                  <c:v>10856.41143335511</c:v>
                </c:pt>
                <c:pt idx="2499">
                  <c:v>10859.373782813533</c:v>
                </c:pt>
                <c:pt idx="2500">
                  <c:v>10862.335497418982</c:v>
                </c:pt>
                <c:pt idx="2501">
                  <c:v>10865.296577463318</c:v>
                </c:pt>
                <c:pt idx="2502">
                  <c:v>10868.257023238208</c:v>
                </c:pt>
                <c:pt idx="2503">
                  <c:v>10871.216835035069</c:v>
                </c:pt>
                <c:pt idx="2504">
                  <c:v>10874.176013145077</c:v>
                </c:pt>
                <c:pt idx="2505">
                  <c:v>10877.134557859226</c:v>
                </c:pt>
                <c:pt idx="2506">
                  <c:v>10880.09246946822</c:v>
                </c:pt>
                <c:pt idx="2507">
                  <c:v>10883.049748262583</c:v>
                </c:pt>
                <c:pt idx="2508">
                  <c:v>10886.006394532589</c:v>
                </c:pt>
                <c:pt idx="2509">
                  <c:v>10888.962408568303</c:v>
                </c:pt>
                <c:pt idx="2510">
                  <c:v>10891.91779065952</c:v>
                </c:pt>
                <c:pt idx="2511">
                  <c:v>10894.87254109587</c:v>
                </c:pt>
                <c:pt idx="2512">
                  <c:v>10897.8266601667</c:v>
                </c:pt>
                <c:pt idx="2513">
                  <c:v>10900.780148161182</c:v>
                </c:pt>
                <c:pt idx="2514">
                  <c:v>10903.733005368202</c:v>
                </c:pt>
                <c:pt idx="2515">
                  <c:v>10906.68523207647</c:v>
                </c:pt>
                <c:pt idx="2516">
                  <c:v>10909.63682857445</c:v>
                </c:pt>
                <c:pt idx="2517">
                  <c:v>10912.58779515037</c:v>
                </c:pt>
                <c:pt idx="2518">
                  <c:v>10915.538132092262</c:v>
                </c:pt>
                <c:pt idx="2519">
                  <c:v>10918.487839687894</c:v>
                </c:pt>
                <c:pt idx="2520">
                  <c:v>10921.436918224857</c:v>
                </c:pt>
                <c:pt idx="2521">
                  <c:v>10924.385367990468</c:v>
                </c:pt>
                <c:pt idx="2522">
                  <c:v>10927.33318927184</c:v>
                </c:pt>
                <c:pt idx="2523">
                  <c:v>10930.280382355872</c:v>
                </c:pt>
                <c:pt idx="2524">
                  <c:v>10933.226947529221</c:v>
                </c:pt>
                <c:pt idx="2525">
                  <c:v>10936.17288507832</c:v>
                </c:pt>
                <c:pt idx="2526">
                  <c:v>10939.118195289398</c:v>
                </c:pt>
                <c:pt idx="2527">
                  <c:v>10942.062878448451</c:v>
                </c:pt>
                <c:pt idx="2528">
                  <c:v>10945.006934841229</c:v>
                </c:pt>
                <c:pt idx="2529">
                  <c:v>10947.950364753298</c:v>
                </c:pt>
                <c:pt idx="2530">
                  <c:v>10950.893168469969</c:v>
                </c:pt>
                <c:pt idx="2531">
                  <c:v>10953.83534627633</c:v>
                </c:pt>
                <c:pt idx="2532">
                  <c:v>10956.776898457278</c:v>
                </c:pt>
                <c:pt idx="2533">
                  <c:v>10959.717825297461</c:v>
                </c:pt>
                <c:pt idx="2534">
                  <c:v>10962.658127081299</c:v>
                </c:pt>
                <c:pt idx="2535">
                  <c:v>10965.597804093008</c:v>
                </c:pt>
                <c:pt idx="2536">
                  <c:v>10968.536856616582</c:v>
                </c:pt>
                <c:pt idx="2537">
                  <c:v>10971.475284935768</c:v>
                </c:pt>
                <c:pt idx="2538">
                  <c:v>10974.41308933413</c:v>
                </c:pt>
                <c:pt idx="2539">
                  <c:v>10977.350270094978</c:v>
                </c:pt>
                <c:pt idx="2540">
                  <c:v>10980.28682750141</c:v>
                </c:pt>
                <c:pt idx="2541">
                  <c:v>10983.222761836323</c:v>
                </c:pt>
                <c:pt idx="2542">
                  <c:v>10986.158073382358</c:v>
                </c:pt>
                <c:pt idx="2543">
                  <c:v>10989.092762421962</c:v>
                </c:pt>
                <c:pt idx="2544">
                  <c:v>10992.026829237348</c:v>
                </c:pt>
                <c:pt idx="2545">
                  <c:v>10994.960274110519</c:v>
                </c:pt>
                <c:pt idx="2546">
                  <c:v>10997.893097323249</c:v>
                </c:pt>
                <c:pt idx="2547">
                  <c:v>11000.825299157101</c:v>
                </c:pt>
                <c:pt idx="2548">
                  <c:v>11003.756879893408</c:v>
                </c:pt>
                <c:pt idx="2549">
                  <c:v>11006.687839813289</c:v>
                </c:pt>
                <c:pt idx="2550">
                  <c:v>11009.618179197651</c:v>
                </c:pt>
                <c:pt idx="2551">
                  <c:v>11012.547898327162</c:v>
                </c:pt>
                <c:pt idx="2552">
                  <c:v>11015.476997482296</c:v>
                </c:pt>
                <c:pt idx="2553">
                  <c:v>11018.405476943288</c:v>
                </c:pt>
                <c:pt idx="2554">
                  <c:v>11021.333336990168</c:v>
                </c:pt>
                <c:pt idx="2555">
                  <c:v>11024.260577902753</c:v>
                </c:pt>
                <c:pt idx="2556">
                  <c:v>11027.187199960596</c:v>
                </c:pt>
                <c:pt idx="2557">
                  <c:v>11030.113203443108</c:v>
                </c:pt>
                <c:pt idx="2558">
                  <c:v>11033.03858862943</c:v>
                </c:pt>
                <c:pt idx="2559">
                  <c:v>11035.96335579848</c:v>
                </c:pt>
                <c:pt idx="2560">
                  <c:v>11038.887505228999</c:v>
                </c:pt>
                <c:pt idx="2561">
                  <c:v>11041.81103719947</c:v>
                </c:pt>
                <c:pt idx="2562">
                  <c:v>11044.73395198819</c:v>
                </c:pt>
                <c:pt idx="2563">
                  <c:v>11047.656249873229</c:v>
                </c:pt>
                <c:pt idx="2564">
                  <c:v>11050.57793113242</c:v>
                </c:pt>
                <c:pt idx="2565">
                  <c:v>11053.498996043418</c:v>
                </c:pt>
                <c:pt idx="2566">
                  <c:v>11056.419444883642</c:v>
                </c:pt>
                <c:pt idx="2567">
                  <c:v>11059.33927793027</c:v>
                </c:pt>
                <c:pt idx="2568">
                  <c:v>11062.258495460308</c:v>
                </c:pt>
                <c:pt idx="2569">
                  <c:v>11065.17709775054</c:v>
                </c:pt>
                <c:pt idx="2570">
                  <c:v>11068.095085077501</c:v>
                </c:pt>
                <c:pt idx="2571">
                  <c:v>11071.012457717541</c:v>
                </c:pt>
                <c:pt idx="2572">
                  <c:v>11073.92921594678</c:v>
                </c:pt>
                <c:pt idx="2573">
                  <c:v>11076.845360041129</c:v>
                </c:pt>
                <c:pt idx="2574">
                  <c:v>11079.7608902763</c:v>
                </c:pt>
                <c:pt idx="2575">
                  <c:v>11082.675806927768</c:v>
                </c:pt>
                <c:pt idx="2576">
                  <c:v>11085.590110270798</c:v>
                </c:pt>
                <c:pt idx="2577">
                  <c:v>11088.503800580451</c:v>
                </c:pt>
                <c:pt idx="2578">
                  <c:v>11091.416878131562</c:v>
                </c:pt>
                <c:pt idx="2579">
                  <c:v>11094.32934319876</c:v>
                </c:pt>
                <c:pt idx="2580">
                  <c:v>11097.241196056451</c:v>
                </c:pt>
                <c:pt idx="2581">
                  <c:v>11100.152436978849</c:v>
                </c:pt>
                <c:pt idx="2582">
                  <c:v>11103.063066239942</c:v>
                </c:pt>
                <c:pt idx="2583">
                  <c:v>11105.97308411349</c:v>
                </c:pt>
                <c:pt idx="2584">
                  <c:v>11108.88249087306</c:v>
                </c:pt>
                <c:pt idx="2585">
                  <c:v>11111.791286792011</c:v>
                </c:pt>
                <c:pt idx="2586">
                  <c:v>11114.699472143482</c:v>
                </c:pt>
                <c:pt idx="2587">
                  <c:v>11117.607047200379</c:v>
                </c:pt>
                <c:pt idx="2588">
                  <c:v>11120.514012235431</c:v>
                </c:pt>
                <c:pt idx="2589">
                  <c:v>11123.420367521139</c:v>
                </c:pt>
                <c:pt idx="2590">
                  <c:v>11126.326113329787</c:v>
                </c:pt>
                <c:pt idx="2591">
                  <c:v>11129.231249933462</c:v>
                </c:pt>
                <c:pt idx="2592">
                  <c:v>11132.13577760402</c:v>
                </c:pt>
                <c:pt idx="2593">
                  <c:v>11135.039696613128</c:v>
                </c:pt>
                <c:pt idx="2594">
                  <c:v>11137.943007232241</c:v>
                </c:pt>
                <c:pt idx="2595">
                  <c:v>11140.84570973257</c:v>
                </c:pt>
                <c:pt idx="2596">
                  <c:v>11143.74780438515</c:v>
                </c:pt>
                <c:pt idx="2597">
                  <c:v>11146.649291460802</c:v>
                </c:pt>
                <c:pt idx="2598">
                  <c:v>11149.550171230128</c:v>
                </c:pt>
                <c:pt idx="2599">
                  <c:v>11152.450443963528</c:v>
                </c:pt>
                <c:pt idx="2600">
                  <c:v>11155.350109931178</c:v>
                </c:pt>
                <c:pt idx="2601">
                  <c:v>11158.24916940306</c:v>
                </c:pt>
                <c:pt idx="2602">
                  <c:v>11161.147622648938</c:v>
                </c:pt>
                <c:pt idx="2603">
                  <c:v>11164.04546993837</c:v>
                </c:pt>
                <c:pt idx="2604">
                  <c:v>11166.942711540702</c:v>
                </c:pt>
                <c:pt idx="2605">
                  <c:v>11169.839347725079</c:v>
                </c:pt>
                <c:pt idx="2606">
                  <c:v>11172.735378760442</c:v>
                </c:pt>
                <c:pt idx="2607">
                  <c:v>11175.63080491549</c:v>
                </c:pt>
                <c:pt idx="2608">
                  <c:v>11178.525626458761</c:v>
                </c:pt>
                <c:pt idx="2609">
                  <c:v>11181.419843658548</c:v>
                </c:pt>
                <c:pt idx="2610">
                  <c:v>11184.313456782951</c:v>
                </c:pt>
                <c:pt idx="2611">
                  <c:v>11187.206466099871</c:v>
                </c:pt>
                <c:pt idx="2612">
                  <c:v>11190.098871876991</c:v>
                </c:pt>
                <c:pt idx="2613">
                  <c:v>11192.990674381777</c:v>
                </c:pt>
                <c:pt idx="2614">
                  <c:v>11195.881873881521</c:v>
                </c:pt>
                <c:pt idx="2615">
                  <c:v>11198.77247064326</c:v>
                </c:pt>
                <c:pt idx="2616">
                  <c:v>11201.662464933859</c:v>
                </c:pt>
                <c:pt idx="2617">
                  <c:v>11204.551857019982</c:v>
                </c:pt>
                <c:pt idx="2618">
                  <c:v>11207.44064716805</c:v>
                </c:pt>
                <c:pt idx="2619">
                  <c:v>11210.328835644319</c:v>
                </c:pt>
                <c:pt idx="2620">
                  <c:v>11213.216422714824</c:v>
                </c:pt>
                <c:pt idx="2621">
                  <c:v>11216.103408645371</c:v>
                </c:pt>
                <c:pt idx="2622">
                  <c:v>11218.989793701588</c:v>
                </c:pt>
                <c:pt idx="2623">
                  <c:v>11221.875578148891</c:v>
                </c:pt>
                <c:pt idx="2624">
                  <c:v>11224.760762252501</c:v>
                </c:pt>
                <c:pt idx="2625">
                  <c:v>11227.64534627741</c:v>
                </c:pt>
                <c:pt idx="2626">
                  <c:v>11230.529330488409</c:v>
                </c:pt>
                <c:pt idx="2627">
                  <c:v>11233.412715150122</c:v>
                </c:pt>
                <c:pt idx="2628">
                  <c:v>11236.29550052691</c:v>
                </c:pt>
                <c:pt idx="2629">
                  <c:v>11239.17768688298</c:v>
                </c:pt>
                <c:pt idx="2630">
                  <c:v>11242.059274482301</c:v>
                </c:pt>
                <c:pt idx="2631">
                  <c:v>11244.94026358866</c:v>
                </c:pt>
                <c:pt idx="2632">
                  <c:v>11247.820654465619</c:v>
                </c:pt>
                <c:pt idx="2633">
                  <c:v>11250.700447376563</c:v>
                </c:pt>
                <c:pt idx="2634">
                  <c:v>11253.579642584649</c:v>
                </c:pt>
                <c:pt idx="2635">
                  <c:v>11256.458240352862</c:v>
                </c:pt>
                <c:pt idx="2636">
                  <c:v>11259.336240943931</c:v>
                </c:pt>
                <c:pt idx="2637">
                  <c:v>11262.213644620429</c:v>
                </c:pt>
                <c:pt idx="2638">
                  <c:v>11265.090451644723</c:v>
                </c:pt>
                <c:pt idx="2639">
                  <c:v>11267.966662278948</c:v>
                </c:pt>
                <c:pt idx="2640">
                  <c:v>11270.842276785062</c:v>
                </c:pt>
                <c:pt idx="2641">
                  <c:v>11273.71729542482</c:v>
                </c:pt>
                <c:pt idx="2642">
                  <c:v>11276.591718459762</c:v>
                </c:pt>
                <c:pt idx="2643">
                  <c:v>11279.465546151219</c:v>
                </c:pt>
                <c:pt idx="2644">
                  <c:v>11282.338778760362</c:v>
                </c:pt>
                <c:pt idx="2645">
                  <c:v>11285.211416548122</c:v>
                </c:pt>
                <c:pt idx="2646">
                  <c:v>11288.083459775222</c:v>
                </c:pt>
                <c:pt idx="2647">
                  <c:v>11290.954908702222</c:v>
                </c:pt>
                <c:pt idx="2648">
                  <c:v>11293.825763589461</c:v>
                </c:pt>
                <c:pt idx="2649">
                  <c:v>11296.696024697056</c:v>
                </c:pt>
                <c:pt idx="2650">
                  <c:v>11299.565692284956</c:v>
                </c:pt>
                <c:pt idx="2651">
                  <c:v>11302.434766612914</c:v>
                </c:pt>
                <c:pt idx="2652">
                  <c:v>11305.303247940439</c:v>
                </c:pt>
                <c:pt idx="2653">
                  <c:v>11308.17113652688</c:v>
                </c:pt>
                <c:pt idx="2654">
                  <c:v>11311.038432631372</c:v>
                </c:pt>
                <c:pt idx="2655">
                  <c:v>11313.905136512851</c:v>
                </c:pt>
                <c:pt idx="2656">
                  <c:v>11316.771248430061</c:v>
                </c:pt>
                <c:pt idx="2657">
                  <c:v>11319.636768641532</c:v>
                </c:pt>
                <c:pt idx="2658">
                  <c:v>11322.5016974056</c:v>
                </c:pt>
                <c:pt idx="2659">
                  <c:v>11325.366034980405</c:v>
                </c:pt>
                <c:pt idx="2660">
                  <c:v>11328.229781623902</c:v>
                </c:pt>
                <c:pt idx="2661">
                  <c:v>11331.092937593818</c:v>
                </c:pt>
                <c:pt idx="2662">
                  <c:v>11333.955503147707</c:v>
                </c:pt>
                <c:pt idx="2663">
                  <c:v>11336.817478542911</c:v>
                </c:pt>
                <c:pt idx="2664">
                  <c:v>11339.67886403657</c:v>
                </c:pt>
                <c:pt idx="2665">
                  <c:v>11342.539659885642</c:v>
                </c:pt>
                <c:pt idx="2666">
                  <c:v>11345.39986634687</c:v>
                </c:pt>
                <c:pt idx="2667">
                  <c:v>11348.25948367682</c:v>
                </c:pt>
                <c:pt idx="2668">
                  <c:v>11351.118512131841</c:v>
                </c:pt>
                <c:pt idx="2669">
                  <c:v>11353.976951968087</c:v>
                </c:pt>
                <c:pt idx="2670">
                  <c:v>11356.834803441528</c:v>
                </c:pt>
                <c:pt idx="2671">
                  <c:v>11359.692066807931</c:v>
                </c:pt>
                <c:pt idx="2672">
                  <c:v>11362.548742322866</c:v>
                </c:pt>
                <c:pt idx="2673">
                  <c:v>11365.404830241689</c:v>
                </c:pt>
                <c:pt idx="2674">
                  <c:v>11368.260330819599</c:v>
                </c:pt>
                <c:pt idx="2675">
                  <c:v>11371.115244311552</c:v>
                </c:pt>
                <c:pt idx="2676">
                  <c:v>11373.969570972349</c:v>
                </c:pt>
                <c:pt idx="2677">
                  <c:v>11376.823311056572</c:v>
                </c:pt>
                <c:pt idx="2678">
                  <c:v>11379.676464818602</c:v>
                </c:pt>
                <c:pt idx="2679">
                  <c:v>11382.529032512644</c:v>
                </c:pt>
                <c:pt idx="2680">
                  <c:v>11385.3810143927</c:v>
                </c:pt>
                <c:pt idx="2681">
                  <c:v>11388.232410712586</c:v>
                </c:pt>
                <c:pt idx="2682">
                  <c:v>11391.083221725879</c:v>
                </c:pt>
                <c:pt idx="2683">
                  <c:v>11393.933447686031</c:v>
                </c:pt>
                <c:pt idx="2684">
                  <c:v>11396.783088846241</c:v>
                </c:pt>
                <c:pt idx="2685">
                  <c:v>11399.632145459542</c:v>
                </c:pt>
                <c:pt idx="2686">
                  <c:v>11402.480617778769</c:v>
                </c:pt>
                <c:pt idx="2687">
                  <c:v>11405.32850605655</c:v>
                </c:pt>
                <c:pt idx="2688">
                  <c:v>11408.175810545337</c:v>
                </c:pt>
                <c:pt idx="2689">
                  <c:v>11411.02253149738</c:v>
                </c:pt>
                <c:pt idx="2690">
                  <c:v>11413.868669164738</c:v>
                </c:pt>
                <c:pt idx="2691">
                  <c:v>11416.71422379927</c:v>
                </c:pt>
                <c:pt idx="2692">
                  <c:v>11419.559195652639</c:v>
                </c:pt>
                <c:pt idx="2693">
                  <c:v>11422.40358497632</c:v>
                </c:pt>
                <c:pt idx="2694">
                  <c:v>11425.247392021613</c:v>
                </c:pt>
                <c:pt idx="2695">
                  <c:v>11428.09061703959</c:v>
                </c:pt>
                <c:pt idx="2696">
                  <c:v>11430.933260281159</c:v>
                </c:pt>
                <c:pt idx="2697">
                  <c:v>11433.775321997027</c:v>
                </c:pt>
                <c:pt idx="2698">
                  <c:v>11436.6168024377</c:v>
                </c:pt>
                <c:pt idx="2699">
                  <c:v>11439.4577018535</c:v>
                </c:pt>
                <c:pt idx="2700">
                  <c:v>11442.29802049456</c:v>
                </c:pt>
                <c:pt idx="2701">
                  <c:v>11445.137758610801</c:v>
                </c:pt>
                <c:pt idx="2702">
                  <c:v>11447.976916451988</c:v>
                </c:pt>
                <c:pt idx="2703">
                  <c:v>11450.815494267667</c:v>
                </c:pt>
                <c:pt idx="2704">
                  <c:v>11453.653492307199</c:v>
                </c:pt>
                <c:pt idx="2705">
                  <c:v>11456.490910819763</c:v>
                </c:pt>
                <c:pt idx="2706">
                  <c:v>11459.327750054323</c:v>
                </c:pt>
                <c:pt idx="2707">
                  <c:v>11462.16401025967</c:v>
                </c:pt>
                <c:pt idx="2708">
                  <c:v>11464.999691684407</c:v>
                </c:pt>
                <c:pt idx="2709">
                  <c:v>11467.834794576962</c:v>
                </c:pt>
                <c:pt idx="2710">
                  <c:v>11470.669319185517</c:v>
                </c:pt>
                <c:pt idx="2711">
                  <c:v>11473.503265758132</c:v>
                </c:pt>
                <c:pt idx="2712">
                  <c:v>11476.336634542618</c:v>
                </c:pt>
                <c:pt idx="2713">
                  <c:v>11479.16942578664</c:v>
                </c:pt>
                <c:pt idx="2714">
                  <c:v>11482.001639737638</c:v>
                </c:pt>
                <c:pt idx="2715">
                  <c:v>11484.833276642899</c:v>
                </c:pt>
                <c:pt idx="2716">
                  <c:v>11487.6643367495</c:v>
                </c:pt>
                <c:pt idx="2717">
                  <c:v>11490.49482030432</c:v>
                </c:pt>
                <c:pt idx="2718">
                  <c:v>11493.324727554062</c:v>
                </c:pt>
                <c:pt idx="2719">
                  <c:v>11496.154058745242</c:v>
                </c:pt>
                <c:pt idx="2720">
                  <c:v>11498.98281412418</c:v>
                </c:pt>
                <c:pt idx="2721">
                  <c:v>11501.810993937019</c:v>
                </c:pt>
                <c:pt idx="2722">
                  <c:v>11504.63859842969</c:v>
                </c:pt>
                <c:pt idx="2723">
                  <c:v>11507.465627847958</c:v>
                </c:pt>
                <c:pt idx="2724">
                  <c:v>11510.292082437401</c:v>
                </c:pt>
                <c:pt idx="2725">
                  <c:v>11513.117962443388</c:v>
                </c:pt>
                <c:pt idx="2726">
                  <c:v>11515.943268111123</c:v>
                </c:pt>
                <c:pt idx="2727">
                  <c:v>11518.767999685606</c:v>
                </c:pt>
                <c:pt idx="2728">
                  <c:v>11521.592157411662</c:v>
                </c:pt>
                <c:pt idx="2729">
                  <c:v>11524.41574153391</c:v>
                </c:pt>
                <c:pt idx="2730">
                  <c:v>11527.238752296813</c:v>
                </c:pt>
                <c:pt idx="2731">
                  <c:v>11530.061189944607</c:v>
                </c:pt>
                <c:pt idx="2732">
                  <c:v>11532.883054721389</c:v>
                </c:pt>
                <c:pt idx="2733">
                  <c:v>11535.704346871034</c:v>
                </c:pt>
                <c:pt idx="2734">
                  <c:v>11538.525066637229</c:v>
                </c:pt>
                <c:pt idx="2735">
                  <c:v>11541.345214263489</c:v>
                </c:pt>
                <c:pt idx="2736">
                  <c:v>11544.164789993149</c:v>
                </c:pt>
                <c:pt idx="2737">
                  <c:v>11546.98379406934</c:v>
                </c:pt>
                <c:pt idx="2738">
                  <c:v>11549.802226735022</c:v>
                </c:pt>
                <c:pt idx="2739">
                  <c:v>11552.620088232961</c:v>
                </c:pt>
                <c:pt idx="2740">
                  <c:v>11555.437378805742</c:v>
                </c:pt>
                <c:pt idx="2741">
                  <c:v>11558.25409869575</c:v>
                </c:pt>
                <c:pt idx="2742">
                  <c:v>11561.070248145212</c:v>
                </c:pt>
                <c:pt idx="2743">
                  <c:v>11563.885827396149</c:v>
                </c:pt>
                <c:pt idx="2744">
                  <c:v>11566.700836690397</c:v>
                </c:pt>
                <c:pt idx="2745">
                  <c:v>11569.515276269631</c:v>
                </c:pt>
                <c:pt idx="2746">
                  <c:v>11572.32914637531</c:v>
                </c:pt>
                <c:pt idx="2747">
                  <c:v>11575.142447248734</c:v>
                </c:pt>
                <c:pt idx="2748">
                  <c:v>11577.955179130979</c:v>
                </c:pt>
                <c:pt idx="2749">
                  <c:v>11580.767342263</c:v>
                </c:pt>
                <c:pt idx="2750">
                  <c:v>11583.578936885518</c:v>
                </c:pt>
                <c:pt idx="2751">
                  <c:v>11586.389963239088</c:v>
                </c:pt>
                <c:pt idx="2752">
                  <c:v>11589.200421564083</c:v>
                </c:pt>
                <c:pt idx="2753">
                  <c:v>11592.01031210067</c:v>
                </c:pt>
                <c:pt idx="2754">
                  <c:v>11594.819635088867</c:v>
                </c:pt>
                <c:pt idx="2755">
                  <c:v>11597.628390768497</c:v>
                </c:pt>
                <c:pt idx="2756">
                  <c:v>11600.436579379189</c:v>
                </c:pt>
                <c:pt idx="2757">
                  <c:v>11603.244201160403</c:v>
                </c:pt>
                <c:pt idx="2758">
                  <c:v>11606.051256351402</c:v>
                </c:pt>
                <c:pt idx="2759">
                  <c:v>11608.857745191282</c:v>
                </c:pt>
                <c:pt idx="2760">
                  <c:v>11611.663667918941</c:v>
                </c:pt>
                <c:pt idx="2761">
                  <c:v>11614.469024773098</c:v>
                </c:pt>
                <c:pt idx="2762">
                  <c:v>11617.273815992319</c:v>
                </c:pt>
                <c:pt idx="2763">
                  <c:v>11620.078041814944</c:v>
                </c:pt>
                <c:pt idx="2764">
                  <c:v>11622.881702479142</c:v>
                </c:pt>
                <c:pt idx="2765">
                  <c:v>11625.684798222941</c:v>
                </c:pt>
                <c:pt idx="2766">
                  <c:v>11628.487329284126</c:v>
                </c:pt>
                <c:pt idx="2767">
                  <c:v>11631.289295900349</c:v>
                </c:pt>
                <c:pt idx="2768">
                  <c:v>11634.090698309063</c:v>
                </c:pt>
                <c:pt idx="2769">
                  <c:v>11636.891536747518</c:v>
                </c:pt>
                <c:pt idx="2770">
                  <c:v>11639.691811452833</c:v>
                </c:pt>
                <c:pt idx="2771">
                  <c:v>11642.491522661909</c:v>
                </c:pt>
                <c:pt idx="2772">
                  <c:v>11645.29067061147</c:v>
                </c:pt>
                <c:pt idx="2773">
                  <c:v>11648.089255538072</c:v>
                </c:pt>
                <c:pt idx="2774">
                  <c:v>11650.887277678068</c:v>
                </c:pt>
                <c:pt idx="2775">
                  <c:v>11653.68473726768</c:v>
                </c:pt>
                <c:pt idx="2776">
                  <c:v>11656.481634542888</c:v>
                </c:pt>
                <c:pt idx="2777">
                  <c:v>11659.277969739551</c:v>
                </c:pt>
                <c:pt idx="2778">
                  <c:v>11662.07374309328</c:v>
                </c:pt>
                <c:pt idx="2779">
                  <c:v>11664.86895483958</c:v>
                </c:pt>
                <c:pt idx="2780">
                  <c:v>11667.663605213729</c:v>
                </c:pt>
                <c:pt idx="2781">
                  <c:v>11670.457694450839</c:v>
                </c:pt>
                <c:pt idx="2782">
                  <c:v>11673.25122278585</c:v>
                </c:pt>
                <c:pt idx="2783">
                  <c:v>11676.044190453509</c:v>
                </c:pt>
                <c:pt idx="2784">
                  <c:v>11678.836597688398</c:v>
                </c:pt>
                <c:pt idx="2785">
                  <c:v>11681.628444724922</c:v>
                </c:pt>
                <c:pt idx="2786">
                  <c:v>11684.419731797278</c:v>
                </c:pt>
                <c:pt idx="2787">
                  <c:v>11687.210459139533</c:v>
                </c:pt>
                <c:pt idx="2788">
                  <c:v>11690.000626985528</c:v>
                </c:pt>
                <c:pt idx="2789">
                  <c:v>11692.79023556896</c:v>
                </c:pt>
                <c:pt idx="2790">
                  <c:v>11695.57928512334</c:v>
                </c:pt>
                <c:pt idx="2791">
                  <c:v>11698.367775881989</c:v>
                </c:pt>
                <c:pt idx="2792">
                  <c:v>11701.155708078069</c:v>
                </c:pt>
                <c:pt idx="2793">
                  <c:v>11703.943081944542</c:v>
                </c:pt>
                <c:pt idx="2794">
                  <c:v>11706.729897714222</c:v>
                </c:pt>
                <c:pt idx="2795">
                  <c:v>11709.516155619711</c:v>
                </c:pt>
                <c:pt idx="2796">
                  <c:v>11712.301855893469</c:v>
                </c:pt>
                <c:pt idx="2797">
                  <c:v>11715.086998767769</c:v>
                </c:pt>
                <c:pt idx="2798">
                  <c:v>11717.871584474678</c:v>
                </c:pt>
                <c:pt idx="2799">
                  <c:v>11720.655613246136</c:v>
                </c:pt>
                <c:pt idx="2800">
                  <c:v>11723.43908531387</c:v>
                </c:pt>
                <c:pt idx="2801">
                  <c:v>11726.222000909442</c:v>
                </c:pt>
                <c:pt idx="2802">
                  <c:v>11729.00436026424</c:v>
                </c:pt>
                <c:pt idx="2803">
                  <c:v>11731.786163609468</c:v>
                </c:pt>
                <c:pt idx="2804">
                  <c:v>11734.567411176182</c:v>
                </c:pt>
                <c:pt idx="2805">
                  <c:v>11737.348103195211</c:v>
                </c:pt>
                <c:pt idx="2806">
                  <c:v>11740.12823989726</c:v>
                </c:pt>
                <c:pt idx="2807">
                  <c:v>11742.907821512839</c:v>
                </c:pt>
                <c:pt idx="2808">
                  <c:v>11745.686848272271</c:v>
                </c:pt>
                <c:pt idx="2809">
                  <c:v>11748.465320405716</c:v>
                </c:pt>
                <c:pt idx="2810">
                  <c:v>11751.243238143184</c:v>
                </c:pt>
                <c:pt idx="2811">
                  <c:v>11754.020601714439</c:v>
                </c:pt>
                <c:pt idx="2812">
                  <c:v>11756.797411349162</c:v>
                </c:pt>
                <c:pt idx="2813">
                  <c:v>11759.573667276782</c:v>
                </c:pt>
                <c:pt idx="2814">
                  <c:v>11762.3493697266</c:v>
                </c:pt>
                <c:pt idx="2815">
                  <c:v>11765.124518927722</c:v>
                </c:pt>
                <c:pt idx="2816">
                  <c:v>11767.899115109089</c:v>
                </c:pt>
                <c:pt idx="2817">
                  <c:v>11770.673158499481</c:v>
                </c:pt>
                <c:pt idx="2818">
                  <c:v>11773.446649327469</c:v>
                </c:pt>
                <c:pt idx="2819">
                  <c:v>11776.219587821484</c:v>
                </c:pt>
                <c:pt idx="2820">
                  <c:v>11778.991974209761</c:v>
                </c:pt>
                <c:pt idx="2821">
                  <c:v>11781.763808720381</c:v>
                </c:pt>
                <c:pt idx="2822">
                  <c:v>11784.535091581231</c:v>
                </c:pt>
                <c:pt idx="2823">
                  <c:v>11787.305823020046</c:v>
                </c:pt>
                <c:pt idx="2824">
                  <c:v>11790.076003264387</c:v>
                </c:pt>
                <c:pt idx="2825">
                  <c:v>11792.845632541628</c:v>
                </c:pt>
                <c:pt idx="2826">
                  <c:v>11795.614711078984</c:v>
                </c:pt>
                <c:pt idx="2827">
                  <c:v>11798.383239103458</c:v>
                </c:pt>
                <c:pt idx="2828">
                  <c:v>11801.151216841959</c:v>
                </c:pt>
                <c:pt idx="2829">
                  <c:v>11803.91864452116</c:v>
                </c:pt>
                <c:pt idx="2830">
                  <c:v>11806.685522367568</c:v>
                </c:pt>
                <c:pt idx="2831">
                  <c:v>11809.451850607558</c:v>
                </c:pt>
                <c:pt idx="2832">
                  <c:v>11812.217629467286</c:v>
                </c:pt>
                <c:pt idx="2833">
                  <c:v>11814.982859172771</c:v>
                </c:pt>
                <c:pt idx="2834">
                  <c:v>11817.747539949831</c:v>
                </c:pt>
                <c:pt idx="2835">
                  <c:v>11820.511672024149</c:v>
                </c:pt>
                <c:pt idx="2836">
                  <c:v>11823.275255621211</c:v>
                </c:pt>
                <c:pt idx="2837">
                  <c:v>11826.038290966329</c:v>
                </c:pt>
                <c:pt idx="2838">
                  <c:v>11828.800778284671</c:v>
                </c:pt>
                <c:pt idx="2839">
                  <c:v>11831.562717801191</c:v>
                </c:pt>
                <c:pt idx="2840">
                  <c:v>11834.324109740728</c:v>
                </c:pt>
                <c:pt idx="2841">
                  <c:v>11837.084954327909</c:v>
                </c:pt>
                <c:pt idx="2842">
                  <c:v>11839.845251787197</c:v>
                </c:pt>
                <c:pt idx="2843">
                  <c:v>11842.605002342912</c:v>
                </c:pt>
                <c:pt idx="2844">
                  <c:v>11845.364206219159</c:v>
                </c:pt>
                <c:pt idx="2845">
                  <c:v>11848.122863639919</c:v>
                </c:pt>
                <c:pt idx="2846">
                  <c:v>11850.880974828968</c:v>
                </c:pt>
                <c:pt idx="2847">
                  <c:v>11853.638540009932</c:v>
                </c:pt>
                <c:pt idx="2848">
                  <c:v>11856.395559406268</c:v>
                </c:pt>
                <c:pt idx="2849">
                  <c:v>11859.152033241247</c:v>
                </c:pt>
                <c:pt idx="2850">
                  <c:v>11861.907961737998</c:v>
                </c:pt>
                <c:pt idx="2851">
                  <c:v>11864.663345119472</c:v>
                </c:pt>
                <c:pt idx="2852">
                  <c:v>11867.418183608419</c:v>
                </c:pt>
                <c:pt idx="2853">
                  <c:v>11870.172477427463</c:v>
                </c:pt>
                <c:pt idx="2854">
                  <c:v>11872.92622679904</c:v>
                </c:pt>
                <c:pt idx="2855">
                  <c:v>11875.679431945429</c:v>
                </c:pt>
                <c:pt idx="2856">
                  <c:v>11878.432093088721</c:v>
                </c:pt>
                <c:pt idx="2857">
                  <c:v>11881.184210450861</c:v>
                </c:pt>
                <c:pt idx="2858">
                  <c:v>11883.935784253617</c:v>
                </c:pt>
                <c:pt idx="2859">
                  <c:v>11886.68681471858</c:v>
                </c:pt>
                <c:pt idx="2860">
                  <c:v>11889.437302067188</c:v>
                </c:pt>
                <c:pt idx="2861">
                  <c:v>11892.187246520713</c:v>
                </c:pt>
                <c:pt idx="2862">
                  <c:v>11894.936648300241</c:v>
                </c:pt>
                <c:pt idx="2863">
                  <c:v>11897.685507626709</c:v>
                </c:pt>
                <c:pt idx="2864">
                  <c:v>11900.433824720871</c:v>
                </c:pt>
                <c:pt idx="2865">
                  <c:v>11903.18159980334</c:v>
                </c:pt>
                <c:pt idx="2866">
                  <c:v>11905.928833094527</c:v>
                </c:pt>
                <c:pt idx="2867">
                  <c:v>11908.675524814709</c:v>
                </c:pt>
                <c:pt idx="2868">
                  <c:v>11911.421675183978</c:v>
                </c:pt>
                <c:pt idx="2869">
                  <c:v>11914.167284422268</c:v>
                </c:pt>
                <c:pt idx="2870">
                  <c:v>11916.912352749339</c:v>
                </c:pt>
                <c:pt idx="2871">
                  <c:v>11919.656880384788</c:v>
                </c:pt>
                <c:pt idx="2872">
                  <c:v>11922.40086754806</c:v>
                </c:pt>
                <c:pt idx="2873">
                  <c:v>11925.14431445841</c:v>
                </c:pt>
                <c:pt idx="2874">
                  <c:v>11927.88722133495</c:v>
                </c:pt>
                <c:pt idx="2875">
                  <c:v>11930.629588396603</c:v>
                </c:pt>
                <c:pt idx="2876">
                  <c:v>11933.371415862142</c:v>
                </c:pt>
                <c:pt idx="2877">
                  <c:v>11936.11270395017</c:v>
                </c:pt>
                <c:pt idx="2878">
                  <c:v>11938.853452879144</c:v>
                </c:pt>
                <c:pt idx="2879">
                  <c:v>11941.59366286731</c:v>
                </c:pt>
                <c:pt idx="2880">
                  <c:v>11944.333334132813</c:v>
                </c:pt>
                <c:pt idx="2881">
                  <c:v>11947.072466893573</c:v>
                </c:pt>
                <c:pt idx="2882">
                  <c:v>11949.81106136738</c:v>
                </c:pt>
                <c:pt idx="2883">
                  <c:v>11952.549117771861</c:v>
                </c:pt>
                <c:pt idx="2884">
                  <c:v>11955.286636324448</c:v>
                </c:pt>
                <c:pt idx="2885">
                  <c:v>11958.02361724245</c:v>
                </c:pt>
                <c:pt idx="2886">
                  <c:v>11960.760060742979</c:v>
                </c:pt>
                <c:pt idx="2887">
                  <c:v>11963.495967042998</c:v>
                </c:pt>
                <c:pt idx="2888">
                  <c:v>11966.231336359311</c:v>
                </c:pt>
                <c:pt idx="2889">
                  <c:v>11968.966168908541</c:v>
                </c:pt>
                <c:pt idx="2890">
                  <c:v>11971.70046490717</c:v>
                </c:pt>
                <c:pt idx="2891">
                  <c:v>11974.434224571502</c:v>
                </c:pt>
                <c:pt idx="2892">
                  <c:v>11977.167448117683</c:v>
                </c:pt>
                <c:pt idx="2893">
                  <c:v>11979.900135761678</c:v>
                </c:pt>
                <c:pt idx="2894">
                  <c:v>11982.632287719323</c:v>
                </c:pt>
                <c:pt idx="2895">
                  <c:v>11985.363904206259</c:v>
                </c:pt>
                <c:pt idx="2896">
                  <c:v>11988.094985438</c:v>
                </c:pt>
                <c:pt idx="2897">
                  <c:v>11990.825531629858</c:v>
                </c:pt>
                <c:pt idx="2898">
                  <c:v>11993.555542997008</c:v>
                </c:pt>
                <c:pt idx="2899">
                  <c:v>11996.285019754449</c:v>
                </c:pt>
                <c:pt idx="2900">
                  <c:v>11999.013962117031</c:v>
                </c:pt>
                <c:pt idx="2901">
                  <c:v>12001.742370299442</c:v>
                </c:pt>
                <c:pt idx="2902">
                  <c:v>12004.470244516191</c:v>
                </c:pt>
                <c:pt idx="2903">
                  <c:v>12007.197584981641</c:v>
                </c:pt>
                <c:pt idx="2904">
                  <c:v>12009.92439190999</c:v>
                </c:pt>
                <c:pt idx="2905">
                  <c:v>12012.65066551527</c:v>
                </c:pt>
                <c:pt idx="2906">
                  <c:v>12015.376406011363</c:v>
                </c:pt>
                <c:pt idx="2907">
                  <c:v>12018.10161361196</c:v>
                </c:pt>
                <c:pt idx="2908">
                  <c:v>12020.826288530639</c:v>
                </c:pt>
                <c:pt idx="2909">
                  <c:v>12023.550430980787</c:v>
                </c:pt>
                <c:pt idx="2910">
                  <c:v>12026.274041175633</c:v>
                </c:pt>
                <c:pt idx="2911">
                  <c:v>12028.997119328229</c:v>
                </c:pt>
                <c:pt idx="2912">
                  <c:v>12031.71966565151</c:v>
                </c:pt>
                <c:pt idx="2913">
                  <c:v>12034.44168035821</c:v>
                </c:pt>
                <c:pt idx="2914">
                  <c:v>12037.163163660918</c:v>
                </c:pt>
                <c:pt idx="2915">
                  <c:v>12039.884115772071</c:v>
                </c:pt>
                <c:pt idx="2916">
                  <c:v>12042.60453690394</c:v>
                </c:pt>
                <c:pt idx="2917">
                  <c:v>12045.32442726863</c:v>
                </c:pt>
                <c:pt idx="2918">
                  <c:v>12048.043787078084</c:v>
                </c:pt>
                <c:pt idx="2919">
                  <c:v>12050.7626165441</c:v>
                </c:pt>
                <c:pt idx="2920">
                  <c:v>12053.480915878297</c:v>
                </c:pt>
                <c:pt idx="2921">
                  <c:v>12056.198685292169</c:v>
                </c:pt>
                <c:pt idx="2922">
                  <c:v>12058.915924997016</c:v>
                </c:pt>
                <c:pt idx="2923">
                  <c:v>12061.632635203991</c:v>
                </c:pt>
                <c:pt idx="2924">
                  <c:v>12064.34881612408</c:v>
                </c:pt>
                <c:pt idx="2925">
                  <c:v>12067.06446796813</c:v>
                </c:pt>
                <c:pt idx="2926">
                  <c:v>12069.77959094682</c:v>
                </c:pt>
                <c:pt idx="2927">
                  <c:v>12072.49418527066</c:v>
                </c:pt>
                <c:pt idx="2928">
                  <c:v>12075.208251150021</c:v>
                </c:pt>
                <c:pt idx="2929">
                  <c:v>12077.921788795093</c:v>
                </c:pt>
                <c:pt idx="2930">
                  <c:v>12080.634798415924</c:v>
                </c:pt>
                <c:pt idx="2931">
                  <c:v>12083.347280222402</c:v>
                </c:pt>
                <c:pt idx="2932">
                  <c:v>12086.059234424258</c:v>
                </c:pt>
                <c:pt idx="2933">
                  <c:v>12088.770661231059</c:v>
                </c:pt>
                <c:pt idx="2934">
                  <c:v>12091.481560852222</c:v>
                </c:pt>
                <c:pt idx="2935">
                  <c:v>12094.191933496988</c:v>
                </c:pt>
                <c:pt idx="2936">
                  <c:v>12096.901779374482</c:v>
                </c:pt>
                <c:pt idx="2937">
                  <c:v>12099.61109869362</c:v>
                </c:pt>
                <c:pt idx="2938">
                  <c:v>12102.319891663199</c:v>
                </c:pt>
                <c:pt idx="2939">
                  <c:v>12105.028158491839</c:v>
                </c:pt>
                <c:pt idx="2940">
                  <c:v>12107.735899388021</c:v>
                </c:pt>
                <c:pt idx="2941">
                  <c:v>12110.443114560048</c:v>
                </c:pt>
                <c:pt idx="2942">
                  <c:v>12113.149804216091</c:v>
                </c:pt>
                <c:pt idx="2943">
                  <c:v>12115.855968564127</c:v>
                </c:pt>
                <c:pt idx="2944">
                  <c:v>12118.561607812031</c:v>
                </c:pt>
                <c:pt idx="2945">
                  <c:v>12121.26672216746</c:v>
                </c:pt>
                <c:pt idx="2946">
                  <c:v>12123.97131183797</c:v>
                </c:pt>
                <c:pt idx="2947">
                  <c:v>12126.67537703093</c:v>
                </c:pt>
                <c:pt idx="2948">
                  <c:v>12129.378917953558</c:v>
                </c:pt>
                <c:pt idx="2949">
                  <c:v>12132.08193481293</c:v>
                </c:pt>
                <c:pt idx="2950">
                  <c:v>12134.784427815943</c:v>
                </c:pt>
                <c:pt idx="2951">
                  <c:v>12137.486397169348</c:v>
                </c:pt>
                <c:pt idx="2952">
                  <c:v>12140.187843079762</c:v>
                </c:pt>
                <c:pt idx="2953">
                  <c:v>12142.888765753611</c:v>
                </c:pt>
                <c:pt idx="2954">
                  <c:v>12145.589165397188</c:v>
                </c:pt>
                <c:pt idx="2955">
                  <c:v>12148.289042216644</c:v>
                </c:pt>
                <c:pt idx="2956">
                  <c:v>12150.988396417928</c:v>
                </c:pt>
                <c:pt idx="2957">
                  <c:v>12153.687228206893</c:v>
                </c:pt>
                <c:pt idx="2958">
                  <c:v>12156.385537789187</c:v>
                </c:pt>
                <c:pt idx="2959">
                  <c:v>12159.083325370349</c:v>
                </c:pt>
                <c:pt idx="2960">
                  <c:v>12161.780591155732</c:v>
                </c:pt>
                <c:pt idx="2961">
                  <c:v>12164.477335350528</c:v>
                </c:pt>
                <c:pt idx="2962">
                  <c:v>12167.173558159813</c:v>
                </c:pt>
                <c:pt idx="2963">
                  <c:v>12169.869259788458</c:v>
                </c:pt>
                <c:pt idx="2964">
                  <c:v>12172.564440441252</c:v>
                </c:pt>
                <c:pt idx="2965">
                  <c:v>12175.25910032275</c:v>
                </c:pt>
                <c:pt idx="2966">
                  <c:v>12177.953239637398</c:v>
                </c:pt>
                <c:pt idx="2967">
                  <c:v>12180.646858589502</c:v>
                </c:pt>
                <c:pt idx="2968">
                  <c:v>12183.339957383168</c:v>
                </c:pt>
                <c:pt idx="2969">
                  <c:v>12186.03253622239</c:v>
                </c:pt>
                <c:pt idx="2970">
                  <c:v>12188.724595311003</c:v>
                </c:pt>
                <c:pt idx="2971">
                  <c:v>12191.416134852649</c:v>
                </c:pt>
                <c:pt idx="2972">
                  <c:v>12194.10715505088</c:v>
                </c:pt>
                <c:pt idx="2973">
                  <c:v>12196.797656109053</c:v>
                </c:pt>
                <c:pt idx="2974">
                  <c:v>12199.487638230377</c:v>
                </c:pt>
                <c:pt idx="2975">
                  <c:v>12202.177101617937</c:v>
                </c:pt>
                <c:pt idx="2976">
                  <c:v>12204.866046474621</c:v>
                </c:pt>
                <c:pt idx="2977">
                  <c:v>12207.554473003191</c:v>
                </c:pt>
                <c:pt idx="2978">
                  <c:v>12210.242381406271</c:v>
                </c:pt>
                <c:pt idx="2979">
                  <c:v>12212.929771886293</c:v>
                </c:pt>
                <c:pt idx="2980">
                  <c:v>12215.616644645581</c:v>
                </c:pt>
                <c:pt idx="2981">
                  <c:v>12218.302999886268</c:v>
                </c:pt>
                <c:pt idx="2982">
                  <c:v>12220.988837810382</c:v>
                </c:pt>
                <c:pt idx="2983">
                  <c:v>12223.674158619742</c:v>
                </c:pt>
                <c:pt idx="2984">
                  <c:v>12226.35896251606</c:v>
                </c:pt>
                <c:pt idx="2985">
                  <c:v>12229.043249700884</c:v>
                </c:pt>
                <c:pt idx="2986">
                  <c:v>12231.727020375602</c:v>
                </c:pt>
                <c:pt idx="2987">
                  <c:v>12234.410274741471</c:v>
                </c:pt>
                <c:pt idx="2988">
                  <c:v>12237.09301299957</c:v>
                </c:pt>
                <c:pt idx="2989">
                  <c:v>12239.775235350849</c:v>
                </c:pt>
                <c:pt idx="2990">
                  <c:v>12242.456941996108</c:v>
                </c:pt>
                <c:pt idx="2991">
                  <c:v>12245.13813313599</c:v>
                </c:pt>
                <c:pt idx="2992">
                  <c:v>12247.81880897098</c:v>
                </c:pt>
                <c:pt idx="2993">
                  <c:v>12250.498969701421</c:v>
                </c:pt>
                <c:pt idx="2994">
                  <c:v>12253.178615527499</c:v>
                </c:pt>
                <c:pt idx="2995">
                  <c:v>12255.857746649281</c:v>
                </c:pt>
                <c:pt idx="2996">
                  <c:v>12258.536363266629</c:v>
                </c:pt>
                <c:pt idx="2997">
                  <c:v>12261.214465579304</c:v>
                </c:pt>
                <c:pt idx="2998">
                  <c:v>12263.892053786891</c:v>
                </c:pt>
                <c:pt idx="2999">
                  <c:v>12266.569128088839</c:v>
                </c:pt>
                <c:pt idx="3000">
                  <c:v>12269.245688684448</c:v>
                </c:pt>
                <c:pt idx="3001">
                  <c:v>12271.921735772859</c:v>
                </c:pt>
                <c:pt idx="3002">
                  <c:v>12274.597269553071</c:v>
                </c:pt>
                <c:pt idx="3003">
                  <c:v>12277.27229022392</c:v>
                </c:pt>
                <c:pt idx="3004">
                  <c:v>12279.946797984117</c:v>
                </c:pt>
                <c:pt idx="3005">
                  <c:v>12282.620793032213</c:v>
                </c:pt>
                <c:pt idx="3006">
                  <c:v>12285.294275566604</c:v>
                </c:pt>
                <c:pt idx="3007">
                  <c:v>12287.967245785549</c:v>
                </c:pt>
                <c:pt idx="3008">
                  <c:v>12290.63970388714</c:v>
                </c:pt>
                <c:pt idx="3009">
                  <c:v>12293.311650069349</c:v>
                </c:pt>
                <c:pt idx="3010">
                  <c:v>12295.983084529989</c:v>
                </c:pt>
                <c:pt idx="3011">
                  <c:v>12298.654007466699</c:v>
                </c:pt>
                <c:pt idx="3012">
                  <c:v>12301.324419077009</c:v>
                </c:pt>
                <c:pt idx="3013">
                  <c:v>12303.99431955828</c:v>
                </c:pt>
                <c:pt idx="3014">
                  <c:v>12306.66370910773</c:v>
                </c:pt>
                <c:pt idx="3015">
                  <c:v>12309.33258792243</c:v>
                </c:pt>
                <c:pt idx="3016">
                  <c:v>12312.000956199299</c:v>
                </c:pt>
                <c:pt idx="3017">
                  <c:v>12314.668814135122</c:v>
                </c:pt>
                <c:pt idx="3018">
                  <c:v>12317.336161926511</c:v>
                </c:pt>
                <c:pt idx="3019">
                  <c:v>12320.002999769968</c:v>
                </c:pt>
                <c:pt idx="3020">
                  <c:v>12322.66932786182</c:v>
                </c:pt>
                <c:pt idx="3021">
                  <c:v>12325.335146398251</c:v>
                </c:pt>
                <c:pt idx="3022">
                  <c:v>12328.000455575302</c:v>
                </c:pt>
                <c:pt idx="3023">
                  <c:v>12330.665255588869</c:v>
                </c:pt>
                <c:pt idx="3024">
                  <c:v>12333.32954663471</c:v>
                </c:pt>
                <c:pt idx="3025">
                  <c:v>12335.99332890842</c:v>
                </c:pt>
                <c:pt idx="3026">
                  <c:v>12338.656602605448</c:v>
                </c:pt>
                <c:pt idx="3027">
                  <c:v>12341.31936792112</c:v>
                </c:pt>
                <c:pt idx="3028">
                  <c:v>12343.981625050577</c:v>
                </c:pt>
                <c:pt idx="3029">
                  <c:v>12346.64337418887</c:v>
                </c:pt>
                <c:pt idx="3030">
                  <c:v>12349.304615530849</c:v>
                </c:pt>
                <c:pt idx="3031">
                  <c:v>12351.965349271239</c:v>
                </c:pt>
                <c:pt idx="3032">
                  <c:v>12354.625575604638</c:v>
                </c:pt>
                <c:pt idx="3033">
                  <c:v>12357.285294725471</c:v>
                </c:pt>
                <c:pt idx="3034">
                  <c:v>12359.944506828031</c:v>
                </c:pt>
                <c:pt idx="3035">
                  <c:v>12362.603212106464</c:v>
                </c:pt>
                <c:pt idx="3036">
                  <c:v>12365.261410754762</c:v>
                </c:pt>
                <c:pt idx="3037">
                  <c:v>12367.9191029668</c:v>
                </c:pt>
                <c:pt idx="3038">
                  <c:v>12370.576288936281</c:v>
                </c:pt>
                <c:pt idx="3039">
                  <c:v>12373.232968856773</c:v>
                </c:pt>
                <c:pt idx="3040">
                  <c:v>12375.889142921689</c:v>
                </c:pt>
                <c:pt idx="3041">
                  <c:v>12378.544811324322</c:v>
                </c:pt>
                <c:pt idx="3042">
                  <c:v>12381.199974257797</c:v>
                </c:pt>
                <c:pt idx="3043">
                  <c:v>12383.854631915108</c:v>
                </c:pt>
                <c:pt idx="3044">
                  <c:v>12386.508784489099</c:v>
                </c:pt>
                <c:pt idx="3045">
                  <c:v>12389.162432172472</c:v>
                </c:pt>
                <c:pt idx="3046">
                  <c:v>12391.815575157771</c:v>
                </c:pt>
                <c:pt idx="3047">
                  <c:v>12394.468213637436</c:v>
                </c:pt>
                <c:pt idx="3048">
                  <c:v>12397.120347803724</c:v>
                </c:pt>
                <c:pt idx="3049">
                  <c:v>12399.771977848763</c:v>
                </c:pt>
                <c:pt idx="3050">
                  <c:v>12402.423103964527</c:v>
                </c:pt>
                <c:pt idx="3051">
                  <c:v>12405.073726342871</c:v>
                </c:pt>
                <c:pt idx="3052">
                  <c:v>12407.723845175493</c:v>
                </c:pt>
                <c:pt idx="3053">
                  <c:v>12410.373460653929</c:v>
                </c:pt>
                <c:pt idx="3054">
                  <c:v>12413.022572969619</c:v>
                </c:pt>
                <c:pt idx="3055">
                  <c:v>12415.67118231381</c:v>
                </c:pt>
                <c:pt idx="3056">
                  <c:v>12418.31928887763</c:v>
                </c:pt>
                <c:pt idx="3057">
                  <c:v>12420.96689285207</c:v>
                </c:pt>
                <c:pt idx="3058">
                  <c:v>12423.613994427968</c:v>
                </c:pt>
                <c:pt idx="3059">
                  <c:v>12426.260593796031</c:v>
                </c:pt>
                <c:pt idx="3060">
                  <c:v>12428.9066911468</c:v>
                </c:pt>
                <c:pt idx="3061">
                  <c:v>12431.5522866707</c:v>
                </c:pt>
                <c:pt idx="3062">
                  <c:v>12434.197380558</c:v>
                </c:pt>
                <c:pt idx="3063">
                  <c:v>12436.841972998831</c:v>
                </c:pt>
                <c:pt idx="3064">
                  <c:v>12439.486064183187</c:v>
                </c:pt>
                <c:pt idx="3065">
                  <c:v>12442.12965430091</c:v>
                </c:pt>
                <c:pt idx="3066">
                  <c:v>12444.772743541711</c:v>
                </c:pt>
                <c:pt idx="3067">
                  <c:v>12447.415332095137</c:v>
                </c:pt>
                <c:pt idx="3068">
                  <c:v>12450.057420150642</c:v>
                </c:pt>
                <c:pt idx="3069">
                  <c:v>12452.699007897481</c:v>
                </c:pt>
                <c:pt idx="3070">
                  <c:v>12455.340095524811</c:v>
                </c:pt>
                <c:pt idx="3071">
                  <c:v>12457.980683221629</c:v>
                </c:pt>
                <c:pt idx="3072">
                  <c:v>12460.620771176793</c:v>
                </c:pt>
                <c:pt idx="3073">
                  <c:v>12463.26035957901</c:v>
                </c:pt>
                <c:pt idx="3074">
                  <c:v>12465.899448616872</c:v>
                </c:pt>
                <c:pt idx="3075">
                  <c:v>12468.53803847882</c:v>
                </c:pt>
                <c:pt idx="3076">
                  <c:v>12471.176129353138</c:v>
                </c:pt>
                <c:pt idx="3077">
                  <c:v>12473.813721427989</c:v>
                </c:pt>
                <c:pt idx="3078">
                  <c:v>12476.450814891397</c:v>
                </c:pt>
                <c:pt idx="3079">
                  <c:v>12479.08740993123</c:v>
                </c:pt>
                <c:pt idx="3080">
                  <c:v>12481.723506735221</c:v>
                </c:pt>
                <c:pt idx="3081">
                  <c:v>12484.359105490967</c:v>
                </c:pt>
                <c:pt idx="3082">
                  <c:v>12486.994206385942</c:v>
                </c:pt>
                <c:pt idx="3083">
                  <c:v>12489.628809607448</c:v>
                </c:pt>
                <c:pt idx="3084">
                  <c:v>12492.26291534267</c:v>
                </c:pt>
                <c:pt idx="3085">
                  <c:v>12494.896523778638</c:v>
                </c:pt>
                <c:pt idx="3086">
                  <c:v>12497.529635102263</c:v>
                </c:pt>
                <c:pt idx="3087">
                  <c:v>12500.16224950029</c:v>
                </c:pt>
                <c:pt idx="3088">
                  <c:v>12502.794367159364</c:v>
                </c:pt>
                <c:pt idx="3089">
                  <c:v>12505.425988265941</c:v>
                </c:pt>
                <c:pt idx="3090">
                  <c:v>12508.057113006389</c:v>
                </c:pt>
                <c:pt idx="3091">
                  <c:v>12510.687741566891</c:v>
                </c:pt>
                <c:pt idx="3092">
                  <c:v>12513.317874133529</c:v>
                </c:pt>
                <c:pt idx="3093">
                  <c:v>12515.947510892232</c:v>
                </c:pt>
                <c:pt idx="3094">
                  <c:v>12518.576652028771</c:v>
                </c:pt>
                <c:pt idx="3095">
                  <c:v>12521.205297728809</c:v>
                </c:pt>
                <c:pt idx="3096">
                  <c:v>12523.833448177873</c:v>
                </c:pt>
                <c:pt idx="3097">
                  <c:v>12526.461103561318</c:v>
                </c:pt>
                <c:pt idx="3098">
                  <c:v>12529.088264064378</c:v>
                </c:pt>
                <c:pt idx="3099">
                  <c:v>12531.714929872182</c:v>
                </c:pt>
                <c:pt idx="3100">
                  <c:v>12534.341101169663</c:v>
                </c:pt>
                <c:pt idx="3101">
                  <c:v>12536.96677814165</c:v>
                </c:pt>
                <c:pt idx="3102">
                  <c:v>12539.59196097283</c:v>
                </c:pt>
                <c:pt idx="3103">
                  <c:v>12542.216649847771</c:v>
                </c:pt>
                <c:pt idx="3104">
                  <c:v>12544.840844950862</c:v>
                </c:pt>
                <c:pt idx="3105">
                  <c:v>12547.464546466383</c:v>
                </c:pt>
                <c:pt idx="3106">
                  <c:v>12550.08775457847</c:v>
                </c:pt>
                <c:pt idx="3107">
                  <c:v>12552.710469471132</c:v>
                </c:pt>
                <c:pt idx="3108">
                  <c:v>12555.332691328231</c:v>
                </c:pt>
                <c:pt idx="3109">
                  <c:v>12557.954420333503</c:v>
                </c:pt>
                <c:pt idx="3110">
                  <c:v>12560.575656670508</c:v>
                </c:pt>
                <c:pt idx="3111">
                  <c:v>12563.196400522742</c:v>
                </c:pt>
                <c:pt idx="3112">
                  <c:v>12565.816652073478</c:v>
                </c:pt>
                <c:pt idx="3113">
                  <c:v>12568.436411505942</c:v>
                </c:pt>
                <c:pt idx="3114">
                  <c:v>12571.055679003146</c:v>
                </c:pt>
                <c:pt idx="3115">
                  <c:v>12573.67445474801</c:v>
                </c:pt>
                <c:pt idx="3116">
                  <c:v>12576.292738923319</c:v>
                </c:pt>
                <c:pt idx="3117">
                  <c:v>12578.91053171169</c:v>
                </c:pt>
                <c:pt idx="3118">
                  <c:v>12581.527833295639</c:v>
                </c:pt>
                <c:pt idx="3119">
                  <c:v>12584.144643857531</c:v>
                </c:pt>
                <c:pt idx="3120">
                  <c:v>12586.7609635796</c:v>
                </c:pt>
                <c:pt idx="3121">
                  <c:v>12589.376792643918</c:v>
                </c:pt>
                <c:pt idx="3122">
                  <c:v>12591.99213123248</c:v>
                </c:pt>
                <c:pt idx="3123">
                  <c:v>12594.606979527078</c:v>
                </c:pt>
                <c:pt idx="3124">
                  <c:v>12597.22133770943</c:v>
                </c:pt>
                <c:pt idx="3125">
                  <c:v>12599.835205961068</c:v>
                </c:pt>
                <c:pt idx="3126">
                  <c:v>12602.448584463418</c:v>
                </c:pt>
                <c:pt idx="3127">
                  <c:v>12605.061473397771</c:v>
                </c:pt>
                <c:pt idx="3128">
                  <c:v>12607.673872945283</c:v>
                </c:pt>
                <c:pt idx="3129">
                  <c:v>12610.285783286949</c:v>
                </c:pt>
                <c:pt idx="3130">
                  <c:v>12612.897204603669</c:v>
                </c:pt>
                <c:pt idx="3131">
                  <c:v>12615.50813707618</c:v>
                </c:pt>
                <c:pt idx="3132">
                  <c:v>12618.118580885102</c:v>
                </c:pt>
                <c:pt idx="3133">
                  <c:v>12620.728536210912</c:v>
                </c:pt>
                <c:pt idx="3134">
                  <c:v>12623.338003233937</c:v>
                </c:pt>
                <c:pt idx="3135">
                  <c:v>12625.946982134419</c:v>
                </c:pt>
                <c:pt idx="3136">
                  <c:v>12628.555473092409</c:v>
                </c:pt>
                <c:pt idx="3137">
                  <c:v>12631.163476287869</c:v>
                </c:pt>
                <c:pt idx="3138">
                  <c:v>12633.770991900597</c:v>
                </c:pt>
                <c:pt idx="3139">
                  <c:v>12636.378020110271</c:v>
                </c:pt>
                <c:pt idx="3140">
                  <c:v>12638.984561096442</c:v>
                </c:pt>
                <c:pt idx="3141">
                  <c:v>12641.5906150385</c:v>
                </c:pt>
                <c:pt idx="3142">
                  <c:v>12644.196182115742</c:v>
                </c:pt>
                <c:pt idx="3143">
                  <c:v>12646.801262507302</c:v>
                </c:pt>
                <c:pt idx="3144">
                  <c:v>12649.40585639219</c:v>
                </c:pt>
                <c:pt idx="3145">
                  <c:v>12652.009963949278</c:v>
                </c:pt>
                <c:pt idx="3146">
                  <c:v>12654.613585357332</c:v>
                </c:pt>
                <c:pt idx="3147">
                  <c:v>12657.216720794942</c:v>
                </c:pt>
                <c:pt idx="3148">
                  <c:v>12659.819370440588</c:v>
                </c:pt>
                <c:pt idx="3149">
                  <c:v>12662.421534472631</c:v>
                </c:pt>
                <c:pt idx="3150">
                  <c:v>12665.02321306928</c:v>
                </c:pt>
                <c:pt idx="3151">
                  <c:v>12667.624406408622</c:v>
                </c:pt>
                <c:pt idx="3152">
                  <c:v>12670.225114668596</c:v>
                </c:pt>
                <c:pt idx="3153">
                  <c:v>12672.825338027029</c:v>
                </c:pt>
                <c:pt idx="3154">
                  <c:v>12675.425076661601</c:v>
                </c:pt>
                <c:pt idx="3155">
                  <c:v>12678.024330749869</c:v>
                </c:pt>
                <c:pt idx="3156">
                  <c:v>12680.623100469271</c:v>
                </c:pt>
                <c:pt idx="3157">
                  <c:v>12683.221385997071</c:v>
                </c:pt>
                <c:pt idx="3158">
                  <c:v>12685.819187510449</c:v>
                </c:pt>
                <c:pt idx="3159">
                  <c:v>12688.416505186429</c:v>
                </c:pt>
                <c:pt idx="3160">
                  <c:v>12691.0133392019</c:v>
                </c:pt>
                <c:pt idx="3161">
                  <c:v>12693.609689733637</c:v>
                </c:pt>
                <c:pt idx="3162">
                  <c:v>12696.20555695829</c:v>
                </c:pt>
                <c:pt idx="3163">
                  <c:v>12698.80094105233</c:v>
                </c:pt>
                <c:pt idx="3164">
                  <c:v>12701.395842192152</c:v>
                </c:pt>
                <c:pt idx="3165">
                  <c:v>12703.99026055399</c:v>
                </c:pt>
                <c:pt idx="3166">
                  <c:v>12706.584196313959</c:v>
                </c:pt>
                <c:pt idx="3167">
                  <c:v>12709.177649648049</c:v>
                </c:pt>
                <c:pt idx="3168">
                  <c:v>12711.77062073209</c:v>
                </c:pt>
                <c:pt idx="3169">
                  <c:v>12714.363109741818</c:v>
                </c:pt>
                <c:pt idx="3170">
                  <c:v>12716.955116852831</c:v>
                </c:pt>
                <c:pt idx="3171">
                  <c:v>12719.546642240563</c:v>
                </c:pt>
                <c:pt idx="3172">
                  <c:v>12722.137686080358</c:v>
                </c:pt>
                <c:pt idx="3173">
                  <c:v>12724.728248547432</c:v>
                </c:pt>
                <c:pt idx="3174">
                  <c:v>12727.31832981683</c:v>
                </c:pt>
                <c:pt idx="3175">
                  <c:v>12729.907930063497</c:v>
                </c:pt>
                <c:pt idx="3176">
                  <c:v>12732.497049462258</c:v>
                </c:pt>
                <c:pt idx="3177">
                  <c:v>12735.085688187788</c:v>
                </c:pt>
                <c:pt idx="3178">
                  <c:v>12737.673846414631</c:v>
                </c:pt>
                <c:pt idx="3179">
                  <c:v>12740.26152431722</c:v>
                </c:pt>
                <c:pt idx="3180">
                  <c:v>12742.848722069843</c:v>
                </c:pt>
                <c:pt idx="3181">
                  <c:v>12745.43543984666</c:v>
                </c:pt>
                <c:pt idx="3182">
                  <c:v>12748.021677821722</c:v>
                </c:pt>
                <c:pt idx="3183">
                  <c:v>12750.607436168923</c:v>
                </c:pt>
                <c:pt idx="3184">
                  <c:v>12753.19271506203</c:v>
                </c:pt>
                <c:pt idx="3185">
                  <c:v>12755.777514674721</c:v>
                </c:pt>
                <c:pt idx="3186">
                  <c:v>12758.361835180489</c:v>
                </c:pt>
                <c:pt idx="3187">
                  <c:v>12760.945676752743</c:v>
                </c:pt>
                <c:pt idx="3188">
                  <c:v>12763.529039564728</c:v>
                </c:pt>
                <c:pt idx="3189">
                  <c:v>12766.111923789598</c:v>
                </c:pt>
                <c:pt idx="3190">
                  <c:v>12768.694329600348</c:v>
                </c:pt>
                <c:pt idx="3191">
                  <c:v>12771.276257169871</c:v>
                </c:pt>
                <c:pt idx="3192">
                  <c:v>12773.857706670899</c:v>
                </c:pt>
                <c:pt idx="3193">
                  <c:v>12776.43867827607</c:v>
                </c:pt>
                <c:pt idx="3194">
                  <c:v>12779.01917215787</c:v>
                </c:pt>
                <c:pt idx="3195">
                  <c:v>12781.599188488668</c:v>
                </c:pt>
                <c:pt idx="3196">
                  <c:v>12784.1787274407</c:v>
                </c:pt>
                <c:pt idx="3197">
                  <c:v>12786.757789186089</c:v>
                </c:pt>
                <c:pt idx="3198">
                  <c:v>12789.336373896809</c:v>
                </c:pt>
                <c:pt idx="3199">
                  <c:v>12791.91448174473</c:v>
                </c:pt>
                <c:pt idx="3200">
                  <c:v>12794.492112901569</c:v>
                </c:pt>
                <c:pt idx="3201">
                  <c:v>12797.069267538942</c:v>
                </c:pt>
                <c:pt idx="3202">
                  <c:v>12799.64594582831</c:v>
                </c:pt>
                <c:pt idx="3203">
                  <c:v>12802.222147941031</c:v>
                </c:pt>
                <c:pt idx="3204">
                  <c:v>12804.797874048329</c:v>
                </c:pt>
                <c:pt idx="3205">
                  <c:v>12807.373124321301</c:v>
                </c:pt>
                <c:pt idx="3206">
                  <c:v>12809.94789893091</c:v>
                </c:pt>
                <c:pt idx="3207">
                  <c:v>12812.522198048</c:v>
                </c:pt>
                <c:pt idx="3208">
                  <c:v>12815.096021843288</c:v>
                </c:pt>
                <c:pt idx="3209">
                  <c:v>12817.669370487369</c:v>
                </c:pt>
                <c:pt idx="3210">
                  <c:v>12820.242244150713</c:v>
                </c:pt>
                <c:pt idx="3211">
                  <c:v>12822.814643003629</c:v>
                </c:pt>
                <c:pt idx="3212">
                  <c:v>12825.386567216359</c:v>
                </c:pt>
                <c:pt idx="3213">
                  <c:v>12827.958016958968</c:v>
                </c:pt>
                <c:pt idx="3214">
                  <c:v>12830.52899240144</c:v>
                </c:pt>
                <c:pt idx="3215">
                  <c:v>12833.09949371358</c:v>
                </c:pt>
                <c:pt idx="3216">
                  <c:v>12835.66952106512</c:v>
                </c:pt>
                <c:pt idx="3217">
                  <c:v>12838.23907462563</c:v>
                </c:pt>
                <c:pt idx="3218">
                  <c:v>12840.808154564578</c:v>
                </c:pt>
                <c:pt idx="3219">
                  <c:v>12843.37676105129</c:v>
                </c:pt>
                <c:pt idx="3220">
                  <c:v>12845.94489425497</c:v>
                </c:pt>
                <c:pt idx="3221">
                  <c:v>12848.51255434471</c:v>
                </c:pt>
                <c:pt idx="3222">
                  <c:v>12851.079741489462</c:v>
                </c:pt>
                <c:pt idx="3223">
                  <c:v>12853.646455858052</c:v>
                </c:pt>
                <c:pt idx="3224">
                  <c:v>12856.212697619199</c:v>
                </c:pt>
                <c:pt idx="3225">
                  <c:v>12858.77846694147</c:v>
                </c:pt>
                <c:pt idx="3226">
                  <c:v>12861.343763993351</c:v>
                </c:pt>
                <c:pt idx="3227">
                  <c:v>12863.908588943141</c:v>
                </c:pt>
                <c:pt idx="3228">
                  <c:v>12866.472941959069</c:v>
                </c:pt>
                <c:pt idx="3229">
                  <c:v>12869.036823209228</c:v>
                </c:pt>
                <c:pt idx="3230">
                  <c:v>12871.600232861561</c:v>
                </c:pt>
                <c:pt idx="3231">
                  <c:v>12874.163171083908</c:v>
                </c:pt>
                <c:pt idx="3232">
                  <c:v>12876.725638043978</c:v>
                </c:pt>
                <c:pt idx="3233">
                  <c:v>12879.287633909378</c:v>
                </c:pt>
                <c:pt idx="3234">
                  <c:v>12881.849158847563</c:v>
                </c:pt>
                <c:pt idx="3235">
                  <c:v>12884.41021302586</c:v>
                </c:pt>
                <c:pt idx="3236">
                  <c:v>12886.9707966115</c:v>
                </c:pt>
                <c:pt idx="3237">
                  <c:v>12889.53090977158</c:v>
                </c:pt>
                <c:pt idx="3238">
                  <c:v>12892.09055267306</c:v>
                </c:pt>
                <c:pt idx="3239">
                  <c:v>12894.64972548279</c:v>
                </c:pt>
                <c:pt idx="3240">
                  <c:v>12897.208428367499</c:v>
                </c:pt>
                <c:pt idx="3241">
                  <c:v>12899.766661493781</c:v>
                </c:pt>
                <c:pt idx="3242">
                  <c:v>12902.32442502811</c:v>
                </c:pt>
                <c:pt idx="3243">
                  <c:v>12904.881719136853</c:v>
                </c:pt>
                <c:pt idx="3244">
                  <c:v>12907.438543986231</c:v>
                </c:pt>
                <c:pt idx="3245">
                  <c:v>12909.99489974236</c:v>
                </c:pt>
                <c:pt idx="3246">
                  <c:v>12912.550786571222</c:v>
                </c:pt>
                <c:pt idx="3247">
                  <c:v>12915.106204638671</c:v>
                </c:pt>
                <c:pt idx="3248">
                  <c:v>12917.661154110459</c:v>
                </c:pt>
                <c:pt idx="3249">
                  <c:v>12920.21563515221</c:v>
                </c:pt>
                <c:pt idx="3250">
                  <c:v>12922.76964792941</c:v>
                </c:pt>
                <c:pt idx="3251">
                  <c:v>12925.323192607439</c:v>
                </c:pt>
                <c:pt idx="3252">
                  <c:v>12927.876269351549</c:v>
                </c:pt>
                <c:pt idx="3253">
                  <c:v>12930.428878326862</c:v>
                </c:pt>
                <c:pt idx="3254">
                  <c:v>12932.981019698389</c:v>
                </c:pt>
                <c:pt idx="3255">
                  <c:v>12935.532693631028</c:v>
                </c:pt>
                <c:pt idx="3256">
                  <c:v>12938.083900289528</c:v>
                </c:pt>
                <c:pt idx="3257">
                  <c:v>12940.634639838539</c:v>
                </c:pt>
                <c:pt idx="3258">
                  <c:v>12943.184912442583</c:v>
                </c:pt>
                <c:pt idx="3259">
                  <c:v>12945.734718266054</c:v>
                </c:pt>
                <c:pt idx="3260">
                  <c:v>12948.284057473233</c:v>
                </c:pt>
                <c:pt idx="3261">
                  <c:v>12950.832930228278</c:v>
                </c:pt>
                <c:pt idx="3262">
                  <c:v>12953.381336695229</c:v>
                </c:pt>
                <c:pt idx="3263">
                  <c:v>12955.929277038002</c:v>
                </c:pt>
                <c:pt idx="3264">
                  <c:v>12958.47675142038</c:v>
                </c:pt>
                <c:pt idx="3265">
                  <c:v>12961.023760006045</c:v>
                </c:pt>
                <c:pt idx="3266">
                  <c:v>12963.570302958549</c:v>
                </c:pt>
                <c:pt idx="3267">
                  <c:v>12966.116380441321</c:v>
                </c:pt>
                <c:pt idx="3268">
                  <c:v>12968.661992617668</c:v>
                </c:pt>
                <c:pt idx="3269">
                  <c:v>12971.207139650789</c:v>
                </c:pt>
                <c:pt idx="3270">
                  <c:v>12973.75182170376</c:v>
                </c:pt>
                <c:pt idx="3271">
                  <c:v>12976.29603893951</c:v>
                </c:pt>
                <c:pt idx="3272">
                  <c:v>12978.839791520882</c:v>
                </c:pt>
                <c:pt idx="3273">
                  <c:v>12981.383079610589</c:v>
                </c:pt>
                <c:pt idx="3274">
                  <c:v>12983.925903371208</c:v>
                </c:pt>
                <c:pt idx="3275">
                  <c:v>12986.468262965231</c:v>
                </c:pt>
                <c:pt idx="3276">
                  <c:v>12989.010158554982</c:v>
                </c:pt>
                <c:pt idx="3277">
                  <c:v>12991.551590302703</c:v>
                </c:pt>
                <c:pt idx="3278">
                  <c:v>12994.092558370501</c:v>
                </c:pt>
                <c:pt idx="3279">
                  <c:v>12996.633062920371</c:v>
                </c:pt>
                <c:pt idx="3280">
                  <c:v>12999.173104114179</c:v>
                </c:pt>
                <c:pt idx="3281">
                  <c:v>13001.712682113684</c:v>
                </c:pt>
                <c:pt idx="3282">
                  <c:v>13004.251797080509</c:v>
                </c:pt>
                <c:pt idx="3283">
                  <c:v>13006.790449176184</c:v>
                </c:pt>
                <c:pt idx="3284">
                  <c:v>13009.328638562089</c:v>
                </c:pt>
                <c:pt idx="3285">
                  <c:v>13011.866365399501</c:v>
                </c:pt>
                <c:pt idx="3286">
                  <c:v>13014.403629849568</c:v>
                </c:pt>
                <c:pt idx="3287">
                  <c:v>13016.94043207335</c:v>
                </c:pt>
                <c:pt idx="3288">
                  <c:v>13019.476772231759</c:v>
                </c:pt>
                <c:pt idx="3289">
                  <c:v>13022.01265048558</c:v>
                </c:pt>
                <c:pt idx="3290">
                  <c:v>13024.54806699551</c:v>
                </c:pt>
                <c:pt idx="3291">
                  <c:v>13027.083021922102</c:v>
                </c:pt>
                <c:pt idx="3292">
                  <c:v>13029.617515425811</c:v>
                </c:pt>
                <c:pt idx="3293">
                  <c:v>13032.15154766695</c:v>
                </c:pt>
                <c:pt idx="3294">
                  <c:v>13034.685118805743</c:v>
                </c:pt>
                <c:pt idx="3295">
                  <c:v>13037.21822900227</c:v>
                </c:pt>
                <c:pt idx="3296">
                  <c:v>13039.750878416511</c:v>
                </c:pt>
                <c:pt idx="3297">
                  <c:v>13042.283067208311</c:v>
                </c:pt>
                <c:pt idx="3298">
                  <c:v>13044.814795537422</c:v>
                </c:pt>
                <c:pt idx="3299">
                  <c:v>13047.346063563438</c:v>
                </c:pt>
                <c:pt idx="3300">
                  <c:v>13049.876871445887</c:v>
                </c:pt>
                <c:pt idx="3301">
                  <c:v>13052.407219344141</c:v>
                </c:pt>
                <c:pt idx="3302">
                  <c:v>13054.93710741746</c:v>
                </c:pt>
                <c:pt idx="3303">
                  <c:v>13057.466535824999</c:v>
                </c:pt>
                <c:pt idx="3304">
                  <c:v>13059.995504725788</c:v>
                </c:pt>
                <c:pt idx="3305">
                  <c:v>13062.52401427875</c:v>
                </c:pt>
                <c:pt idx="3306">
                  <c:v>13065.052064642668</c:v>
                </c:pt>
                <c:pt idx="3307">
                  <c:v>13067.57965597624</c:v>
                </c:pt>
                <c:pt idx="3308">
                  <c:v>13070.106788438023</c:v>
                </c:pt>
                <c:pt idx="3309">
                  <c:v>13072.633462186453</c:v>
                </c:pt>
                <c:pt idx="3310">
                  <c:v>13075.15967737987</c:v>
                </c:pt>
                <c:pt idx="3311">
                  <c:v>13077.685434176479</c:v>
                </c:pt>
                <c:pt idx="3312">
                  <c:v>13080.210732734402</c:v>
                </c:pt>
                <c:pt idx="3313">
                  <c:v>13082.735573211579</c:v>
                </c:pt>
                <c:pt idx="3314">
                  <c:v>13085.259955765909</c:v>
                </c:pt>
                <c:pt idx="3315">
                  <c:v>13087.783880555131</c:v>
                </c:pt>
                <c:pt idx="3316">
                  <c:v>13090.307347736873</c:v>
                </c:pt>
                <c:pt idx="3317">
                  <c:v>13092.83035746864</c:v>
                </c:pt>
                <c:pt idx="3318">
                  <c:v>13095.352909907839</c:v>
                </c:pt>
                <c:pt idx="3319">
                  <c:v>13097.875005211768</c:v>
                </c:pt>
                <c:pt idx="3320">
                  <c:v>13100.396643537581</c:v>
                </c:pt>
                <c:pt idx="3321">
                  <c:v>13102.917825042328</c:v>
                </c:pt>
                <c:pt idx="3322">
                  <c:v>13105.438549882962</c:v>
                </c:pt>
                <c:pt idx="3323">
                  <c:v>13107.958818216282</c:v>
                </c:pt>
                <c:pt idx="3324">
                  <c:v>13110.478630199008</c:v>
                </c:pt>
                <c:pt idx="3325">
                  <c:v>13112.997985987726</c:v>
                </c:pt>
                <c:pt idx="3326">
                  <c:v>13115.51688573892</c:v>
                </c:pt>
                <c:pt idx="3327">
                  <c:v>13118.035329608929</c:v>
                </c:pt>
                <c:pt idx="3328">
                  <c:v>13120.55331775402</c:v>
                </c:pt>
                <c:pt idx="3329">
                  <c:v>13123.070850330299</c:v>
                </c:pt>
                <c:pt idx="3330">
                  <c:v>13125.587927493809</c:v>
                </c:pt>
                <c:pt idx="3331">
                  <c:v>13128.10454940043</c:v>
                </c:pt>
                <c:pt idx="3332">
                  <c:v>13130.620716205953</c:v>
                </c:pt>
                <c:pt idx="3333">
                  <c:v>13133.136428066042</c:v>
                </c:pt>
                <c:pt idx="3334">
                  <c:v>13135.651685136259</c:v>
                </c:pt>
                <c:pt idx="3335">
                  <c:v>13138.166487572053</c:v>
                </c:pt>
                <c:pt idx="3336">
                  <c:v>13140.680835528738</c:v>
                </c:pt>
                <c:pt idx="3337">
                  <c:v>13143.194729161542</c:v>
                </c:pt>
                <c:pt idx="3338">
                  <c:v>13145.708168625542</c:v>
                </c:pt>
                <c:pt idx="3339">
                  <c:v>13148.221154075742</c:v>
                </c:pt>
                <c:pt idx="3340">
                  <c:v>13150.733685667001</c:v>
                </c:pt>
                <c:pt idx="3341">
                  <c:v>13153.245763554081</c:v>
                </c:pt>
                <c:pt idx="3342">
                  <c:v>13155.757387891619</c:v>
                </c:pt>
                <c:pt idx="3343">
                  <c:v>13158.268558834161</c:v>
                </c:pt>
                <c:pt idx="3344">
                  <c:v>13160.779276536101</c:v>
                </c:pt>
                <c:pt idx="3345">
                  <c:v>13163.289541151744</c:v>
                </c:pt>
                <c:pt idx="3346">
                  <c:v>13165.799352835294</c:v>
                </c:pt>
                <c:pt idx="3347">
                  <c:v>13168.308711740798</c:v>
                </c:pt>
                <c:pt idx="3348">
                  <c:v>13170.817618022251</c:v>
                </c:pt>
                <c:pt idx="3349">
                  <c:v>13173.32607183347</c:v>
                </c:pt>
                <c:pt idx="3350">
                  <c:v>13175.834073328209</c:v>
                </c:pt>
                <c:pt idx="3351">
                  <c:v>13178.341622660088</c:v>
                </c:pt>
                <c:pt idx="3352">
                  <c:v>13180.84871998262</c:v>
                </c:pt>
                <c:pt idx="3353">
                  <c:v>13183.355365449186</c:v>
                </c:pt>
                <c:pt idx="3354">
                  <c:v>13185.861559213081</c:v>
                </c:pt>
                <c:pt idx="3355">
                  <c:v>13188.367301427466</c:v>
                </c:pt>
                <c:pt idx="3356">
                  <c:v>13190.872592245409</c:v>
                </c:pt>
                <c:pt idx="3357">
                  <c:v>13193.377431819859</c:v>
                </c:pt>
                <c:pt idx="3358">
                  <c:v>13195.881820303628</c:v>
                </c:pt>
                <c:pt idx="3359">
                  <c:v>13198.385757849463</c:v>
                </c:pt>
                <c:pt idx="3360">
                  <c:v>13200.889244609951</c:v>
                </c:pt>
                <c:pt idx="3361">
                  <c:v>13203.3922807376</c:v>
                </c:pt>
                <c:pt idx="3362">
                  <c:v>13205.89486638479</c:v>
                </c:pt>
                <c:pt idx="3363">
                  <c:v>13208.397001703788</c:v>
                </c:pt>
                <c:pt idx="3364">
                  <c:v>13210.898686846769</c:v>
                </c:pt>
                <c:pt idx="3365">
                  <c:v>13213.399921965758</c:v>
                </c:pt>
                <c:pt idx="3366">
                  <c:v>13215.900707212724</c:v>
                </c:pt>
                <c:pt idx="3367">
                  <c:v>13218.401042739464</c:v>
                </c:pt>
                <c:pt idx="3368">
                  <c:v>13220.900928697689</c:v>
                </c:pt>
                <c:pt idx="3369">
                  <c:v>13223.40036523902</c:v>
                </c:pt>
                <c:pt idx="3370">
                  <c:v>13225.899352514942</c:v>
                </c:pt>
                <c:pt idx="3371">
                  <c:v>13228.397890676828</c:v>
                </c:pt>
                <c:pt idx="3372">
                  <c:v>13230.895979875948</c:v>
                </c:pt>
                <c:pt idx="3373">
                  <c:v>13233.393620263458</c:v>
                </c:pt>
                <c:pt idx="3374">
                  <c:v>13235.890811990408</c:v>
                </c:pt>
                <c:pt idx="3375">
                  <c:v>13238.387555207721</c:v>
                </c:pt>
                <c:pt idx="3376">
                  <c:v>13240.88385006624</c:v>
                </c:pt>
                <c:pt idx="3377">
                  <c:v>13243.37969671666</c:v>
                </c:pt>
                <c:pt idx="3378">
                  <c:v>13245.875095309588</c:v>
                </c:pt>
                <c:pt idx="3379">
                  <c:v>13248.370045995511</c:v>
                </c:pt>
                <c:pt idx="3380">
                  <c:v>13250.864548924819</c:v>
                </c:pt>
                <c:pt idx="3381">
                  <c:v>13253.358604247785</c:v>
                </c:pt>
                <c:pt idx="3382">
                  <c:v>13255.852212114562</c:v>
                </c:pt>
                <c:pt idx="3383">
                  <c:v>13258.3453726752</c:v>
                </c:pt>
                <c:pt idx="3384">
                  <c:v>13260.83808607963</c:v>
                </c:pt>
                <c:pt idx="3385">
                  <c:v>13263.3303524777</c:v>
                </c:pt>
                <c:pt idx="3386">
                  <c:v>13265.82217201911</c:v>
                </c:pt>
                <c:pt idx="3387">
                  <c:v>13268.313544853479</c:v>
                </c:pt>
                <c:pt idx="3388">
                  <c:v>13270.804471130312</c:v>
                </c:pt>
                <c:pt idx="3389">
                  <c:v>13273.29495099899</c:v>
                </c:pt>
                <c:pt idx="3390">
                  <c:v>13275.784984608788</c:v>
                </c:pt>
                <c:pt idx="3391">
                  <c:v>13278.274572108903</c:v>
                </c:pt>
                <c:pt idx="3392">
                  <c:v>13280.763713648361</c:v>
                </c:pt>
                <c:pt idx="3393">
                  <c:v>13283.252409376122</c:v>
                </c:pt>
                <c:pt idx="3394">
                  <c:v>13285.74065944104</c:v>
                </c:pt>
                <c:pt idx="3395">
                  <c:v>13288.228463991853</c:v>
                </c:pt>
                <c:pt idx="3396">
                  <c:v>13290.715823177157</c:v>
                </c:pt>
                <c:pt idx="3397">
                  <c:v>13293.202737145491</c:v>
                </c:pt>
                <c:pt idx="3398">
                  <c:v>13295.68920604525</c:v>
                </c:pt>
                <c:pt idx="3399">
                  <c:v>13298.175230024728</c:v>
                </c:pt>
                <c:pt idx="3400">
                  <c:v>13300.66080923212</c:v>
                </c:pt>
                <c:pt idx="3401">
                  <c:v>13303.145943815502</c:v>
                </c:pt>
                <c:pt idx="3402">
                  <c:v>13305.630633922838</c:v>
                </c:pt>
                <c:pt idx="3403">
                  <c:v>13308.114879702001</c:v>
                </c:pt>
                <c:pt idx="3404">
                  <c:v>13310.598681300729</c:v>
                </c:pt>
                <c:pt idx="3405">
                  <c:v>13313.082038866682</c:v>
                </c:pt>
                <c:pt idx="3406">
                  <c:v>13315.564952547389</c:v>
                </c:pt>
                <c:pt idx="3407">
                  <c:v>13318.04742249027</c:v>
                </c:pt>
                <c:pt idx="3408">
                  <c:v>13320.529448842653</c:v>
                </c:pt>
                <c:pt idx="3409">
                  <c:v>13323.01103175175</c:v>
                </c:pt>
                <c:pt idx="3410">
                  <c:v>13325.49217136466</c:v>
                </c:pt>
                <c:pt idx="3411">
                  <c:v>13327.972867828379</c:v>
                </c:pt>
                <c:pt idx="3412">
                  <c:v>13330.453121289787</c:v>
                </c:pt>
                <c:pt idx="3413">
                  <c:v>13332.93293189569</c:v>
                </c:pt>
                <c:pt idx="3414">
                  <c:v>13335.41229979273</c:v>
                </c:pt>
                <c:pt idx="3415">
                  <c:v>13337.891225127491</c:v>
                </c:pt>
                <c:pt idx="3416">
                  <c:v>13340.36970804641</c:v>
                </c:pt>
                <c:pt idx="3417">
                  <c:v>13342.847748695862</c:v>
                </c:pt>
                <c:pt idx="3418">
                  <c:v>13345.325347222069</c:v>
                </c:pt>
                <c:pt idx="3419">
                  <c:v>13347.802503771169</c:v>
                </c:pt>
                <c:pt idx="3420">
                  <c:v>13350.279218489202</c:v>
                </c:pt>
                <c:pt idx="3421">
                  <c:v>13352.75549152207</c:v>
                </c:pt>
                <c:pt idx="3422">
                  <c:v>13355.231323015601</c:v>
                </c:pt>
                <c:pt idx="3423">
                  <c:v>13357.706713115502</c:v>
                </c:pt>
                <c:pt idx="3424">
                  <c:v>13360.181661967357</c:v>
                </c:pt>
                <c:pt idx="3425">
                  <c:v>13362.656169716671</c:v>
                </c:pt>
                <c:pt idx="3426">
                  <c:v>13365.130236508821</c:v>
                </c:pt>
                <c:pt idx="3427">
                  <c:v>13367.603862489103</c:v>
                </c:pt>
                <c:pt idx="3428">
                  <c:v>13370.077047802672</c:v>
                </c:pt>
                <c:pt idx="3429">
                  <c:v>13372.549792594611</c:v>
                </c:pt>
                <c:pt idx="3430">
                  <c:v>13375.022097009862</c:v>
                </c:pt>
                <c:pt idx="3431">
                  <c:v>13377.49396119328</c:v>
                </c:pt>
                <c:pt idx="3432">
                  <c:v>13379.965385289626</c:v>
                </c:pt>
                <c:pt idx="3433">
                  <c:v>13382.436369443538</c:v>
                </c:pt>
                <c:pt idx="3434">
                  <c:v>13384.906913799547</c:v>
                </c:pt>
                <c:pt idx="3435">
                  <c:v>13387.377018502089</c:v>
                </c:pt>
                <c:pt idx="3436">
                  <c:v>13389.846683695467</c:v>
                </c:pt>
                <c:pt idx="3437">
                  <c:v>13392.315909523919</c:v>
                </c:pt>
                <c:pt idx="3438">
                  <c:v>13394.784696131564</c:v>
                </c:pt>
                <c:pt idx="3439">
                  <c:v>13397.25304366238</c:v>
                </c:pt>
                <c:pt idx="3440">
                  <c:v>13399.720952260283</c:v>
                </c:pt>
                <c:pt idx="3441">
                  <c:v>13402.18842206907</c:v>
                </c:pt>
                <c:pt idx="3442">
                  <c:v>13404.655453232423</c:v>
                </c:pt>
                <c:pt idx="3443">
                  <c:v>13407.122045893944</c:v>
                </c:pt>
                <c:pt idx="3444">
                  <c:v>13409.58820019708</c:v>
                </c:pt>
                <c:pt idx="3445">
                  <c:v>13412.053916285238</c:v>
                </c:pt>
                <c:pt idx="3446">
                  <c:v>13414.519194301671</c:v>
                </c:pt>
                <c:pt idx="3447">
                  <c:v>13416.984034389538</c:v>
                </c:pt>
                <c:pt idx="3448">
                  <c:v>13419.44843669191</c:v>
                </c:pt>
                <c:pt idx="3449">
                  <c:v>13421.912401351741</c:v>
                </c:pt>
                <c:pt idx="3450">
                  <c:v>13424.375928511858</c:v>
                </c:pt>
                <c:pt idx="3451">
                  <c:v>13426.839018315042</c:v>
                </c:pt>
                <c:pt idx="3452">
                  <c:v>13429.301670903898</c:v>
                </c:pt>
                <c:pt idx="3453">
                  <c:v>13431.76388642098</c:v>
                </c:pt>
                <c:pt idx="3454">
                  <c:v>13434.22566500872</c:v>
                </c:pt>
                <c:pt idx="3455">
                  <c:v>13436.687006809439</c:v>
                </c:pt>
                <c:pt idx="3456">
                  <c:v>13439.14791196536</c:v>
                </c:pt>
                <c:pt idx="3457">
                  <c:v>13441.6083806186</c:v>
                </c:pt>
                <c:pt idx="3458">
                  <c:v>13444.068412911172</c:v>
                </c:pt>
                <c:pt idx="3459">
                  <c:v>13446.528008984989</c:v>
                </c:pt>
                <c:pt idx="3460">
                  <c:v>13448.987168981857</c:v>
                </c:pt>
                <c:pt idx="3461">
                  <c:v>13451.445893043476</c:v>
                </c:pt>
                <c:pt idx="3462">
                  <c:v>13453.904181311453</c:v>
                </c:pt>
                <c:pt idx="3463">
                  <c:v>13456.362033927266</c:v>
                </c:pt>
                <c:pt idx="3464">
                  <c:v>13458.819451032321</c:v>
                </c:pt>
                <c:pt idx="3465">
                  <c:v>13461.2764327679</c:v>
                </c:pt>
                <c:pt idx="3466">
                  <c:v>13463.732979275183</c:v>
                </c:pt>
                <c:pt idx="3467">
                  <c:v>13466.189090695258</c:v>
                </c:pt>
                <c:pt idx="3468">
                  <c:v>13468.644767169093</c:v>
                </c:pt>
                <c:pt idx="3469">
                  <c:v>13471.100008837562</c:v>
                </c:pt>
                <c:pt idx="3470">
                  <c:v>13473.554815841449</c:v>
                </c:pt>
                <c:pt idx="3471">
                  <c:v>13476.009188321403</c:v>
                </c:pt>
                <c:pt idx="3472">
                  <c:v>13478.463126418001</c:v>
                </c:pt>
                <c:pt idx="3473">
                  <c:v>13480.916630271708</c:v>
                </c:pt>
                <c:pt idx="3474">
                  <c:v>13483.369700022869</c:v>
                </c:pt>
                <c:pt idx="3475">
                  <c:v>13485.82233581175</c:v>
                </c:pt>
                <c:pt idx="3476">
                  <c:v>13488.274537778501</c:v>
                </c:pt>
                <c:pt idx="3477">
                  <c:v>13490.726306063178</c:v>
                </c:pt>
                <c:pt idx="3478">
                  <c:v>13493.177640805719</c:v>
                </c:pt>
                <c:pt idx="3479">
                  <c:v>13495.628542145974</c:v>
                </c:pt>
                <c:pt idx="3480">
                  <c:v>13498.079010223688</c:v>
                </c:pt>
                <c:pt idx="3481">
                  <c:v>13500.529045178502</c:v>
                </c:pt>
                <c:pt idx="3482">
                  <c:v>13502.97864714995</c:v>
                </c:pt>
                <c:pt idx="3483">
                  <c:v>13505.427816277481</c:v>
                </c:pt>
                <c:pt idx="3484">
                  <c:v>13507.876552700411</c:v>
                </c:pt>
                <c:pt idx="3485">
                  <c:v>13510.324856557982</c:v>
                </c:pt>
                <c:pt idx="3486">
                  <c:v>13512.77272798933</c:v>
                </c:pt>
                <c:pt idx="3487">
                  <c:v>13515.220167133471</c:v>
                </c:pt>
                <c:pt idx="3488">
                  <c:v>13517.667174129338</c:v>
                </c:pt>
                <c:pt idx="3489">
                  <c:v>13520.113749115773</c:v>
                </c:pt>
                <c:pt idx="3490">
                  <c:v>13522.559892231469</c:v>
                </c:pt>
                <c:pt idx="3491">
                  <c:v>13525.005603615069</c:v>
                </c:pt>
                <c:pt idx="3492">
                  <c:v>13527.450883405076</c:v>
                </c:pt>
                <c:pt idx="3493">
                  <c:v>13529.89573173994</c:v>
                </c:pt>
                <c:pt idx="3494">
                  <c:v>13532.34014875795</c:v>
                </c:pt>
                <c:pt idx="3495">
                  <c:v>13534.784134597328</c:v>
                </c:pt>
                <c:pt idx="3496">
                  <c:v>13537.227689396203</c:v>
                </c:pt>
                <c:pt idx="3497">
                  <c:v>13539.67081329258</c:v>
                </c:pt>
                <c:pt idx="3498">
                  <c:v>13542.11350642437</c:v>
                </c:pt>
                <c:pt idx="3499">
                  <c:v>13544.555768929389</c:v>
                </c:pt>
                <c:pt idx="3500">
                  <c:v>13546.997600945348</c:v>
                </c:pt>
                <c:pt idx="3501">
                  <c:v>13549.439002609863</c:v>
                </c:pt>
                <c:pt idx="3502">
                  <c:v>13551.879974060426</c:v>
                </c:pt>
                <c:pt idx="3503">
                  <c:v>13554.320515434471</c:v>
                </c:pt>
                <c:pt idx="3504">
                  <c:v>13556.7606268693</c:v>
                </c:pt>
                <c:pt idx="3505">
                  <c:v>13559.200308502124</c:v>
                </c:pt>
                <c:pt idx="3506">
                  <c:v>13561.63956047003</c:v>
                </c:pt>
                <c:pt idx="3507">
                  <c:v>13564.078382910049</c:v>
                </c:pt>
                <c:pt idx="3508">
                  <c:v>13566.51677595908</c:v>
                </c:pt>
                <c:pt idx="3509">
                  <c:v>13568.954739753941</c:v>
                </c:pt>
                <c:pt idx="3510">
                  <c:v>13571.39227443132</c:v>
                </c:pt>
                <c:pt idx="3511">
                  <c:v>13573.82938012784</c:v>
                </c:pt>
                <c:pt idx="3512">
                  <c:v>13576.266056980008</c:v>
                </c:pt>
                <c:pt idx="3513">
                  <c:v>13578.70230512423</c:v>
                </c:pt>
                <c:pt idx="3514">
                  <c:v>13581.138124696809</c:v>
                </c:pt>
                <c:pt idx="3515">
                  <c:v>13583.573515833959</c:v>
                </c:pt>
                <c:pt idx="3516">
                  <c:v>13586.008478671793</c:v>
                </c:pt>
                <c:pt idx="3517">
                  <c:v>13588.443013346299</c:v>
                </c:pt>
                <c:pt idx="3518">
                  <c:v>13590.877119993416</c:v>
                </c:pt>
                <c:pt idx="3519">
                  <c:v>13593.31079874894</c:v>
                </c:pt>
                <c:pt idx="3520">
                  <c:v>13595.744049748582</c:v>
                </c:pt>
                <c:pt idx="3521">
                  <c:v>13598.176873127948</c:v>
                </c:pt>
                <c:pt idx="3522">
                  <c:v>13600.609269022572</c:v>
                </c:pt>
                <c:pt idx="3523">
                  <c:v>13603.041237567842</c:v>
                </c:pt>
                <c:pt idx="3524">
                  <c:v>13605.472778899091</c:v>
                </c:pt>
                <c:pt idx="3525">
                  <c:v>13607.903893151522</c:v>
                </c:pt>
                <c:pt idx="3526">
                  <c:v>13610.33458046026</c:v>
                </c:pt>
                <c:pt idx="3527">
                  <c:v>13612.764840960323</c:v>
                </c:pt>
                <c:pt idx="3528">
                  <c:v>13615.19467478663</c:v>
                </c:pt>
                <c:pt idx="3529">
                  <c:v>13617.624082074002</c:v>
                </c:pt>
                <c:pt idx="3530">
                  <c:v>13620.053062957149</c:v>
                </c:pt>
                <c:pt idx="3531">
                  <c:v>13622.481617570709</c:v>
                </c:pt>
                <c:pt idx="3532">
                  <c:v>13624.90974604921</c:v>
                </c:pt>
                <c:pt idx="3533">
                  <c:v>13627.337448527072</c:v>
                </c:pt>
                <c:pt idx="3534">
                  <c:v>13629.764725138632</c:v>
                </c:pt>
                <c:pt idx="3535">
                  <c:v>13632.191576018102</c:v>
                </c:pt>
                <c:pt idx="3536">
                  <c:v>13634.61800129963</c:v>
                </c:pt>
                <c:pt idx="3537">
                  <c:v>13637.044001117243</c:v>
                </c:pt>
                <c:pt idx="3538">
                  <c:v>13639.469575604888</c:v>
                </c:pt>
                <c:pt idx="3539">
                  <c:v>13641.89472489639</c:v>
                </c:pt>
                <c:pt idx="3540">
                  <c:v>13644.319449125502</c:v>
                </c:pt>
                <c:pt idx="3541">
                  <c:v>13646.743748425866</c:v>
                </c:pt>
                <c:pt idx="3542">
                  <c:v>13649.167622931011</c:v>
                </c:pt>
                <c:pt idx="3543">
                  <c:v>13651.591072774399</c:v>
                </c:pt>
                <c:pt idx="3544">
                  <c:v>13654.014098089379</c:v>
                </c:pt>
                <c:pt idx="3545">
                  <c:v>13656.436699009208</c:v>
                </c:pt>
                <c:pt idx="3546">
                  <c:v>13658.858875667036</c:v>
                </c:pt>
                <c:pt idx="3547">
                  <c:v>13661.280628195922</c:v>
                </c:pt>
                <c:pt idx="3548">
                  <c:v>13663.70195672883</c:v>
                </c:pt>
                <c:pt idx="3549">
                  <c:v>13666.122861398622</c:v>
                </c:pt>
                <c:pt idx="3550">
                  <c:v>13668.543342338064</c:v>
                </c:pt>
                <c:pt idx="3551">
                  <c:v>13670.963399679818</c:v>
                </c:pt>
                <c:pt idx="3552">
                  <c:v>13673.383033556471</c:v>
                </c:pt>
                <c:pt idx="3553">
                  <c:v>13675.802244100501</c:v>
                </c:pt>
                <c:pt idx="3554">
                  <c:v>13678.221031444269</c:v>
                </c:pt>
                <c:pt idx="3555">
                  <c:v>13680.639395720071</c:v>
                </c:pt>
                <c:pt idx="3556">
                  <c:v>13683.057337060098</c:v>
                </c:pt>
                <c:pt idx="3557">
                  <c:v>13685.474855596432</c:v>
                </c:pt>
                <c:pt idx="3558">
                  <c:v>13687.891951461061</c:v>
                </c:pt>
                <c:pt idx="3559">
                  <c:v>13690.308624785886</c:v>
                </c:pt>
                <c:pt idx="3560">
                  <c:v>13692.724875702712</c:v>
                </c:pt>
                <c:pt idx="3561">
                  <c:v>13695.140704343239</c:v>
                </c:pt>
                <c:pt idx="3562">
                  <c:v>13697.556110839078</c:v>
                </c:pt>
                <c:pt idx="3563">
                  <c:v>13699.97109532174</c:v>
                </c:pt>
                <c:pt idx="3564">
                  <c:v>13702.385657922638</c:v>
                </c:pt>
                <c:pt idx="3565">
                  <c:v>13704.799798773092</c:v>
                </c:pt>
                <c:pt idx="3566">
                  <c:v>13707.213518004331</c:v>
                </c:pt>
                <c:pt idx="3567">
                  <c:v>13709.626815747468</c:v>
                </c:pt>
                <c:pt idx="3568">
                  <c:v>13712.039692133561</c:v>
                </c:pt>
                <c:pt idx="3569">
                  <c:v>13714.452147293518</c:v>
                </c:pt>
                <c:pt idx="3570">
                  <c:v>13716.864181358211</c:v>
                </c:pt>
                <c:pt idx="3571">
                  <c:v>13719.275794458361</c:v>
                </c:pt>
                <c:pt idx="3572">
                  <c:v>13721.686986724628</c:v>
                </c:pt>
                <c:pt idx="3573">
                  <c:v>13724.097758287569</c:v>
                </c:pt>
                <c:pt idx="3574">
                  <c:v>13726.508109277629</c:v>
                </c:pt>
                <c:pt idx="3575">
                  <c:v>13728.918039825197</c:v>
                </c:pt>
                <c:pt idx="3576">
                  <c:v>13731.32755006052</c:v>
                </c:pt>
                <c:pt idx="3577">
                  <c:v>13733.736640113792</c:v>
                </c:pt>
                <c:pt idx="3578">
                  <c:v>13736.145310115071</c:v>
                </c:pt>
                <c:pt idx="3579">
                  <c:v>13738.55356019435</c:v>
                </c:pt>
                <c:pt idx="3580">
                  <c:v>13740.961390481518</c:v>
                </c:pt>
                <c:pt idx="3581">
                  <c:v>13743.36880110637</c:v>
                </c:pt>
                <c:pt idx="3582">
                  <c:v>13745.77579219861</c:v>
                </c:pt>
                <c:pt idx="3583">
                  <c:v>13748.18236388784</c:v>
                </c:pt>
                <c:pt idx="3584">
                  <c:v>13750.588516303569</c:v>
                </c:pt>
                <c:pt idx="3585">
                  <c:v>13752.994249575211</c:v>
                </c:pt>
                <c:pt idx="3586">
                  <c:v>13755.39956383209</c:v>
                </c:pt>
                <c:pt idx="3587">
                  <c:v>13757.80445920344</c:v>
                </c:pt>
                <c:pt idx="3588">
                  <c:v>13760.20893581838</c:v>
                </c:pt>
                <c:pt idx="3589">
                  <c:v>13762.61299380596</c:v>
                </c:pt>
                <c:pt idx="3590">
                  <c:v>13765.016633295107</c:v>
                </c:pt>
                <c:pt idx="3591">
                  <c:v>13767.4198544147</c:v>
                </c:pt>
                <c:pt idx="3592">
                  <c:v>13769.82265729348</c:v>
                </c:pt>
                <c:pt idx="3593">
                  <c:v>13772.225042060099</c:v>
                </c:pt>
                <c:pt idx="3594">
                  <c:v>13774.62700884315</c:v>
                </c:pt>
                <c:pt idx="3595">
                  <c:v>13777.028557771091</c:v>
                </c:pt>
                <c:pt idx="3596">
                  <c:v>13779.429688972299</c:v>
                </c:pt>
                <c:pt idx="3597">
                  <c:v>13781.830402575071</c:v>
                </c:pt>
                <c:pt idx="3598">
                  <c:v>13784.230698707603</c:v>
                </c:pt>
                <c:pt idx="3599">
                  <c:v>13786.63057749799</c:v>
                </c:pt>
                <c:pt idx="3600">
                  <c:v>13789.030039074229</c:v>
                </c:pt>
                <c:pt idx="3601">
                  <c:v>13791.429083564261</c:v>
                </c:pt>
                <c:pt idx="3602">
                  <c:v>13793.827711095882</c:v>
                </c:pt>
                <c:pt idx="3603">
                  <c:v>13796.225921796829</c:v>
                </c:pt>
                <c:pt idx="3604">
                  <c:v>13798.623715794733</c:v>
                </c:pt>
                <c:pt idx="3605">
                  <c:v>13801.021093217129</c:v>
                </c:pt>
                <c:pt idx="3606">
                  <c:v>13803.418054191479</c:v>
                </c:pt>
                <c:pt idx="3607">
                  <c:v>13805.814598845132</c:v>
                </c:pt>
                <c:pt idx="3608">
                  <c:v>13808.210727305352</c:v>
                </c:pt>
                <c:pt idx="3609">
                  <c:v>13810.606439699288</c:v>
                </c:pt>
                <c:pt idx="3610">
                  <c:v>13813.00173615405</c:v>
                </c:pt>
                <c:pt idx="3611">
                  <c:v>13815.396616796597</c:v>
                </c:pt>
                <c:pt idx="3612">
                  <c:v>13817.79108175383</c:v>
                </c:pt>
                <c:pt idx="3613">
                  <c:v>13820.18513115255</c:v>
                </c:pt>
                <c:pt idx="3614">
                  <c:v>13822.578765119464</c:v>
                </c:pt>
                <c:pt idx="3615">
                  <c:v>13824.971983781159</c:v>
                </c:pt>
                <c:pt idx="3616">
                  <c:v>13827.3647872642</c:v>
                </c:pt>
                <c:pt idx="3617">
                  <c:v>13829.757175694987</c:v>
                </c:pt>
                <c:pt idx="3618">
                  <c:v>13832.149149199871</c:v>
                </c:pt>
                <c:pt idx="3619">
                  <c:v>13834.540707905091</c:v>
                </c:pt>
                <c:pt idx="3620">
                  <c:v>13836.931851936792</c:v>
                </c:pt>
                <c:pt idx="3621">
                  <c:v>13839.322581421049</c:v>
                </c:pt>
                <c:pt idx="3622">
                  <c:v>13841.712896483828</c:v>
                </c:pt>
                <c:pt idx="3623">
                  <c:v>13844.102797251002</c:v>
                </c:pt>
                <c:pt idx="3624">
                  <c:v>13846.49228384836</c:v>
                </c:pt>
                <c:pt idx="3625">
                  <c:v>13848.8813564016</c:v>
                </c:pt>
                <c:pt idx="3626">
                  <c:v>13851.270015036313</c:v>
                </c:pt>
                <c:pt idx="3627">
                  <c:v>13853.658259878022</c:v>
                </c:pt>
                <c:pt idx="3628">
                  <c:v>13856.046091052141</c:v>
                </c:pt>
                <c:pt idx="3629">
                  <c:v>13858.433508683989</c:v>
                </c:pt>
                <c:pt idx="3630">
                  <c:v>13860.820512898819</c:v>
                </c:pt>
                <c:pt idx="3631">
                  <c:v>13863.207103821769</c:v>
                </c:pt>
                <c:pt idx="3632">
                  <c:v>13865.593281577892</c:v>
                </c:pt>
                <c:pt idx="3633">
                  <c:v>13867.979046292159</c:v>
                </c:pt>
                <c:pt idx="3634">
                  <c:v>13870.364398089429</c:v>
                </c:pt>
                <c:pt idx="3635">
                  <c:v>13872.74933709449</c:v>
                </c:pt>
                <c:pt idx="3636">
                  <c:v>13875.133863432031</c:v>
                </c:pt>
                <c:pt idx="3637">
                  <c:v>13877.517977226649</c:v>
                </c:pt>
                <c:pt idx="3638">
                  <c:v>13879.90167860287</c:v>
                </c:pt>
                <c:pt idx="3639">
                  <c:v>13882.28496768508</c:v>
                </c:pt>
                <c:pt idx="3640">
                  <c:v>13884.667844597638</c:v>
                </c:pt>
                <c:pt idx="3641">
                  <c:v>13887.050309464756</c:v>
                </c:pt>
                <c:pt idx="3642">
                  <c:v>13889.432362410602</c:v>
                </c:pt>
                <c:pt idx="3643">
                  <c:v>13891.81400355921</c:v>
                </c:pt>
                <c:pt idx="3644">
                  <c:v>13894.195233034558</c:v>
                </c:pt>
                <c:pt idx="3645">
                  <c:v>13896.576050960521</c:v>
                </c:pt>
                <c:pt idx="3646">
                  <c:v>13898.956457460878</c:v>
                </c:pt>
                <c:pt idx="3647">
                  <c:v>13901.336452659341</c:v>
                </c:pt>
                <c:pt idx="3648">
                  <c:v>13903.716036679491</c:v>
                </c:pt>
                <c:pt idx="3649">
                  <c:v>13906.095209644847</c:v>
                </c:pt>
                <c:pt idx="3650">
                  <c:v>13908.473971678841</c:v>
                </c:pt>
                <c:pt idx="3651">
                  <c:v>13910.852322904808</c:v>
                </c:pt>
                <c:pt idx="3652">
                  <c:v>13913.230263445999</c:v>
                </c:pt>
                <c:pt idx="3653">
                  <c:v>13915.607793425548</c:v>
                </c:pt>
                <c:pt idx="3654">
                  <c:v>13917.984912966551</c:v>
                </c:pt>
                <c:pt idx="3655">
                  <c:v>13920.361622191949</c:v>
                </c:pt>
                <c:pt idx="3656">
                  <c:v>13922.737921224651</c:v>
                </c:pt>
                <c:pt idx="3657">
                  <c:v>13925.113810187449</c:v>
                </c:pt>
                <c:pt idx="3658">
                  <c:v>13927.489289203058</c:v>
                </c:pt>
                <c:pt idx="3659">
                  <c:v>13929.864358394079</c:v>
                </c:pt>
                <c:pt idx="3660">
                  <c:v>13932.239017883059</c:v>
                </c:pt>
                <c:pt idx="3661">
                  <c:v>13934.613267792423</c:v>
                </c:pt>
                <c:pt idx="3662">
                  <c:v>13936.987108244528</c:v>
                </c:pt>
                <c:pt idx="3663">
                  <c:v>13939.360539361629</c:v>
                </c:pt>
                <c:pt idx="3664">
                  <c:v>13941.733561265924</c:v>
                </c:pt>
                <c:pt idx="3665">
                  <c:v>13944.106174079458</c:v>
                </c:pt>
                <c:pt idx="3666">
                  <c:v>13946.478377924248</c:v>
                </c:pt>
                <c:pt idx="3667">
                  <c:v>13948.850172922201</c:v>
                </c:pt>
                <c:pt idx="3668">
                  <c:v>13951.221559195132</c:v>
                </c:pt>
                <c:pt idx="3669">
                  <c:v>13953.59253686476</c:v>
                </c:pt>
                <c:pt idx="3670">
                  <c:v>13955.963106052743</c:v>
                </c:pt>
                <c:pt idx="3671">
                  <c:v>13958.333266880612</c:v>
                </c:pt>
                <c:pt idx="3672">
                  <c:v>13960.70301946984</c:v>
                </c:pt>
                <c:pt idx="3673">
                  <c:v>13963.072363941808</c:v>
                </c:pt>
                <c:pt idx="3674">
                  <c:v>13965.44130041779</c:v>
                </c:pt>
                <c:pt idx="3675">
                  <c:v>13967.809829018988</c:v>
                </c:pt>
                <c:pt idx="3676">
                  <c:v>13970.17794986652</c:v>
                </c:pt>
                <c:pt idx="3677">
                  <c:v>13972.545663081401</c:v>
                </c:pt>
                <c:pt idx="3678">
                  <c:v>13974.91296878456</c:v>
                </c:pt>
                <c:pt idx="3679">
                  <c:v>13977.279867096842</c:v>
                </c:pt>
                <c:pt idx="3680">
                  <c:v>13979.646358139024</c:v>
                </c:pt>
                <c:pt idx="3681">
                  <c:v>13982.012442031746</c:v>
                </c:pt>
                <c:pt idx="3682">
                  <c:v>13984.378118895611</c:v>
                </c:pt>
                <c:pt idx="3683">
                  <c:v>13986.743388851113</c:v>
                </c:pt>
                <c:pt idx="3684">
                  <c:v>13989.108252018652</c:v>
                </c:pt>
                <c:pt idx="3685">
                  <c:v>13991.472708518542</c:v>
                </c:pt>
                <c:pt idx="3686">
                  <c:v>13993.836758471019</c:v>
                </c:pt>
                <c:pt idx="3687">
                  <c:v>13996.200401996244</c:v>
                </c:pt>
                <c:pt idx="3688">
                  <c:v>13998.563639214241</c:v>
                </c:pt>
                <c:pt idx="3689">
                  <c:v>14000.926470245009</c:v>
                </c:pt>
                <c:pt idx="3690">
                  <c:v>14003.288895208418</c:v>
                </c:pt>
                <c:pt idx="3691">
                  <c:v>14005.650914224256</c:v>
                </c:pt>
                <c:pt idx="3692">
                  <c:v>14008.012527412251</c:v>
                </c:pt>
                <c:pt idx="3693">
                  <c:v>14010.373734892</c:v>
                </c:pt>
                <c:pt idx="3694">
                  <c:v>14012.734536783049</c:v>
                </c:pt>
                <c:pt idx="3695">
                  <c:v>14015.094933204839</c:v>
                </c:pt>
                <c:pt idx="3696">
                  <c:v>14017.454924276741</c:v>
                </c:pt>
                <c:pt idx="3697">
                  <c:v>14019.814510118022</c:v>
                </c:pt>
                <c:pt idx="3698">
                  <c:v>14022.173690847871</c:v>
                </c:pt>
                <c:pt idx="3699">
                  <c:v>14024.532466585371</c:v>
                </c:pt>
                <c:pt idx="3700">
                  <c:v>14026.890837449559</c:v>
                </c:pt>
                <c:pt idx="3701">
                  <c:v>14029.248803559352</c:v>
                </c:pt>
                <c:pt idx="3702">
                  <c:v>14031.606365033589</c:v>
                </c:pt>
                <c:pt idx="3703">
                  <c:v>14033.96352199102</c:v>
                </c:pt>
                <c:pt idx="3704">
                  <c:v>14036.32027455032</c:v>
                </c:pt>
                <c:pt idx="3705">
                  <c:v>14038.676622830069</c:v>
                </c:pt>
                <c:pt idx="3706">
                  <c:v>14041.032566948759</c:v>
                </c:pt>
                <c:pt idx="3707">
                  <c:v>14043.388107024801</c:v>
                </c:pt>
                <c:pt idx="3708">
                  <c:v>14045.743243176523</c:v>
                </c:pt>
                <c:pt idx="3709">
                  <c:v>14048.09797552214</c:v>
                </c:pt>
                <c:pt idx="3710">
                  <c:v>14050.452304179829</c:v>
                </c:pt>
                <c:pt idx="3711">
                  <c:v>14052.806229267637</c:v>
                </c:pt>
                <c:pt idx="3712">
                  <c:v>14055.159750903549</c:v>
                </c:pt>
                <c:pt idx="3713">
                  <c:v>14057.51286920547</c:v>
                </c:pt>
                <c:pt idx="3714">
                  <c:v>14059.865584291187</c:v>
                </c:pt>
                <c:pt idx="3715">
                  <c:v>14062.21789627844</c:v>
                </c:pt>
                <c:pt idx="3716">
                  <c:v>14064.569805284858</c:v>
                </c:pt>
                <c:pt idx="3717">
                  <c:v>14066.921311427988</c:v>
                </c:pt>
                <c:pt idx="3718">
                  <c:v>14069.272414825302</c:v>
                </c:pt>
                <c:pt idx="3719">
                  <c:v>14071.62311559418</c:v>
                </c:pt>
                <c:pt idx="3720">
                  <c:v>14073.973413851912</c:v>
                </c:pt>
                <c:pt idx="3721">
                  <c:v>14076.32330971571</c:v>
                </c:pt>
                <c:pt idx="3722">
                  <c:v>14078.672803302699</c:v>
                </c:pt>
                <c:pt idx="3723">
                  <c:v>14081.02189472992</c:v>
                </c:pt>
                <c:pt idx="3724">
                  <c:v>14083.370584114329</c:v>
                </c:pt>
                <c:pt idx="3725">
                  <c:v>14085.718871572792</c:v>
                </c:pt>
                <c:pt idx="3726">
                  <c:v>14088.06675722209</c:v>
                </c:pt>
                <c:pt idx="3727">
                  <c:v>14090.414241178934</c:v>
                </c:pt>
                <c:pt idx="3728">
                  <c:v>14092.76132355992</c:v>
                </c:pt>
                <c:pt idx="3729">
                  <c:v>14095.108004481601</c:v>
                </c:pt>
                <c:pt idx="3730">
                  <c:v>14097.454284060401</c:v>
                </c:pt>
                <c:pt idx="3731">
                  <c:v>14099.800162412699</c:v>
                </c:pt>
                <c:pt idx="3732">
                  <c:v>14102.145639654767</c:v>
                </c:pt>
                <c:pt idx="3733">
                  <c:v>14104.49071590279</c:v>
                </c:pt>
                <c:pt idx="3734">
                  <c:v>14106.835391272891</c:v>
                </c:pt>
                <c:pt idx="3735">
                  <c:v>14109.179665881071</c:v>
                </c:pt>
                <c:pt idx="3736">
                  <c:v>14111.523539843291</c:v>
                </c:pt>
                <c:pt idx="3737">
                  <c:v>14113.867013275378</c:v>
                </c:pt>
                <c:pt idx="3738">
                  <c:v>14116.21008629314</c:v>
                </c:pt>
                <c:pt idx="3739">
                  <c:v>14118.552759012231</c:v>
                </c:pt>
                <c:pt idx="3740">
                  <c:v>14120.895031548269</c:v>
                </c:pt>
                <c:pt idx="3741">
                  <c:v>14123.236904016781</c:v>
                </c:pt>
                <c:pt idx="3742">
                  <c:v>14125.57837653318</c:v>
                </c:pt>
                <c:pt idx="3743">
                  <c:v>14127.919449212832</c:v>
                </c:pt>
                <c:pt idx="3744">
                  <c:v>14130.260122170999</c:v>
                </c:pt>
                <c:pt idx="3745">
                  <c:v>14132.60039552287</c:v>
                </c:pt>
                <c:pt idx="3746">
                  <c:v>14134.94026938354</c:v>
                </c:pt>
                <c:pt idx="3747">
                  <c:v>14137.279743868023</c:v>
                </c:pt>
                <c:pt idx="3748">
                  <c:v>14139.61881909126</c:v>
                </c:pt>
                <c:pt idx="3749">
                  <c:v>14141.957495168101</c:v>
                </c:pt>
                <c:pt idx="3750">
                  <c:v>14144.295772213301</c:v>
                </c:pt>
                <c:pt idx="3751">
                  <c:v>14146.633650341551</c:v>
                </c:pt>
                <c:pt idx="3752">
                  <c:v>14148.971129667445</c:v>
                </c:pt>
                <c:pt idx="3753">
                  <c:v>14151.308210305509</c:v>
                </c:pt>
                <c:pt idx="3754">
                  <c:v>14153.644892370172</c:v>
                </c:pt>
                <c:pt idx="3755">
                  <c:v>14155.981175975778</c:v>
                </c:pt>
                <c:pt idx="3756">
                  <c:v>14158.31706123661</c:v>
                </c:pt>
                <c:pt idx="3757">
                  <c:v>14160.652548266831</c:v>
                </c:pt>
                <c:pt idx="3758">
                  <c:v>14162.987637180559</c:v>
                </c:pt>
                <c:pt idx="3759">
                  <c:v>14165.322328091799</c:v>
                </c:pt>
                <c:pt idx="3760">
                  <c:v>14167.6566211145</c:v>
                </c:pt>
                <c:pt idx="3761">
                  <c:v>14169.99051636251</c:v>
                </c:pt>
                <c:pt idx="3762">
                  <c:v>14172.324013949597</c:v>
                </c:pt>
                <c:pt idx="3763">
                  <c:v>14174.657113989457</c:v>
                </c:pt>
                <c:pt idx="3764">
                  <c:v>14176.989816595689</c:v>
                </c:pt>
                <c:pt idx="3765">
                  <c:v>14179.32212188182</c:v>
                </c:pt>
                <c:pt idx="3766">
                  <c:v>14181.654029961281</c:v>
                </c:pt>
                <c:pt idx="3767">
                  <c:v>14183.985540947438</c:v>
                </c:pt>
                <c:pt idx="3768">
                  <c:v>14186.316654953578</c:v>
                </c:pt>
                <c:pt idx="3769">
                  <c:v>14188.647372092884</c:v>
                </c:pt>
                <c:pt idx="3770">
                  <c:v>14190.977692478458</c:v>
                </c:pt>
                <c:pt idx="3771">
                  <c:v>14193.307616223336</c:v>
                </c:pt>
                <c:pt idx="3772">
                  <c:v>14195.637143440488</c:v>
                </c:pt>
                <c:pt idx="3773">
                  <c:v>14197.966274242761</c:v>
                </c:pt>
                <c:pt idx="3774">
                  <c:v>14200.295008742933</c:v>
                </c:pt>
                <c:pt idx="3775">
                  <c:v>14202.623347053712</c:v>
                </c:pt>
                <c:pt idx="3776">
                  <c:v>14204.951289287716</c:v>
                </c:pt>
                <c:pt idx="3777">
                  <c:v>14207.278835557509</c:v>
                </c:pt>
                <c:pt idx="3778">
                  <c:v>14209.605985975508</c:v>
                </c:pt>
                <c:pt idx="3779">
                  <c:v>14211.932740654122</c:v>
                </c:pt>
                <c:pt idx="3780">
                  <c:v>14214.259099705629</c:v>
                </c:pt>
                <c:pt idx="3781">
                  <c:v>14216.585063242241</c:v>
                </c:pt>
                <c:pt idx="3782">
                  <c:v>14218.9106313761</c:v>
                </c:pt>
                <c:pt idx="3783">
                  <c:v>14221.23580421925</c:v>
                </c:pt>
                <c:pt idx="3784">
                  <c:v>14223.560581883658</c:v>
                </c:pt>
                <c:pt idx="3785">
                  <c:v>14225.884964481209</c:v>
                </c:pt>
                <c:pt idx="3786">
                  <c:v>14228.208952123719</c:v>
                </c:pt>
                <c:pt idx="3787">
                  <c:v>14230.532544922911</c:v>
                </c:pt>
                <c:pt idx="3788">
                  <c:v>14232.855742990429</c:v>
                </c:pt>
                <c:pt idx="3789">
                  <c:v>14235.17854643783</c:v>
                </c:pt>
                <c:pt idx="3790">
                  <c:v>14237.50095537661</c:v>
                </c:pt>
                <c:pt idx="3791">
                  <c:v>14239.822969918157</c:v>
                </c:pt>
                <c:pt idx="3792">
                  <c:v>14242.144590173804</c:v>
                </c:pt>
                <c:pt idx="3793">
                  <c:v>14244.465816254788</c:v>
                </c:pt>
                <c:pt idx="3794">
                  <c:v>14246.786648272262</c:v>
                </c:pt>
                <c:pt idx="3795">
                  <c:v>14249.10708633731</c:v>
                </c:pt>
                <c:pt idx="3796">
                  <c:v>14251.427130560938</c:v>
                </c:pt>
                <c:pt idx="3797">
                  <c:v>14253.746781054062</c:v>
                </c:pt>
                <c:pt idx="3798">
                  <c:v>14256.066037927507</c:v>
                </c:pt>
                <c:pt idx="3799">
                  <c:v>14258.38490129204</c:v>
                </c:pt>
                <c:pt idx="3800">
                  <c:v>14260.703371258352</c:v>
                </c:pt>
                <c:pt idx="3801">
                  <c:v>14263.021447937012</c:v>
                </c:pt>
                <c:pt idx="3802">
                  <c:v>14265.339131438561</c:v>
                </c:pt>
                <c:pt idx="3803">
                  <c:v>14267.65642187342</c:v>
                </c:pt>
                <c:pt idx="3804">
                  <c:v>14269.973319351962</c:v>
                </c:pt>
                <c:pt idx="3805">
                  <c:v>14272.289823984449</c:v>
                </c:pt>
                <c:pt idx="3806">
                  <c:v>14274.605935881089</c:v>
                </c:pt>
                <c:pt idx="3807">
                  <c:v>14276.921655152002</c:v>
                </c:pt>
                <c:pt idx="3808">
                  <c:v>14279.236981907208</c:v>
                </c:pt>
                <c:pt idx="3809">
                  <c:v>14281.55191625668</c:v>
                </c:pt>
                <c:pt idx="3810">
                  <c:v>14283.866458310302</c:v>
                </c:pt>
                <c:pt idx="3811">
                  <c:v>14286.18060817785</c:v>
                </c:pt>
                <c:pt idx="3812">
                  <c:v>14288.49436596906</c:v>
                </c:pt>
                <c:pt idx="3813">
                  <c:v>14290.807731793568</c:v>
                </c:pt>
                <c:pt idx="3814">
                  <c:v>14293.120705760943</c:v>
                </c:pt>
                <c:pt idx="3815">
                  <c:v>14295.433287980642</c:v>
                </c:pt>
                <c:pt idx="3816">
                  <c:v>14297.745478562092</c:v>
                </c:pt>
                <c:pt idx="3817">
                  <c:v>14300.0572776146</c:v>
                </c:pt>
                <c:pt idx="3818">
                  <c:v>14302.368685247417</c:v>
                </c:pt>
                <c:pt idx="3819">
                  <c:v>14304.67970156971</c:v>
                </c:pt>
                <c:pt idx="3820">
                  <c:v>14306.990326690559</c:v>
                </c:pt>
                <c:pt idx="3821">
                  <c:v>14309.300560718963</c:v>
                </c:pt>
                <c:pt idx="3822">
                  <c:v>14311.61040376386</c:v>
                </c:pt>
                <c:pt idx="3823">
                  <c:v>14313.9198559341</c:v>
                </c:pt>
                <c:pt idx="3824">
                  <c:v>14316.228917338442</c:v>
                </c:pt>
                <c:pt idx="3825">
                  <c:v>14318.537588085583</c:v>
                </c:pt>
                <c:pt idx="3826">
                  <c:v>14320.845868284128</c:v>
                </c:pt>
                <c:pt idx="3827">
                  <c:v>14323.153758042632</c:v>
                </c:pt>
                <c:pt idx="3828">
                  <c:v>14325.46125746952</c:v>
                </c:pt>
                <c:pt idx="3829">
                  <c:v>14327.768366673188</c:v>
                </c:pt>
                <c:pt idx="3830">
                  <c:v>14330.075085761928</c:v>
                </c:pt>
                <c:pt idx="3831">
                  <c:v>14332.381414843971</c:v>
                </c:pt>
                <c:pt idx="3832">
                  <c:v>14334.687354027437</c:v>
                </c:pt>
                <c:pt idx="3833">
                  <c:v>14336.992903420409</c:v>
                </c:pt>
                <c:pt idx="3834">
                  <c:v>14339.298063130862</c:v>
                </c:pt>
                <c:pt idx="3835">
                  <c:v>14341.602833266697</c:v>
                </c:pt>
                <c:pt idx="3836">
                  <c:v>14343.907213935749</c:v>
                </c:pt>
                <c:pt idx="3837">
                  <c:v>14346.211205245772</c:v>
                </c:pt>
                <c:pt idx="3838">
                  <c:v>14348.514807304442</c:v>
                </c:pt>
                <c:pt idx="3839">
                  <c:v>14350.81802021934</c:v>
                </c:pt>
                <c:pt idx="3840">
                  <c:v>14353.12084409799</c:v>
                </c:pt>
                <c:pt idx="3841">
                  <c:v>14355.423279047831</c:v>
                </c:pt>
                <c:pt idx="3842">
                  <c:v>14357.725325176219</c:v>
                </c:pt>
                <c:pt idx="3843">
                  <c:v>14360.026982590451</c:v>
                </c:pt>
                <c:pt idx="3844">
                  <c:v>14362.32825139773</c:v>
                </c:pt>
                <c:pt idx="3845">
                  <c:v>14364.629131705169</c:v>
                </c:pt>
                <c:pt idx="3846">
                  <c:v>14366.929623619828</c:v>
                </c:pt>
                <c:pt idx="3847">
                  <c:v>14369.22972724869</c:v>
                </c:pt>
                <c:pt idx="3848">
                  <c:v>14371.529442698642</c:v>
                </c:pt>
                <c:pt idx="3849">
                  <c:v>14373.828770076499</c:v>
                </c:pt>
                <c:pt idx="3850">
                  <c:v>14376.127709489008</c:v>
                </c:pt>
                <c:pt idx="3851">
                  <c:v>14378.426261042841</c:v>
                </c:pt>
                <c:pt idx="3852">
                  <c:v>14380.724424844571</c:v>
                </c:pt>
                <c:pt idx="3853">
                  <c:v>14383.022201000711</c:v>
                </c:pt>
                <c:pt idx="3854">
                  <c:v>14385.319589617708</c:v>
                </c:pt>
                <c:pt idx="3855">
                  <c:v>14387.616590801899</c:v>
                </c:pt>
                <c:pt idx="3856">
                  <c:v>14389.913204659582</c:v>
                </c:pt>
                <c:pt idx="3857">
                  <c:v>14392.209431296931</c:v>
                </c:pt>
                <c:pt idx="3858">
                  <c:v>14394.5052708201</c:v>
                </c:pt>
                <c:pt idx="3859">
                  <c:v>14396.800723335131</c:v>
                </c:pt>
                <c:pt idx="3860">
                  <c:v>14399.095788947991</c:v>
                </c:pt>
                <c:pt idx="3861">
                  <c:v>14401.390467764582</c:v>
                </c:pt>
                <c:pt idx="3862">
                  <c:v>14403.684759890712</c:v>
                </c:pt>
                <c:pt idx="3863">
                  <c:v>14405.978665432131</c:v>
                </c:pt>
                <c:pt idx="3864">
                  <c:v>14408.272184494508</c:v>
                </c:pt>
                <c:pt idx="3865">
                  <c:v>14410.565317183427</c:v>
                </c:pt>
                <c:pt idx="3866">
                  <c:v>14412.858063604406</c:v>
                </c:pt>
                <c:pt idx="3867">
                  <c:v>14415.15042386288</c:v>
                </c:pt>
                <c:pt idx="3868">
                  <c:v>14417.44239806421</c:v>
                </c:pt>
                <c:pt idx="3869">
                  <c:v>14419.733986313682</c:v>
                </c:pt>
                <c:pt idx="3870">
                  <c:v>14422.025188716501</c:v>
                </c:pt>
                <c:pt idx="3871">
                  <c:v>14424.316005377797</c:v>
                </c:pt>
                <c:pt idx="3872">
                  <c:v>14426.606436402642</c:v>
                </c:pt>
                <c:pt idx="3873">
                  <c:v>14428.896481895999</c:v>
                </c:pt>
                <c:pt idx="3874">
                  <c:v>14431.18614196278</c:v>
                </c:pt>
                <c:pt idx="3875">
                  <c:v>14433.475416707821</c:v>
                </c:pt>
                <c:pt idx="3876">
                  <c:v>14435.764306235871</c:v>
                </c:pt>
                <c:pt idx="3877">
                  <c:v>14438.052810651598</c:v>
                </c:pt>
                <c:pt idx="3878">
                  <c:v>14440.340930059618</c:v>
                </c:pt>
                <c:pt idx="3879">
                  <c:v>14442.628664564449</c:v>
                </c:pt>
                <c:pt idx="3880">
                  <c:v>14444.916014270548</c:v>
                </c:pt>
                <c:pt idx="3881">
                  <c:v>14447.202979282289</c:v>
                </c:pt>
                <c:pt idx="3882">
                  <c:v>14449.489559703969</c:v>
                </c:pt>
                <c:pt idx="3883">
                  <c:v>14451.775755639819</c:v>
                </c:pt>
                <c:pt idx="3884">
                  <c:v>14454.061567193979</c:v>
                </c:pt>
                <c:pt idx="3885">
                  <c:v>14456.346994470527</c:v>
                </c:pt>
                <c:pt idx="3886">
                  <c:v>14458.63203757347</c:v>
                </c:pt>
                <c:pt idx="3887">
                  <c:v>14460.916696606721</c:v>
                </c:pt>
                <c:pt idx="3888">
                  <c:v>14463.200971674129</c:v>
                </c:pt>
                <c:pt idx="3889">
                  <c:v>14465.484862879484</c:v>
                </c:pt>
                <c:pt idx="3890">
                  <c:v>14467.76837032647</c:v>
                </c:pt>
                <c:pt idx="3891">
                  <c:v>14470.05149411871</c:v>
                </c:pt>
                <c:pt idx="3892">
                  <c:v>14472.334234359772</c:v>
                </c:pt>
                <c:pt idx="3893">
                  <c:v>14474.616591153102</c:v>
                </c:pt>
                <c:pt idx="3894">
                  <c:v>14476.898564602117</c:v>
                </c:pt>
                <c:pt idx="3895">
                  <c:v>14479.18015481015</c:v>
                </c:pt>
                <c:pt idx="3896">
                  <c:v>14481.46136188044</c:v>
                </c:pt>
                <c:pt idx="3897">
                  <c:v>14483.742185916171</c:v>
                </c:pt>
                <c:pt idx="3898">
                  <c:v>14486.022627020429</c:v>
                </c:pt>
                <c:pt idx="3899">
                  <c:v>14488.302685296248</c:v>
                </c:pt>
                <c:pt idx="3900">
                  <c:v>14490.582360846602</c:v>
                </c:pt>
                <c:pt idx="3901">
                  <c:v>14492.861653774338</c:v>
                </c:pt>
                <c:pt idx="3902">
                  <c:v>14495.140564182282</c:v>
                </c:pt>
                <c:pt idx="3903">
                  <c:v>14497.41909217315</c:v>
                </c:pt>
                <c:pt idx="3904">
                  <c:v>14499.69723784961</c:v>
                </c:pt>
                <c:pt idx="3905">
                  <c:v>14501.97500131424</c:v>
                </c:pt>
                <c:pt idx="3906">
                  <c:v>14504.25238266954</c:v>
                </c:pt>
                <c:pt idx="3907">
                  <c:v>14506.529382017961</c:v>
                </c:pt>
                <c:pt idx="3908">
                  <c:v>14508.805999461836</c:v>
                </c:pt>
                <c:pt idx="3909">
                  <c:v>14511.082235103489</c:v>
                </c:pt>
                <c:pt idx="3910">
                  <c:v>14513.358089045096</c:v>
                </c:pt>
                <c:pt idx="3911">
                  <c:v>14515.633561388822</c:v>
                </c:pt>
                <c:pt idx="3912">
                  <c:v>14517.908652236712</c:v>
                </c:pt>
                <c:pt idx="3913">
                  <c:v>14520.18336169077</c:v>
                </c:pt>
                <c:pt idx="3914">
                  <c:v>14522.457689852909</c:v>
                </c:pt>
                <c:pt idx="3915">
                  <c:v>14524.731636824979</c:v>
                </c:pt>
                <c:pt idx="3916">
                  <c:v>14527.00520270874</c:v>
                </c:pt>
                <c:pt idx="3917">
                  <c:v>14529.2783876059</c:v>
                </c:pt>
                <c:pt idx="3918">
                  <c:v>14531.551191618079</c:v>
                </c:pt>
                <c:pt idx="3919">
                  <c:v>14533.82361484683</c:v>
                </c:pt>
                <c:pt idx="3920">
                  <c:v>14536.095657393629</c:v>
                </c:pt>
                <c:pt idx="3921">
                  <c:v>14538.367319359868</c:v>
                </c:pt>
                <c:pt idx="3922">
                  <c:v>14540.638600846902</c:v>
                </c:pt>
                <c:pt idx="3923">
                  <c:v>14542.90950195597</c:v>
                </c:pt>
                <c:pt idx="3924">
                  <c:v>14545.180022788269</c:v>
                </c:pt>
                <c:pt idx="3925">
                  <c:v>14547.450163444899</c:v>
                </c:pt>
                <c:pt idx="3926">
                  <c:v>14549.71992402692</c:v>
                </c:pt>
                <c:pt idx="3927">
                  <c:v>14551.989304635281</c:v>
                </c:pt>
                <c:pt idx="3928">
                  <c:v>14554.258305370869</c:v>
                </c:pt>
                <c:pt idx="3929">
                  <c:v>14556.526926334531</c:v>
                </c:pt>
                <c:pt idx="3930">
                  <c:v>14558.795167626989</c:v>
                </c:pt>
                <c:pt idx="3931">
                  <c:v>14561.063029348928</c:v>
                </c:pt>
                <c:pt idx="3932">
                  <c:v>14563.33051160096</c:v>
                </c:pt>
                <c:pt idx="3933">
                  <c:v>14565.597614483606</c:v>
                </c:pt>
                <c:pt idx="3934">
                  <c:v>14567.864338097328</c:v>
                </c:pt>
                <c:pt idx="3935">
                  <c:v>14570.130682542513</c:v>
                </c:pt>
                <c:pt idx="3936">
                  <c:v>14572.39664791947</c:v>
                </c:pt>
                <c:pt idx="3937">
                  <c:v>14574.66223432844</c:v>
                </c:pt>
                <c:pt idx="3938">
                  <c:v>14576.927441869602</c:v>
                </c:pt>
                <c:pt idx="3939">
                  <c:v>14579.192270643029</c:v>
                </c:pt>
                <c:pt idx="3940">
                  <c:v>14581.456720748769</c:v>
                </c:pt>
                <c:pt idx="3941">
                  <c:v>14583.720792286771</c:v>
                </c:pt>
                <c:pt idx="3942">
                  <c:v>14585.984485356912</c:v>
                </c:pt>
                <c:pt idx="3943">
                  <c:v>14588.247800058993</c:v>
                </c:pt>
                <c:pt idx="3944">
                  <c:v>14590.510736492763</c:v>
                </c:pt>
                <c:pt idx="3945">
                  <c:v>14592.773294757882</c:v>
                </c:pt>
                <c:pt idx="3946">
                  <c:v>14595.03547495394</c:v>
                </c:pt>
                <c:pt idx="3947">
                  <c:v>14597.297277180462</c:v>
                </c:pt>
                <c:pt idx="3948">
                  <c:v>14599.558701536891</c:v>
                </c:pt>
                <c:pt idx="3949">
                  <c:v>14601.819748122614</c:v>
                </c:pt>
                <c:pt idx="3950">
                  <c:v>14604.080417036932</c:v>
                </c:pt>
                <c:pt idx="3951">
                  <c:v>14606.340708379084</c:v>
                </c:pt>
                <c:pt idx="3952">
                  <c:v>14608.600622248228</c:v>
                </c:pt>
                <c:pt idx="3953">
                  <c:v>14610.860158743459</c:v>
                </c:pt>
                <c:pt idx="3954">
                  <c:v>14613.119317963798</c:v>
                </c:pt>
                <c:pt idx="3955">
                  <c:v>14615.378100008198</c:v>
                </c:pt>
                <c:pt idx="3956">
                  <c:v>14617.63650497554</c:v>
                </c:pt>
                <c:pt idx="3957">
                  <c:v>14619.894532964618</c:v>
                </c:pt>
                <c:pt idx="3958">
                  <c:v>14622.152184074168</c:v>
                </c:pt>
                <c:pt idx="3959">
                  <c:v>14624.409458402872</c:v>
                </c:pt>
                <c:pt idx="3960">
                  <c:v>14626.666356049311</c:v>
                </c:pt>
                <c:pt idx="3961">
                  <c:v>14628.922877112003</c:v>
                </c:pt>
                <c:pt idx="3962">
                  <c:v>14631.179021689408</c:v>
                </c:pt>
                <c:pt idx="3963">
                  <c:v>14633.434789879911</c:v>
                </c:pt>
                <c:pt idx="3964">
                  <c:v>14635.690181781811</c:v>
                </c:pt>
                <c:pt idx="3965">
                  <c:v>14637.945197493358</c:v>
                </c:pt>
                <c:pt idx="3966">
                  <c:v>14640.199837112721</c:v>
                </c:pt>
                <c:pt idx="3967">
                  <c:v>14642.454100737978</c:v>
                </c:pt>
                <c:pt idx="3968">
                  <c:v>14644.707988467188</c:v>
                </c:pt>
                <c:pt idx="3969">
                  <c:v>14646.96150039828</c:v>
                </c:pt>
                <c:pt idx="3970">
                  <c:v>14649.21463662916</c:v>
                </c:pt>
                <c:pt idx="3971">
                  <c:v>14651.467397257638</c:v>
                </c:pt>
                <c:pt idx="3972">
                  <c:v>14653.719782381451</c:v>
                </c:pt>
                <c:pt idx="3973">
                  <c:v>14655.971792098289</c:v>
                </c:pt>
                <c:pt idx="3974">
                  <c:v>14658.223426505752</c:v>
                </c:pt>
                <c:pt idx="3975">
                  <c:v>14660.47468570136</c:v>
                </c:pt>
                <c:pt idx="3976">
                  <c:v>14662.7255697826</c:v>
                </c:pt>
                <c:pt idx="3977">
                  <c:v>14664.976078846859</c:v>
                </c:pt>
                <c:pt idx="3978">
                  <c:v>14667.226212991462</c:v>
                </c:pt>
                <c:pt idx="3979">
                  <c:v>14669.475972313649</c:v>
                </c:pt>
                <c:pt idx="3980">
                  <c:v>14671.725356910632</c:v>
                </c:pt>
                <c:pt idx="3981">
                  <c:v>14673.974366879513</c:v>
                </c:pt>
                <c:pt idx="3982">
                  <c:v>14676.223002317323</c:v>
                </c:pt>
                <c:pt idx="3983">
                  <c:v>14678.471263321049</c:v>
                </c:pt>
                <c:pt idx="3984">
                  <c:v>14680.719149987608</c:v>
                </c:pt>
                <c:pt idx="3985">
                  <c:v>14682.966662413828</c:v>
                </c:pt>
                <c:pt idx="3986">
                  <c:v>14685.213800696472</c:v>
                </c:pt>
                <c:pt idx="3987">
                  <c:v>14687.460564932229</c:v>
                </c:pt>
                <c:pt idx="3988">
                  <c:v>14689.706955217731</c:v>
                </c:pt>
                <c:pt idx="3989">
                  <c:v>14691.952971649549</c:v>
                </c:pt>
                <c:pt idx="3990">
                  <c:v>14694.198614324157</c:v>
                </c:pt>
                <c:pt idx="3991">
                  <c:v>14696.443883337983</c:v>
                </c:pt>
                <c:pt idx="3992">
                  <c:v>14698.688778787369</c:v>
                </c:pt>
                <c:pt idx="3993">
                  <c:v>14700.9333007686</c:v>
                </c:pt>
                <c:pt idx="3994">
                  <c:v>14703.17744937789</c:v>
                </c:pt>
                <c:pt idx="3995">
                  <c:v>14705.42122471137</c:v>
                </c:pt>
                <c:pt idx="3996">
                  <c:v>14707.664626865129</c:v>
                </c:pt>
                <c:pt idx="3997">
                  <c:v>14709.907655935151</c:v>
                </c:pt>
                <c:pt idx="3998">
                  <c:v>14712.150312017389</c:v>
                </c:pt>
                <c:pt idx="3999">
                  <c:v>14714.392595207701</c:v>
                </c:pt>
                <c:pt idx="4000">
                  <c:v>14716.634505601893</c:v>
                </c:pt>
                <c:pt idx="4001">
                  <c:v>14718.876043295681</c:v>
                </c:pt>
                <c:pt idx="4002">
                  <c:v>14721.11720838473</c:v>
                </c:pt>
                <c:pt idx="4003">
                  <c:v>14723.358000964627</c:v>
                </c:pt>
                <c:pt idx="4004">
                  <c:v>14725.598421130904</c:v>
                </c:pt>
                <c:pt idx="4005">
                  <c:v>14727.838468979002</c:v>
                </c:pt>
                <c:pt idx="4006">
                  <c:v>14730.078144604318</c:v>
                </c:pt>
                <c:pt idx="4007">
                  <c:v>14732.317448102174</c:v>
                </c:pt>
                <c:pt idx="4008">
                  <c:v>14734.556379567786</c:v>
                </c:pt>
                <c:pt idx="4009">
                  <c:v>14736.794939096369</c:v>
                </c:pt>
                <c:pt idx="4010">
                  <c:v>14739.033126783021</c:v>
                </c:pt>
                <c:pt idx="4011">
                  <c:v>14741.270942722791</c:v>
                </c:pt>
                <c:pt idx="4012">
                  <c:v>14743.508387010639</c:v>
                </c:pt>
                <c:pt idx="4013">
                  <c:v>14745.745459741493</c:v>
                </c:pt>
                <c:pt idx="4014">
                  <c:v>14747.982161010163</c:v>
                </c:pt>
                <c:pt idx="4015">
                  <c:v>14750.218490911451</c:v>
                </c:pt>
                <c:pt idx="4016">
                  <c:v>14752.454449540042</c:v>
                </c:pt>
                <c:pt idx="4017">
                  <c:v>14754.690036990571</c:v>
                </c:pt>
                <c:pt idx="4018">
                  <c:v>14756.925253357609</c:v>
                </c:pt>
                <c:pt idx="4019">
                  <c:v>14759.160098735652</c:v>
                </c:pt>
                <c:pt idx="4020">
                  <c:v>14761.39457321913</c:v>
                </c:pt>
                <c:pt idx="4021">
                  <c:v>14763.628676902419</c:v>
                </c:pt>
                <c:pt idx="4022">
                  <c:v>14765.862409879803</c:v>
                </c:pt>
                <c:pt idx="4023">
                  <c:v>14768.0957722455</c:v>
                </c:pt>
                <c:pt idx="4024">
                  <c:v>14770.328764093691</c:v>
                </c:pt>
                <c:pt idx="4025">
                  <c:v>14772.561385518449</c:v>
                </c:pt>
                <c:pt idx="4026">
                  <c:v>14774.79363661382</c:v>
                </c:pt>
                <c:pt idx="4027">
                  <c:v>14777.025517473749</c:v>
                </c:pt>
                <c:pt idx="4028">
                  <c:v>14779.257028192133</c:v>
                </c:pt>
                <c:pt idx="4029">
                  <c:v>14781.488168862779</c:v>
                </c:pt>
                <c:pt idx="4030">
                  <c:v>14783.718939579458</c:v>
                </c:pt>
                <c:pt idx="4031">
                  <c:v>14785.949340435862</c:v>
                </c:pt>
                <c:pt idx="4032">
                  <c:v>14788.179371525603</c:v>
                </c:pt>
                <c:pt idx="4033">
                  <c:v>14790.40903294224</c:v>
                </c:pt>
                <c:pt idx="4034">
                  <c:v>14792.638324779249</c:v>
                </c:pt>
                <c:pt idx="4035">
                  <c:v>14794.867247130062</c:v>
                </c:pt>
                <c:pt idx="4036">
                  <c:v>14797.095800088027</c:v>
                </c:pt>
                <c:pt idx="4037">
                  <c:v>14799.323983746441</c:v>
                </c:pt>
                <c:pt idx="4038">
                  <c:v>14801.55179819851</c:v>
                </c:pt>
                <c:pt idx="4039">
                  <c:v>14803.77924353739</c:v>
                </c:pt>
                <c:pt idx="4040">
                  <c:v>14806.00631985616</c:v>
                </c:pt>
                <c:pt idx="4041">
                  <c:v>14808.233027247859</c:v>
                </c:pt>
                <c:pt idx="4042">
                  <c:v>14810.45936580542</c:v>
                </c:pt>
                <c:pt idx="4043">
                  <c:v>14812.685335621738</c:v>
                </c:pt>
                <c:pt idx="4044">
                  <c:v>14814.910936789629</c:v>
                </c:pt>
                <c:pt idx="4045">
                  <c:v>14817.136169401851</c:v>
                </c:pt>
                <c:pt idx="4046">
                  <c:v>14819.361033551078</c:v>
                </c:pt>
                <c:pt idx="4047">
                  <c:v>14821.585529329937</c:v>
                </c:pt>
                <c:pt idx="4048">
                  <c:v>14823.80965683099</c:v>
                </c:pt>
                <c:pt idx="4049">
                  <c:v>14826.033416146714</c:v>
                </c:pt>
                <c:pt idx="4050">
                  <c:v>14828.25680736952</c:v>
                </c:pt>
                <c:pt idx="4051">
                  <c:v>14830.479830591777</c:v>
                </c:pt>
                <c:pt idx="4052">
                  <c:v>14832.702485905782</c:v>
                </c:pt>
                <c:pt idx="4053">
                  <c:v>14834.92477340374</c:v>
                </c:pt>
                <c:pt idx="4054">
                  <c:v>14837.146693177809</c:v>
                </c:pt>
                <c:pt idx="4055">
                  <c:v>14839.368245320091</c:v>
                </c:pt>
                <c:pt idx="4056">
                  <c:v>14841.5894299226</c:v>
                </c:pt>
                <c:pt idx="4057">
                  <c:v>14843.81024707729</c:v>
                </c:pt>
                <c:pt idx="4058">
                  <c:v>14846.030696876072</c:v>
                </c:pt>
                <c:pt idx="4059">
                  <c:v>14848.250779410762</c:v>
                </c:pt>
                <c:pt idx="4060">
                  <c:v>14850.470494773108</c:v>
                </c:pt>
                <c:pt idx="4061">
                  <c:v>14852.68984305483</c:v>
                </c:pt>
                <c:pt idx="4062">
                  <c:v>14854.908824347538</c:v>
                </c:pt>
                <c:pt idx="4063">
                  <c:v>14857.127438742811</c:v>
                </c:pt>
                <c:pt idx="4064">
                  <c:v>14859.345686332143</c:v>
                </c:pt>
                <c:pt idx="4065">
                  <c:v>14861.563567206962</c:v>
                </c:pt>
                <c:pt idx="4066">
                  <c:v>14863.78108145863</c:v>
                </c:pt>
                <c:pt idx="4067">
                  <c:v>14865.998229178471</c:v>
                </c:pt>
                <c:pt idx="4068">
                  <c:v>14868.215010457698</c:v>
                </c:pt>
                <c:pt idx="4069">
                  <c:v>14870.4314253875</c:v>
                </c:pt>
                <c:pt idx="4070">
                  <c:v>14872.647474058971</c:v>
                </c:pt>
                <c:pt idx="4071">
                  <c:v>14874.863156563168</c:v>
                </c:pt>
                <c:pt idx="4072">
                  <c:v>14877.07847299105</c:v>
                </c:pt>
                <c:pt idx="4073">
                  <c:v>14879.293423433543</c:v>
                </c:pt>
                <c:pt idx="4074">
                  <c:v>14881.508007981471</c:v>
                </c:pt>
                <c:pt idx="4075">
                  <c:v>14883.722226725642</c:v>
                </c:pt>
                <c:pt idx="4076">
                  <c:v>14885.93607975675</c:v>
                </c:pt>
                <c:pt idx="4077">
                  <c:v>14888.149567165461</c:v>
                </c:pt>
                <c:pt idx="4078">
                  <c:v>14890.362689042347</c:v>
                </c:pt>
                <c:pt idx="4079">
                  <c:v>14892.575445477951</c:v>
                </c:pt>
                <c:pt idx="4080">
                  <c:v>14894.787836562709</c:v>
                </c:pt>
                <c:pt idx="4081">
                  <c:v>14896.999862387031</c:v>
                </c:pt>
                <c:pt idx="4082">
                  <c:v>14899.21152304122</c:v>
                </c:pt>
                <c:pt idx="4083">
                  <c:v>14901.422818615561</c:v>
                </c:pt>
                <c:pt idx="4084">
                  <c:v>14903.633749200251</c:v>
                </c:pt>
                <c:pt idx="4085">
                  <c:v>14905.844314885409</c:v>
                </c:pt>
                <c:pt idx="4086">
                  <c:v>14908.05451576112</c:v>
                </c:pt>
                <c:pt idx="4087">
                  <c:v>14910.264351917382</c:v>
                </c:pt>
                <c:pt idx="4088">
                  <c:v>14912.473823444127</c:v>
                </c:pt>
                <c:pt idx="4089">
                  <c:v>14914.682930431249</c:v>
                </c:pt>
                <c:pt idx="4090">
                  <c:v>14916.891672968561</c:v>
                </c:pt>
                <c:pt idx="4091">
                  <c:v>14919.100051145791</c:v>
                </c:pt>
                <c:pt idx="4092">
                  <c:v>14921.30806505263</c:v>
                </c:pt>
                <c:pt idx="4093">
                  <c:v>14923.515714778709</c:v>
                </c:pt>
                <c:pt idx="4094">
                  <c:v>14925.723000413582</c:v>
                </c:pt>
                <c:pt idx="4095">
                  <c:v>14927.929922046729</c:v>
                </c:pt>
                <c:pt idx="4096">
                  <c:v>14930.136479767591</c:v>
                </c:pt>
                <c:pt idx="4097">
                  <c:v>14932.342673665518</c:v>
                </c:pt>
                <c:pt idx="4098">
                  <c:v>14934.548503829819</c:v>
                </c:pt>
                <c:pt idx="4099">
                  <c:v>14936.75397034974</c:v>
                </c:pt>
                <c:pt idx="4100">
                  <c:v>14938.959073314429</c:v>
                </c:pt>
                <c:pt idx="4101">
                  <c:v>14941.163812813022</c:v>
                </c:pt>
                <c:pt idx="4102">
                  <c:v>14943.368188934548</c:v>
                </c:pt>
                <c:pt idx="4103">
                  <c:v>14945.572201767989</c:v>
                </c:pt>
                <c:pt idx="4104">
                  <c:v>14947.77585140227</c:v>
                </c:pt>
                <c:pt idx="4105">
                  <c:v>14949.979137926241</c:v>
                </c:pt>
                <c:pt idx="4106">
                  <c:v>14952.182061428703</c:v>
                </c:pt>
                <c:pt idx="4107">
                  <c:v>14954.384621998368</c:v>
                </c:pt>
                <c:pt idx="4108">
                  <c:v>14956.586819723909</c:v>
                </c:pt>
                <c:pt idx="4109">
                  <c:v>14958.788654693928</c:v>
                </c:pt>
                <c:pt idx="4110">
                  <c:v>14960.990126996971</c:v>
                </c:pt>
                <c:pt idx="4111">
                  <c:v>14963.19123672149</c:v>
                </c:pt>
                <c:pt idx="4112">
                  <c:v>14965.391983955918</c:v>
                </c:pt>
                <c:pt idx="4113">
                  <c:v>14967.592368788602</c:v>
                </c:pt>
                <c:pt idx="4114">
                  <c:v>14969.792391307819</c:v>
                </c:pt>
                <c:pt idx="4115">
                  <c:v>14971.99205160179</c:v>
                </c:pt>
                <c:pt idx="4116">
                  <c:v>14974.191349758679</c:v>
                </c:pt>
                <c:pt idx="4117">
                  <c:v>14976.39028586659</c:v>
                </c:pt>
                <c:pt idx="4118">
                  <c:v>14978.588860013549</c:v>
                </c:pt>
                <c:pt idx="4119">
                  <c:v>14980.787072287529</c:v>
                </c:pt>
                <c:pt idx="4120">
                  <c:v>14982.984922776443</c:v>
                </c:pt>
                <c:pt idx="4121">
                  <c:v>14985.18241156813</c:v>
                </c:pt>
                <c:pt idx="4122">
                  <c:v>14987.379538750371</c:v>
                </c:pt>
                <c:pt idx="4123">
                  <c:v>14989.576304410901</c:v>
                </c:pt>
                <c:pt idx="4124">
                  <c:v>14991.772708637352</c:v>
                </c:pt>
                <c:pt idx="4125">
                  <c:v>14993.96875151735</c:v>
                </c:pt>
                <c:pt idx="4126">
                  <c:v>14996.164433138401</c:v>
                </c:pt>
                <c:pt idx="4127">
                  <c:v>14998.359753587998</c:v>
                </c:pt>
                <c:pt idx="4128">
                  <c:v>15000.554712953543</c:v>
                </c:pt>
                <c:pt idx="4129">
                  <c:v>15002.749311322365</c:v>
                </c:pt>
                <c:pt idx="4130">
                  <c:v>15004.943548781772</c:v>
                </c:pt>
                <c:pt idx="4131">
                  <c:v>15007.13742541897</c:v>
                </c:pt>
                <c:pt idx="4132">
                  <c:v>15009.330941321119</c:v>
                </c:pt>
                <c:pt idx="4133">
                  <c:v>15011.524096575331</c:v>
                </c:pt>
                <c:pt idx="4134">
                  <c:v>15013.716891268617</c:v>
                </c:pt>
                <c:pt idx="4135">
                  <c:v>15015.909325487979</c:v>
                </c:pt>
                <c:pt idx="4136">
                  <c:v>15018.1013993203</c:v>
                </c:pt>
                <c:pt idx="4137">
                  <c:v>15020.293112852454</c:v>
                </c:pt>
                <c:pt idx="4138">
                  <c:v>15022.484466171203</c:v>
                </c:pt>
                <c:pt idx="4139">
                  <c:v>15024.6754593633</c:v>
                </c:pt>
                <c:pt idx="4140">
                  <c:v>15026.86609251538</c:v>
                </c:pt>
                <c:pt idx="4141">
                  <c:v>15029.056365714068</c:v>
                </c:pt>
                <c:pt idx="4142">
                  <c:v>15031.246279045899</c:v>
                </c:pt>
                <c:pt idx="4143">
                  <c:v>15033.435832597348</c:v>
                </c:pt>
                <c:pt idx="4144">
                  <c:v>15035.625026454831</c:v>
                </c:pt>
                <c:pt idx="4145">
                  <c:v>15037.813860704709</c:v>
                </c:pt>
                <c:pt idx="4146">
                  <c:v>15040.002335433281</c:v>
                </c:pt>
                <c:pt idx="4147">
                  <c:v>15042.190450726765</c:v>
                </c:pt>
                <c:pt idx="4148">
                  <c:v>15044.378206671328</c:v>
                </c:pt>
                <c:pt idx="4149">
                  <c:v>15046.565603353107</c:v>
                </c:pt>
                <c:pt idx="4150">
                  <c:v>15048.752640858142</c:v>
                </c:pt>
                <c:pt idx="4151">
                  <c:v>15050.9393192724</c:v>
                </c:pt>
                <c:pt idx="4152">
                  <c:v>15053.125638681819</c:v>
                </c:pt>
                <c:pt idx="4153">
                  <c:v>15055.311599172283</c:v>
                </c:pt>
                <c:pt idx="4154">
                  <c:v>15057.49720082957</c:v>
                </c:pt>
                <c:pt idx="4155">
                  <c:v>15059.682443739432</c:v>
                </c:pt>
                <c:pt idx="4156">
                  <c:v>15061.867327987557</c:v>
                </c:pt>
                <c:pt idx="4157">
                  <c:v>15064.051853659557</c:v>
                </c:pt>
                <c:pt idx="4158">
                  <c:v>15066.236020840999</c:v>
                </c:pt>
                <c:pt idx="4159">
                  <c:v>15068.419829617378</c:v>
                </c:pt>
                <c:pt idx="4160">
                  <c:v>15070.603280074141</c:v>
                </c:pt>
                <c:pt idx="4161">
                  <c:v>15072.786372296659</c:v>
                </c:pt>
                <c:pt idx="4162">
                  <c:v>15074.969106370238</c:v>
                </c:pt>
                <c:pt idx="4163">
                  <c:v>15077.151482380163</c:v>
                </c:pt>
                <c:pt idx="4164">
                  <c:v>15079.333500411602</c:v>
                </c:pt>
                <c:pt idx="4165">
                  <c:v>15081.515160549698</c:v>
                </c:pt>
                <c:pt idx="4166">
                  <c:v>15083.696462879532</c:v>
                </c:pt>
                <c:pt idx="4167">
                  <c:v>15085.877407486118</c:v>
                </c:pt>
                <c:pt idx="4168">
                  <c:v>15088.057994454399</c:v>
                </c:pt>
                <c:pt idx="4169">
                  <c:v>15090.23822386929</c:v>
                </c:pt>
                <c:pt idx="4170">
                  <c:v>15092.418095815599</c:v>
                </c:pt>
                <c:pt idx="4171">
                  <c:v>15094.597610378109</c:v>
                </c:pt>
                <c:pt idx="4172">
                  <c:v>15096.776767641542</c:v>
                </c:pt>
                <c:pt idx="4173">
                  <c:v>15098.955567690538</c:v>
                </c:pt>
                <c:pt idx="4174">
                  <c:v>15101.13401060969</c:v>
                </c:pt>
                <c:pt idx="4175">
                  <c:v>15103.312096483538</c:v>
                </c:pt>
                <c:pt idx="4176">
                  <c:v>15105.489825396549</c:v>
                </c:pt>
                <c:pt idx="4177">
                  <c:v>15107.667197433128</c:v>
                </c:pt>
                <c:pt idx="4178">
                  <c:v>15109.84421267765</c:v>
                </c:pt>
                <c:pt idx="4179">
                  <c:v>15112.020871214379</c:v>
                </c:pt>
                <c:pt idx="4180">
                  <c:v>15114.197173127568</c:v>
                </c:pt>
                <c:pt idx="4181">
                  <c:v>15116.37311850138</c:v>
                </c:pt>
                <c:pt idx="4182">
                  <c:v>15118.548707419932</c:v>
                </c:pt>
                <c:pt idx="4183">
                  <c:v>15120.723939967269</c:v>
                </c:pt>
                <c:pt idx="4184">
                  <c:v>15122.898816227398</c:v>
                </c:pt>
                <c:pt idx="4185">
                  <c:v>15125.073336284238</c:v>
                </c:pt>
                <c:pt idx="4186">
                  <c:v>15127.247500221682</c:v>
                </c:pt>
                <c:pt idx="4187">
                  <c:v>15129.421308123519</c:v>
                </c:pt>
                <c:pt idx="4188">
                  <c:v>15131.594760073533</c:v>
                </c:pt>
                <c:pt idx="4189">
                  <c:v>15133.767856155391</c:v>
                </c:pt>
                <c:pt idx="4190">
                  <c:v>15135.94059645275</c:v>
                </c:pt>
                <c:pt idx="4191">
                  <c:v>15138.11298104918</c:v>
                </c:pt>
                <c:pt idx="4192">
                  <c:v>15140.285010028198</c:v>
                </c:pt>
                <c:pt idx="4193">
                  <c:v>15142.456683473265</c:v>
                </c:pt>
                <c:pt idx="4194">
                  <c:v>15144.62800146778</c:v>
                </c:pt>
                <c:pt idx="4195">
                  <c:v>15146.79896409508</c:v>
                </c:pt>
                <c:pt idx="4196">
                  <c:v>15148.969571438451</c:v>
                </c:pt>
                <c:pt idx="4197">
                  <c:v>15151.139823581108</c:v>
                </c:pt>
                <c:pt idx="4198">
                  <c:v>15153.309720606228</c:v>
                </c:pt>
                <c:pt idx="4199">
                  <c:v>15155.479262596902</c:v>
                </c:pt>
                <c:pt idx="4200">
                  <c:v>15157.648449636172</c:v>
                </c:pt>
                <c:pt idx="4201">
                  <c:v>15159.81728180704</c:v>
                </c:pt>
                <c:pt idx="4202">
                  <c:v>15161.985759192419</c:v>
                </c:pt>
                <c:pt idx="4203">
                  <c:v>15164.153881875181</c:v>
                </c:pt>
                <c:pt idx="4204">
                  <c:v>15166.32164993814</c:v>
                </c:pt>
                <c:pt idx="4205">
                  <c:v>15168.489063464038</c:v>
                </c:pt>
                <c:pt idx="4206">
                  <c:v>15170.65612253558</c:v>
                </c:pt>
                <c:pt idx="4207">
                  <c:v>15172.822827235403</c:v>
                </c:pt>
                <c:pt idx="4208">
                  <c:v>15174.989177646061</c:v>
                </c:pt>
                <c:pt idx="4209">
                  <c:v>15177.155173850088</c:v>
                </c:pt>
                <c:pt idx="4210">
                  <c:v>15179.320815929937</c:v>
                </c:pt>
                <c:pt idx="4211">
                  <c:v>15181.486103968007</c:v>
                </c:pt>
                <c:pt idx="4212">
                  <c:v>15183.651038046642</c:v>
                </c:pt>
                <c:pt idx="4213">
                  <c:v>15185.815618248129</c:v>
                </c:pt>
                <c:pt idx="4214">
                  <c:v>15187.979844654688</c:v>
                </c:pt>
                <c:pt idx="4215">
                  <c:v>15190.143717348481</c:v>
                </c:pt>
                <c:pt idx="4216">
                  <c:v>15192.307236411631</c:v>
                </c:pt>
                <c:pt idx="4217">
                  <c:v>15194.47040192617</c:v>
                </c:pt>
                <c:pt idx="4218">
                  <c:v>15196.63321397411</c:v>
                </c:pt>
                <c:pt idx="4219">
                  <c:v>15198.795672637369</c:v>
                </c:pt>
                <c:pt idx="4220">
                  <c:v>15200.957777997841</c:v>
                </c:pt>
                <c:pt idx="4221">
                  <c:v>15203.119530137323</c:v>
                </c:pt>
                <c:pt idx="4222">
                  <c:v>15205.280929137591</c:v>
                </c:pt>
                <c:pt idx="4223">
                  <c:v>15207.441975080341</c:v>
                </c:pt>
                <c:pt idx="4224">
                  <c:v>15209.602668047222</c:v>
                </c:pt>
                <c:pt idx="4225">
                  <c:v>15211.763008119813</c:v>
                </c:pt>
                <c:pt idx="4226">
                  <c:v>15213.922995379649</c:v>
                </c:pt>
                <c:pt idx="4227">
                  <c:v>15216.082629908207</c:v>
                </c:pt>
                <c:pt idx="4228">
                  <c:v>15218.24191178689</c:v>
                </c:pt>
                <c:pt idx="4229">
                  <c:v>15220.400841097069</c:v>
                </c:pt>
                <c:pt idx="4230">
                  <c:v>15222.559417920031</c:v>
                </c:pt>
                <c:pt idx="4231">
                  <c:v>15224.717642337022</c:v>
                </c:pt>
                <c:pt idx="4232">
                  <c:v>15226.875514429219</c:v>
                </c:pt>
                <c:pt idx="4233">
                  <c:v>15229.03303427776</c:v>
                </c:pt>
                <c:pt idx="4234">
                  <c:v>15231.190201963709</c:v>
                </c:pt>
                <c:pt idx="4235">
                  <c:v>15233.34701756808</c:v>
                </c:pt>
                <c:pt idx="4236">
                  <c:v>15235.503481171823</c:v>
                </c:pt>
                <c:pt idx="4237">
                  <c:v>15237.659592855842</c:v>
                </c:pt>
                <c:pt idx="4238">
                  <c:v>15239.81535270096</c:v>
                </c:pt>
                <c:pt idx="4239">
                  <c:v>15241.970760787988</c:v>
                </c:pt>
                <c:pt idx="4240">
                  <c:v>15244.12581719763</c:v>
                </c:pt>
                <c:pt idx="4241">
                  <c:v>15246.280522010571</c:v>
                </c:pt>
                <c:pt idx="4242">
                  <c:v>15248.434875307399</c:v>
                </c:pt>
                <c:pt idx="4243">
                  <c:v>15250.5888771687</c:v>
                </c:pt>
                <c:pt idx="4244">
                  <c:v>15252.742527674953</c:v>
                </c:pt>
                <c:pt idx="4245">
                  <c:v>15254.895826906601</c:v>
                </c:pt>
                <c:pt idx="4246">
                  <c:v>15257.048774944031</c:v>
                </c:pt>
                <c:pt idx="4247">
                  <c:v>15259.201371867583</c:v>
                </c:pt>
                <c:pt idx="4248">
                  <c:v>15261.353617757501</c:v>
                </c:pt>
                <c:pt idx="4249">
                  <c:v>15263.505512694021</c:v>
                </c:pt>
                <c:pt idx="4250">
                  <c:v>15265.657056757291</c:v>
                </c:pt>
                <c:pt idx="4251">
                  <c:v>15267.808250027409</c:v>
                </c:pt>
                <c:pt idx="4252">
                  <c:v>15269.959092584428</c:v>
                </c:pt>
                <c:pt idx="4253">
                  <c:v>15272.109584508349</c:v>
                </c:pt>
                <c:pt idx="4254">
                  <c:v>15274.259725879079</c:v>
                </c:pt>
                <c:pt idx="4255">
                  <c:v>15276.409516776503</c:v>
                </c:pt>
                <c:pt idx="4256">
                  <c:v>15278.558957280438</c:v>
                </c:pt>
                <c:pt idx="4257">
                  <c:v>15280.708047470653</c:v>
                </c:pt>
                <c:pt idx="4258">
                  <c:v>15282.856787426848</c:v>
                </c:pt>
                <c:pt idx="4259">
                  <c:v>15285.005177228668</c:v>
                </c:pt>
                <c:pt idx="4260">
                  <c:v>15287.15321695573</c:v>
                </c:pt>
                <c:pt idx="4261">
                  <c:v>15289.300906687537</c:v>
                </c:pt>
                <c:pt idx="4262">
                  <c:v>15291.448246503613</c:v>
                </c:pt>
                <c:pt idx="4263">
                  <c:v>15293.595236483336</c:v>
                </c:pt>
                <c:pt idx="4264">
                  <c:v>15295.741876706124</c:v>
                </c:pt>
                <c:pt idx="4265">
                  <c:v>15297.888167251251</c:v>
                </c:pt>
                <c:pt idx="4266">
                  <c:v>15300.034108197991</c:v>
                </c:pt>
                <c:pt idx="4267">
                  <c:v>15302.179699625549</c:v>
                </c:pt>
                <c:pt idx="4268">
                  <c:v>15304.324941613069</c:v>
                </c:pt>
                <c:pt idx="4269">
                  <c:v>15306.469834239639</c:v>
                </c:pt>
                <c:pt idx="4270">
                  <c:v>15308.61437758429</c:v>
                </c:pt>
                <c:pt idx="4271">
                  <c:v>15310.75857172601</c:v>
                </c:pt>
                <c:pt idx="4272">
                  <c:v>15312.90241674372</c:v>
                </c:pt>
                <c:pt idx="4273">
                  <c:v>15315.045912716279</c:v>
                </c:pt>
                <c:pt idx="4274">
                  <c:v>15317.18905972251</c:v>
                </c:pt>
                <c:pt idx="4275">
                  <c:v>15319.331857841173</c:v>
                </c:pt>
                <c:pt idx="4276">
                  <c:v>15321.474307150951</c:v>
                </c:pt>
                <c:pt idx="4277">
                  <c:v>15323.616407730502</c:v>
                </c:pt>
                <c:pt idx="4278">
                  <c:v>15325.758159658419</c:v>
                </c:pt>
                <c:pt idx="4279">
                  <c:v>15327.899563013229</c:v>
                </c:pt>
                <c:pt idx="4280">
                  <c:v>15330.040617873419</c:v>
                </c:pt>
                <c:pt idx="4281">
                  <c:v>15332.1813243174</c:v>
                </c:pt>
                <c:pt idx="4282">
                  <c:v>15334.321682423561</c:v>
                </c:pt>
                <c:pt idx="4283">
                  <c:v>15336.461692270208</c:v>
                </c:pt>
                <c:pt idx="4284">
                  <c:v>15338.60135393559</c:v>
                </c:pt>
                <c:pt idx="4285">
                  <c:v>15340.74066749793</c:v>
                </c:pt>
                <c:pt idx="4286">
                  <c:v>15342.879633035358</c:v>
                </c:pt>
                <c:pt idx="4287">
                  <c:v>15345.018250625983</c:v>
                </c:pt>
                <c:pt idx="4288">
                  <c:v>15347.156520347828</c:v>
                </c:pt>
                <c:pt idx="4289">
                  <c:v>15349.294442278893</c:v>
                </c:pt>
                <c:pt idx="4290">
                  <c:v>15351.4320164971</c:v>
                </c:pt>
                <c:pt idx="4291">
                  <c:v>15353.569243080317</c:v>
                </c:pt>
                <c:pt idx="4292">
                  <c:v>15355.706122106381</c:v>
                </c:pt>
                <c:pt idx="4293">
                  <c:v>15357.842653653048</c:v>
                </c:pt>
                <c:pt idx="4294">
                  <c:v>15359.978837798019</c:v>
                </c:pt>
                <c:pt idx="4295">
                  <c:v>15362.114674618962</c:v>
                </c:pt>
                <c:pt idx="4296">
                  <c:v>15364.250164193469</c:v>
                </c:pt>
                <c:pt idx="4297">
                  <c:v>15366.385306599101</c:v>
                </c:pt>
                <c:pt idx="4298">
                  <c:v>15368.52010191334</c:v>
                </c:pt>
                <c:pt idx="4299">
                  <c:v>15370.654550213621</c:v>
                </c:pt>
                <c:pt idx="4300">
                  <c:v>15372.78865157733</c:v>
                </c:pt>
                <c:pt idx="4301">
                  <c:v>15374.922406081801</c:v>
                </c:pt>
                <c:pt idx="4302">
                  <c:v>15377.055813804298</c:v>
                </c:pt>
                <c:pt idx="4303">
                  <c:v>15379.18887482205</c:v>
                </c:pt>
                <c:pt idx="4304">
                  <c:v>15381.321589212223</c:v>
                </c:pt>
                <c:pt idx="4305">
                  <c:v>15383.453957051919</c:v>
                </c:pt>
                <c:pt idx="4306">
                  <c:v>15385.585978418208</c:v>
                </c:pt>
                <c:pt idx="4307">
                  <c:v>15387.717653388088</c:v>
                </c:pt>
                <c:pt idx="4308">
                  <c:v>15389.848982038509</c:v>
                </c:pt>
                <c:pt idx="4309">
                  <c:v>15391.979964446367</c:v>
                </c:pt>
                <c:pt idx="4310">
                  <c:v>15394.110600688507</c:v>
                </c:pt>
                <c:pt idx="4311">
                  <c:v>15396.240890841711</c:v>
                </c:pt>
                <c:pt idx="4312">
                  <c:v>15398.370834982707</c:v>
                </c:pt>
                <c:pt idx="4313">
                  <c:v>15400.500433188188</c:v>
                </c:pt>
                <c:pt idx="4314">
                  <c:v>15402.629685534779</c:v>
                </c:pt>
                <c:pt idx="4315">
                  <c:v>15404.75859209904</c:v>
                </c:pt>
                <c:pt idx="4316">
                  <c:v>15406.887152957501</c:v>
                </c:pt>
                <c:pt idx="4317">
                  <c:v>15409.015368186621</c:v>
                </c:pt>
                <c:pt idx="4318">
                  <c:v>15411.143237862823</c:v>
                </c:pt>
                <c:pt idx="4319">
                  <c:v>15413.270762062451</c:v>
                </c:pt>
                <c:pt idx="4320">
                  <c:v>15415.397940861811</c:v>
                </c:pt>
                <c:pt idx="4321">
                  <c:v>15417.524774337151</c:v>
                </c:pt>
                <c:pt idx="4322">
                  <c:v>15419.651262564679</c:v>
                </c:pt>
                <c:pt idx="4323">
                  <c:v>15421.77740562054</c:v>
                </c:pt>
                <c:pt idx="4324">
                  <c:v>15423.903203580809</c:v>
                </c:pt>
                <c:pt idx="4325">
                  <c:v>15426.028656521539</c:v>
                </c:pt>
                <c:pt idx="4326">
                  <c:v>15428.153764518702</c:v>
                </c:pt>
                <c:pt idx="4327">
                  <c:v>15430.278527648228</c:v>
                </c:pt>
                <c:pt idx="4328">
                  <c:v>15432.402945986008</c:v>
                </c:pt>
                <c:pt idx="4329">
                  <c:v>15434.527019607858</c:v>
                </c:pt>
                <c:pt idx="4330">
                  <c:v>15436.650748589562</c:v>
                </c:pt>
                <c:pt idx="4331">
                  <c:v>15438.774133006809</c:v>
                </c:pt>
                <c:pt idx="4332">
                  <c:v>15440.89717293528</c:v>
                </c:pt>
                <c:pt idx="4333">
                  <c:v>15443.019868450599</c:v>
                </c:pt>
                <c:pt idx="4334">
                  <c:v>15445.142219628309</c:v>
                </c:pt>
                <c:pt idx="4335">
                  <c:v>15447.264226543923</c:v>
                </c:pt>
                <c:pt idx="4336">
                  <c:v>15449.385889272888</c:v>
                </c:pt>
                <c:pt idx="4337">
                  <c:v>15451.507207890612</c:v>
                </c:pt>
                <c:pt idx="4338">
                  <c:v>15453.628182472439</c:v>
                </c:pt>
                <c:pt idx="4339">
                  <c:v>15455.748813093671</c:v>
                </c:pt>
                <c:pt idx="4340">
                  <c:v>15457.869099829541</c:v>
                </c:pt>
                <c:pt idx="4341">
                  <c:v>15459.989042755242</c:v>
                </c:pt>
                <c:pt idx="4342">
                  <c:v>15462.10864194591</c:v>
                </c:pt>
                <c:pt idx="4343">
                  <c:v>15464.227897476641</c:v>
                </c:pt>
                <c:pt idx="4344">
                  <c:v>15466.346809422448</c:v>
                </c:pt>
                <c:pt idx="4345">
                  <c:v>15468.46537785832</c:v>
                </c:pt>
                <c:pt idx="4346">
                  <c:v>15470.583602859191</c:v>
                </c:pt>
                <c:pt idx="4347">
                  <c:v>15472.701484499919</c:v>
                </c:pt>
                <c:pt idx="4348">
                  <c:v>15474.81902285535</c:v>
                </c:pt>
                <c:pt idx="4349">
                  <c:v>15476.936218000243</c:v>
                </c:pt>
                <c:pt idx="4350">
                  <c:v>15479.0530700093</c:v>
                </c:pt>
                <c:pt idx="4351">
                  <c:v>15481.16957895721</c:v>
                </c:pt>
                <c:pt idx="4352">
                  <c:v>15483.285744918579</c:v>
                </c:pt>
                <c:pt idx="4353">
                  <c:v>15485.40156796796</c:v>
                </c:pt>
                <c:pt idx="4354">
                  <c:v>15487.517048179883</c:v>
                </c:pt>
                <c:pt idx="4355">
                  <c:v>15489.63218562878</c:v>
                </c:pt>
                <c:pt idx="4356">
                  <c:v>15491.746980389071</c:v>
                </c:pt>
                <c:pt idx="4357">
                  <c:v>15493.861432535103</c:v>
                </c:pt>
                <c:pt idx="4358">
                  <c:v>15495.97554214119</c:v>
                </c:pt>
                <c:pt idx="4359">
                  <c:v>15498.089309281559</c:v>
                </c:pt>
                <c:pt idx="4360">
                  <c:v>15500.202734030439</c:v>
                </c:pt>
                <c:pt idx="4361">
                  <c:v>15502.315816461949</c:v>
                </c:pt>
                <c:pt idx="4362">
                  <c:v>15504.428556650189</c:v>
                </c:pt>
                <c:pt idx="4363">
                  <c:v>15506.540954669208</c:v>
                </c:pt>
                <c:pt idx="4364">
                  <c:v>15508.653010593</c:v>
                </c:pt>
                <c:pt idx="4365">
                  <c:v>15510.76472449549</c:v>
                </c:pt>
                <c:pt idx="4366">
                  <c:v>15512.876096450578</c:v>
                </c:pt>
                <c:pt idx="4367">
                  <c:v>15514.987126532091</c:v>
                </c:pt>
                <c:pt idx="4368">
                  <c:v>15517.09781481382</c:v>
                </c:pt>
                <c:pt idx="4369">
                  <c:v>15519.208161369503</c:v>
                </c:pt>
                <c:pt idx="4370">
                  <c:v>15521.318166272809</c:v>
                </c:pt>
                <c:pt idx="4371">
                  <c:v>15523.427829597378</c:v>
                </c:pt>
                <c:pt idx="4372">
                  <c:v>15525.537151416782</c:v>
                </c:pt>
                <c:pt idx="4373">
                  <c:v>15527.646131804549</c:v>
                </c:pt>
                <c:pt idx="4374">
                  <c:v>15529.754770834172</c:v>
                </c:pt>
                <c:pt idx="4375">
                  <c:v>15531.86306857905</c:v>
                </c:pt>
                <c:pt idx="4376">
                  <c:v>15533.971025112573</c:v>
                </c:pt>
                <c:pt idx="4377">
                  <c:v>15536.07864050806</c:v>
                </c:pt>
                <c:pt idx="4378">
                  <c:v>15538.185914838788</c:v>
                </c:pt>
                <c:pt idx="4379">
                  <c:v>15540.292848177975</c:v>
                </c:pt>
                <c:pt idx="4380">
                  <c:v>15542.399440598792</c:v>
                </c:pt>
                <c:pt idx="4381">
                  <c:v>15544.505692174351</c:v>
                </c:pt>
                <c:pt idx="4382">
                  <c:v>15546.61160297772</c:v>
                </c:pt>
                <c:pt idx="4383">
                  <c:v>15548.717173081928</c:v>
                </c:pt>
                <c:pt idx="4384">
                  <c:v>15550.822402559932</c:v>
                </c:pt>
                <c:pt idx="4385">
                  <c:v>15552.927291484648</c:v>
                </c:pt>
                <c:pt idx="4386">
                  <c:v>15555.031839928948</c:v>
                </c:pt>
                <c:pt idx="4387">
                  <c:v>15557.136047965641</c:v>
                </c:pt>
                <c:pt idx="4388">
                  <c:v>15559.239915667487</c:v>
                </c:pt>
                <c:pt idx="4389">
                  <c:v>15561.343443107202</c:v>
                </c:pt>
                <c:pt idx="4390">
                  <c:v>15563.446630357448</c:v>
                </c:pt>
                <c:pt idx="4391">
                  <c:v>15565.549477490831</c:v>
                </c:pt>
                <c:pt idx="4392">
                  <c:v>15567.651984579928</c:v>
                </c:pt>
                <c:pt idx="4393">
                  <c:v>15569.754151697231</c:v>
                </c:pt>
                <c:pt idx="4394">
                  <c:v>15571.855978915219</c:v>
                </c:pt>
                <c:pt idx="4395">
                  <c:v>15573.957466306279</c:v>
                </c:pt>
                <c:pt idx="4396">
                  <c:v>15576.058613942789</c:v>
                </c:pt>
                <c:pt idx="4397">
                  <c:v>15578.15942189706</c:v>
                </c:pt>
                <c:pt idx="4398">
                  <c:v>15580.259890241337</c:v>
                </c:pt>
                <c:pt idx="4399">
                  <c:v>15582.360019047836</c:v>
                </c:pt>
                <c:pt idx="4400">
                  <c:v>15584.459808388709</c:v>
                </c:pt>
                <c:pt idx="4401">
                  <c:v>15586.559258336081</c:v>
                </c:pt>
                <c:pt idx="4402">
                  <c:v>15588.658368962</c:v>
                </c:pt>
                <c:pt idx="4403">
                  <c:v>15590.75714033847</c:v>
                </c:pt>
                <c:pt idx="4404">
                  <c:v>15592.855572537448</c:v>
                </c:pt>
                <c:pt idx="4405">
                  <c:v>15594.953665630857</c:v>
                </c:pt>
                <c:pt idx="4406">
                  <c:v>15597.051419690548</c:v>
                </c:pt>
                <c:pt idx="4407">
                  <c:v>15599.148834788328</c:v>
                </c:pt>
                <c:pt idx="4408">
                  <c:v>15601.245910995951</c:v>
                </c:pt>
                <c:pt idx="4409">
                  <c:v>15603.342648385142</c:v>
                </c:pt>
                <c:pt idx="4410">
                  <c:v>15605.439047027539</c:v>
                </c:pt>
                <c:pt idx="4411">
                  <c:v>15607.535106994757</c:v>
                </c:pt>
                <c:pt idx="4412">
                  <c:v>15609.630828358371</c:v>
                </c:pt>
                <c:pt idx="4413">
                  <c:v>15611.726211189882</c:v>
                </c:pt>
                <c:pt idx="4414">
                  <c:v>15613.82125556075</c:v>
                </c:pt>
                <c:pt idx="4415">
                  <c:v>15615.91596154238</c:v>
                </c:pt>
                <c:pt idx="4416">
                  <c:v>15618.010329206138</c:v>
                </c:pt>
                <c:pt idx="4417">
                  <c:v>15620.104358623343</c:v>
                </c:pt>
                <c:pt idx="4418">
                  <c:v>15622.19804986525</c:v>
                </c:pt>
                <c:pt idx="4419">
                  <c:v>15624.29140300307</c:v>
                </c:pt>
                <c:pt idx="4420">
                  <c:v>15626.384418107971</c:v>
                </c:pt>
                <c:pt idx="4421">
                  <c:v>15628.477095251068</c:v>
                </c:pt>
                <c:pt idx="4422">
                  <c:v>15630.569434503428</c:v>
                </c:pt>
                <c:pt idx="4423">
                  <c:v>15632.66143593607</c:v>
                </c:pt>
                <c:pt idx="4424">
                  <c:v>15634.753099619949</c:v>
                </c:pt>
                <c:pt idx="4425">
                  <c:v>15636.84442562599</c:v>
                </c:pt>
                <c:pt idx="4426">
                  <c:v>15638.93541402506</c:v>
                </c:pt>
                <c:pt idx="4427">
                  <c:v>15641.026064887978</c:v>
                </c:pt>
                <c:pt idx="4428">
                  <c:v>15643.116378285529</c:v>
                </c:pt>
                <c:pt idx="4429">
                  <c:v>15645.206354288408</c:v>
                </c:pt>
                <c:pt idx="4430">
                  <c:v>15647.295992967309</c:v>
                </c:pt>
                <c:pt idx="4431">
                  <c:v>15649.38529439284</c:v>
                </c:pt>
                <c:pt idx="4432">
                  <c:v>15651.474258635591</c:v>
                </c:pt>
                <c:pt idx="4433">
                  <c:v>15653.562885766069</c:v>
                </c:pt>
                <c:pt idx="4434">
                  <c:v>15655.651175854769</c:v>
                </c:pt>
                <c:pt idx="4435">
                  <c:v>15657.739128972122</c:v>
                </c:pt>
                <c:pt idx="4436">
                  <c:v>15659.826745188489</c:v>
                </c:pt>
                <c:pt idx="4437">
                  <c:v>15661.914024574209</c:v>
                </c:pt>
                <c:pt idx="4438">
                  <c:v>15664.000967199579</c:v>
                </c:pt>
                <c:pt idx="4439">
                  <c:v>15666.08757313481</c:v>
                </c:pt>
                <c:pt idx="4440">
                  <c:v>15668.173842450102</c:v>
                </c:pt>
                <c:pt idx="4441">
                  <c:v>15670.259775215582</c:v>
                </c:pt>
                <c:pt idx="4442">
                  <c:v>15672.345371501349</c:v>
                </c:pt>
                <c:pt idx="4443">
                  <c:v>15674.430631377429</c:v>
                </c:pt>
                <c:pt idx="4444">
                  <c:v>15676.515554913831</c:v>
                </c:pt>
                <c:pt idx="4445">
                  <c:v>15678.60014218049</c:v>
                </c:pt>
                <c:pt idx="4446">
                  <c:v>15680.684393247288</c:v>
                </c:pt>
                <c:pt idx="4447">
                  <c:v>15682.768308184102</c:v>
                </c:pt>
                <c:pt idx="4448">
                  <c:v>15684.851887060699</c:v>
                </c:pt>
                <c:pt idx="4449">
                  <c:v>15686.935129946849</c:v>
                </c:pt>
                <c:pt idx="4450">
                  <c:v>15689.018036912243</c:v>
                </c:pt>
                <c:pt idx="4451">
                  <c:v>15691.100608026542</c:v>
                </c:pt>
                <c:pt idx="4452">
                  <c:v>15693.182843359342</c:v>
                </c:pt>
                <c:pt idx="4453">
                  <c:v>15695.264742980211</c:v>
                </c:pt>
                <c:pt idx="4454">
                  <c:v>15697.34630695866</c:v>
                </c:pt>
                <c:pt idx="4455">
                  <c:v>15699.427535364148</c:v>
                </c:pt>
                <c:pt idx="4456">
                  <c:v>15701.508428266079</c:v>
                </c:pt>
                <c:pt idx="4457">
                  <c:v>15703.588985733841</c:v>
                </c:pt>
                <c:pt idx="4458">
                  <c:v>15705.669207836732</c:v>
                </c:pt>
                <c:pt idx="4459">
                  <c:v>15707.749094644028</c:v>
                </c:pt>
                <c:pt idx="4460">
                  <c:v>15709.82864622496</c:v>
                </c:pt>
                <c:pt idx="4461">
                  <c:v>15711.907862648688</c:v>
                </c:pt>
                <c:pt idx="4462">
                  <c:v>15713.986743984347</c:v>
                </c:pt>
                <c:pt idx="4463">
                  <c:v>15716.065290301029</c:v>
                </c:pt>
                <c:pt idx="4464">
                  <c:v>15718.14350166775</c:v>
                </c:pt>
                <c:pt idx="4465">
                  <c:v>15720.221378153501</c:v>
                </c:pt>
                <c:pt idx="4466">
                  <c:v>15722.298919827208</c:v>
                </c:pt>
                <c:pt idx="4467">
                  <c:v>15724.376126757776</c:v>
                </c:pt>
                <c:pt idx="4468">
                  <c:v>15726.452999014049</c:v>
                </c:pt>
                <c:pt idx="4469">
                  <c:v>15728.529536664808</c:v>
                </c:pt>
                <c:pt idx="4470">
                  <c:v>15730.605739778808</c:v>
                </c:pt>
                <c:pt idx="4471">
                  <c:v>15732.681608424749</c:v>
                </c:pt>
                <c:pt idx="4472">
                  <c:v>15734.75714267128</c:v>
                </c:pt>
                <c:pt idx="4473">
                  <c:v>15736.832342587009</c:v>
                </c:pt>
                <c:pt idx="4474">
                  <c:v>15738.9072082405</c:v>
                </c:pt>
                <c:pt idx="4475">
                  <c:v>15740.981739700261</c:v>
                </c:pt>
                <c:pt idx="4476">
                  <c:v>15743.055937034747</c:v>
                </c:pt>
                <c:pt idx="4477">
                  <c:v>15745.129800312392</c:v>
                </c:pt>
                <c:pt idx="4478">
                  <c:v>15747.203329601551</c:v>
                </c:pt>
                <c:pt idx="4479">
                  <c:v>15749.276524970548</c:v>
                </c:pt>
                <c:pt idx="4480">
                  <c:v>15751.349386487667</c:v>
                </c:pt>
                <c:pt idx="4481">
                  <c:v>15753.421914221139</c:v>
                </c:pt>
                <c:pt idx="4482">
                  <c:v>15755.494108239132</c:v>
                </c:pt>
                <c:pt idx="4483">
                  <c:v>15757.565968609801</c:v>
                </c:pt>
                <c:pt idx="4484">
                  <c:v>15759.637495401223</c:v>
                </c:pt>
                <c:pt idx="4485">
                  <c:v>15761.708688681429</c:v>
                </c:pt>
                <c:pt idx="4486">
                  <c:v>15763.779548518434</c:v>
                </c:pt>
                <c:pt idx="4487">
                  <c:v>15765.850074980179</c:v>
                </c:pt>
                <c:pt idx="4488">
                  <c:v>15767.920268134574</c:v>
                </c:pt>
                <c:pt idx="4489">
                  <c:v>15769.990128049451</c:v>
                </c:pt>
                <c:pt idx="4490">
                  <c:v>15772.05965479264</c:v>
                </c:pt>
                <c:pt idx="4491">
                  <c:v>15774.128848431892</c:v>
                </c:pt>
                <c:pt idx="4492">
                  <c:v>15776.19770903493</c:v>
                </c:pt>
                <c:pt idx="4493">
                  <c:v>15778.266236669419</c:v>
                </c:pt>
                <c:pt idx="4494">
                  <c:v>15780.334431402991</c:v>
                </c:pt>
                <c:pt idx="4495">
                  <c:v>15782.402293303197</c:v>
                </c:pt>
                <c:pt idx="4496">
                  <c:v>15784.469822437601</c:v>
                </c:pt>
                <c:pt idx="4497">
                  <c:v>15786.537018873662</c:v>
                </c:pt>
                <c:pt idx="4498">
                  <c:v>15788.60388267883</c:v>
                </c:pt>
                <c:pt idx="4499">
                  <c:v>15790.670413920488</c:v>
                </c:pt>
                <c:pt idx="4500">
                  <c:v>15792.73661266598</c:v>
                </c:pt>
                <c:pt idx="4501">
                  <c:v>15794.802478982621</c:v>
                </c:pt>
                <c:pt idx="4502">
                  <c:v>15796.868012937641</c:v>
                </c:pt>
                <c:pt idx="4503">
                  <c:v>15798.93321459827</c:v>
                </c:pt>
                <c:pt idx="4504">
                  <c:v>15800.998084031649</c:v>
                </c:pt>
                <c:pt idx="4505">
                  <c:v>15803.0626213049</c:v>
                </c:pt>
                <c:pt idx="4506">
                  <c:v>15805.126826485088</c:v>
                </c:pt>
                <c:pt idx="4507">
                  <c:v>15807.190699639248</c:v>
                </c:pt>
                <c:pt idx="4508">
                  <c:v>15809.254240834354</c:v>
                </c:pt>
                <c:pt idx="4509">
                  <c:v>15811.317450137321</c:v>
                </c:pt>
                <c:pt idx="4510">
                  <c:v>15813.380327615048</c:v>
                </c:pt>
                <c:pt idx="4511">
                  <c:v>15815.44287333437</c:v>
                </c:pt>
                <c:pt idx="4512">
                  <c:v>15817.505087362089</c:v>
                </c:pt>
                <c:pt idx="4513">
                  <c:v>15819.566969764946</c:v>
                </c:pt>
                <c:pt idx="4514">
                  <c:v>15821.62852060964</c:v>
                </c:pt>
                <c:pt idx="4515">
                  <c:v>15823.68973996284</c:v>
                </c:pt>
                <c:pt idx="4516">
                  <c:v>15825.75062789115</c:v>
                </c:pt>
                <c:pt idx="4517">
                  <c:v>15827.811184461127</c:v>
                </c:pt>
                <c:pt idx="4518">
                  <c:v>15829.8714097393</c:v>
                </c:pt>
                <c:pt idx="4519">
                  <c:v>15831.931303792149</c:v>
                </c:pt>
                <c:pt idx="4520">
                  <c:v>15833.990866686097</c:v>
                </c:pt>
                <c:pt idx="4521">
                  <c:v>15836.050098487529</c:v>
                </c:pt>
                <c:pt idx="4522">
                  <c:v>15838.108999262788</c:v>
                </c:pt>
                <c:pt idx="4523">
                  <c:v>15840.167569078158</c:v>
                </c:pt>
                <c:pt idx="4524">
                  <c:v>15842.225807999899</c:v>
                </c:pt>
                <c:pt idx="4525">
                  <c:v>15844.283716094202</c:v>
                </c:pt>
                <c:pt idx="4526">
                  <c:v>15846.341293427227</c:v>
                </c:pt>
                <c:pt idx="4527">
                  <c:v>15848.3985400651</c:v>
                </c:pt>
                <c:pt idx="4528">
                  <c:v>15850.455456073871</c:v>
                </c:pt>
                <c:pt idx="4529">
                  <c:v>15852.512041519574</c:v>
                </c:pt>
                <c:pt idx="4530">
                  <c:v>15854.568296468178</c:v>
                </c:pt>
                <c:pt idx="4531">
                  <c:v>15856.624220985619</c:v>
                </c:pt>
                <c:pt idx="4532">
                  <c:v>15858.67981513779</c:v>
                </c:pt>
                <c:pt idx="4533">
                  <c:v>15860.73507899053</c:v>
                </c:pt>
                <c:pt idx="4534">
                  <c:v>15862.79001260963</c:v>
                </c:pt>
                <c:pt idx="4535">
                  <c:v>15864.844616060849</c:v>
                </c:pt>
                <c:pt idx="4536">
                  <c:v>15866.898889409887</c:v>
                </c:pt>
                <c:pt idx="4537">
                  <c:v>15868.952832722431</c:v>
                </c:pt>
                <c:pt idx="4538">
                  <c:v>15871.00644606407</c:v>
                </c:pt>
                <c:pt idx="4539">
                  <c:v>15873.059729500401</c:v>
                </c:pt>
                <c:pt idx="4540">
                  <c:v>15875.112683096942</c:v>
                </c:pt>
                <c:pt idx="4541">
                  <c:v>15877.165306919171</c:v>
                </c:pt>
                <c:pt idx="4542">
                  <c:v>15879.217601032531</c:v>
                </c:pt>
                <c:pt idx="4543">
                  <c:v>15881.269565502433</c:v>
                </c:pt>
                <c:pt idx="4544">
                  <c:v>15883.321200394203</c:v>
                </c:pt>
                <c:pt idx="4545">
                  <c:v>15885.372505773168</c:v>
                </c:pt>
                <c:pt idx="4546">
                  <c:v>15887.423481704593</c:v>
                </c:pt>
                <c:pt idx="4547">
                  <c:v>15889.474128253671</c:v>
                </c:pt>
                <c:pt idx="4548">
                  <c:v>15891.524445485591</c:v>
                </c:pt>
                <c:pt idx="4549">
                  <c:v>15893.574433465488</c:v>
                </c:pt>
                <c:pt idx="4550">
                  <c:v>15895.624092258431</c:v>
                </c:pt>
                <c:pt idx="4551">
                  <c:v>15897.67342192947</c:v>
                </c:pt>
                <c:pt idx="4552">
                  <c:v>15899.722422543611</c:v>
                </c:pt>
                <c:pt idx="4553">
                  <c:v>15901.771094165782</c:v>
                </c:pt>
                <c:pt idx="4554">
                  <c:v>15903.819436860909</c:v>
                </c:pt>
                <c:pt idx="4555">
                  <c:v>15905.867450693848</c:v>
                </c:pt>
                <c:pt idx="4556">
                  <c:v>15907.915135729416</c:v>
                </c:pt>
                <c:pt idx="4557">
                  <c:v>15909.962492032411</c:v>
                </c:pt>
                <c:pt idx="4558">
                  <c:v>15912.009519667527</c:v>
                </c:pt>
                <c:pt idx="4559">
                  <c:v>15914.056218699488</c:v>
                </c:pt>
                <c:pt idx="4560">
                  <c:v>15916.102589192922</c:v>
                </c:pt>
                <c:pt idx="4561">
                  <c:v>15918.148631212422</c:v>
                </c:pt>
                <c:pt idx="4562">
                  <c:v>15920.194344822552</c:v>
                </c:pt>
                <c:pt idx="4563">
                  <c:v>15922.239730087829</c:v>
                </c:pt>
                <c:pt idx="4564">
                  <c:v>15924.284787072713</c:v>
                </c:pt>
                <c:pt idx="4565">
                  <c:v>15926.329515841629</c:v>
                </c:pt>
                <c:pt idx="4566">
                  <c:v>15928.373916458968</c:v>
                </c:pt>
                <c:pt idx="4567">
                  <c:v>15930.417988989058</c:v>
                </c:pt>
                <c:pt idx="4568">
                  <c:v>15932.461733496199</c:v>
                </c:pt>
                <c:pt idx="4569">
                  <c:v>15934.505150044641</c:v>
                </c:pt>
                <c:pt idx="4570">
                  <c:v>15936.54823869858</c:v>
                </c:pt>
                <c:pt idx="4571">
                  <c:v>15938.590999522188</c:v>
                </c:pt>
                <c:pt idx="4572">
                  <c:v>15940.633432579594</c:v>
                </c:pt>
                <c:pt idx="4573">
                  <c:v>15942.67553793486</c:v>
                </c:pt>
                <c:pt idx="4574">
                  <c:v>15944.71731565202</c:v>
                </c:pt>
                <c:pt idx="4575">
                  <c:v>15946.75876579507</c:v>
                </c:pt>
                <c:pt idx="4576">
                  <c:v>15948.79988842796</c:v>
                </c:pt>
                <c:pt idx="4577">
                  <c:v>15950.840683614588</c:v>
                </c:pt>
                <c:pt idx="4578">
                  <c:v>15952.881151418809</c:v>
                </c:pt>
                <c:pt idx="4579">
                  <c:v>15954.921291904449</c:v>
                </c:pt>
                <c:pt idx="4580">
                  <c:v>15956.961105135269</c:v>
                </c:pt>
                <c:pt idx="4581">
                  <c:v>15959.00059117501</c:v>
                </c:pt>
                <c:pt idx="4582">
                  <c:v>15961.039750087362</c:v>
                </c:pt>
                <c:pt idx="4583">
                  <c:v>15963.078581935963</c:v>
                </c:pt>
                <c:pt idx="4584">
                  <c:v>15965.117086784408</c:v>
                </c:pt>
                <c:pt idx="4585">
                  <c:v>15967.155264696268</c:v>
                </c:pt>
                <c:pt idx="4586">
                  <c:v>15969.19311573505</c:v>
                </c:pt>
                <c:pt idx="4587">
                  <c:v>15971.230639964228</c:v>
                </c:pt>
                <c:pt idx="4588">
                  <c:v>15973.267837447238</c:v>
                </c:pt>
                <c:pt idx="4589">
                  <c:v>15975.30470824746</c:v>
                </c:pt>
                <c:pt idx="4590">
                  <c:v>15977.341252428239</c:v>
                </c:pt>
                <c:pt idx="4591">
                  <c:v>15979.377470052879</c:v>
                </c:pt>
                <c:pt idx="4592">
                  <c:v>15981.41336118463</c:v>
                </c:pt>
                <c:pt idx="4593">
                  <c:v>15983.44892588672</c:v>
                </c:pt>
                <c:pt idx="4594">
                  <c:v>15985.484164222309</c:v>
                </c:pt>
                <c:pt idx="4595">
                  <c:v>15987.519076254543</c:v>
                </c:pt>
                <c:pt idx="4596">
                  <c:v>15989.55366204649</c:v>
                </c:pt>
                <c:pt idx="4597">
                  <c:v>15991.587921661207</c:v>
                </c:pt>
                <c:pt idx="4598">
                  <c:v>15993.621855161711</c:v>
                </c:pt>
                <c:pt idx="4599">
                  <c:v>15995.65546261093</c:v>
                </c:pt>
                <c:pt idx="4600">
                  <c:v>15997.688744071811</c:v>
                </c:pt>
                <c:pt idx="4601">
                  <c:v>15999.721699607207</c:v>
                </c:pt>
                <c:pt idx="4602">
                  <c:v>16001.754329279969</c:v>
                </c:pt>
                <c:pt idx="4603">
                  <c:v>16003.78663315288</c:v>
                </c:pt>
                <c:pt idx="4604">
                  <c:v>16005.818611288689</c:v>
                </c:pt>
                <c:pt idx="4605">
                  <c:v>16007.850263750108</c:v>
                </c:pt>
                <c:pt idx="4606">
                  <c:v>16009.881590599791</c:v>
                </c:pt>
                <c:pt idx="4607">
                  <c:v>16011.912591900371</c:v>
                </c:pt>
                <c:pt idx="4608">
                  <c:v>16013.943267714412</c:v>
                </c:pt>
                <c:pt idx="4609">
                  <c:v>16015.97361810447</c:v>
                </c:pt>
                <c:pt idx="4610">
                  <c:v>16018.003643133023</c:v>
                </c:pt>
                <c:pt idx="4611">
                  <c:v>16020.033342862544</c:v>
                </c:pt>
                <c:pt idx="4612">
                  <c:v>16022.062717355422</c:v>
                </c:pt>
                <c:pt idx="4613">
                  <c:v>16024.091766674042</c:v>
                </c:pt>
                <c:pt idx="4614">
                  <c:v>16026.12049088073</c:v>
                </c:pt>
                <c:pt idx="4615">
                  <c:v>16028.14889003777</c:v>
                </c:pt>
                <c:pt idx="4616">
                  <c:v>16030.176964207398</c:v>
                </c:pt>
                <c:pt idx="4617">
                  <c:v>16032.204713451842</c:v>
                </c:pt>
                <c:pt idx="4618">
                  <c:v>16034.232137833233</c:v>
                </c:pt>
                <c:pt idx="4619">
                  <c:v>16036.259237413689</c:v>
                </c:pt>
                <c:pt idx="4620">
                  <c:v>16038.286012255319</c:v>
                </c:pt>
                <c:pt idx="4621">
                  <c:v>16040.312462420119</c:v>
                </c:pt>
                <c:pt idx="4622">
                  <c:v>16042.33858797012</c:v>
                </c:pt>
                <c:pt idx="4623">
                  <c:v>16044.364388967238</c:v>
                </c:pt>
                <c:pt idx="4624">
                  <c:v>16046.389865473408</c:v>
                </c:pt>
                <c:pt idx="4625">
                  <c:v>16048.4150175505</c:v>
                </c:pt>
                <c:pt idx="4626">
                  <c:v>16050.43984526032</c:v>
                </c:pt>
                <c:pt idx="4627">
                  <c:v>16052.464348664669</c:v>
                </c:pt>
                <c:pt idx="4628">
                  <c:v>16054.48852782529</c:v>
                </c:pt>
                <c:pt idx="4629">
                  <c:v>16056.51238280389</c:v>
                </c:pt>
                <c:pt idx="4630">
                  <c:v>16058.535913662115</c:v>
                </c:pt>
                <c:pt idx="4631">
                  <c:v>16060.559120461607</c:v>
                </c:pt>
                <c:pt idx="4632">
                  <c:v>16062.582003263928</c:v>
                </c:pt>
                <c:pt idx="4633">
                  <c:v>16064.604562130624</c:v>
                </c:pt>
                <c:pt idx="4634">
                  <c:v>16066.62679712319</c:v>
                </c:pt>
                <c:pt idx="4635">
                  <c:v>16068.648708303084</c:v>
                </c:pt>
                <c:pt idx="4636">
                  <c:v>16070.67029573171</c:v>
                </c:pt>
                <c:pt idx="4637">
                  <c:v>16072.69155947045</c:v>
                </c:pt>
                <c:pt idx="4638">
                  <c:v>16074.71249958063</c:v>
                </c:pt>
                <c:pt idx="4639">
                  <c:v>16076.733116123562</c:v>
                </c:pt>
                <c:pt idx="4640">
                  <c:v>16078.753409160459</c:v>
                </c:pt>
                <c:pt idx="4641">
                  <c:v>16080.773378752572</c:v>
                </c:pt>
                <c:pt idx="4642">
                  <c:v>16082.793024961031</c:v>
                </c:pt>
                <c:pt idx="4643">
                  <c:v>16084.812347846992</c:v>
                </c:pt>
                <c:pt idx="4644">
                  <c:v>16086.831347471521</c:v>
                </c:pt>
                <c:pt idx="4645">
                  <c:v>16088.850023895679</c:v>
                </c:pt>
                <c:pt idx="4646">
                  <c:v>16090.868377180461</c:v>
                </c:pt>
                <c:pt idx="4647">
                  <c:v>16092.886407386843</c:v>
                </c:pt>
                <c:pt idx="4648">
                  <c:v>16094.904114575729</c:v>
                </c:pt>
                <c:pt idx="4649">
                  <c:v>16096.921498808022</c:v>
                </c:pt>
                <c:pt idx="4650">
                  <c:v>16098.93856014455</c:v>
                </c:pt>
                <c:pt idx="4651">
                  <c:v>16100.955298646119</c:v>
                </c:pt>
                <c:pt idx="4652">
                  <c:v>16102.9717143735</c:v>
                </c:pt>
                <c:pt idx="4653">
                  <c:v>16104.987807387388</c:v>
                </c:pt>
                <c:pt idx="4654">
                  <c:v>16107.00357774849</c:v>
                </c:pt>
                <c:pt idx="4655">
                  <c:v>16109.019025517429</c:v>
                </c:pt>
                <c:pt idx="4656">
                  <c:v>16111.034150754811</c:v>
                </c:pt>
                <c:pt idx="4657">
                  <c:v>16113.048953521189</c:v>
                </c:pt>
                <c:pt idx="4658">
                  <c:v>16115.063433877091</c:v>
                </c:pt>
                <c:pt idx="4659">
                  <c:v>16117.07759188299</c:v>
                </c:pt>
                <c:pt idx="4660">
                  <c:v>16119.091427599322</c:v>
                </c:pt>
                <c:pt idx="4661">
                  <c:v>16121.104941086482</c:v>
                </c:pt>
                <c:pt idx="4662">
                  <c:v>16123.118132404818</c:v>
                </c:pt>
                <c:pt idx="4663">
                  <c:v>16125.131001614673</c:v>
                </c:pt>
                <c:pt idx="4664">
                  <c:v>16127.143548776314</c:v>
                </c:pt>
                <c:pt idx="4665">
                  <c:v>16129.155773949959</c:v>
                </c:pt>
                <c:pt idx="4666">
                  <c:v>16131.167677195819</c:v>
                </c:pt>
                <c:pt idx="4667">
                  <c:v>16133.179258574062</c:v>
                </c:pt>
                <c:pt idx="4668">
                  <c:v>16135.190518144782</c:v>
                </c:pt>
                <c:pt idx="4669">
                  <c:v>16137.20145596807</c:v>
                </c:pt>
                <c:pt idx="4670">
                  <c:v>16139.212072103961</c:v>
                </c:pt>
                <c:pt idx="4671">
                  <c:v>16141.222366612441</c:v>
                </c:pt>
                <c:pt idx="4672">
                  <c:v>16143.23233955348</c:v>
                </c:pt>
                <c:pt idx="4673">
                  <c:v>16145.24199098699</c:v>
                </c:pt>
                <c:pt idx="4674">
                  <c:v>16147.251320972849</c:v>
                </c:pt>
                <c:pt idx="4675">
                  <c:v>16149.2603295709</c:v>
                </c:pt>
                <c:pt idx="4676">
                  <c:v>16151.269016840923</c:v>
                </c:pt>
                <c:pt idx="4677">
                  <c:v>16153.277382842693</c:v>
                </c:pt>
                <c:pt idx="4678">
                  <c:v>16155.285427635919</c:v>
                </c:pt>
                <c:pt idx="4679">
                  <c:v>16157.29315128029</c:v>
                </c:pt>
                <c:pt idx="4680">
                  <c:v>16159.30055383543</c:v>
                </c:pt>
                <c:pt idx="4681">
                  <c:v>16161.307635360956</c:v>
                </c:pt>
                <c:pt idx="4682">
                  <c:v>16163.31439591641</c:v>
                </c:pt>
                <c:pt idx="4683">
                  <c:v>16165.320835561328</c:v>
                </c:pt>
                <c:pt idx="4684">
                  <c:v>16167.32695435518</c:v>
                </c:pt>
                <c:pt idx="4685">
                  <c:v>16169.332752357424</c:v>
                </c:pt>
                <c:pt idx="4686">
                  <c:v>16171.338229627427</c:v>
                </c:pt>
                <c:pt idx="4687">
                  <c:v>16173.343386224589</c:v>
                </c:pt>
                <c:pt idx="4688">
                  <c:v>16175.34822220822</c:v>
                </c:pt>
                <c:pt idx="4689">
                  <c:v>16177.352737637608</c:v>
                </c:pt>
                <c:pt idx="4690">
                  <c:v>16179.356932571987</c:v>
                </c:pt>
                <c:pt idx="4691">
                  <c:v>16181.360807070569</c:v>
                </c:pt>
                <c:pt idx="4692">
                  <c:v>16183.364361192533</c:v>
                </c:pt>
                <c:pt idx="4693">
                  <c:v>16185.367594996978</c:v>
                </c:pt>
                <c:pt idx="4694">
                  <c:v>16187.370508543017</c:v>
                </c:pt>
                <c:pt idx="4695">
                  <c:v>16189.373101889691</c:v>
                </c:pt>
                <c:pt idx="4696">
                  <c:v>16191.375375096008</c:v>
                </c:pt>
                <c:pt idx="4697">
                  <c:v>16193.377328220948</c:v>
                </c:pt>
                <c:pt idx="4698">
                  <c:v>16195.378961323428</c:v>
                </c:pt>
                <c:pt idx="4699">
                  <c:v>16197.380274462361</c:v>
                </c:pt>
                <c:pt idx="4700">
                  <c:v>16199.38126769659</c:v>
                </c:pt>
                <c:pt idx="4701">
                  <c:v>16201.381941084917</c:v>
                </c:pt>
                <c:pt idx="4702">
                  <c:v>16203.382294686147</c:v>
                </c:pt>
                <c:pt idx="4703">
                  <c:v>16205.382328559002</c:v>
                </c:pt>
                <c:pt idx="4704">
                  <c:v>16207.382042762179</c:v>
                </c:pt>
                <c:pt idx="4705">
                  <c:v>16209.38143735435</c:v>
                </c:pt>
                <c:pt idx="4706">
                  <c:v>16211.38051239412</c:v>
                </c:pt>
                <c:pt idx="4707">
                  <c:v>16213.379267940078</c:v>
                </c:pt>
                <c:pt idx="4708">
                  <c:v>16215.377704050778</c:v>
                </c:pt>
                <c:pt idx="4709">
                  <c:v>16217.375820784726</c:v>
                </c:pt>
                <c:pt idx="4710">
                  <c:v>16219.373618200378</c:v>
                </c:pt>
                <c:pt idx="4711">
                  <c:v>16221.371096356163</c:v>
                </c:pt>
                <c:pt idx="4712">
                  <c:v>16223.368255310483</c:v>
                </c:pt>
                <c:pt idx="4713">
                  <c:v>16225.365095121668</c:v>
                </c:pt>
                <c:pt idx="4714">
                  <c:v>16227.361615848049</c:v>
                </c:pt>
                <c:pt idx="4715">
                  <c:v>16229.357817547909</c:v>
                </c:pt>
                <c:pt idx="4716">
                  <c:v>16231.35370027946</c:v>
                </c:pt>
                <c:pt idx="4717">
                  <c:v>16233.349264100922</c:v>
                </c:pt>
                <c:pt idx="4718">
                  <c:v>16235.344509070443</c:v>
                </c:pt>
                <c:pt idx="4719">
                  <c:v>16237.33943524614</c:v>
                </c:pt>
                <c:pt idx="4720">
                  <c:v>16239.33404268611</c:v>
                </c:pt>
                <c:pt idx="4721">
                  <c:v>16241.328331448398</c:v>
                </c:pt>
                <c:pt idx="4722">
                  <c:v>16243.322301591003</c:v>
                </c:pt>
                <c:pt idx="4723">
                  <c:v>16245.315953171888</c:v>
                </c:pt>
                <c:pt idx="4724">
                  <c:v>16247.309286248988</c:v>
                </c:pt>
                <c:pt idx="4725">
                  <c:v>16249.302300880208</c:v>
                </c:pt>
                <c:pt idx="4726">
                  <c:v>16251.294997123399</c:v>
                </c:pt>
                <c:pt idx="4727">
                  <c:v>16253.287375036372</c:v>
                </c:pt>
                <c:pt idx="4728">
                  <c:v>16255.279434676902</c:v>
                </c:pt>
                <c:pt idx="4729">
                  <c:v>16257.271176102731</c:v>
                </c:pt>
                <c:pt idx="4730">
                  <c:v>16259.26259937157</c:v>
                </c:pt>
                <c:pt idx="4731">
                  <c:v>16261.253704541083</c:v>
                </c:pt>
                <c:pt idx="4732">
                  <c:v>16263.244491668882</c:v>
                </c:pt>
                <c:pt idx="4733">
                  <c:v>16265.234960812586</c:v>
                </c:pt>
                <c:pt idx="4734">
                  <c:v>16267.22511202971</c:v>
                </c:pt>
                <c:pt idx="4735">
                  <c:v>16269.214945377802</c:v>
                </c:pt>
                <c:pt idx="4736">
                  <c:v>16271.204460914321</c:v>
                </c:pt>
                <c:pt idx="4737">
                  <c:v>16273.193658696711</c:v>
                </c:pt>
                <c:pt idx="4738">
                  <c:v>16275.182538782359</c:v>
                </c:pt>
                <c:pt idx="4739">
                  <c:v>16277.171101228651</c:v>
                </c:pt>
                <c:pt idx="4740">
                  <c:v>16279.159346092902</c:v>
                </c:pt>
                <c:pt idx="4741">
                  <c:v>16281.147273432402</c:v>
                </c:pt>
                <c:pt idx="4742">
                  <c:v>16283.13488330439</c:v>
                </c:pt>
                <c:pt idx="4743">
                  <c:v>16285.122175766102</c:v>
                </c:pt>
                <c:pt idx="4744">
                  <c:v>16287.10915087469</c:v>
                </c:pt>
                <c:pt idx="4745">
                  <c:v>16289.095808687309</c:v>
                </c:pt>
                <c:pt idx="4746">
                  <c:v>16291.082149261058</c:v>
                </c:pt>
                <c:pt idx="4747">
                  <c:v>16293.068172652998</c:v>
                </c:pt>
                <c:pt idx="4748">
                  <c:v>16295.05387892016</c:v>
                </c:pt>
                <c:pt idx="4749">
                  <c:v>16297.039268119526</c:v>
                </c:pt>
                <c:pt idx="4750">
                  <c:v>16299.024340308051</c:v>
                </c:pt>
                <c:pt idx="4751">
                  <c:v>16301.009095542649</c:v>
                </c:pt>
                <c:pt idx="4752">
                  <c:v>16302.993533880201</c:v>
                </c:pt>
                <c:pt idx="4753">
                  <c:v>16304.977655377548</c:v>
                </c:pt>
                <c:pt idx="4754">
                  <c:v>16306.96146009149</c:v>
                </c:pt>
                <c:pt idx="4755">
                  <c:v>16308.944948078804</c:v>
                </c:pt>
                <c:pt idx="4756">
                  <c:v>16310.9281193962</c:v>
                </c:pt>
                <c:pt idx="4757">
                  <c:v>16312.910974100389</c:v>
                </c:pt>
                <c:pt idx="4758">
                  <c:v>16314.89351224802</c:v>
                </c:pt>
                <c:pt idx="4759">
                  <c:v>16316.875733895708</c:v>
                </c:pt>
                <c:pt idx="4760">
                  <c:v>16318.857639100039</c:v>
                </c:pt>
                <c:pt idx="4761">
                  <c:v>16320.83922791756</c:v>
                </c:pt>
                <c:pt idx="4762">
                  <c:v>16322.820500404769</c:v>
                </c:pt>
                <c:pt idx="4763">
                  <c:v>16324.80145661815</c:v>
                </c:pt>
                <c:pt idx="4764">
                  <c:v>16326.78209661413</c:v>
                </c:pt>
                <c:pt idx="4765">
                  <c:v>16328.762420449109</c:v>
                </c:pt>
                <c:pt idx="4766">
                  <c:v>16330.742428179454</c:v>
                </c:pt>
                <c:pt idx="4767">
                  <c:v>16332.72211986147</c:v>
                </c:pt>
                <c:pt idx="4768">
                  <c:v>16334.701495551471</c:v>
                </c:pt>
                <c:pt idx="4769">
                  <c:v>16336.680555305691</c:v>
                </c:pt>
                <c:pt idx="4770">
                  <c:v>16338.659299180341</c:v>
                </c:pt>
                <c:pt idx="4771">
                  <c:v>16340.637727231611</c:v>
                </c:pt>
                <c:pt idx="4772">
                  <c:v>16342.615839515651</c:v>
                </c:pt>
                <c:pt idx="4773">
                  <c:v>16344.593636088541</c:v>
                </c:pt>
                <c:pt idx="4774">
                  <c:v>16346.571117006362</c:v>
                </c:pt>
                <c:pt idx="4775">
                  <c:v>16348.548282325151</c:v>
                </c:pt>
                <c:pt idx="4776">
                  <c:v>16350.5251321009</c:v>
                </c:pt>
                <c:pt idx="4777">
                  <c:v>16352.501666389569</c:v>
                </c:pt>
                <c:pt idx="4778">
                  <c:v>16354.477885247079</c:v>
                </c:pt>
                <c:pt idx="4779">
                  <c:v>16356.453788729323</c:v>
                </c:pt>
                <c:pt idx="4780">
                  <c:v>16358.429376892153</c:v>
                </c:pt>
                <c:pt idx="4781">
                  <c:v>16360.40464979137</c:v>
                </c:pt>
                <c:pt idx="4782">
                  <c:v>16362.379607482761</c:v>
                </c:pt>
                <c:pt idx="4783">
                  <c:v>16364.35425002207</c:v>
                </c:pt>
                <c:pt idx="4784">
                  <c:v>16366.328577464998</c:v>
                </c:pt>
                <c:pt idx="4785">
                  <c:v>16368.302589867219</c:v>
                </c:pt>
                <c:pt idx="4786">
                  <c:v>16370.276287284369</c:v>
                </c:pt>
                <c:pt idx="4787">
                  <c:v>16372.249669772053</c:v>
                </c:pt>
                <c:pt idx="4788">
                  <c:v>16374.222737385811</c:v>
                </c:pt>
                <c:pt idx="4789">
                  <c:v>16376.195490181182</c:v>
                </c:pt>
                <c:pt idx="4790">
                  <c:v>16378.167928213657</c:v>
                </c:pt>
                <c:pt idx="4791">
                  <c:v>16380.140051538701</c:v>
                </c:pt>
                <c:pt idx="4792">
                  <c:v>16382.111860211711</c:v>
                </c:pt>
                <c:pt idx="4793">
                  <c:v>16384.083354288079</c:v>
                </c:pt>
                <c:pt idx="4794">
                  <c:v>16386.054533823157</c:v>
                </c:pt>
                <c:pt idx="4795">
                  <c:v>16388.025398872251</c:v>
                </c:pt>
                <c:pt idx="4796">
                  <c:v>16389.99594949064</c:v>
                </c:pt>
                <c:pt idx="4797">
                  <c:v>16391.966185733567</c:v>
                </c:pt>
                <c:pt idx="4798">
                  <c:v>16393.936107656209</c:v>
                </c:pt>
                <c:pt idx="4799">
                  <c:v>16395.905715313769</c:v>
                </c:pt>
                <c:pt idx="4800">
                  <c:v>16397.87500876137</c:v>
                </c:pt>
                <c:pt idx="4801">
                  <c:v>16399.843988054101</c:v>
                </c:pt>
                <c:pt idx="4802">
                  <c:v>16401.812653247027</c:v>
                </c:pt>
                <c:pt idx="4803">
                  <c:v>16403.781004395176</c:v>
                </c:pt>
                <c:pt idx="4804">
                  <c:v>16405.74904155355</c:v>
                </c:pt>
                <c:pt idx="4805">
                  <c:v>16407.71676477708</c:v>
                </c:pt>
                <c:pt idx="4806">
                  <c:v>16409.684174120714</c:v>
                </c:pt>
                <c:pt idx="4807">
                  <c:v>16411.651269639304</c:v>
                </c:pt>
                <c:pt idx="4808">
                  <c:v>16413.618051387723</c:v>
                </c:pt>
                <c:pt idx="4809">
                  <c:v>16415.58451942079</c:v>
                </c:pt>
                <c:pt idx="4810">
                  <c:v>16417.55067379327</c:v>
                </c:pt>
                <c:pt idx="4811">
                  <c:v>16419.516514559898</c:v>
                </c:pt>
                <c:pt idx="4812">
                  <c:v>16421.482041775409</c:v>
                </c:pt>
                <c:pt idx="4813">
                  <c:v>16423.447255494455</c:v>
                </c:pt>
                <c:pt idx="4814">
                  <c:v>16425.412155771679</c:v>
                </c:pt>
                <c:pt idx="4815">
                  <c:v>16427.376742661683</c:v>
                </c:pt>
                <c:pt idx="4816">
                  <c:v>16429.341016219041</c:v>
                </c:pt>
                <c:pt idx="4817">
                  <c:v>16431.304976498272</c:v>
                </c:pt>
                <c:pt idx="4818">
                  <c:v>16433.268623553904</c:v>
                </c:pt>
                <c:pt idx="4819">
                  <c:v>16435.231957440352</c:v>
                </c:pt>
                <c:pt idx="4820">
                  <c:v>16437.194978212097</c:v>
                </c:pt>
                <c:pt idx="4821">
                  <c:v>16439.157685923503</c:v>
                </c:pt>
                <c:pt idx="4822">
                  <c:v>16441.12008062892</c:v>
                </c:pt>
                <c:pt idx="4823">
                  <c:v>16443.082162382681</c:v>
                </c:pt>
                <c:pt idx="4824">
                  <c:v>16445.043931239081</c:v>
                </c:pt>
                <c:pt idx="4825">
                  <c:v>16447.005387252371</c:v>
                </c:pt>
                <c:pt idx="4826">
                  <c:v>16448.966530476755</c:v>
                </c:pt>
                <c:pt idx="4827">
                  <c:v>16450.927360966441</c:v>
                </c:pt>
                <c:pt idx="4828">
                  <c:v>16452.887878775557</c:v>
                </c:pt>
                <c:pt idx="4829">
                  <c:v>16454.848083958233</c:v>
                </c:pt>
                <c:pt idx="4830">
                  <c:v>16456.807976568536</c:v>
                </c:pt>
                <c:pt idx="4831">
                  <c:v>16458.767556660525</c:v>
                </c:pt>
                <c:pt idx="4832">
                  <c:v>16460.726824288213</c:v>
                </c:pt>
                <c:pt idx="4833">
                  <c:v>16462.685779505548</c:v>
                </c:pt>
                <c:pt idx="4834">
                  <c:v>16464.644422366506</c:v>
                </c:pt>
                <c:pt idx="4835">
                  <c:v>16466.60275292498</c:v>
                </c:pt>
                <c:pt idx="4836">
                  <c:v>16468.560771234839</c:v>
                </c:pt>
                <c:pt idx="4837">
                  <c:v>16470.518477349913</c:v>
                </c:pt>
                <c:pt idx="4838">
                  <c:v>16472.475871324044</c:v>
                </c:pt>
                <c:pt idx="4839">
                  <c:v>16474.432953210959</c:v>
                </c:pt>
                <c:pt idx="4840">
                  <c:v>16476.389723064414</c:v>
                </c:pt>
                <c:pt idx="4841">
                  <c:v>16478.346180938101</c:v>
                </c:pt>
                <c:pt idx="4842">
                  <c:v>16480.302326885681</c:v>
                </c:pt>
                <c:pt idx="4843">
                  <c:v>16482.258160960821</c:v>
                </c:pt>
                <c:pt idx="4844">
                  <c:v>16484.213683217095</c:v>
                </c:pt>
                <c:pt idx="4845">
                  <c:v>16486.168893708073</c:v>
                </c:pt>
                <c:pt idx="4846">
                  <c:v>16488.123792487266</c:v>
                </c:pt>
                <c:pt idx="4847">
                  <c:v>16490.078379608185</c:v>
                </c:pt>
                <c:pt idx="4848">
                  <c:v>16492.032655124309</c:v>
                </c:pt>
                <c:pt idx="4849">
                  <c:v>16493.986619089039</c:v>
                </c:pt>
                <c:pt idx="4850">
                  <c:v>16495.940271555777</c:v>
                </c:pt>
                <c:pt idx="4851">
                  <c:v>16497.893612577886</c:v>
                </c:pt>
                <c:pt idx="4852">
                  <c:v>16499.8466422087</c:v>
                </c:pt>
                <c:pt idx="4853">
                  <c:v>16501.799360501485</c:v>
                </c:pt>
                <c:pt idx="4854">
                  <c:v>16503.751767509537</c:v>
                </c:pt>
                <c:pt idx="4855">
                  <c:v>16505.703863286049</c:v>
                </c:pt>
                <c:pt idx="4856">
                  <c:v>16507.655647884214</c:v>
                </c:pt>
                <c:pt idx="4857">
                  <c:v>16509.607121357218</c:v>
                </c:pt>
                <c:pt idx="4858">
                  <c:v>16511.558283758153</c:v>
                </c:pt>
                <c:pt idx="4859">
                  <c:v>16513.509135140117</c:v>
                </c:pt>
                <c:pt idx="4860">
                  <c:v>16515.459675556162</c:v>
                </c:pt>
                <c:pt idx="4861">
                  <c:v>16517.409905059325</c:v>
                </c:pt>
                <c:pt idx="4862">
                  <c:v>16519.359823702591</c:v>
                </c:pt>
                <c:pt idx="4863">
                  <c:v>16521.309431538895</c:v>
                </c:pt>
                <c:pt idx="4864">
                  <c:v>16523.258728621178</c:v>
                </c:pt>
                <c:pt idx="4865">
                  <c:v>16525.207715002329</c:v>
                </c:pt>
                <c:pt idx="4866">
                  <c:v>16527.156390735177</c:v>
                </c:pt>
                <c:pt idx="4867">
                  <c:v>16529.104755872566</c:v>
                </c:pt>
                <c:pt idx="4868">
                  <c:v>16531.052810467289</c:v>
                </c:pt>
                <c:pt idx="4869">
                  <c:v>16533.000554572078</c:v>
                </c:pt>
                <c:pt idx="4870">
                  <c:v>16534.947988239663</c:v>
                </c:pt>
                <c:pt idx="4871">
                  <c:v>16536.895111522728</c:v>
                </c:pt>
                <c:pt idx="4872">
                  <c:v>16538.841924473942</c:v>
                </c:pt>
                <c:pt idx="4873">
                  <c:v>16540.788427145901</c:v>
                </c:pt>
                <c:pt idx="4874">
                  <c:v>16542.734619591211</c:v>
                </c:pt>
                <c:pt idx="4875">
                  <c:v>16544.680501862411</c:v>
                </c:pt>
                <c:pt idx="4876">
                  <c:v>16546.626074012031</c:v>
                </c:pt>
                <c:pt idx="4877">
                  <c:v>16548.571336092562</c:v>
                </c:pt>
                <c:pt idx="4878">
                  <c:v>16550.516288156457</c:v>
                </c:pt>
                <c:pt idx="4879">
                  <c:v>16552.460930256126</c:v>
                </c:pt>
                <c:pt idx="4880">
                  <c:v>16554.405262443976</c:v>
                </c:pt>
                <c:pt idx="4881">
                  <c:v>16556.34928477235</c:v>
                </c:pt>
                <c:pt idx="4882">
                  <c:v>16558.29299729356</c:v>
                </c:pt>
                <c:pt idx="4883">
                  <c:v>16560.236400059919</c:v>
                </c:pt>
                <c:pt idx="4884">
                  <c:v>16562.179493123665</c:v>
                </c:pt>
                <c:pt idx="4885">
                  <c:v>16564.122276537011</c:v>
                </c:pt>
                <c:pt idx="4886">
                  <c:v>16566.06475035219</c:v>
                </c:pt>
                <c:pt idx="4887">
                  <c:v>16568.006914621321</c:v>
                </c:pt>
                <c:pt idx="4888">
                  <c:v>16569.948769396535</c:v>
                </c:pt>
                <c:pt idx="4889">
                  <c:v>16571.890314729939</c:v>
                </c:pt>
                <c:pt idx="4890">
                  <c:v>16573.831550673578</c:v>
                </c:pt>
                <c:pt idx="4891">
                  <c:v>16575.77247727949</c:v>
                </c:pt>
                <c:pt idx="4892">
                  <c:v>16577.713094599654</c:v>
                </c:pt>
                <c:pt idx="4893">
                  <c:v>16579.653402686035</c:v>
                </c:pt>
                <c:pt idx="4894">
                  <c:v>16581.59340159057</c:v>
                </c:pt>
                <c:pt idx="4895">
                  <c:v>16583.533091365145</c:v>
                </c:pt>
                <c:pt idx="4896">
                  <c:v>16585.472472061629</c:v>
                </c:pt>
                <c:pt idx="4897">
                  <c:v>16587.411543731851</c:v>
                </c:pt>
                <c:pt idx="4898">
                  <c:v>16589.350306427605</c:v>
                </c:pt>
                <c:pt idx="4899">
                  <c:v>16591.288760200674</c:v>
                </c:pt>
                <c:pt idx="4900">
                  <c:v>16593.226905102765</c:v>
                </c:pt>
                <c:pt idx="4901">
                  <c:v>16595.164741185577</c:v>
                </c:pt>
                <c:pt idx="4902">
                  <c:v>16597.102268500807</c:v>
                </c:pt>
                <c:pt idx="4903">
                  <c:v>16599.039487100075</c:v>
                </c:pt>
                <c:pt idx="4904">
                  <c:v>16600.976397034981</c:v>
                </c:pt>
                <c:pt idx="4905">
                  <c:v>16602.912998357097</c:v>
                </c:pt>
                <c:pt idx="4906">
                  <c:v>16604.849291117967</c:v>
                </c:pt>
                <c:pt idx="4907">
                  <c:v>16606.7852753691</c:v>
                </c:pt>
                <c:pt idx="4908">
                  <c:v>16608.720951161959</c:v>
                </c:pt>
                <c:pt idx="4909">
                  <c:v>16610.656318547997</c:v>
                </c:pt>
                <c:pt idx="4910">
                  <c:v>16612.591377578614</c:v>
                </c:pt>
                <c:pt idx="4911">
                  <c:v>16614.526128305195</c:v>
                </c:pt>
                <c:pt idx="4912">
                  <c:v>16616.460570779091</c:v>
                </c:pt>
                <c:pt idx="4913">
                  <c:v>16618.394705051604</c:v>
                </c:pt>
                <c:pt idx="4914">
                  <c:v>16620.328531174011</c:v>
                </c:pt>
                <c:pt idx="4915">
                  <c:v>16622.262049197565</c:v>
                </c:pt>
                <c:pt idx="4916">
                  <c:v>16624.195259173506</c:v>
                </c:pt>
                <c:pt idx="4917">
                  <c:v>16626.128161152999</c:v>
                </c:pt>
                <c:pt idx="4918">
                  <c:v>16628.060755187191</c:v>
                </c:pt>
                <c:pt idx="4919">
                  <c:v>16629.99304132722</c:v>
                </c:pt>
                <c:pt idx="4920">
                  <c:v>16631.925019624174</c:v>
                </c:pt>
                <c:pt idx="4921">
                  <c:v>16633.856690129101</c:v>
                </c:pt>
                <c:pt idx="4922">
                  <c:v>16635.788052893029</c:v>
                </c:pt>
                <c:pt idx="4923">
                  <c:v>16637.719107966954</c:v>
                </c:pt>
                <c:pt idx="4924">
                  <c:v>16639.649855401851</c:v>
                </c:pt>
                <c:pt idx="4925">
                  <c:v>16641.580295248634</c:v>
                </c:pt>
                <c:pt idx="4926">
                  <c:v>16643.510427558205</c:v>
                </c:pt>
                <c:pt idx="4927">
                  <c:v>16645.440252381435</c:v>
                </c:pt>
                <c:pt idx="4928">
                  <c:v>16647.369769769168</c:v>
                </c:pt>
                <c:pt idx="4929">
                  <c:v>16649.2989797722</c:v>
                </c:pt>
                <c:pt idx="4930">
                  <c:v>16651.227882441304</c:v>
                </c:pt>
                <c:pt idx="4931">
                  <c:v>16653.156477827208</c:v>
                </c:pt>
                <c:pt idx="4932">
                  <c:v>16655.084765980653</c:v>
                </c:pt>
                <c:pt idx="4933">
                  <c:v>16657.012746952285</c:v>
                </c:pt>
                <c:pt idx="4934">
                  <c:v>16658.940420792784</c:v>
                </c:pt>
                <c:pt idx="4935">
                  <c:v>16660.867787552728</c:v>
                </c:pt>
                <c:pt idx="4936">
                  <c:v>16662.79484728273</c:v>
                </c:pt>
                <c:pt idx="4937">
                  <c:v>16664.721600033317</c:v>
                </c:pt>
                <c:pt idx="4938">
                  <c:v>16666.64804585504</c:v>
                </c:pt>
                <c:pt idx="4939">
                  <c:v>16668.574184798374</c:v>
                </c:pt>
                <c:pt idx="4940">
                  <c:v>16670.500016913767</c:v>
                </c:pt>
                <c:pt idx="4941">
                  <c:v>16672.425542251669</c:v>
                </c:pt>
                <c:pt idx="4942">
                  <c:v>16674.350760862457</c:v>
                </c:pt>
                <c:pt idx="4943">
                  <c:v>16676.27567279651</c:v>
                </c:pt>
                <c:pt idx="4944">
                  <c:v>16678.200278104156</c:v>
                </c:pt>
                <c:pt idx="4945">
                  <c:v>16680.124576835678</c:v>
                </c:pt>
                <c:pt idx="4946">
                  <c:v>16682.048569041395</c:v>
                </c:pt>
                <c:pt idx="4947">
                  <c:v>16683.972254771499</c:v>
                </c:pt>
                <c:pt idx="4948">
                  <c:v>16685.895634076227</c:v>
                </c:pt>
                <c:pt idx="4949">
                  <c:v>16687.818707005747</c:v>
                </c:pt>
                <c:pt idx="4950">
                  <c:v>16689.741473610215</c:v>
                </c:pt>
                <c:pt idx="4951">
                  <c:v>16691.663933939726</c:v>
                </c:pt>
                <c:pt idx="4952">
                  <c:v>16693.586088044394</c:v>
                </c:pt>
                <c:pt idx="4953">
                  <c:v>16695.507935974259</c:v>
                </c:pt>
                <c:pt idx="4954">
                  <c:v>16697.429477779348</c:v>
                </c:pt>
                <c:pt idx="4955">
                  <c:v>16699.350713509655</c:v>
                </c:pt>
                <c:pt idx="4956">
                  <c:v>16701.271643215125</c:v>
                </c:pt>
                <c:pt idx="4957">
                  <c:v>16703.192266945709</c:v>
                </c:pt>
                <c:pt idx="4958">
                  <c:v>16705.112584751318</c:v>
                </c:pt>
                <c:pt idx="4959">
                  <c:v>16707.032596681805</c:v>
                </c:pt>
                <c:pt idx="4960">
                  <c:v>16708.952302787009</c:v>
                </c:pt>
                <c:pt idx="4961">
                  <c:v>16710.871703116725</c:v>
                </c:pt>
                <c:pt idx="4962">
                  <c:v>16712.790797720769</c:v>
                </c:pt>
                <c:pt idx="4963">
                  <c:v>16714.709586648845</c:v>
                </c:pt>
                <c:pt idx="4964">
                  <c:v>16716.628069950712</c:v>
                </c:pt>
                <c:pt idx="4965">
                  <c:v>16718.546247676015</c:v>
                </c:pt>
                <c:pt idx="4966">
                  <c:v>16720.464119874439</c:v>
                </c:pt>
                <c:pt idx="4967">
                  <c:v>16722.3816865956</c:v>
                </c:pt>
                <c:pt idx="4968">
                  <c:v>16724.298947889096</c:v>
                </c:pt>
                <c:pt idx="4969">
                  <c:v>16726.215903804481</c:v>
                </c:pt>
                <c:pt idx="4970">
                  <c:v>16728.132554391294</c:v>
                </c:pt>
                <c:pt idx="4971">
                  <c:v>16730.048899699057</c:v>
                </c:pt>
                <c:pt idx="4972">
                  <c:v>16731.964939777208</c:v>
                </c:pt>
                <c:pt idx="4973">
                  <c:v>16733.880674675216</c:v>
                </c:pt>
                <c:pt idx="4974">
                  <c:v>16735.796104442485</c:v>
                </c:pt>
                <c:pt idx="4975">
                  <c:v>16737.711229128396</c:v>
                </c:pt>
                <c:pt idx="4976">
                  <c:v>16739.626048782306</c:v>
                </c:pt>
                <c:pt idx="4977">
                  <c:v>16741.540563453527</c:v>
                </c:pt>
                <c:pt idx="4978">
                  <c:v>16743.45477319137</c:v>
                </c:pt>
                <c:pt idx="4979">
                  <c:v>16745.368678045066</c:v>
                </c:pt>
                <c:pt idx="4980">
                  <c:v>16747.282278063885</c:v>
                </c:pt>
                <c:pt idx="4981">
                  <c:v>16749.195573296987</c:v>
                </c:pt>
                <c:pt idx="4982">
                  <c:v>16751.108563793576</c:v>
                </c:pt>
                <c:pt idx="4983">
                  <c:v>16753.021249602785</c:v>
                </c:pt>
                <c:pt idx="4984">
                  <c:v>16754.933630773718</c:v>
                </c:pt>
                <c:pt idx="4985">
                  <c:v>16756.845707355456</c:v>
                </c:pt>
                <c:pt idx="4986">
                  <c:v>16758.757479397067</c:v>
                </c:pt>
                <c:pt idx="4987">
                  <c:v>16760.668946947546</c:v>
                </c:pt>
                <c:pt idx="4988">
                  <c:v>16762.580110055911</c:v>
                </c:pt>
                <c:pt idx="4989">
                  <c:v>16764.490968771097</c:v>
                </c:pt>
                <c:pt idx="4990">
                  <c:v>16766.40152314206</c:v>
                </c:pt>
                <c:pt idx="4991">
                  <c:v>16768.311773217691</c:v>
                </c:pt>
                <c:pt idx="4992">
                  <c:v>16770.221719046865</c:v>
                </c:pt>
                <c:pt idx="4993">
                  <c:v>16772.131360678413</c:v>
                </c:pt>
                <c:pt idx="4994">
                  <c:v>16774.04069816117</c:v>
                </c:pt>
                <c:pt idx="4995">
                  <c:v>16775.9497315439</c:v>
                </c:pt>
                <c:pt idx="4996">
                  <c:v>16777.858460875363</c:v>
                </c:pt>
                <c:pt idx="4997">
                  <c:v>16779.766886204296</c:v>
                </c:pt>
                <c:pt idx="4998">
                  <c:v>16781.675007579353</c:v>
                </c:pt>
                <c:pt idx="4999">
                  <c:v>16783.582825049252</c:v>
                </c:pt>
                <c:pt idx="5000">
                  <c:v>16785.490338662588</c:v>
                </c:pt>
                <c:pt idx="5001">
                  <c:v>16787.397548467987</c:v>
                </c:pt>
                <c:pt idx="5002">
                  <c:v>16789.304454514022</c:v>
                </c:pt>
                <c:pt idx="5003">
                  <c:v>16791.211056849228</c:v>
                </c:pt>
                <c:pt idx="5004">
                  <c:v>16793.117355522136</c:v>
                </c:pt>
                <c:pt idx="5005">
                  <c:v>16795.023350581225</c:v>
                </c:pt>
                <c:pt idx="5006">
                  <c:v>16796.929042074957</c:v>
                </c:pt>
                <c:pt idx="5007">
                  <c:v>16798.834430051767</c:v>
                </c:pt>
                <c:pt idx="5008">
                  <c:v>16800.739514560046</c:v>
                </c:pt>
                <c:pt idx="5009">
                  <c:v>16802.64429564817</c:v>
                </c:pt>
                <c:pt idx="5010">
                  <c:v>16804.548773364473</c:v>
                </c:pt>
                <c:pt idx="5011">
                  <c:v>16806.452947757265</c:v>
                </c:pt>
                <c:pt idx="5012">
                  <c:v>16808.35681887485</c:v>
                </c:pt>
                <c:pt idx="5013">
                  <c:v>16810.260386765465</c:v>
                </c:pt>
                <c:pt idx="5014">
                  <c:v>16812.163651477324</c:v>
                </c:pt>
                <c:pt idx="5015">
                  <c:v>16814.066613058654</c:v>
                </c:pt>
                <c:pt idx="5016">
                  <c:v>16815.969271557587</c:v>
                </c:pt>
                <c:pt idx="5017">
                  <c:v>16817.871627022276</c:v>
                </c:pt>
                <c:pt idx="5018">
                  <c:v>16819.773679500835</c:v>
                </c:pt>
                <c:pt idx="5019">
                  <c:v>16821.675429041337</c:v>
                </c:pt>
                <c:pt idx="5020">
                  <c:v>16823.576875691844</c:v>
                </c:pt>
                <c:pt idx="5021">
                  <c:v>16825.47801950034</c:v>
                </c:pt>
                <c:pt idx="5022">
                  <c:v>16827.378860514862</c:v>
                </c:pt>
                <c:pt idx="5023">
                  <c:v>16829.279398783336</c:v>
                </c:pt>
                <c:pt idx="5024">
                  <c:v>16831.179634353728</c:v>
                </c:pt>
                <c:pt idx="5025">
                  <c:v>16833.079567273922</c:v>
                </c:pt>
                <c:pt idx="5026">
                  <c:v>16834.97919759182</c:v>
                </c:pt>
                <c:pt idx="5027">
                  <c:v>16836.878525355238</c:v>
                </c:pt>
                <c:pt idx="5028">
                  <c:v>16838.777550612009</c:v>
                </c:pt>
                <c:pt idx="5029">
                  <c:v>16840.676273409921</c:v>
                </c:pt>
                <c:pt idx="5030">
                  <c:v>16842.57469379676</c:v>
                </c:pt>
                <c:pt idx="5031">
                  <c:v>16844.472811820229</c:v>
                </c:pt>
                <c:pt idx="5032">
                  <c:v>16846.370627528027</c:v>
                </c:pt>
                <c:pt idx="5033">
                  <c:v>16848.268140967873</c:v>
                </c:pt>
                <c:pt idx="5034">
                  <c:v>16850.165352187356</c:v>
                </c:pt>
                <c:pt idx="5035">
                  <c:v>16852.06226123415</c:v>
                </c:pt>
                <c:pt idx="5036">
                  <c:v>16853.958868155809</c:v>
                </c:pt>
                <c:pt idx="5037">
                  <c:v>16855.855172999905</c:v>
                </c:pt>
                <c:pt idx="5038">
                  <c:v>16857.751175813981</c:v>
                </c:pt>
                <c:pt idx="5039">
                  <c:v>16859.646876645522</c:v>
                </c:pt>
                <c:pt idx="5040">
                  <c:v>16861.54227554203</c:v>
                </c:pt>
                <c:pt idx="5041">
                  <c:v>16863.437372550925</c:v>
                </c:pt>
                <c:pt idx="5042">
                  <c:v>16865.332167719651</c:v>
                </c:pt>
                <c:pt idx="5043">
                  <c:v>16867.226661095585</c:v>
                </c:pt>
                <c:pt idx="5044">
                  <c:v>16869.120852726101</c:v>
                </c:pt>
                <c:pt idx="5045">
                  <c:v>16871.014742658517</c:v>
                </c:pt>
                <c:pt idx="5046">
                  <c:v>16872.908330940158</c:v>
                </c:pt>
                <c:pt idx="5047">
                  <c:v>16874.80161761829</c:v>
                </c:pt>
                <c:pt idx="5048">
                  <c:v>16876.694602740157</c:v>
                </c:pt>
                <c:pt idx="5049">
                  <c:v>16878.587286352998</c:v>
                </c:pt>
                <c:pt idx="5050">
                  <c:v>16880.479668503995</c:v>
                </c:pt>
                <c:pt idx="5051">
                  <c:v>16882.371749240327</c:v>
                </c:pt>
                <c:pt idx="5052">
                  <c:v>16884.26352860911</c:v>
                </c:pt>
                <c:pt idx="5053">
                  <c:v>16886.155006657467</c:v>
                </c:pt>
                <c:pt idx="5054">
                  <c:v>16888.046183432492</c:v>
                </c:pt>
                <c:pt idx="5055">
                  <c:v>16889.93705898121</c:v>
                </c:pt>
                <c:pt idx="5056">
                  <c:v>16891.827633350658</c:v>
                </c:pt>
                <c:pt idx="5057">
                  <c:v>16893.717906587837</c:v>
                </c:pt>
                <c:pt idx="5058">
                  <c:v>16895.607878739716</c:v>
                </c:pt>
                <c:pt idx="5059">
                  <c:v>16897.49754985324</c:v>
                </c:pt>
                <c:pt idx="5060">
                  <c:v>16899.386919975306</c:v>
                </c:pt>
                <c:pt idx="5061">
                  <c:v>16901.275989152829</c:v>
                </c:pt>
                <c:pt idx="5062">
                  <c:v>16903.164757432642</c:v>
                </c:pt>
                <c:pt idx="5063">
                  <c:v>16905.053224861567</c:v>
                </c:pt>
                <c:pt idx="5064">
                  <c:v>16906.941391486445</c:v>
                </c:pt>
                <c:pt idx="5065">
                  <c:v>16908.829257354013</c:v>
                </c:pt>
                <c:pt idx="5066">
                  <c:v>16910.716822511044</c:v>
                </c:pt>
                <c:pt idx="5067">
                  <c:v>16912.604087004245</c:v>
                </c:pt>
                <c:pt idx="5068">
                  <c:v>16914.491050880297</c:v>
                </c:pt>
                <c:pt idx="5069">
                  <c:v>16916.377714185895</c:v>
                </c:pt>
                <c:pt idx="5070">
                  <c:v>16918.26407696764</c:v>
                </c:pt>
                <c:pt idx="5071">
                  <c:v>16920.150139272155</c:v>
                </c:pt>
                <c:pt idx="5072">
                  <c:v>16922.035901146028</c:v>
                </c:pt>
                <c:pt idx="5073">
                  <c:v>16923.921362635811</c:v>
                </c:pt>
                <c:pt idx="5074">
                  <c:v>16925.806523788026</c:v>
                </c:pt>
                <c:pt idx="5075">
                  <c:v>16927.691384649181</c:v>
                </c:pt>
                <c:pt idx="5076">
                  <c:v>16929.575945265726</c:v>
                </c:pt>
                <c:pt idx="5077">
                  <c:v>16931.460205684121</c:v>
                </c:pt>
                <c:pt idx="5078">
                  <c:v>16933.344165950795</c:v>
                </c:pt>
                <c:pt idx="5079">
                  <c:v>16935.227826112103</c:v>
                </c:pt>
                <c:pt idx="5080">
                  <c:v>16937.111186214435</c:v>
                </c:pt>
                <c:pt idx="5081">
                  <c:v>16938.994246304112</c:v>
                </c:pt>
                <c:pt idx="5082">
                  <c:v>16940.87700642745</c:v>
                </c:pt>
                <c:pt idx="5083">
                  <c:v>16942.759466630712</c:v>
                </c:pt>
                <c:pt idx="5084">
                  <c:v>16944.641626960176</c:v>
                </c:pt>
                <c:pt idx="5085">
                  <c:v>16946.523487462055</c:v>
                </c:pt>
                <c:pt idx="5086">
                  <c:v>16948.40504818254</c:v>
                </c:pt>
                <c:pt idx="5087">
                  <c:v>16950.286309167823</c:v>
                </c:pt>
                <c:pt idx="5088">
                  <c:v>16952.167270464019</c:v>
                </c:pt>
                <c:pt idx="5089">
                  <c:v>16954.047932117275</c:v>
                </c:pt>
                <c:pt idx="5090">
                  <c:v>16955.928294173653</c:v>
                </c:pt>
                <c:pt idx="5091">
                  <c:v>16957.808356679227</c:v>
                </c:pt>
                <c:pt idx="5092">
                  <c:v>16959.688119680053</c:v>
                </c:pt>
                <c:pt idx="5093">
                  <c:v>16961.567583222117</c:v>
                </c:pt>
                <c:pt idx="5094">
                  <c:v>16963.446747351391</c:v>
                </c:pt>
                <c:pt idx="5095">
                  <c:v>16965.325612113862</c:v>
                </c:pt>
                <c:pt idx="5096">
                  <c:v>16967.204177555432</c:v>
                </c:pt>
                <c:pt idx="5097">
                  <c:v>16969.082443722018</c:v>
                </c:pt>
                <c:pt idx="5098">
                  <c:v>16970.960410659489</c:v>
                </c:pt>
                <c:pt idx="5099">
                  <c:v>16972.838078413675</c:v>
                </c:pt>
                <c:pt idx="5100">
                  <c:v>16974.715447030427</c:v>
                </c:pt>
                <c:pt idx="5101">
                  <c:v>16976.592516555524</c:v>
                </c:pt>
                <c:pt idx="5102">
                  <c:v>16978.46928703475</c:v>
                </c:pt>
                <c:pt idx="5103">
                  <c:v>16980.345758513809</c:v>
                </c:pt>
                <c:pt idx="5104">
                  <c:v>16982.22193103845</c:v>
                </c:pt>
                <c:pt idx="5105">
                  <c:v>16984.097804654342</c:v>
                </c:pt>
                <c:pt idx="5106">
                  <c:v>16985.973379407136</c:v>
                </c:pt>
                <c:pt idx="5107">
                  <c:v>16987.848655342499</c:v>
                </c:pt>
                <c:pt idx="5108">
                  <c:v>16989.723632506011</c:v>
                </c:pt>
                <c:pt idx="5109">
                  <c:v>16991.59831094326</c:v>
                </c:pt>
                <c:pt idx="5110">
                  <c:v>16993.472690699804</c:v>
                </c:pt>
                <c:pt idx="5111">
                  <c:v>16995.346771821158</c:v>
                </c:pt>
                <c:pt idx="5112">
                  <c:v>16997.22055435284</c:v>
                </c:pt>
                <c:pt idx="5113">
                  <c:v>16999.094038340314</c:v>
                </c:pt>
                <c:pt idx="5114">
                  <c:v>17000.967223829044</c:v>
                </c:pt>
                <c:pt idx="5115">
                  <c:v>17002.840110864428</c:v>
                </c:pt>
                <c:pt idx="5116">
                  <c:v>17004.71269949188</c:v>
                </c:pt>
                <c:pt idx="5117">
                  <c:v>17006.58498975676</c:v>
                </c:pt>
                <c:pt idx="5118">
                  <c:v>17008.456981704425</c:v>
                </c:pt>
                <c:pt idx="5119">
                  <c:v>17010.328675380162</c:v>
                </c:pt>
                <c:pt idx="5120">
                  <c:v>17012.200070829291</c:v>
                </c:pt>
                <c:pt idx="5121">
                  <c:v>17014.071168097056</c:v>
                </c:pt>
                <c:pt idx="5122">
                  <c:v>17015.941967228719</c:v>
                </c:pt>
                <c:pt idx="5123">
                  <c:v>17017.812468269465</c:v>
                </c:pt>
                <c:pt idx="5124">
                  <c:v>17019.682671264494</c:v>
                </c:pt>
                <c:pt idx="5125">
                  <c:v>17021.552576258953</c:v>
                </c:pt>
                <c:pt idx="5126">
                  <c:v>17023.422183298007</c:v>
                </c:pt>
                <c:pt idx="5127">
                  <c:v>17025.291492426721</c:v>
                </c:pt>
                <c:pt idx="5128">
                  <c:v>17027.1605036902</c:v>
                </c:pt>
                <c:pt idx="5129">
                  <c:v>17029.029217133488</c:v>
                </c:pt>
                <c:pt idx="5130">
                  <c:v>17030.89763280164</c:v>
                </c:pt>
                <c:pt idx="5131">
                  <c:v>17032.765750739629</c:v>
                </c:pt>
                <c:pt idx="5132">
                  <c:v>17034.633570992431</c:v>
                </c:pt>
                <c:pt idx="5133">
                  <c:v>17036.501093605031</c:v>
                </c:pt>
                <c:pt idx="5134">
                  <c:v>17038.368318622321</c:v>
                </c:pt>
                <c:pt idx="5135">
                  <c:v>17040.235246089207</c:v>
                </c:pt>
                <c:pt idx="5136">
                  <c:v>17042.101876050561</c:v>
                </c:pt>
                <c:pt idx="5137">
                  <c:v>17043.968208551261</c:v>
                </c:pt>
                <c:pt idx="5138">
                  <c:v>17045.834243636087</c:v>
                </c:pt>
                <c:pt idx="5139">
                  <c:v>17047.699981349855</c:v>
                </c:pt>
                <c:pt idx="5140">
                  <c:v>17049.565421737341</c:v>
                </c:pt>
                <c:pt idx="5141">
                  <c:v>17051.430564843275</c:v>
                </c:pt>
                <c:pt idx="5142">
                  <c:v>17053.295410712395</c:v>
                </c:pt>
                <c:pt idx="5143">
                  <c:v>17055.159959389359</c:v>
                </c:pt>
                <c:pt idx="5144">
                  <c:v>17057.02421091888</c:v>
                </c:pt>
                <c:pt idx="5145">
                  <c:v>17058.888165345565</c:v>
                </c:pt>
                <c:pt idx="5146">
                  <c:v>17060.751822714057</c:v>
                </c:pt>
                <c:pt idx="5147">
                  <c:v>17062.61518306892</c:v>
                </c:pt>
                <c:pt idx="5148">
                  <c:v>17064.478246454732</c:v>
                </c:pt>
                <c:pt idx="5149">
                  <c:v>17066.34101291604</c:v>
                </c:pt>
                <c:pt idx="5150">
                  <c:v>17068.203482497349</c:v>
                </c:pt>
                <c:pt idx="5151">
                  <c:v>17070.065655243154</c:v>
                </c:pt>
                <c:pt idx="5152">
                  <c:v>17071.9275311979</c:v>
                </c:pt>
                <c:pt idx="5153">
                  <c:v>17073.789110406051</c:v>
                </c:pt>
                <c:pt idx="5154">
                  <c:v>17075.650392912015</c:v>
                </c:pt>
                <c:pt idx="5155">
                  <c:v>17077.511378760155</c:v>
                </c:pt>
                <c:pt idx="5156">
                  <c:v>17079.372067994867</c:v>
                </c:pt>
                <c:pt idx="5157">
                  <c:v>17081.23246066046</c:v>
                </c:pt>
                <c:pt idx="5158">
                  <c:v>17083.092556801254</c:v>
                </c:pt>
                <c:pt idx="5159">
                  <c:v>17084.952356461545</c:v>
                </c:pt>
                <c:pt idx="5160">
                  <c:v>17086.811859685582</c:v>
                </c:pt>
                <c:pt idx="5161">
                  <c:v>17088.671066517607</c:v>
                </c:pt>
                <c:pt idx="5162">
                  <c:v>17090.529977001821</c:v>
                </c:pt>
                <c:pt idx="5163">
                  <c:v>17092.388591182429</c:v>
                </c:pt>
                <c:pt idx="5164">
                  <c:v>17094.246909103571</c:v>
                </c:pt>
                <c:pt idx="5165">
                  <c:v>17096.104930809386</c:v>
                </c:pt>
                <c:pt idx="5166">
                  <c:v>17097.962656343985</c:v>
                </c:pt>
                <c:pt idx="5167">
                  <c:v>17099.820085751464</c:v>
                </c:pt>
                <c:pt idx="5168">
                  <c:v>17101.677219075864</c:v>
                </c:pt>
                <c:pt idx="5169">
                  <c:v>17103.534056361237</c:v>
                </c:pt>
                <c:pt idx="5170">
                  <c:v>17105.390597651582</c:v>
                </c:pt>
                <c:pt idx="5171">
                  <c:v>17107.246842990884</c:v>
                </c:pt>
                <c:pt idx="5172">
                  <c:v>17109.102792423109</c:v>
                </c:pt>
                <c:pt idx="5173">
                  <c:v>17110.958445992179</c:v>
                </c:pt>
                <c:pt idx="5174">
                  <c:v>17112.813803742021</c:v>
                </c:pt>
                <c:pt idx="5175">
                  <c:v>17114.668865716521</c:v>
                </c:pt>
                <c:pt idx="5176">
                  <c:v>17116.523631959517</c:v>
                </c:pt>
                <c:pt idx="5177">
                  <c:v>17118.378102514875</c:v>
                </c:pt>
                <c:pt idx="5178">
                  <c:v>17120.232277426363</c:v>
                </c:pt>
                <c:pt idx="5179">
                  <c:v>17122.08615673782</c:v>
                </c:pt>
                <c:pt idx="5180">
                  <c:v>17123.939740492966</c:v>
                </c:pt>
                <c:pt idx="5181">
                  <c:v>17125.793028735556</c:v>
                </c:pt>
                <c:pt idx="5182">
                  <c:v>17127.646021509299</c:v>
                </c:pt>
                <c:pt idx="5183">
                  <c:v>17129.498718857889</c:v>
                </c:pt>
                <c:pt idx="5184">
                  <c:v>17131.35112082498</c:v>
                </c:pt>
                <c:pt idx="5185">
                  <c:v>17133.2032274542</c:v>
                </c:pt>
                <c:pt idx="5186">
                  <c:v>17135.055038789185</c:v>
                </c:pt>
                <c:pt idx="5187">
                  <c:v>17136.906554873505</c:v>
                </c:pt>
                <c:pt idx="5188">
                  <c:v>17138.757775750753</c:v>
                </c:pt>
                <c:pt idx="5189">
                  <c:v>17140.608701464429</c:v>
                </c:pt>
                <c:pt idx="5190">
                  <c:v>17142.459332058075</c:v>
                </c:pt>
                <c:pt idx="5191">
                  <c:v>17144.309667575155</c:v>
                </c:pt>
                <c:pt idx="5192">
                  <c:v>17146.159708059182</c:v>
                </c:pt>
                <c:pt idx="5193">
                  <c:v>17148.009453553575</c:v>
                </c:pt>
                <c:pt idx="5194">
                  <c:v>17149.85890410174</c:v>
                </c:pt>
                <c:pt idx="5195">
                  <c:v>17151.70805974707</c:v>
                </c:pt>
                <c:pt idx="5196">
                  <c:v>17153.556920532945</c:v>
                </c:pt>
                <c:pt idx="5197">
                  <c:v>17155.405486502721</c:v>
                </c:pt>
                <c:pt idx="5198">
                  <c:v>17157.253757699691</c:v>
                </c:pt>
                <c:pt idx="5199">
                  <c:v>17159.101734167165</c:v>
                </c:pt>
                <c:pt idx="5200">
                  <c:v>17160.949415948431</c:v>
                </c:pt>
                <c:pt idx="5201">
                  <c:v>17162.796803086709</c:v>
                </c:pt>
                <c:pt idx="5202">
                  <c:v>17164.643895625242</c:v>
                </c:pt>
                <c:pt idx="5203">
                  <c:v>17166.490693607215</c:v>
                </c:pt>
                <c:pt idx="5204">
                  <c:v>17168.337197075805</c:v>
                </c:pt>
                <c:pt idx="5205">
                  <c:v>17170.183406074186</c:v>
                </c:pt>
                <c:pt idx="5206">
                  <c:v>17172.029320645455</c:v>
                </c:pt>
                <c:pt idx="5207">
                  <c:v>17173.874940832731</c:v>
                </c:pt>
                <c:pt idx="5208">
                  <c:v>17175.720266679098</c:v>
                </c:pt>
                <c:pt idx="5209">
                  <c:v>17177.565298227604</c:v>
                </c:pt>
                <c:pt idx="5210">
                  <c:v>17179.410035521261</c:v>
                </c:pt>
                <c:pt idx="5211">
                  <c:v>17181.25447860311</c:v>
                </c:pt>
                <c:pt idx="5212">
                  <c:v>17183.098627516116</c:v>
                </c:pt>
                <c:pt idx="5213">
                  <c:v>17184.942482303242</c:v>
                </c:pt>
                <c:pt idx="5214">
                  <c:v>17186.786043007425</c:v>
                </c:pt>
                <c:pt idx="5215">
                  <c:v>17188.629309671553</c:v>
                </c:pt>
                <c:pt idx="5216">
                  <c:v>17190.472282338556</c:v>
                </c:pt>
                <c:pt idx="5217">
                  <c:v>17192.314961051266</c:v>
                </c:pt>
                <c:pt idx="5218">
                  <c:v>17194.157345852545</c:v>
                </c:pt>
                <c:pt idx="5219">
                  <c:v>17195.999436785187</c:v>
                </c:pt>
                <c:pt idx="5220">
                  <c:v>17197.84123389201</c:v>
                </c:pt>
                <c:pt idx="5221">
                  <c:v>17199.682737215757</c:v>
                </c:pt>
                <c:pt idx="5222">
                  <c:v>17201.523946799185</c:v>
                </c:pt>
                <c:pt idx="5223">
                  <c:v>17203.364862685019</c:v>
                </c:pt>
                <c:pt idx="5224">
                  <c:v>17205.205484915954</c:v>
                </c:pt>
                <c:pt idx="5225">
                  <c:v>17207.045813534653</c:v>
                </c:pt>
                <c:pt idx="5226">
                  <c:v>17208.885848583781</c:v>
                </c:pt>
                <c:pt idx="5227">
                  <c:v>17210.725590105965</c:v>
                </c:pt>
                <c:pt idx="5228">
                  <c:v>17212.565038143814</c:v>
                </c:pt>
                <c:pt idx="5229">
                  <c:v>17214.404192739898</c:v>
                </c:pt>
                <c:pt idx="5230">
                  <c:v>17216.243053936756</c:v>
                </c:pt>
                <c:pt idx="5231">
                  <c:v>17218.08162177695</c:v>
                </c:pt>
                <c:pt idx="5232">
                  <c:v>17219.919896302978</c:v>
                </c:pt>
                <c:pt idx="5233">
                  <c:v>17221.757877557327</c:v>
                </c:pt>
                <c:pt idx="5234">
                  <c:v>17223.595565582458</c:v>
                </c:pt>
                <c:pt idx="5235">
                  <c:v>17225.432960420818</c:v>
                </c:pt>
                <c:pt idx="5236">
                  <c:v>17227.270062114821</c:v>
                </c:pt>
                <c:pt idx="5237">
                  <c:v>17229.106870706859</c:v>
                </c:pt>
                <c:pt idx="5238">
                  <c:v>17230.943386239294</c:v>
                </c:pt>
                <c:pt idx="5239">
                  <c:v>17232.77960875447</c:v>
                </c:pt>
                <c:pt idx="5240">
                  <c:v>17234.615538294722</c:v>
                </c:pt>
                <c:pt idx="5241">
                  <c:v>17236.451174902351</c:v>
                </c:pt>
                <c:pt idx="5242">
                  <c:v>17238.286518619629</c:v>
                </c:pt>
                <c:pt idx="5243">
                  <c:v>17240.121569488801</c:v>
                </c:pt>
                <c:pt idx="5244">
                  <c:v>17241.95632755211</c:v>
                </c:pt>
                <c:pt idx="5245">
                  <c:v>17243.79079285176</c:v>
                </c:pt>
                <c:pt idx="5246">
                  <c:v>17245.624965429932</c:v>
                </c:pt>
                <c:pt idx="5247">
                  <c:v>17247.458845328794</c:v>
                </c:pt>
                <c:pt idx="5248">
                  <c:v>17249.292432590461</c:v>
                </c:pt>
                <c:pt idx="5249">
                  <c:v>17251.12572725708</c:v>
                </c:pt>
                <c:pt idx="5250">
                  <c:v>17252.958729370715</c:v>
                </c:pt>
                <c:pt idx="5251">
                  <c:v>17254.791438973458</c:v>
                </c:pt>
                <c:pt idx="5252">
                  <c:v>17256.623856107337</c:v>
                </c:pt>
                <c:pt idx="5253">
                  <c:v>17258.455980814389</c:v>
                </c:pt>
                <c:pt idx="5254">
                  <c:v>17260.287813136605</c:v>
                </c:pt>
                <c:pt idx="5255">
                  <c:v>17262.119353115952</c:v>
                </c:pt>
                <c:pt idx="5256">
                  <c:v>17263.950600794415</c:v>
                </c:pt>
                <c:pt idx="5257">
                  <c:v>17265.7815562139</c:v>
                </c:pt>
                <c:pt idx="5258">
                  <c:v>17267.612219416314</c:v>
                </c:pt>
                <c:pt idx="5259">
                  <c:v>17269.442590443559</c:v>
                </c:pt>
                <c:pt idx="5260">
                  <c:v>17271.272669337486</c:v>
                </c:pt>
                <c:pt idx="5261">
                  <c:v>17273.102456139946</c:v>
                </c:pt>
                <c:pt idx="5262">
                  <c:v>17274.931950892755</c:v>
                </c:pt>
                <c:pt idx="5263">
                  <c:v>17276.761153637701</c:v>
                </c:pt>
                <c:pt idx="5264">
                  <c:v>17278.590064416556</c:v>
                </c:pt>
                <c:pt idx="5265">
                  <c:v>17280.418683271069</c:v>
                </c:pt>
                <c:pt idx="5266">
                  <c:v>17282.247010242983</c:v>
                </c:pt>
                <c:pt idx="5267">
                  <c:v>17284.075045373967</c:v>
                </c:pt>
                <c:pt idx="5268">
                  <c:v>17285.902788705738</c:v>
                </c:pt>
                <c:pt idx="5269">
                  <c:v>17287.730240279947</c:v>
                </c:pt>
                <c:pt idx="5270">
                  <c:v>17289.557400138219</c:v>
                </c:pt>
                <c:pt idx="5271">
                  <c:v>17291.384268322177</c:v>
                </c:pt>
                <c:pt idx="5272">
                  <c:v>17293.210844873422</c:v>
                </c:pt>
                <c:pt idx="5273">
                  <c:v>17295.037129833498</c:v>
                </c:pt>
                <c:pt idx="5274">
                  <c:v>17296.863123243969</c:v>
                </c:pt>
                <c:pt idx="5275">
                  <c:v>17298.688825146361</c:v>
                </c:pt>
                <c:pt idx="5276">
                  <c:v>17300.514235582166</c:v>
                </c:pt>
                <c:pt idx="5277">
                  <c:v>17302.339354592877</c:v>
                </c:pt>
                <c:pt idx="5278">
                  <c:v>17304.164182219949</c:v>
                </c:pt>
                <c:pt idx="5279">
                  <c:v>17305.988718504792</c:v>
                </c:pt>
                <c:pt idx="5280">
                  <c:v>17307.812963488846</c:v>
                </c:pt>
                <c:pt idx="5281">
                  <c:v>17309.636917213491</c:v>
                </c:pt>
                <c:pt idx="5282">
                  <c:v>17311.460579720111</c:v>
                </c:pt>
                <c:pt idx="5283">
                  <c:v>17313.283951050031</c:v>
                </c:pt>
                <c:pt idx="5284">
                  <c:v>17315.107031244581</c:v>
                </c:pt>
                <c:pt idx="5285">
                  <c:v>17316.929820345056</c:v>
                </c:pt>
                <c:pt idx="5286">
                  <c:v>17318.752318392755</c:v>
                </c:pt>
                <c:pt idx="5287">
                  <c:v>17320.574525428918</c:v>
                </c:pt>
                <c:pt idx="5288">
                  <c:v>17322.396441494791</c:v>
                </c:pt>
                <c:pt idx="5289">
                  <c:v>17324.218066631576</c:v>
                </c:pt>
                <c:pt idx="5290">
                  <c:v>17326.039400880476</c:v>
                </c:pt>
                <c:pt idx="5291">
                  <c:v>17327.860444282654</c:v>
                </c:pt>
                <c:pt idx="5292">
                  <c:v>17329.68119687925</c:v>
                </c:pt>
                <c:pt idx="5293">
                  <c:v>17331.501658711401</c:v>
                </c:pt>
                <c:pt idx="5294">
                  <c:v>17333.321829820201</c:v>
                </c:pt>
                <c:pt idx="5295">
                  <c:v>17335.141710246735</c:v>
                </c:pt>
                <c:pt idx="5296">
                  <c:v>17336.961300032071</c:v>
                </c:pt>
                <c:pt idx="5297">
                  <c:v>17338.780599217229</c:v>
                </c:pt>
                <c:pt idx="5298">
                  <c:v>17340.599607843222</c:v>
                </c:pt>
                <c:pt idx="5299">
                  <c:v>17342.418325951068</c:v>
                </c:pt>
                <c:pt idx="5300">
                  <c:v>17344.236753581717</c:v>
                </c:pt>
                <c:pt idx="5301">
                  <c:v>17346.05489077614</c:v>
                </c:pt>
                <c:pt idx="5302">
                  <c:v>17347.872737575246</c:v>
                </c:pt>
                <c:pt idx="5303">
                  <c:v>17349.69029401994</c:v>
                </c:pt>
                <c:pt idx="5304">
                  <c:v>17351.507560151116</c:v>
                </c:pt>
                <c:pt idx="5305">
                  <c:v>17353.324536009637</c:v>
                </c:pt>
                <c:pt idx="5306">
                  <c:v>17355.141221636346</c:v>
                </c:pt>
                <c:pt idx="5307">
                  <c:v>17356.957617072057</c:v>
                </c:pt>
                <c:pt idx="5308">
                  <c:v>17358.773722357568</c:v>
                </c:pt>
                <c:pt idx="5309">
                  <c:v>17360.589537533648</c:v>
                </c:pt>
                <c:pt idx="5310">
                  <c:v>17362.405062641079</c:v>
                </c:pt>
                <c:pt idx="5311">
                  <c:v>17364.22029772056</c:v>
                </c:pt>
                <c:pt idx="5312">
                  <c:v>17366.035242812817</c:v>
                </c:pt>
                <c:pt idx="5313">
                  <c:v>17367.849897958546</c:v>
                </c:pt>
                <c:pt idx="5314">
                  <c:v>17369.66426319841</c:v>
                </c:pt>
                <c:pt idx="5315">
                  <c:v>17371.478338573059</c:v>
                </c:pt>
                <c:pt idx="5316">
                  <c:v>17373.292124123112</c:v>
                </c:pt>
                <c:pt idx="5317">
                  <c:v>17375.105619889164</c:v>
                </c:pt>
                <c:pt idx="5318">
                  <c:v>17376.918825911835</c:v>
                </c:pt>
                <c:pt idx="5319">
                  <c:v>17378.731742231648</c:v>
                </c:pt>
                <c:pt idx="5320">
                  <c:v>17380.544368889154</c:v>
                </c:pt>
                <c:pt idx="5321">
                  <c:v>17382.356705924893</c:v>
                </c:pt>
                <c:pt idx="5322">
                  <c:v>17384.168753379327</c:v>
                </c:pt>
                <c:pt idx="5323">
                  <c:v>17385.980511292961</c:v>
                </c:pt>
                <c:pt idx="5324">
                  <c:v>17387.791979706217</c:v>
                </c:pt>
                <c:pt idx="5325">
                  <c:v>17389.603158659567</c:v>
                </c:pt>
                <c:pt idx="5326">
                  <c:v>17391.414048193401</c:v>
                </c:pt>
                <c:pt idx="5327">
                  <c:v>17393.224648348107</c:v>
                </c:pt>
                <c:pt idx="5328">
                  <c:v>17395.034959164081</c:v>
                </c:pt>
                <c:pt idx="5329">
                  <c:v>17396.844980681639</c:v>
                </c:pt>
                <c:pt idx="5330">
                  <c:v>17398.654712941116</c:v>
                </c:pt>
                <c:pt idx="5331">
                  <c:v>17400.464155982845</c:v>
                </c:pt>
                <c:pt idx="5332">
                  <c:v>17402.273309847067</c:v>
                </c:pt>
                <c:pt idx="5333">
                  <c:v>17404.082174574094</c:v>
                </c:pt>
                <c:pt idx="5334">
                  <c:v>17405.890750204126</c:v>
                </c:pt>
                <c:pt idx="5335">
                  <c:v>17407.699036777401</c:v>
                </c:pt>
                <c:pt idx="5336">
                  <c:v>17409.50703433415</c:v>
                </c:pt>
                <c:pt idx="5337">
                  <c:v>17411.31474291451</c:v>
                </c:pt>
                <c:pt idx="5338">
                  <c:v>17413.122162558659</c:v>
                </c:pt>
                <c:pt idx="5339">
                  <c:v>17414.929293306737</c:v>
                </c:pt>
                <c:pt idx="5340">
                  <c:v>17416.736135198862</c:v>
                </c:pt>
                <c:pt idx="5341">
                  <c:v>17418.542688275116</c:v>
                </c:pt>
                <c:pt idx="5342">
                  <c:v>17420.348952575587</c:v>
                </c:pt>
                <c:pt idx="5343">
                  <c:v>17422.154928140324</c:v>
                </c:pt>
                <c:pt idx="5344">
                  <c:v>17423.960615009379</c:v>
                </c:pt>
                <c:pt idx="5345">
                  <c:v>17425.766013222757</c:v>
                </c:pt>
                <c:pt idx="5346">
                  <c:v>17427.57112282042</c:v>
                </c:pt>
                <c:pt idx="5347">
                  <c:v>17429.375943842377</c:v>
                </c:pt>
                <c:pt idx="5348">
                  <c:v>17431.180476328562</c:v>
                </c:pt>
                <c:pt idx="5349">
                  <c:v>17432.98472031892</c:v>
                </c:pt>
                <c:pt idx="5350">
                  <c:v>17434.788675853339</c:v>
                </c:pt>
                <c:pt idx="5351">
                  <c:v>17436.592342971715</c:v>
                </c:pt>
                <c:pt idx="5352">
                  <c:v>17438.395721713929</c:v>
                </c:pt>
                <c:pt idx="5353">
                  <c:v>17440.198812119823</c:v>
                </c:pt>
                <c:pt idx="5354">
                  <c:v>17442.001614229219</c:v>
                </c:pt>
                <c:pt idx="5355">
                  <c:v>17443.804128081905</c:v>
                </c:pt>
                <c:pt idx="5356">
                  <c:v>17445.6063537177</c:v>
                </c:pt>
                <c:pt idx="5357">
                  <c:v>17447.408291176362</c:v>
                </c:pt>
                <c:pt idx="5358">
                  <c:v>17449.209940497618</c:v>
                </c:pt>
                <c:pt idx="5359">
                  <c:v>17451.011301721213</c:v>
                </c:pt>
                <c:pt idx="5360">
                  <c:v>17452.812374886824</c:v>
                </c:pt>
                <c:pt idx="5361">
                  <c:v>17454.613160034176</c:v>
                </c:pt>
                <c:pt idx="5362">
                  <c:v>17456.413657202898</c:v>
                </c:pt>
                <c:pt idx="5363">
                  <c:v>17458.213866432638</c:v>
                </c:pt>
                <c:pt idx="5364">
                  <c:v>17460.013787763033</c:v>
                </c:pt>
                <c:pt idx="5365">
                  <c:v>17461.813421233659</c:v>
                </c:pt>
                <c:pt idx="5366">
                  <c:v>17463.612766884118</c:v>
                </c:pt>
                <c:pt idx="5367">
                  <c:v>17465.411824753985</c:v>
                </c:pt>
                <c:pt idx="5368">
                  <c:v>17467.210594882756</c:v>
                </c:pt>
                <c:pt idx="5369">
                  <c:v>17469.009077309984</c:v>
                </c:pt>
                <c:pt idx="5370">
                  <c:v>17470.807272075162</c:v>
                </c:pt>
                <c:pt idx="5371">
                  <c:v>17472.60517921779</c:v>
                </c:pt>
                <c:pt idx="5372">
                  <c:v>17474.402798777301</c:v>
                </c:pt>
                <c:pt idx="5373">
                  <c:v>17476.200130793139</c:v>
                </c:pt>
                <c:pt idx="5374">
                  <c:v>17477.997175304721</c:v>
                </c:pt>
                <c:pt idx="5375">
                  <c:v>17479.793932351458</c:v>
                </c:pt>
                <c:pt idx="5376">
                  <c:v>17481.590401972717</c:v>
                </c:pt>
                <c:pt idx="5377">
                  <c:v>17483.386584207885</c:v>
                </c:pt>
                <c:pt idx="5378">
                  <c:v>17485.182479096267</c:v>
                </c:pt>
                <c:pt idx="5379">
                  <c:v>17486.978086677205</c:v>
                </c:pt>
                <c:pt idx="5380">
                  <c:v>17488.773406989967</c:v>
                </c:pt>
                <c:pt idx="5381">
                  <c:v>17490.568440073879</c:v>
                </c:pt>
                <c:pt idx="5382">
                  <c:v>17492.363185968174</c:v>
                </c:pt>
                <c:pt idx="5383">
                  <c:v>17494.157644712079</c:v>
                </c:pt>
                <c:pt idx="5384">
                  <c:v>17495.95181634483</c:v>
                </c:pt>
                <c:pt idx="5385">
                  <c:v>17497.745700905631</c:v>
                </c:pt>
                <c:pt idx="5386">
                  <c:v>17499.539298433647</c:v>
                </c:pt>
                <c:pt idx="5387">
                  <c:v>17501.332608968045</c:v>
                </c:pt>
                <c:pt idx="5388">
                  <c:v>17503.125632547966</c:v>
                </c:pt>
                <c:pt idx="5389">
                  <c:v>17504.918369212541</c:v>
                </c:pt>
                <c:pt idx="5390">
                  <c:v>17506.71081900084</c:v>
                </c:pt>
                <c:pt idx="5391">
                  <c:v>17508.50298195197</c:v>
                </c:pt>
                <c:pt idx="5392">
                  <c:v>17510.294858104979</c:v>
                </c:pt>
                <c:pt idx="5393">
                  <c:v>17512.08644749891</c:v>
                </c:pt>
                <c:pt idx="5394">
                  <c:v>17513.877750172785</c:v>
                </c:pt>
                <c:pt idx="5395">
                  <c:v>17515.668766165611</c:v>
                </c:pt>
                <c:pt idx="5396">
                  <c:v>17517.459495516359</c:v>
                </c:pt>
                <c:pt idx="5397">
                  <c:v>17519.249938263991</c:v>
                </c:pt>
                <c:pt idx="5398">
                  <c:v>17521.04009444746</c:v>
                </c:pt>
                <c:pt idx="5399">
                  <c:v>17522.829964105687</c:v>
                </c:pt>
                <c:pt idx="5400">
                  <c:v>17524.619547277569</c:v>
                </c:pt>
                <c:pt idx="5401">
                  <c:v>17526.408844002002</c:v>
                </c:pt>
                <c:pt idx="5402">
                  <c:v>17528.19785431783</c:v>
                </c:pt>
                <c:pt idx="5403">
                  <c:v>17529.986578263914</c:v>
                </c:pt>
                <c:pt idx="5404">
                  <c:v>17531.77501587907</c:v>
                </c:pt>
                <c:pt idx="5405">
                  <c:v>17533.563167202115</c:v>
                </c:pt>
                <c:pt idx="5406">
                  <c:v>17535.35103227181</c:v>
                </c:pt>
                <c:pt idx="5407">
                  <c:v>17537.138611126946</c:v>
                </c:pt>
                <c:pt idx="5408">
                  <c:v>17538.92590380627</c:v>
                </c:pt>
                <c:pt idx="5409">
                  <c:v>17540.712910348495</c:v>
                </c:pt>
                <c:pt idx="5410">
                  <c:v>17542.49963079235</c:v>
                </c:pt>
                <c:pt idx="5411">
                  <c:v>17544.2860651765</c:v>
                </c:pt>
                <c:pt idx="5412">
                  <c:v>17546.072213539635</c:v>
                </c:pt>
                <c:pt idx="5413">
                  <c:v>17547.858075920391</c:v>
                </c:pt>
                <c:pt idx="5414">
                  <c:v>17549.643652357405</c:v>
                </c:pt>
                <c:pt idx="5415">
                  <c:v>17551.428942889299</c:v>
                </c:pt>
                <c:pt idx="5416">
                  <c:v>17553.21394755465</c:v>
                </c:pt>
                <c:pt idx="5417">
                  <c:v>17554.998666392035</c:v>
                </c:pt>
                <c:pt idx="5418">
                  <c:v>17556.783099440021</c:v>
                </c:pt>
                <c:pt idx="5419">
                  <c:v>17558.567246737115</c:v>
                </c:pt>
                <c:pt idx="5420">
                  <c:v>17560.351108321865</c:v>
                </c:pt>
                <c:pt idx="5421">
                  <c:v>17562.134684232751</c:v>
                </c:pt>
                <c:pt idx="5422">
                  <c:v>17563.917974508258</c:v>
                </c:pt>
                <c:pt idx="5423">
                  <c:v>17565.700979186837</c:v>
                </c:pt>
                <c:pt idx="5424">
                  <c:v>17567.483698306925</c:v>
                </c:pt>
                <c:pt idx="5425">
                  <c:v>17569.266131906959</c:v>
                </c:pt>
                <c:pt idx="5426">
                  <c:v>17571.04828002533</c:v>
                </c:pt>
                <c:pt idx="5427">
                  <c:v>17572.830142700419</c:v>
                </c:pt>
                <c:pt idx="5428">
                  <c:v>17574.611719970573</c:v>
                </c:pt>
                <c:pt idx="5429">
                  <c:v>17576.393011874177</c:v>
                </c:pt>
                <c:pt idx="5430">
                  <c:v>17578.174018449521</c:v>
                </c:pt>
                <c:pt idx="5431">
                  <c:v>17579.954739734945</c:v>
                </c:pt>
                <c:pt idx="5432">
                  <c:v>17581.735175768703</c:v>
                </c:pt>
                <c:pt idx="5433">
                  <c:v>17583.515326589062</c:v>
                </c:pt>
                <c:pt idx="5434">
                  <c:v>17585.295192234313</c:v>
                </c:pt>
                <c:pt idx="5435">
                  <c:v>17587.074772742653</c:v>
                </c:pt>
                <c:pt idx="5436">
                  <c:v>17588.85406815229</c:v>
                </c:pt>
                <c:pt idx="5437">
                  <c:v>17590.633078501436</c:v>
                </c:pt>
                <c:pt idx="5438">
                  <c:v>17592.411803828269</c:v>
                </c:pt>
                <c:pt idx="5439">
                  <c:v>17594.190244170928</c:v>
                </c:pt>
                <c:pt idx="5440">
                  <c:v>17595.968399567562</c:v>
                </c:pt>
                <c:pt idx="5441">
                  <c:v>17597.746270056276</c:v>
                </c:pt>
                <c:pt idx="5442">
                  <c:v>17599.52385567519</c:v>
                </c:pt>
                <c:pt idx="5443">
                  <c:v>17601.301156462367</c:v>
                </c:pt>
                <c:pt idx="5444">
                  <c:v>17603.07817245588</c:v>
                </c:pt>
                <c:pt idx="5445">
                  <c:v>17604.854903693766</c:v>
                </c:pt>
                <c:pt idx="5446">
                  <c:v>17606.631350214058</c:v>
                </c:pt>
                <c:pt idx="5447">
                  <c:v>17608.40751205476</c:v>
                </c:pt>
                <c:pt idx="5448">
                  <c:v>17610.183389253853</c:v>
                </c:pt>
                <c:pt idx="5449">
                  <c:v>17611.958981849319</c:v>
                </c:pt>
                <c:pt idx="5450">
                  <c:v>17613.734289879085</c:v>
                </c:pt>
                <c:pt idx="5451">
                  <c:v>17615.509313381113</c:v>
                </c:pt>
                <c:pt idx="5452">
                  <c:v>17617.284052393308</c:v>
                </c:pt>
                <c:pt idx="5453">
                  <c:v>17619.058506953555</c:v>
                </c:pt>
                <c:pt idx="5454">
                  <c:v>17620.832677099741</c:v>
                </c:pt>
                <c:pt idx="5455">
                  <c:v>17622.606562869722</c:v>
                </c:pt>
                <c:pt idx="5456">
                  <c:v>17624.380164301336</c:v>
                </c:pt>
                <c:pt idx="5457">
                  <c:v>17626.153481432411</c:v>
                </c:pt>
                <c:pt idx="5458">
                  <c:v>17627.926514300751</c:v>
                </c:pt>
                <c:pt idx="5459">
                  <c:v>17629.699262944123</c:v>
                </c:pt>
                <c:pt idx="5460">
                  <c:v>17631.471727400316</c:v>
                </c:pt>
                <c:pt idx="5461">
                  <c:v>17633.24390770707</c:v>
                </c:pt>
                <c:pt idx="5462">
                  <c:v>17635.015803902119</c:v>
                </c:pt>
                <c:pt idx="5463">
                  <c:v>17636.787416023162</c:v>
                </c:pt>
                <c:pt idx="5464">
                  <c:v>17638.558744107911</c:v>
                </c:pt>
                <c:pt idx="5465">
                  <c:v>17640.32978819402</c:v>
                </c:pt>
                <c:pt idx="5466">
                  <c:v>17642.100548319158</c:v>
                </c:pt>
                <c:pt idx="5467">
                  <c:v>17643.87102452098</c:v>
                </c:pt>
                <c:pt idx="5468">
                  <c:v>17645.641216837088</c:v>
                </c:pt>
                <c:pt idx="5469">
                  <c:v>17647.411125305091</c:v>
                </c:pt>
                <c:pt idx="5470">
                  <c:v>17649.180749962557</c:v>
                </c:pt>
                <c:pt idx="5471">
                  <c:v>17650.950090847091</c:v>
                </c:pt>
                <c:pt idx="5472">
                  <c:v>17652.719147996191</c:v>
                </c:pt>
                <c:pt idx="5473">
                  <c:v>17654.487921447439</c:v>
                </c:pt>
                <c:pt idx="5474">
                  <c:v>17656.256411238315</c:v>
                </c:pt>
                <c:pt idx="5475">
                  <c:v>17658.024617406307</c:v>
                </c:pt>
                <c:pt idx="5476">
                  <c:v>17659.792539988914</c:v>
                </c:pt>
                <c:pt idx="5477">
                  <c:v>17661.560179023603</c:v>
                </c:pt>
                <c:pt idx="5478">
                  <c:v>17663.327534547785</c:v>
                </c:pt>
                <c:pt idx="5479">
                  <c:v>17665.094606598897</c:v>
                </c:pt>
                <c:pt idx="5480">
                  <c:v>17666.861395214342</c:v>
                </c:pt>
                <c:pt idx="5481">
                  <c:v>17668.627900431507</c:v>
                </c:pt>
                <c:pt idx="5482">
                  <c:v>17670.394122287758</c:v>
                </c:pt>
                <c:pt idx="5483">
                  <c:v>17672.160060820457</c:v>
                </c:pt>
                <c:pt idx="5484">
                  <c:v>17673.925716066926</c:v>
                </c:pt>
                <c:pt idx="5485">
                  <c:v>17675.691088064494</c:v>
                </c:pt>
                <c:pt idx="5486">
                  <c:v>17677.456176850432</c:v>
                </c:pt>
                <c:pt idx="5487">
                  <c:v>17679.220982462044</c:v>
                </c:pt>
                <c:pt idx="5488">
                  <c:v>17680.985504936591</c:v>
                </c:pt>
                <c:pt idx="5489">
                  <c:v>17682.749744311299</c:v>
                </c:pt>
                <c:pt idx="5490">
                  <c:v>17684.513700623425</c:v>
                </c:pt>
                <c:pt idx="5491">
                  <c:v>17686.277373910136</c:v>
                </c:pt>
                <c:pt idx="5492">
                  <c:v>17688.040764208668</c:v>
                </c:pt>
                <c:pt idx="5493">
                  <c:v>17689.803871556167</c:v>
                </c:pt>
                <c:pt idx="5494">
                  <c:v>17691.566695989819</c:v>
                </c:pt>
                <c:pt idx="5495">
                  <c:v>17693.329237546703</c:v>
                </c:pt>
                <c:pt idx="5496">
                  <c:v>17695.091496264009</c:v>
                </c:pt>
                <c:pt idx="5497">
                  <c:v>17696.853472178787</c:v>
                </c:pt>
                <c:pt idx="5498">
                  <c:v>17698.615165328145</c:v>
                </c:pt>
                <c:pt idx="5499">
                  <c:v>17700.376575749167</c:v>
                </c:pt>
                <c:pt idx="5500">
                  <c:v>17702.137703478875</c:v>
                </c:pt>
                <c:pt idx="5501">
                  <c:v>17703.898548554316</c:v>
                </c:pt>
                <c:pt idx="5502">
                  <c:v>17705.659111012515</c:v>
                </c:pt>
                <c:pt idx="5503">
                  <c:v>17707.419390890445</c:v>
                </c:pt>
                <c:pt idx="5504">
                  <c:v>17709.179388225115</c:v>
                </c:pt>
                <c:pt idx="5505">
                  <c:v>17710.939103053475</c:v>
                </c:pt>
                <c:pt idx="5506">
                  <c:v>17712.698535412459</c:v>
                </c:pt>
                <c:pt idx="5507">
                  <c:v>17714.457685339021</c:v>
                </c:pt>
                <c:pt idx="5508">
                  <c:v>17716.216552870046</c:v>
                </c:pt>
                <c:pt idx="5509">
                  <c:v>17717.97513804246</c:v>
                </c:pt>
                <c:pt idx="5510">
                  <c:v>17719.733440893106</c:v>
                </c:pt>
                <c:pt idx="5511">
                  <c:v>17721.491461458871</c:v>
                </c:pt>
                <c:pt idx="5512">
                  <c:v>17723.249199776576</c:v>
                </c:pt>
                <c:pt idx="5513">
                  <c:v>17725.006655883059</c:v>
                </c:pt>
                <c:pt idx="5514">
                  <c:v>17726.763829815125</c:v>
                </c:pt>
                <c:pt idx="5515">
                  <c:v>17728.52072160957</c:v>
                </c:pt>
                <c:pt idx="5516">
                  <c:v>17730.277331303158</c:v>
                </c:pt>
                <c:pt idx="5517">
                  <c:v>17732.033658932647</c:v>
                </c:pt>
                <c:pt idx="5518">
                  <c:v>17733.789704534785</c:v>
                </c:pt>
                <c:pt idx="5519">
                  <c:v>17735.545468146265</c:v>
                </c:pt>
                <c:pt idx="5520">
                  <c:v>17737.300949803837</c:v>
                </c:pt>
                <c:pt idx="5521">
                  <c:v>17739.056149544162</c:v>
                </c:pt>
                <c:pt idx="5522">
                  <c:v>17740.811067403902</c:v>
                </c:pt>
                <c:pt idx="5523">
                  <c:v>17742.565703419728</c:v>
                </c:pt>
                <c:pt idx="5524">
                  <c:v>17744.32005762828</c:v>
                </c:pt>
                <c:pt idx="5525">
                  <c:v>17746.074130066158</c:v>
                </c:pt>
                <c:pt idx="5526">
                  <c:v>17747.827920769985</c:v>
                </c:pt>
                <c:pt idx="5527">
                  <c:v>17749.581429776317</c:v>
                </c:pt>
                <c:pt idx="5528">
                  <c:v>17751.334657121766</c:v>
                </c:pt>
                <c:pt idx="5529">
                  <c:v>17753.087602842854</c:v>
                </c:pt>
                <c:pt idx="5530">
                  <c:v>17754.840266976109</c:v>
                </c:pt>
                <c:pt idx="5531">
                  <c:v>17756.59264955809</c:v>
                </c:pt>
                <c:pt idx="5532">
                  <c:v>17758.344750625249</c:v>
                </c:pt>
                <c:pt idx="5533">
                  <c:v>17760.0965702141</c:v>
                </c:pt>
                <c:pt idx="5534">
                  <c:v>17761.8481083611</c:v>
                </c:pt>
                <c:pt idx="5535">
                  <c:v>17763.599365102698</c:v>
                </c:pt>
                <c:pt idx="5536">
                  <c:v>17765.350340475328</c:v>
                </c:pt>
                <c:pt idx="5537">
                  <c:v>17767.101034515425</c:v>
                </c:pt>
                <c:pt idx="5538">
                  <c:v>17768.851447259367</c:v>
                </c:pt>
                <c:pt idx="5539">
                  <c:v>17770.601578743546</c:v>
                </c:pt>
                <c:pt idx="5540">
                  <c:v>17772.351429004328</c:v>
                </c:pt>
                <c:pt idx="5541">
                  <c:v>17774.100998078062</c:v>
                </c:pt>
                <c:pt idx="5542">
                  <c:v>17775.850286001085</c:v>
                </c:pt>
                <c:pt idx="5543">
                  <c:v>17777.599292809715</c:v>
                </c:pt>
                <c:pt idx="5544">
                  <c:v>17779.348018540251</c:v>
                </c:pt>
                <c:pt idx="5545">
                  <c:v>17781.096463228969</c:v>
                </c:pt>
                <c:pt idx="5546">
                  <c:v>17782.844626912138</c:v>
                </c:pt>
                <c:pt idx="5547">
                  <c:v>17784.592509626011</c:v>
                </c:pt>
                <c:pt idx="5548">
                  <c:v>17786.340111406826</c:v>
                </c:pt>
                <c:pt idx="5549">
                  <c:v>17788.087432290802</c:v>
                </c:pt>
                <c:pt idx="5550">
                  <c:v>17789.834472314116</c:v>
                </c:pt>
                <c:pt idx="5551">
                  <c:v>17791.581231512995</c:v>
                </c:pt>
                <c:pt idx="5552">
                  <c:v>17793.327709923571</c:v>
                </c:pt>
                <c:pt idx="5553">
                  <c:v>17795.073907581995</c:v>
                </c:pt>
                <c:pt idx="5554">
                  <c:v>17796.819824524431</c:v>
                </c:pt>
                <c:pt idx="5555">
                  <c:v>17798.565460786966</c:v>
                </c:pt>
                <c:pt idx="5556">
                  <c:v>17800.310816405723</c:v>
                </c:pt>
                <c:pt idx="5557">
                  <c:v>17802.055891416789</c:v>
                </c:pt>
                <c:pt idx="5558">
                  <c:v>17803.800685856211</c:v>
                </c:pt>
                <c:pt idx="5559">
                  <c:v>17805.545199760065</c:v>
                </c:pt>
                <c:pt idx="5560">
                  <c:v>17807.289433164369</c:v>
                </c:pt>
                <c:pt idx="5561">
                  <c:v>17809.033386105155</c:v>
                </c:pt>
                <c:pt idx="5562">
                  <c:v>17810.777058618431</c:v>
                </c:pt>
                <c:pt idx="5563">
                  <c:v>17812.52045074018</c:v>
                </c:pt>
                <c:pt idx="5564">
                  <c:v>17814.263562506356</c:v>
                </c:pt>
                <c:pt idx="5565">
                  <c:v>17816.006393952939</c:v>
                </c:pt>
                <c:pt idx="5566">
                  <c:v>17817.748945115865</c:v>
                </c:pt>
                <c:pt idx="5567">
                  <c:v>17819.491216031038</c:v>
                </c:pt>
                <c:pt idx="5568">
                  <c:v>17821.233206734385</c:v>
                </c:pt>
                <c:pt idx="5569">
                  <c:v>17822.974917261789</c:v>
                </c:pt>
                <c:pt idx="5570">
                  <c:v>17824.716347649115</c:v>
                </c:pt>
                <c:pt idx="5571">
                  <c:v>17826.457497932253</c:v>
                </c:pt>
                <c:pt idx="5572">
                  <c:v>17828.198368146997</c:v>
                </c:pt>
                <c:pt idx="5573">
                  <c:v>17829.93895832921</c:v>
                </c:pt>
                <c:pt idx="5574">
                  <c:v>17831.679268514687</c:v>
                </c:pt>
                <c:pt idx="5575">
                  <c:v>17833.419298739227</c:v>
                </c:pt>
                <c:pt idx="5576">
                  <c:v>17835.159049038608</c:v>
                </c:pt>
                <c:pt idx="5577">
                  <c:v>17836.898519448587</c:v>
                </c:pt>
                <c:pt idx="5578">
                  <c:v>17838.63771000491</c:v>
                </c:pt>
                <c:pt idx="5579">
                  <c:v>17840.376620743318</c:v>
                </c:pt>
                <c:pt idx="5580">
                  <c:v>17842.115251699506</c:v>
                </c:pt>
                <c:pt idx="5581">
                  <c:v>17843.853602909196</c:v>
                </c:pt>
                <c:pt idx="5582">
                  <c:v>17845.59167440805</c:v>
                </c:pt>
                <c:pt idx="5583">
                  <c:v>17847.329466231731</c:v>
                </c:pt>
                <c:pt idx="5584">
                  <c:v>17849.066978415918</c:v>
                </c:pt>
                <c:pt idx="5585">
                  <c:v>17850.804210996215</c:v>
                </c:pt>
                <c:pt idx="5586">
                  <c:v>17852.54116400826</c:v>
                </c:pt>
                <c:pt idx="5587">
                  <c:v>17854.277837487651</c:v>
                </c:pt>
                <c:pt idx="5588">
                  <c:v>17856.014231469966</c:v>
                </c:pt>
                <c:pt idx="5589">
                  <c:v>17857.750345990786</c:v>
                </c:pt>
                <c:pt idx="5590">
                  <c:v>17859.486181085664</c:v>
                </c:pt>
                <c:pt idx="5591">
                  <c:v>17861.221736790136</c:v>
                </c:pt>
                <c:pt idx="5592">
                  <c:v>17862.95701313973</c:v>
                </c:pt>
                <c:pt idx="5593">
                  <c:v>17864.692010169962</c:v>
                </c:pt>
                <c:pt idx="5594">
                  <c:v>17866.42672791631</c:v>
                </c:pt>
                <c:pt idx="5595">
                  <c:v>17868.161166414251</c:v>
                </c:pt>
                <c:pt idx="5596">
                  <c:v>17869.895325699261</c:v>
                </c:pt>
                <c:pt idx="5597">
                  <c:v>17871.629205806774</c:v>
                </c:pt>
                <c:pt idx="5598">
                  <c:v>17873.362806772231</c:v>
                </c:pt>
                <c:pt idx="5599">
                  <c:v>17875.096128631041</c:v>
                </c:pt>
                <c:pt idx="5600">
                  <c:v>17876.829171418587</c:v>
                </c:pt>
                <c:pt idx="5601">
                  <c:v>17878.561935170281</c:v>
                </c:pt>
                <c:pt idx="5602">
                  <c:v>17880.294419921469</c:v>
                </c:pt>
                <c:pt idx="5603">
                  <c:v>17882.02662570752</c:v>
                </c:pt>
                <c:pt idx="5604">
                  <c:v>17883.758552563751</c:v>
                </c:pt>
                <c:pt idx="5605">
                  <c:v>17885.490200525499</c:v>
                </c:pt>
                <c:pt idx="5606">
                  <c:v>17887.221569628065</c:v>
                </c:pt>
                <c:pt idx="5607">
                  <c:v>17888.952659906732</c:v>
                </c:pt>
                <c:pt idx="5608">
                  <c:v>17890.683471396795</c:v>
                </c:pt>
                <c:pt idx="5609">
                  <c:v>17892.414004133501</c:v>
                </c:pt>
                <c:pt idx="5610">
                  <c:v>17894.14425815209</c:v>
                </c:pt>
                <c:pt idx="5611">
                  <c:v>17895.874233487786</c:v>
                </c:pt>
                <c:pt idx="5612">
                  <c:v>17897.603930175814</c:v>
                </c:pt>
                <c:pt idx="5613">
                  <c:v>17899.333348251392</c:v>
                </c:pt>
                <c:pt idx="5614">
                  <c:v>17901.062487749663</c:v>
                </c:pt>
                <c:pt idx="5615">
                  <c:v>17902.79134870581</c:v>
                </c:pt>
                <c:pt idx="5616">
                  <c:v>17904.519931154995</c:v>
                </c:pt>
                <c:pt idx="5617">
                  <c:v>17906.248235132349</c:v>
                </c:pt>
                <c:pt idx="5618">
                  <c:v>17907.976260672986</c:v>
                </c:pt>
                <c:pt idx="5619">
                  <c:v>17909.70400781203</c:v>
                </c:pt>
                <c:pt idx="5620">
                  <c:v>17911.431476584545</c:v>
                </c:pt>
                <c:pt idx="5621">
                  <c:v>17913.158667025637</c:v>
                </c:pt>
                <c:pt idx="5622">
                  <c:v>17914.885579170346</c:v>
                </c:pt>
                <c:pt idx="5623">
                  <c:v>17916.612213053737</c:v>
                </c:pt>
                <c:pt idx="5624">
                  <c:v>17918.338568710817</c:v>
                </c:pt>
                <c:pt idx="5625">
                  <c:v>17920.064646176626</c:v>
                </c:pt>
                <c:pt idx="5626">
                  <c:v>17921.790445486145</c:v>
                </c:pt>
                <c:pt idx="5627">
                  <c:v>17923.515966674364</c:v>
                </c:pt>
                <c:pt idx="5628">
                  <c:v>17925.241209776257</c:v>
                </c:pt>
                <c:pt idx="5629">
                  <c:v>17926.966174826794</c:v>
                </c:pt>
                <c:pt idx="5630">
                  <c:v>17928.69086186088</c:v>
                </c:pt>
                <c:pt idx="5631">
                  <c:v>17930.415270913465</c:v>
                </c:pt>
                <c:pt idx="5632">
                  <c:v>17932.139402019468</c:v>
                </c:pt>
                <c:pt idx="5633">
                  <c:v>17933.863255213761</c:v>
                </c:pt>
                <c:pt idx="5634">
                  <c:v>17935.586830531243</c:v>
                </c:pt>
                <c:pt idx="5635">
                  <c:v>17937.310128006753</c:v>
                </c:pt>
                <c:pt idx="5636">
                  <c:v>17939.033147675163</c:v>
                </c:pt>
                <c:pt idx="5637">
                  <c:v>17940.755889571319</c:v>
                </c:pt>
                <c:pt idx="5638">
                  <c:v>17942.478353730021</c:v>
                </c:pt>
                <c:pt idx="5639">
                  <c:v>17944.200540186077</c:v>
                </c:pt>
                <c:pt idx="5640">
                  <c:v>17945.922448974299</c:v>
                </c:pt>
                <c:pt idx="5641">
                  <c:v>17947.644080129434</c:v>
                </c:pt>
                <c:pt idx="5642">
                  <c:v>17949.36543368626</c:v>
                </c:pt>
                <c:pt idx="5643">
                  <c:v>17951.086509679517</c:v>
                </c:pt>
                <c:pt idx="5644">
                  <c:v>17952.807308143951</c:v>
                </c:pt>
                <c:pt idx="5645">
                  <c:v>17954.527829114264</c:v>
                </c:pt>
                <c:pt idx="5646">
                  <c:v>17956.248072625149</c:v>
                </c:pt>
                <c:pt idx="5647">
                  <c:v>17957.968038711322</c:v>
                </c:pt>
                <c:pt idx="5648">
                  <c:v>17959.68772740744</c:v>
                </c:pt>
                <c:pt idx="5649">
                  <c:v>17961.40713874816</c:v>
                </c:pt>
                <c:pt idx="5650">
                  <c:v>17963.126272768117</c:v>
                </c:pt>
                <c:pt idx="5651">
                  <c:v>17964.845129501966</c:v>
                </c:pt>
                <c:pt idx="5652">
                  <c:v>17966.563708984311</c:v>
                </c:pt>
                <c:pt idx="5653">
                  <c:v>17968.282011249739</c:v>
                </c:pt>
                <c:pt idx="5654">
                  <c:v>17970.000036332836</c:v>
                </c:pt>
                <c:pt idx="5655">
                  <c:v>17971.717784268203</c:v>
                </c:pt>
                <c:pt idx="5656">
                  <c:v>17973.43525509035</c:v>
                </c:pt>
                <c:pt idx="5657">
                  <c:v>17975.152448833847</c:v>
                </c:pt>
                <c:pt idx="5658">
                  <c:v>17976.869365533232</c:v>
                </c:pt>
                <c:pt idx="5659">
                  <c:v>17978.586005222998</c:v>
                </c:pt>
                <c:pt idx="5660">
                  <c:v>17980.302367937624</c:v>
                </c:pt>
                <c:pt idx="5661">
                  <c:v>17982.018453711644</c:v>
                </c:pt>
                <c:pt idx="5662">
                  <c:v>17983.734262579477</c:v>
                </c:pt>
                <c:pt idx="5663">
                  <c:v>17985.449794575619</c:v>
                </c:pt>
                <c:pt idx="5664">
                  <c:v>17987.165049734485</c:v>
                </c:pt>
                <c:pt idx="5665">
                  <c:v>17988.880028090502</c:v>
                </c:pt>
                <c:pt idx="5666">
                  <c:v>17990.59472967808</c:v>
                </c:pt>
                <c:pt idx="5667">
                  <c:v>17992.309154531627</c:v>
                </c:pt>
                <c:pt idx="5668">
                  <c:v>17994.023302685528</c:v>
                </c:pt>
                <c:pt idx="5669">
                  <c:v>17995.737174174155</c:v>
                </c:pt>
                <c:pt idx="5670">
                  <c:v>17997.450769031835</c:v>
                </c:pt>
                <c:pt idx="5671">
                  <c:v>17999.164087292931</c:v>
                </c:pt>
                <c:pt idx="5672">
                  <c:v>18000.877128991757</c:v>
                </c:pt>
                <c:pt idx="5673">
                  <c:v>18002.589894162647</c:v>
                </c:pt>
                <c:pt idx="5674">
                  <c:v>18004.302382839858</c:v>
                </c:pt>
                <c:pt idx="5675">
                  <c:v>18006.01459505771</c:v>
                </c:pt>
                <c:pt idx="5676">
                  <c:v>18007.72653085045</c:v>
                </c:pt>
                <c:pt idx="5677">
                  <c:v>18009.438190252353</c:v>
                </c:pt>
                <c:pt idx="5678">
                  <c:v>18011.149573297622</c:v>
                </c:pt>
                <c:pt idx="5679">
                  <c:v>18012.860680020531</c:v>
                </c:pt>
                <c:pt idx="5680">
                  <c:v>18014.571510455255</c:v>
                </c:pt>
                <c:pt idx="5681">
                  <c:v>18016.282064636009</c:v>
                </c:pt>
                <c:pt idx="5682">
                  <c:v>18017.992342596976</c:v>
                </c:pt>
                <c:pt idx="5683">
                  <c:v>18019.702344372316</c:v>
                </c:pt>
                <c:pt idx="5684">
                  <c:v>18021.412069996197</c:v>
                </c:pt>
                <c:pt idx="5685">
                  <c:v>18023.121519502758</c:v>
                </c:pt>
                <c:pt idx="5686">
                  <c:v>18024.830692926116</c:v>
                </c:pt>
                <c:pt idx="5687">
                  <c:v>18026.539590300406</c:v>
                </c:pt>
                <c:pt idx="5688">
                  <c:v>18028.248211659709</c:v>
                </c:pt>
                <c:pt idx="5689">
                  <c:v>18029.956557038102</c:v>
                </c:pt>
                <c:pt idx="5690">
                  <c:v>18031.66462646969</c:v>
                </c:pt>
                <c:pt idx="5691">
                  <c:v>18033.372419988496</c:v>
                </c:pt>
                <c:pt idx="5692">
                  <c:v>18035.079937628587</c:v>
                </c:pt>
                <c:pt idx="5693">
                  <c:v>18036.787179423984</c:v>
                </c:pt>
                <c:pt idx="5694">
                  <c:v>18038.494145408702</c:v>
                </c:pt>
                <c:pt idx="5695">
                  <c:v>18040.200835616753</c:v>
                </c:pt>
                <c:pt idx="5696">
                  <c:v>18041.907250082098</c:v>
                </c:pt>
                <c:pt idx="5697">
                  <c:v>18043.613388838734</c:v>
                </c:pt>
                <c:pt idx="5698">
                  <c:v>18045.319251920631</c:v>
                </c:pt>
                <c:pt idx="5699">
                  <c:v>18047.024839361726</c:v>
                </c:pt>
                <c:pt idx="5700">
                  <c:v>18048.730151195938</c:v>
                </c:pt>
                <c:pt idx="5701">
                  <c:v>18050.435187457209</c:v>
                </c:pt>
                <c:pt idx="5702">
                  <c:v>18052.139948179411</c:v>
                </c:pt>
                <c:pt idx="5703">
                  <c:v>18053.84443339648</c:v>
                </c:pt>
                <c:pt idx="5704">
                  <c:v>18055.548643142269</c:v>
                </c:pt>
                <c:pt idx="5705">
                  <c:v>18057.252577450632</c:v>
                </c:pt>
                <c:pt idx="5706">
                  <c:v>18058.956236355436</c:v>
                </c:pt>
                <c:pt idx="5707">
                  <c:v>18060.65961989051</c:v>
                </c:pt>
                <c:pt idx="5708">
                  <c:v>18062.362728089705</c:v>
                </c:pt>
                <c:pt idx="5709">
                  <c:v>18064.065560986786</c:v>
                </c:pt>
                <c:pt idx="5710">
                  <c:v>18065.768118615593</c:v>
                </c:pt>
                <c:pt idx="5711">
                  <c:v>18067.470401009861</c:v>
                </c:pt>
                <c:pt idx="5712">
                  <c:v>18069.172408203405</c:v>
                </c:pt>
                <c:pt idx="5713">
                  <c:v>18070.874140229938</c:v>
                </c:pt>
                <c:pt idx="5714">
                  <c:v>18072.575597123239</c:v>
                </c:pt>
                <c:pt idx="5715">
                  <c:v>18074.276778917018</c:v>
                </c:pt>
                <c:pt idx="5716">
                  <c:v>18075.977685644997</c:v>
                </c:pt>
                <c:pt idx="5717">
                  <c:v>18077.678317340862</c:v>
                </c:pt>
                <c:pt idx="5718">
                  <c:v>18079.378674038315</c:v>
                </c:pt>
                <c:pt idx="5719">
                  <c:v>18081.078755771039</c:v>
                </c:pt>
                <c:pt idx="5720">
                  <c:v>18082.778562572676</c:v>
                </c:pt>
                <c:pt idx="5721">
                  <c:v>18084.478094476879</c:v>
                </c:pt>
                <c:pt idx="5722">
                  <c:v>18086.177351517275</c:v>
                </c:pt>
                <c:pt idx="5723">
                  <c:v>18087.876333727509</c:v>
                </c:pt>
                <c:pt idx="5724">
                  <c:v>18089.575041141157</c:v>
                </c:pt>
                <c:pt idx="5725">
                  <c:v>18091.273473791844</c:v>
                </c:pt>
                <c:pt idx="5726">
                  <c:v>18092.971631713135</c:v>
                </c:pt>
                <c:pt idx="5727">
                  <c:v>18094.669514938574</c:v>
                </c:pt>
                <c:pt idx="5728">
                  <c:v>18096.367123501761</c:v>
                </c:pt>
                <c:pt idx="5729">
                  <c:v>18098.064457436205</c:v>
                </c:pt>
                <c:pt idx="5730">
                  <c:v>18099.761516775445</c:v>
                </c:pt>
                <c:pt idx="5731">
                  <c:v>18101.458301552993</c:v>
                </c:pt>
                <c:pt idx="5732">
                  <c:v>18103.154811802346</c:v>
                </c:pt>
                <c:pt idx="5733">
                  <c:v>18104.851047556996</c:v>
                </c:pt>
                <c:pt idx="5734">
                  <c:v>18106.547008850419</c:v>
                </c:pt>
                <c:pt idx="5735">
                  <c:v>18108.242695716075</c:v>
                </c:pt>
                <c:pt idx="5736">
                  <c:v>18109.938108187405</c:v>
                </c:pt>
                <c:pt idx="5737">
                  <c:v>18111.633246297846</c:v>
                </c:pt>
                <c:pt idx="5738">
                  <c:v>18113.328110080831</c:v>
                </c:pt>
                <c:pt idx="5739">
                  <c:v>18115.022699569759</c:v>
                </c:pt>
                <c:pt idx="5740">
                  <c:v>18116.717014798021</c:v>
                </c:pt>
                <c:pt idx="5741">
                  <c:v>18118.411055799013</c:v>
                </c:pt>
                <c:pt idx="5742">
                  <c:v>18120.104822606088</c:v>
                </c:pt>
                <c:pt idx="5743">
                  <c:v>18121.798315252625</c:v>
                </c:pt>
                <c:pt idx="5744">
                  <c:v>18123.491533771936</c:v>
                </c:pt>
                <c:pt idx="5745">
                  <c:v>18125.184478197385</c:v>
                </c:pt>
                <c:pt idx="5746">
                  <c:v>18126.877148562271</c:v>
                </c:pt>
                <c:pt idx="5747">
                  <c:v>18128.569544899896</c:v>
                </c:pt>
                <c:pt idx="5748">
                  <c:v>18130.261667243562</c:v>
                </c:pt>
                <c:pt idx="5749">
                  <c:v>18131.95351562653</c:v>
                </c:pt>
                <c:pt idx="5750">
                  <c:v>18133.645090082078</c:v>
                </c:pt>
                <c:pt idx="5751">
                  <c:v>18135.336390643461</c:v>
                </c:pt>
                <c:pt idx="5752">
                  <c:v>18137.027417343917</c:v>
                </c:pt>
                <c:pt idx="5753">
                  <c:v>18138.718170216671</c:v>
                </c:pt>
                <c:pt idx="5754">
                  <c:v>18140.408649294921</c:v>
                </c:pt>
                <c:pt idx="5755">
                  <c:v>18142.098854611897</c:v>
                </c:pt>
                <c:pt idx="5756">
                  <c:v>18143.788786200763</c:v>
                </c:pt>
                <c:pt idx="5757">
                  <c:v>18145.478444094704</c:v>
                </c:pt>
                <c:pt idx="5758">
                  <c:v>18147.167828326881</c:v>
                </c:pt>
                <c:pt idx="5759">
                  <c:v>18148.856938930447</c:v>
                </c:pt>
                <c:pt idx="5760">
                  <c:v>18150.545775938535</c:v>
                </c:pt>
                <c:pt idx="5761">
                  <c:v>18152.234339384268</c:v>
                </c:pt>
                <c:pt idx="5762">
                  <c:v>18153.922629300767</c:v>
                </c:pt>
                <c:pt idx="5763">
                  <c:v>18155.610645721117</c:v>
                </c:pt>
                <c:pt idx="5764">
                  <c:v>18157.298388678413</c:v>
                </c:pt>
                <c:pt idx="5765">
                  <c:v>18158.98585820572</c:v>
                </c:pt>
                <c:pt idx="5766">
                  <c:v>18160.673054336094</c:v>
                </c:pt>
                <c:pt idx="5767">
                  <c:v>18162.359977102602</c:v>
                </c:pt>
                <c:pt idx="5768">
                  <c:v>18164.046626538275</c:v>
                </c:pt>
                <c:pt idx="5769">
                  <c:v>18165.733002676126</c:v>
                </c:pt>
                <c:pt idx="5770">
                  <c:v>18167.419105549165</c:v>
                </c:pt>
                <c:pt idx="5771">
                  <c:v>18169.1049351904</c:v>
                </c:pt>
                <c:pt idx="5772">
                  <c:v>18170.790491632804</c:v>
                </c:pt>
                <c:pt idx="5773">
                  <c:v>18172.475774909359</c:v>
                </c:pt>
                <c:pt idx="5774">
                  <c:v>18174.160785053013</c:v>
                </c:pt>
                <c:pt idx="5775">
                  <c:v>18175.845522096715</c:v>
                </c:pt>
                <c:pt idx="5776">
                  <c:v>18177.529986073405</c:v>
                </c:pt>
                <c:pt idx="5777">
                  <c:v>18179.214177016005</c:v>
                </c:pt>
                <c:pt idx="5778">
                  <c:v>18180.898094957429</c:v>
                </c:pt>
                <c:pt idx="5779">
                  <c:v>18182.581739930556</c:v>
                </c:pt>
                <c:pt idx="5780">
                  <c:v>18184.265111968303</c:v>
                </c:pt>
                <c:pt idx="5781">
                  <c:v>18185.948211103514</c:v>
                </c:pt>
                <c:pt idx="5782">
                  <c:v>18187.631037369047</c:v>
                </c:pt>
                <c:pt idx="5783">
                  <c:v>18189.313590797756</c:v>
                </c:pt>
                <c:pt idx="5784">
                  <c:v>18190.995871422503</c:v>
                </c:pt>
                <c:pt idx="5785">
                  <c:v>18192.677879276056</c:v>
                </c:pt>
                <c:pt idx="5786">
                  <c:v>18194.359614391276</c:v>
                </c:pt>
                <c:pt idx="5787">
                  <c:v>18196.041076800931</c:v>
                </c:pt>
                <c:pt idx="5788">
                  <c:v>18197.722266537814</c:v>
                </c:pt>
                <c:pt idx="5789">
                  <c:v>18199.403183634724</c:v>
                </c:pt>
                <c:pt idx="5790">
                  <c:v>18201.083828124374</c:v>
                </c:pt>
                <c:pt idx="5791">
                  <c:v>18202.764200039535</c:v>
                </c:pt>
                <c:pt idx="5792">
                  <c:v>18204.44429941296</c:v>
                </c:pt>
                <c:pt idx="5793">
                  <c:v>18206.124126277347</c:v>
                </c:pt>
                <c:pt idx="5794">
                  <c:v>18207.803680665431</c:v>
                </c:pt>
                <c:pt idx="5795">
                  <c:v>18209.482962609894</c:v>
                </c:pt>
                <c:pt idx="5796">
                  <c:v>18211.161972143422</c:v>
                </c:pt>
                <c:pt idx="5797">
                  <c:v>18212.8407092987</c:v>
                </c:pt>
                <c:pt idx="5798">
                  <c:v>18214.519174108387</c:v>
                </c:pt>
                <c:pt idx="5799">
                  <c:v>18216.197366605142</c:v>
                </c:pt>
                <c:pt idx="5800">
                  <c:v>18217.8752868216</c:v>
                </c:pt>
                <c:pt idx="5801">
                  <c:v>18219.552934790376</c:v>
                </c:pt>
                <c:pt idx="5802">
                  <c:v>18221.23031054411</c:v>
                </c:pt>
                <c:pt idx="5803">
                  <c:v>18222.907414115369</c:v>
                </c:pt>
                <c:pt idx="5804">
                  <c:v>18224.584245536767</c:v>
                </c:pt>
                <c:pt idx="5805">
                  <c:v>18226.260804840895</c:v>
                </c:pt>
                <c:pt idx="5806">
                  <c:v>18227.937092060292</c:v>
                </c:pt>
                <c:pt idx="5807">
                  <c:v>18229.613107227506</c:v>
                </c:pt>
                <c:pt idx="5808">
                  <c:v>18231.288850375116</c:v>
                </c:pt>
                <c:pt idx="5809">
                  <c:v>18232.96432153563</c:v>
                </c:pt>
                <c:pt idx="5810">
                  <c:v>18234.639520741552</c:v>
                </c:pt>
                <c:pt idx="5811">
                  <c:v>18236.314448025427</c:v>
                </c:pt>
                <c:pt idx="5812">
                  <c:v>18237.989103419721</c:v>
                </c:pt>
                <c:pt idx="5813">
                  <c:v>18239.663486956917</c:v>
                </c:pt>
                <c:pt idx="5814">
                  <c:v>18241.337598669499</c:v>
                </c:pt>
                <c:pt idx="5815">
                  <c:v>18243.011438589907</c:v>
                </c:pt>
                <c:pt idx="5816">
                  <c:v>18244.685006750609</c:v>
                </c:pt>
                <c:pt idx="5817">
                  <c:v>18246.358303184035</c:v>
                </c:pt>
                <c:pt idx="5818">
                  <c:v>18248.031327922585</c:v>
                </c:pt>
                <c:pt idx="5819">
                  <c:v>18249.704080998701</c:v>
                </c:pt>
                <c:pt idx="5820">
                  <c:v>18251.376562444766</c:v>
                </c:pt>
                <c:pt idx="5821">
                  <c:v>18253.048772293168</c:v>
                </c:pt>
                <c:pt idx="5822">
                  <c:v>18254.72071057629</c:v>
                </c:pt>
                <c:pt idx="5823">
                  <c:v>18256.392377326487</c:v>
                </c:pt>
                <c:pt idx="5824">
                  <c:v>18258.063772576115</c:v>
                </c:pt>
                <c:pt idx="5825">
                  <c:v>18259.734896357528</c:v>
                </c:pt>
                <c:pt idx="5826">
                  <c:v>18261.405748703033</c:v>
                </c:pt>
                <c:pt idx="5827">
                  <c:v>18263.076329644951</c:v>
                </c:pt>
                <c:pt idx="5828">
                  <c:v>18264.746639215598</c:v>
                </c:pt>
                <c:pt idx="5829">
                  <c:v>18266.416677447261</c:v>
                </c:pt>
                <c:pt idx="5830">
                  <c:v>18268.086444372231</c:v>
                </c:pt>
                <c:pt idx="5831">
                  <c:v>18269.755940022758</c:v>
                </c:pt>
                <c:pt idx="5832">
                  <c:v>18271.425164431119</c:v>
                </c:pt>
                <c:pt idx="5833">
                  <c:v>18273.09411762956</c:v>
                </c:pt>
                <c:pt idx="5834">
                  <c:v>18274.762799650314</c:v>
                </c:pt>
                <c:pt idx="5835">
                  <c:v>18276.431210525585</c:v>
                </c:pt>
                <c:pt idx="5836">
                  <c:v>18278.099350287615</c:v>
                </c:pt>
                <c:pt idx="5837">
                  <c:v>18279.767218968605</c:v>
                </c:pt>
                <c:pt idx="5838">
                  <c:v>18281.434816600711</c:v>
                </c:pt>
                <c:pt idx="5839">
                  <c:v>18283.10214321614</c:v>
                </c:pt>
                <c:pt idx="5840">
                  <c:v>18284.769198847051</c:v>
                </c:pt>
                <c:pt idx="5841">
                  <c:v>18286.435983525604</c:v>
                </c:pt>
                <c:pt idx="5842">
                  <c:v>18288.10249728393</c:v>
                </c:pt>
                <c:pt idx="5843">
                  <c:v>18289.768740154163</c:v>
                </c:pt>
                <c:pt idx="5844">
                  <c:v>18291.434712168433</c:v>
                </c:pt>
                <c:pt idx="5845">
                  <c:v>18293.100413358836</c:v>
                </c:pt>
                <c:pt idx="5846">
                  <c:v>18294.765843757483</c:v>
                </c:pt>
                <c:pt idx="5847">
                  <c:v>18296.43100339645</c:v>
                </c:pt>
                <c:pt idx="5848">
                  <c:v>18298.095892307814</c:v>
                </c:pt>
                <c:pt idx="5849">
                  <c:v>18299.760510523643</c:v>
                </c:pt>
                <c:pt idx="5850">
                  <c:v>18301.424858075967</c:v>
                </c:pt>
                <c:pt idx="5851">
                  <c:v>18303.08893499686</c:v>
                </c:pt>
                <c:pt idx="5852">
                  <c:v>18304.752741318327</c:v>
                </c:pt>
                <c:pt idx="5853">
                  <c:v>18306.416277072407</c:v>
                </c:pt>
                <c:pt idx="5854">
                  <c:v>18308.079542291085</c:v>
                </c:pt>
                <c:pt idx="5855">
                  <c:v>18309.742537006354</c:v>
                </c:pt>
                <c:pt idx="5856">
                  <c:v>18311.405261250231</c:v>
                </c:pt>
                <c:pt idx="5857">
                  <c:v>18313.067715054658</c:v>
                </c:pt>
                <c:pt idx="5858">
                  <c:v>18314.729898451598</c:v>
                </c:pt>
                <c:pt idx="5859">
                  <c:v>18316.391811473011</c:v>
                </c:pt>
                <c:pt idx="5860">
                  <c:v>18318.053454150839</c:v>
                </c:pt>
                <c:pt idx="5861">
                  <c:v>18319.714826517</c:v>
                </c:pt>
                <c:pt idx="5862">
                  <c:v>18321.375928603411</c:v>
                </c:pt>
                <c:pt idx="5863">
                  <c:v>18323.036760441977</c:v>
                </c:pt>
                <c:pt idx="5864">
                  <c:v>18324.697322064614</c:v>
                </c:pt>
                <c:pt idx="5865">
                  <c:v>18326.35761350318</c:v>
                </c:pt>
                <c:pt idx="5866">
                  <c:v>18328.01763478955</c:v>
                </c:pt>
                <c:pt idx="5867">
                  <c:v>18329.677385955601</c:v>
                </c:pt>
                <c:pt idx="5868">
                  <c:v>18331.336867033155</c:v>
                </c:pt>
                <c:pt idx="5869">
                  <c:v>18332.996078054093</c:v>
                </c:pt>
                <c:pt idx="5870">
                  <c:v>18334.655019050188</c:v>
                </c:pt>
                <c:pt idx="5871">
                  <c:v>18336.31369005331</c:v>
                </c:pt>
                <c:pt idx="5872">
                  <c:v>18337.972091095231</c:v>
                </c:pt>
                <c:pt idx="5873">
                  <c:v>18339.630222207747</c:v>
                </c:pt>
                <c:pt idx="5874">
                  <c:v>18341.288083422678</c:v>
                </c:pt>
                <c:pt idx="5875">
                  <c:v>18342.945674771741</c:v>
                </c:pt>
                <c:pt idx="5876">
                  <c:v>18344.602996286721</c:v>
                </c:pt>
                <c:pt idx="5877">
                  <c:v>18346.2600479994</c:v>
                </c:pt>
                <c:pt idx="5878">
                  <c:v>18347.916829941481</c:v>
                </c:pt>
                <c:pt idx="5879">
                  <c:v>18349.5733421447</c:v>
                </c:pt>
                <c:pt idx="5880">
                  <c:v>18351.229584640765</c:v>
                </c:pt>
                <c:pt idx="5881">
                  <c:v>18352.885557461417</c:v>
                </c:pt>
                <c:pt idx="5882">
                  <c:v>18354.541260638318</c:v>
                </c:pt>
                <c:pt idx="5883">
                  <c:v>18356.196694203183</c:v>
                </c:pt>
                <c:pt idx="5884">
                  <c:v>18357.851858187645</c:v>
                </c:pt>
                <c:pt idx="5885">
                  <c:v>18359.506752623412</c:v>
                </c:pt>
                <c:pt idx="5886">
                  <c:v>18361.161377542106</c:v>
                </c:pt>
                <c:pt idx="5887">
                  <c:v>18362.815732975374</c:v>
                </c:pt>
                <c:pt idx="5888">
                  <c:v>18364.469818954869</c:v>
                </c:pt>
                <c:pt idx="5889">
                  <c:v>18366.123635512191</c:v>
                </c:pt>
                <c:pt idx="5890">
                  <c:v>18367.777182678961</c:v>
                </c:pt>
                <c:pt idx="5891">
                  <c:v>18369.430460486754</c:v>
                </c:pt>
                <c:pt idx="5892">
                  <c:v>18371.08346896719</c:v>
                </c:pt>
                <c:pt idx="5893">
                  <c:v>18372.736208151826</c:v>
                </c:pt>
                <c:pt idx="5894">
                  <c:v>18374.388678072235</c:v>
                </c:pt>
                <c:pt idx="5895">
                  <c:v>18376.04087875997</c:v>
                </c:pt>
                <c:pt idx="5896">
                  <c:v>18377.692810246575</c:v>
                </c:pt>
                <c:pt idx="5897">
                  <c:v>18379.344472563604</c:v>
                </c:pt>
                <c:pt idx="5898">
                  <c:v>18380.995865742552</c:v>
                </c:pt>
                <c:pt idx="5899">
                  <c:v>18382.646989814955</c:v>
                </c:pt>
                <c:pt idx="5900">
                  <c:v>18384.297844812292</c:v>
                </c:pt>
                <c:pt idx="5901">
                  <c:v>18385.948430766082</c:v>
                </c:pt>
                <c:pt idx="5902">
                  <c:v>18387.598747707791</c:v>
                </c:pt>
                <c:pt idx="5903">
                  <c:v>18389.248795668896</c:v>
                </c:pt>
                <c:pt idx="5904">
                  <c:v>18390.898574680836</c:v>
                </c:pt>
                <c:pt idx="5905">
                  <c:v>18392.548084775102</c:v>
                </c:pt>
                <c:pt idx="5906">
                  <c:v>18394.197325983099</c:v>
                </c:pt>
                <c:pt idx="5907">
                  <c:v>18395.846298336266</c:v>
                </c:pt>
                <c:pt idx="5908">
                  <c:v>18397.495001866031</c:v>
                </c:pt>
                <c:pt idx="5909">
                  <c:v>18399.14343660379</c:v>
                </c:pt>
                <c:pt idx="5910">
                  <c:v>18400.79160258095</c:v>
                </c:pt>
                <c:pt idx="5911">
                  <c:v>18402.439499828881</c:v>
                </c:pt>
                <c:pt idx="5912">
                  <c:v>18404.087128378967</c:v>
                </c:pt>
                <c:pt idx="5913">
                  <c:v>18405.734488262595</c:v>
                </c:pt>
                <c:pt idx="5914">
                  <c:v>18407.38157951109</c:v>
                </c:pt>
                <c:pt idx="5915">
                  <c:v>18409.028402155815</c:v>
                </c:pt>
                <c:pt idx="5916">
                  <c:v>18410.674956228086</c:v>
                </c:pt>
                <c:pt idx="5917">
                  <c:v>18412.321241759259</c:v>
                </c:pt>
                <c:pt idx="5918">
                  <c:v>18413.96725878062</c:v>
                </c:pt>
                <c:pt idx="5919">
                  <c:v>18415.613007323485</c:v>
                </c:pt>
                <c:pt idx="5920">
                  <c:v>18417.258487419149</c:v>
                </c:pt>
                <c:pt idx="5921">
                  <c:v>18418.903699098893</c:v>
                </c:pt>
                <c:pt idx="5922">
                  <c:v>18420.54864239398</c:v>
                </c:pt>
                <c:pt idx="5923">
                  <c:v>18422.193317335681</c:v>
                </c:pt>
                <c:pt idx="5924">
                  <c:v>18423.837723955257</c:v>
                </c:pt>
                <c:pt idx="5925">
                  <c:v>18425.481862283934</c:v>
                </c:pt>
                <c:pt idx="5926">
                  <c:v>18427.12573235295</c:v>
                </c:pt>
                <c:pt idx="5927">
                  <c:v>18428.76933419353</c:v>
                </c:pt>
                <c:pt idx="5928">
                  <c:v>18430.412667836863</c:v>
                </c:pt>
                <c:pt idx="5929">
                  <c:v>18432.055733314199</c:v>
                </c:pt>
                <c:pt idx="5930">
                  <c:v>18433.698530656675</c:v>
                </c:pt>
                <c:pt idx="5931">
                  <c:v>18435.341059895502</c:v>
                </c:pt>
                <c:pt idx="5932">
                  <c:v>18436.983321061853</c:v>
                </c:pt>
                <c:pt idx="5933">
                  <c:v>18438.625314186866</c:v>
                </c:pt>
                <c:pt idx="5934">
                  <c:v>18440.267039301711</c:v>
                </c:pt>
                <c:pt idx="5935">
                  <c:v>18441.908496437522</c:v>
                </c:pt>
                <c:pt idx="5936">
                  <c:v>18443.549685625421</c:v>
                </c:pt>
                <c:pt idx="5937">
                  <c:v>18445.190606896533</c:v>
                </c:pt>
                <c:pt idx="5938">
                  <c:v>18446.831260281986</c:v>
                </c:pt>
                <c:pt idx="5939">
                  <c:v>18448.471645812853</c:v>
                </c:pt>
                <c:pt idx="5940">
                  <c:v>18450.111763520235</c:v>
                </c:pt>
                <c:pt idx="5941">
                  <c:v>18451.751613435212</c:v>
                </c:pt>
                <c:pt idx="5942">
                  <c:v>18453.391195588854</c:v>
                </c:pt>
                <c:pt idx="5943">
                  <c:v>18455.03051001221</c:v>
                </c:pt>
                <c:pt idx="5944">
                  <c:v>18456.669556736339</c:v>
                </c:pt>
                <c:pt idx="5945">
                  <c:v>18458.308335792295</c:v>
                </c:pt>
                <c:pt idx="5946">
                  <c:v>18459.946847211082</c:v>
                </c:pt>
                <c:pt idx="5947">
                  <c:v>18461.585091023735</c:v>
                </c:pt>
                <c:pt idx="5948">
                  <c:v>18463.223067261253</c:v>
                </c:pt>
                <c:pt idx="5949">
                  <c:v>18464.860775954639</c:v>
                </c:pt>
                <c:pt idx="5950">
                  <c:v>18466.498217134889</c:v>
                </c:pt>
                <c:pt idx="5951">
                  <c:v>18468.135390832987</c:v>
                </c:pt>
                <c:pt idx="5952">
                  <c:v>18469.77229707989</c:v>
                </c:pt>
                <c:pt idx="5953">
                  <c:v>18471.408935906566</c:v>
                </c:pt>
                <c:pt idx="5954">
                  <c:v>18473.045307343968</c:v>
                </c:pt>
                <c:pt idx="5955">
                  <c:v>18474.681411423029</c:v>
                </c:pt>
                <c:pt idx="5956">
                  <c:v>18476.317248174677</c:v>
                </c:pt>
                <c:pt idx="5957">
                  <c:v>18477.952817629859</c:v>
                </c:pt>
                <c:pt idx="5958">
                  <c:v>18479.588119819444</c:v>
                </c:pt>
                <c:pt idx="5959">
                  <c:v>18481.223154774361</c:v>
                </c:pt>
                <c:pt idx="5960">
                  <c:v>18482.857922525491</c:v>
                </c:pt>
                <c:pt idx="5961">
                  <c:v>18484.492423103729</c:v>
                </c:pt>
                <c:pt idx="5962">
                  <c:v>18486.126656539931</c:v>
                </c:pt>
                <c:pt idx="5963">
                  <c:v>18487.760622864978</c:v>
                </c:pt>
                <c:pt idx="5964">
                  <c:v>18489.394322109711</c:v>
                </c:pt>
                <c:pt idx="5965">
                  <c:v>18491.027754304971</c:v>
                </c:pt>
                <c:pt idx="5966">
                  <c:v>18492.660919481586</c:v>
                </c:pt>
                <c:pt idx="5967">
                  <c:v>18494.293817670401</c:v>
                </c:pt>
                <c:pt idx="5968">
                  <c:v>18495.926448902213</c:v>
                </c:pt>
                <c:pt idx="5969">
                  <c:v>18497.558813207834</c:v>
                </c:pt>
                <c:pt idx="5970">
                  <c:v>18499.190910618036</c:v>
                </c:pt>
                <c:pt idx="5971">
                  <c:v>18500.822741163644</c:v>
                </c:pt>
                <c:pt idx="5972">
                  <c:v>18502.454304875388</c:v>
                </c:pt>
                <c:pt idx="5973">
                  <c:v>18504.085601784089</c:v>
                </c:pt>
                <c:pt idx="5974">
                  <c:v>18505.716631920441</c:v>
                </c:pt>
                <c:pt idx="5975">
                  <c:v>18507.347395315239</c:v>
                </c:pt>
                <c:pt idx="5976">
                  <c:v>18508.977891999195</c:v>
                </c:pt>
                <c:pt idx="5977">
                  <c:v>18510.608122003054</c:v>
                </c:pt>
                <c:pt idx="5978">
                  <c:v>18512.238085357509</c:v>
                </c:pt>
                <c:pt idx="5979">
                  <c:v>18513.867782093297</c:v>
                </c:pt>
                <c:pt idx="5980">
                  <c:v>18515.497212241095</c:v>
                </c:pt>
                <c:pt idx="5981">
                  <c:v>18517.126375831587</c:v>
                </c:pt>
                <c:pt idx="5982">
                  <c:v>18518.755272895487</c:v>
                </c:pt>
                <c:pt idx="5983">
                  <c:v>18520.383903463444</c:v>
                </c:pt>
                <c:pt idx="5984">
                  <c:v>18522.012267566111</c:v>
                </c:pt>
                <c:pt idx="5985">
                  <c:v>18523.640365234158</c:v>
                </c:pt>
                <c:pt idx="5986">
                  <c:v>18525.268196498215</c:v>
                </c:pt>
                <c:pt idx="5987">
                  <c:v>18526.895761388918</c:v>
                </c:pt>
                <c:pt idx="5988">
                  <c:v>18528.523059936892</c:v>
                </c:pt>
                <c:pt idx="5989">
                  <c:v>18530.150092172746</c:v>
                </c:pt>
                <c:pt idx="5990">
                  <c:v>18531.776858127094</c:v>
                </c:pt>
                <c:pt idx="5991">
                  <c:v>18533.403357830513</c:v>
                </c:pt>
                <c:pt idx="5992">
                  <c:v>18535.029591313618</c:v>
                </c:pt>
                <c:pt idx="5993">
                  <c:v>18536.655558606963</c:v>
                </c:pt>
                <c:pt idx="5994">
                  <c:v>18538.281259741118</c:v>
                </c:pt>
                <c:pt idx="5995">
                  <c:v>18539.906694746664</c:v>
                </c:pt>
                <c:pt idx="5996">
                  <c:v>18541.531863654109</c:v>
                </c:pt>
                <c:pt idx="5997">
                  <c:v>18543.156766494016</c:v>
                </c:pt>
                <c:pt idx="5998">
                  <c:v>18544.781403296929</c:v>
                </c:pt>
                <c:pt idx="5999">
                  <c:v>18546.405774093339</c:v>
                </c:pt>
                <c:pt idx="6000">
                  <c:v>18548.029878913778</c:v>
                </c:pt>
                <c:pt idx="6001">
                  <c:v>18549.653717788737</c:v>
                </c:pt>
                <c:pt idx="6002">
                  <c:v>18551.277290748731</c:v>
                </c:pt>
                <c:pt idx="6003">
                  <c:v>18552.900597824209</c:v>
                </c:pt>
                <c:pt idx="6004">
                  <c:v>18554.523639045678</c:v>
                </c:pt>
                <c:pt idx="6005">
                  <c:v>18556.146414443589</c:v>
                </c:pt>
                <c:pt idx="6006">
                  <c:v>18557.768924048403</c:v>
                </c:pt>
                <c:pt idx="6007">
                  <c:v>18559.391167890553</c:v>
                </c:pt>
                <c:pt idx="6008">
                  <c:v>18561.013146000507</c:v>
                </c:pt>
                <c:pt idx="6009">
                  <c:v>18562.634858408666</c:v>
                </c:pt>
                <c:pt idx="6010">
                  <c:v>18564.256305145471</c:v>
                </c:pt>
                <c:pt idx="6011">
                  <c:v>18565.877486241319</c:v>
                </c:pt>
                <c:pt idx="6012">
                  <c:v>18567.498401726629</c:v>
                </c:pt>
                <c:pt idx="6013">
                  <c:v>18569.119051631751</c:v>
                </c:pt>
                <c:pt idx="6014">
                  <c:v>18570.739435987121</c:v>
                </c:pt>
                <c:pt idx="6015">
                  <c:v>18572.359554823095</c:v>
                </c:pt>
                <c:pt idx="6016">
                  <c:v>18573.979408170027</c:v>
                </c:pt>
                <c:pt idx="6017">
                  <c:v>18575.598996058288</c:v>
                </c:pt>
                <c:pt idx="6018">
                  <c:v>18577.218318518226</c:v>
                </c:pt>
                <c:pt idx="6019">
                  <c:v>18578.837375580162</c:v>
                </c:pt>
                <c:pt idx="6020">
                  <c:v>18580.456167274449</c:v>
                </c:pt>
                <c:pt idx="6021">
                  <c:v>18582.074693631399</c:v>
                </c:pt>
                <c:pt idx="6022">
                  <c:v>18583.692954681315</c:v>
                </c:pt>
                <c:pt idx="6023">
                  <c:v>18585.310950454514</c:v>
                </c:pt>
                <c:pt idx="6024">
                  <c:v>18586.928680981295</c:v>
                </c:pt>
                <c:pt idx="6025">
                  <c:v>18588.546146291908</c:v>
                </c:pt>
                <c:pt idx="6026">
                  <c:v>18590.163346416666</c:v>
                </c:pt>
                <c:pt idx="6027">
                  <c:v>18591.780281385825</c:v>
                </c:pt>
                <c:pt idx="6028">
                  <c:v>18593.396951229653</c:v>
                </c:pt>
                <c:pt idx="6029">
                  <c:v>18595.013355978368</c:v>
                </c:pt>
                <c:pt idx="6030">
                  <c:v>18596.629495662255</c:v>
                </c:pt>
                <c:pt idx="6031">
                  <c:v>18598.24537031151</c:v>
                </c:pt>
                <c:pt idx="6032">
                  <c:v>18599.860979956364</c:v>
                </c:pt>
                <c:pt idx="6033">
                  <c:v>18601.476324627052</c:v>
                </c:pt>
                <c:pt idx="6034">
                  <c:v>18603.09140435376</c:v>
                </c:pt>
                <c:pt idx="6035">
                  <c:v>18604.706219166681</c:v>
                </c:pt>
                <c:pt idx="6036">
                  <c:v>18606.320769096026</c:v>
                </c:pt>
                <c:pt idx="6037">
                  <c:v>18607.935054171958</c:v>
                </c:pt>
                <c:pt idx="6038">
                  <c:v>18609.549074424649</c:v>
                </c:pt>
                <c:pt idx="6039">
                  <c:v>18611.162829884259</c:v>
                </c:pt>
                <c:pt idx="6040">
                  <c:v>18612.77632058095</c:v>
                </c:pt>
                <c:pt idx="6041">
                  <c:v>18614.389546544855</c:v>
                </c:pt>
                <c:pt idx="6042">
                  <c:v>18616.002507806112</c:v>
                </c:pt>
                <c:pt idx="6043">
                  <c:v>18617.615204394868</c:v>
                </c:pt>
                <c:pt idx="6044">
                  <c:v>18619.227636341217</c:v>
                </c:pt>
                <c:pt idx="6045">
                  <c:v>18620.839803675277</c:v>
                </c:pt>
                <c:pt idx="6046">
                  <c:v>18622.451706427157</c:v>
                </c:pt>
                <c:pt idx="6047">
                  <c:v>18624.063344626938</c:v>
                </c:pt>
                <c:pt idx="6048">
                  <c:v>18625.674718304705</c:v>
                </c:pt>
                <c:pt idx="6049">
                  <c:v>18627.285827490541</c:v>
                </c:pt>
                <c:pt idx="6050">
                  <c:v>18628.896672214509</c:v>
                </c:pt>
                <c:pt idx="6051">
                  <c:v>18630.507252506672</c:v>
                </c:pt>
                <c:pt idx="6052">
                  <c:v>18632.117568397058</c:v>
                </c:pt>
                <c:pt idx="6053">
                  <c:v>18633.727619915735</c:v>
                </c:pt>
                <c:pt idx="6054">
                  <c:v>18635.337407092728</c:v>
                </c:pt>
                <c:pt idx="6055">
                  <c:v>18636.94692995806</c:v>
                </c:pt>
                <c:pt idx="6056">
                  <c:v>18638.556188541741</c:v>
                </c:pt>
                <c:pt idx="6057">
                  <c:v>18640.165182873789</c:v>
                </c:pt>
                <c:pt idx="6058">
                  <c:v>18641.77391298419</c:v>
                </c:pt>
                <c:pt idx="6059">
                  <c:v>18643.382378902937</c:v>
                </c:pt>
                <c:pt idx="6060">
                  <c:v>18644.990580660025</c:v>
                </c:pt>
                <c:pt idx="6061">
                  <c:v>18646.598518285406</c:v>
                </c:pt>
                <c:pt idx="6062">
                  <c:v>18648.206191809069</c:v>
                </c:pt>
                <c:pt idx="6063">
                  <c:v>18649.81360126095</c:v>
                </c:pt>
                <c:pt idx="6064">
                  <c:v>18651.420746671</c:v>
                </c:pt>
                <c:pt idx="6065">
                  <c:v>18653.027628069165</c:v>
                </c:pt>
                <c:pt idx="6066">
                  <c:v>18654.634245485373</c:v>
                </c:pt>
                <c:pt idx="6067">
                  <c:v>18656.240598949556</c:v>
                </c:pt>
                <c:pt idx="6068">
                  <c:v>18657.84668849162</c:v>
                </c:pt>
                <c:pt idx="6069">
                  <c:v>18659.45251414146</c:v>
                </c:pt>
                <c:pt idx="6070">
                  <c:v>18661.058075928999</c:v>
                </c:pt>
                <c:pt idx="6071">
                  <c:v>18662.663373884097</c:v>
                </c:pt>
                <c:pt idx="6072">
                  <c:v>18664.26840803666</c:v>
                </c:pt>
                <c:pt idx="6073">
                  <c:v>18665.873178416554</c:v>
                </c:pt>
                <c:pt idx="6074">
                  <c:v>18667.477685053647</c:v>
                </c:pt>
                <c:pt idx="6075">
                  <c:v>18669.081927977772</c:v>
                </c:pt>
                <c:pt idx="6076">
                  <c:v>18670.685907218809</c:v>
                </c:pt>
                <c:pt idx="6077">
                  <c:v>18672.289622806577</c:v>
                </c:pt>
                <c:pt idx="6078">
                  <c:v>18673.893074770916</c:v>
                </c:pt>
                <c:pt idx="6079">
                  <c:v>18675.49626314166</c:v>
                </c:pt>
                <c:pt idx="6080">
                  <c:v>18677.099187948595</c:v>
                </c:pt>
                <c:pt idx="6081">
                  <c:v>18678.701849221561</c:v>
                </c:pt>
                <c:pt idx="6082">
                  <c:v>18680.304246990323</c:v>
                </c:pt>
                <c:pt idx="6083">
                  <c:v>18681.906381284709</c:v>
                </c:pt>
                <c:pt idx="6084">
                  <c:v>18683.508252134459</c:v>
                </c:pt>
                <c:pt idx="6085">
                  <c:v>18685.109859569377</c:v>
                </c:pt>
                <c:pt idx="6086">
                  <c:v>18686.71120361923</c:v>
                </c:pt>
                <c:pt idx="6087">
                  <c:v>18688.312284313772</c:v>
                </c:pt>
                <c:pt idx="6088">
                  <c:v>18689.913101682741</c:v>
                </c:pt>
                <c:pt idx="6089">
                  <c:v>18691.51365575588</c:v>
                </c:pt>
                <c:pt idx="6090">
                  <c:v>18693.113946562931</c:v>
                </c:pt>
                <c:pt idx="6091">
                  <c:v>18694.71397413364</c:v>
                </c:pt>
                <c:pt idx="6092">
                  <c:v>18696.313738497676</c:v>
                </c:pt>
                <c:pt idx="6093">
                  <c:v>18697.9132396848</c:v>
                </c:pt>
                <c:pt idx="6094">
                  <c:v>18699.512477724671</c:v>
                </c:pt>
                <c:pt idx="6095">
                  <c:v>18701.111452646997</c:v>
                </c:pt>
                <c:pt idx="6096">
                  <c:v>18702.710164481476</c:v>
                </c:pt>
                <c:pt idx="6097">
                  <c:v>18704.308613257781</c:v>
                </c:pt>
                <c:pt idx="6098">
                  <c:v>18705.906799005581</c:v>
                </c:pt>
                <c:pt idx="6099">
                  <c:v>18707.504721754525</c:v>
                </c:pt>
                <c:pt idx="6100">
                  <c:v>18709.102381534271</c:v>
                </c:pt>
                <c:pt idx="6101">
                  <c:v>18710.699778374463</c:v>
                </c:pt>
                <c:pt idx="6102">
                  <c:v>18712.29691230477</c:v>
                </c:pt>
                <c:pt idx="6103">
                  <c:v>18713.893783354779</c:v>
                </c:pt>
                <c:pt idx="6104">
                  <c:v>18715.490391554129</c:v>
                </c:pt>
                <c:pt idx="6105">
                  <c:v>18717.08673693243</c:v>
                </c:pt>
                <c:pt idx="6106">
                  <c:v>18718.682819519294</c:v>
                </c:pt>
                <c:pt idx="6107">
                  <c:v>18720.278639344317</c:v>
                </c:pt>
                <c:pt idx="6108">
                  <c:v>18721.874196437086</c:v>
                </c:pt>
                <c:pt idx="6109">
                  <c:v>18723.469490827199</c:v>
                </c:pt>
                <c:pt idx="6110">
                  <c:v>18725.064522544209</c:v>
                </c:pt>
                <c:pt idx="6111">
                  <c:v>18726.659291617685</c:v>
                </c:pt>
                <c:pt idx="6112">
                  <c:v>18728.25379807721</c:v>
                </c:pt>
                <c:pt idx="6113">
                  <c:v>18729.848041952311</c:v>
                </c:pt>
                <c:pt idx="6114">
                  <c:v>18731.442023272539</c:v>
                </c:pt>
                <c:pt idx="6115">
                  <c:v>18733.035742067419</c:v>
                </c:pt>
                <c:pt idx="6116">
                  <c:v>18734.629198366496</c:v>
                </c:pt>
                <c:pt idx="6117">
                  <c:v>18736.222392199285</c:v>
                </c:pt>
                <c:pt idx="6118">
                  <c:v>18737.815323595285</c:v>
                </c:pt>
                <c:pt idx="6119">
                  <c:v>18739.407992584034</c:v>
                </c:pt>
                <c:pt idx="6120">
                  <c:v>18741.000399194989</c:v>
                </c:pt>
                <c:pt idx="6121">
                  <c:v>18742.592543457646</c:v>
                </c:pt>
                <c:pt idx="6122">
                  <c:v>18744.18442540152</c:v>
                </c:pt>
                <c:pt idx="6123">
                  <c:v>18745.776045056049</c:v>
                </c:pt>
                <c:pt idx="6124">
                  <c:v>18747.367402450709</c:v>
                </c:pt>
                <c:pt idx="6125">
                  <c:v>18748.958497614964</c:v>
                </c:pt>
                <c:pt idx="6126">
                  <c:v>18750.549330578255</c:v>
                </c:pt>
                <c:pt idx="6127">
                  <c:v>18752.139901370028</c:v>
                </c:pt>
                <c:pt idx="6128">
                  <c:v>18753.730210019738</c:v>
                </c:pt>
                <c:pt idx="6129">
                  <c:v>18755.320256556788</c:v>
                </c:pt>
                <c:pt idx="6130">
                  <c:v>18756.910041010611</c:v>
                </c:pt>
                <c:pt idx="6131">
                  <c:v>18758.499563410605</c:v>
                </c:pt>
                <c:pt idx="6132">
                  <c:v>18760.088823786195</c:v>
                </c:pt>
                <c:pt idx="6133">
                  <c:v>18761.677822166759</c:v>
                </c:pt>
                <c:pt idx="6134">
                  <c:v>18763.266558581698</c:v>
                </c:pt>
                <c:pt idx="6135">
                  <c:v>18764.855033060401</c:v>
                </c:pt>
                <c:pt idx="6136">
                  <c:v>18766.443245632221</c:v>
                </c:pt>
                <c:pt idx="6137">
                  <c:v>18768.031196326545</c:v>
                </c:pt>
                <c:pt idx="6138">
                  <c:v>18769.618885172731</c:v>
                </c:pt>
                <c:pt idx="6139">
                  <c:v>18771.20631220012</c:v>
                </c:pt>
                <c:pt idx="6140">
                  <c:v>18772.793477438056</c:v>
                </c:pt>
                <c:pt idx="6141">
                  <c:v>18774.3803809159</c:v>
                </c:pt>
                <c:pt idx="6142">
                  <c:v>18775.967022662964</c:v>
                </c:pt>
                <c:pt idx="6143">
                  <c:v>18777.55340270856</c:v>
                </c:pt>
                <c:pt idx="6144">
                  <c:v>18779.139521082012</c:v>
                </c:pt>
                <c:pt idx="6145">
                  <c:v>18780.72537781264</c:v>
                </c:pt>
                <c:pt idx="6146">
                  <c:v>18782.310972929721</c:v>
                </c:pt>
                <c:pt idx="6147">
                  <c:v>18783.896306462575</c:v>
                </c:pt>
                <c:pt idx="6148">
                  <c:v>18785.48137844048</c:v>
                </c:pt>
                <c:pt idx="6149">
                  <c:v>18787.066188892699</c:v>
                </c:pt>
                <c:pt idx="6150">
                  <c:v>18788.650737848493</c:v>
                </c:pt>
                <c:pt idx="6151">
                  <c:v>18790.235025337155</c:v>
                </c:pt>
                <c:pt idx="6152">
                  <c:v>18791.81905138792</c:v>
                </c:pt>
                <c:pt idx="6153">
                  <c:v>18793.40281603007</c:v>
                </c:pt>
                <c:pt idx="6154">
                  <c:v>18794.986319292802</c:v>
                </c:pt>
                <c:pt idx="6155">
                  <c:v>18796.569561205364</c:v>
                </c:pt>
                <c:pt idx="6156">
                  <c:v>18798.152541796997</c:v>
                </c:pt>
                <c:pt idx="6157">
                  <c:v>18799.735261096906</c:v>
                </c:pt>
                <c:pt idx="6158">
                  <c:v>18801.317719134306</c:v>
                </c:pt>
                <c:pt idx="6159">
                  <c:v>18802.899915938397</c:v>
                </c:pt>
                <c:pt idx="6160">
                  <c:v>18804.481851538399</c:v>
                </c:pt>
                <c:pt idx="6161">
                  <c:v>18806.063525963469</c:v>
                </c:pt>
                <c:pt idx="6162">
                  <c:v>18807.644939242811</c:v>
                </c:pt>
                <c:pt idx="6163">
                  <c:v>18809.226091405599</c:v>
                </c:pt>
                <c:pt idx="6164">
                  <c:v>18810.80698248099</c:v>
                </c:pt>
                <c:pt idx="6165">
                  <c:v>18812.387612498151</c:v>
                </c:pt>
                <c:pt idx="6166">
                  <c:v>18813.967981486254</c:v>
                </c:pt>
                <c:pt idx="6167">
                  <c:v>18815.548089474414</c:v>
                </c:pt>
                <c:pt idx="6168">
                  <c:v>18817.127936491786</c:v>
                </c:pt>
                <c:pt idx="6169">
                  <c:v>18818.707522567511</c:v>
                </c:pt>
                <c:pt idx="6170">
                  <c:v>18820.286847730702</c:v>
                </c:pt>
                <c:pt idx="6171">
                  <c:v>18821.865912010478</c:v>
                </c:pt>
                <c:pt idx="6172">
                  <c:v>18823.444715435959</c:v>
                </c:pt>
                <c:pt idx="6173">
                  <c:v>18825.023258036232</c:v>
                </c:pt>
                <c:pt idx="6174">
                  <c:v>18826.601539840423</c:v>
                </c:pt>
                <c:pt idx="6175">
                  <c:v>18828.17956087759</c:v>
                </c:pt>
                <c:pt idx="6176">
                  <c:v>18829.75732117685</c:v>
                </c:pt>
                <c:pt idx="6177">
                  <c:v>18831.334820767253</c:v>
                </c:pt>
                <c:pt idx="6178">
                  <c:v>18832.912059677867</c:v>
                </c:pt>
                <c:pt idx="6179">
                  <c:v>18834.489037937754</c:v>
                </c:pt>
                <c:pt idx="6180">
                  <c:v>18836.06575557599</c:v>
                </c:pt>
                <c:pt idx="6181">
                  <c:v>18837.642212621598</c:v>
                </c:pt>
                <c:pt idx="6182">
                  <c:v>18839.218409103629</c:v>
                </c:pt>
                <c:pt idx="6183">
                  <c:v>18840.794345051119</c:v>
                </c:pt>
                <c:pt idx="6184">
                  <c:v>18842.37002049309</c:v>
                </c:pt>
                <c:pt idx="6185">
                  <c:v>18843.945435458561</c:v>
                </c:pt>
                <c:pt idx="6186">
                  <c:v>18845.520589976531</c:v>
                </c:pt>
                <c:pt idx="6187">
                  <c:v>18847.095484076053</c:v>
                </c:pt>
                <c:pt idx="6188">
                  <c:v>18848.670117786067</c:v>
                </c:pt>
                <c:pt idx="6189">
                  <c:v>18850.244491135603</c:v>
                </c:pt>
                <c:pt idx="6190">
                  <c:v>18851.818604153621</c:v>
                </c:pt>
                <c:pt idx="6191">
                  <c:v>18853.392456869118</c:v>
                </c:pt>
                <c:pt idx="6192">
                  <c:v>18854.96604931106</c:v>
                </c:pt>
                <c:pt idx="6193">
                  <c:v>18856.53938150841</c:v>
                </c:pt>
                <c:pt idx="6194">
                  <c:v>18858.112453490114</c:v>
                </c:pt>
                <c:pt idx="6195">
                  <c:v>18859.685265285145</c:v>
                </c:pt>
                <c:pt idx="6196">
                  <c:v>18861.257816922443</c:v>
                </c:pt>
                <c:pt idx="6197">
                  <c:v>18862.830108430913</c:v>
                </c:pt>
                <c:pt idx="6198">
                  <c:v>18864.402139839527</c:v>
                </c:pt>
                <c:pt idx="6199">
                  <c:v>18865.973911177178</c:v>
                </c:pt>
                <c:pt idx="6200">
                  <c:v>18867.545422472798</c:v>
                </c:pt>
                <c:pt idx="6201">
                  <c:v>18869.116673755296</c:v>
                </c:pt>
                <c:pt idx="6202">
                  <c:v>18870.68766505356</c:v>
                </c:pt>
                <c:pt idx="6203">
                  <c:v>18872.258396396497</c:v>
                </c:pt>
                <c:pt idx="6204">
                  <c:v>18873.828867813001</c:v>
                </c:pt>
                <c:pt idx="6205">
                  <c:v>18875.399079331943</c:v>
                </c:pt>
                <c:pt idx="6206">
                  <c:v>18876.969030982211</c:v>
                </c:pt>
                <c:pt idx="6207">
                  <c:v>18878.538722792669</c:v>
                </c:pt>
                <c:pt idx="6208">
                  <c:v>18880.108154792171</c:v>
                </c:pt>
                <c:pt idx="6209">
                  <c:v>18881.677327009562</c:v>
                </c:pt>
                <c:pt idx="6210">
                  <c:v>18883.246239473727</c:v>
                </c:pt>
                <c:pt idx="6211">
                  <c:v>18884.814892213497</c:v>
                </c:pt>
                <c:pt idx="6212">
                  <c:v>18886.383285257674</c:v>
                </c:pt>
                <c:pt idx="6213">
                  <c:v>18887.951418635115</c:v>
                </c:pt>
                <c:pt idx="6214">
                  <c:v>18889.519292374636</c:v>
                </c:pt>
                <c:pt idx="6215">
                  <c:v>18891.086906505057</c:v>
                </c:pt>
                <c:pt idx="6216">
                  <c:v>18892.654261055184</c:v>
                </c:pt>
                <c:pt idx="6217">
                  <c:v>18894.221356053826</c:v>
                </c:pt>
                <c:pt idx="6218">
                  <c:v>18895.788191529773</c:v>
                </c:pt>
                <c:pt idx="6219">
                  <c:v>18897.354767511795</c:v>
                </c:pt>
                <c:pt idx="6220">
                  <c:v>18898.921084028705</c:v>
                </c:pt>
                <c:pt idx="6221">
                  <c:v>18900.487141109257</c:v>
                </c:pt>
                <c:pt idx="6222">
                  <c:v>18902.052938782217</c:v>
                </c:pt>
                <c:pt idx="6223">
                  <c:v>18903.618477076358</c:v>
                </c:pt>
                <c:pt idx="6224">
                  <c:v>18905.183756020459</c:v>
                </c:pt>
                <c:pt idx="6225">
                  <c:v>18906.748775643242</c:v>
                </c:pt>
                <c:pt idx="6226">
                  <c:v>18908.313535973437</c:v>
                </c:pt>
                <c:pt idx="6227">
                  <c:v>18909.878037039816</c:v>
                </c:pt>
                <c:pt idx="6228">
                  <c:v>18911.442278871076</c:v>
                </c:pt>
                <c:pt idx="6229">
                  <c:v>18913.006261495968</c:v>
                </c:pt>
                <c:pt idx="6230">
                  <c:v>18914.569984943191</c:v>
                </c:pt>
                <c:pt idx="6231">
                  <c:v>18916.13344924145</c:v>
                </c:pt>
                <c:pt idx="6232">
                  <c:v>18917.696654419466</c:v>
                </c:pt>
                <c:pt idx="6233">
                  <c:v>18919.259600505924</c:v>
                </c:pt>
                <c:pt idx="6234">
                  <c:v>18920.822287529525</c:v>
                </c:pt>
                <c:pt idx="6235">
                  <c:v>18922.384715518954</c:v>
                </c:pt>
                <c:pt idx="6236">
                  <c:v>18923.946884502886</c:v>
                </c:pt>
                <c:pt idx="6237">
                  <c:v>18925.508794509984</c:v>
                </c:pt>
                <c:pt idx="6238">
                  <c:v>18927.070445568908</c:v>
                </c:pt>
                <c:pt idx="6239">
                  <c:v>18928.631837708337</c:v>
                </c:pt>
                <c:pt idx="6240">
                  <c:v>18930.192970956923</c:v>
                </c:pt>
                <c:pt idx="6241">
                  <c:v>18931.753845343301</c:v>
                </c:pt>
                <c:pt idx="6242">
                  <c:v>18933.314460896112</c:v>
                </c:pt>
                <c:pt idx="6243">
                  <c:v>18934.874817643991</c:v>
                </c:pt>
                <c:pt idx="6244">
                  <c:v>18936.434915615566</c:v>
                </c:pt>
                <c:pt idx="6245">
                  <c:v>18937.994754839459</c:v>
                </c:pt>
                <c:pt idx="6246">
                  <c:v>18939.554335344295</c:v>
                </c:pt>
                <c:pt idx="6247">
                  <c:v>18941.113657158647</c:v>
                </c:pt>
                <c:pt idx="6248">
                  <c:v>18942.672720311148</c:v>
                </c:pt>
                <c:pt idx="6249">
                  <c:v>18944.231524830397</c:v>
                </c:pt>
                <c:pt idx="6250">
                  <c:v>18945.790070744959</c:v>
                </c:pt>
                <c:pt idx="6251">
                  <c:v>18947.34835808344</c:v>
                </c:pt>
                <c:pt idx="6252">
                  <c:v>18948.906386874405</c:v>
                </c:pt>
                <c:pt idx="6253">
                  <c:v>18950.46415714642</c:v>
                </c:pt>
                <c:pt idx="6254">
                  <c:v>18952.02166892805</c:v>
                </c:pt>
                <c:pt idx="6255">
                  <c:v>18953.578922247871</c:v>
                </c:pt>
                <c:pt idx="6256">
                  <c:v>18955.135917134416</c:v>
                </c:pt>
                <c:pt idx="6257">
                  <c:v>18956.692653616235</c:v>
                </c:pt>
                <c:pt idx="6258">
                  <c:v>18958.249131721885</c:v>
                </c:pt>
                <c:pt idx="6259">
                  <c:v>18959.805351479856</c:v>
                </c:pt>
                <c:pt idx="6260">
                  <c:v>18961.361312918725</c:v>
                </c:pt>
                <c:pt idx="6261">
                  <c:v>18962.917016066986</c:v>
                </c:pt>
                <c:pt idx="6262">
                  <c:v>18964.472460953151</c:v>
                </c:pt>
                <c:pt idx="6263">
                  <c:v>18966.027647605737</c:v>
                </c:pt>
                <c:pt idx="6264">
                  <c:v>18967.582576053257</c:v>
                </c:pt>
                <c:pt idx="6265">
                  <c:v>18969.137246324186</c:v>
                </c:pt>
                <c:pt idx="6266">
                  <c:v>18970.691658447024</c:v>
                </c:pt>
                <c:pt idx="6267">
                  <c:v>18972.245812450274</c:v>
                </c:pt>
                <c:pt idx="6268">
                  <c:v>18973.799708362367</c:v>
                </c:pt>
                <c:pt idx="6269">
                  <c:v>18975.353346211818</c:v>
                </c:pt>
                <c:pt idx="6270">
                  <c:v>18976.906726027071</c:v>
                </c:pt>
                <c:pt idx="6271">
                  <c:v>18978.459847836592</c:v>
                </c:pt>
                <c:pt idx="6272">
                  <c:v>18980.012711668849</c:v>
                </c:pt>
                <c:pt idx="6273">
                  <c:v>18981.565317552271</c:v>
                </c:pt>
                <c:pt idx="6274">
                  <c:v>18983.117665515296</c:v>
                </c:pt>
                <c:pt idx="6275">
                  <c:v>18984.669755586372</c:v>
                </c:pt>
                <c:pt idx="6276">
                  <c:v>18986.221587793945</c:v>
                </c:pt>
                <c:pt idx="6277">
                  <c:v>18987.773162166399</c:v>
                </c:pt>
                <c:pt idx="6278">
                  <c:v>18989.324478732175</c:v>
                </c:pt>
                <c:pt idx="6279">
                  <c:v>18990.875537519685</c:v>
                </c:pt>
                <c:pt idx="6280">
                  <c:v>18992.426338557325</c:v>
                </c:pt>
                <c:pt idx="6281">
                  <c:v>18993.976881873514</c:v>
                </c:pt>
                <c:pt idx="6282">
                  <c:v>18995.527167496617</c:v>
                </c:pt>
                <c:pt idx="6283">
                  <c:v>18997.077195455055</c:v>
                </c:pt>
                <c:pt idx="6284">
                  <c:v>18998.626965777177</c:v>
                </c:pt>
                <c:pt idx="6285">
                  <c:v>19000.176478491387</c:v>
                </c:pt>
                <c:pt idx="6286">
                  <c:v>19001.725733626045</c:v>
                </c:pt>
                <c:pt idx="6287">
                  <c:v>19003.274731209505</c:v>
                </c:pt>
                <c:pt idx="6288">
                  <c:v>19004.823471270127</c:v>
                </c:pt>
                <c:pt idx="6289">
                  <c:v>19006.371953836271</c:v>
                </c:pt>
                <c:pt idx="6290">
                  <c:v>19007.920178936296</c:v>
                </c:pt>
                <c:pt idx="6291">
                  <c:v>19009.46814659852</c:v>
                </c:pt>
                <c:pt idx="6292">
                  <c:v>19011.015856851285</c:v>
                </c:pt>
                <c:pt idx="6293">
                  <c:v>19012.563309722929</c:v>
                </c:pt>
                <c:pt idx="6294">
                  <c:v>19014.110505241766</c:v>
                </c:pt>
                <c:pt idx="6295">
                  <c:v>19015.657443436114</c:v>
                </c:pt>
                <c:pt idx="6296">
                  <c:v>19017.204124334294</c:v>
                </c:pt>
                <c:pt idx="6297">
                  <c:v>19018.750547964595</c:v>
                </c:pt>
                <c:pt idx="6298">
                  <c:v>19020.296714355325</c:v>
                </c:pt>
                <c:pt idx="6299">
                  <c:v>19021.842623534791</c:v>
                </c:pt>
                <c:pt idx="6300">
                  <c:v>19023.388275531259</c:v>
                </c:pt>
                <c:pt idx="6301">
                  <c:v>19024.933670373026</c:v>
                </c:pt>
                <c:pt idx="6302">
                  <c:v>19026.47880808837</c:v>
                </c:pt>
                <c:pt idx="6303">
                  <c:v>19028.023688705551</c:v>
                </c:pt>
                <c:pt idx="6304">
                  <c:v>19029.568312252857</c:v>
                </c:pt>
                <c:pt idx="6305">
                  <c:v>19031.112678758502</c:v>
                </c:pt>
                <c:pt idx="6306">
                  <c:v>19032.656788250795</c:v>
                </c:pt>
                <c:pt idx="6307">
                  <c:v>19034.20064075795</c:v>
                </c:pt>
                <c:pt idx="6308">
                  <c:v>19035.744236308215</c:v>
                </c:pt>
                <c:pt idx="6309">
                  <c:v>19037.287574929844</c:v>
                </c:pt>
                <c:pt idx="6310">
                  <c:v>19038.830656651036</c:v>
                </c:pt>
                <c:pt idx="6311">
                  <c:v>19040.373481500053</c:v>
                </c:pt>
                <c:pt idx="6312">
                  <c:v>19041.916049505086</c:v>
                </c:pt>
                <c:pt idx="6313">
                  <c:v>19043.45836069436</c:v>
                </c:pt>
                <c:pt idx="6314">
                  <c:v>19045.000415096089</c:v>
                </c:pt>
                <c:pt idx="6315">
                  <c:v>19046.542212738481</c:v>
                </c:pt>
                <c:pt idx="6316">
                  <c:v>19048.083753649709</c:v>
                </c:pt>
                <c:pt idx="6317">
                  <c:v>19049.625037857986</c:v>
                </c:pt>
                <c:pt idx="6318">
                  <c:v>19051.166065391499</c:v>
                </c:pt>
                <c:pt idx="6319">
                  <c:v>19052.706836278419</c:v>
                </c:pt>
                <c:pt idx="6320">
                  <c:v>19054.247350546917</c:v>
                </c:pt>
                <c:pt idx="6321">
                  <c:v>19055.787608225179</c:v>
                </c:pt>
                <c:pt idx="6322">
                  <c:v>19057.327609341348</c:v>
                </c:pt>
                <c:pt idx="6323">
                  <c:v>19058.867353923604</c:v>
                </c:pt>
                <c:pt idx="6324">
                  <c:v>19060.406842000095</c:v>
                </c:pt>
                <c:pt idx="6325">
                  <c:v>19061.946073598949</c:v>
                </c:pt>
                <c:pt idx="6326">
                  <c:v>19063.485048748331</c:v>
                </c:pt>
                <c:pt idx="6327">
                  <c:v>19065.023767476352</c:v>
                </c:pt>
                <c:pt idx="6328">
                  <c:v>19066.562229811178</c:v>
                </c:pt>
                <c:pt idx="6329">
                  <c:v>19068.100435780922</c:v>
                </c:pt>
                <c:pt idx="6330">
                  <c:v>19069.638385413684</c:v>
                </c:pt>
                <c:pt idx="6331">
                  <c:v>19071.176078737586</c:v>
                </c:pt>
                <c:pt idx="6332">
                  <c:v>19072.713515780757</c:v>
                </c:pt>
                <c:pt idx="6333">
                  <c:v>19074.250696571286</c:v>
                </c:pt>
                <c:pt idx="6334">
                  <c:v>19075.787621137271</c:v>
                </c:pt>
                <c:pt idx="6335">
                  <c:v>19077.3242895068</c:v>
                </c:pt>
                <c:pt idx="6336">
                  <c:v>19078.860701707959</c:v>
                </c:pt>
                <c:pt idx="6337">
                  <c:v>19080.396857768854</c:v>
                </c:pt>
                <c:pt idx="6338">
                  <c:v>19081.932757717517</c:v>
                </c:pt>
                <c:pt idx="6339">
                  <c:v>19083.468401582075</c:v>
                </c:pt>
                <c:pt idx="6340">
                  <c:v>19085.00378939055</c:v>
                </c:pt>
                <c:pt idx="6341">
                  <c:v>19086.53892117101</c:v>
                </c:pt>
                <c:pt idx="6342">
                  <c:v>19088.073796951525</c:v>
                </c:pt>
                <c:pt idx="6343">
                  <c:v>19089.60841676014</c:v>
                </c:pt>
                <c:pt idx="6344">
                  <c:v>19091.142780624898</c:v>
                </c:pt>
                <c:pt idx="6345">
                  <c:v>19092.67688857382</c:v>
                </c:pt>
                <c:pt idx="6346">
                  <c:v>19094.210740634957</c:v>
                </c:pt>
                <c:pt idx="6347">
                  <c:v>19095.744336836342</c:v>
                </c:pt>
                <c:pt idx="6348">
                  <c:v>19097.277677205995</c:v>
                </c:pt>
                <c:pt idx="6349">
                  <c:v>19098.810761771922</c:v>
                </c:pt>
                <c:pt idx="6350">
                  <c:v>19100.343590562155</c:v>
                </c:pt>
                <c:pt idx="6351">
                  <c:v>19101.876163604684</c:v>
                </c:pt>
                <c:pt idx="6352">
                  <c:v>19103.408480927505</c:v>
                </c:pt>
                <c:pt idx="6353">
                  <c:v>19104.94054255863</c:v>
                </c:pt>
                <c:pt idx="6354">
                  <c:v>19106.472348526051</c:v>
                </c:pt>
                <c:pt idx="6355">
                  <c:v>19108.00389885774</c:v>
                </c:pt>
                <c:pt idx="6356">
                  <c:v>19109.535193581694</c:v>
                </c:pt>
                <c:pt idx="6357">
                  <c:v>19111.066232725883</c:v>
                </c:pt>
                <c:pt idx="6358">
                  <c:v>19112.597016318257</c:v>
                </c:pt>
                <c:pt idx="6359">
                  <c:v>19114.127544386818</c:v>
                </c:pt>
                <c:pt idx="6360">
                  <c:v>19115.657816959498</c:v>
                </c:pt>
                <c:pt idx="6361">
                  <c:v>19117.187834064272</c:v>
                </c:pt>
                <c:pt idx="6362">
                  <c:v>19118.717595729075</c:v>
                </c:pt>
                <c:pt idx="6363">
                  <c:v>19120.247101981855</c:v>
                </c:pt>
                <c:pt idx="6364">
                  <c:v>19121.776352850546</c:v>
                </c:pt>
                <c:pt idx="6365">
                  <c:v>19123.30534836309</c:v>
                </c:pt>
                <c:pt idx="6366">
                  <c:v>19124.83408854741</c:v>
                </c:pt>
                <c:pt idx="6367">
                  <c:v>19126.362573431437</c:v>
                </c:pt>
                <c:pt idx="6368">
                  <c:v>19127.890803043094</c:v>
                </c:pt>
                <c:pt idx="6369">
                  <c:v>19129.418777410276</c:v>
                </c:pt>
                <c:pt idx="6370">
                  <c:v>19130.946496560915</c:v>
                </c:pt>
                <c:pt idx="6371">
                  <c:v>19132.473960522893</c:v>
                </c:pt>
                <c:pt idx="6372">
                  <c:v>19134.00116932411</c:v>
                </c:pt>
                <c:pt idx="6373">
                  <c:v>19135.528122992484</c:v>
                </c:pt>
                <c:pt idx="6374">
                  <c:v>19137.05482155587</c:v>
                </c:pt>
                <c:pt idx="6375">
                  <c:v>19138.581265042176</c:v>
                </c:pt>
                <c:pt idx="6376">
                  <c:v>19140.107453479268</c:v>
                </c:pt>
                <c:pt idx="6377">
                  <c:v>19141.633386895024</c:v>
                </c:pt>
                <c:pt idx="6378">
                  <c:v>19143.159065317312</c:v>
                </c:pt>
                <c:pt idx="6379">
                  <c:v>19144.684488773994</c:v>
                </c:pt>
                <c:pt idx="6380">
                  <c:v>19146.209657292922</c:v>
                </c:pt>
                <c:pt idx="6381">
                  <c:v>19147.734570901954</c:v>
                </c:pt>
                <c:pt idx="6382">
                  <c:v>19149.259229628948</c:v>
                </c:pt>
                <c:pt idx="6383">
                  <c:v>19150.783633501731</c:v>
                </c:pt>
                <c:pt idx="6384">
                  <c:v>19152.307782548149</c:v>
                </c:pt>
                <c:pt idx="6385">
                  <c:v>19153.831676796024</c:v>
                </c:pt>
                <c:pt idx="6386">
                  <c:v>19155.35531627321</c:v>
                </c:pt>
                <c:pt idx="6387">
                  <c:v>19156.878701007499</c:v>
                </c:pt>
                <c:pt idx="6388">
                  <c:v>19158.401831026731</c:v>
                </c:pt>
                <c:pt idx="6389">
                  <c:v>19159.92470635871</c:v>
                </c:pt>
                <c:pt idx="6390">
                  <c:v>19161.447327031248</c:v>
                </c:pt>
                <c:pt idx="6391">
                  <c:v>19162.969693072151</c:v>
                </c:pt>
                <c:pt idx="6392">
                  <c:v>19164.491804509213</c:v>
                </c:pt>
                <c:pt idx="6393">
                  <c:v>19166.013661370223</c:v>
                </c:pt>
                <c:pt idx="6394">
                  <c:v>19167.535263682978</c:v>
                </c:pt>
                <c:pt idx="6395">
                  <c:v>19169.056611475255</c:v>
                </c:pt>
                <c:pt idx="6396">
                  <c:v>19170.577704774852</c:v>
                </c:pt>
                <c:pt idx="6397">
                  <c:v>19172.098543609522</c:v>
                </c:pt>
                <c:pt idx="6398">
                  <c:v>19173.619128007023</c:v>
                </c:pt>
                <c:pt idx="6399">
                  <c:v>19175.139457995148</c:v>
                </c:pt>
                <c:pt idx="6400">
                  <c:v>19176.659533601662</c:v>
                </c:pt>
                <c:pt idx="6401">
                  <c:v>19178.179354854296</c:v>
                </c:pt>
                <c:pt idx="6402">
                  <c:v>19179.6989217808</c:v>
                </c:pt>
                <c:pt idx="6403">
                  <c:v>19181.218234408938</c:v>
                </c:pt>
                <c:pt idx="6404">
                  <c:v>19182.737292766444</c:v>
                </c:pt>
                <c:pt idx="6405">
                  <c:v>19184.256096881025</c:v>
                </c:pt>
                <c:pt idx="6406">
                  <c:v>19185.774646780457</c:v>
                </c:pt>
                <c:pt idx="6407">
                  <c:v>19187.29294249244</c:v>
                </c:pt>
                <c:pt idx="6408">
                  <c:v>19188.81098404471</c:v>
                </c:pt>
                <c:pt idx="6409">
                  <c:v>19190.32877146496</c:v>
                </c:pt>
                <c:pt idx="6410">
                  <c:v>19191.846304780931</c:v>
                </c:pt>
                <c:pt idx="6411">
                  <c:v>19193.363584020313</c:v>
                </c:pt>
                <c:pt idx="6412">
                  <c:v>19194.880609210799</c:v>
                </c:pt>
                <c:pt idx="6413">
                  <c:v>19196.397380380105</c:v>
                </c:pt>
                <c:pt idx="6414">
                  <c:v>19197.913897555922</c:v>
                </c:pt>
                <c:pt idx="6415">
                  <c:v>19199.430160765925</c:v>
                </c:pt>
                <c:pt idx="6416">
                  <c:v>19200.946170037809</c:v>
                </c:pt>
                <c:pt idx="6417">
                  <c:v>19202.461925399261</c:v>
                </c:pt>
                <c:pt idx="6418">
                  <c:v>19203.977426877922</c:v>
                </c:pt>
                <c:pt idx="6419">
                  <c:v>19205.492674501511</c:v>
                </c:pt>
                <c:pt idx="6420">
                  <c:v>19207.007668297651</c:v>
                </c:pt>
                <c:pt idx="6421">
                  <c:v>19208.522408294029</c:v>
                </c:pt>
                <c:pt idx="6422">
                  <c:v>19210.036894518289</c:v>
                </c:pt>
                <c:pt idx="6423">
                  <c:v>19211.551126998056</c:v>
                </c:pt>
                <c:pt idx="6424">
                  <c:v>19213.065105761038</c:v>
                </c:pt>
                <c:pt idx="6425">
                  <c:v>19214.57883083482</c:v>
                </c:pt>
                <c:pt idx="6426">
                  <c:v>19216.092302247071</c:v>
                </c:pt>
                <c:pt idx="6427">
                  <c:v>19217.605520025398</c:v>
                </c:pt>
                <c:pt idx="6428">
                  <c:v>19219.118484197461</c:v>
                </c:pt>
                <c:pt idx="6429">
                  <c:v>19220.631194790865</c:v>
                </c:pt>
                <c:pt idx="6430">
                  <c:v>19222.143651833216</c:v>
                </c:pt>
                <c:pt idx="6431">
                  <c:v>19223.655855352157</c:v>
                </c:pt>
                <c:pt idx="6432">
                  <c:v>19225.16780537528</c:v>
                </c:pt>
                <c:pt idx="6433">
                  <c:v>19226.679501930194</c:v>
                </c:pt>
                <c:pt idx="6434">
                  <c:v>19228.190945044498</c:v>
                </c:pt>
                <c:pt idx="6435">
                  <c:v>19229.702134745799</c:v>
                </c:pt>
                <c:pt idx="6436">
                  <c:v>19231.213071061666</c:v>
                </c:pt>
                <c:pt idx="6437">
                  <c:v>19232.723754019709</c:v>
                </c:pt>
                <c:pt idx="6438">
                  <c:v>19234.234183647503</c:v>
                </c:pt>
                <c:pt idx="6439">
                  <c:v>19235.74435997261</c:v>
                </c:pt>
                <c:pt idx="6440">
                  <c:v>19237.254283022634</c:v>
                </c:pt>
                <c:pt idx="6441">
                  <c:v>19238.763952825106</c:v>
                </c:pt>
                <c:pt idx="6442">
                  <c:v>19240.273369407627</c:v>
                </c:pt>
                <c:pt idx="6443">
                  <c:v>19241.782532797755</c:v>
                </c:pt>
                <c:pt idx="6444">
                  <c:v>19243.291443023012</c:v>
                </c:pt>
                <c:pt idx="6445">
                  <c:v>19244.800100110981</c:v>
                </c:pt>
                <c:pt idx="6446">
                  <c:v>19246.3085040892</c:v>
                </c:pt>
                <c:pt idx="6447">
                  <c:v>19247.816654985192</c:v>
                </c:pt>
                <c:pt idx="6448">
                  <c:v>19249.324552826536</c:v>
                </c:pt>
                <c:pt idx="6449">
                  <c:v>19250.832197640735</c:v>
                </c:pt>
                <c:pt idx="6450">
                  <c:v>19252.339589455332</c:v>
                </c:pt>
                <c:pt idx="6451">
                  <c:v>19253.846728297849</c:v>
                </c:pt>
                <c:pt idx="6452">
                  <c:v>19255.353614195796</c:v>
                </c:pt>
                <c:pt idx="6453">
                  <c:v>19256.860247176694</c:v>
                </c:pt>
                <c:pt idx="6454">
                  <c:v>19258.366627268071</c:v>
                </c:pt>
                <c:pt idx="6455">
                  <c:v>19259.87275449741</c:v>
                </c:pt>
                <c:pt idx="6456">
                  <c:v>19261.378628892227</c:v>
                </c:pt>
                <c:pt idx="6457">
                  <c:v>19262.884250480016</c:v>
                </c:pt>
                <c:pt idx="6458">
                  <c:v>19264.389619288275</c:v>
                </c:pt>
                <c:pt idx="6459">
                  <c:v>19265.8947353445</c:v>
                </c:pt>
                <c:pt idx="6460">
                  <c:v>19267.399598676158</c:v>
                </c:pt>
                <c:pt idx="6461">
                  <c:v>19268.904209310767</c:v>
                </c:pt>
                <c:pt idx="6462">
                  <c:v>19270.408567275754</c:v>
                </c:pt>
                <c:pt idx="6463">
                  <c:v>19271.912672598635</c:v>
                </c:pt>
                <c:pt idx="6464">
                  <c:v>19273.416525306857</c:v>
                </c:pt>
                <c:pt idx="6465">
                  <c:v>19274.920125427892</c:v>
                </c:pt>
                <c:pt idx="6466">
                  <c:v>19276.42347298919</c:v>
                </c:pt>
                <c:pt idx="6467">
                  <c:v>19277.926568018222</c:v>
                </c:pt>
                <c:pt idx="6468">
                  <c:v>19279.42941054242</c:v>
                </c:pt>
                <c:pt idx="6469">
                  <c:v>19280.932000589251</c:v>
                </c:pt>
                <c:pt idx="6470">
                  <c:v>19282.434338186147</c:v>
                </c:pt>
                <c:pt idx="6471">
                  <c:v>19283.936423360548</c:v>
                </c:pt>
                <c:pt idx="6472">
                  <c:v>19285.438256139885</c:v>
                </c:pt>
                <c:pt idx="6473">
                  <c:v>19286.939836551595</c:v>
                </c:pt>
                <c:pt idx="6474">
                  <c:v>19288.441164623113</c:v>
                </c:pt>
                <c:pt idx="6475">
                  <c:v>19289.942240381835</c:v>
                </c:pt>
                <c:pt idx="6476">
                  <c:v>19291.443063855211</c:v>
                </c:pt>
                <c:pt idx="6477">
                  <c:v>19292.943635070631</c:v>
                </c:pt>
                <c:pt idx="6478">
                  <c:v>19294.44395405551</c:v>
                </c:pt>
                <c:pt idx="6479">
                  <c:v>19295.944020837251</c:v>
                </c:pt>
                <c:pt idx="6480">
                  <c:v>19297.443835443275</c:v>
                </c:pt>
                <c:pt idx="6481">
                  <c:v>19298.943397900941</c:v>
                </c:pt>
                <c:pt idx="6482">
                  <c:v>19300.442708237679</c:v>
                </c:pt>
                <c:pt idx="6483">
                  <c:v>19301.941766480857</c:v>
                </c:pt>
                <c:pt idx="6484">
                  <c:v>19303.44057265787</c:v>
                </c:pt>
                <c:pt idx="6485">
                  <c:v>19304.939126796085</c:v>
                </c:pt>
                <c:pt idx="6486">
                  <c:v>19306.437428922905</c:v>
                </c:pt>
                <c:pt idx="6487">
                  <c:v>19307.935479065665</c:v>
                </c:pt>
                <c:pt idx="6488">
                  <c:v>19309.433277251766</c:v>
                </c:pt>
                <c:pt idx="6489">
                  <c:v>19310.930823508559</c:v>
                </c:pt>
                <c:pt idx="6490">
                  <c:v>19312.428117863405</c:v>
                </c:pt>
                <c:pt idx="6491">
                  <c:v>19313.925160343653</c:v>
                </c:pt>
                <c:pt idx="6492">
                  <c:v>19315.421950976655</c:v>
                </c:pt>
                <c:pt idx="6493">
                  <c:v>19316.918489789779</c:v>
                </c:pt>
                <c:pt idx="6494">
                  <c:v>19318.414776810354</c:v>
                </c:pt>
                <c:pt idx="6495">
                  <c:v>19319.910812065726</c:v>
                </c:pt>
                <c:pt idx="6496">
                  <c:v>19321.406595583223</c:v>
                </c:pt>
                <c:pt idx="6497">
                  <c:v>19322.902127390167</c:v>
                </c:pt>
                <c:pt idx="6498">
                  <c:v>19324.397407513919</c:v>
                </c:pt>
                <c:pt idx="6499">
                  <c:v>19325.892435981776</c:v>
                </c:pt>
                <c:pt idx="6500">
                  <c:v>19327.387212821061</c:v>
                </c:pt>
                <c:pt idx="6501">
                  <c:v>19328.881738059099</c:v>
                </c:pt>
                <c:pt idx="6502">
                  <c:v>19330.376011723194</c:v>
                </c:pt>
                <c:pt idx="6503">
                  <c:v>19331.870033840656</c:v>
                </c:pt>
                <c:pt idx="6504">
                  <c:v>19333.363804438799</c:v>
                </c:pt>
                <c:pt idx="6505">
                  <c:v>19334.8573235449</c:v>
                </c:pt>
                <c:pt idx="6506">
                  <c:v>19336.350591186278</c:v>
                </c:pt>
                <c:pt idx="6507">
                  <c:v>19337.843607390216</c:v>
                </c:pt>
                <c:pt idx="6508">
                  <c:v>19339.336372184</c:v>
                </c:pt>
                <c:pt idx="6509">
                  <c:v>19340.828885594925</c:v>
                </c:pt>
                <c:pt idx="6510">
                  <c:v>19342.321147650251</c:v>
                </c:pt>
                <c:pt idx="6511">
                  <c:v>19343.813158377263</c:v>
                </c:pt>
                <c:pt idx="6512">
                  <c:v>19345.304917803245</c:v>
                </c:pt>
                <c:pt idx="6513">
                  <c:v>19346.796425955461</c:v>
                </c:pt>
                <c:pt idx="6514">
                  <c:v>19348.287682861184</c:v>
                </c:pt>
                <c:pt idx="6515">
                  <c:v>19349.778688547649</c:v>
                </c:pt>
                <c:pt idx="6516">
                  <c:v>19351.269443042125</c:v>
                </c:pt>
                <c:pt idx="6517">
                  <c:v>19352.759946371873</c:v>
                </c:pt>
                <c:pt idx="6518">
                  <c:v>19354.250198564154</c:v>
                </c:pt>
                <c:pt idx="6519">
                  <c:v>19355.74019964617</c:v>
                </c:pt>
                <c:pt idx="6520">
                  <c:v>19357.229949645207</c:v>
                </c:pt>
                <c:pt idx="6521">
                  <c:v>19358.719448588472</c:v>
                </c:pt>
                <c:pt idx="6522">
                  <c:v>19360.208696503239</c:v>
                </c:pt>
                <c:pt idx="6523">
                  <c:v>19361.6976934167</c:v>
                </c:pt>
                <c:pt idx="6524">
                  <c:v>19363.18643935609</c:v>
                </c:pt>
                <c:pt idx="6525">
                  <c:v>19364.674934348626</c:v>
                </c:pt>
                <c:pt idx="6526">
                  <c:v>19366.163178421557</c:v>
                </c:pt>
                <c:pt idx="6527">
                  <c:v>19367.651171602065</c:v>
                </c:pt>
                <c:pt idx="6528">
                  <c:v>19369.138913917377</c:v>
                </c:pt>
                <c:pt idx="6529">
                  <c:v>19370.626405394705</c:v>
                </c:pt>
                <c:pt idx="6530">
                  <c:v>19372.113646061236</c:v>
                </c:pt>
                <c:pt idx="6531">
                  <c:v>19373.600635944185</c:v>
                </c:pt>
                <c:pt idx="6532">
                  <c:v>19375.08737507074</c:v>
                </c:pt>
                <c:pt idx="6533">
                  <c:v>19376.5738634681</c:v>
                </c:pt>
                <c:pt idx="6534">
                  <c:v>19378.060101163457</c:v>
                </c:pt>
                <c:pt idx="6535">
                  <c:v>19379.546088183979</c:v>
                </c:pt>
                <c:pt idx="6536">
                  <c:v>19381.03182455686</c:v>
                </c:pt>
                <c:pt idx="6537">
                  <c:v>19382.517310309275</c:v>
                </c:pt>
                <c:pt idx="6538">
                  <c:v>19384.002545468411</c:v>
                </c:pt>
                <c:pt idx="6539">
                  <c:v>19385.487530061422</c:v>
                </c:pt>
                <c:pt idx="6540">
                  <c:v>19386.972264115466</c:v>
                </c:pt>
                <c:pt idx="6541">
                  <c:v>19388.456747657736</c:v>
                </c:pt>
                <c:pt idx="6542">
                  <c:v>19389.940980715379</c:v>
                </c:pt>
                <c:pt idx="6543">
                  <c:v>19391.424963315527</c:v>
                </c:pt>
                <c:pt idx="6544">
                  <c:v>19392.90869548537</c:v>
                </c:pt>
                <c:pt idx="6545">
                  <c:v>19394.39217725203</c:v>
                </c:pt>
                <c:pt idx="6546">
                  <c:v>19395.87540864266</c:v>
                </c:pt>
                <c:pt idx="6547">
                  <c:v>19397.358389684399</c:v>
                </c:pt>
                <c:pt idx="6548">
                  <c:v>19398.841120404399</c:v>
                </c:pt>
                <c:pt idx="6549">
                  <c:v>19400.323600829772</c:v>
                </c:pt>
                <c:pt idx="6550">
                  <c:v>19401.805830987651</c:v>
                </c:pt>
                <c:pt idx="6551">
                  <c:v>19403.287810905185</c:v>
                </c:pt>
                <c:pt idx="6552">
                  <c:v>19404.769540609472</c:v>
                </c:pt>
                <c:pt idx="6553">
                  <c:v>19406.251020127649</c:v>
                </c:pt>
                <c:pt idx="6554">
                  <c:v>19407.732249486813</c:v>
                </c:pt>
                <c:pt idx="6555">
                  <c:v>19409.213228714099</c:v>
                </c:pt>
                <c:pt idx="6556">
                  <c:v>19410.693957836593</c:v>
                </c:pt>
                <c:pt idx="6557">
                  <c:v>19412.174436881422</c:v>
                </c:pt>
                <c:pt idx="6558">
                  <c:v>19413.654665875682</c:v>
                </c:pt>
                <c:pt idx="6559">
                  <c:v>19415.134644846461</c:v>
                </c:pt>
                <c:pt idx="6560">
                  <c:v>19416.614373820867</c:v>
                </c:pt>
                <c:pt idx="6561">
                  <c:v>19418.09385282599</c:v>
                </c:pt>
                <c:pt idx="6562">
                  <c:v>19419.573081888899</c:v>
                </c:pt>
                <c:pt idx="6563">
                  <c:v>19421.052061036688</c:v>
                </c:pt>
                <c:pt idx="6564">
                  <c:v>19422.53079029646</c:v>
                </c:pt>
                <c:pt idx="6565">
                  <c:v>19424.009269695252</c:v>
                </c:pt>
                <c:pt idx="6566">
                  <c:v>19425.487499260173</c:v>
                </c:pt>
                <c:pt idx="6567">
                  <c:v>19426.965479018279</c:v>
                </c:pt>
                <c:pt idx="6568">
                  <c:v>19428.443208996625</c:v>
                </c:pt>
                <c:pt idx="6569">
                  <c:v>19429.920689222305</c:v>
                </c:pt>
                <c:pt idx="6570">
                  <c:v>19431.397919722345</c:v>
                </c:pt>
                <c:pt idx="6571">
                  <c:v>19432.874900523821</c:v>
                </c:pt>
                <c:pt idx="6572">
                  <c:v>19434.351631653775</c:v>
                </c:pt>
                <c:pt idx="6573">
                  <c:v>19435.828113139269</c:v>
                </c:pt>
                <c:pt idx="6574">
                  <c:v>19437.304345007335</c:v>
                </c:pt>
                <c:pt idx="6575">
                  <c:v>19438.78032728504</c:v>
                </c:pt>
                <c:pt idx="6576">
                  <c:v>19440.256059999396</c:v>
                </c:pt>
                <c:pt idx="6577">
                  <c:v>19441.731543177455</c:v>
                </c:pt>
                <c:pt idx="6578">
                  <c:v>19443.206776846237</c:v>
                </c:pt>
                <c:pt idx="6579">
                  <c:v>19444.681761032785</c:v>
                </c:pt>
                <c:pt idx="6580">
                  <c:v>19446.156495764124</c:v>
                </c:pt>
                <c:pt idx="6581">
                  <c:v>19447.630981067257</c:v>
                </c:pt>
                <c:pt idx="6582">
                  <c:v>19449.105216969227</c:v>
                </c:pt>
                <c:pt idx="6583">
                  <c:v>19450.579203497036</c:v>
                </c:pt>
                <c:pt idx="6584">
                  <c:v>19452.052940677695</c:v>
                </c:pt>
                <c:pt idx="6585">
                  <c:v>19453.526428538225</c:v>
                </c:pt>
                <c:pt idx="6586">
                  <c:v>19454.999667105621</c:v>
                </c:pt>
                <c:pt idx="6587">
                  <c:v>19456.472656406888</c:v>
                </c:pt>
                <c:pt idx="6588">
                  <c:v>19457.945396469029</c:v>
                </c:pt>
                <c:pt idx="6589">
                  <c:v>19459.417887319029</c:v>
                </c:pt>
                <c:pt idx="6590">
                  <c:v>19460.89012898389</c:v>
                </c:pt>
                <c:pt idx="6591">
                  <c:v>19462.362121490591</c:v>
                </c:pt>
                <c:pt idx="6592">
                  <c:v>19463.833864866127</c:v>
                </c:pt>
                <c:pt idx="6593">
                  <c:v>19465.305359137477</c:v>
                </c:pt>
                <c:pt idx="6594">
                  <c:v>19466.77660433163</c:v>
                </c:pt>
                <c:pt idx="6595">
                  <c:v>19468.247600475537</c:v>
                </c:pt>
                <c:pt idx="6596">
                  <c:v>19469.718347596197</c:v>
                </c:pt>
                <c:pt idx="6597">
                  <c:v>19471.188845720582</c:v>
                </c:pt>
                <c:pt idx="6598">
                  <c:v>19472.659094875613</c:v>
                </c:pt>
                <c:pt idx="6599">
                  <c:v>19474.129095088305</c:v>
                </c:pt>
                <c:pt idx="6600">
                  <c:v>19475.598846385597</c:v>
                </c:pt>
                <c:pt idx="6601">
                  <c:v>19477.068348794444</c:v>
                </c:pt>
                <c:pt idx="6602">
                  <c:v>19478.537602341796</c:v>
                </c:pt>
                <c:pt idx="6603">
                  <c:v>19480.006607054609</c:v>
                </c:pt>
                <c:pt idx="6604">
                  <c:v>19481.475362959831</c:v>
                </c:pt>
                <c:pt idx="6605">
                  <c:v>19482.943870084404</c:v>
                </c:pt>
                <c:pt idx="6606">
                  <c:v>19484.412128455257</c:v>
                </c:pt>
                <c:pt idx="6607">
                  <c:v>19485.880138099335</c:v>
                </c:pt>
                <c:pt idx="6608">
                  <c:v>19487.347899043594</c:v>
                </c:pt>
                <c:pt idx="6609">
                  <c:v>19488.815411314918</c:v>
                </c:pt>
                <c:pt idx="6610">
                  <c:v>19490.282674940281</c:v>
                </c:pt>
                <c:pt idx="6611">
                  <c:v>19491.749689946577</c:v>
                </c:pt>
                <c:pt idx="6612">
                  <c:v>19493.216456360737</c:v>
                </c:pt>
                <c:pt idx="6613">
                  <c:v>19494.682974209689</c:v>
                </c:pt>
                <c:pt idx="6614">
                  <c:v>19496.149243520322</c:v>
                </c:pt>
                <c:pt idx="6615">
                  <c:v>19497.615264319582</c:v>
                </c:pt>
                <c:pt idx="6616">
                  <c:v>19499.081036634358</c:v>
                </c:pt>
                <c:pt idx="6617">
                  <c:v>19500.546560491552</c:v>
                </c:pt>
                <c:pt idx="6618">
                  <c:v>19502.011835918071</c:v>
                </c:pt>
                <c:pt idx="6619">
                  <c:v>19503.476862940821</c:v>
                </c:pt>
                <c:pt idx="6620">
                  <c:v>19504.94164158668</c:v>
                </c:pt>
                <c:pt idx="6621">
                  <c:v>19506.406171882565</c:v>
                </c:pt>
                <c:pt idx="6622">
                  <c:v>19507.870453855347</c:v>
                </c:pt>
                <c:pt idx="6623">
                  <c:v>19509.334487531927</c:v>
                </c:pt>
                <c:pt idx="6624">
                  <c:v>19510.798272939177</c:v>
                </c:pt>
                <c:pt idx="6625">
                  <c:v>19512.261810103999</c:v>
                </c:pt>
                <c:pt idx="6626">
                  <c:v>19513.725099053234</c:v>
                </c:pt>
                <c:pt idx="6627">
                  <c:v>19515.188139813781</c:v>
                </c:pt>
                <c:pt idx="6628">
                  <c:v>19516.650932412518</c:v>
                </c:pt>
                <c:pt idx="6629">
                  <c:v>19518.113476876289</c:v>
                </c:pt>
                <c:pt idx="6630">
                  <c:v>19519.575773232005</c:v>
                </c:pt>
                <c:pt idx="6631">
                  <c:v>19521.03782150647</c:v>
                </c:pt>
                <c:pt idx="6632">
                  <c:v>19522.499621726591</c:v>
                </c:pt>
                <c:pt idx="6633">
                  <c:v>19523.961173919193</c:v>
                </c:pt>
                <c:pt idx="6634">
                  <c:v>19525.422478111141</c:v>
                </c:pt>
                <c:pt idx="6635">
                  <c:v>19526.883534329299</c:v>
                </c:pt>
                <c:pt idx="6636">
                  <c:v>19528.344342600489</c:v>
                </c:pt>
                <c:pt idx="6637">
                  <c:v>19529.804902951575</c:v>
                </c:pt>
                <c:pt idx="6638">
                  <c:v>19531.265215409399</c:v>
                </c:pt>
                <c:pt idx="6639">
                  <c:v>19532.725280000781</c:v>
                </c:pt>
                <c:pt idx="6640">
                  <c:v>19534.185096752575</c:v>
                </c:pt>
                <c:pt idx="6641">
                  <c:v>19535.644665691601</c:v>
                </c:pt>
                <c:pt idx="6642">
                  <c:v>19537.103986844697</c:v>
                </c:pt>
                <c:pt idx="6643">
                  <c:v>19538.563060238688</c:v>
                </c:pt>
                <c:pt idx="6644">
                  <c:v>19540.021885900409</c:v>
                </c:pt>
                <c:pt idx="6645">
                  <c:v>19541.480463856649</c:v>
                </c:pt>
                <c:pt idx="6646">
                  <c:v>19542.938794134265</c:v>
                </c:pt>
                <c:pt idx="6647">
                  <c:v>19544.396876760045</c:v>
                </c:pt>
                <c:pt idx="6648">
                  <c:v>19545.854711760814</c:v>
                </c:pt>
                <c:pt idx="6649">
                  <c:v>19547.312299163372</c:v>
                </c:pt>
                <c:pt idx="6650">
                  <c:v>19548.769638994527</c:v>
                </c:pt>
                <c:pt idx="6651">
                  <c:v>19550.226731281102</c:v>
                </c:pt>
                <c:pt idx="6652">
                  <c:v>19551.683576049862</c:v>
                </c:pt>
                <c:pt idx="6653">
                  <c:v>19553.14017332764</c:v>
                </c:pt>
                <c:pt idx="6654">
                  <c:v>19554.596523141219</c:v>
                </c:pt>
                <c:pt idx="6655">
                  <c:v>19556.052625517375</c:v>
                </c:pt>
                <c:pt idx="6656">
                  <c:v>19557.508480482909</c:v>
                </c:pt>
                <c:pt idx="6657">
                  <c:v>19558.964088064618</c:v>
                </c:pt>
                <c:pt idx="6658">
                  <c:v>19560.419448289267</c:v>
                </c:pt>
                <c:pt idx="6659">
                  <c:v>19561.874561183646</c:v>
                </c:pt>
                <c:pt idx="6660">
                  <c:v>19563.329426774537</c:v>
                </c:pt>
                <c:pt idx="6661">
                  <c:v>19564.784045088709</c:v>
                </c:pt>
                <c:pt idx="6662">
                  <c:v>19566.23841615293</c:v>
                </c:pt>
                <c:pt idx="6663">
                  <c:v>19567.692539993961</c:v>
                </c:pt>
                <c:pt idx="6664">
                  <c:v>19569.14641663861</c:v>
                </c:pt>
                <c:pt idx="6665">
                  <c:v>19570.600046113595</c:v>
                </c:pt>
                <c:pt idx="6666">
                  <c:v>19572.053428445695</c:v>
                </c:pt>
                <c:pt idx="6667">
                  <c:v>19573.506563661671</c:v>
                </c:pt>
                <c:pt idx="6668">
                  <c:v>19574.95945178828</c:v>
                </c:pt>
                <c:pt idx="6669">
                  <c:v>19576.412092852261</c:v>
                </c:pt>
                <c:pt idx="6670">
                  <c:v>19577.864486880368</c:v>
                </c:pt>
                <c:pt idx="6671">
                  <c:v>19579.316633899361</c:v>
                </c:pt>
                <c:pt idx="6672">
                  <c:v>19580.768533935978</c:v>
                </c:pt>
                <c:pt idx="6673">
                  <c:v>19582.220187016948</c:v>
                </c:pt>
                <c:pt idx="6674">
                  <c:v>19583.671593169031</c:v>
                </c:pt>
                <c:pt idx="6675">
                  <c:v>19585.122752418942</c:v>
                </c:pt>
                <c:pt idx="6676">
                  <c:v>19586.573664793435</c:v>
                </c:pt>
                <c:pt idx="6677">
                  <c:v>19588.024330319211</c:v>
                </c:pt>
                <c:pt idx="6678">
                  <c:v>19589.474749023029</c:v>
                </c:pt>
                <c:pt idx="6679">
                  <c:v>19590.9249209316</c:v>
                </c:pt>
                <c:pt idx="6680">
                  <c:v>19592.374846071645</c:v>
                </c:pt>
                <c:pt idx="6681">
                  <c:v>19593.824524469899</c:v>
                </c:pt>
                <c:pt idx="6682">
                  <c:v>19595.273956153062</c:v>
                </c:pt>
                <c:pt idx="6683">
                  <c:v>19596.723141147853</c:v>
                </c:pt>
                <c:pt idx="6684">
                  <c:v>19598.172079480973</c:v>
                </c:pt>
                <c:pt idx="6685">
                  <c:v>19599.620771179154</c:v>
                </c:pt>
                <c:pt idx="6686">
                  <c:v>19601.069216269098</c:v>
                </c:pt>
                <c:pt idx="6687">
                  <c:v>19602.5174147775</c:v>
                </c:pt>
                <c:pt idx="6688">
                  <c:v>19603.965366731059</c:v>
                </c:pt>
                <c:pt idx="6689">
                  <c:v>19605.41307215648</c:v>
                </c:pt>
                <c:pt idx="6690">
                  <c:v>19606.860531080445</c:v>
                </c:pt>
                <c:pt idx="6691">
                  <c:v>19608.307743529669</c:v>
                </c:pt>
                <c:pt idx="6692">
                  <c:v>19609.754709530825</c:v>
                </c:pt>
                <c:pt idx="6693">
                  <c:v>19611.201429110621</c:v>
                </c:pt>
                <c:pt idx="6694">
                  <c:v>19612.647902295717</c:v>
                </c:pt>
                <c:pt idx="6695">
                  <c:v>19614.094129112822</c:v>
                </c:pt>
                <c:pt idx="6696">
                  <c:v>19615.54010958859</c:v>
                </c:pt>
                <c:pt idx="6697">
                  <c:v>19616.985843749724</c:v>
                </c:pt>
                <c:pt idx="6698">
                  <c:v>19618.431331622869</c:v>
                </c:pt>
                <c:pt idx="6699">
                  <c:v>19619.876573234716</c:v>
                </c:pt>
                <c:pt idx="6700">
                  <c:v>19621.321568611947</c:v>
                </c:pt>
                <c:pt idx="6701">
                  <c:v>19622.766317781214</c:v>
                </c:pt>
                <c:pt idx="6702">
                  <c:v>19624.210820769171</c:v>
                </c:pt>
                <c:pt idx="6703">
                  <c:v>19625.655077602496</c:v>
                </c:pt>
                <c:pt idx="6704">
                  <c:v>19627.099088307845</c:v>
                </c:pt>
                <c:pt idx="6705">
                  <c:v>19628.542852911884</c:v>
                </c:pt>
                <c:pt idx="6706">
                  <c:v>19629.986371441253</c:v>
                </c:pt>
                <c:pt idx="6707">
                  <c:v>19631.429643922598</c:v>
                </c:pt>
                <c:pt idx="6708">
                  <c:v>19632.872670382581</c:v>
                </c:pt>
                <c:pt idx="6709">
                  <c:v>19634.315450847862</c:v>
                </c:pt>
                <c:pt idx="6710">
                  <c:v>19635.75798534507</c:v>
                </c:pt>
                <c:pt idx="6711">
                  <c:v>19637.200273900835</c:v>
                </c:pt>
                <c:pt idx="6712">
                  <c:v>19638.642316541816</c:v>
                </c:pt>
                <c:pt idx="6713">
                  <c:v>19640.084113294648</c:v>
                </c:pt>
                <c:pt idx="6714">
                  <c:v>19641.525664185945</c:v>
                </c:pt>
                <c:pt idx="6715">
                  <c:v>19642.96696924237</c:v>
                </c:pt>
                <c:pt idx="6716">
                  <c:v>19644.408028490518</c:v>
                </c:pt>
                <c:pt idx="6717">
                  <c:v>19645.848841957049</c:v>
                </c:pt>
                <c:pt idx="6718">
                  <c:v>19647.28940966857</c:v>
                </c:pt>
                <c:pt idx="6719">
                  <c:v>19648.729731651711</c:v>
                </c:pt>
                <c:pt idx="6720">
                  <c:v>19650.169807933082</c:v>
                </c:pt>
                <c:pt idx="6721">
                  <c:v>19651.609638539292</c:v>
                </c:pt>
                <c:pt idx="6722">
                  <c:v>19653.049223496986</c:v>
                </c:pt>
                <c:pt idx="6723">
                  <c:v>19654.488562832757</c:v>
                </c:pt>
                <c:pt idx="6724">
                  <c:v>19655.927656573222</c:v>
                </c:pt>
                <c:pt idx="6725">
                  <c:v>19657.366504744969</c:v>
                </c:pt>
                <c:pt idx="6726">
                  <c:v>19658.805107374617</c:v>
                </c:pt>
                <c:pt idx="6727">
                  <c:v>19660.24346448878</c:v>
                </c:pt>
                <c:pt idx="6728">
                  <c:v>19661.681576114035</c:v>
                </c:pt>
                <c:pt idx="6729">
                  <c:v>19663.119442276984</c:v>
                </c:pt>
                <c:pt idx="6730">
                  <c:v>19664.557063004249</c:v>
                </c:pt>
                <c:pt idx="6731">
                  <c:v>19665.994438322399</c:v>
                </c:pt>
                <c:pt idx="6732">
                  <c:v>19667.431568258027</c:v>
                </c:pt>
                <c:pt idx="6733">
                  <c:v>19668.868452837727</c:v>
                </c:pt>
                <c:pt idx="6734">
                  <c:v>19670.305092088081</c:v>
                </c:pt>
                <c:pt idx="6735">
                  <c:v>19671.741486035666</c:v>
                </c:pt>
                <c:pt idx="6736">
                  <c:v>19673.17763470707</c:v>
                </c:pt>
                <c:pt idx="6737">
                  <c:v>19674.613538128877</c:v>
                </c:pt>
                <c:pt idx="6738">
                  <c:v>19676.049196327662</c:v>
                </c:pt>
                <c:pt idx="6739">
                  <c:v>19677.484609329989</c:v>
                </c:pt>
                <c:pt idx="6740">
                  <c:v>19678.919777162435</c:v>
                </c:pt>
                <c:pt idx="6741">
                  <c:v>19680.354699851578</c:v>
                </c:pt>
                <c:pt idx="6742">
                  <c:v>19681.789377423967</c:v>
                </c:pt>
                <c:pt idx="6743">
                  <c:v>19683.223809906191</c:v>
                </c:pt>
                <c:pt idx="6744">
                  <c:v>19684.65799732479</c:v>
                </c:pt>
                <c:pt idx="6745">
                  <c:v>19686.091939706337</c:v>
                </c:pt>
                <c:pt idx="6746">
                  <c:v>19687.525637077386</c:v>
                </c:pt>
                <c:pt idx="6747">
                  <c:v>19688.959089464501</c:v>
                </c:pt>
                <c:pt idx="6748">
                  <c:v>19690.39229689421</c:v>
                </c:pt>
                <c:pt idx="6749">
                  <c:v>19691.825259393085</c:v>
                </c:pt>
                <c:pt idx="6750">
                  <c:v>19693.257976987672</c:v>
                </c:pt>
                <c:pt idx="6751">
                  <c:v>19694.690449704525</c:v>
                </c:pt>
                <c:pt idx="6752">
                  <c:v>19696.122677570173</c:v>
                </c:pt>
                <c:pt idx="6753">
                  <c:v>19697.554660611167</c:v>
                </c:pt>
                <c:pt idx="6754">
                  <c:v>19698.986398854053</c:v>
                </c:pt>
                <c:pt idx="6755">
                  <c:v>19700.417892325349</c:v>
                </c:pt>
                <c:pt idx="6756">
                  <c:v>19701.8491410516</c:v>
                </c:pt>
                <c:pt idx="6757">
                  <c:v>19703.280145059343</c:v>
                </c:pt>
                <c:pt idx="6758">
                  <c:v>19704.710904375093</c:v>
                </c:pt>
                <c:pt idx="6759">
                  <c:v>19706.141419025411</c:v>
                </c:pt>
                <c:pt idx="6760">
                  <c:v>19707.571689036795</c:v>
                </c:pt>
                <c:pt idx="6761">
                  <c:v>19709.001714435777</c:v>
                </c:pt>
                <c:pt idx="6762">
                  <c:v>19710.431495248893</c:v>
                </c:pt>
                <c:pt idx="6763">
                  <c:v>19711.861031502631</c:v>
                </c:pt>
                <c:pt idx="6764">
                  <c:v>19713.290323223544</c:v>
                </c:pt>
                <c:pt idx="6765">
                  <c:v>19714.719370438102</c:v>
                </c:pt>
                <c:pt idx="6766">
                  <c:v>19716.148173172885</c:v>
                </c:pt>
                <c:pt idx="6767">
                  <c:v>19717.576731454341</c:v>
                </c:pt>
                <c:pt idx="6768">
                  <c:v>19719.005045309015</c:v>
                </c:pt>
                <c:pt idx="6769">
                  <c:v>19720.433114763393</c:v>
                </c:pt>
                <c:pt idx="6770">
                  <c:v>19721.860939843988</c:v>
                </c:pt>
                <c:pt idx="6771">
                  <c:v>19723.288520577305</c:v>
                </c:pt>
                <c:pt idx="6772">
                  <c:v>19724.715856989835</c:v>
                </c:pt>
                <c:pt idx="6773">
                  <c:v>19726.142949108096</c:v>
                </c:pt>
                <c:pt idx="6774">
                  <c:v>19727.569796958567</c:v>
                </c:pt>
                <c:pt idx="6775">
                  <c:v>19728.996400567739</c:v>
                </c:pt>
                <c:pt idx="6776">
                  <c:v>19730.422759962119</c:v>
                </c:pt>
                <c:pt idx="6777">
                  <c:v>19731.848875168183</c:v>
                </c:pt>
                <c:pt idx="6778">
                  <c:v>19733.274746212421</c:v>
                </c:pt>
                <c:pt idx="6779">
                  <c:v>19734.70037312133</c:v>
                </c:pt>
                <c:pt idx="6780">
                  <c:v>19736.12575592137</c:v>
                </c:pt>
                <c:pt idx="6781">
                  <c:v>19737.550894639055</c:v>
                </c:pt>
                <c:pt idx="6782">
                  <c:v>19738.975789300821</c:v>
                </c:pt>
                <c:pt idx="6783">
                  <c:v>19740.40043993319</c:v>
                </c:pt>
                <c:pt idx="6784">
                  <c:v>19741.824846562598</c:v>
                </c:pt>
                <c:pt idx="6785">
                  <c:v>19743.249009215546</c:v>
                </c:pt>
                <c:pt idx="6786">
                  <c:v>19744.672927918487</c:v>
                </c:pt>
                <c:pt idx="6787">
                  <c:v>19746.096602697911</c:v>
                </c:pt>
                <c:pt idx="6788">
                  <c:v>19747.520033580258</c:v>
                </c:pt>
                <c:pt idx="6789">
                  <c:v>19748.943220592009</c:v>
                </c:pt>
                <c:pt idx="6790">
                  <c:v>19750.366163759634</c:v>
                </c:pt>
                <c:pt idx="6791">
                  <c:v>19751.788863109563</c:v>
                </c:pt>
                <c:pt idx="6792">
                  <c:v>19753.21131866828</c:v>
                </c:pt>
                <c:pt idx="6793">
                  <c:v>19754.633530462226</c:v>
                </c:pt>
                <c:pt idx="6794">
                  <c:v>19756.055498517879</c:v>
                </c:pt>
                <c:pt idx="6795">
                  <c:v>19757.477222861671</c:v>
                </c:pt>
                <c:pt idx="6796">
                  <c:v>19758.898703520059</c:v>
                </c:pt>
                <c:pt idx="6797">
                  <c:v>19760.319940519472</c:v>
                </c:pt>
                <c:pt idx="6798">
                  <c:v>19761.740933886387</c:v>
                </c:pt>
                <c:pt idx="6799">
                  <c:v>19763.161683647249</c:v>
                </c:pt>
                <c:pt idx="6800">
                  <c:v>19764.582189828474</c:v>
                </c:pt>
                <c:pt idx="6801">
                  <c:v>19766.002452456505</c:v>
                </c:pt>
                <c:pt idx="6802">
                  <c:v>19767.422471557809</c:v>
                </c:pt>
                <c:pt idx="6803">
                  <c:v>19768.842247158787</c:v>
                </c:pt>
                <c:pt idx="6804">
                  <c:v>19770.261779285906</c:v>
                </c:pt>
                <c:pt idx="6805">
                  <c:v>19771.681067965572</c:v>
                </c:pt>
                <c:pt idx="6806">
                  <c:v>19773.100113224235</c:v>
                </c:pt>
                <c:pt idx="6807">
                  <c:v>19774.518915088305</c:v>
                </c:pt>
                <c:pt idx="6808">
                  <c:v>19775.937473584221</c:v>
                </c:pt>
                <c:pt idx="6809">
                  <c:v>19777.355788738401</c:v>
                </c:pt>
                <c:pt idx="6810">
                  <c:v>19778.773860577276</c:v>
                </c:pt>
                <c:pt idx="6811">
                  <c:v>19780.191689127259</c:v>
                </c:pt>
                <c:pt idx="6812">
                  <c:v>19781.609274414772</c:v>
                </c:pt>
                <c:pt idx="6813">
                  <c:v>19783.026616466235</c:v>
                </c:pt>
                <c:pt idx="6814">
                  <c:v>19784.443715308069</c:v>
                </c:pt>
                <c:pt idx="6815">
                  <c:v>19785.860570966655</c:v>
                </c:pt>
                <c:pt idx="6816">
                  <c:v>19787.277183468457</c:v>
                </c:pt>
                <c:pt idx="6817">
                  <c:v>19788.693552839813</c:v>
                </c:pt>
                <c:pt idx="6818">
                  <c:v>19790.109679107201</c:v>
                </c:pt>
                <c:pt idx="6819">
                  <c:v>19791.525562297</c:v>
                </c:pt>
                <c:pt idx="6820">
                  <c:v>19792.941202435595</c:v>
                </c:pt>
                <c:pt idx="6821">
                  <c:v>19794.35659954941</c:v>
                </c:pt>
                <c:pt idx="6822">
                  <c:v>19795.771753664849</c:v>
                </c:pt>
                <c:pt idx="6823">
                  <c:v>19797.18666480828</c:v>
                </c:pt>
                <c:pt idx="6824">
                  <c:v>19798.601333006121</c:v>
                </c:pt>
                <c:pt idx="6825">
                  <c:v>19800.015758284768</c:v>
                </c:pt>
                <c:pt idx="6826">
                  <c:v>19801.429940670605</c:v>
                </c:pt>
                <c:pt idx="6827">
                  <c:v>19802.843880190045</c:v>
                </c:pt>
                <c:pt idx="6828">
                  <c:v>19804.257576869426</c:v>
                </c:pt>
                <c:pt idx="6829">
                  <c:v>19805.671030735186</c:v>
                </c:pt>
                <c:pt idx="6830">
                  <c:v>19807.084241813689</c:v>
                </c:pt>
                <c:pt idx="6831">
                  <c:v>19808.497210131318</c:v>
                </c:pt>
                <c:pt idx="6832">
                  <c:v>19809.909935714462</c:v>
                </c:pt>
                <c:pt idx="6833">
                  <c:v>19811.322418589491</c:v>
                </c:pt>
                <c:pt idx="6834">
                  <c:v>19812.734658782785</c:v>
                </c:pt>
                <c:pt idx="6835">
                  <c:v>19814.146656320714</c:v>
                </c:pt>
                <c:pt idx="6836">
                  <c:v>19815.558411229675</c:v>
                </c:pt>
                <c:pt idx="6837">
                  <c:v>19816.969923536017</c:v>
                </c:pt>
                <c:pt idx="6838">
                  <c:v>19818.381193266123</c:v>
                </c:pt>
                <c:pt idx="6839">
                  <c:v>19819.792220446347</c:v>
                </c:pt>
                <c:pt idx="6840">
                  <c:v>19821.203005103089</c:v>
                </c:pt>
                <c:pt idx="6841">
                  <c:v>19822.613547262656</c:v>
                </c:pt>
                <c:pt idx="6842">
                  <c:v>19824.02384695147</c:v>
                </c:pt>
                <c:pt idx="6843">
                  <c:v>19825.43390419587</c:v>
                </c:pt>
                <c:pt idx="6844">
                  <c:v>19826.843719022214</c:v>
                </c:pt>
                <c:pt idx="6845">
                  <c:v>19828.253291456851</c:v>
                </c:pt>
                <c:pt idx="6846">
                  <c:v>19829.662621526157</c:v>
                </c:pt>
                <c:pt idx="6847">
                  <c:v>19831.071709256481</c:v>
                </c:pt>
                <c:pt idx="6848">
                  <c:v>19832.48055467417</c:v>
                </c:pt>
                <c:pt idx="6849">
                  <c:v>19833.889157805574</c:v>
                </c:pt>
                <c:pt idx="6850">
                  <c:v>19835.297518677045</c:v>
                </c:pt>
                <c:pt idx="6851">
                  <c:v>19836.705637314935</c:v>
                </c:pt>
                <c:pt idx="6852">
                  <c:v>19838.113513745597</c:v>
                </c:pt>
                <c:pt idx="6853">
                  <c:v>19839.521147995347</c:v>
                </c:pt>
                <c:pt idx="6854">
                  <c:v>19840.928540090557</c:v>
                </c:pt>
                <c:pt idx="6855">
                  <c:v>19842.335690057556</c:v>
                </c:pt>
                <c:pt idx="6856">
                  <c:v>19843.742597922694</c:v>
                </c:pt>
                <c:pt idx="6857">
                  <c:v>19845.149263712276</c:v>
                </c:pt>
                <c:pt idx="6858">
                  <c:v>19846.55568745267</c:v>
                </c:pt>
                <c:pt idx="6859">
                  <c:v>19847.961869170209</c:v>
                </c:pt>
                <c:pt idx="6860">
                  <c:v>19849.367808891209</c:v>
                </c:pt>
                <c:pt idx="6861">
                  <c:v>19850.77350664201</c:v>
                </c:pt>
                <c:pt idx="6862">
                  <c:v>19852.178962448932</c:v>
                </c:pt>
                <c:pt idx="6863">
                  <c:v>19853.584176338314</c:v>
                </c:pt>
                <c:pt idx="6864">
                  <c:v>19854.989148336492</c:v>
                </c:pt>
                <c:pt idx="6865">
                  <c:v>19856.393878469757</c:v>
                </c:pt>
                <c:pt idx="6866">
                  <c:v>19857.798366764462</c:v>
                </c:pt>
                <c:pt idx="6867">
                  <c:v>19859.202613246911</c:v>
                </c:pt>
                <c:pt idx="6868">
                  <c:v>19860.606617943427</c:v>
                </c:pt>
                <c:pt idx="6869">
                  <c:v>19862.010380880321</c:v>
                </c:pt>
                <c:pt idx="6870">
                  <c:v>19863.413902083936</c:v>
                </c:pt>
                <c:pt idx="6871">
                  <c:v>19864.817181580562</c:v>
                </c:pt>
                <c:pt idx="6872">
                  <c:v>19866.220219396502</c:v>
                </c:pt>
                <c:pt idx="6873">
                  <c:v>19867.6230155581</c:v>
                </c:pt>
                <c:pt idx="6874">
                  <c:v>19869.025570091635</c:v>
                </c:pt>
                <c:pt idx="6875">
                  <c:v>19870.427883023451</c:v>
                </c:pt>
                <c:pt idx="6876">
                  <c:v>19871.829954379791</c:v>
                </c:pt>
                <c:pt idx="6877">
                  <c:v>19873.231784187035</c:v>
                </c:pt>
                <c:pt idx="6878">
                  <c:v>19874.633372471424</c:v>
                </c:pt>
                <c:pt idx="6879">
                  <c:v>19876.0347192593</c:v>
                </c:pt>
                <c:pt idx="6880">
                  <c:v>19877.435824576951</c:v>
                </c:pt>
                <c:pt idx="6881">
                  <c:v>19878.836688450658</c:v>
                </c:pt>
                <c:pt idx="6882">
                  <c:v>19880.237310906738</c:v>
                </c:pt>
                <c:pt idx="6883">
                  <c:v>19881.637691971486</c:v>
                </c:pt>
                <c:pt idx="6884">
                  <c:v>19883.03783167119</c:v>
                </c:pt>
                <c:pt idx="6885">
                  <c:v>19884.437730032136</c:v>
                </c:pt>
                <c:pt idx="6886">
                  <c:v>19885.837387080632</c:v>
                </c:pt>
                <c:pt idx="6887">
                  <c:v>19887.236802842941</c:v>
                </c:pt>
                <c:pt idx="6888">
                  <c:v>19888.63597734537</c:v>
                </c:pt>
                <c:pt idx="6889">
                  <c:v>19890.034910614209</c:v>
                </c:pt>
                <c:pt idx="6890">
                  <c:v>19891.433602675726</c:v>
                </c:pt>
                <c:pt idx="6891">
                  <c:v>19892.832053556216</c:v>
                </c:pt>
                <c:pt idx="6892">
                  <c:v>19894.230263281956</c:v>
                </c:pt>
                <c:pt idx="6893">
                  <c:v>19895.628231879222</c:v>
                </c:pt>
                <c:pt idx="6894">
                  <c:v>19897.025959374296</c:v>
                </c:pt>
                <c:pt idx="6895">
                  <c:v>19898.423445793469</c:v>
                </c:pt>
                <c:pt idx="6896">
                  <c:v>19899.820691162979</c:v>
                </c:pt>
                <c:pt idx="6897">
                  <c:v>19901.217695509131</c:v>
                </c:pt>
                <c:pt idx="6898">
                  <c:v>19902.614458858181</c:v>
                </c:pt>
                <c:pt idx="6899">
                  <c:v>19904.010981236417</c:v>
                </c:pt>
                <c:pt idx="6900">
                  <c:v>19905.407262670105</c:v>
                </c:pt>
                <c:pt idx="6901">
                  <c:v>19906.803303185497</c:v>
                </c:pt>
                <c:pt idx="6902">
                  <c:v>19908.199102808878</c:v>
                </c:pt>
                <c:pt idx="6903">
                  <c:v>19909.594661566502</c:v>
                </c:pt>
                <c:pt idx="6904">
                  <c:v>19910.989979484628</c:v>
                </c:pt>
                <c:pt idx="6905">
                  <c:v>19912.385056589526</c:v>
                </c:pt>
                <c:pt idx="6906">
                  <c:v>19913.77989290746</c:v>
                </c:pt>
                <c:pt idx="6907">
                  <c:v>19915.174488464683</c:v>
                </c:pt>
                <c:pt idx="6908">
                  <c:v>19916.568843287445</c:v>
                </c:pt>
                <c:pt idx="6909">
                  <c:v>19917.962957402011</c:v>
                </c:pt>
                <c:pt idx="6910">
                  <c:v>19919.35683083464</c:v>
                </c:pt>
                <c:pt idx="6911">
                  <c:v>19920.750463611581</c:v>
                </c:pt>
                <c:pt idx="6912">
                  <c:v>19922.143855759085</c:v>
                </c:pt>
                <c:pt idx="6913">
                  <c:v>19923.537007303396</c:v>
                </c:pt>
                <c:pt idx="6914">
                  <c:v>19924.929918270776</c:v>
                </c:pt>
                <c:pt idx="6915">
                  <c:v>19926.322588687475</c:v>
                </c:pt>
                <c:pt idx="6916">
                  <c:v>19927.715018579718</c:v>
                </c:pt>
                <c:pt idx="6917">
                  <c:v>19929.107207973764</c:v>
                </c:pt>
                <c:pt idx="6918">
                  <c:v>19930.499156895854</c:v>
                </c:pt>
                <c:pt idx="6919">
                  <c:v>19931.89086537225</c:v>
                </c:pt>
                <c:pt idx="6920">
                  <c:v>19933.282333429153</c:v>
                </c:pt>
                <c:pt idx="6921">
                  <c:v>19934.673561092826</c:v>
                </c:pt>
                <c:pt idx="6922">
                  <c:v>19936.064548389506</c:v>
                </c:pt>
                <c:pt idx="6923">
                  <c:v>19937.455295345426</c:v>
                </c:pt>
                <c:pt idx="6924">
                  <c:v>19938.84580198683</c:v>
                </c:pt>
                <c:pt idx="6925">
                  <c:v>19940.236068339924</c:v>
                </c:pt>
                <c:pt idx="6926">
                  <c:v>19941.62609443098</c:v>
                </c:pt>
                <c:pt idx="6927">
                  <c:v>19943.015880286199</c:v>
                </c:pt>
                <c:pt idx="6928">
                  <c:v>19944.405425931829</c:v>
                </c:pt>
                <c:pt idx="6929">
                  <c:v>19945.794731394079</c:v>
                </c:pt>
                <c:pt idx="6930">
                  <c:v>19947.183796699195</c:v>
                </c:pt>
                <c:pt idx="6931">
                  <c:v>19948.572621873387</c:v>
                </c:pt>
                <c:pt idx="6932">
                  <c:v>19949.961206942891</c:v>
                </c:pt>
                <c:pt idx="6933">
                  <c:v>19951.349551933923</c:v>
                </c:pt>
                <c:pt idx="6934">
                  <c:v>19952.737656872701</c:v>
                </c:pt>
                <c:pt idx="6935">
                  <c:v>19954.125521785467</c:v>
                </c:pt>
                <c:pt idx="6936">
                  <c:v>19955.513146698417</c:v>
                </c:pt>
                <c:pt idx="6937">
                  <c:v>19956.900531637777</c:v>
                </c:pt>
                <c:pt idx="6938">
                  <c:v>19958.28767662977</c:v>
                </c:pt>
                <c:pt idx="6939">
                  <c:v>19959.67458170059</c:v>
                </c:pt>
                <c:pt idx="6940">
                  <c:v>19961.061246876463</c:v>
                </c:pt>
                <c:pt idx="6941">
                  <c:v>19962.447672183625</c:v>
                </c:pt>
                <c:pt idx="6942">
                  <c:v>19963.833857648246</c:v>
                </c:pt>
                <c:pt idx="6943">
                  <c:v>19965.219803296557</c:v>
                </c:pt>
                <c:pt idx="6944">
                  <c:v>19966.605509154757</c:v>
                </c:pt>
                <c:pt idx="6945">
                  <c:v>19967.990975249071</c:v>
                </c:pt>
                <c:pt idx="6946">
                  <c:v>19969.37620160569</c:v>
                </c:pt>
                <c:pt idx="6947">
                  <c:v>19970.761188250839</c:v>
                </c:pt>
                <c:pt idx="6948">
                  <c:v>19972.145935210679</c:v>
                </c:pt>
                <c:pt idx="6949">
                  <c:v>19973.530442511448</c:v>
                </c:pt>
                <c:pt idx="6950">
                  <c:v>19974.91471017935</c:v>
                </c:pt>
                <c:pt idx="6951">
                  <c:v>19976.298738240559</c:v>
                </c:pt>
                <c:pt idx="6952">
                  <c:v>19977.682526721295</c:v>
                </c:pt>
                <c:pt idx="6953">
                  <c:v>19979.066075647741</c:v>
                </c:pt>
                <c:pt idx="6954">
                  <c:v>19980.4493850461</c:v>
                </c:pt>
                <c:pt idx="6955">
                  <c:v>19981.832454942567</c:v>
                </c:pt>
                <c:pt idx="6956">
                  <c:v>19983.215285363331</c:v>
                </c:pt>
                <c:pt idx="6957">
                  <c:v>19984.597876334596</c:v>
                </c:pt>
                <c:pt idx="6958">
                  <c:v>19985.980227882537</c:v>
                </c:pt>
                <c:pt idx="6959">
                  <c:v>19987.362340033356</c:v>
                </c:pt>
                <c:pt idx="6960">
                  <c:v>19988.744212813239</c:v>
                </c:pt>
                <c:pt idx="6961">
                  <c:v>19990.125846248367</c:v>
                </c:pt>
                <c:pt idx="6962">
                  <c:v>19991.507240364925</c:v>
                </c:pt>
                <c:pt idx="6963">
                  <c:v>19992.888395189122</c:v>
                </c:pt>
                <c:pt idx="6964">
                  <c:v>19994.26931074711</c:v>
                </c:pt>
                <c:pt idx="6965">
                  <c:v>19995.649987065088</c:v>
                </c:pt>
                <c:pt idx="6966">
                  <c:v>19997.030424169239</c:v>
                </c:pt>
                <c:pt idx="6967">
                  <c:v>19998.410622085721</c:v>
                </c:pt>
                <c:pt idx="6968">
                  <c:v>19999.790580840756</c:v>
                </c:pt>
                <c:pt idx="6969">
                  <c:v>20001.17030046049</c:v>
                </c:pt>
                <c:pt idx="6970">
                  <c:v>20002.549780971098</c:v>
                </c:pt>
                <c:pt idx="6971">
                  <c:v>20003.929022398766</c:v>
                </c:pt>
                <c:pt idx="6972">
                  <c:v>20005.308024769689</c:v>
                </c:pt>
                <c:pt idx="6973">
                  <c:v>20006.686788109993</c:v>
                </c:pt>
                <c:pt idx="6974">
                  <c:v>20008.06531244588</c:v>
                </c:pt>
                <c:pt idx="6975">
                  <c:v>20009.443597803522</c:v>
                </c:pt>
                <c:pt idx="6976">
                  <c:v>20010.821644209071</c:v>
                </c:pt>
                <c:pt idx="6977">
                  <c:v>20012.199451688713</c:v>
                </c:pt>
                <c:pt idx="6978">
                  <c:v>20013.577020268625</c:v>
                </c:pt>
                <c:pt idx="6979">
                  <c:v>20014.954349974942</c:v>
                </c:pt>
                <c:pt idx="6980">
                  <c:v>20016.331440833837</c:v>
                </c:pt>
                <c:pt idx="6981">
                  <c:v>20017.708292871499</c:v>
                </c:pt>
                <c:pt idx="6982">
                  <c:v>20019.084906114083</c:v>
                </c:pt>
                <c:pt idx="6983">
                  <c:v>20020.46128058773</c:v>
                </c:pt>
                <c:pt idx="6984">
                  <c:v>20021.837416318605</c:v>
                </c:pt>
                <c:pt idx="6985">
                  <c:v>20023.21331333289</c:v>
                </c:pt>
                <c:pt idx="6986">
                  <c:v>20024.588971656725</c:v>
                </c:pt>
                <c:pt idx="6987">
                  <c:v>20025.964391316269</c:v>
                </c:pt>
                <c:pt idx="6988">
                  <c:v>20027.339572337678</c:v>
                </c:pt>
                <c:pt idx="6989">
                  <c:v>20028.714514747127</c:v>
                </c:pt>
                <c:pt idx="6990">
                  <c:v>20030.089218570742</c:v>
                </c:pt>
                <c:pt idx="6991">
                  <c:v>20031.463683834703</c:v>
                </c:pt>
                <c:pt idx="6992">
                  <c:v>20032.837910565122</c:v>
                </c:pt>
                <c:pt idx="6993">
                  <c:v>20034.211898788199</c:v>
                </c:pt>
                <c:pt idx="6994">
                  <c:v>20035.58564853005</c:v>
                </c:pt>
                <c:pt idx="6995">
                  <c:v>20036.959159816837</c:v>
                </c:pt>
                <c:pt idx="6996">
                  <c:v>20038.33243267471</c:v>
                </c:pt>
                <c:pt idx="6997">
                  <c:v>20039.705467129799</c:v>
                </c:pt>
                <c:pt idx="6998">
                  <c:v>20041.07826320827</c:v>
                </c:pt>
                <c:pt idx="6999">
                  <c:v>20042.450820936258</c:v>
                </c:pt>
                <c:pt idx="7000">
                  <c:v>20043.823140339897</c:v>
                </c:pt>
                <c:pt idx="7001">
                  <c:v>20045.195221445352</c:v>
                </c:pt>
                <c:pt idx="7002">
                  <c:v>20046.567064278755</c:v>
                </c:pt>
                <c:pt idx="7003">
                  <c:v>20047.938668866227</c:v>
                </c:pt>
                <c:pt idx="7004">
                  <c:v>20049.310035233935</c:v>
                </c:pt>
                <c:pt idx="7005">
                  <c:v>20050.681163408011</c:v>
                </c:pt>
                <c:pt idx="7006">
                  <c:v>20052.052053414591</c:v>
                </c:pt>
                <c:pt idx="7007">
                  <c:v>20053.422705279805</c:v>
                </c:pt>
                <c:pt idx="7008">
                  <c:v>20054.793119029793</c:v>
                </c:pt>
                <c:pt idx="7009">
                  <c:v>20056.163294690679</c:v>
                </c:pt>
                <c:pt idx="7010">
                  <c:v>20057.53323228861</c:v>
                </c:pt>
                <c:pt idx="7011">
                  <c:v>20058.902931849716</c:v>
                </c:pt>
                <c:pt idx="7012">
                  <c:v>20060.27239340013</c:v>
                </c:pt>
                <c:pt idx="7013">
                  <c:v>20061.641616965971</c:v>
                </c:pt>
                <c:pt idx="7014">
                  <c:v>20063.010602573377</c:v>
                </c:pt>
                <c:pt idx="7015">
                  <c:v>20064.379350248477</c:v>
                </c:pt>
                <c:pt idx="7016">
                  <c:v>20065.747860017414</c:v>
                </c:pt>
                <c:pt idx="7017">
                  <c:v>20067.116131906267</c:v>
                </c:pt>
                <c:pt idx="7018">
                  <c:v>20068.484165941212</c:v>
                </c:pt>
                <c:pt idx="7019">
                  <c:v>20069.851962148347</c:v>
                </c:pt>
                <c:pt idx="7020">
                  <c:v>20071.219520553797</c:v>
                </c:pt>
                <c:pt idx="7021">
                  <c:v>20072.586841183704</c:v>
                </c:pt>
                <c:pt idx="7022">
                  <c:v>20073.953924064161</c:v>
                </c:pt>
                <c:pt idx="7023">
                  <c:v>20075.320769221311</c:v>
                </c:pt>
                <c:pt idx="7024">
                  <c:v>20076.687376681257</c:v>
                </c:pt>
                <c:pt idx="7025">
                  <c:v>20078.053746470123</c:v>
                </c:pt>
                <c:pt idx="7026">
                  <c:v>20079.41987861404</c:v>
                </c:pt>
                <c:pt idx="7027">
                  <c:v>20080.78577313912</c:v>
                </c:pt>
                <c:pt idx="7028">
                  <c:v>20082.151430071455</c:v>
                </c:pt>
                <c:pt idx="7029">
                  <c:v>20083.516849437186</c:v>
                </c:pt>
                <c:pt idx="7030">
                  <c:v>20084.882031262434</c:v>
                </c:pt>
                <c:pt idx="7031">
                  <c:v>20086.246975573285</c:v>
                </c:pt>
                <c:pt idx="7032">
                  <c:v>20087.611682395855</c:v>
                </c:pt>
                <c:pt idx="7033">
                  <c:v>20088.976151756284</c:v>
                </c:pt>
                <c:pt idx="7034">
                  <c:v>20090.340383680654</c:v>
                </c:pt>
                <c:pt idx="7035">
                  <c:v>20091.704378195067</c:v>
                </c:pt>
                <c:pt idx="7036">
                  <c:v>20093.068135325673</c:v>
                </c:pt>
                <c:pt idx="7037">
                  <c:v>20094.431655098535</c:v>
                </c:pt>
                <c:pt idx="7038">
                  <c:v>20095.794937539787</c:v>
                </c:pt>
                <c:pt idx="7039">
                  <c:v>20097.157982675526</c:v>
                </c:pt>
                <c:pt idx="7040">
                  <c:v>20098.52079053186</c:v>
                </c:pt>
                <c:pt idx="7041">
                  <c:v>20099.883361134889</c:v>
                </c:pt>
                <c:pt idx="7042">
                  <c:v>20101.245694510722</c:v>
                </c:pt>
                <c:pt idx="7043">
                  <c:v>20102.607790685459</c:v>
                </c:pt>
                <c:pt idx="7044">
                  <c:v>20103.969649685187</c:v>
                </c:pt>
                <c:pt idx="7045">
                  <c:v>20105.331271536033</c:v>
                </c:pt>
                <c:pt idx="7046">
                  <c:v>20106.69265626408</c:v>
                </c:pt>
                <c:pt idx="7047">
                  <c:v>20108.053803895426</c:v>
                </c:pt>
                <c:pt idx="7048">
                  <c:v>20109.41471445619</c:v>
                </c:pt>
                <c:pt idx="7049">
                  <c:v>20110.775387972441</c:v>
                </c:pt>
                <c:pt idx="7050">
                  <c:v>20112.135824470275</c:v>
                </c:pt>
                <c:pt idx="7051">
                  <c:v>20113.496023975818</c:v>
                </c:pt>
                <c:pt idx="7052">
                  <c:v>20114.855986515136</c:v>
                </c:pt>
                <c:pt idx="7053">
                  <c:v>20116.215712114339</c:v>
                </c:pt>
                <c:pt idx="7054">
                  <c:v>20117.575200799511</c:v>
                </c:pt>
                <c:pt idx="7055">
                  <c:v>20118.93445259675</c:v>
                </c:pt>
                <c:pt idx="7056">
                  <c:v>20120.293467532138</c:v>
                </c:pt>
                <c:pt idx="7057">
                  <c:v>20121.652245631776</c:v>
                </c:pt>
                <c:pt idx="7058">
                  <c:v>20123.01078692175</c:v>
                </c:pt>
                <c:pt idx="7059">
                  <c:v>20124.369091428151</c:v>
                </c:pt>
                <c:pt idx="7060">
                  <c:v>20125.727159177059</c:v>
                </c:pt>
                <c:pt idx="7061">
                  <c:v>20127.084990194569</c:v>
                </c:pt>
                <c:pt idx="7062">
                  <c:v>20128.442584506771</c:v>
                </c:pt>
                <c:pt idx="7063">
                  <c:v>20129.799942139736</c:v>
                </c:pt>
                <c:pt idx="7064">
                  <c:v>20131.157063119557</c:v>
                </c:pt>
                <c:pt idx="7065">
                  <c:v>20132.513947472318</c:v>
                </c:pt>
                <c:pt idx="7066">
                  <c:v>20133.870595224114</c:v>
                </c:pt>
                <c:pt idx="7067">
                  <c:v>20135.227006401015</c:v>
                </c:pt>
                <c:pt idx="7068">
                  <c:v>20136.583181029098</c:v>
                </c:pt>
                <c:pt idx="7069">
                  <c:v>20137.93911913444</c:v>
                </c:pt>
                <c:pt idx="7070">
                  <c:v>20139.294820743144</c:v>
                </c:pt>
                <c:pt idx="7071">
                  <c:v>20140.650285881267</c:v>
                </c:pt>
                <c:pt idx="7072">
                  <c:v>20142.00551457491</c:v>
                </c:pt>
                <c:pt idx="7073">
                  <c:v>20143.360506850124</c:v>
                </c:pt>
                <c:pt idx="7074">
                  <c:v>20144.715262733011</c:v>
                </c:pt>
                <c:pt idx="7075">
                  <c:v>20146.069782249629</c:v>
                </c:pt>
                <c:pt idx="7076">
                  <c:v>20147.424065426061</c:v>
                </c:pt>
                <c:pt idx="7077">
                  <c:v>20148.778112288379</c:v>
                </c:pt>
                <c:pt idx="7078">
                  <c:v>20150.131922862656</c:v>
                </c:pt>
                <c:pt idx="7079">
                  <c:v>20151.485497174985</c:v>
                </c:pt>
                <c:pt idx="7080">
                  <c:v>20152.838835251405</c:v>
                </c:pt>
                <c:pt idx="7081">
                  <c:v>20154.191937117997</c:v>
                </c:pt>
                <c:pt idx="7082">
                  <c:v>20155.544802800861</c:v>
                </c:pt>
                <c:pt idx="7083">
                  <c:v>20156.897432326041</c:v>
                </c:pt>
                <c:pt idx="7084">
                  <c:v>20158.249825719602</c:v>
                </c:pt>
                <c:pt idx="7085">
                  <c:v>20159.601983007626</c:v>
                </c:pt>
                <c:pt idx="7086">
                  <c:v>20160.953904216181</c:v>
                </c:pt>
                <c:pt idx="7087">
                  <c:v>20162.305589371328</c:v>
                </c:pt>
                <c:pt idx="7088">
                  <c:v>20163.657038499132</c:v>
                </c:pt>
                <c:pt idx="7089">
                  <c:v>20165.008251625681</c:v>
                </c:pt>
                <c:pt idx="7090">
                  <c:v>20166.359228777008</c:v>
                </c:pt>
                <c:pt idx="7091">
                  <c:v>20167.709969979198</c:v>
                </c:pt>
                <c:pt idx="7092">
                  <c:v>20169.060475258309</c:v>
                </c:pt>
                <c:pt idx="7093">
                  <c:v>20170.410744640409</c:v>
                </c:pt>
                <c:pt idx="7094">
                  <c:v>20171.760778151551</c:v>
                </c:pt>
                <c:pt idx="7095">
                  <c:v>20173.110575817791</c:v>
                </c:pt>
                <c:pt idx="7096">
                  <c:v>20174.460137665221</c:v>
                </c:pt>
                <c:pt idx="7097">
                  <c:v>20175.80946371987</c:v>
                </c:pt>
              </c:numCache>
            </c:numRef>
          </c:xVal>
          <c:yVal>
            <c:numRef>
              <c:f>'Без погрешностей'!$P$2:$P$7099</c:f>
              <c:numCache>
                <c:formatCode>General</c:formatCode>
                <c:ptCount val="7098"/>
                <c:pt idx="0">
                  <c:v>0</c:v>
                </c:pt>
                <c:pt idx="1">
                  <c:v>0</c:v>
                </c:pt>
                <c:pt idx="2">
                  <c:v>3.0187163519833163E-5</c:v>
                </c:pt>
                <c:pt idx="3">
                  <c:v>9.0544428821118662E-5</c:v>
                </c:pt>
                <c:pt idx="4">
                  <c:v>1.8105476463464723E-4</c:v>
                </c:pt>
                <c:pt idx="5">
                  <c:v>3.0170117008965436E-4</c:v>
                </c:pt>
                <c:pt idx="6">
                  <c:v>4.5246667464329918E-4</c:v>
                </c:pt>
                <c:pt idx="7">
                  <c:v>6.3333433801035012E-4</c:v>
                </c:pt>
                <c:pt idx="8">
                  <c:v>8.4428725009307005E-4</c:v>
                </c:pt>
                <c:pt idx="9">
                  <c:v>1.0853085309113124E-3</c:v>
                </c:pt>
                <c:pt idx="10">
                  <c:v>1.3563813305328114E-3</c:v>
                </c:pt>
                <c:pt idx="11">
                  <c:v>1.6574888290036816E-3</c:v>
                </c:pt>
                <c:pt idx="12">
                  <c:v>1.9886142362791166E-3</c:v>
                </c:pt>
                <c:pt idx="13">
                  <c:v>2.349740792154283E-3</c:v>
                </c:pt>
                <c:pt idx="14">
                  <c:v>2.7408517661954299E-3</c:v>
                </c:pt>
                <c:pt idx="15">
                  <c:v>3.1619304576711734E-3</c:v>
                </c:pt>
                <c:pt idx="16">
                  <c:v>3.6129601954839989E-3</c:v>
                </c:pt>
                <c:pt idx="17">
                  <c:v>4.0939243381019671E-3</c:v>
                </c:pt>
                <c:pt idx="18">
                  <c:v>4.6048062734905847E-3</c:v>
                </c:pt>
                <c:pt idx="19">
                  <c:v>5.1455894190449098E-3</c:v>
                </c:pt>
                <c:pt idx="20">
                  <c:v>5.716257221521831E-3</c:v>
                </c:pt>
                <c:pt idx="21">
                  <c:v>6.3167931569725402E-3</c:v>
                </c:pt>
                <c:pt idx="22">
                  <c:v>6.9471807306752172E-3</c:v>
                </c:pt>
                <c:pt idx="23">
                  <c:v>7.607403477067896E-3</c:v>
                </c:pt>
                <c:pt idx="24">
                  <c:v>8.2974449596815193E-3</c:v>
                </c:pt>
                <c:pt idx="25">
                  <c:v>9.0172887710731914E-3</c:v>
                </c:pt>
                <c:pt idx="26">
                  <c:v>9.7669185327596414E-3</c:v>
                </c:pt>
                <c:pt idx="27">
                  <c:v>1.0546317895150819E-2</c:v>
                </c:pt>
                <c:pt idx="28">
                  <c:v>1.1355470537483793E-2</c:v>
                </c:pt>
                <c:pt idx="29">
                  <c:v>1.2194360167756678E-2</c:v>
                </c:pt>
                <c:pt idx="30">
                  <c:v>1.3062970522662913E-2</c:v>
                </c:pt>
                <c:pt idx="31">
                  <c:v>1.3961285367525613E-2</c:v>
                </c:pt>
                <c:pt idx="32">
                  <c:v>1.4889288496232183E-2</c:v>
                </c:pt>
                <c:pt idx="33">
                  <c:v>1.5846963731169061E-2</c:v>
                </c:pt>
                <c:pt idx="34">
                  <c:v>1.6834294923156697E-2</c:v>
                </c:pt>
                <c:pt idx="35">
                  <c:v>1.7851265951384671E-2</c:v>
                </c:pt>
                <c:pt idx="36">
                  <c:v>1.8897860723347041E-2</c:v>
                </c:pt>
                <c:pt idx="37">
                  <c:v>1.9974063174777842E-2</c:v>
                </c:pt>
                <c:pt idx="38">
                  <c:v>2.1079857269586794E-2</c:v>
                </c:pt>
                <c:pt idx="39">
                  <c:v>2.2215226999795175E-2</c:v>
                </c:pt>
                <c:pt idx="40">
                  <c:v>2.3380156385471869E-2</c:v>
                </c:pt>
                <c:pt idx="41">
                  <c:v>2.4574629474669651E-2</c:v>
                </c:pt>
                <c:pt idx="42">
                  <c:v>2.5798630343361568E-2</c:v>
                </c:pt>
                <c:pt idx="43">
                  <c:v>2.7052143095377585E-2</c:v>
                </c:pt>
                <c:pt idx="44">
                  <c:v>2.8335151862341319E-2</c:v>
                </c:pt>
                <c:pt idx="45">
                  <c:v>2.9647640803607083E-2</c:v>
                </c:pt>
                <c:pt idx="46">
                  <c:v>3.0989594106196949E-2</c:v>
                </c:pt>
                <c:pt idx="47">
                  <c:v>3.2360995984738142E-2</c:v>
                </c:pt>
                <c:pt idx="48">
                  <c:v>3.3761830681400498E-2</c:v>
                </c:pt>
                <c:pt idx="49">
                  <c:v>3.5192082465834169E-2</c:v>
                </c:pt>
                <c:pt idx="50">
                  <c:v>3.6651735635107444E-2</c:v>
                </c:pt>
                <c:pt idx="51">
                  <c:v>3.8140774513644844E-2</c:v>
                </c:pt>
                <c:pt idx="52">
                  <c:v>3.9659183453165242E-2</c:v>
                </c:pt>
                <c:pt idx="53">
                  <c:v>4.1206946832620363E-2</c:v>
                </c:pt>
                <c:pt idx="54">
                  <c:v>4.278404905813319E-2</c:v>
                </c:pt>
                <c:pt idx="55">
                  <c:v>4.4390474562936863E-2</c:v>
                </c:pt>
                <c:pt idx="56">
                  <c:v>4.6026207807313396E-2</c:v>
                </c:pt>
                <c:pt idx="57">
                  <c:v>4.7691233278532932E-2</c:v>
                </c:pt>
                <c:pt idx="58">
                  <c:v>4.9385535490792901E-2</c:v>
                </c:pt>
                <c:pt idx="59">
                  <c:v>5.110909898515742E-2</c:v>
                </c:pt>
                <c:pt idx="60">
                  <c:v>5.286190832949697E-2</c:v>
                </c:pt>
                <c:pt idx="61">
                  <c:v>5.4643948118427974E-2</c:v>
                </c:pt>
                <c:pt idx="62">
                  <c:v>5.6455202973252995E-2</c:v>
                </c:pt>
                <c:pt idx="63">
                  <c:v>5.8295657541900615E-2</c:v>
                </c:pt>
                <c:pt idx="64">
                  <c:v>6.0165296498865754E-2</c:v>
                </c:pt>
                <c:pt idx="65">
                  <c:v>6.2064104545150184E-2</c:v>
                </c:pt>
                <c:pt idx="66">
                  <c:v>6.3992066408203041E-2</c:v>
                </c:pt>
                <c:pt idx="67">
                  <c:v>6.5949166841861598E-2</c:v>
                </c:pt>
                <c:pt idx="68">
                  <c:v>6.7935390626292294E-2</c:v>
                </c:pt>
                <c:pt idx="69">
                  <c:v>6.9950722567931722E-2</c:v>
                </c:pt>
                <c:pt idx="70">
                  <c:v>7.1995147499427953E-2</c:v>
                </c:pt>
                <c:pt idx="71">
                  <c:v>7.4068650279581955E-2</c:v>
                </c:pt>
                <c:pt idx="72">
                  <c:v>7.6171215793289115E-2</c:v>
                </c:pt>
                <c:pt idx="73">
                  <c:v>7.8302828951481246E-2</c:v>
                </c:pt>
                <c:pt idx="74">
                  <c:v>8.0463474691068043E-2</c:v>
                </c:pt>
                <c:pt idx="75">
                  <c:v>8.2653137974879748E-2</c:v>
                </c:pt>
                <c:pt idx="76">
                  <c:v>8.4871803791608913E-2</c:v>
                </c:pt>
                <c:pt idx="77">
                  <c:v>8.7119457155752936E-2</c:v>
                </c:pt>
                <c:pt idx="78">
                  <c:v>8.9396083107556867E-2</c:v>
                </c:pt>
                <c:pt idx="79">
                  <c:v>9.1701666712955751E-2</c:v>
                </c:pt>
                <c:pt idx="80">
                  <c:v>9.4036193063517889E-2</c:v>
                </c:pt>
                <c:pt idx="81">
                  <c:v>9.6399647276387487E-2</c:v>
                </c:pt>
                <c:pt idx="82">
                  <c:v>9.8792014494228253E-2</c:v>
                </c:pt>
                <c:pt idx="83">
                  <c:v>0.10121327988516642</c:v>
                </c:pt>
                <c:pt idx="84">
                  <c:v>0.10366342864273452</c:v>
                </c:pt>
                <c:pt idx="85">
                  <c:v>0.10614244598581503</c:v>
                </c:pt>
                <c:pt idx="86">
                  <c:v>0.10865031715858381</c:v>
                </c:pt>
                <c:pt idx="87">
                  <c:v>0.11118702743045468</c:v>
                </c:pt>
                <c:pt idx="88">
                  <c:v>0.1137525620960234</c:v>
                </c:pt>
                <c:pt idx="89">
                  <c:v>0.11634690647501152</c:v>
                </c:pt>
                <c:pt idx="90">
                  <c:v>0.11897004591221143</c:v>
                </c:pt>
                <c:pt idx="91">
                  <c:v>0.12162196577743051</c:v>
                </c:pt>
                <c:pt idx="92">
                  <c:v>0.12430265146543622</c:v>
                </c:pt>
                <c:pt idx="93">
                  <c:v>0.12701208839590084</c:v>
                </c:pt>
                <c:pt idx="94">
                  <c:v>0.1297502620133465</c:v>
                </c:pt>
                <c:pt idx="95">
                  <c:v>0.13251715778709075</c:v>
                </c:pt>
                <c:pt idx="96">
                  <c:v>0.13531276121119112</c:v>
                </c:pt>
                <c:pt idx="97">
                  <c:v>0.13813705780439162</c:v>
                </c:pt>
                <c:pt idx="98">
                  <c:v>0.14099003311006766</c:v>
                </c:pt>
                <c:pt idx="99">
                  <c:v>0.14387167269617226</c:v>
                </c:pt>
                <c:pt idx="100">
                  <c:v>0.14678196215518222</c:v>
                </c:pt>
                <c:pt idx="101">
                  <c:v>0.14972088710404322</c:v>
                </c:pt>
                <c:pt idx="102">
                  <c:v>0.15268843318411732</c:v>
                </c:pt>
                <c:pt idx="103">
                  <c:v>0.15568458606112862</c:v>
                </c:pt>
                <c:pt idx="104">
                  <c:v>0.15870933142511026</c:v>
                </c:pt>
                <c:pt idx="105">
                  <c:v>0.16176265499035061</c:v>
                </c:pt>
                <c:pt idx="106">
                  <c:v>0.16484454249534053</c:v>
                </c:pt>
                <c:pt idx="107">
                  <c:v>0.16795497970272041</c:v>
                </c:pt>
                <c:pt idx="108">
                  <c:v>0.17109395239922684</c:v>
                </c:pt>
                <c:pt idx="109">
                  <c:v>0.17426144639564042</c:v>
                </c:pt>
                <c:pt idx="110">
                  <c:v>0.17745744752673295</c:v>
                </c:pt>
                <c:pt idx="111">
                  <c:v>0.1806819416512149</c:v>
                </c:pt>
                <c:pt idx="112">
                  <c:v>0.18393491465168349</c:v>
                </c:pt>
                <c:pt idx="113">
                  <c:v>0.18721635243457035</c:v>
                </c:pt>
                <c:pt idx="114">
                  <c:v>0.19052624093008896</c:v>
                </c:pt>
                <c:pt idx="115">
                  <c:v>0.19386456609218419</c:v>
                </c:pt>
                <c:pt idx="116">
                  <c:v>0.19723131389847903</c:v>
                </c:pt>
                <c:pt idx="117">
                  <c:v>0.20062647035022399</c:v>
                </c:pt>
                <c:pt idx="118">
                  <c:v>0.20405002147224541</c:v>
                </c:pt>
                <c:pt idx="119">
                  <c:v>0.20750195331289423</c:v>
                </c:pt>
                <c:pt idx="120">
                  <c:v>0.21098225194399453</c:v>
                </c:pt>
                <c:pt idx="121">
                  <c:v>0.21449090346079316</c:v>
                </c:pt>
                <c:pt idx="122">
                  <c:v>0.21802789398190792</c:v>
                </c:pt>
                <c:pt idx="123">
                  <c:v>0.22159320964927781</c:v>
                </c:pt>
                <c:pt idx="124">
                  <c:v>0.22518683662811198</c:v>
                </c:pt>
                <c:pt idx="125">
                  <c:v>0.22880876110683909</c:v>
                </c:pt>
                <c:pt idx="126">
                  <c:v>0.23245896929705731</c:v>
                </c:pt>
                <c:pt idx="127">
                  <c:v>0.23613744743348392</c:v>
                </c:pt>
                <c:pt idx="128">
                  <c:v>0.23984418177390554</c:v>
                </c:pt>
                <c:pt idx="129">
                  <c:v>0.24357915859912774</c:v>
                </c:pt>
                <c:pt idx="130">
                  <c:v>0.24734236421292574</c:v>
                </c:pt>
                <c:pt idx="131">
                  <c:v>0.25113378494199456</c:v>
                </c:pt>
                <c:pt idx="132">
                  <c:v>0.25495340713589976</c:v>
                </c:pt>
                <c:pt idx="133">
                  <c:v>0.25880121716702731</c:v>
                </c:pt>
                <c:pt idx="134">
                  <c:v>0.26267720143053502</c:v>
                </c:pt>
                <c:pt idx="135">
                  <c:v>0.26658134634430392</c:v>
                </c:pt>
                <c:pt idx="136">
                  <c:v>0.27051363834888781</c:v>
                </c:pt>
                <c:pt idx="137">
                  <c:v>0.27447406390746559</c:v>
                </c:pt>
                <c:pt idx="138">
                  <c:v>0.27846260950579205</c:v>
                </c:pt>
                <c:pt idx="139">
                  <c:v>0.28247926165214987</c:v>
                </c:pt>
                <c:pt idx="140">
                  <c:v>0.28652400687730023</c:v>
                </c:pt>
                <c:pt idx="141">
                  <c:v>0.2905968317344354</c:v>
                </c:pt>
                <c:pt idx="142">
                  <c:v>0.29469772279912976</c:v>
                </c:pt>
                <c:pt idx="143">
                  <c:v>0.2988266666692927</c:v>
                </c:pt>
                <c:pt idx="144">
                  <c:v>0.30298364996511956</c:v>
                </c:pt>
                <c:pt idx="145">
                  <c:v>0.30716865932904464</c:v>
                </c:pt>
                <c:pt idx="146">
                  <c:v>0.31138168142569311</c:v>
                </c:pt>
                <c:pt idx="147">
                  <c:v>0.31562270294183387</c:v>
                </c:pt>
                <c:pt idx="148">
                  <c:v>0.31989171058633176</c:v>
                </c:pt>
                <c:pt idx="149">
                  <c:v>0.32418869109010073</c:v>
                </c:pt>
                <c:pt idx="150">
                  <c:v>0.32851363120605553</c:v>
                </c:pt>
                <c:pt idx="151">
                  <c:v>0.33286651770906639</c:v>
                </c:pt>
                <c:pt idx="152">
                  <c:v>0.33724733739591023</c:v>
                </c:pt>
                <c:pt idx="153">
                  <c:v>0.34165607708522588</c:v>
                </c:pt>
                <c:pt idx="154">
                  <c:v>0.3460927236174659</c:v>
                </c:pt>
                <c:pt idx="155">
                  <c:v>0.35055726385485037</c:v>
                </c:pt>
                <c:pt idx="156">
                  <c:v>0.35504968468132042</c:v>
                </c:pt>
                <c:pt idx="157">
                  <c:v>0.35956997300249344</c:v>
                </c:pt>
                <c:pt idx="158">
                  <c:v>0.3641181157456137</c:v>
                </c:pt>
                <c:pt idx="159">
                  <c:v>0.36869409985950974</c:v>
                </c:pt>
                <c:pt idx="160">
                  <c:v>0.37329791231454618</c:v>
                </c:pt>
                <c:pt idx="161">
                  <c:v>0.37792954010257906</c:v>
                </c:pt>
                <c:pt idx="162">
                  <c:v>0.38258897023690952</c:v>
                </c:pt>
                <c:pt idx="163">
                  <c:v>0.38727618975223843</c:v>
                </c:pt>
                <c:pt idx="164">
                  <c:v>0.39199118570462144</c:v>
                </c:pt>
                <c:pt idx="165">
                  <c:v>0.39673394517142302</c:v>
                </c:pt>
                <c:pt idx="166">
                  <c:v>0.40150445525127154</c:v>
                </c:pt>
                <c:pt idx="167">
                  <c:v>0.406302703064014</c:v>
                </c:pt>
                <c:pt idx="168">
                  <c:v>0.41112867575067136</c:v>
                </c:pt>
                <c:pt idx="169">
                  <c:v>0.41598236047339354</c:v>
                </c:pt>
                <c:pt idx="170">
                  <c:v>0.42086374441541491</c:v>
                </c:pt>
                <c:pt idx="171">
                  <c:v>0.42577281478100931</c:v>
                </c:pt>
                <c:pt idx="172">
                  <c:v>0.43070955879544598</c:v>
                </c:pt>
                <c:pt idx="173">
                  <c:v>0.43567396370494516</c:v>
                </c:pt>
                <c:pt idx="174">
                  <c:v>0.44066601677663275</c:v>
                </c:pt>
                <c:pt idx="175">
                  <c:v>0.44568570529849838</c:v>
                </c:pt>
                <c:pt idx="176">
                  <c:v>0.45073301657934955</c:v>
                </c:pt>
                <c:pt idx="177">
                  <c:v>0.45580793794876845</c:v>
                </c:pt>
                <c:pt idx="178">
                  <c:v>0.46091045675706777</c:v>
                </c:pt>
                <c:pt idx="179">
                  <c:v>0.46604056037524744</c:v>
                </c:pt>
                <c:pt idx="180">
                  <c:v>0.47119823619495138</c:v>
                </c:pt>
                <c:pt idx="181">
                  <c:v>0.47638347162842337</c:v>
                </c:pt>
                <c:pt idx="182">
                  <c:v>0.48159625410846357</c:v>
                </c:pt>
                <c:pt idx="183">
                  <c:v>0.48683657108838674</c:v>
                </c:pt>
                <c:pt idx="184">
                  <c:v>0.4921044100419773</c:v>
                </c:pt>
                <c:pt idx="185">
                  <c:v>0.49739975846344758</c:v>
                </c:pt>
                <c:pt idx="186">
                  <c:v>0.50272260386739454</c:v>
                </c:pt>
                <c:pt idx="187">
                  <c:v>0.50807293378875729</c:v>
                </c:pt>
                <c:pt idx="188">
                  <c:v>0.51345073578277367</c:v>
                </c:pt>
                <c:pt idx="189">
                  <c:v>0.51885599742493904</c:v>
                </c:pt>
                <c:pt idx="190">
                  <c:v>0.52428870631096236</c:v>
                </c:pt>
                <c:pt idx="191">
                  <c:v>0.52974885005672523</c:v>
                </c:pt>
                <c:pt idx="192">
                  <c:v>0.53523641629823859</c:v>
                </c:pt>
                <c:pt idx="193">
                  <c:v>0.54075139269160144</c:v>
                </c:pt>
                <c:pt idx="194">
                  <c:v>0.54629376691295828</c:v>
                </c:pt>
                <c:pt idx="195">
                  <c:v>0.55186352665845839</c:v>
                </c:pt>
                <c:pt idx="196">
                  <c:v>0.55746065964421176</c:v>
                </c:pt>
                <c:pt idx="197">
                  <c:v>0.56308515360625011</c:v>
                </c:pt>
                <c:pt idx="198">
                  <c:v>0.5687369963004838</c:v>
                </c:pt>
                <c:pt idx="199">
                  <c:v>0.57441617550265966</c:v>
                </c:pt>
                <c:pt idx="200">
                  <c:v>0.58012267900832304</c:v>
                </c:pt>
                <c:pt idx="201">
                  <c:v>0.58585649463277234</c:v>
                </c:pt>
                <c:pt idx="202">
                  <c:v>0.59161761021102033</c:v>
                </c:pt>
                <c:pt idx="203">
                  <c:v>0.59740601359775281</c:v>
                </c:pt>
                <c:pt idx="204">
                  <c:v>0.60322169266728809</c:v>
                </c:pt>
                <c:pt idx="205">
                  <c:v>0.6090646353135345</c:v>
                </c:pt>
                <c:pt idx="206">
                  <c:v>0.6149348294499517</c:v>
                </c:pt>
                <c:pt idx="207">
                  <c:v>0.62083226300950933</c:v>
                </c:pt>
                <c:pt idx="208">
                  <c:v>0.62675692394464622</c:v>
                </c:pt>
                <c:pt idx="209">
                  <c:v>0.63270880022723075</c:v>
                </c:pt>
                <c:pt idx="210">
                  <c:v>0.63868787984851971</c:v>
                </c:pt>
                <c:pt idx="211">
                  <c:v>0.64469415081911874</c:v>
                </c:pt>
                <c:pt idx="212">
                  <c:v>0.6507276011689419</c:v>
                </c:pt>
                <c:pt idx="213">
                  <c:v>0.65678821894717254</c:v>
                </c:pt>
                <c:pt idx="214">
                  <c:v>0.66287599222222215</c:v>
                </c:pt>
                <c:pt idx="215">
                  <c:v>0.6689909090816919</c:v>
                </c:pt>
                <c:pt idx="216">
                  <c:v>0.67513295763233205</c:v>
                </c:pt>
                <c:pt idx="217">
                  <c:v>0.68130212600000317</c:v>
                </c:pt>
                <c:pt idx="218">
                  <c:v>0.6874984023296361</c:v>
                </c:pt>
                <c:pt idx="219">
                  <c:v>0.6937217747851927</c:v>
                </c:pt>
                <c:pt idx="220">
                  <c:v>0.69997223154962662</c:v>
                </c:pt>
                <c:pt idx="221">
                  <c:v>0.70624976082484492</c:v>
                </c:pt>
                <c:pt idx="222">
                  <c:v>0.71255435083166807</c:v>
                </c:pt>
                <c:pt idx="223">
                  <c:v>0.71888598980979168</c:v>
                </c:pt>
                <c:pt idx="224">
                  <c:v>0.72524466601774662</c:v>
                </c:pt>
                <c:pt idx="225">
                  <c:v>0.73163036773286161</c:v>
                </c:pt>
                <c:pt idx="226">
                  <c:v>0.73804308325122425</c:v>
                </c:pt>
                <c:pt idx="227">
                  <c:v>0.7444828008876414</c:v>
                </c:pt>
                <c:pt idx="228">
                  <c:v>0.75094950897560298</c:v>
                </c:pt>
                <c:pt idx="229">
                  <c:v>0.75744319586724029</c:v>
                </c:pt>
                <c:pt idx="230">
                  <c:v>0.76396384993329181</c:v>
                </c:pt>
                <c:pt idx="231">
                  <c:v>0.77051145956306177</c:v>
                </c:pt>
                <c:pt idx="232">
                  <c:v>0.77708601316438353</c:v>
                </c:pt>
                <c:pt idx="233">
                  <c:v>0.78368749916358149</c:v>
                </c:pt>
                <c:pt idx="234">
                  <c:v>0.79031590600543311</c:v>
                </c:pt>
                <c:pt idx="235">
                  <c:v>0.7969712221531321</c:v>
                </c:pt>
                <c:pt idx="236">
                  <c:v>0.80365343608824846</c:v>
                </c:pt>
                <c:pt idx="237">
                  <c:v>0.81036253631069344</c:v>
                </c:pt>
                <c:pt idx="238">
                  <c:v>0.81709851133868105</c:v>
                </c:pt>
                <c:pt idx="239">
                  <c:v>0.82386134970868974</c:v>
                </c:pt>
                <c:pt idx="240">
                  <c:v>0.83065103997542744</c:v>
                </c:pt>
                <c:pt idx="241">
                  <c:v>0.83746757071179156</c:v>
                </c:pt>
                <c:pt idx="242">
                  <c:v>0.84431093050883466</c:v>
                </c:pt>
                <c:pt idx="243">
                  <c:v>0.85118110797572499</c:v>
                </c:pt>
                <c:pt idx="244">
                  <c:v>0.85807809173971183</c:v>
                </c:pt>
                <c:pt idx="245">
                  <c:v>0.86500187044608723</c:v>
                </c:pt>
                <c:pt idx="246">
                  <c:v>0.87195243275814915</c:v>
                </c:pt>
                <c:pt idx="247">
                  <c:v>0.87892976735716644</c:v>
                </c:pt>
                <c:pt idx="248">
                  <c:v>0.88593386294234033</c:v>
                </c:pt>
                <c:pt idx="249">
                  <c:v>0.89296470823077012</c:v>
                </c:pt>
                <c:pt idx="250">
                  <c:v>0.90002229195741457</c:v>
                </c:pt>
                <c:pt idx="251">
                  <c:v>0.9071066028750574</c:v>
                </c:pt>
                <c:pt idx="252">
                  <c:v>0.91421762975427046</c:v>
                </c:pt>
                <c:pt idx="253">
                  <c:v>0.9213553613833777</c:v>
                </c:pt>
                <c:pt idx="254">
                  <c:v>0.92851978656841949</c:v>
                </c:pt>
                <c:pt idx="255">
                  <c:v>0.93571089413311603</c:v>
                </c:pt>
                <c:pt idx="256">
                  <c:v>0.94292867291883253</c:v>
                </c:pt>
                <c:pt idx="257">
                  <c:v>0.95017311178454245</c:v>
                </c:pt>
                <c:pt idx="258">
                  <c:v>0.95744419960679361</c:v>
                </c:pt>
                <c:pt idx="259">
                  <c:v>0.96474192527967051</c:v>
                </c:pt>
                <c:pt idx="260">
                  <c:v>0.97206627771476006</c:v>
                </c:pt>
                <c:pt idx="261">
                  <c:v>0.97941724584111678</c:v>
                </c:pt>
                <c:pt idx="262">
                  <c:v>0.98679481860522678</c:v>
                </c:pt>
                <c:pt idx="263">
                  <c:v>0.99419898497097181</c:v>
                </c:pt>
                <c:pt idx="264">
                  <c:v>1.0016297339195968</c:v>
                </c:pt>
                <c:pt idx="265">
                  <c:v>1.0090870544496711</c:v>
                </c:pt>
                <c:pt idx="266">
                  <c:v>1.016570935577058</c:v>
                </c:pt>
                <c:pt idx="267">
                  <c:v>1.024081366334876</c:v>
                </c:pt>
                <c:pt idx="268">
                  <c:v>1.0316183357734658</c:v>
                </c:pt>
                <c:pt idx="269">
                  <c:v>1.039181832960357</c:v>
                </c:pt>
                <c:pt idx="270">
                  <c:v>1.0467718469802312</c:v>
                </c:pt>
                <c:pt idx="271">
                  <c:v>1.0543883669348881</c:v>
                </c:pt>
                <c:pt idx="272">
                  <c:v>1.0620313819432112</c:v>
                </c:pt>
                <c:pt idx="273">
                  <c:v>1.0697008811411359</c:v>
                </c:pt>
                <c:pt idx="274">
                  <c:v>1.0773968536816119</c:v>
                </c:pt>
                <c:pt idx="275">
                  <c:v>1.0851192887345698</c:v>
                </c:pt>
                <c:pt idx="276">
                  <c:v>1.0928681754868892</c:v>
                </c:pt>
                <c:pt idx="277">
                  <c:v>1.1006435031423609</c:v>
                </c:pt>
                <c:pt idx="278">
                  <c:v>1.1084452609216602</c:v>
                </c:pt>
                <c:pt idx="279">
                  <c:v>1.1162734380623029</c:v>
                </c:pt>
                <c:pt idx="280">
                  <c:v>1.1241280238186202</c:v>
                </c:pt>
                <c:pt idx="281">
                  <c:v>1.1320090074617213</c:v>
                </c:pt>
                <c:pt idx="282">
                  <c:v>1.1399163782794597</c:v>
                </c:pt>
                <c:pt idx="283">
                  <c:v>1.1478501255764033</c:v>
                </c:pt>
                <c:pt idx="284">
                  <c:v>1.1558102386737952</c:v>
                </c:pt>
                <c:pt idx="285">
                  <c:v>1.163796706909525</c:v>
                </c:pt>
                <c:pt idx="286">
                  <c:v>1.1718095196380951</c:v>
                </c:pt>
                <c:pt idx="287">
                  <c:v>1.179848666230584</c:v>
                </c:pt>
                <c:pt idx="288">
                  <c:v>1.187914136074621</c:v>
                </c:pt>
                <c:pt idx="289">
                  <c:v>1.1960059185743421</c:v>
                </c:pt>
                <c:pt idx="290">
                  <c:v>1.2041240031503668</c:v>
                </c:pt>
                <c:pt idx="291">
                  <c:v>1.2122683792397639</c:v>
                </c:pt>
                <c:pt idx="292">
                  <c:v>1.220439036296012</c:v>
                </c:pt>
                <c:pt idx="293">
                  <c:v>1.2286359637889741</c:v>
                </c:pt>
                <c:pt idx="294">
                  <c:v>1.2368591512048619</c:v>
                </c:pt>
                <c:pt idx="295">
                  <c:v>1.2451085880462069</c:v>
                </c:pt>
                <c:pt idx="296">
                  <c:v>1.25338426383182</c:v>
                </c:pt>
                <c:pt idx="297">
                  <c:v>1.2616861680967701</c:v>
                </c:pt>
                <c:pt idx="298">
                  <c:v>1.2700142903923408</c:v>
                </c:pt>
                <c:pt idx="299">
                  <c:v>1.2783686202860081</c:v>
                </c:pt>
                <c:pt idx="300">
                  <c:v>1.286749147361401</c:v>
                </c:pt>
                <c:pt idx="301">
                  <c:v>1.2951558612182754</c:v>
                </c:pt>
                <c:pt idx="302">
                  <c:v>1.3035887514724738</c:v>
                </c:pt>
                <c:pt idx="303">
                  <c:v>1.3120478077559061</c:v>
                </c:pt>
                <c:pt idx="304">
                  <c:v>1.3205330197165053</c:v>
                </c:pt>
                <c:pt idx="305">
                  <c:v>1.3290443770182039</c:v>
                </c:pt>
                <c:pt idx="306">
                  <c:v>1.3375818693408981</c:v>
                </c:pt>
                <c:pt idx="307">
                  <c:v>1.3461454863804201</c:v>
                </c:pt>
                <c:pt idx="308">
                  <c:v>1.354735217848501</c:v>
                </c:pt>
                <c:pt idx="309">
                  <c:v>1.363351053472746</c:v>
                </c:pt>
                <c:pt idx="310">
                  <c:v>1.3719929829965991</c:v>
                </c:pt>
                <c:pt idx="311">
                  <c:v>1.380660996179313</c:v>
                </c:pt>
                <c:pt idx="312">
                  <c:v>1.389355082795916</c:v>
                </c:pt>
                <c:pt idx="313">
                  <c:v>1.3980752326371859</c:v>
                </c:pt>
                <c:pt idx="314">
                  <c:v>1.4068214355096136</c:v>
                </c:pt>
                <c:pt idx="315">
                  <c:v>1.4155936812353755</c:v>
                </c:pt>
                <c:pt idx="316">
                  <c:v>1.4243919596523027</c:v>
                </c:pt>
                <c:pt idx="317">
                  <c:v>1.4332162606138459</c:v>
                </c:pt>
                <c:pt idx="318">
                  <c:v>1.442066573989053</c:v>
                </c:pt>
                <c:pt idx="319">
                  <c:v>1.450942889662528</c:v>
                </c:pt>
                <c:pt idx="320">
                  <c:v>1.4598451975344116</c:v>
                </c:pt>
                <c:pt idx="321">
                  <c:v>1.4687734875203418</c:v>
                </c:pt>
                <c:pt idx="322">
                  <c:v>1.4777277495514298</c:v>
                </c:pt>
                <c:pt idx="323">
                  <c:v>1.4867079735742232</c:v>
                </c:pt>
                <c:pt idx="324">
                  <c:v>1.4957141495506818</c:v>
                </c:pt>
                <c:pt idx="325">
                  <c:v>1.5047462674581478</c:v>
                </c:pt>
                <c:pt idx="326">
                  <c:v>1.5138043172893065</c:v>
                </c:pt>
                <c:pt idx="327">
                  <c:v>1.5228882890521709</c:v>
                </c:pt>
                <c:pt idx="328">
                  <c:v>1.5319981727700378</c:v>
                </c:pt>
                <c:pt idx="329">
                  <c:v>1.5411339584814658</c:v>
                </c:pt>
                <c:pt idx="330">
                  <c:v>1.550295636240244</c:v>
                </c:pt>
                <c:pt idx="331">
                  <c:v>1.559483196115363</c:v>
                </c:pt>
                <c:pt idx="332">
                  <c:v>1.5686966281909829</c:v>
                </c:pt>
                <c:pt idx="333">
                  <c:v>1.5779359225664049</c:v>
                </c:pt>
                <c:pt idx="334">
                  <c:v>1.5872010693560441</c:v>
                </c:pt>
                <c:pt idx="335">
                  <c:v>1.5964920586893947</c:v>
                </c:pt>
                <c:pt idx="336">
                  <c:v>1.6058088807110069</c:v>
                </c:pt>
                <c:pt idx="337">
                  <c:v>1.6151515255804549</c:v>
                </c:pt>
                <c:pt idx="338">
                  <c:v>1.6245199834723052</c:v>
                </c:pt>
                <c:pt idx="339">
                  <c:v>1.6339142445760899</c:v>
                </c:pt>
                <c:pt idx="340">
                  <c:v>1.6433342990962798</c:v>
                </c:pt>
                <c:pt idx="341">
                  <c:v>1.6527801372522533</c:v>
                </c:pt>
                <c:pt idx="342">
                  <c:v>1.6622517492782642</c:v>
                </c:pt>
                <c:pt idx="343">
                  <c:v>1.671749125423418</c:v>
                </c:pt>
                <c:pt idx="344">
                  <c:v>1.681272255951642</c:v>
                </c:pt>
                <c:pt idx="345">
                  <c:v>1.6908211311416532</c:v>
                </c:pt>
                <c:pt idx="346">
                  <c:v>1.7003957412869339</c:v>
                </c:pt>
                <c:pt idx="347">
                  <c:v>1.7099960766957019</c:v>
                </c:pt>
                <c:pt idx="348">
                  <c:v>1.7196221276908799</c:v>
                </c:pt>
                <c:pt idx="349">
                  <c:v>1.7292738846100699</c:v>
                </c:pt>
                <c:pt idx="350">
                  <c:v>1.738951337805523</c:v>
                </c:pt>
                <c:pt idx="351">
                  <c:v>1.7486544776441117</c:v>
                </c:pt>
                <c:pt idx="352">
                  <c:v>1.7583832945073019</c:v>
                </c:pt>
                <c:pt idx="353">
                  <c:v>1.7681377787911252</c:v>
                </c:pt>
                <c:pt idx="354">
                  <c:v>1.7779179209061473</c:v>
                </c:pt>
                <c:pt idx="355">
                  <c:v>1.7877237112774456</c:v>
                </c:pt>
                <c:pt idx="356">
                  <c:v>1.79755514034458</c:v>
                </c:pt>
                <c:pt idx="357">
                  <c:v>1.8074121985615581</c:v>
                </c:pt>
                <c:pt idx="358">
                  <c:v>1.817294876396818</c:v>
                </c:pt>
                <c:pt idx="359">
                  <c:v>1.8272031643331912</c:v>
                </c:pt>
                <c:pt idx="360">
                  <c:v>1.8371370528678819</c:v>
                </c:pt>
                <c:pt idx="361">
                  <c:v>1.8470965325124349</c:v>
                </c:pt>
                <c:pt idx="362">
                  <c:v>1.8570815937927112</c:v>
                </c:pt>
                <c:pt idx="363">
                  <c:v>1.8670922272488559</c:v>
                </c:pt>
                <c:pt idx="364">
                  <c:v>1.8771284234352781</c:v>
                </c:pt>
                <c:pt idx="365">
                  <c:v>1.8871901729206151</c:v>
                </c:pt>
                <c:pt idx="366">
                  <c:v>1.8972774662877114</c:v>
                </c:pt>
                <c:pt idx="367">
                  <c:v>1.907390294133589</c:v>
                </c:pt>
                <c:pt idx="368">
                  <c:v>1.9175286470694206</c:v>
                </c:pt>
                <c:pt idx="369">
                  <c:v>1.9276925157205029</c:v>
                </c:pt>
                <c:pt idx="370">
                  <c:v>1.9378818907262281</c:v>
                </c:pt>
                <c:pt idx="371">
                  <c:v>1.9480967627400569</c:v>
                </c:pt>
                <c:pt idx="372">
                  <c:v>1.9583371224294961</c:v>
                </c:pt>
                <c:pt idx="373">
                  <c:v>1.9686029604760655</c:v>
                </c:pt>
                <c:pt idx="374">
                  <c:v>1.9788942675752739</c:v>
                </c:pt>
                <c:pt idx="375">
                  <c:v>1.9892110344365954</c:v>
                </c:pt>
                <c:pt idx="376">
                  <c:v>1.9995532517834349</c:v>
                </c:pt>
                <c:pt idx="377">
                  <c:v>2.0099209103531108</c:v>
                </c:pt>
                <c:pt idx="378">
                  <c:v>2.0203140008968234</c:v>
                </c:pt>
                <c:pt idx="379">
                  <c:v>2.0307325141796246</c:v>
                </c:pt>
                <c:pt idx="380">
                  <c:v>2.0411764409804034</c:v>
                </c:pt>
                <c:pt idx="381">
                  <c:v>2.0516457720918435</c:v>
                </c:pt>
                <c:pt idx="382">
                  <c:v>2.062140498320415</c:v>
                </c:pt>
                <c:pt idx="383">
                  <c:v>2.0726606104863321</c:v>
                </c:pt>
                <c:pt idx="384">
                  <c:v>2.0832060994235349</c:v>
                </c:pt>
                <c:pt idx="385">
                  <c:v>2.0937769559796648</c:v>
                </c:pt>
                <c:pt idx="386">
                  <c:v>2.1043731710160336</c:v>
                </c:pt>
                <c:pt idx="387">
                  <c:v>2.1149947354075995</c:v>
                </c:pt>
                <c:pt idx="388">
                  <c:v>2.1256416400429425</c:v>
                </c:pt>
                <c:pt idx="389">
                  <c:v>2.136313875824237</c:v>
                </c:pt>
                <c:pt idx="390">
                  <c:v>2.147011433667227</c:v>
                </c:pt>
                <c:pt idx="391">
                  <c:v>2.1577343045012003</c:v>
                </c:pt>
                <c:pt idx="392">
                  <c:v>2.1684824792689597</c:v>
                </c:pt>
                <c:pt idx="393">
                  <c:v>2.1792559489268046</c:v>
                </c:pt>
                <c:pt idx="394">
                  <c:v>2.1900547044444982</c:v>
                </c:pt>
                <c:pt idx="395">
                  <c:v>2.2008787368052438</c:v>
                </c:pt>
                <c:pt idx="396">
                  <c:v>2.2117280370056638</c:v>
                </c:pt>
                <c:pt idx="397">
                  <c:v>2.2226025960557676</c:v>
                </c:pt>
                <c:pt idx="398">
                  <c:v>2.2335024049789332</c:v>
                </c:pt>
                <c:pt idx="399">
                  <c:v>2.2444274548118743</c:v>
                </c:pt>
                <c:pt idx="400">
                  <c:v>2.255377736604621</c:v>
                </c:pt>
                <c:pt idx="401">
                  <c:v>2.266353241420497</c:v>
                </c:pt>
                <c:pt idx="402">
                  <c:v>2.2773539603360811</c:v>
                </c:pt>
                <c:pt idx="403">
                  <c:v>2.2883798844412024</c:v>
                </c:pt>
                <c:pt idx="404">
                  <c:v>2.2994310048388962</c:v>
                </c:pt>
                <c:pt idx="405">
                  <c:v>2.3105073126453934</c:v>
                </c:pt>
                <c:pt idx="406">
                  <c:v>2.3216087989900829</c:v>
                </c:pt>
                <c:pt idx="407">
                  <c:v>2.3327354550155017</c:v>
                </c:pt>
                <c:pt idx="408">
                  <c:v>2.3438872718772976</c:v>
                </c:pt>
                <c:pt idx="409">
                  <c:v>2.3550642407442068</c:v>
                </c:pt>
                <c:pt idx="410">
                  <c:v>2.3662663527980379</c:v>
                </c:pt>
                <c:pt idx="411">
                  <c:v>2.3774935992336346</c:v>
                </c:pt>
                <c:pt idx="412">
                  <c:v>2.3887459712588632</c:v>
                </c:pt>
                <c:pt idx="413">
                  <c:v>2.4000234600945798</c:v>
                </c:pt>
                <c:pt idx="414">
                  <c:v>2.411326056974608</c:v>
                </c:pt>
                <c:pt idx="415">
                  <c:v>2.4226537531457168</c:v>
                </c:pt>
                <c:pt idx="416">
                  <c:v>2.4340065398675947</c:v>
                </c:pt>
                <c:pt idx="417">
                  <c:v>2.4453844084128273</c:v>
                </c:pt>
                <c:pt idx="418">
                  <c:v>2.4567873500668678</c:v>
                </c:pt>
                <c:pt idx="419">
                  <c:v>2.4682153561280198</c:v>
                </c:pt>
                <c:pt idx="420">
                  <c:v>2.4796684179074098</c:v>
                </c:pt>
                <c:pt idx="421">
                  <c:v>2.4911465267289628</c:v>
                </c:pt>
                <c:pt idx="422">
                  <c:v>2.5026496739293793</c:v>
                </c:pt>
                <c:pt idx="423">
                  <c:v>2.5141778508581134</c:v>
                </c:pt>
                <c:pt idx="424">
                  <c:v>2.5257310488773443</c:v>
                </c:pt>
                <c:pt idx="425">
                  <c:v>2.5373092593619528</c:v>
                </c:pt>
                <c:pt idx="426">
                  <c:v>2.5489124736995055</c:v>
                </c:pt>
                <c:pt idx="427">
                  <c:v>2.5605406832902258</c:v>
                </c:pt>
                <c:pt idx="428">
                  <c:v>2.5721938795469659</c:v>
                </c:pt>
                <c:pt idx="429">
                  <c:v>2.5838720538951887</c:v>
                </c:pt>
                <c:pt idx="430">
                  <c:v>2.5955751977729462</c:v>
                </c:pt>
                <c:pt idx="431">
                  <c:v>2.6073033026308483</c:v>
                </c:pt>
                <c:pt idx="432">
                  <c:v>2.6190563599320469</c:v>
                </c:pt>
                <c:pt idx="433">
                  <c:v>2.6308343611522123</c:v>
                </c:pt>
                <c:pt idx="434">
                  <c:v>2.6426372977795025</c:v>
                </c:pt>
                <c:pt idx="435">
                  <c:v>2.6544651613145467</c:v>
                </c:pt>
                <c:pt idx="436">
                  <c:v>2.6663179432704234</c:v>
                </c:pt>
                <c:pt idx="437">
                  <c:v>2.6781956351726302</c:v>
                </c:pt>
                <c:pt idx="438">
                  <c:v>2.690098228559068</c:v>
                </c:pt>
                <c:pt idx="439">
                  <c:v>2.7020257149800142</c:v>
                </c:pt>
                <c:pt idx="440">
                  <c:v>2.7139780859980989</c:v>
                </c:pt>
                <c:pt idx="441">
                  <c:v>2.725955333188284</c:v>
                </c:pt>
                <c:pt idx="442">
                  <c:v>2.7379574481378453</c:v>
                </c:pt>
                <c:pt idx="443">
                  <c:v>2.7499844224463348</c:v>
                </c:pt>
                <c:pt idx="444">
                  <c:v>2.762036247725574</c:v>
                </c:pt>
                <c:pt idx="445">
                  <c:v>2.7741129155996229</c:v>
                </c:pt>
                <c:pt idx="446">
                  <c:v>2.7862144177047621</c:v>
                </c:pt>
                <c:pt idx="447">
                  <c:v>2.7983407456894636</c:v>
                </c:pt>
                <c:pt idx="448">
                  <c:v>2.8104918912143719</c:v>
                </c:pt>
                <c:pt idx="449">
                  <c:v>2.822667845952286</c:v>
                </c:pt>
                <c:pt idx="450">
                  <c:v>2.8348686015881279</c:v>
                </c:pt>
                <c:pt idx="451">
                  <c:v>2.8470941498189299</c:v>
                </c:pt>
                <c:pt idx="452">
                  <c:v>2.8593444823538023</c:v>
                </c:pt>
                <c:pt idx="453">
                  <c:v>2.8716195909139195</c:v>
                </c:pt>
                <c:pt idx="454">
                  <c:v>2.8839194672324946</c:v>
                </c:pt>
                <c:pt idx="455">
                  <c:v>2.896244103054753</c:v>
                </c:pt>
                <c:pt idx="456">
                  <c:v>2.9085934901379225</c:v>
                </c:pt>
                <c:pt idx="457">
                  <c:v>2.9209676202511941</c:v>
                </c:pt>
                <c:pt idx="458">
                  <c:v>2.933366485175716</c:v>
                </c:pt>
                <c:pt idx="459">
                  <c:v>2.9457900767045611</c:v>
                </c:pt>
                <c:pt idx="460">
                  <c:v>2.95823838664271</c:v>
                </c:pt>
                <c:pt idx="461">
                  <c:v>2.9707114068070273</c:v>
                </c:pt>
                <c:pt idx="462">
                  <c:v>2.9832091290262404</c:v>
                </c:pt>
                <c:pt idx="463">
                  <c:v>2.9957315451409214</c:v>
                </c:pt>
                <c:pt idx="464">
                  <c:v>3.0082786470034533</c:v>
                </c:pt>
                <c:pt idx="465">
                  <c:v>3.0208504264780243</c:v>
                </c:pt>
                <c:pt idx="466">
                  <c:v>3.033446875440597</c:v>
                </c:pt>
                <c:pt idx="467">
                  <c:v>3.0460679857788864</c:v>
                </c:pt>
                <c:pt idx="468">
                  <c:v>3.0587137493923429</c:v>
                </c:pt>
                <c:pt idx="469">
                  <c:v>3.0713841581921244</c:v>
                </c:pt>
                <c:pt idx="470">
                  <c:v>3.0840792041010818</c:v>
                </c:pt>
                <c:pt idx="471">
                  <c:v>3.0967988790537375</c:v>
                </c:pt>
                <c:pt idx="472">
                  <c:v>3.1095431749962561</c:v>
                </c:pt>
                <c:pt idx="473">
                  <c:v>3.1223120838864311</c:v>
                </c:pt>
                <c:pt idx="474">
                  <c:v>3.1351055976936588</c:v>
                </c:pt>
                <c:pt idx="475">
                  <c:v>3.147923708398924</c:v>
                </c:pt>
                <c:pt idx="476">
                  <c:v>3.1607664079947662</c:v>
                </c:pt>
                <c:pt idx="477">
                  <c:v>3.1736336884852743</c:v>
                </c:pt>
                <c:pt idx="478">
                  <c:v>3.1865255418860539</c:v>
                </c:pt>
                <c:pt idx="479">
                  <c:v>3.1994419602242083</c:v>
                </c:pt>
                <c:pt idx="480">
                  <c:v>3.2123829355383244</c:v>
                </c:pt>
                <c:pt idx="481">
                  <c:v>3.2253484598784437</c:v>
                </c:pt>
                <c:pt idx="482">
                  <c:v>3.2383385253060433</c:v>
                </c:pt>
                <c:pt idx="483">
                  <c:v>3.2513531238940185</c:v>
                </c:pt>
                <c:pt idx="484">
                  <c:v>3.2643922477266609</c:v>
                </c:pt>
                <c:pt idx="485">
                  <c:v>3.277455888899631</c:v>
                </c:pt>
                <c:pt idx="486">
                  <c:v>3.290544039519951</c:v>
                </c:pt>
                <c:pt idx="487">
                  <c:v>3.3036566917059709</c:v>
                </c:pt>
                <c:pt idx="488">
                  <c:v>3.3167938375873565</c:v>
                </c:pt>
                <c:pt idx="489">
                  <c:v>3.3299554693050633</c:v>
                </c:pt>
                <c:pt idx="490">
                  <c:v>3.3431415790113235</c:v>
                </c:pt>
                <c:pt idx="491">
                  <c:v>3.3563521588696106</c:v>
                </c:pt>
                <c:pt idx="492">
                  <c:v>3.3695872010546419</c:v>
                </c:pt>
                <c:pt idx="493">
                  <c:v>3.382846697752337</c:v>
                </c:pt>
                <c:pt idx="494">
                  <c:v>3.396130641159806</c:v>
                </c:pt>
                <c:pt idx="495">
                  <c:v>3.409439023485334</c:v>
                </c:pt>
                <c:pt idx="496">
                  <c:v>3.4227718369483524</c:v>
                </c:pt>
                <c:pt idx="497">
                  <c:v>3.4361290737794206</c:v>
                </c:pt>
                <c:pt idx="498">
                  <c:v>3.4495107262202134</c:v>
                </c:pt>
                <c:pt idx="499">
                  <c:v>3.4629167865234911</c:v>
                </c:pt>
                <c:pt idx="500">
                  <c:v>3.4763472469530838</c:v>
                </c:pt>
                <c:pt idx="501">
                  <c:v>3.4898020997838723</c:v>
                </c:pt>
                <c:pt idx="502">
                  <c:v>3.503281337301769</c:v>
                </c:pt>
                <c:pt idx="503">
                  <c:v>3.5167849518036909</c:v>
                </c:pt>
                <c:pt idx="504">
                  <c:v>3.53031293559755</c:v>
                </c:pt>
                <c:pt idx="505">
                  <c:v>3.5438652810022271</c:v>
                </c:pt>
                <c:pt idx="506">
                  <c:v>3.557441980347551</c:v>
                </c:pt>
                <c:pt idx="507">
                  <c:v>3.5710430259742831</c:v>
                </c:pt>
                <c:pt idx="508">
                  <c:v>3.5846684102340993</c:v>
                </c:pt>
                <c:pt idx="509">
                  <c:v>3.5983181254895626</c:v>
                </c:pt>
                <c:pt idx="510">
                  <c:v>3.6119921641141075</c:v>
                </c:pt>
                <c:pt idx="511">
                  <c:v>3.6256905184920245</c:v>
                </c:pt>
                <c:pt idx="512">
                  <c:v>3.639413181018432</c:v>
                </c:pt>
                <c:pt idx="513">
                  <c:v>3.6531601440992687</c:v>
                </c:pt>
                <c:pt idx="514">
                  <c:v>3.666931400151261</c:v>
                </c:pt>
                <c:pt idx="515">
                  <c:v>3.680726941601915</c:v>
                </c:pt>
                <c:pt idx="516">
                  <c:v>3.6945467608894864</c:v>
                </c:pt>
                <c:pt idx="517">
                  <c:v>3.7083908504629743</c:v>
                </c:pt>
                <c:pt idx="518">
                  <c:v>3.7222592027820864</c:v>
                </c:pt>
                <c:pt idx="519">
                  <c:v>3.7361518103172364</c:v>
                </c:pt>
                <c:pt idx="520">
                  <c:v>3.7500686655495121</c:v>
                </c:pt>
                <c:pt idx="521">
                  <c:v>3.7640097609706604</c:v>
                </c:pt>
                <c:pt idx="522">
                  <c:v>3.7779750890830694</c:v>
                </c:pt>
                <c:pt idx="523">
                  <c:v>3.7919646423997513</c:v>
                </c:pt>
                <c:pt idx="524">
                  <c:v>3.8059784134443158</c:v>
                </c:pt>
                <c:pt idx="525">
                  <c:v>3.8200163947509607</c:v>
                </c:pt>
                <c:pt idx="526">
                  <c:v>3.8340785788644447</c:v>
                </c:pt>
                <c:pt idx="527">
                  <c:v>3.8481649583400754</c:v>
                </c:pt>
                <c:pt idx="528">
                  <c:v>3.862275525743684</c:v>
                </c:pt>
                <c:pt idx="529">
                  <c:v>3.8764102736516155</c:v>
                </c:pt>
                <c:pt idx="530">
                  <c:v>3.8905691946506975</c:v>
                </c:pt>
                <c:pt idx="531">
                  <c:v>3.9047522813382329</c:v>
                </c:pt>
                <c:pt idx="532">
                  <c:v>3.9189595263219759</c:v>
                </c:pt>
                <c:pt idx="533">
                  <c:v>3.9331909222201134</c:v>
                </c:pt>
                <c:pt idx="534">
                  <c:v>3.9474464616612468</c:v>
                </c:pt>
                <c:pt idx="535">
                  <c:v>3.9617261372843773</c:v>
                </c:pt>
                <c:pt idx="536">
                  <c:v>3.9760299417388794</c:v>
                </c:pt>
                <c:pt idx="537">
                  <c:v>3.9903578676844935</c:v>
                </c:pt>
                <c:pt idx="538">
                  <c:v>4.004709907791292</c:v>
                </c:pt>
                <c:pt idx="539">
                  <c:v>4.0190860547396809</c:v>
                </c:pt>
                <c:pt idx="540">
                  <c:v>4.0334863012203623</c:v>
                </c:pt>
                <c:pt idx="541">
                  <c:v>4.0479106399343276</c:v>
                </c:pt>
                <c:pt idx="542">
                  <c:v>4.0623590635928375</c:v>
                </c:pt>
                <c:pt idx="543">
                  <c:v>4.0768315649173994</c:v>
                </c:pt>
                <c:pt idx="544">
                  <c:v>4.0913281366397571</c:v>
                </c:pt>
                <c:pt idx="545">
                  <c:v>4.1058487715018623</c:v>
                </c:pt>
                <c:pt idx="546">
                  <c:v>4.1203934622558664</c:v>
                </c:pt>
                <c:pt idx="547">
                  <c:v>4.1349622016640941</c:v>
                </c:pt>
                <c:pt idx="548">
                  <c:v>4.1495549824990352</c:v>
                </c:pt>
                <c:pt idx="549">
                  <c:v>4.1641717975433163</c:v>
                </c:pt>
                <c:pt idx="550">
                  <c:v>4.1788126395896912</c:v>
                </c:pt>
                <c:pt idx="551">
                  <c:v>4.1934775014410164</c:v>
                </c:pt>
                <c:pt idx="552">
                  <c:v>4.2081663759102383</c:v>
                </c:pt>
                <c:pt idx="553">
                  <c:v>4.22287925582037</c:v>
                </c:pt>
                <c:pt idx="554">
                  <c:v>4.2376161340044813</c:v>
                </c:pt>
                <c:pt idx="555">
                  <c:v>4.2523770033056749</c:v>
                </c:pt>
                <c:pt idx="556">
                  <c:v>4.2671618565770659</c:v>
                </c:pt>
                <c:pt idx="557">
                  <c:v>4.2819706866817784</c:v>
                </c:pt>
                <c:pt idx="558">
                  <c:v>4.2968034864929106</c:v>
                </c:pt>
                <c:pt idx="559">
                  <c:v>4.3116602488935252</c:v>
                </c:pt>
                <c:pt idx="560">
                  <c:v>4.3265409667766317</c:v>
                </c:pt>
                <c:pt idx="561">
                  <c:v>4.3414456330451765</c:v>
                </c:pt>
                <c:pt idx="562">
                  <c:v>4.3563742406120047</c:v>
                </c:pt>
                <c:pt idx="563">
                  <c:v>4.3713267823998656</c:v>
                </c:pt>
                <c:pt idx="564">
                  <c:v>4.3863032513413769</c:v>
                </c:pt>
                <c:pt idx="565">
                  <c:v>4.401303640379024</c:v>
                </c:pt>
                <c:pt idx="566">
                  <c:v>4.4163279424651307</c:v>
                </c:pt>
                <c:pt idx="567">
                  <c:v>4.4313761505618459</c:v>
                </c:pt>
                <c:pt idx="568">
                  <c:v>4.4464482576411237</c:v>
                </c:pt>
                <c:pt idx="569">
                  <c:v>4.4615442566847117</c:v>
                </c:pt>
                <c:pt idx="570">
                  <c:v>4.4766641406841368</c:v>
                </c:pt>
                <c:pt idx="571">
                  <c:v>4.4918079026406659</c:v>
                </c:pt>
                <c:pt idx="572">
                  <c:v>4.5069755355653172</c:v>
                </c:pt>
                <c:pt idx="573">
                  <c:v>4.5221670324788326</c:v>
                </c:pt>
                <c:pt idx="574">
                  <c:v>4.5373823864116529</c:v>
                </c:pt>
                <c:pt idx="575">
                  <c:v>4.5526215904039073</c:v>
                </c:pt>
                <c:pt idx="576">
                  <c:v>4.5678846375053963</c:v>
                </c:pt>
                <c:pt idx="577">
                  <c:v>4.5831715207755828</c:v>
                </c:pt>
                <c:pt idx="578">
                  <c:v>4.5984822332835558</c:v>
                </c:pt>
                <c:pt idx="579">
                  <c:v>4.6138167681080287</c:v>
                </c:pt>
                <c:pt idx="580">
                  <c:v>4.6291751183373213</c:v>
                </c:pt>
                <c:pt idx="581">
                  <c:v>4.644557277069338</c:v>
                </c:pt>
                <c:pt idx="582">
                  <c:v>4.6599632374115565</c:v>
                </c:pt>
                <c:pt idx="583">
                  <c:v>4.6753929924810045</c:v>
                </c:pt>
                <c:pt idx="584">
                  <c:v>4.6908465354042468</c:v>
                </c:pt>
                <c:pt idx="585">
                  <c:v>4.7063238593173713</c:v>
                </c:pt>
                <c:pt idx="586">
                  <c:v>4.7218249573659667</c:v>
                </c:pt>
                <c:pt idx="587">
                  <c:v>4.7373498227051138</c:v>
                </c:pt>
                <c:pt idx="588">
                  <c:v>4.7528984484993586</c:v>
                </c:pt>
                <c:pt idx="589">
                  <c:v>4.7684708279227035</c:v>
                </c:pt>
                <c:pt idx="590">
                  <c:v>4.7840669541585914</c:v>
                </c:pt>
                <c:pt idx="591">
                  <c:v>4.7996868203998844</c:v>
                </c:pt>
                <c:pt idx="592">
                  <c:v>4.8153304198488476</c:v>
                </c:pt>
                <c:pt idx="593">
                  <c:v>4.8309977457171396</c:v>
                </c:pt>
                <c:pt idx="594">
                  <c:v>4.8466887912257866</c:v>
                </c:pt>
                <c:pt idx="595">
                  <c:v>4.8624035496051734</c:v>
                </c:pt>
                <c:pt idx="596">
                  <c:v>4.8781420140950296</c:v>
                </c:pt>
                <c:pt idx="597">
                  <c:v>4.8939041779443979</c:v>
                </c:pt>
                <c:pt idx="598">
                  <c:v>4.9096900344116419</c:v>
                </c:pt>
                <c:pt idx="599">
                  <c:v>4.925499576764401</c:v>
                </c:pt>
                <c:pt idx="600">
                  <c:v>4.9413327982796087</c:v>
                </c:pt>
                <c:pt idx="601">
                  <c:v>4.9571896922434391</c:v>
                </c:pt>
                <c:pt idx="602">
                  <c:v>4.9730702519513263</c:v>
                </c:pt>
                <c:pt idx="603">
                  <c:v>4.9889744707079169</c:v>
                </c:pt>
                <c:pt idx="604">
                  <c:v>5.0049023418270835</c:v>
                </c:pt>
                <c:pt idx="605">
                  <c:v>5.0208538586318854</c:v>
                </c:pt>
                <c:pt idx="606">
                  <c:v>5.0368290144545655</c:v>
                </c:pt>
                <c:pt idx="607">
                  <c:v>5.0528278026365214</c:v>
                </c:pt>
                <c:pt idx="608">
                  <c:v>5.0688502165283138</c:v>
                </c:pt>
                <c:pt idx="609">
                  <c:v>5.0848962494896259</c:v>
                </c:pt>
                <c:pt idx="610">
                  <c:v>5.1009658948892573</c:v>
                </c:pt>
                <c:pt idx="611">
                  <c:v>5.117059146105114</c:v>
                </c:pt>
                <c:pt idx="612">
                  <c:v>5.1331759965241837</c:v>
                </c:pt>
                <c:pt idx="613">
                  <c:v>5.1493164395425213</c:v>
                </c:pt>
                <c:pt idx="614">
                  <c:v>5.1654804685652378</c:v>
                </c:pt>
                <c:pt idx="615">
                  <c:v>5.1816680770064876</c:v>
                </c:pt>
                <c:pt idx="616">
                  <c:v>5.1978792582894391</c:v>
                </c:pt>
                <c:pt idx="617">
                  <c:v>5.2141140058462758</c:v>
                </c:pt>
                <c:pt idx="618">
                  <c:v>5.2303723131181696</c:v>
                </c:pt>
                <c:pt idx="619">
                  <c:v>5.2466541735552621</c:v>
                </c:pt>
                <c:pt idx="620">
                  <c:v>5.262959580616668</c:v>
                </c:pt>
                <c:pt idx="621">
                  <c:v>5.2792885277704409</c:v>
                </c:pt>
                <c:pt idx="622">
                  <c:v>5.2956410084935674</c:v>
                </c:pt>
                <c:pt idx="623">
                  <c:v>5.3120170162719402</c:v>
                </c:pt>
                <c:pt idx="624">
                  <c:v>5.3284165446003691</c:v>
                </c:pt>
                <c:pt idx="625">
                  <c:v>5.3448395869825314</c:v>
                </c:pt>
                <c:pt idx="626">
                  <c:v>5.3612861369309819</c:v>
                </c:pt>
                <c:pt idx="627">
                  <c:v>5.3777561879671296</c:v>
                </c:pt>
                <c:pt idx="628">
                  <c:v>5.3942497336212156</c:v>
                </c:pt>
                <c:pt idx="629">
                  <c:v>5.4107667674323112</c:v>
                </c:pt>
                <c:pt idx="630">
                  <c:v>5.4273072829482967</c:v>
                </c:pt>
                <c:pt idx="631">
                  <c:v>5.4438712737258426</c:v>
                </c:pt>
                <c:pt idx="632">
                  <c:v>5.4604587333303982</c:v>
                </c:pt>
                <c:pt idx="633">
                  <c:v>5.4770696553361793</c:v>
                </c:pt>
                <c:pt idx="634">
                  <c:v>5.4937040333261464</c:v>
                </c:pt>
                <c:pt idx="635">
                  <c:v>5.5103618608919946</c:v>
                </c:pt>
                <c:pt idx="636">
                  <c:v>5.5270431316341417</c:v>
                </c:pt>
                <c:pt idx="637">
                  <c:v>5.5437478391617026</c:v>
                </c:pt>
                <c:pt idx="638">
                  <c:v>5.5604759770924872</c:v>
                </c:pt>
                <c:pt idx="639">
                  <c:v>5.5772275390529797</c:v>
                </c:pt>
                <c:pt idx="640">
                  <c:v>5.594002518678316</c:v>
                </c:pt>
                <c:pt idx="641">
                  <c:v>5.6108009096122853</c:v>
                </c:pt>
                <c:pt idx="642">
                  <c:v>5.6276227055073038</c:v>
                </c:pt>
                <c:pt idx="643">
                  <c:v>5.6444679000244005</c:v>
                </c:pt>
                <c:pt idx="644">
                  <c:v>5.6613364868332097</c:v>
                </c:pt>
                <c:pt idx="645">
                  <c:v>5.6782284596119474</c:v>
                </c:pt>
                <c:pt idx="646">
                  <c:v>5.6951438120474016</c:v>
                </c:pt>
                <c:pt idx="647">
                  <c:v>5.7120825378349229</c:v>
                </c:pt>
                <c:pt idx="648">
                  <c:v>5.7290446306783966</c:v>
                </c:pt>
                <c:pt idx="649">
                  <c:v>5.7460300842902399</c:v>
                </c:pt>
                <c:pt idx="650">
                  <c:v>5.7630388923913802</c:v>
                </c:pt>
                <c:pt idx="651">
                  <c:v>5.7800710487112488</c:v>
                </c:pt>
                <c:pt idx="652">
                  <c:v>5.7971265469877551</c:v>
                </c:pt>
                <c:pt idx="653">
                  <c:v>5.8142053809672873</c:v>
                </c:pt>
                <c:pt idx="654">
                  <c:v>5.8313075444046829</c:v>
                </c:pt>
                <c:pt idx="655">
                  <c:v>5.8484330310632187</c:v>
                </c:pt>
                <c:pt idx="656">
                  <c:v>5.8655818347146056</c:v>
                </c:pt>
                <c:pt idx="657">
                  <c:v>5.8827539491389622</c:v>
                </c:pt>
                <c:pt idx="658">
                  <c:v>5.8999493681248101</c:v>
                </c:pt>
                <c:pt idx="659">
                  <c:v>5.9171680854690507</c:v>
                </c:pt>
                <c:pt idx="660">
                  <c:v>5.9344100949769567</c:v>
                </c:pt>
                <c:pt idx="661">
                  <c:v>5.951675390462162</c:v>
                </c:pt>
                <c:pt idx="662">
                  <c:v>5.9689639657466325</c:v>
                </c:pt>
                <c:pt idx="663">
                  <c:v>5.986275814660674</c:v>
                </c:pt>
                <c:pt idx="664">
                  <c:v>6.0036109310428962</c:v>
                </c:pt>
                <c:pt idx="665">
                  <c:v>6.0209693087402156</c:v>
                </c:pt>
                <c:pt idx="666">
                  <c:v>6.0383509416078303</c:v>
                </c:pt>
                <c:pt idx="667">
                  <c:v>6.0557558235092097</c:v>
                </c:pt>
                <c:pt idx="668">
                  <c:v>6.0731839483160881</c:v>
                </c:pt>
                <c:pt idx="669">
                  <c:v>6.0906353099084356</c:v>
                </c:pt>
                <c:pt idx="670">
                  <c:v>6.1081099021744567</c:v>
                </c:pt>
                <c:pt idx="671">
                  <c:v>6.1256077190105698</c:v>
                </c:pt>
                <c:pt idx="672">
                  <c:v>6.1431287543213973</c:v>
                </c:pt>
                <c:pt idx="673">
                  <c:v>6.1606730020197507</c:v>
                </c:pt>
                <c:pt idx="674">
                  <c:v>6.1782404560266162</c:v>
                </c:pt>
                <c:pt idx="675">
                  <c:v>6.1958311102711408</c:v>
                </c:pt>
                <c:pt idx="676">
                  <c:v>6.2134449586906175</c:v>
                </c:pt>
                <c:pt idx="677">
                  <c:v>6.2310819952304781</c:v>
                </c:pt>
                <c:pt idx="678">
                  <c:v>6.2487422138442676</c:v>
                </c:pt>
                <c:pt idx="679">
                  <c:v>6.2664256084936394</c:v>
                </c:pt>
                <c:pt idx="680">
                  <c:v>6.284132173148345</c:v>
                </c:pt>
                <c:pt idx="681">
                  <c:v>6.3018619017862099</c:v>
                </c:pt>
                <c:pt idx="682">
                  <c:v>6.3196147883931273</c:v>
                </c:pt>
                <c:pt idx="683">
                  <c:v>6.3373908269630395</c:v>
                </c:pt>
                <c:pt idx="684">
                  <c:v>6.3551900114979345</c:v>
                </c:pt>
                <c:pt idx="685">
                  <c:v>6.373012336007819</c:v>
                </c:pt>
                <c:pt idx="686">
                  <c:v>6.3908577945107155</c:v>
                </c:pt>
                <c:pt idx="687">
                  <c:v>6.4087263810326434</c:v>
                </c:pt>
                <c:pt idx="688">
                  <c:v>6.4266180896076035</c:v>
                </c:pt>
                <c:pt idx="689">
                  <c:v>6.4445329142775751</c:v>
                </c:pt>
                <c:pt idx="690">
                  <c:v>6.462470849092492</c:v>
                </c:pt>
                <c:pt idx="691">
                  <c:v>6.4804318881102381</c:v>
                </c:pt>
                <c:pt idx="692">
                  <c:v>6.4984160253966197</c:v>
                </c:pt>
                <c:pt idx="693">
                  <c:v>6.5164232550253685</c:v>
                </c:pt>
                <c:pt idx="694">
                  <c:v>6.5344535710781209</c:v>
                </c:pt>
                <c:pt idx="695">
                  <c:v>6.5525069676444021</c:v>
                </c:pt>
                <c:pt idx="696">
                  <c:v>6.5705834388216262</c:v>
                </c:pt>
                <c:pt idx="697">
                  <c:v>6.588682978715056</c:v>
                </c:pt>
                <c:pt idx="698">
                  <c:v>6.6068055814378255</c:v>
                </c:pt>
                <c:pt idx="699">
                  <c:v>6.6249512411108933</c:v>
                </c:pt>
                <c:pt idx="700">
                  <c:v>6.6431199518630581</c:v>
                </c:pt>
                <c:pt idx="701">
                  <c:v>6.6613117078309214</c:v>
                </c:pt>
                <c:pt idx="702">
                  <c:v>6.6795265031588906</c:v>
                </c:pt>
                <c:pt idx="703">
                  <c:v>6.6977643319991573</c:v>
                </c:pt>
                <c:pt idx="704">
                  <c:v>6.7160251885116953</c:v>
                </c:pt>
                <c:pt idx="705">
                  <c:v>6.7343090668642285</c:v>
                </c:pt>
                <c:pt idx="706">
                  <c:v>6.7526159612322383</c:v>
                </c:pt>
                <c:pt idx="707">
                  <c:v>6.770945865798943</c:v>
                </c:pt>
                <c:pt idx="708">
                  <c:v>6.7892987747552809</c:v>
                </c:pt>
                <c:pt idx="709">
                  <c:v>6.807674682299897</c:v>
                </c:pt>
                <c:pt idx="710">
                  <c:v>6.8260735826391414</c:v>
                </c:pt>
                <c:pt idx="711">
                  <c:v>6.8444954699870406</c:v>
                </c:pt>
                <c:pt idx="712">
                  <c:v>6.8629403385653047</c:v>
                </c:pt>
                <c:pt idx="713">
                  <c:v>6.8814081826032938</c:v>
                </c:pt>
                <c:pt idx="714">
                  <c:v>6.8998989963380142</c:v>
                </c:pt>
                <c:pt idx="715">
                  <c:v>6.9184127740141124</c:v>
                </c:pt>
                <c:pt idx="716">
                  <c:v>6.9369495098838527</c:v>
                </c:pt>
                <c:pt idx="717">
                  <c:v>6.9555091982071078</c:v>
                </c:pt>
                <c:pt idx="718">
                  <c:v>6.9740918332513475</c:v>
                </c:pt>
                <c:pt idx="719">
                  <c:v>6.9926974092916261</c:v>
                </c:pt>
                <c:pt idx="720">
                  <c:v>7.0113259206105649</c:v>
                </c:pt>
                <c:pt idx="721">
                  <c:v>7.0299773614983483</c:v>
                </c:pt>
                <c:pt idx="722">
                  <c:v>7.0486517262527082</c:v>
                </c:pt>
                <c:pt idx="723">
                  <c:v>7.067349009178904</c:v>
                </c:pt>
                <c:pt idx="724">
                  <c:v>7.0860692045897204</c:v>
                </c:pt>
                <c:pt idx="725">
                  <c:v>7.1048123068054476</c:v>
                </c:pt>
                <c:pt idx="726">
                  <c:v>7.1235783101538814</c:v>
                </c:pt>
                <c:pt idx="727">
                  <c:v>7.1423672089702883</c:v>
                </c:pt>
                <c:pt idx="728">
                  <c:v>7.1611789975974149</c:v>
                </c:pt>
                <c:pt idx="729">
                  <c:v>7.1800136703854651</c:v>
                </c:pt>
                <c:pt idx="730">
                  <c:v>7.19887122169209</c:v>
                </c:pt>
                <c:pt idx="731">
                  <c:v>7.2177516458823776</c:v>
                </c:pt>
                <c:pt idx="732">
                  <c:v>7.236654937328832</c:v>
                </c:pt>
                <c:pt idx="733">
                  <c:v>7.2555810904113764</c:v>
                </c:pt>
                <c:pt idx="734">
                  <c:v>7.2745300995173263</c:v>
                </c:pt>
                <c:pt idx="735">
                  <c:v>7.293501959041385</c:v>
                </c:pt>
                <c:pt idx="736">
                  <c:v>7.3124966633856285</c:v>
                </c:pt>
                <c:pt idx="737">
                  <c:v>7.331514206959497</c:v>
                </c:pt>
                <c:pt idx="738">
                  <c:v>7.3505545841797808</c:v>
                </c:pt>
                <c:pt idx="739">
                  <c:v>7.3696177894706061</c:v>
                </c:pt>
                <c:pt idx="740">
                  <c:v>7.3887038172634201</c:v>
                </c:pt>
                <c:pt idx="741">
                  <c:v>7.4078126619969904</c:v>
                </c:pt>
                <c:pt idx="742">
                  <c:v>7.4269443181173873</c:v>
                </c:pt>
                <c:pt idx="743">
                  <c:v>7.4460987800779677</c:v>
                </c:pt>
                <c:pt idx="744">
                  <c:v>7.465276042339358</c:v>
                </c:pt>
                <c:pt idx="745">
                  <c:v>7.4844760993694655</c:v>
                </c:pt>
                <c:pt idx="746">
                  <c:v>7.5036989456434435</c:v>
                </c:pt>
                <c:pt idx="747">
                  <c:v>7.5229445756436846</c:v>
                </c:pt>
                <c:pt idx="748">
                  <c:v>7.5422129838598186</c:v>
                </c:pt>
                <c:pt idx="749">
                  <c:v>7.561504164788686</c:v>
                </c:pt>
                <c:pt idx="750">
                  <c:v>7.5808181129343408</c:v>
                </c:pt>
                <c:pt idx="751">
                  <c:v>7.6001548228080251</c:v>
                </c:pt>
                <c:pt idx="752">
                  <c:v>7.6195142889281708</c:v>
                </c:pt>
                <c:pt idx="753">
                  <c:v>7.6388965058203775</c:v>
                </c:pt>
                <c:pt idx="754">
                  <c:v>7.6583014680174006</c:v>
                </c:pt>
                <c:pt idx="755">
                  <c:v>7.6777291700591519</c:v>
                </c:pt>
                <c:pt idx="756">
                  <c:v>7.6971796064926705</c:v>
                </c:pt>
                <c:pt idx="757">
                  <c:v>7.7166527718721287</c:v>
                </c:pt>
                <c:pt idx="758">
                  <c:v>7.7361486607587997</c:v>
                </c:pt>
                <c:pt idx="759">
                  <c:v>7.7556672677210718</c:v>
                </c:pt>
                <c:pt idx="760">
                  <c:v>7.7752085873344159</c:v>
                </c:pt>
                <c:pt idx="761">
                  <c:v>7.7947726141813796</c:v>
                </c:pt>
                <c:pt idx="762">
                  <c:v>7.8143593428515796</c:v>
                </c:pt>
                <c:pt idx="763">
                  <c:v>7.8339687679416894</c:v>
                </c:pt>
                <c:pt idx="764">
                  <c:v>7.8536008840554237</c:v>
                </c:pt>
                <c:pt idx="765">
                  <c:v>7.8732556858035316</c:v>
                </c:pt>
                <c:pt idx="766">
                  <c:v>7.8929331678037755</c:v>
                </c:pt>
                <c:pt idx="767">
                  <c:v>7.9126333246809404</c:v>
                </c:pt>
                <c:pt idx="768">
                  <c:v>7.9323561510667977</c:v>
                </c:pt>
                <c:pt idx="769">
                  <c:v>7.9521016416001116</c:v>
                </c:pt>
                <c:pt idx="770">
                  <c:v>7.9718697909266201</c:v>
                </c:pt>
                <c:pt idx="771">
                  <c:v>7.9916605936990219</c:v>
                </c:pt>
                <c:pt idx="772">
                  <c:v>8.0114740445769712</c:v>
                </c:pt>
                <c:pt idx="773">
                  <c:v>8.0313101382270649</c:v>
                </c:pt>
                <c:pt idx="774">
                  <c:v>8.0511688693228329</c:v>
                </c:pt>
                <c:pt idx="775">
                  <c:v>8.0710502325447155</c:v>
                </c:pt>
                <c:pt idx="776">
                  <c:v>8.0909542225800628</c:v>
                </c:pt>
                <c:pt idx="777">
                  <c:v>8.1108808341231278</c:v>
                </c:pt>
                <c:pt idx="778">
                  <c:v>8.1308300618750433</c:v>
                </c:pt>
                <c:pt idx="779">
                  <c:v>8.150801900543815</c:v>
                </c:pt>
                <c:pt idx="780">
                  <c:v>8.1707963448443213</c:v>
                </c:pt>
                <c:pt idx="781">
                  <c:v>8.190813389498274</c:v>
                </c:pt>
                <c:pt idx="782">
                  <c:v>8.210853029234249</c:v>
                </c:pt>
                <c:pt idx="783">
                  <c:v>8.2309152587876326</c:v>
                </c:pt>
                <c:pt idx="784">
                  <c:v>8.2510000729006396</c:v>
                </c:pt>
                <c:pt idx="785">
                  <c:v>8.2711074663222899</c:v>
                </c:pt>
                <c:pt idx="786">
                  <c:v>8.2912374338084014</c:v>
                </c:pt>
                <c:pt idx="787">
                  <c:v>8.3113899701215743</c:v>
                </c:pt>
                <c:pt idx="788">
                  <c:v>8.331565070031191</c:v>
                </c:pt>
                <c:pt idx="789">
                  <c:v>8.3517627283133926</c:v>
                </c:pt>
                <c:pt idx="790">
                  <c:v>8.3719829397510708</c:v>
                </c:pt>
                <c:pt idx="791">
                  <c:v>8.39222569913386</c:v>
                </c:pt>
                <c:pt idx="792">
                  <c:v>8.4124910012581342</c:v>
                </c:pt>
                <c:pt idx="793">
                  <c:v>8.4327788409269804</c:v>
                </c:pt>
                <c:pt idx="794">
                  <c:v>8.4530892129501964</c:v>
                </c:pt>
                <c:pt idx="795">
                  <c:v>8.4734221121442772</c:v>
                </c:pt>
                <c:pt idx="796">
                  <c:v>8.4937775333324055</c:v>
                </c:pt>
                <c:pt idx="797">
                  <c:v>8.5141554713444485</c:v>
                </c:pt>
                <c:pt idx="798">
                  <c:v>8.5345559210169331</c:v>
                </c:pt>
                <c:pt idx="799">
                  <c:v>8.554978877193042</c:v>
                </c:pt>
                <c:pt idx="800">
                  <c:v>8.5754243347226105</c:v>
                </c:pt>
                <c:pt idx="801">
                  <c:v>8.5958922884620907</c:v>
                </c:pt>
                <c:pt idx="802">
                  <c:v>8.6163827332745733</c:v>
                </c:pt>
                <c:pt idx="803">
                  <c:v>8.6368956640297689</c:v>
                </c:pt>
                <c:pt idx="804">
                  <c:v>8.6574310756039772</c:v>
                </c:pt>
                <c:pt idx="805">
                  <c:v>8.6779889628800824</c:v>
                </c:pt>
                <c:pt idx="806">
                  <c:v>8.6985693207475716</c:v>
                </c:pt>
                <c:pt idx="807">
                  <c:v>8.7191721441024885</c:v>
                </c:pt>
                <c:pt idx="808">
                  <c:v>8.739797427847444</c:v>
                </c:pt>
                <c:pt idx="809">
                  <c:v>8.7604451668915875</c:v>
                </c:pt>
                <c:pt idx="810">
                  <c:v>8.7811153561506217</c:v>
                </c:pt>
                <c:pt idx="811">
                  <c:v>8.8018079905467737</c:v>
                </c:pt>
                <c:pt idx="812">
                  <c:v>8.8225230650087774</c:v>
                </c:pt>
                <c:pt idx="813">
                  <c:v>8.8432605744718913</c:v>
                </c:pt>
                <c:pt idx="814">
                  <c:v>8.8640205138778629</c:v>
                </c:pt>
                <c:pt idx="815">
                  <c:v>8.8848028781749253</c:v>
                </c:pt>
                <c:pt idx="816">
                  <c:v>8.9056076623177933</c:v>
                </c:pt>
                <c:pt idx="817">
                  <c:v>8.9264348612676478</c:v>
                </c:pt>
                <c:pt idx="818">
                  <c:v>8.9472844699921144</c:v>
                </c:pt>
                <c:pt idx="819">
                  <c:v>8.9681564834652878</c:v>
                </c:pt>
                <c:pt idx="820">
                  <c:v>8.9890508966676794</c:v>
                </c:pt>
                <c:pt idx="821">
                  <c:v>9.0099677045862236</c:v>
                </c:pt>
                <c:pt idx="822">
                  <c:v>9.0309069022142818</c:v>
                </c:pt>
                <c:pt idx="823">
                  <c:v>9.0518684845516137</c:v>
                </c:pt>
                <c:pt idx="824">
                  <c:v>9.0728524466043776</c:v>
                </c:pt>
                <c:pt idx="825">
                  <c:v>9.093858783385107</c:v>
                </c:pt>
                <c:pt idx="826">
                  <c:v>9.1148874899127215</c:v>
                </c:pt>
                <c:pt idx="827">
                  <c:v>9.1359385612124981</c:v>
                </c:pt>
                <c:pt idx="828">
                  <c:v>9.1570119923160629</c:v>
                </c:pt>
                <c:pt idx="829">
                  <c:v>9.1781077782613973</c:v>
                </c:pt>
                <c:pt idx="830">
                  <c:v>9.1992259140928034</c:v>
                </c:pt>
                <c:pt idx="831">
                  <c:v>9.2203663948609211</c:v>
                </c:pt>
                <c:pt idx="832">
                  <c:v>9.2415292156226929</c:v>
                </c:pt>
                <c:pt idx="833">
                  <c:v>9.2627143714413638</c:v>
                </c:pt>
                <c:pt idx="834">
                  <c:v>9.2839218573864759</c:v>
                </c:pt>
                <c:pt idx="835">
                  <c:v>9.3051516685338651</c:v>
                </c:pt>
                <c:pt idx="836">
                  <c:v>9.3264037999656235</c:v>
                </c:pt>
                <c:pt idx="837">
                  <c:v>9.3476782467701103</c:v>
                </c:pt>
                <c:pt idx="838">
                  <c:v>9.3689750040419515</c:v>
                </c:pt>
                <c:pt idx="839">
                  <c:v>9.3902940668820012</c:v>
                </c:pt>
                <c:pt idx="840">
                  <c:v>9.4116354303973502</c:v>
                </c:pt>
                <c:pt idx="841">
                  <c:v>9.4329990897013207</c:v>
                </c:pt>
                <c:pt idx="842">
                  <c:v>9.4543850399134453</c:v>
                </c:pt>
                <c:pt idx="843">
                  <c:v>9.4757932761594574</c:v>
                </c:pt>
                <c:pt idx="844">
                  <c:v>9.4972237935712798</c:v>
                </c:pt>
                <c:pt idx="845">
                  <c:v>9.5186765872870396</c:v>
                </c:pt>
                <c:pt idx="846">
                  <c:v>9.5401516524510157</c:v>
                </c:pt>
                <c:pt idx="847">
                  <c:v>9.5616489842136687</c:v>
                </c:pt>
                <c:pt idx="848">
                  <c:v>9.5831685777316054</c:v>
                </c:pt>
                <c:pt idx="849">
                  <c:v>9.6047104281675768</c:v>
                </c:pt>
                <c:pt idx="850">
                  <c:v>9.6262745306904769</c:v>
                </c:pt>
                <c:pt idx="851">
                  <c:v>9.647860880475319</c:v>
                </c:pt>
                <c:pt idx="852">
                  <c:v>9.6694694727032449</c:v>
                </c:pt>
                <c:pt idx="853">
                  <c:v>9.6911003025614733</c:v>
                </c:pt>
                <c:pt idx="854">
                  <c:v>9.7127533652433602</c:v>
                </c:pt>
                <c:pt idx="855">
                  <c:v>9.7344286559483209</c:v>
                </c:pt>
                <c:pt idx="856">
                  <c:v>9.7561261698818544</c:v>
                </c:pt>
                <c:pt idx="857">
                  <c:v>9.7778459022555353</c:v>
                </c:pt>
                <c:pt idx="858">
                  <c:v>9.7995878482869951</c:v>
                </c:pt>
                <c:pt idx="859">
                  <c:v>9.8213520031998947</c:v>
                </c:pt>
                <c:pt idx="860">
                  <c:v>9.8431383622239697</c:v>
                </c:pt>
                <c:pt idx="861">
                  <c:v>9.8649469205949547</c:v>
                </c:pt>
                <c:pt idx="862">
                  <c:v>9.8867776735546204</c:v>
                </c:pt>
                <c:pt idx="863">
                  <c:v>9.9086306163507452</c:v>
                </c:pt>
                <c:pt idx="864">
                  <c:v>9.9305057442371059</c:v>
                </c:pt>
                <c:pt idx="865">
                  <c:v>9.9524030524734854</c:v>
                </c:pt>
                <c:pt idx="866">
                  <c:v>9.9743225363256247</c:v>
                </c:pt>
                <c:pt idx="867">
                  <c:v>9.9962641910652561</c:v>
                </c:pt>
                <c:pt idx="868">
                  <c:v>10.018228011970079</c:v>
                </c:pt>
                <c:pt idx="869">
                  <c:v>10.040213994323731</c:v>
                </c:pt>
                <c:pt idx="870">
                  <c:v>10.0622221334158</c:v>
                </c:pt>
                <c:pt idx="871">
                  <c:v>10.084252424541829</c:v>
                </c:pt>
                <c:pt idx="872">
                  <c:v>10.106304863003261</c:v>
                </c:pt>
                <c:pt idx="873">
                  <c:v>10.128379444107459</c:v>
                </c:pt>
                <c:pt idx="874">
                  <c:v>10.150476163167722</c:v>
                </c:pt>
                <c:pt idx="875">
                  <c:v>10.172595015503216</c:v>
                </c:pt>
                <c:pt idx="876">
                  <c:v>10.194735996439</c:v>
                </c:pt>
                <c:pt idx="877">
                  <c:v>10.216899101306042</c:v>
                </c:pt>
                <c:pt idx="878">
                  <c:v>10.23908432544115</c:v>
                </c:pt>
                <c:pt idx="879">
                  <c:v>10.261291664186999</c:v>
                </c:pt>
                <c:pt idx="880">
                  <c:v>10.283521112892117</c:v>
                </c:pt>
                <c:pt idx="881">
                  <c:v>10.305772666910903</c:v>
                </c:pt>
                <c:pt idx="882">
                  <c:v>10.328046321603543</c:v>
                </c:pt>
                <c:pt idx="883">
                  <c:v>10.350342072336092</c:v>
                </c:pt>
                <c:pt idx="884">
                  <c:v>10.372659914480383</c:v>
                </c:pt>
                <c:pt idx="885">
                  <c:v>10.39499984341408</c:v>
                </c:pt>
                <c:pt idx="886">
                  <c:v>10.417361854520649</c:v>
                </c:pt>
                <c:pt idx="887">
                  <c:v>10.439745943189331</c:v>
                </c:pt>
                <c:pt idx="888">
                  <c:v>10.462152104815139</c:v>
                </c:pt>
                <c:pt idx="889">
                  <c:v>10.484580334798881</c:v>
                </c:pt>
                <c:pt idx="890">
                  <c:v>10.507030628547112</c:v>
                </c:pt>
                <c:pt idx="891">
                  <c:v>10.529502981472127</c:v>
                </c:pt>
                <c:pt idx="892">
                  <c:v>10.55199738899201</c:v>
                </c:pt>
                <c:pt idx="893">
                  <c:v>10.574513846530518</c:v>
                </c:pt>
                <c:pt idx="894">
                  <c:v>10.59705234951719</c:v>
                </c:pt>
                <c:pt idx="895">
                  <c:v>10.619612893387243</c:v>
                </c:pt>
                <c:pt idx="896">
                  <c:v>10.642195473581619</c:v>
                </c:pt>
                <c:pt idx="897">
                  <c:v>10.66480008554695</c:v>
                </c:pt>
                <c:pt idx="898">
                  <c:v>10.687426724735568</c:v>
                </c:pt>
                <c:pt idx="899">
                  <c:v>10.710075386605491</c:v>
                </c:pt>
                <c:pt idx="900">
                  <c:v>10.7327460666204</c:v>
                </c:pt>
                <c:pt idx="901">
                  <c:v>10.755438760249621</c:v>
                </c:pt>
                <c:pt idx="902">
                  <c:v>10.778153462968179</c:v>
                </c:pt>
                <c:pt idx="903">
                  <c:v>10.800890170256713</c:v>
                </c:pt>
                <c:pt idx="904">
                  <c:v>10.823648877601494</c:v>
                </c:pt>
                <c:pt idx="905">
                  <c:v>10.846429580494442</c:v>
                </c:pt>
                <c:pt idx="906">
                  <c:v>10.869232274433102</c:v>
                </c:pt>
                <c:pt idx="907">
                  <c:v>10.892056954920603</c:v>
                </c:pt>
                <c:pt idx="908">
                  <c:v>10.914903617465692</c:v>
                </c:pt>
                <c:pt idx="909">
                  <c:v>10.937772257582711</c:v>
                </c:pt>
                <c:pt idx="910">
                  <c:v>10.960662870791589</c:v>
                </c:pt>
                <c:pt idx="911">
                  <c:v>10.983575452617821</c:v>
                </c:pt>
                <c:pt idx="912">
                  <c:v>11.00650999859247</c:v>
                </c:pt>
                <c:pt idx="913">
                  <c:v>11.02946650425217</c:v>
                </c:pt>
                <c:pt idx="914">
                  <c:v>11.052444965139093</c:v>
                </c:pt>
                <c:pt idx="915">
                  <c:v>11.075445376800964</c:v>
                </c:pt>
                <c:pt idx="916">
                  <c:v>11.098467734791027</c:v>
                </c:pt>
                <c:pt idx="917">
                  <c:v>11.12151203466807</c:v>
                </c:pt>
                <c:pt idx="918">
                  <c:v>11.144578271996378</c:v>
                </c:pt>
                <c:pt idx="919">
                  <c:v>11.167666442345762</c:v>
                </c:pt>
                <c:pt idx="920">
                  <c:v>11.190776541291498</c:v>
                </c:pt>
                <c:pt idx="921">
                  <c:v>11.213908564414398</c:v>
                </c:pt>
                <c:pt idx="922">
                  <c:v>11.237062507300728</c:v>
                </c:pt>
                <c:pt idx="923">
                  <c:v>11.26023836554223</c:v>
                </c:pt>
                <c:pt idx="924">
                  <c:v>11.283436134736112</c:v>
                </c:pt>
                <c:pt idx="925">
                  <c:v>11.306655810485054</c:v>
                </c:pt>
                <c:pt idx="926">
                  <c:v>11.32989738839715</c:v>
                </c:pt>
                <c:pt idx="927">
                  <c:v>11.353160864085972</c:v>
                </c:pt>
                <c:pt idx="928">
                  <c:v>11.376446233170503</c:v>
                </c:pt>
                <c:pt idx="929">
                  <c:v>11.39975349127514</c:v>
                </c:pt>
                <c:pt idx="930">
                  <c:v>11.423082634029731</c:v>
                </c:pt>
                <c:pt idx="931">
                  <c:v>11.446433657069482</c:v>
                </c:pt>
                <c:pt idx="932">
                  <c:v>11.469806556035033</c:v>
                </c:pt>
                <c:pt idx="933">
                  <c:v>11.493201326572398</c:v>
                </c:pt>
                <c:pt idx="934">
                  <c:v>11.51661796433298</c:v>
                </c:pt>
                <c:pt idx="935">
                  <c:v>11.540056464973539</c:v>
                </c:pt>
                <c:pt idx="936">
                  <c:v>11.563516824156231</c:v>
                </c:pt>
                <c:pt idx="937">
                  <c:v>11.586999037548521</c:v>
                </c:pt>
                <c:pt idx="938">
                  <c:v>11.61050310082328</c:v>
                </c:pt>
                <c:pt idx="939">
                  <c:v>11.634029009658668</c:v>
                </c:pt>
                <c:pt idx="940">
                  <c:v>11.657576759738202</c:v>
                </c:pt>
                <c:pt idx="941">
                  <c:v>11.681146346750728</c:v>
                </c:pt>
                <c:pt idx="942">
                  <c:v>11.704737766390378</c:v>
                </c:pt>
                <c:pt idx="943">
                  <c:v>11.728351014356639</c:v>
                </c:pt>
                <c:pt idx="944">
                  <c:v>11.751986086354242</c:v>
                </c:pt>
                <c:pt idx="945">
                  <c:v>11.775642978093252</c:v>
                </c:pt>
                <c:pt idx="946">
                  <c:v>11.799321685288978</c:v>
                </c:pt>
                <c:pt idx="947">
                  <c:v>11.823022203662061</c:v>
                </c:pt>
                <c:pt idx="948">
                  <c:v>11.846744528938343</c:v>
                </c:pt>
                <c:pt idx="949">
                  <c:v>11.870488656848973</c:v>
                </c:pt>
                <c:pt idx="950">
                  <c:v>11.894254583130319</c:v>
                </c:pt>
                <c:pt idx="951">
                  <c:v>11.918042303524009</c:v>
                </c:pt>
                <c:pt idx="952">
                  <c:v>11.941851813776912</c:v>
                </c:pt>
                <c:pt idx="953">
                  <c:v>11.965683109641091</c:v>
                </c:pt>
                <c:pt idx="954">
                  <c:v>11.989536186873861</c:v>
                </c:pt>
                <c:pt idx="955">
                  <c:v>12.01341104123774</c:v>
                </c:pt>
                <c:pt idx="956">
                  <c:v>12.037307668500429</c:v>
                </c:pt>
                <c:pt idx="957">
                  <c:v>12.061226064434848</c:v>
                </c:pt>
                <c:pt idx="958">
                  <c:v>12.085166224819094</c:v>
                </c:pt>
                <c:pt idx="959">
                  <c:v>12.109128145436417</c:v>
                </c:pt>
                <c:pt idx="960">
                  <c:v>12.133111822075287</c:v>
                </c:pt>
                <c:pt idx="961">
                  <c:v>12.157117250529314</c:v>
                </c:pt>
                <c:pt idx="962">
                  <c:v>12.181144426597243</c:v>
                </c:pt>
                <c:pt idx="963">
                  <c:v>12.20519334608298</c:v>
                </c:pt>
                <c:pt idx="964">
                  <c:v>12.229264004795578</c:v>
                </c:pt>
                <c:pt idx="965">
                  <c:v>12.253356398549231</c:v>
                </c:pt>
                <c:pt idx="966">
                  <c:v>12.277470523163212</c:v>
                </c:pt>
                <c:pt idx="967">
                  <c:v>12.301606374461963</c:v>
                </c:pt>
                <c:pt idx="968">
                  <c:v>12.325763948274982</c:v>
                </c:pt>
                <c:pt idx="969">
                  <c:v>12.34994324043692</c:v>
                </c:pt>
                <c:pt idx="970">
                  <c:v>12.374144246787482</c:v>
                </c:pt>
                <c:pt idx="971">
                  <c:v>12.398366963171458</c:v>
                </c:pt>
                <c:pt idx="972">
                  <c:v>12.422611385438749</c:v>
                </c:pt>
                <c:pt idx="973">
                  <c:v>12.446877509444279</c:v>
                </c:pt>
                <c:pt idx="974">
                  <c:v>12.471165331048059</c:v>
                </c:pt>
                <c:pt idx="975">
                  <c:v>12.495474846115162</c:v>
                </c:pt>
                <c:pt idx="976">
                  <c:v>12.519806050515673</c:v>
                </c:pt>
                <c:pt idx="977">
                  <c:v>12.544158940124749</c:v>
                </c:pt>
                <c:pt idx="978">
                  <c:v>12.568533510822562</c:v>
                </c:pt>
                <c:pt idx="979">
                  <c:v>12.5929297584943</c:v>
                </c:pt>
                <c:pt idx="980">
                  <c:v>12.617347679030191</c:v>
                </c:pt>
                <c:pt idx="981">
                  <c:v>12.641787268325443</c:v>
                </c:pt>
                <c:pt idx="982">
                  <c:v>12.666248522280259</c:v>
                </c:pt>
                <c:pt idx="983">
                  <c:v>12.690731436799878</c:v>
                </c:pt>
                <c:pt idx="984">
                  <c:v>12.71523600779447</c:v>
                </c:pt>
                <c:pt idx="985">
                  <c:v>12.739762231179229</c:v>
                </c:pt>
                <c:pt idx="986">
                  <c:v>12.764310102874278</c:v>
                </c:pt>
                <c:pt idx="987">
                  <c:v>12.78887961880473</c:v>
                </c:pt>
                <c:pt idx="988">
                  <c:v>12.813470774900631</c:v>
                </c:pt>
                <c:pt idx="989">
                  <c:v>12.838083567097</c:v>
                </c:pt>
                <c:pt idx="990">
                  <c:v>12.862717991333762</c:v>
                </c:pt>
                <c:pt idx="991">
                  <c:v>12.887374043555811</c:v>
                </c:pt>
                <c:pt idx="992">
                  <c:v>12.912051719712929</c:v>
                </c:pt>
                <c:pt idx="993">
                  <c:v>12.936751015759842</c:v>
                </c:pt>
                <c:pt idx="994">
                  <c:v>12.961471927656158</c:v>
                </c:pt>
                <c:pt idx="995">
                  <c:v>12.986214451366433</c:v>
                </c:pt>
                <c:pt idx="996">
                  <c:v>13.010978582860067</c:v>
                </c:pt>
                <c:pt idx="997">
                  <c:v>13.035764318111379</c:v>
                </c:pt>
                <c:pt idx="998">
                  <c:v>13.06057165309954</c:v>
                </c:pt>
                <c:pt idx="999">
                  <c:v>13.085400583808633</c:v>
                </c:pt>
                <c:pt idx="1000">
                  <c:v>13.110251106227569</c:v>
                </c:pt>
                <c:pt idx="1001">
                  <c:v>13.135123216350131</c:v>
                </c:pt>
                <c:pt idx="1002">
                  <c:v>13.160016910174951</c:v>
                </c:pt>
                <c:pt idx="1003">
                  <c:v>13.184932183705508</c:v>
                </c:pt>
                <c:pt idx="1004">
                  <c:v>13.209869032950118</c:v>
                </c:pt>
                <c:pt idx="1005">
                  <c:v>13.234827453921911</c:v>
                </c:pt>
                <c:pt idx="1006">
                  <c:v>13.259807442638849</c:v>
                </c:pt>
                <c:pt idx="1007">
                  <c:v>13.28480899512371</c:v>
                </c:pt>
                <c:pt idx="1008">
                  <c:v>13.309832107404072</c:v>
                </c:pt>
                <c:pt idx="1009">
                  <c:v>13.334876775512299</c:v>
                </c:pt>
                <c:pt idx="1010">
                  <c:v>13.359942995485591</c:v>
                </c:pt>
                <c:pt idx="1011">
                  <c:v>13.385030763365879</c:v>
                </c:pt>
                <c:pt idx="1012">
                  <c:v>13.410140075199902</c:v>
                </c:pt>
                <c:pt idx="1013">
                  <c:v>13.435270927039168</c:v>
                </c:pt>
                <c:pt idx="1014">
                  <c:v>13.460423314939941</c:v>
                </c:pt>
                <c:pt idx="1015">
                  <c:v>13.485597234963235</c:v>
                </c:pt>
                <c:pt idx="1016">
                  <c:v>13.510792683174818</c:v>
                </c:pt>
                <c:pt idx="1017">
                  <c:v>13.536009655645222</c:v>
                </c:pt>
                <c:pt idx="1018">
                  <c:v>13.561248148449669</c:v>
                </c:pt>
                <c:pt idx="1019">
                  <c:v>13.586508157668153</c:v>
                </c:pt>
                <c:pt idx="1020">
                  <c:v>13.611789679385344</c:v>
                </c:pt>
                <c:pt idx="1021">
                  <c:v>13.637092709690657</c:v>
                </c:pt>
                <c:pt idx="1022">
                  <c:v>13.662417244678213</c:v>
                </c:pt>
                <c:pt idx="1023">
                  <c:v>13.687763280446799</c:v>
                </c:pt>
                <c:pt idx="1024">
                  <c:v>13.713130813099951</c:v>
                </c:pt>
                <c:pt idx="1025">
                  <c:v>13.73851983874582</c:v>
                </c:pt>
                <c:pt idx="1026">
                  <c:v>13.763930353497292</c:v>
                </c:pt>
                <c:pt idx="1027">
                  <c:v>13.789362353471898</c:v>
                </c:pt>
                <c:pt idx="1028">
                  <c:v>13.81481583479183</c:v>
                </c:pt>
                <c:pt idx="1029">
                  <c:v>13.840290793583939</c:v>
                </c:pt>
                <c:pt idx="1030">
                  <c:v>13.865787225979753</c:v>
                </c:pt>
                <c:pt idx="1031">
                  <c:v>13.891305128115381</c:v>
                </c:pt>
                <c:pt idx="1032">
                  <c:v>13.916844496131629</c:v>
                </c:pt>
                <c:pt idx="1033">
                  <c:v>13.942405326173912</c:v>
                </c:pt>
                <c:pt idx="1034">
                  <c:v>13.967987614392241</c:v>
                </c:pt>
                <c:pt idx="1035">
                  <c:v>13.993591356941282</c:v>
                </c:pt>
                <c:pt idx="1036">
                  <c:v>14.019216549980271</c:v>
                </c:pt>
                <c:pt idx="1037">
                  <c:v>14.044863189673077</c:v>
                </c:pt>
                <c:pt idx="1038">
                  <c:v>14.070531272188141</c:v>
                </c:pt>
                <c:pt idx="1039">
                  <c:v>14.096220793698508</c:v>
                </c:pt>
                <c:pt idx="1040">
                  <c:v>14.121931750381789</c:v>
                </c:pt>
                <c:pt idx="1041">
                  <c:v>14.147664138420177</c:v>
                </c:pt>
                <c:pt idx="1042">
                  <c:v>14.173417954000422</c:v>
                </c:pt>
                <c:pt idx="1043">
                  <c:v>14.199193193313841</c:v>
                </c:pt>
                <c:pt idx="1044">
                  <c:v>14.224989852556313</c:v>
                </c:pt>
                <c:pt idx="1045">
                  <c:v>14.250807927928232</c:v>
                </c:pt>
                <c:pt idx="1046">
                  <c:v>14.27664741563456</c:v>
                </c:pt>
                <c:pt idx="1047">
                  <c:v>14.302508311884793</c:v>
                </c:pt>
                <c:pt idx="1048">
                  <c:v>14.32839061289293</c:v>
                </c:pt>
                <c:pt idx="1049">
                  <c:v>14.354294314877512</c:v>
                </c:pt>
                <c:pt idx="1050">
                  <c:v>14.380219414061569</c:v>
                </c:pt>
                <c:pt idx="1051">
                  <c:v>14.40616590667266</c:v>
                </c:pt>
                <c:pt idx="1052">
                  <c:v>14.432133788942821</c:v>
                </c:pt>
                <c:pt idx="1053">
                  <c:v>14.45812305710859</c:v>
                </c:pt>
                <c:pt idx="1054">
                  <c:v>14.484133707411001</c:v>
                </c:pt>
                <c:pt idx="1055">
                  <c:v>14.510165736095541</c:v>
                </c:pt>
                <c:pt idx="1056">
                  <c:v>14.5362191394122</c:v>
                </c:pt>
                <c:pt idx="1057">
                  <c:v>14.562293913615402</c:v>
                </c:pt>
                <c:pt idx="1058">
                  <c:v>14.58839005496405</c:v>
                </c:pt>
                <c:pt idx="1059">
                  <c:v>14.614507559721481</c:v>
                </c:pt>
                <c:pt idx="1060">
                  <c:v>14.640646424155507</c:v>
                </c:pt>
                <c:pt idx="1061">
                  <c:v>14.666806644538351</c:v>
                </c:pt>
                <c:pt idx="1062">
                  <c:v>14.692988217146672</c:v>
                </c:pt>
                <c:pt idx="1063">
                  <c:v>14.719191138261568</c:v>
                </c:pt>
                <c:pt idx="1064">
                  <c:v>14.74541540416854</c:v>
                </c:pt>
                <c:pt idx="1065">
                  <c:v>14.771661011157509</c:v>
                </c:pt>
                <c:pt idx="1066">
                  <c:v>14.797927955522798</c:v>
                </c:pt>
                <c:pt idx="1067">
                  <c:v>14.824216233563142</c:v>
                </c:pt>
                <c:pt idx="1068">
                  <c:v>14.850525841581641</c:v>
                </c:pt>
                <c:pt idx="1069">
                  <c:v>14.876856775885802</c:v>
                </c:pt>
                <c:pt idx="1070">
                  <c:v>14.903209032787522</c:v>
                </c:pt>
                <c:pt idx="1071">
                  <c:v>14.929582608603031</c:v>
                </c:pt>
                <c:pt idx="1072">
                  <c:v>14.955977499652962</c:v>
                </c:pt>
                <c:pt idx="1073">
                  <c:v>14.982393702262289</c:v>
                </c:pt>
                <c:pt idx="1074">
                  <c:v>15.008831212760359</c:v>
                </c:pt>
                <c:pt idx="1075">
                  <c:v>15.035290027480842</c:v>
                </c:pt>
                <c:pt idx="1076">
                  <c:v>15.061770142761761</c:v>
                </c:pt>
                <c:pt idx="1077">
                  <c:v>15.088271554945457</c:v>
                </c:pt>
                <c:pt idx="1078">
                  <c:v>15.114794260378639</c:v>
                </c:pt>
                <c:pt idx="1079">
                  <c:v>15.14133825541229</c:v>
                </c:pt>
                <c:pt idx="1080">
                  <c:v>15.167903536401729</c:v>
                </c:pt>
                <c:pt idx="1081">
                  <c:v>15.194490099706591</c:v>
                </c:pt>
                <c:pt idx="1082">
                  <c:v>15.221097941690797</c:v>
                </c:pt>
                <c:pt idx="1083">
                  <c:v>15.247727058722568</c:v>
                </c:pt>
                <c:pt idx="1084">
                  <c:v>15.274377447174416</c:v>
                </c:pt>
                <c:pt idx="1085">
                  <c:v>15.30104910342315</c:v>
                </c:pt>
                <c:pt idx="1086">
                  <c:v>15.327742023849822</c:v>
                </c:pt>
                <c:pt idx="1087">
                  <c:v>15.354456204839783</c:v>
                </c:pt>
                <c:pt idx="1088">
                  <c:v>15.38119164278263</c:v>
                </c:pt>
                <c:pt idx="1089">
                  <c:v>15.407948334072232</c:v>
                </c:pt>
                <c:pt idx="1090">
                  <c:v>15.434726275106694</c:v>
                </c:pt>
                <c:pt idx="1091">
                  <c:v>15.46152546228838</c:v>
                </c:pt>
                <c:pt idx="1092">
                  <c:v>15.48834589202389</c:v>
                </c:pt>
                <c:pt idx="1093">
                  <c:v>15.515187560724044</c:v>
                </c:pt>
                <c:pt idx="1094">
                  <c:v>15.542050464803888</c:v>
                </c:pt>
                <c:pt idx="1095">
                  <c:v>15.56893460068272</c:v>
                </c:pt>
                <c:pt idx="1096">
                  <c:v>15.595839964784014</c:v>
                </c:pt>
                <c:pt idx="1097">
                  <c:v>15.622766553535453</c:v>
                </c:pt>
                <c:pt idx="1098">
                  <c:v>15.64971436336895</c:v>
                </c:pt>
                <c:pt idx="1099">
                  <c:v>15.67668339072058</c:v>
                </c:pt>
                <c:pt idx="1100">
                  <c:v>15.703673632030631</c:v>
                </c:pt>
                <c:pt idx="1101">
                  <c:v>15.730685083743548</c:v>
                </c:pt>
                <c:pt idx="1102">
                  <c:v>15.757717742307992</c:v>
                </c:pt>
                <c:pt idx="1103">
                  <c:v>15.784771604176756</c:v>
                </c:pt>
                <c:pt idx="1104">
                  <c:v>15.811846665806812</c:v>
                </c:pt>
                <c:pt idx="1105">
                  <c:v>15.83894292365928</c:v>
                </c:pt>
                <c:pt idx="1106">
                  <c:v>15.866060374199451</c:v>
                </c:pt>
                <c:pt idx="1107">
                  <c:v>15.893199013896744</c:v>
                </c:pt>
                <c:pt idx="1108">
                  <c:v>15.92035883922472</c:v>
                </c:pt>
                <c:pt idx="1109">
                  <c:v>15.947539846661082</c:v>
                </c:pt>
                <c:pt idx="1110">
                  <c:v>15.974742032687654</c:v>
                </c:pt>
                <c:pt idx="1111">
                  <c:v>16.001965393790375</c:v>
                </c:pt>
                <c:pt idx="1112">
                  <c:v>16.029209926459295</c:v>
                </c:pt>
                <c:pt idx="1113">
                  <c:v>16.056475627188615</c:v>
                </c:pt>
                <c:pt idx="1114">
                  <c:v>16.08376249247657</c:v>
                </c:pt>
                <c:pt idx="1115">
                  <c:v>16.111070518825553</c:v>
                </c:pt>
                <c:pt idx="1116">
                  <c:v>16.13839970274201</c:v>
                </c:pt>
                <c:pt idx="1117">
                  <c:v>16.16575004073648</c:v>
                </c:pt>
                <c:pt idx="1118">
                  <c:v>16.193121529323598</c:v>
                </c:pt>
                <c:pt idx="1119">
                  <c:v>16.22051416502206</c:v>
                </c:pt>
                <c:pt idx="1120">
                  <c:v>16.247927944354611</c:v>
                </c:pt>
                <c:pt idx="1121">
                  <c:v>16.275362863848081</c:v>
                </c:pt>
                <c:pt idx="1122">
                  <c:v>16.302818920033339</c:v>
                </c:pt>
                <c:pt idx="1123">
                  <c:v>16.330296109445321</c:v>
                </c:pt>
                <c:pt idx="1124">
                  <c:v>16.357794428622991</c:v>
                </c:pt>
                <c:pt idx="1125">
                  <c:v>16.385313874109329</c:v>
                </c:pt>
                <c:pt idx="1126">
                  <c:v>16.412854442451426</c:v>
                </c:pt>
                <c:pt idx="1127">
                  <c:v>16.440416130200276</c:v>
                </c:pt>
                <c:pt idx="1128">
                  <c:v>16.467998933911009</c:v>
                </c:pt>
                <c:pt idx="1129">
                  <c:v>16.495602850142674</c:v>
                </c:pt>
                <c:pt idx="1130">
                  <c:v>16.52322787545841</c:v>
                </c:pt>
                <c:pt idx="1131">
                  <c:v>16.550874006425293</c:v>
                </c:pt>
                <c:pt idx="1132">
                  <c:v>16.57854123961441</c:v>
                </c:pt>
                <c:pt idx="1133">
                  <c:v>16.606229571600856</c:v>
                </c:pt>
                <c:pt idx="1134">
                  <c:v>16.633938998963721</c:v>
                </c:pt>
                <c:pt idx="1135">
                  <c:v>16.661669518286011</c:v>
                </c:pt>
                <c:pt idx="1136">
                  <c:v>16.689421126154773</c:v>
                </c:pt>
                <c:pt idx="1137">
                  <c:v>16.717193819160979</c:v>
                </c:pt>
                <c:pt idx="1138">
                  <c:v>16.744987593899573</c:v>
                </c:pt>
                <c:pt idx="1139">
                  <c:v>16.772802446969457</c:v>
                </c:pt>
                <c:pt idx="1140">
                  <c:v>16.800638374973477</c:v>
                </c:pt>
                <c:pt idx="1141">
                  <c:v>16.828495374518432</c:v>
                </c:pt>
                <c:pt idx="1142">
                  <c:v>16.85637344221503</c:v>
                </c:pt>
                <c:pt idx="1143">
                  <c:v>16.884272574677933</c:v>
                </c:pt>
                <c:pt idx="1144">
                  <c:v>16.912192768525745</c:v>
                </c:pt>
                <c:pt idx="1145">
                  <c:v>16.940134020380956</c:v>
                </c:pt>
                <c:pt idx="1146">
                  <c:v>16.968096326869983</c:v>
                </c:pt>
                <c:pt idx="1147">
                  <c:v>16.996079684623158</c:v>
                </c:pt>
                <c:pt idx="1148">
                  <c:v>17.024084090274705</c:v>
                </c:pt>
                <c:pt idx="1149">
                  <c:v>17.052109540462734</c:v>
                </c:pt>
                <c:pt idx="1150">
                  <c:v>17.080156031829294</c:v>
                </c:pt>
                <c:pt idx="1151">
                  <c:v>17.108223561020267</c:v>
                </c:pt>
                <c:pt idx="1152">
                  <c:v>17.136312124685453</c:v>
                </c:pt>
                <c:pt idx="1153">
                  <c:v>17.164421719478486</c:v>
                </c:pt>
                <c:pt idx="1154">
                  <c:v>17.192552342056892</c:v>
                </c:pt>
                <c:pt idx="1155">
                  <c:v>17.220703989082057</c:v>
                </c:pt>
                <c:pt idx="1156">
                  <c:v>17.248876657219249</c:v>
                </c:pt>
                <c:pt idx="1157">
                  <c:v>17.277070343137549</c:v>
                </c:pt>
                <c:pt idx="1158">
                  <c:v>17.305285043509887</c:v>
                </c:pt>
                <c:pt idx="1159">
                  <c:v>17.333520755013058</c:v>
                </c:pt>
                <c:pt idx="1160">
                  <c:v>17.361777474327678</c:v>
                </c:pt>
                <c:pt idx="1161">
                  <c:v>17.390055198138196</c:v>
                </c:pt>
                <c:pt idx="1162">
                  <c:v>17.418353923132859</c:v>
                </c:pt>
                <c:pt idx="1163">
                  <c:v>17.446673646003777</c:v>
                </c:pt>
                <c:pt idx="1164">
                  <c:v>17.475014363446849</c:v>
                </c:pt>
                <c:pt idx="1165">
                  <c:v>17.503376072161764</c:v>
                </c:pt>
                <c:pt idx="1166">
                  <c:v>17.531758768852047</c:v>
                </c:pt>
                <c:pt idx="1167">
                  <c:v>17.560162450224979</c:v>
                </c:pt>
                <c:pt idx="1168">
                  <c:v>17.588587112991672</c:v>
                </c:pt>
                <c:pt idx="1169">
                  <c:v>17.61703275386699</c:v>
                </c:pt>
                <c:pt idx="1170">
                  <c:v>17.645499369569585</c:v>
                </c:pt>
                <c:pt idx="1171">
                  <c:v>17.67398695682191</c:v>
                </c:pt>
                <c:pt idx="1172">
                  <c:v>17.702495512350129</c:v>
                </c:pt>
                <c:pt idx="1173">
                  <c:v>17.731025032884233</c:v>
                </c:pt>
                <c:pt idx="1174">
                  <c:v>17.759575515157909</c:v>
                </c:pt>
                <c:pt idx="1175">
                  <c:v>17.788146955908644</c:v>
                </c:pt>
                <c:pt idx="1176">
                  <c:v>17.816739351877647</c:v>
                </c:pt>
                <c:pt idx="1177">
                  <c:v>17.845352699809879</c:v>
                </c:pt>
                <c:pt idx="1178">
                  <c:v>17.873986996454022</c:v>
                </c:pt>
                <c:pt idx="1179">
                  <c:v>17.902642238562482</c:v>
                </c:pt>
                <c:pt idx="1180">
                  <c:v>17.931318422891433</c:v>
                </c:pt>
                <c:pt idx="1181">
                  <c:v>17.960015546200697</c:v>
                </c:pt>
                <c:pt idx="1182">
                  <c:v>17.988733605253881</c:v>
                </c:pt>
                <c:pt idx="1183">
                  <c:v>18.017472596818283</c:v>
                </c:pt>
                <c:pt idx="1184">
                  <c:v>18.046232517664833</c:v>
                </c:pt>
                <c:pt idx="1185">
                  <c:v>18.075013364568267</c:v>
                </c:pt>
                <c:pt idx="1186">
                  <c:v>18.103815134306931</c:v>
                </c:pt>
                <c:pt idx="1187">
                  <c:v>18.132637823662897</c:v>
                </c:pt>
                <c:pt idx="1188">
                  <c:v>18.161481429421915</c:v>
                </c:pt>
                <c:pt idx="1189">
                  <c:v>18.190345948373377</c:v>
                </c:pt>
                <c:pt idx="1190">
                  <c:v>18.219231377310386</c:v>
                </c:pt>
                <c:pt idx="1191">
                  <c:v>18.248137713029706</c:v>
                </c:pt>
                <c:pt idx="1192">
                  <c:v>18.277064952331749</c:v>
                </c:pt>
                <c:pt idx="1193">
                  <c:v>18.306013092020571</c:v>
                </c:pt>
                <c:pt idx="1194">
                  <c:v>18.334982128903896</c:v>
                </c:pt>
                <c:pt idx="1195">
                  <c:v>18.36397205979306</c:v>
                </c:pt>
                <c:pt idx="1196">
                  <c:v>18.392982881503098</c:v>
                </c:pt>
                <c:pt idx="1197">
                  <c:v>18.422014590852626</c:v>
                </c:pt>
                <c:pt idx="1198">
                  <c:v>18.451067184663909</c:v>
                </c:pt>
                <c:pt idx="1199">
                  <c:v>18.480140659762814</c:v>
                </c:pt>
                <c:pt idx="1200">
                  <c:v>18.509235012978859</c:v>
                </c:pt>
                <c:pt idx="1201">
                  <c:v>18.538350241145146</c:v>
                </c:pt>
                <c:pt idx="1202">
                  <c:v>18.567486341098412</c:v>
                </c:pt>
                <c:pt idx="1203">
                  <c:v>18.596643309678946</c:v>
                </c:pt>
                <c:pt idx="1204">
                  <c:v>18.62582114373069</c:v>
                </c:pt>
                <c:pt idx="1205">
                  <c:v>18.655019840101133</c:v>
                </c:pt>
                <c:pt idx="1206">
                  <c:v>18.684239395641395</c:v>
                </c:pt>
                <c:pt idx="1207">
                  <c:v>18.713479807206127</c:v>
                </c:pt>
                <c:pt idx="1208">
                  <c:v>18.742741071653594</c:v>
                </c:pt>
                <c:pt idx="1209">
                  <c:v>18.772023185845619</c:v>
                </c:pt>
                <c:pt idx="1210">
                  <c:v>18.801326146647568</c:v>
                </c:pt>
                <c:pt idx="1211">
                  <c:v>18.830649950928407</c:v>
                </c:pt>
                <c:pt idx="1212">
                  <c:v>18.859994595560632</c:v>
                </c:pt>
                <c:pt idx="1213">
                  <c:v>18.889360077420289</c:v>
                </c:pt>
                <c:pt idx="1214">
                  <c:v>18.918746393386968</c:v>
                </c:pt>
                <c:pt idx="1215">
                  <c:v>18.948153540343814</c:v>
                </c:pt>
                <c:pt idx="1216">
                  <c:v>18.977581515177505</c:v>
                </c:pt>
                <c:pt idx="1217">
                  <c:v>19.007030314778227</c:v>
                </c:pt>
                <c:pt idx="1218">
                  <c:v>19.036499936039707</c:v>
                </c:pt>
                <c:pt idx="1219">
                  <c:v>19.065990375859187</c:v>
                </c:pt>
                <c:pt idx="1220">
                  <c:v>19.095501631137406</c:v>
                </c:pt>
                <c:pt idx="1221">
                  <c:v>19.125033698778662</c:v>
                </c:pt>
                <c:pt idx="1222">
                  <c:v>19.15458657569069</c:v>
                </c:pt>
                <c:pt idx="1223">
                  <c:v>19.184160258784782</c:v>
                </c:pt>
                <c:pt idx="1224">
                  <c:v>19.21375474497567</c:v>
                </c:pt>
                <c:pt idx="1225">
                  <c:v>19.243370031181623</c:v>
                </c:pt>
                <c:pt idx="1226">
                  <c:v>19.273006114324389</c:v>
                </c:pt>
                <c:pt idx="1227">
                  <c:v>19.302662991329143</c:v>
                </c:pt>
                <c:pt idx="1228">
                  <c:v>19.332340659124597</c:v>
                </c:pt>
                <c:pt idx="1229">
                  <c:v>19.362039114642887</c:v>
                </c:pt>
                <c:pt idx="1230">
                  <c:v>19.391758354819643</c:v>
                </c:pt>
                <c:pt idx="1231">
                  <c:v>19.421498376593917</c:v>
                </c:pt>
                <c:pt idx="1232">
                  <c:v>19.45125917690827</c:v>
                </c:pt>
                <c:pt idx="1233">
                  <c:v>19.481040752708648</c:v>
                </c:pt>
                <c:pt idx="1234">
                  <c:v>19.510843100944498</c:v>
                </c:pt>
                <c:pt idx="1235">
                  <c:v>19.540666218568656</c:v>
                </c:pt>
                <c:pt idx="1236">
                  <c:v>19.570510102537419</c:v>
                </c:pt>
                <c:pt idx="1237">
                  <c:v>19.600374749810527</c:v>
                </c:pt>
                <c:pt idx="1238">
                  <c:v>19.630260157351092</c:v>
                </c:pt>
                <c:pt idx="1239">
                  <c:v>19.660166322125686</c:v>
                </c:pt>
                <c:pt idx="1240">
                  <c:v>19.690093241104307</c:v>
                </c:pt>
                <c:pt idx="1241">
                  <c:v>19.720040911260323</c:v>
                </c:pt>
                <c:pt idx="1242">
                  <c:v>19.750009329570528</c:v>
                </c:pt>
                <c:pt idx="1243">
                  <c:v>19.779998493015103</c:v>
                </c:pt>
                <c:pt idx="1244">
                  <c:v>19.810008398577633</c:v>
                </c:pt>
                <c:pt idx="1245">
                  <c:v>19.840039043245085</c:v>
                </c:pt>
                <c:pt idx="1246">
                  <c:v>19.870090424007831</c:v>
                </c:pt>
                <c:pt idx="1247">
                  <c:v>19.900162537859579</c:v>
                </c:pt>
                <c:pt idx="1248">
                  <c:v>19.930255381797473</c:v>
                </c:pt>
                <c:pt idx="1249">
                  <c:v>19.960368952821941</c:v>
                </c:pt>
                <c:pt idx="1250">
                  <c:v>19.990503247936886</c:v>
                </c:pt>
                <c:pt idx="1251">
                  <c:v>20.020658264149478</c:v>
                </c:pt>
                <c:pt idx="1252">
                  <c:v>20.050833998470281</c:v>
                </c:pt>
                <c:pt idx="1253">
                  <c:v>20.081030447913196</c:v>
                </c:pt>
                <c:pt idx="1254">
                  <c:v>20.111247609495503</c:v>
                </c:pt>
                <c:pt idx="1255">
                  <c:v>20.141485480237758</c:v>
                </c:pt>
                <c:pt idx="1256">
                  <c:v>20.171744057163924</c:v>
                </c:pt>
                <c:pt idx="1257">
                  <c:v>20.202023337301242</c:v>
                </c:pt>
                <c:pt idx="1258">
                  <c:v>20.232323317680329</c:v>
                </c:pt>
                <c:pt idx="1259">
                  <c:v>20.262643995335051</c:v>
                </c:pt>
                <c:pt idx="1260">
                  <c:v>20.292985367302684</c:v>
                </c:pt>
                <c:pt idx="1261">
                  <c:v>20.323347430623716</c:v>
                </c:pt>
                <c:pt idx="1262">
                  <c:v>20.353730182342019</c:v>
                </c:pt>
                <c:pt idx="1263">
                  <c:v>20.384133619504738</c:v>
                </c:pt>
                <c:pt idx="1264">
                  <c:v>20.414557739162326</c:v>
                </c:pt>
                <c:pt idx="1265">
                  <c:v>20.445002538368492</c:v>
                </c:pt>
                <c:pt idx="1266">
                  <c:v>20.475468014180297</c:v>
                </c:pt>
                <c:pt idx="1267">
                  <c:v>20.505954163658036</c:v>
                </c:pt>
                <c:pt idx="1268">
                  <c:v>20.536460983865279</c:v>
                </c:pt>
                <c:pt idx="1269">
                  <c:v>20.5669884718689</c:v>
                </c:pt>
                <c:pt idx="1270">
                  <c:v>20.597536624739035</c:v>
                </c:pt>
                <c:pt idx="1271">
                  <c:v>20.628105439549081</c:v>
                </c:pt>
                <c:pt idx="1272">
                  <c:v>20.65869491337568</c:v>
                </c:pt>
                <c:pt idx="1273">
                  <c:v>20.689305043298752</c:v>
                </c:pt>
                <c:pt idx="1274">
                  <c:v>20.719935826401453</c:v>
                </c:pt>
                <c:pt idx="1275">
                  <c:v>20.750587259770189</c:v>
                </c:pt>
                <c:pt idx="1276">
                  <c:v>20.781259340494611</c:v>
                </c:pt>
                <c:pt idx="1277">
                  <c:v>20.811952065667604</c:v>
                </c:pt>
                <c:pt idx="1278">
                  <c:v>20.842665432385267</c:v>
                </c:pt>
                <c:pt idx="1279">
                  <c:v>20.873399437746958</c:v>
                </c:pt>
                <c:pt idx="1280">
                  <c:v>20.90415407885525</c:v>
                </c:pt>
                <c:pt idx="1281">
                  <c:v>20.9349293528159</c:v>
                </c:pt>
                <c:pt idx="1282">
                  <c:v>20.965725256737919</c:v>
                </c:pt>
                <c:pt idx="1283">
                  <c:v>20.996541787733523</c:v>
                </c:pt>
                <c:pt idx="1284">
                  <c:v>21.027378942918123</c:v>
                </c:pt>
                <c:pt idx="1285">
                  <c:v>21.058236719410292</c:v>
                </c:pt>
                <c:pt idx="1286">
                  <c:v>21.089115114331857</c:v>
                </c:pt>
                <c:pt idx="1287">
                  <c:v>21.120014124807824</c:v>
                </c:pt>
                <c:pt idx="1288">
                  <c:v>21.150933747966342</c:v>
                </c:pt>
                <c:pt idx="1289">
                  <c:v>21.181873980938793</c:v>
                </c:pt>
                <c:pt idx="1290">
                  <c:v>21.212834820859715</c:v>
                </c:pt>
                <c:pt idx="1291">
                  <c:v>21.243816264866787</c:v>
                </c:pt>
                <c:pt idx="1292">
                  <c:v>21.27481831010093</c:v>
                </c:pt>
                <c:pt idx="1293">
                  <c:v>21.305840953706149</c:v>
                </c:pt>
                <c:pt idx="1294">
                  <c:v>21.336884192829665</c:v>
                </c:pt>
                <c:pt idx="1295">
                  <c:v>21.3679480246218</c:v>
                </c:pt>
                <c:pt idx="1296">
                  <c:v>21.399032446236081</c:v>
                </c:pt>
                <c:pt idx="1297">
                  <c:v>21.430137454829136</c:v>
                </c:pt>
                <c:pt idx="1298">
                  <c:v>21.461263047560756</c:v>
                </c:pt>
                <c:pt idx="1299">
                  <c:v>21.492409221593874</c:v>
                </c:pt>
                <c:pt idx="1300">
                  <c:v>21.52357597409453</c:v>
                </c:pt>
                <c:pt idx="1301">
                  <c:v>21.554763302231898</c:v>
                </c:pt>
                <c:pt idx="1302">
                  <c:v>21.585971203178296</c:v>
                </c:pt>
                <c:pt idx="1303">
                  <c:v>21.617199674109127</c:v>
                </c:pt>
                <c:pt idx="1304">
                  <c:v>21.648448712202939</c:v>
                </c:pt>
                <c:pt idx="1305">
                  <c:v>21.679718314641359</c:v>
                </c:pt>
                <c:pt idx="1306">
                  <c:v>21.711008478609141</c:v>
                </c:pt>
                <c:pt idx="1307">
                  <c:v>21.742319201294123</c:v>
                </c:pt>
                <c:pt idx="1308">
                  <c:v>21.773650479887269</c:v>
                </c:pt>
                <c:pt idx="1309">
                  <c:v>21.805002311582587</c:v>
                </c:pt>
                <c:pt idx="1310">
                  <c:v>21.836374693577199</c:v>
                </c:pt>
                <c:pt idx="1311">
                  <c:v>21.86776762307132</c:v>
                </c:pt>
                <c:pt idx="1312">
                  <c:v>21.899181097268222</c:v>
                </c:pt>
                <c:pt idx="1313">
                  <c:v>21.930615113374252</c:v>
                </c:pt>
                <c:pt idx="1314">
                  <c:v>21.962069668598836</c:v>
                </c:pt>
                <c:pt idx="1315">
                  <c:v>21.993544760154471</c:v>
                </c:pt>
                <c:pt idx="1316">
                  <c:v>22.025040385256688</c:v>
                </c:pt>
                <c:pt idx="1317">
                  <c:v>22.056556541124095</c:v>
                </c:pt>
                <c:pt idx="1318">
                  <c:v>22.088093224978351</c:v>
                </c:pt>
                <c:pt idx="1319">
                  <c:v>22.119650434044164</c:v>
                </c:pt>
                <c:pt idx="1320">
                  <c:v>22.151228165549263</c:v>
                </c:pt>
                <c:pt idx="1321">
                  <c:v>22.182826416724421</c:v>
                </c:pt>
                <c:pt idx="1322">
                  <c:v>22.214445184803484</c:v>
                </c:pt>
                <c:pt idx="1323">
                  <c:v>22.24608446702328</c:v>
                </c:pt>
                <c:pt idx="1324">
                  <c:v>22.277744260623678</c:v>
                </c:pt>
                <c:pt idx="1325">
                  <c:v>22.309424562847592</c:v>
                </c:pt>
                <c:pt idx="1326">
                  <c:v>22.341125370940912</c:v>
                </c:pt>
                <c:pt idx="1327">
                  <c:v>22.372846682152559</c:v>
                </c:pt>
                <c:pt idx="1328">
                  <c:v>22.404588493734472</c:v>
                </c:pt>
                <c:pt idx="1329">
                  <c:v>22.436350802941579</c:v>
                </c:pt>
                <c:pt idx="1330">
                  <c:v>22.468133607031813</c:v>
                </c:pt>
                <c:pt idx="1331">
                  <c:v>22.499936903266118</c:v>
                </c:pt>
                <c:pt idx="1332">
                  <c:v>22.531760688908399</c:v>
                </c:pt>
                <c:pt idx="1333">
                  <c:v>22.563604961225565</c:v>
                </c:pt>
                <c:pt idx="1334">
                  <c:v>22.595469717487511</c:v>
                </c:pt>
                <c:pt idx="1335">
                  <c:v>22.627354954967092</c:v>
                </c:pt>
                <c:pt idx="1336">
                  <c:v>22.659260670940149</c:v>
                </c:pt>
                <c:pt idx="1337">
                  <c:v>22.691186862685498</c:v>
                </c:pt>
                <c:pt idx="1338">
                  <c:v>22.723133527484919</c:v>
                </c:pt>
                <c:pt idx="1339">
                  <c:v>22.755100662623146</c:v>
                </c:pt>
                <c:pt idx="1340">
                  <c:v>22.787088265387879</c:v>
                </c:pt>
                <c:pt idx="1341">
                  <c:v>22.819096333069748</c:v>
                </c:pt>
                <c:pt idx="1342">
                  <c:v>22.851124862962362</c:v>
                </c:pt>
                <c:pt idx="1343">
                  <c:v>22.883173852362244</c:v>
                </c:pt>
                <c:pt idx="1344">
                  <c:v>22.915243298568903</c:v>
                </c:pt>
                <c:pt idx="1345">
                  <c:v>22.947333198884735</c:v>
                </c:pt>
                <c:pt idx="1346">
                  <c:v>22.979443550615084</c:v>
                </c:pt>
                <c:pt idx="1347">
                  <c:v>23.011574351068241</c:v>
                </c:pt>
                <c:pt idx="1348">
                  <c:v>23.043725597555383</c:v>
                </c:pt>
                <c:pt idx="1349">
                  <c:v>23.075897287390649</c:v>
                </c:pt>
                <c:pt idx="1350">
                  <c:v>23.108089417891051</c:v>
                </c:pt>
                <c:pt idx="1351">
                  <c:v>23.140301986376539</c:v>
                </c:pt>
                <c:pt idx="1352">
                  <c:v>23.172534990169954</c:v>
                </c:pt>
                <c:pt idx="1353">
                  <c:v>23.204788426597084</c:v>
                </c:pt>
                <c:pt idx="1354">
                  <c:v>23.237062292986533</c:v>
                </c:pt>
                <c:pt idx="1355">
                  <c:v>23.269356586669854</c:v>
                </c:pt>
                <c:pt idx="1356">
                  <c:v>23.301671304981525</c:v>
                </c:pt>
                <c:pt idx="1357">
                  <c:v>23.334006445258819</c:v>
                </c:pt>
                <c:pt idx="1358">
                  <c:v>23.366362004841935</c:v>
                </c:pt>
                <c:pt idx="1359">
                  <c:v>23.398737981073985</c:v>
                </c:pt>
                <c:pt idx="1360">
                  <c:v>23.431134371300917</c:v>
                </c:pt>
                <c:pt idx="1361">
                  <c:v>23.463551172871547</c:v>
                </c:pt>
                <c:pt idx="1362">
                  <c:v>23.495988383137558</c:v>
                </c:pt>
                <c:pt idx="1363">
                  <c:v>23.52844599945351</c:v>
                </c:pt>
                <c:pt idx="1364">
                  <c:v>23.560924019176799</c:v>
                </c:pt>
                <c:pt idx="1365">
                  <c:v>23.593422439667698</c:v>
                </c:pt>
                <c:pt idx="1366">
                  <c:v>23.625941258289309</c:v>
                </c:pt>
                <c:pt idx="1367">
                  <c:v>23.658480472407593</c:v>
                </c:pt>
                <c:pt idx="1368">
                  <c:v>23.691040079391335</c:v>
                </c:pt>
                <c:pt idx="1369">
                  <c:v>23.723620076612175</c:v>
                </c:pt>
                <c:pt idx="1370">
                  <c:v>23.756220461444595</c:v>
                </c:pt>
                <c:pt idx="1371">
                  <c:v>23.788841231265842</c:v>
                </c:pt>
                <c:pt idx="1372">
                  <c:v>23.82148238345609</c:v>
                </c:pt>
                <c:pt idx="1373">
                  <c:v>23.85414391539825</c:v>
                </c:pt>
                <c:pt idx="1374">
                  <c:v>23.886825824478084</c:v>
                </c:pt>
                <c:pt idx="1375">
                  <c:v>23.919528108084151</c:v>
                </c:pt>
                <c:pt idx="1376">
                  <c:v>23.95225076360785</c:v>
                </c:pt>
                <c:pt idx="1377">
                  <c:v>23.984993788443347</c:v>
                </c:pt>
                <c:pt idx="1378">
                  <c:v>24.01775717998763</c:v>
                </c:pt>
                <c:pt idx="1379">
                  <c:v>24.050540935640488</c:v>
                </c:pt>
                <c:pt idx="1380">
                  <c:v>24.083345052804482</c:v>
                </c:pt>
                <c:pt idx="1381">
                  <c:v>24.116169528884985</c:v>
                </c:pt>
                <c:pt idx="1382">
                  <c:v>24.149014361290131</c:v>
                </c:pt>
                <c:pt idx="1383">
                  <c:v>24.18187954743086</c:v>
                </c:pt>
                <c:pt idx="1384">
                  <c:v>24.21476508472086</c:v>
                </c:pt>
                <c:pt idx="1385">
                  <c:v>24.247670970576625</c:v>
                </c:pt>
                <c:pt idx="1386">
                  <c:v>24.280597202417407</c:v>
                </c:pt>
                <c:pt idx="1387">
                  <c:v>24.313543777665195</c:v>
                </c:pt>
                <c:pt idx="1388">
                  <c:v>24.346510693744779</c:v>
                </c:pt>
                <c:pt idx="1389">
                  <c:v>24.379497948083685</c:v>
                </c:pt>
                <c:pt idx="1390">
                  <c:v>24.412505538112189</c:v>
                </c:pt>
                <c:pt idx="1391">
                  <c:v>24.445533461263313</c:v>
                </c:pt>
                <c:pt idx="1392">
                  <c:v>24.478581714972869</c:v>
                </c:pt>
                <c:pt idx="1393">
                  <c:v>24.511650296679349</c:v>
                </c:pt>
                <c:pt idx="1394">
                  <c:v>24.544739203824015</c:v>
                </c:pt>
                <c:pt idx="1395">
                  <c:v>24.577848433850864</c:v>
                </c:pt>
                <c:pt idx="1396">
                  <c:v>24.610977984206617</c:v>
                </c:pt>
                <c:pt idx="1397">
                  <c:v>24.644127852340688</c:v>
                </c:pt>
                <c:pt idx="1398">
                  <c:v>24.677298035705281</c:v>
                </c:pt>
                <c:pt idx="1399">
                  <c:v>24.710488531755267</c:v>
                </c:pt>
                <c:pt idx="1400">
                  <c:v>24.743699337948254</c:v>
                </c:pt>
                <c:pt idx="1401">
                  <c:v>24.776930451744551</c:v>
                </c:pt>
                <c:pt idx="1402">
                  <c:v>24.81018187060717</c:v>
                </c:pt>
                <c:pt idx="1403">
                  <c:v>24.843453592001829</c:v>
                </c:pt>
                <c:pt idx="1404">
                  <c:v>24.876745613396949</c:v>
                </c:pt>
                <c:pt idx="1405">
                  <c:v>24.910057932263637</c:v>
                </c:pt>
                <c:pt idx="1406">
                  <c:v>24.943390546075715</c:v>
                </c:pt>
                <c:pt idx="1407">
                  <c:v>24.976743452309655</c:v>
                </c:pt>
                <c:pt idx="1408">
                  <c:v>25.010116648444651</c:v>
                </c:pt>
                <c:pt idx="1409">
                  <c:v>25.043510131962538</c:v>
                </c:pt>
                <c:pt idx="1410">
                  <c:v>25.076923900347857</c:v>
                </c:pt>
                <c:pt idx="1411">
                  <c:v>25.110357951087824</c:v>
                </c:pt>
                <c:pt idx="1412">
                  <c:v>25.143812281672279</c:v>
                </c:pt>
                <c:pt idx="1413">
                  <c:v>25.17728688959378</c:v>
                </c:pt>
                <c:pt idx="1414">
                  <c:v>25.21078177234752</c:v>
                </c:pt>
                <c:pt idx="1415">
                  <c:v>25.244296927431346</c:v>
                </c:pt>
                <c:pt idx="1416">
                  <c:v>25.277832352345769</c:v>
                </c:pt>
                <c:pt idx="1417">
                  <c:v>25.311388044593933</c:v>
                </c:pt>
                <c:pt idx="1418">
                  <c:v>25.344964001681653</c:v>
                </c:pt>
                <c:pt idx="1419">
                  <c:v>25.378560221117358</c:v>
                </c:pt>
                <c:pt idx="1420">
                  <c:v>25.412176700412139</c:v>
                </c:pt>
                <c:pt idx="1421">
                  <c:v>25.445813437079707</c:v>
                </c:pt>
                <c:pt idx="1422">
                  <c:v>25.479470428636404</c:v>
                </c:pt>
                <c:pt idx="1423">
                  <c:v>25.513147672601196</c:v>
                </c:pt>
                <c:pt idx="1424">
                  <c:v>25.546845166495704</c:v>
                </c:pt>
                <c:pt idx="1425">
                  <c:v>25.580562907844097</c:v>
                </c:pt>
                <c:pt idx="1426">
                  <c:v>25.614300894173237</c:v>
                </c:pt>
                <c:pt idx="1427">
                  <c:v>25.648059123012576</c:v>
                </c:pt>
                <c:pt idx="1428">
                  <c:v>25.681837591894123</c:v>
                </c:pt>
                <c:pt idx="1429">
                  <c:v>25.715636298352546</c:v>
                </c:pt>
                <c:pt idx="1430">
                  <c:v>25.749455239925116</c:v>
                </c:pt>
                <c:pt idx="1431">
                  <c:v>25.78329441415168</c:v>
                </c:pt>
                <c:pt idx="1432">
                  <c:v>25.817153818574663</c:v>
                </c:pt>
                <c:pt idx="1433">
                  <c:v>25.851033450739109</c:v>
                </c:pt>
                <c:pt idx="1434">
                  <c:v>25.88493330819265</c:v>
                </c:pt>
                <c:pt idx="1435">
                  <c:v>25.918853388485473</c:v>
                </c:pt>
                <c:pt idx="1436">
                  <c:v>25.952793689170342</c:v>
                </c:pt>
                <c:pt idx="1437">
                  <c:v>25.986754207802662</c:v>
                </c:pt>
                <c:pt idx="1438">
                  <c:v>26.020734941940308</c:v>
                </c:pt>
                <c:pt idx="1439">
                  <c:v>26.054735889143796</c:v>
                </c:pt>
                <c:pt idx="1440">
                  <c:v>26.088757046976184</c:v>
                </c:pt>
                <c:pt idx="1441">
                  <c:v>26.1227984130031</c:v>
                </c:pt>
                <c:pt idx="1442">
                  <c:v>26.156859984792696</c:v>
                </c:pt>
                <c:pt idx="1443">
                  <c:v>26.190941759915702</c:v>
                </c:pt>
                <c:pt idx="1444">
                  <c:v>26.225043735945388</c:v>
                </c:pt>
                <c:pt idx="1445">
                  <c:v>26.259165910457629</c:v>
                </c:pt>
                <c:pt idx="1446">
                  <c:v>26.293308281030708</c:v>
                </c:pt>
                <c:pt idx="1447">
                  <c:v>26.327470845245593</c:v>
                </c:pt>
                <c:pt idx="1448">
                  <c:v>26.361653600685688</c:v>
                </c:pt>
                <c:pt idx="1449">
                  <c:v>26.395856544936969</c:v>
                </c:pt>
                <c:pt idx="1450">
                  <c:v>26.430079675587923</c:v>
                </c:pt>
                <c:pt idx="1451">
                  <c:v>26.464322990229594</c:v>
                </c:pt>
                <c:pt idx="1452">
                  <c:v>26.498586486455498</c:v>
                </c:pt>
                <c:pt idx="1453">
                  <c:v>26.532870161861712</c:v>
                </c:pt>
                <c:pt idx="1454">
                  <c:v>26.567174014046792</c:v>
                </c:pt>
                <c:pt idx="1455">
                  <c:v>26.601498040611823</c:v>
                </c:pt>
                <c:pt idx="1456">
                  <c:v>26.635842239160375</c:v>
                </c:pt>
                <c:pt idx="1457">
                  <c:v>26.670206607298564</c:v>
                </c:pt>
                <c:pt idx="1458">
                  <c:v>26.70459114263496</c:v>
                </c:pt>
                <c:pt idx="1459">
                  <c:v>26.73899584278065</c:v>
                </c:pt>
                <c:pt idx="1460">
                  <c:v>26.773420705349206</c:v>
                </c:pt>
                <c:pt idx="1461">
                  <c:v>26.80786572795671</c:v>
                </c:pt>
                <c:pt idx="1462">
                  <c:v>26.842330908221665</c:v>
                </c:pt>
                <c:pt idx="1463">
                  <c:v>26.876816243765134</c:v>
                </c:pt>
                <c:pt idx="1464">
                  <c:v>26.911321732210631</c:v>
                </c:pt>
                <c:pt idx="1465">
                  <c:v>26.945847371184108</c:v>
                </c:pt>
                <c:pt idx="1466">
                  <c:v>26.980393158314037</c:v>
                </c:pt>
                <c:pt idx="1467">
                  <c:v>27.014959091231333</c:v>
                </c:pt>
                <c:pt idx="1468">
                  <c:v>27.049545167569356</c:v>
                </c:pt>
                <c:pt idx="1469">
                  <c:v>27.084151384963977</c:v>
                </c:pt>
                <c:pt idx="1470">
                  <c:v>27.118777741053485</c:v>
                </c:pt>
                <c:pt idx="1471">
                  <c:v>27.153424233478621</c:v>
                </c:pt>
                <c:pt idx="1472">
                  <c:v>27.188090859882593</c:v>
                </c:pt>
                <c:pt idx="1473">
                  <c:v>27.222777617911046</c:v>
                </c:pt>
                <c:pt idx="1474">
                  <c:v>27.257484505212084</c:v>
                </c:pt>
                <c:pt idx="1475">
                  <c:v>27.292211519436197</c:v>
                </c:pt>
                <c:pt idx="1476">
                  <c:v>27.326958658236407</c:v>
                </c:pt>
                <c:pt idx="1477">
                  <c:v>27.36172591926805</c:v>
                </c:pt>
                <c:pt idx="1478">
                  <c:v>27.396513300188989</c:v>
                </c:pt>
                <c:pt idx="1479">
                  <c:v>27.431320798659474</c:v>
                </c:pt>
                <c:pt idx="1480">
                  <c:v>27.466148412342147</c:v>
                </c:pt>
                <c:pt idx="1481">
                  <c:v>27.500996138902128</c:v>
                </c:pt>
                <c:pt idx="1482">
                  <c:v>27.535863976006922</c:v>
                </c:pt>
                <c:pt idx="1483">
                  <c:v>27.57075192132643</c:v>
                </c:pt>
                <c:pt idx="1484">
                  <c:v>27.605659972532976</c:v>
                </c:pt>
                <c:pt idx="1485">
                  <c:v>27.640588127301299</c:v>
                </c:pt>
                <c:pt idx="1486">
                  <c:v>27.675536383308529</c:v>
                </c:pt>
                <c:pt idx="1487">
                  <c:v>27.710504738234192</c:v>
                </c:pt>
                <c:pt idx="1488">
                  <c:v>27.745493189760193</c:v>
                </c:pt>
                <c:pt idx="1489">
                  <c:v>27.780501735570883</c:v>
                </c:pt>
                <c:pt idx="1490">
                  <c:v>27.815530373352935</c:v>
                </c:pt>
                <c:pt idx="1491">
                  <c:v>27.850579100795439</c:v>
                </c:pt>
                <c:pt idx="1492">
                  <c:v>27.885647915589853</c:v>
                </c:pt>
                <c:pt idx="1493">
                  <c:v>27.920736815430033</c:v>
                </c:pt>
                <c:pt idx="1494">
                  <c:v>27.955845798012202</c:v>
                </c:pt>
                <c:pt idx="1495">
                  <c:v>27.990974861034921</c:v>
                </c:pt>
                <c:pt idx="1496">
                  <c:v>28.026124002199158</c:v>
                </c:pt>
                <c:pt idx="1497">
                  <c:v>28.061293219208235</c:v>
                </c:pt>
                <c:pt idx="1498">
                  <c:v>28.096482509767821</c:v>
                </c:pt>
                <c:pt idx="1499">
                  <c:v>28.131691871585968</c:v>
                </c:pt>
                <c:pt idx="1500">
                  <c:v>28.166921302373055</c:v>
                </c:pt>
                <c:pt idx="1501">
                  <c:v>28.20217079984182</c:v>
                </c:pt>
                <c:pt idx="1502">
                  <c:v>28.237440361707346</c:v>
                </c:pt>
                <c:pt idx="1503">
                  <c:v>28.272729985687068</c:v>
                </c:pt>
                <c:pt idx="1504">
                  <c:v>28.308039669500747</c:v>
                </c:pt>
                <c:pt idx="1505">
                  <c:v>28.343369410870508</c:v>
                </c:pt>
                <c:pt idx="1506">
                  <c:v>28.378719207520774</c:v>
                </c:pt>
                <c:pt idx="1507">
                  <c:v>28.414089057178327</c:v>
                </c:pt>
                <c:pt idx="1508">
                  <c:v>28.449478957572268</c:v>
                </c:pt>
                <c:pt idx="1509">
                  <c:v>28.484888906434001</c:v>
                </c:pt>
                <c:pt idx="1510">
                  <c:v>28.520318901497287</c:v>
                </c:pt>
                <c:pt idx="1511">
                  <c:v>28.555768940498172</c:v>
                </c:pt>
                <c:pt idx="1512">
                  <c:v>28.591239021175024</c:v>
                </c:pt>
                <c:pt idx="1513">
                  <c:v>28.626729141268552</c:v>
                </c:pt>
                <c:pt idx="1514">
                  <c:v>28.662239298521712</c:v>
                </c:pt>
                <c:pt idx="1515">
                  <c:v>28.697769490679821</c:v>
                </c:pt>
                <c:pt idx="1516">
                  <c:v>28.733319715490474</c:v>
                </c:pt>
                <c:pt idx="1517">
                  <c:v>28.768889970703533</c:v>
                </c:pt>
                <c:pt idx="1518">
                  <c:v>28.804480254071226</c:v>
                </c:pt>
                <c:pt idx="1519">
                  <c:v>28.840090563347996</c:v>
                </c:pt>
                <c:pt idx="1520">
                  <c:v>28.87572089629062</c:v>
                </c:pt>
                <c:pt idx="1521">
                  <c:v>28.911371250658153</c:v>
                </c:pt>
                <c:pt idx="1522">
                  <c:v>28.947041624211899</c:v>
                </c:pt>
                <c:pt idx="1523">
                  <c:v>28.982732014715481</c:v>
                </c:pt>
                <c:pt idx="1524">
                  <c:v>29.018442419934789</c:v>
                </c:pt>
                <c:pt idx="1525">
                  <c:v>29.054172837637957</c:v>
                </c:pt>
                <c:pt idx="1526">
                  <c:v>29.089923265595409</c:v>
                </c:pt>
                <c:pt idx="1527">
                  <c:v>29.125693701579824</c:v>
                </c:pt>
                <c:pt idx="1528">
                  <c:v>29.16148414336617</c:v>
                </c:pt>
                <c:pt idx="1529">
                  <c:v>29.197294588731619</c:v>
                </c:pt>
                <c:pt idx="1530">
                  <c:v>29.23312503545565</c:v>
                </c:pt>
                <c:pt idx="1531">
                  <c:v>29.268975481319959</c:v>
                </c:pt>
                <c:pt idx="1532">
                  <c:v>29.304845924108527</c:v>
                </c:pt>
                <c:pt idx="1533">
                  <c:v>29.340736361607529</c:v>
                </c:pt>
                <c:pt idx="1534">
                  <c:v>29.376646791605442</c:v>
                </c:pt>
                <c:pt idx="1535">
                  <c:v>29.41257721189292</c:v>
                </c:pt>
                <c:pt idx="1536">
                  <c:v>29.448527620262908</c:v>
                </c:pt>
                <c:pt idx="1537">
                  <c:v>29.48449801451055</c:v>
                </c:pt>
                <c:pt idx="1538">
                  <c:v>29.520488392433219</c:v>
                </c:pt>
                <c:pt idx="1539">
                  <c:v>29.556498751830542</c:v>
                </c:pt>
                <c:pt idx="1540">
                  <c:v>29.592529090504321</c:v>
                </c:pt>
                <c:pt idx="1541">
                  <c:v>29.628579406258641</c:v>
                </c:pt>
                <c:pt idx="1542">
                  <c:v>29.664649696899748</c:v>
                </c:pt>
                <c:pt idx="1543">
                  <c:v>29.700739960236138</c:v>
                </c:pt>
                <c:pt idx="1544">
                  <c:v>29.736850194078499</c:v>
                </c:pt>
                <c:pt idx="1545">
                  <c:v>29.77298039623971</c:v>
                </c:pt>
                <c:pt idx="1546">
                  <c:v>29.809130564534886</c:v>
                </c:pt>
                <c:pt idx="1547">
                  <c:v>29.845300696781333</c:v>
                </c:pt>
                <c:pt idx="1548">
                  <c:v>29.881490790798562</c:v>
                </c:pt>
                <c:pt idx="1549">
                  <c:v>29.917700844408252</c:v>
                </c:pt>
                <c:pt idx="1550">
                  <c:v>29.95393085543428</c:v>
                </c:pt>
                <c:pt idx="1551">
                  <c:v>29.990180821702737</c:v>
                </c:pt>
                <c:pt idx="1552">
                  <c:v>30.026450741041888</c:v>
                </c:pt>
                <c:pt idx="1553">
                  <c:v>30.062740611282155</c:v>
                </c:pt>
                <c:pt idx="1554">
                  <c:v>30.099050430256185</c:v>
                </c:pt>
                <c:pt idx="1555">
                  <c:v>30.135380195798742</c:v>
                </c:pt>
                <c:pt idx="1556">
                  <c:v>30.171729905746798</c:v>
                </c:pt>
                <c:pt idx="1557">
                  <c:v>30.208099557939516</c:v>
                </c:pt>
                <c:pt idx="1558">
                  <c:v>30.24448915021819</c:v>
                </c:pt>
                <c:pt idx="1559">
                  <c:v>30.280898680426279</c:v>
                </c:pt>
                <c:pt idx="1560">
                  <c:v>30.317328146409427</c:v>
                </c:pt>
                <c:pt idx="1561">
                  <c:v>30.353777546015387</c:v>
                </c:pt>
                <c:pt idx="1562">
                  <c:v>30.390246877094125</c:v>
                </c:pt>
                <c:pt idx="1563">
                  <c:v>30.426736137497723</c:v>
                </c:pt>
                <c:pt idx="1564">
                  <c:v>30.463245325080432</c:v>
                </c:pt>
                <c:pt idx="1565">
                  <c:v>30.499774437698601</c:v>
                </c:pt>
                <c:pt idx="1566">
                  <c:v>30.536323473210778</c:v>
                </c:pt>
                <c:pt idx="1567">
                  <c:v>30.572892429477623</c:v>
                </c:pt>
                <c:pt idx="1568">
                  <c:v>30.609481304361925</c:v>
                </c:pt>
                <c:pt idx="1569">
                  <c:v>30.646090095728628</c:v>
                </c:pt>
                <c:pt idx="1570">
                  <c:v>30.682718801444775</c:v>
                </c:pt>
                <c:pt idx="1571">
                  <c:v>30.719367419379573</c:v>
                </c:pt>
                <c:pt idx="1572">
                  <c:v>30.7560359474043</c:v>
                </c:pt>
                <c:pt idx="1573">
                  <c:v>30.792724383392407</c:v>
                </c:pt>
                <c:pt idx="1574">
                  <c:v>30.829432725219441</c:v>
                </c:pt>
                <c:pt idx="1575">
                  <c:v>30.866160970763058</c:v>
                </c:pt>
                <c:pt idx="1576">
                  <c:v>30.902909117903029</c:v>
                </c:pt>
                <c:pt idx="1577">
                  <c:v>30.939677164521235</c:v>
                </c:pt>
                <c:pt idx="1578">
                  <c:v>30.97646510850166</c:v>
                </c:pt>
                <c:pt idx="1579">
                  <c:v>31.013272947730389</c:v>
                </c:pt>
                <c:pt idx="1580">
                  <c:v>31.050100680095611</c:v>
                </c:pt>
                <c:pt idx="1581">
                  <c:v>31.08694830348761</c:v>
                </c:pt>
                <c:pt idx="1582">
                  <c:v>31.123815815798753</c:v>
                </c:pt>
                <c:pt idx="1583">
                  <c:v>31.160703214923508</c:v>
                </c:pt>
                <c:pt idx="1584">
                  <c:v>31.197610498758436</c:v>
                </c:pt>
                <c:pt idx="1585">
                  <c:v>31.234537665202161</c:v>
                </c:pt>
                <c:pt idx="1586">
                  <c:v>31.271484712155399</c:v>
                </c:pt>
                <c:pt idx="1587">
                  <c:v>31.308451637520946</c:v>
                </c:pt>
                <c:pt idx="1588">
                  <c:v>31.345438439203686</c:v>
                </c:pt>
                <c:pt idx="1589">
                  <c:v>31.382445115110549</c:v>
                </c:pt>
                <c:pt idx="1590">
                  <c:v>31.419471663150553</c:v>
                </c:pt>
                <c:pt idx="1591">
                  <c:v>31.456518081234748</c:v>
                </c:pt>
                <c:pt idx="1592">
                  <c:v>31.493584367276309</c:v>
                </c:pt>
                <c:pt idx="1593">
                  <c:v>31.530670519190423</c:v>
                </c:pt>
                <c:pt idx="1594">
                  <c:v>31.567776534894335</c:v>
                </c:pt>
                <c:pt idx="1595">
                  <c:v>31.604902412307393</c:v>
                </c:pt>
                <c:pt idx="1596">
                  <c:v>31.642048149350909</c:v>
                </c:pt>
                <c:pt idx="1597">
                  <c:v>31.679213743948328</c:v>
                </c:pt>
                <c:pt idx="1598">
                  <c:v>31.716399194025112</c:v>
                </c:pt>
                <c:pt idx="1599">
                  <c:v>31.753604497508732</c:v>
                </c:pt>
                <c:pt idx="1600">
                  <c:v>31.790829652328746</c:v>
                </c:pt>
                <c:pt idx="1601">
                  <c:v>31.828074656416725</c:v>
                </c:pt>
                <c:pt idx="1602">
                  <c:v>31.865339507706263</c:v>
                </c:pt>
                <c:pt idx="1603">
                  <c:v>31.90262420413303</c:v>
                </c:pt>
                <c:pt idx="1604">
                  <c:v>31.939928743634685</c:v>
                </c:pt>
                <c:pt idx="1605">
                  <c:v>31.977253124150891</c:v>
                </c:pt>
                <c:pt idx="1606">
                  <c:v>32.014597343623386</c:v>
                </c:pt>
                <c:pt idx="1607">
                  <c:v>32.051961399995896</c:v>
                </c:pt>
                <c:pt idx="1608">
                  <c:v>32.08934529121418</c:v>
                </c:pt>
                <c:pt idx="1609">
                  <c:v>32.126749015226004</c:v>
                </c:pt>
                <c:pt idx="1610">
                  <c:v>32.164172569981105</c:v>
                </c:pt>
                <c:pt idx="1611">
                  <c:v>32.201615953431293</c:v>
                </c:pt>
                <c:pt idx="1612">
                  <c:v>32.239079163530349</c:v>
                </c:pt>
                <c:pt idx="1613">
                  <c:v>32.276562198234053</c:v>
                </c:pt>
                <c:pt idx="1614">
                  <c:v>32.314065055500173</c:v>
                </c:pt>
                <c:pt idx="1615">
                  <c:v>32.351587733288532</c:v>
                </c:pt>
                <c:pt idx="1616">
                  <c:v>32.389130229560905</c:v>
                </c:pt>
                <c:pt idx="1617">
                  <c:v>32.426692542281003</c:v>
                </c:pt>
                <c:pt idx="1618">
                  <c:v>32.464274669414579</c:v>
                </c:pt>
                <c:pt idx="1619">
                  <c:v>32.501876608929429</c:v>
                </c:pt>
                <c:pt idx="1620">
                  <c:v>32.539498358795221</c:v>
                </c:pt>
                <c:pt idx="1621">
                  <c:v>32.577139916983661</c:v>
                </c:pt>
                <c:pt idx="1622">
                  <c:v>32.614801281468402</c:v>
                </c:pt>
                <c:pt idx="1623">
                  <c:v>32.652482450225143</c:v>
                </c:pt>
                <c:pt idx="1624">
                  <c:v>32.690183421231445</c:v>
                </c:pt>
                <c:pt idx="1625">
                  <c:v>32.727904192466909</c:v>
                </c:pt>
                <c:pt idx="1626">
                  <c:v>32.765644761913066</c:v>
                </c:pt>
                <c:pt idx="1627">
                  <c:v>32.803405127553447</c:v>
                </c:pt>
                <c:pt idx="1628">
                  <c:v>32.841185287373484</c:v>
                </c:pt>
                <c:pt idx="1629">
                  <c:v>32.878985239360631</c:v>
                </c:pt>
                <c:pt idx="1630">
                  <c:v>32.916804981504249</c:v>
                </c:pt>
                <c:pt idx="1631">
                  <c:v>32.954644511795649</c:v>
                </c:pt>
                <c:pt idx="1632">
                  <c:v>32.992503828228159</c:v>
                </c:pt>
                <c:pt idx="1633">
                  <c:v>33.030382928796918</c:v>
                </c:pt>
                <c:pt idx="1634">
                  <c:v>33.068281811499126</c:v>
                </c:pt>
                <c:pt idx="1635">
                  <c:v>33.10620047433386</c:v>
                </c:pt>
                <c:pt idx="1636">
                  <c:v>33.144138915302193</c:v>
                </c:pt>
                <c:pt idx="1637">
                  <c:v>33.182097132407037</c:v>
                </c:pt>
                <c:pt idx="1638">
                  <c:v>33.220075123653338</c:v>
                </c:pt>
                <c:pt idx="1639">
                  <c:v>33.258072887047888</c:v>
                </c:pt>
                <c:pt idx="1640">
                  <c:v>33.296090420599455</c:v>
                </c:pt>
                <c:pt idx="1641">
                  <c:v>33.334127722318684</c:v>
                </c:pt>
                <c:pt idx="1642">
                  <c:v>33.372184790218199</c:v>
                </c:pt>
                <c:pt idx="1643">
                  <c:v>33.41026162231249</c:v>
                </c:pt>
                <c:pt idx="1644">
                  <c:v>33.448358216618011</c:v>
                </c:pt>
                <c:pt idx="1645">
                  <c:v>33.486474571153039</c:v>
                </c:pt>
                <c:pt idx="1646">
                  <c:v>33.524610683937873</c:v>
                </c:pt>
                <c:pt idx="1647">
                  <c:v>33.562766552994596</c:v>
                </c:pt>
                <c:pt idx="1648">
                  <c:v>33.600942176347303</c:v>
                </c:pt>
                <c:pt idx="1649">
                  <c:v>33.63913755202195</c:v>
                </c:pt>
                <c:pt idx="1650">
                  <c:v>33.67735267804634</c:v>
                </c:pt>
                <c:pt idx="1651">
                  <c:v>33.715587552450231</c:v>
                </c:pt>
                <c:pt idx="1652">
                  <c:v>33.753842173265284</c:v>
                </c:pt>
                <c:pt idx="1653">
                  <c:v>33.792116538525022</c:v>
                </c:pt>
                <c:pt idx="1654">
                  <c:v>33.830410646264767</c:v>
                </c:pt>
                <c:pt idx="1655">
                  <c:v>33.868724494521913</c:v>
                </c:pt>
                <c:pt idx="1656">
                  <c:v>33.90705808133557</c:v>
                </c:pt>
                <c:pt idx="1657">
                  <c:v>33.945411404746835</c:v>
                </c:pt>
                <c:pt idx="1658">
                  <c:v>33.983784462798567</c:v>
                </c:pt>
                <c:pt idx="1659">
                  <c:v>34.022177253535652</c:v>
                </c:pt>
                <c:pt idx="1660">
                  <c:v>34.060589775004665</c:v>
                </c:pt>
                <c:pt idx="1661">
                  <c:v>34.099022025254207</c:v>
                </c:pt>
                <c:pt idx="1662">
                  <c:v>34.137474002334635</c:v>
                </c:pt>
                <c:pt idx="1663">
                  <c:v>34.175945704298243</c:v>
                </c:pt>
                <c:pt idx="1664">
                  <c:v>34.214437129199126</c:v>
                </c:pt>
                <c:pt idx="1665">
                  <c:v>34.25294827509326</c:v>
                </c:pt>
                <c:pt idx="1666">
                  <c:v>34.291479140038504</c:v>
                </c:pt>
                <c:pt idx="1667">
                  <c:v>34.330029722094501</c:v>
                </c:pt>
                <c:pt idx="1668">
                  <c:v>34.368600019322805</c:v>
                </c:pt>
                <c:pt idx="1669">
                  <c:v>34.407190029786776</c:v>
                </c:pt>
                <c:pt idx="1670">
                  <c:v>34.445799751551625</c:v>
                </c:pt>
                <c:pt idx="1671">
                  <c:v>34.484429182684408</c:v>
                </c:pt>
                <c:pt idx="1672">
                  <c:v>34.523078321254054</c:v>
                </c:pt>
                <c:pt idx="1673">
                  <c:v>34.561747165331241</c:v>
                </c:pt>
                <c:pt idx="1674">
                  <c:v>34.600435712988578</c:v>
                </c:pt>
                <c:pt idx="1675">
                  <c:v>34.639143962300409</c:v>
                </c:pt>
                <c:pt idx="1676">
                  <c:v>34.677871911342969</c:v>
                </c:pt>
                <c:pt idx="1677">
                  <c:v>34.71661955819431</c:v>
                </c:pt>
                <c:pt idx="1678">
                  <c:v>34.755386900934298</c:v>
                </c:pt>
                <c:pt idx="1679">
                  <c:v>34.79417393764458</c:v>
                </c:pt>
                <c:pt idx="1680">
                  <c:v>34.832980666408673</c:v>
                </c:pt>
                <c:pt idx="1681">
                  <c:v>34.871807085311893</c:v>
                </c:pt>
                <c:pt idx="1682">
                  <c:v>34.910653192441366</c:v>
                </c:pt>
                <c:pt idx="1683">
                  <c:v>34.949518985886023</c:v>
                </c:pt>
                <c:pt idx="1684">
                  <c:v>34.988404463736536</c:v>
                </c:pt>
                <c:pt idx="1685">
                  <c:v>35.027309624085554</c:v>
                </c:pt>
                <c:pt idx="1686">
                  <c:v>35.066234465027321</c:v>
                </c:pt>
                <c:pt idx="1687">
                  <c:v>35.105178984658025</c:v>
                </c:pt>
                <c:pt idx="1688">
                  <c:v>35.144143181075556</c:v>
                </c:pt>
                <c:pt idx="1689">
                  <c:v>35.183127052379653</c:v>
                </c:pt>
                <c:pt idx="1690">
                  <c:v>35.222130596671867</c:v>
                </c:pt>
                <c:pt idx="1691">
                  <c:v>35.261153812055419</c:v>
                </c:pt>
                <c:pt idx="1692">
                  <c:v>35.300196696635432</c:v>
                </c:pt>
                <c:pt idx="1693">
                  <c:v>35.3392592485188</c:v>
                </c:pt>
                <c:pt idx="1694">
                  <c:v>35.378341465814103</c:v>
                </c:pt>
                <c:pt idx="1695">
                  <c:v>35.417443346631849</c:v>
                </c:pt>
                <c:pt idx="1696">
                  <c:v>35.456564889084149</c:v>
                </c:pt>
                <c:pt idx="1697">
                  <c:v>35.49570609128503</c:v>
                </c:pt>
                <c:pt idx="1698">
                  <c:v>35.534866951350175</c:v>
                </c:pt>
                <c:pt idx="1699">
                  <c:v>35.574047467397122</c:v>
                </c:pt>
                <c:pt idx="1700">
                  <c:v>35.613247637545136</c:v>
                </c:pt>
                <c:pt idx="1701">
                  <c:v>35.652467459915229</c:v>
                </c:pt>
                <c:pt idx="1702">
                  <c:v>35.691706932630204</c:v>
                </c:pt>
                <c:pt idx="1703">
                  <c:v>35.730966053814548</c:v>
                </c:pt>
                <c:pt idx="1704">
                  <c:v>35.770244821594623</c:v>
                </c:pt>
                <c:pt idx="1705">
                  <c:v>35.809543234098449</c:v>
                </c:pt>
                <c:pt idx="1706">
                  <c:v>35.848861289455797</c:v>
                </c:pt>
                <c:pt idx="1707">
                  <c:v>35.888198985798226</c:v>
                </c:pt>
                <c:pt idx="1708">
                  <c:v>35.927556321259033</c:v>
                </c:pt>
                <c:pt idx="1709">
                  <c:v>35.966933293973199</c:v>
                </c:pt>
                <c:pt idx="1710">
                  <c:v>36.006329902077503</c:v>
                </c:pt>
                <c:pt idx="1711">
                  <c:v>36.045746143710431</c:v>
                </c:pt>
                <c:pt idx="1712">
                  <c:v>36.085182017012229</c:v>
                </c:pt>
                <c:pt idx="1713">
                  <c:v>36.124637520124864</c:v>
                </c:pt>
                <c:pt idx="1714">
                  <c:v>36.164112651191999</c:v>
                </c:pt>
                <c:pt idx="1715">
                  <c:v>36.203607408359026</c:v>
                </c:pt>
                <c:pt idx="1716">
                  <c:v>36.243121789773106</c:v>
                </c:pt>
                <c:pt idx="1717">
                  <c:v>36.282655793583103</c:v>
                </c:pt>
                <c:pt idx="1718">
                  <c:v>36.322209417939547</c:v>
                </c:pt>
                <c:pt idx="1719">
                  <c:v>36.36178266099477</c:v>
                </c:pt>
                <c:pt idx="1720">
                  <c:v>36.401375520902739</c:v>
                </c:pt>
                <c:pt idx="1721">
                  <c:v>36.440987995819164</c:v>
                </c:pt>
                <c:pt idx="1722">
                  <c:v>36.480620083901471</c:v>
                </c:pt>
                <c:pt idx="1723">
                  <c:v>36.520271783308793</c:v>
                </c:pt>
                <c:pt idx="1724">
                  <c:v>36.559943092201905</c:v>
                </c:pt>
                <c:pt idx="1725">
                  <c:v>36.599634008743372</c:v>
                </c:pt>
                <c:pt idx="1726">
                  <c:v>36.6393445310974</c:v>
                </c:pt>
                <c:pt idx="1727">
                  <c:v>36.679074657429908</c:v>
                </c:pt>
                <c:pt idx="1728">
                  <c:v>36.718824385908498</c:v>
                </c:pt>
                <c:pt idx="1729">
                  <c:v>36.758593714702478</c:v>
                </c:pt>
                <c:pt idx="1730">
                  <c:v>36.798382641982819</c:v>
                </c:pt>
                <c:pt idx="1731">
                  <c:v>36.838191165922176</c:v>
                </c:pt>
                <c:pt idx="1732">
                  <c:v>36.878019284694929</c:v>
                </c:pt>
                <c:pt idx="1733">
                  <c:v>36.91786699647708</c:v>
                </c:pt>
                <c:pt idx="1734">
                  <c:v>36.957734299446365</c:v>
                </c:pt>
                <c:pt idx="1735">
                  <c:v>36.997621191782159</c:v>
                </c:pt>
                <c:pt idx="1736">
                  <c:v>37.037527671665515</c:v>
                </c:pt>
                <c:pt idx="1737">
                  <c:v>37.077453737279171</c:v>
                </c:pt>
                <c:pt idx="1738">
                  <c:v>37.117399386807492</c:v>
                </c:pt>
                <c:pt idx="1739">
                  <c:v>37.157364618436539</c:v>
                </c:pt>
                <c:pt idx="1740">
                  <c:v>37.197349430354073</c:v>
                </c:pt>
                <c:pt idx="1741">
                  <c:v>37.237353820749419</c:v>
                </c:pt>
                <c:pt idx="1742">
                  <c:v>37.277377787813641</c:v>
                </c:pt>
                <c:pt idx="1743">
                  <c:v>37.317421329739439</c:v>
                </c:pt>
                <c:pt idx="1744">
                  <c:v>37.357484444721145</c:v>
                </c:pt>
                <c:pt idx="1745">
                  <c:v>37.397567130954783</c:v>
                </c:pt>
                <c:pt idx="1746">
                  <c:v>37.43766938663795</c:v>
                </c:pt>
                <c:pt idx="1747">
                  <c:v>37.477791209969979</c:v>
                </c:pt>
                <c:pt idx="1748">
                  <c:v>37.517932599151777</c:v>
                </c:pt>
                <c:pt idx="1749">
                  <c:v>37.558093552385905</c:v>
                </c:pt>
                <c:pt idx="1750">
                  <c:v>37.598274067876602</c:v>
                </c:pt>
                <c:pt idx="1751">
                  <c:v>37.638474143829704</c:v>
                </c:pt>
                <c:pt idx="1752">
                  <c:v>37.678693778452676</c:v>
                </c:pt>
                <c:pt idx="1753">
                  <c:v>37.718932969954658</c:v>
                </c:pt>
                <c:pt idx="1754">
                  <c:v>37.759191716546347</c:v>
                </c:pt>
                <c:pt idx="1755">
                  <c:v>37.799470016440132</c:v>
                </c:pt>
                <c:pt idx="1756">
                  <c:v>37.839767867849986</c:v>
                </c:pt>
                <c:pt idx="1757">
                  <c:v>37.880085268991536</c:v>
                </c:pt>
                <c:pt idx="1758">
                  <c:v>37.920422218082003</c:v>
                </c:pt>
                <c:pt idx="1759">
                  <c:v>37.960778713340197</c:v>
                </c:pt>
                <c:pt idx="1760">
                  <c:v>38.001154752986615</c:v>
                </c:pt>
                <c:pt idx="1761">
                  <c:v>38.041550335243301</c:v>
                </c:pt>
                <c:pt idx="1762">
                  <c:v>38.081965458333947</c:v>
                </c:pt>
                <c:pt idx="1763">
                  <c:v>38.12240012048386</c:v>
                </c:pt>
                <c:pt idx="1764">
                  <c:v>38.162854319919859</c:v>
                </c:pt>
                <c:pt idx="1765">
                  <c:v>38.203328054870468</c:v>
                </c:pt>
                <c:pt idx="1766">
                  <c:v>38.243821323565783</c:v>
                </c:pt>
                <c:pt idx="1767">
                  <c:v>38.284334124237475</c:v>
                </c:pt>
                <c:pt idx="1768">
                  <c:v>38.324866455118823</c:v>
                </c:pt>
                <c:pt idx="1769">
                  <c:v>38.365418314444746</c:v>
                </c:pt>
                <c:pt idx="1770">
                  <c:v>38.405989700451627</c:v>
                </c:pt>
                <c:pt idx="1771">
                  <c:v>38.446580611377549</c:v>
                </c:pt>
                <c:pt idx="1772">
                  <c:v>38.487191045462168</c:v>
                </c:pt>
                <c:pt idx="1773">
                  <c:v>38.527821000946666</c:v>
                </c:pt>
                <c:pt idx="1774">
                  <c:v>38.568470476073884</c:v>
                </c:pt>
                <c:pt idx="1775">
                  <c:v>38.609139469088127</c:v>
                </c:pt>
                <c:pt idx="1776">
                  <c:v>38.6498279782354</c:v>
                </c:pt>
                <c:pt idx="1777">
                  <c:v>38.69053600176322</c:v>
                </c:pt>
                <c:pt idx="1778">
                  <c:v>38.731263537920654</c:v>
                </c:pt>
                <c:pt idx="1779">
                  <c:v>38.772010584958394</c:v>
                </c:pt>
                <c:pt idx="1780">
                  <c:v>38.812777141128649</c:v>
                </c:pt>
                <c:pt idx="1781">
                  <c:v>38.853563204685216</c:v>
                </c:pt>
                <c:pt idx="1782">
                  <c:v>38.894368773883443</c:v>
                </c:pt>
                <c:pt idx="1783">
                  <c:v>38.935193846980269</c:v>
                </c:pt>
                <c:pt idx="1784">
                  <c:v>38.976038422234126</c:v>
                </c:pt>
                <c:pt idx="1785">
                  <c:v>39.016902497905058</c:v>
                </c:pt>
                <c:pt idx="1786">
                  <c:v>39.057786072254636</c:v>
                </c:pt>
                <c:pt idx="1787">
                  <c:v>39.098689143546004</c:v>
                </c:pt>
                <c:pt idx="1788">
                  <c:v>39.139611710043802</c:v>
                </c:pt>
                <c:pt idx="1789">
                  <c:v>39.180553770014257</c:v>
                </c:pt>
                <c:pt idx="1790">
                  <c:v>39.221515321725164</c:v>
                </c:pt>
                <c:pt idx="1791">
                  <c:v>39.262496363445763</c:v>
                </c:pt>
                <c:pt idx="1792">
                  <c:v>39.303496893446919</c:v>
                </c:pt>
                <c:pt idx="1793">
                  <c:v>39.344516910001033</c:v>
                </c:pt>
                <c:pt idx="1794">
                  <c:v>39.385556411381977</c:v>
                </c:pt>
                <c:pt idx="1795">
                  <c:v>39.426615395865213</c:v>
                </c:pt>
                <c:pt idx="1796">
                  <c:v>39.467693861727696</c:v>
                </c:pt>
                <c:pt idx="1797">
                  <c:v>39.50879180724791</c:v>
                </c:pt>
                <c:pt idx="1798">
                  <c:v>39.549909230705907</c:v>
                </c:pt>
                <c:pt idx="1799">
                  <c:v>39.591046130383177</c:v>
                </c:pt>
                <c:pt idx="1800">
                  <c:v>39.632202504562834</c:v>
                </c:pt>
                <c:pt idx="1801">
                  <c:v>39.673378351529429</c:v>
                </c:pt>
                <c:pt idx="1802">
                  <c:v>39.714573669569027</c:v>
                </c:pt>
                <c:pt idx="1803">
                  <c:v>39.755788456969277</c:v>
                </c:pt>
                <c:pt idx="1804">
                  <c:v>39.797022712019285</c:v>
                </c:pt>
                <c:pt idx="1805">
                  <c:v>39.838276433009646</c:v>
                </c:pt>
                <c:pt idx="1806">
                  <c:v>39.879549618232495</c:v>
                </c:pt>
                <c:pt idx="1807">
                  <c:v>39.920842265981506</c:v>
                </c:pt>
                <c:pt idx="1808">
                  <c:v>39.962154374551787</c:v>
                </c:pt>
                <c:pt idx="1809">
                  <c:v>40.003485942239919</c:v>
                </c:pt>
                <c:pt idx="1810">
                  <c:v>40.044836967344089</c:v>
                </c:pt>
                <c:pt idx="1811">
                  <c:v>40.086207448163925</c:v>
                </c:pt>
                <c:pt idx="1812">
                  <c:v>40.127597383000527</c:v>
                </c:pt>
                <c:pt idx="1813">
                  <c:v>40.169006770156493</c:v>
                </c:pt>
                <c:pt idx="1814">
                  <c:v>40.210435607935921</c:v>
                </c:pt>
                <c:pt idx="1815">
                  <c:v>40.251883894644365</c:v>
                </c:pt>
                <c:pt idx="1816">
                  <c:v>40.293351628588951</c:v>
                </c:pt>
                <c:pt idx="1817">
                  <c:v>40.334838808078153</c:v>
                </c:pt>
                <c:pt idx="1818">
                  <c:v>40.37634543142201</c:v>
                </c:pt>
                <c:pt idx="1819">
                  <c:v>40.417871496932037</c:v>
                </c:pt>
                <c:pt idx="1820">
                  <c:v>40.459417002921207</c:v>
                </c:pt>
                <c:pt idx="1821">
                  <c:v>40.500981947703949</c:v>
                </c:pt>
                <c:pt idx="1822">
                  <c:v>40.54256632959617</c:v>
                </c:pt>
                <c:pt idx="1823">
                  <c:v>40.584170146915262</c:v>
                </c:pt>
                <c:pt idx="1824">
                  <c:v>40.625793397980061</c:v>
                </c:pt>
                <c:pt idx="1825">
                  <c:v>40.667436081110857</c:v>
                </c:pt>
                <c:pt idx="1826">
                  <c:v>40.709098194629462</c:v>
                </c:pt>
                <c:pt idx="1827">
                  <c:v>40.75077973685908</c:v>
                </c:pt>
                <c:pt idx="1828">
                  <c:v>40.792480706124387</c:v>
                </c:pt>
                <c:pt idx="1829">
                  <c:v>40.8342011007515</c:v>
                </c:pt>
                <c:pt idx="1830">
                  <c:v>40.875940919068071</c:v>
                </c:pt>
                <c:pt idx="1831">
                  <c:v>40.917700159403068</c:v>
                </c:pt>
                <c:pt idx="1832">
                  <c:v>40.959478820087043</c:v>
                </c:pt>
                <c:pt idx="1833">
                  <c:v>41.001276899451859</c:v>
                </c:pt>
                <c:pt idx="1834">
                  <c:v>41.043094395830927</c:v>
                </c:pt>
                <c:pt idx="1835">
                  <c:v>41.084931307559067</c:v>
                </c:pt>
                <c:pt idx="1836">
                  <c:v>41.126787632972508</c:v>
                </c:pt>
                <c:pt idx="1837">
                  <c:v>41.16866337040895</c:v>
                </c:pt>
                <c:pt idx="1838">
                  <c:v>41.210558518207499</c:v>
                </c:pt>
                <c:pt idx="1839">
                  <c:v>41.252473074708732</c:v>
                </c:pt>
                <c:pt idx="1840">
                  <c:v>41.294407038254612</c:v>
                </c:pt>
                <c:pt idx="1841">
                  <c:v>41.336360407188572</c:v>
                </c:pt>
                <c:pt idx="1842">
                  <c:v>41.378333179855439</c:v>
                </c:pt>
                <c:pt idx="1843">
                  <c:v>41.420325354601466</c:v>
                </c:pt>
                <c:pt idx="1844">
                  <c:v>41.462336929774338</c:v>
                </c:pt>
                <c:pt idx="1845">
                  <c:v>41.504367903723136</c:v>
                </c:pt>
                <c:pt idx="1846">
                  <c:v>41.546418274798405</c:v>
                </c:pt>
                <c:pt idx="1847">
                  <c:v>41.588488041352051</c:v>
                </c:pt>
                <c:pt idx="1848">
                  <c:v>41.630577201737431</c:v>
                </c:pt>
                <c:pt idx="1849">
                  <c:v>41.672685754309292</c:v>
                </c:pt>
                <c:pt idx="1850">
                  <c:v>41.714813697423793</c:v>
                </c:pt>
                <c:pt idx="1851">
                  <c:v>41.756961029438472</c:v>
                </c:pt>
                <c:pt idx="1852">
                  <c:v>41.799127748712337</c:v>
                </c:pt>
                <c:pt idx="1853">
                  <c:v>41.841313853605726</c:v>
                </c:pt>
                <c:pt idx="1854">
                  <c:v>41.883519342480447</c:v>
                </c:pt>
                <c:pt idx="1855">
                  <c:v>41.925744213699616</c:v>
                </c:pt>
                <c:pt idx="1856">
                  <c:v>41.967988465627805</c:v>
                </c:pt>
                <c:pt idx="1857">
                  <c:v>42.010252096631007</c:v>
                </c:pt>
                <c:pt idx="1858">
                  <c:v>42.052535105076522</c:v>
                </c:pt>
                <c:pt idx="1859">
                  <c:v>42.094837489333074</c:v>
                </c:pt>
                <c:pt idx="1860">
                  <c:v>42.137159247770846</c:v>
                </c:pt>
                <c:pt idx="1861">
                  <c:v>42.179500378761254</c:v>
                </c:pt>
                <c:pt idx="1862">
                  <c:v>42.221860880677227</c:v>
                </c:pt>
                <c:pt idx="1863">
                  <c:v>42.264240751893013</c:v>
                </c:pt>
                <c:pt idx="1864">
                  <c:v>42.306639990784277</c:v>
                </c:pt>
                <c:pt idx="1865">
                  <c:v>42.349058595727996</c:v>
                </c:pt>
                <c:pt idx="1866">
                  <c:v>42.391496565102578</c:v>
                </c:pt>
                <c:pt idx="1867">
                  <c:v>42.433953897287807</c:v>
                </c:pt>
                <c:pt idx="1868">
                  <c:v>42.476430590664776</c:v>
                </c:pt>
                <c:pt idx="1869">
                  <c:v>42.518926643615991</c:v>
                </c:pt>
                <c:pt idx="1870">
                  <c:v>42.561442054525322</c:v>
                </c:pt>
                <c:pt idx="1871">
                  <c:v>42.603976821777977</c:v>
                </c:pt>
                <c:pt idx="1872">
                  <c:v>42.646530943760538</c:v>
                </c:pt>
                <c:pt idx="1873">
                  <c:v>42.689104418860957</c:v>
                </c:pt>
                <c:pt idx="1874">
                  <c:v>42.731697245468531</c:v>
                </c:pt>
                <c:pt idx="1875">
                  <c:v>42.774309421973918</c:v>
                </c:pt>
                <c:pt idx="1876">
                  <c:v>42.816940946769108</c:v>
                </c:pt>
                <c:pt idx="1877">
                  <c:v>42.859591818247459</c:v>
                </c:pt>
                <c:pt idx="1878">
                  <c:v>42.902262034803691</c:v>
                </c:pt>
                <c:pt idx="1879">
                  <c:v>42.94495159483381</c:v>
                </c:pt>
                <c:pt idx="1880">
                  <c:v>42.987660496735259</c:v>
                </c:pt>
                <c:pt idx="1881">
                  <c:v>43.030388738906744</c:v>
                </c:pt>
                <c:pt idx="1882">
                  <c:v>43.073136319748329</c:v>
                </c:pt>
                <c:pt idx="1883">
                  <c:v>43.115903237661428</c:v>
                </c:pt>
                <c:pt idx="1884">
                  <c:v>43.15868949104879</c:v>
                </c:pt>
                <c:pt idx="1885">
                  <c:v>43.201495078314494</c:v>
                </c:pt>
                <c:pt idx="1886">
                  <c:v>43.244319997863954</c:v>
                </c:pt>
                <c:pt idx="1887">
                  <c:v>43.287164248103899</c:v>
                </c:pt>
                <c:pt idx="1888">
                  <c:v>43.330027827442365</c:v>
                </c:pt>
                <c:pt idx="1889">
                  <c:v>43.372910734288816</c:v>
                </c:pt>
                <c:pt idx="1890">
                  <c:v>43.415812967053888</c:v>
                </c:pt>
                <c:pt idx="1891">
                  <c:v>43.458734524149648</c:v>
                </c:pt>
                <c:pt idx="1892">
                  <c:v>43.501675403989431</c:v>
                </c:pt>
                <c:pt idx="1893">
                  <c:v>43.544635604987931</c:v>
                </c:pt>
                <c:pt idx="1894">
                  <c:v>43.587615125561108</c:v>
                </c:pt>
                <c:pt idx="1895">
                  <c:v>43.630613964126255</c:v>
                </c:pt>
                <c:pt idx="1896">
                  <c:v>43.673632119101988</c:v>
                </c:pt>
                <c:pt idx="1897">
                  <c:v>43.716669588908204</c:v>
                </c:pt>
                <c:pt idx="1898">
                  <c:v>43.759726371966124</c:v>
                </c:pt>
                <c:pt idx="1899">
                  <c:v>43.802802466698274</c:v>
                </c:pt>
                <c:pt idx="1900">
                  <c:v>43.8458978715285</c:v>
                </c:pt>
                <c:pt idx="1901">
                  <c:v>43.889012584881904</c:v>
                </c:pt>
                <c:pt idx="1902">
                  <c:v>43.932146605184904</c:v>
                </c:pt>
                <c:pt idx="1903">
                  <c:v>43.975299930865212</c:v>
                </c:pt>
                <c:pt idx="1904">
                  <c:v>44.01847256035186</c:v>
                </c:pt>
                <c:pt idx="1905">
                  <c:v>44.061664492075131</c:v>
                </c:pt>
                <c:pt idx="1906">
                  <c:v>44.104875724466631</c:v>
                </c:pt>
                <c:pt idx="1907">
                  <c:v>44.148106255959263</c:v>
                </c:pt>
                <c:pt idx="1908">
                  <c:v>44.191356084987149</c:v>
                </c:pt>
                <c:pt idx="1909">
                  <c:v>44.234625209985758</c:v>
                </c:pt>
                <c:pt idx="1910">
                  <c:v>44.277913629391811</c:v>
                </c:pt>
                <c:pt idx="1911">
                  <c:v>44.321221341643323</c:v>
                </c:pt>
                <c:pt idx="1912">
                  <c:v>44.364548345179614</c:v>
                </c:pt>
                <c:pt idx="1913">
                  <c:v>44.407894638441199</c:v>
                </c:pt>
                <c:pt idx="1914">
                  <c:v>44.451260219869944</c:v>
                </c:pt>
                <c:pt idx="1915">
                  <c:v>44.494645087908957</c:v>
                </c:pt>
                <c:pt idx="1916">
                  <c:v>44.538049241002597</c:v>
                </c:pt>
                <c:pt idx="1917">
                  <c:v>44.581472677596508</c:v>
                </c:pt>
                <c:pt idx="1918">
                  <c:v>44.624915396137638</c:v>
                </c:pt>
                <c:pt idx="1919">
                  <c:v>44.668377395074117</c:v>
                </c:pt>
                <c:pt idx="1920">
                  <c:v>44.711858672855392</c:v>
                </c:pt>
                <c:pt idx="1921">
                  <c:v>44.755359227932153</c:v>
                </c:pt>
                <c:pt idx="1922">
                  <c:v>44.798879058756356</c:v>
                </c:pt>
                <c:pt idx="1923">
                  <c:v>44.842418163781211</c:v>
                </c:pt>
                <c:pt idx="1924">
                  <c:v>44.885976541461176</c:v>
                </c:pt>
                <c:pt idx="1925">
                  <c:v>44.929554190251963</c:v>
                </c:pt>
                <c:pt idx="1926">
                  <c:v>44.973151108610516</c:v>
                </c:pt>
                <c:pt idx="1927">
                  <c:v>45.016767294995056</c:v>
                </c:pt>
                <c:pt idx="1928">
                  <c:v>45.060402747865048</c:v>
                </c:pt>
                <c:pt idx="1929">
                  <c:v>45.104057465681137</c:v>
                </c:pt>
                <c:pt idx="1930">
                  <c:v>45.147731446905333</c:v>
                </c:pt>
                <c:pt idx="1931">
                  <c:v>45.191424690000737</c:v>
                </c:pt>
                <c:pt idx="1932">
                  <c:v>45.235137193431825</c:v>
                </c:pt>
                <c:pt idx="1933">
                  <c:v>45.27886895566418</c:v>
                </c:pt>
                <c:pt idx="1934">
                  <c:v>45.322619975164763</c:v>
                </c:pt>
                <c:pt idx="1935">
                  <c:v>45.366390250401608</c:v>
                </c:pt>
                <c:pt idx="1936">
                  <c:v>45.410179779844093</c:v>
                </c:pt>
                <c:pt idx="1937">
                  <c:v>45.453988561962788</c:v>
                </c:pt>
                <c:pt idx="1938">
                  <c:v>45.497816595229494</c:v>
                </c:pt>
                <c:pt idx="1939">
                  <c:v>45.541663878117213</c:v>
                </c:pt>
                <c:pt idx="1940">
                  <c:v>45.585530409100187</c:v>
                </c:pt>
                <c:pt idx="1941">
                  <c:v>45.629416186653884</c:v>
                </c:pt>
                <c:pt idx="1942">
                  <c:v>45.673321209254958</c:v>
                </c:pt>
                <c:pt idx="1943">
                  <c:v>45.717245475381318</c:v>
                </c:pt>
                <c:pt idx="1944">
                  <c:v>45.761188983512078</c:v>
                </c:pt>
                <c:pt idx="1945">
                  <c:v>45.805151732127534</c:v>
                </c:pt>
                <c:pt idx="1946">
                  <c:v>45.849133719709208</c:v>
                </c:pt>
                <c:pt idx="1947">
                  <c:v>45.893134944739863</c:v>
                </c:pt>
                <c:pt idx="1948">
                  <c:v>45.937155405703386</c:v>
                </c:pt>
                <c:pt idx="1949">
                  <c:v>45.981195101084978</c:v>
                </c:pt>
                <c:pt idx="1950">
                  <c:v>46.025254029370956</c:v>
                </c:pt>
                <c:pt idx="1951">
                  <c:v>46.069332189048858</c:v>
                </c:pt>
                <c:pt idx="1952">
                  <c:v>46.113429578607416</c:v>
                </c:pt>
                <c:pt idx="1953">
                  <c:v>46.157546196536615</c:v>
                </c:pt>
                <c:pt idx="1954">
                  <c:v>46.201682041327544</c:v>
                </c:pt>
                <c:pt idx="1955">
                  <c:v>46.245837111472547</c:v>
                </c:pt>
                <c:pt idx="1956">
                  <c:v>46.290011405465137</c:v>
                </c:pt>
                <c:pt idx="1957">
                  <c:v>46.334204921799994</c:v>
                </c:pt>
                <c:pt idx="1958">
                  <c:v>46.378417658973042</c:v>
                </c:pt>
                <c:pt idx="1959">
                  <c:v>46.422649615481305</c:v>
                </c:pt>
                <c:pt idx="1960">
                  <c:v>46.466900789823093</c:v>
                </c:pt>
                <c:pt idx="1961">
                  <c:v>46.51117118049779</c:v>
                </c:pt>
                <c:pt idx="1962">
                  <c:v>46.55546078600603</c:v>
                </c:pt>
                <c:pt idx="1963">
                  <c:v>46.599769604849627</c:v>
                </c:pt>
                <c:pt idx="1964">
                  <c:v>46.644097635531516</c:v>
                </c:pt>
                <c:pt idx="1965">
                  <c:v>46.688444876555856</c:v>
                </c:pt>
                <c:pt idx="1966">
                  <c:v>46.732811326427935</c:v>
                </c:pt>
                <c:pt idx="1967">
                  <c:v>46.777196983654221</c:v>
                </c:pt>
                <c:pt idx="1968">
                  <c:v>46.821601846742368</c:v>
                </c:pt>
                <c:pt idx="1969">
                  <c:v>46.866025914201217</c:v>
                </c:pt>
                <c:pt idx="1970">
                  <c:v>46.910469184540702</c:v>
                </c:pt>
                <c:pt idx="1971">
                  <c:v>46.95493165627196</c:v>
                </c:pt>
                <c:pt idx="1972">
                  <c:v>46.999413327907313</c:v>
                </c:pt>
                <c:pt idx="1973">
                  <c:v>47.043914197960177</c:v>
                </c:pt>
                <c:pt idx="1974">
                  <c:v>47.088434264945171</c:v>
                </c:pt>
                <c:pt idx="1975">
                  <c:v>47.132973527378056</c:v>
                </c:pt>
                <c:pt idx="1976">
                  <c:v>47.177531983775729</c:v>
                </c:pt>
                <c:pt idx="1977">
                  <c:v>47.222109632656263</c:v>
                </c:pt>
                <c:pt idx="1978">
                  <c:v>47.266706472538857</c:v>
                </c:pt>
                <c:pt idx="1979">
                  <c:v>47.311322501943849</c:v>
                </c:pt>
                <c:pt idx="1980">
                  <c:v>47.355957719392784</c:v>
                </c:pt>
                <c:pt idx="1981">
                  <c:v>47.40061212340828</c:v>
                </c:pt>
                <c:pt idx="1982">
                  <c:v>47.445285712514099</c:v>
                </c:pt>
                <c:pt idx="1983">
                  <c:v>47.48997848523517</c:v>
                </c:pt>
                <c:pt idx="1984">
                  <c:v>47.534690440097549</c:v>
                </c:pt>
                <c:pt idx="1985">
                  <c:v>47.579421575628437</c:v>
                </c:pt>
                <c:pt idx="1986">
                  <c:v>47.624171890356173</c:v>
                </c:pt>
                <c:pt idx="1987">
                  <c:v>47.668941382810154</c:v>
                </c:pt>
                <c:pt idx="1988">
                  <c:v>47.713730051521004</c:v>
                </c:pt>
                <c:pt idx="1989">
                  <c:v>47.758537895020417</c:v>
                </c:pt>
                <c:pt idx="1990">
                  <c:v>47.803364911841236</c:v>
                </c:pt>
                <c:pt idx="1991">
                  <c:v>47.84821110051741</c:v>
                </c:pt>
                <c:pt idx="1992">
                  <c:v>47.89307645958403</c:v>
                </c:pt>
                <c:pt idx="1993">
                  <c:v>47.937960987577306</c:v>
                </c:pt>
                <c:pt idx="1994">
                  <c:v>47.982864683034514</c:v>
                </c:pt>
                <c:pt idx="1995">
                  <c:v>48.027787544494132</c:v>
                </c:pt>
                <c:pt idx="1996">
                  <c:v>48.072729570495682</c:v>
                </c:pt>
                <c:pt idx="1997">
                  <c:v>48.11769075957983</c:v>
                </c:pt>
                <c:pt idx="1998">
                  <c:v>48.162671110288343</c:v>
                </c:pt>
                <c:pt idx="1999">
                  <c:v>48.207670621164077</c:v>
                </c:pt>
                <c:pt idx="2000">
                  <c:v>48.252689290751057</c:v>
                </c:pt>
                <c:pt idx="2001">
                  <c:v>48.297727117594356</c:v>
                </c:pt>
                <c:pt idx="2002">
                  <c:v>48.342784100240145</c:v>
                </c:pt>
                <c:pt idx="2003">
                  <c:v>48.387860237235749</c:v>
                </c:pt>
                <c:pt idx="2004">
                  <c:v>48.432955527129565</c:v>
                </c:pt>
                <c:pt idx="2005">
                  <c:v>48.478069968471033</c:v>
                </c:pt>
                <c:pt idx="2006">
                  <c:v>48.52320355981076</c:v>
                </c:pt>
                <c:pt idx="2007">
                  <c:v>48.568356299700461</c:v>
                </c:pt>
                <c:pt idx="2008">
                  <c:v>48.613528186692861</c:v>
                </c:pt>
                <c:pt idx="2009">
                  <c:v>48.658719219341855</c:v>
                </c:pt>
                <c:pt idx="2010">
                  <c:v>48.703929396202348</c:v>
                </c:pt>
                <c:pt idx="2011">
                  <c:v>48.749158715830418</c:v>
                </c:pt>
                <c:pt idx="2012">
                  <c:v>48.79440717678316</c:v>
                </c:pt>
                <c:pt idx="2013">
                  <c:v>48.839674777618789</c:v>
                </c:pt>
                <c:pt idx="2014">
                  <c:v>48.884961516896567</c:v>
                </c:pt>
                <c:pt idx="2015">
                  <c:v>48.930267393176898</c:v>
                </c:pt>
                <c:pt idx="2016">
                  <c:v>48.975592405021168</c:v>
                </c:pt>
                <c:pt idx="2017">
                  <c:v>49.020936550991934</c:v>
                </c:pt>
                <c:pt idx="2018">
                  <c:v>49.066299829652742</c:v>
                </c:pt>
                <c:pt idx="2019">
                  <c:v>49.111682239568275</c:v>
                </c:pt>
                <c:pt idx="2020">
                  <c:v>49.157083779304259</c:v>
                </c:pt>
                <c:pt idx="2021">
                  <c:v>49.202504447427508</c:v>
                </c:pt>
                <c:pt idx="2022">
                  <c:v>49.247944242505888</c:v>
                </c:pt>
                <c:pt idx="2023">
                  <c:v>49.293403163108259</c:v>
                </c:pt>
                <c:pt idx="2024">
                  <c:v>49.338881207804668</c:v>
                </c:pt>
                <c:pt idx="2025">
                  <c:v>49.384378375166186</c:v>
                </c:pt>
                <c:pt idx="2026">
                  <c:v>49.42989466376487</c:v>
                </c:pt>
                <c:pt idx="2027">
                  <c:v>49.47543007217395</c:v>
                </c:pt>
                <c:pt idx="2028">
                  <c:v>49.520984598967566</c:v>
                </c:pt>
                <c:pt idx="2029">
                  <c:v>49.566558242721065</c:v>
                </c:pt>
                <c:pt idx="2030">
                  <c:v>49.612151002010734</c:v>
                </c:pt>
                <c:pt idx="2031">
                  <c:v>49.657762875413951</c:v>
                </c:pt>
                <c:pt idx="2032">
                  <c:v>49.703393861509184</c:v>
                </c:pt>
                <c:pt idx="2033">
                  <c:v>49.749043958875866</c:v>
                </c:pt>
                <c:pt idx="2034">
                  <c:v>49.794713166094517</c:v>
                </c:pt>
                <c:pt idx="2035">
                  <c:v>49.840401481746689</c:v>
                </c:pt>
                <c:pt idx="2036">
                  <c:v>49.886108904415039</c:v>
                </c:pt>
                <c:pt idx="2037">
                  <c:v>49.93183543268313</c:v>
                </c:pt>
                <c:pt idx="2038">
                  <c:v>49.977581065135695</c:v>
                </c:pt>
                <c:pt idx="2039">
                  <c:v>50.023345800358427</c:v>
                </c:pt>
                <c:pt idx="2040">
                  <c:v>50.069129636938058</c:v>
                </c:pt>
                <c:pt idx="2041">
                  <c:v>50.114932573462355</c:v>
                </c:pt>
                <c:pt idx="2042">
                  <c:v>50.1607546085202</c:v>
                </c:pt>
                <c:pt idx="2043">
                  <c:v>50.206595740701346</c:v>
                </c:pt>
                <c:pt idx="2044">
                  <c:v>50.252455968596692</c:v>
                </c:pt>
                <c:pt idx="2045">
                  <c:v>50.298335290798157</c:v>
                </c:pt>
                <c:pt idx="2046">
                  <c:v>50.344233705898567</c:v>
                </c:pt>
                <c:pt idx="2047">
                  <c:v>50.390151212491965</c:v>
                </c:pt>
                <c:pt idx="2048">
                  <c:v>50.436087809173216</c:v>
                </c:pt>
                <c:pt idx="2049">
                  <c:v>50.482043494538345</c:v>
                </c:pt>
                <c:pt idx="2050">
                  <c:v>50.528018267184315</c:v>
                </c:pt>
                <c:pt idx="2051">
                  <c:v>50.574012125709132</c:v>
                </c:pt>
                <c:pt idx="2052">
                  <c:v>50.620025068711811</c:v>
                </c:pt>
                <c:pt idx="2053">
                  <c:v>50.666057094792365</c:v>
                </c:pt>
                <c:pt idx="2054">
                  <c:v>50.712108202551867</c:v>
                </c:pt>
                <c:pt idx="2055">
                  <c:v>50.758178390592299</c:v>
                </c:pt>
                <c:pt idx="2056">
                  <c:v>50.804267657516718</c:v>
                </c:pt>
                <c:pt idx="2057">
                  <c:v>50.850376001929241</c:v>
                </c:pt>
                <c:pt idx="2058">
                  <c:v>50.896503422434854</c:v>
                </c:pt>
                <c:pt idx="2059">
                  <c:v>50.942649917639621</c:v>
                </c:pt>
                <c:pt idx="2060">
                  <c:v>50.988815486150607</c:v>
                </c:pt>
                <c:pt idx="2061">
                  <c:v>51.035000126575873</c:v>
                </c:pt>
                <c:pt idx="2062">
                  <c:v>51.081203837524406</c:v>
                </c:pt>
                <c:pt idx="2063">
                  <c:v>51.127426617606275</c:v>
                </c:pt>
                <c:pt idx="2064">
                  <c:v>51.173668465432527</c:v>
                </c:pt>
                <c:pt idx="2065">
                  <c:v>51.219929379615174</c:v>
                </c:pt>
                <c:pt idx="2066">
                  <c:v>51.266209358767206</c:v>
                </c:pt>
                <c:pt idx="2067">
                  <c:v>51.312508401502598</c:v>
                </c:pt>
                <c:pt idx="2068">
                  <c:v>51.358826506436365</c:v>
                </c:pt>
                <c:pt idx="2069">
                  <c:v>51.405163672184457</c:v>
                </c:pt>
                <c:pt idx="2070">
                  <c:v>51.451519897363795</c:v>
                </c:pt>
                <c:pt idx="2071">
                  <c:v>51.497895180592316</c:v>
                </c:pt>
                <c:pt idx="2072">
                  <c:v>51.544289520488896</c:v>
                </c:pt>
                <c:pt idx="2073">
                  <c:v>51.590702915673447</c:v>
                </c:pt>
                <c:pt idx="2074">
                  <c:v>51.637135364766777</c:v>
                </c:pt>
                <c:pt idx="2075">
                  <c:v>51.683586866390705</c:v>
                </c:pt>
                <c:pt idx="2076">
                  <c:v>51.730057419168055</c:v>
                </c:pt>
                <c:pt idx="2077">
                  <c:v>51.776547021722571</c:v>
                </c:pt>
                <c:pt idx="2078">
                  <c:v>51.823055672678983</c:v>
                </c:pt>
                <c:pt idx="2079">
                  <c:v>51.869583370662966</c:v>
                </c:pt>
                <c:pt idx="2080">
                  <c:v>51.916130114301204</c:v>
                </c:pt>
                <c:pt idx="2081">
                  <c:v>51.962695902221299</c:v>
                </c:pt>
                <c:pt idx="2082">
                  <c:v>52.009280733051817</c:v>
                </c:pt>
                <c:pt idx="2083">
                  <c:v>52.055884605422307</c:v>
                </c:pt>
                <c:pt idx="2084">
                  <c:v>52.102507517963282</c:v>
                </c:pt>
                <c:pt idx="2085">
                  <c:v>52.149149469306167</c:v>
                </c:pt>
                <c:pt idx="2086">
                  <c:v>52.195810458083393</c:v>
                </c:pt>
                <c:pt idx="2087">
                  <c:v>52.242490482928289</c:v>
                </c:pt>
                <c:pt idx="2088">
                  <c:v>52.289189542475178</c:v>
                </c:pt>
                <c:pt idx="2089">
                  <c:v>52.335907635359291</c:v>
                </c:pt>
                <c:pt idx="2090">
                  <c:v>52.382644760216834</c:v>
                </c:pt>
                <c:pt idx="2091">
                  <c:v>52.429400915684987</c:v>
                </c:pt>
                <c:pt idx="2092">
                  <c:v>52.47617610040183</c:v>
                </c:pt>
                <c:pt idx="2093">
                  <c:v>52.522970313006347</c:v>
                </c:pt>
                <c:pt idx="2094">
                  <c:v>52.569783552138546</c:v>
                </c:pt>
                <c:pt idx="2095">
                  <c:v>52.616615816439349</c:v>
                </c:pt>
                <c:pt idx="2096">
                  <c:v>52.663467104550556</c:v>
                </c:pt>
                <c:pt idx="2097">
                  <c:v>52.710337415114999</c:v>
                </c:pt>
                <c:pt idx="2098">
                  <c:v>52.757226746776361</c:v>
                </c:pt>
                <c:pt idx="2099">
                  <c:v>52.804135098179316</c:v>
                </c:pt>
                <c:pt idx="2100">
                  <c:v>52.851062467969385</c:v>
                </c:pt>
                <c:pt idx="2101">
                  <c:v>52.898008854793147</c:v>
                </c:pt>
                <c:pt idx="2102">
                  <c:v>52.944974257297964</c:v>
                </c:pt>
                <c:pt idx="2103">
                  <c:v>52.991958674132249</c:v>
                </c:pt>
                <c:pt idx="2104">
                  <c:v>53.038962103945238</c:v>
                </c:pt>
                <c:pt idx="2105">
                  <c:v>53.085984545387134</c:v>
                </c:pt>
                <c:pt idx="2106">
                  <c:v>53.133025997109087</c:v>
                </c:pt>
                <c:pt idx="2107">
                  <c:v>53.180086457763082</c:v>
                </c:pt>
                <c:pt idx="2108">
                  <c:v>53.227165926002144</c:v>
                </c:pt>
                <c:pt idx="2109">
                  <c:v>53.274264400480085</c:v>
                </c:pt>
                <c:pt idx="2110">
                  <c:v>53.321381879851707</c:v>
                </c:pt>
                <c:pt idx="2111">
                  <c:v>53.368518362772704</c:v>
                </c:pt>
                <c:pt idx="2112">
                  <c:v>53.415673847899676</c:v>
                </c:pt>
                <c:pt idx="2113">
                  <c:v>53.462848333890143</c:v>
                </c:pt>
                <c:pt idx="2114">
                  <c:v>53.510041819402502</c:v>
                </c:pt>
                <c:pt idx="2115">
                  <c:v>53.557254303096109</c:v>
                </c:pt>
                <c:pt idx="2116">
                  <c:v>53.604485783631155</c:v>
                </c:pt>
                <c:pt idx="2117">
                  <c:v>53.651736259668802</c:v>
                </c:pt>
                <c:pt idx="2118">
                  <c:v>53.699005729871061</c:v>
                </c:pt>
                <c:pt idx="2119">
                  <c:v>53.746294192900834</c:v>
                </c:pt>
                <c:pt idx="2120">
                  <c:v>53.79360164742198</c:v>
                </c:pt>
                <c:pt idx="2121">
                  <c:v>53.840928092099176</c:v>
                </c:pt>
                <c:pt idx="2122">
                  <c:v>53.888273525598073</c:v>
                </c:pt>
                <c:pt idx="2123">
                  <c:v>53.935637946585167</c:v>
                </c:pt>
                <c:pt idx="2124">
                  <c:v>53.9830213537278</c:v>
                </c:pt>
                <c:pt idx="2125">
                  <c:v>54.030423745694314</c:v>
                </c:pt>
                <c:pt idx="2126">
                  <c:v>54.07784512115385</c:v>
                </c:pt>
                <c:pt idx="2127">
                  <c:v>54.125285478776448</c:v>
                </c:pt>
                <c:pt idx="2128">
                  <c:v>54.17274481723306</c:v>
                </c:pt>
                <c:pt idx="2129">
                  <c:v>54.220223135195511</c:v>
                </c:pt>
                <c:pt idx="2130">
                  <c:v>54.26772043133645</c:v>
                </c:pt>
                <c:pt idx="2131">
                  <c:v>54.315236704329507</c:v>
                </c:pt>
                <c:pt idx="2132">
                  <c:v>54.362771952849101</c:v>
                </c:pt>
                <c:pt idx="2133">
                  <c:v>54.41032617557056</c:v>
                </c:pt>
                <c:pt idx="2134">
                  <c:v>54.4578993711701</c:v>
                </c:pt>
                <c:pt idx="2135">
                  <c:v>54.505491538324797</c:v>
                </c:pt>
                <c:pt idx="2136">
                  <c:v>54.553102675712545</c:v>
                </c:pt>
                <c:pt idx="2137">
                  <c:v>54.60073278201223</c:v>
                </c:pt>
                <c:pt idx="2138">
                  <c:v>54.648381855903466</c:v>
                </c:pt>
                <c:pt idx="2139">
                  <c:v>54.696049896066839</c:v>
                </c:pt>
                <c:pt idx="2140">
                  <c:v>54.743736901183738</c:v>
                </c:pt>
                <c:pt idx="2141">
                  <c:v>54.791442869936411</c:v>
                </c:pt>
                <c:pt idx="2142">
                  <c:v>54.839167801008024</c:v>
                </c:pt>
                <c:pt idx="2143">
                  <c:v>54.886911693082546</c:v>
                </c:pt>
                <c:pt idx="2144">
                  <c:v>54.934674544844846</c:v>
                </c:pt>
                <c:pt idx="2145">
                  <c:v>54.982456354980599</c:v>
                </c:pt>
                <c:pt idx="2146">
                  <c:v>55.030257122176373</c:v>
                </c:pt>
                <c:pt idx="2147">
                  <c:v>55.078076845119561</c:v>
                </c:pt>
                <c:pt idx="2148">
                  <c:v>55.125915522498445</c:v>
                </c:pt>
                <c:pt idx="2149">
                  <c:v>55.173773153002102</c:v>
                </c:pt>
                <c:pt idx="2150">
                  <c:v>55.221649735320526</c:v>
                </c:pt>
                <c:pt idx="2151">
                  <c:v>55.269545268144498</c:v>
                </c:pt>
                <c:pt idx="2152">
                  <c:v>55.317459750165646</c:v>
                </c:pt>
                <c:pt idx="2153">
                  <c:v>55.365393180076502</c:v>
                </c:pt>
                <c:pt idx="2154">
                  <c:v>55.413345556570356</c:v>
                </c:pt>
                <c:pt idx="2155">
                  <c:v>55.461316878341407</c:v>
                </c:pt>
                <c:pt idx="2156">
                  <c:v>55.509307144084651</c:v>
                </c:pt>
                <c:pt idx="2157">
                  <c:v>55.557316352495931</c:v>
                </c:pt>
                <c:pt idx="2158">
                  <c:v>55.605344502271933</c:v>
                </c:pt>
                <c:pt idx="2159">
                  <c:v>55.653391592110147</c:v>
                </c:pt>
                <c:pt idx="2160">
                  <c:v>55.701457620708943</c:v>
                </c:pt>
                <c:pt idx="2161">
                  <c:v>55.749542586767461</c:v>
                </c:pt>
                <c:pt idx="2162">
                  <c:v>55.797646488985755</c:v>
                </c:pt>
                <c:pt idx="2163">
                  <c:v>55.845769326064605</c:v>
                </c:pt>
                <c:pt idx="2164">
                  <c:v>55.893911096705693</c:v>
                </c:pt>
                <c:pt idx="2165">
                  <c:v>55.942071799611469</c:v>
                </c:pt>
                <c:pt idx="2166">
                  <c:v>55.990251433485277</c:v>
                </c:pt>
                <c:pt idx="2167">
                  <c:v>56.038449997031208</c:v>
                </c:pt>
                <c:pt idx="2168">
                  <c:v>56.086667488954191</c:v>
                </c:pt>
                <c:pt idx="2169">
                  <c:v>56.134903907960023</c:v>
                </c:pt>
                <c:pt idx="2170">
                  <c:v>56.183159252755217</c:v>
                </c:pt>
                <c:pt idx="2171">
                  <c:v>56.231433522047212</c:v>
                </c:pt>
                <c:pt idx="2172">
                  <c:v>56.279726714544189</c:v>
                </c:pt>
                <c:pt idx="2173">
                  <c:v>56.328038828955165</c:v>
                </c:pt>
                <c:pt idx="2174">
                  <c:v>56.376369863989922</c:v>
                </c:pt>
                <c:pt idx="2175">
                  <c:v>56.424719818359137</c:v>
                </c:pt>
                <c:pt idx="2176">
                  <c:v>56.473088690774205</c:v>
                </c:pt>
                <c:pt idx="2177">
                  <c:v>56.521476479947388</c:v>
                </c:pt>
                <c:pt idx="2178">
                  <c:v>56.569883184591738</c:v>
                </c:pt>
                <c:pt idx="2179">
                  <c:v>56.61830880342108</c:v>
                </c:pt>
                <c:pt idx="2180">
                  <c:v>56.666753335150055</c:v>
                </c:pt>
                <c:pt idx="2181">
                  <c:v>56.715216778494081</c:v>
                </c:pt>
                <c:pt idx="2182">
                  <c:v>56.76369913216945</c:v>
                </c:pt>
                <c:pt idx="2183">
                  <c:v>56.812200394893154</c:v>
                </c:pt>
                <c:pt idx="2184">
                  <c:v>56.860720565383033</c:v>
                </c:pt>
                <c:pt idx="2185">
                  <c:v>56.909259642357718</c:v>
                </c:pt>
                <c:pt idx="2186">
                  <c:v>56.957817624536595</c:v>
                </c:pt>
                <c:pt idx="2187">
                  <c:v>57.0063945106399</c:v>
                </c:pt>
                <c:pt idx="2188">
                  <c:v>57.054990299388585</c:v>
                </c:pt>
                <c:pt idx="2189">
                  <c:v>57.103604989504426</c:v>
                </c:pt>
                <c:pt idx="2190">
                  <c:v>57.152238579710001</c:v>
                </c:pt>
                <c:pt idx="2191">
                  <c:v>57.20089106872863</c:v>
                </c:pt>
                <c:pt idx="2192">
                  <c:v>57.249562455284448</c:v>
                </c:pt>
                <c:pt idx="2193">
                  <c:v>57.29825273810237</c:v>
                </c:pt>
                <c:pt idx="2194">
                  <c:v>57.346961915908025</c:v>
                </c:pt>
                <c:pt idx="2195">
                  <c:v>57.395689987427922</c:v>
                </c:pt>
                <c:pt idx="2196">
                  <c:v>57.44443695138925</c:v>
                </c:pt>
                <c:pt idx="2197">
                  <c:v>57.493202806520067</c:v>
                </c:pt>
                <c:pt idx="2198">
                  <c:v>57.541987551549077</c:v>
                </c:pt>
                <c:pt idx="2199">
                  <c:v>57.590791185205902</c:v>
                </c:pt>
                <c:pt idx="2200">
                  <c:v>57.639613706220814</c:v>
                </c:pt>
                <c:pt idx="2201">
                  <c:v>57.688455113324899</c:v>
                </c:pt>
                <c:pt idx="2202">
                  <c:v>57.737315405250008</c:v>
                </c:pt>
                <c:pt idx="2203">
                  <c:v>57.786194580728768</c:v>
                </c:pt>
                <c:pt idx="2204">
                  <c:v>57.835092638494551</c:v>
                </c:pt>
                <c:pt idx="2205">
                  <c:v>57.884009577281482</c:v>
                </c:pt>
                <c:pt idx="2206">
                  <c:v>57.932945395824504</c:v>
                </c:pt>
                <c:pt idx="2207">
                  <c:v>57.981900092859206</c:v>
                </c:pt>
                <c:pt idx="2208">
                  <c:v>58.030873667122052</c:v>
                </c:pt>
                <c:pt idx="2209">
                  <c:v>58.079866117350193</c:v>
                </c:pt>
                <c:pt idx="2210">
                  <c:v>58.128877442281564</c:v>
                </c:pt>
                <c:pt idx="2211">
                  <c:v>58.177907640654801</c:v>
                </c:pt>
                <c:pt idx="2212">
                  <c:v>58.226956711209361</c:v>
                </c:pt>
                <c:pt idx="2213">
                  <c:v>58.2760246526854</c:v>
                </c:pt>
                <c:pt idx="2214">
                  <c:v>58.325111463823873</c:v>
                </c:pt>
                <c:pt idx="2215">
                  <c:v>58.374217143366387</c:v>
                </c:pt>
                <c:pt idx="2216">
                  <c:v>58.423341690055423</c:v>
                </c:pt>
                <c:pt idx="2217">
                  <c:v>58.472485102634096</c:v>
                </c:pt>
                <c:pt idx="2218">
                  <c:v>58.521647379846293</c:v>
                </c:pt>
                <c:pt idx="2219">
                  <c:v>58.570828520436685</c:v>
                </c:pt>
                <c:pt idx="2220">
                  <c:v>58.62002852315063</c:v>
                </c:pt>
                <c:pt idx="2221">
                  <c:v>58.669247386734227</c:v>
                </c:pt>
                <c:pt idx="2222">
                  <c:v>58.718485109934328</c:v>
                </c:pt>
                <c:pt idx="2223">
                  <c:v>58.767741691498536</c:v>
                </c:pt>
                <c:pt idx="2224">
                  <c:v>58.817017130175138</c:v>
                </c:pt>
                <c:pt idx="2225">
                  <c:v>58.866311424713196</c:v>
                </c:pt>
                <c:pt idx="2226">
                  <c:v>58.915624573862452</c:v>
                </c:pt>
                <c:pt idx="2227">
                  <c:v>58.96495657637346</c:v>
                </c:pt>
                <c:pt idx="2228">
                  <c:v>59.01430743099742</c:v>
                </c:pt>
                <c:pt idx="2229">
                  <c:v>59.063677136486298</c:v>
                </c:pt>
                <c:pt idx="2230">
                  <c:v>59.11306569159273</c:v>
                </c:pt>
                <c:pt idx="2231">
                  <c:v>59.162473095070183</c:v>
                </c:pt>
                <c:pt idx="2232">
                  <c:v>59.211899345672705</c:v>
                </c:pt>
                <c:pt idx="2233">
                  <c:v>59.261344442155185</c:v>
                </c:pt>
                <c:pt idx="2234">
                  <c:v>59.310808383273134</c:v>
                </c:pt>
                <c:pt idx="2235">
                  <c:v>59.360291167782854</c:v>
                </c:pt>
                <c:pt idx="2236">
                  <c:v>59.409792794441351</c:v>
                </c:pt>
                <c:pt idx="2237">
                  <c:v>59.459313262006276</c:v>
                </c:pt>
                <c:pt idx="2238">
                  <c:v>59.508852569236069</c:v>
                </c:pt>
                <c:pt idx="2239">
                  <c:v>59.55841071488986</c:v>
                </c:pt>
                <c:pt idx="2240">
                  <c:v>59.607987697727403</c:v>
                </c:pt>
                <c:pt idx="2241">
                  <c:v>59.657583516509348</c:v>
                </c:pt>
                <c:pt idx="2242">
                  <c:v>59.707198169996857</c:v>
                </c:pt>
                <c:pt idx="2243">
                  <c:v>59.75683165695191</c:v>
                </c:pt>
                <c:pt idx="2244">
                  <c:v>59.80648397613713</c:v>
                </c:pt>
                <c:pt idx="2245">
                  <c:v>59.856155126315898</c:v>
                </c:pt>
                <c:pt idx="2246">
                  <c:v>59.905845106252215</c:v>
                </c:pt>
                <c:pt idx="2247">
                  <c:v>59.955553914710883</c:v>
                </c:pt>
                <c:pt idx="2248">
                  <c:v>60.005281550457291</c:v>
                </c:pt>
                <c:pt idx="2249">
                  <c:v>60.055028012257623</c:v>
                </c:pt>
                <c:pt idx="2250">
                  <c:v>60.104793298878704</c:v>
                </c:pt>
                <c:pt idx="2251">
                  <c:v>60.15457740908802</c:v>
                </c:pt>
                <c:pt idx="2252">
                  <c:v>60.204380341653838</c:v>
                </c:pt>
                <c:pt idx="2253">
                  <c:v>60.254202095345022</c:v>
                </c:pt>
                <c:pt idx="2254">
                  <c:v>60.304042668931196</c:v>
                </c:pt>
                <c:pt idx="2255">
                  <c:v>60.353902061182609</c:v>
                </c:pt>
                <c:pt idx="2256">
                  <c:v>60.403780270870257</c:v>
                </c:pt>
                <c:pt idx="2257">
                  <c:v>60.453677296765754</c:v>
                </c:pt>
                <c:pt idx="2258">
                  <c:v>60.503593137641452</c:v>
                </c:pt>
                <c:pt idx="2259">
                  <c:v>60.553527792270351</c:v>
                </c:pt>
                <c:pt idx="2260">
                  <c:v>60.60348125942614</c:v>
                </c:pt>
                <c:pt idx="2261">
                  <c:v>60.653453537883181</c:v>
                </c:pt>
                <c:pt idx="2262">
                  <c:v>60.703444626416534</c:v>
                </c:pt>
                <c:pt idx="2263">
                  <c:v>60.753454523801906</c:v>
                </c:pt>
                <c:pt idx="2264">
                  <c:v>60.803483228815672</c:v>
                </c:pt>
                <c:pt idx="2265">
                  <c:v>60.853530740234923</c:v>
                </c:pt>
                <c:pt idx="2266">
                  <c:v>60.903597056837349</c:v>
                </c:pt>
                <c:pt idx="2267">
                  <c:v>60.95368217740139</c:v>
                </c:pt>
                <c:pt idx="2268">
                  <c:v>61.003786100706101</c:v>
                </c:pt>
                <c:pt idx="2269">
                  <c:v>61.053908825531217</c:v>
                </c:pt>
                <c:pt idx="2270">
                  <c:v>61.10405035065714</c:v>
                </c:pt>
                <c:pt idx="2271">
                  <c:v>61.15421067486492</c:v>
                </c:pt>
                <c:pt idx="2272">
                  <c:v>61.20438979693629</c:v>
                </c:pt>
                <c:pt idx="2273">
                  <c:v>61.254587715653614</c:v>
                </c:pt>
                <c:pt idx="2274">
                  <c:v>61.304804429799972</c:v>
                </c:pt>
                <c:pt idx="2275">
                  <c:v>61.355039938159067</c:v>
                </c:pt>
                <c:pt idx="2276">
                  <c:v>61.405294239515193</c:v>
                </c:pt>
                <c:pt idx="2277">
                  <c:v>61.455567332653402</c:v>
                </c:pt>
                <c:pt idx="2278">
                  <c:v>61.505859216359362</c:v>
                </c:pt>
                <c:pt idx="2279">
                  <c:v>61.556169889419365</c:v>
                </c:pt>
                <c:pt idx="2280">
                  <c:v>61.606499350620396</c:v>
                </c:pt>
                <c:pt idx="2281">
                  <c:v>61.656847598750048</c:v>
                </c:pt>
                <c:pt idx="2282">
                  <c:v>61.707214632596603</c:v>
                </c:pt>
                <c:pt idx="2283">
                  <c:v>61.757600450948949</c:v>
                </c:pt>
                <c:pt idx="2284">
                  <c:v>61.808005052596641</c:v>
                </c:pt>
                <c:pt idx="2285">
                  <c:v>61.858428436329881</c:v>
                </c:pt>
                <c:pt idx="2286">
                  <c:v>61.908870600939487</c:v>
                </c:pt>
                <c:pt idx="2287">
                  <c:v>61.959331545216934</c:v>
                </c:pt>
                <c:pt idx="2288">
                  <c:v>62.009811267954348</c:v>
                </c:pt>
                <c:pt idx="2289">
                  <c:v>62.060309767944474</c:v>
                </c:pt>
                <c:pt idx="2290">
                  <c:v>62.110827043980692</c:v>
                </c:pt>
                <c:pt idx="2291">
                  <c:v>62.161363094857037</c:v>
                </c:pt>
                <c:pt idx="2292">
                  <c:v>62.21191791936814</c:v>
                </c:pt>
                <c:pt idx="2293">
                  <c:v>62.262491516309304</c:v>
                </c:pt>
                <c:pt idx="2294">
                  <c:v>62.31308388447642</c:v>
                </c:pt>
                <c:pt idx="2295">
                  <c:v>62.363695022666064</c:v>
                </c:pt>
                <c:pt idx="2296">
                  <c:v>62.414324929675395</c:v>
                </c:pt>
                <c:pt idx="2297">
                  <c:v>62.46497360430218</c:v>
                </c:pt>
                <c:pt idx="2298">
                  <c:v>62.515641045344886</c:v>
                </c:pt>
                <c:pt idx="2299">
                  <c:v>62.566327251602516</c:v>
                </c:pt>
                <c:pt idx="2300">
                  <c:v>62.617032221874787</c:v>
                </c:pt>
                <c:pt idx="2301">
                  <c:v>62.667755954961926</c:v>
                </c:pt>
                <c:pt idx="2302">
                  <c:v>62.718498449664857</c:v>
                </c:pt>
                <c:pt idx="2303">
                  <c:v>62.769259704785114</c:v>
                </c:pt>
                <c:pt idx="2304">
                  <c:v>62.820039719124814</c:v>
                </c:pt>
                <c:pt idx="2305">
                  <c:v>62.870838491486715</c:v>
                </c:pt>
                <c:pt idx="2306">
                  <c:v>62.921656020674206</c:v>
                </c:pt>
                <c:pt idx="2307">
                  <c:v>62.972492305491237</c:v>
                </c:pt>
                <c:pt idx="2308">
                  <c:v>63.023347344742398</c:v>
                </c:pt>
                <c:pt idx="2309">
                  <c:v>63.074221137232882</c:v>
                </c:pt>
                <c:pt idx="2310">
                  <c:v>63.125113681768511</c:v>
                </c:pt>
                <c:pt idx="2311">
                  <c:v>63.17602497715567</c:v>
                </c:pt>
                <c:pt idx="2312">
                  <c:v>63.226955022201395</c:v>
                </c:pt>
                <c:pt idx="2313">
                  <c:v>63.277903815713266</c:v>
                </c:pt>
                <c:pt idx="2314">
                  <c:v>63.328871356499548</c:v>
                </c:pt>
                <c:pt idx="2315">
                  <c:v>63.379857643369036</c:v>
                </c:pt>
                <c:pt idx="2316">
                  <c:v>63.430862675131145</c:v>
                </c:pt>
                <c:pt idx="2317">
                  <c:v>63.481886450595887</c:v>
                </c:pt>
                <c:pt idx="2318">
                  <c:v>63.53292896857392</c:v>
                </c:pt>
                <c:pt idx="2319">
                  <c:v>63.583990227876377</c:v>
                </c:pt>
                <c:pt idx="2320">
                  <c:v>63.635070227315133</c:v>
                </c:pt>
                <c:pt idx="2321">
                  <c:v>63.686168965702514</c:v>
                </c:pt>
                <c:pt idx="2322">
                  <c:v>63.737286441851552</c:v>
                </c:pt>
                <c:pt idx="2323">
                  <c:v>63.788422654575811</c:v>
                </c:pt>
                <c:pt idx="2324">
                  <c:v>63.83957760268941</c:v>
                </c:pt>
                <c:pt idx="2325">
                  <c:v>63.890751285007156</c:v>
                </c:pt>
                <c:pt idx="2326">
                  <c:v>63.941943700344346</c:v>
                </c:pt>
                <c:pt idx="2327">
                  <c:v>63.993154847516934</c:v>
                </c:pt>
                <c:pt idx="2328">
                  <c:v>64.044384725341388</c:v>
                </c:pt>
                <c:pt idx="2329">
                  <c:v>64.095633332634733</c:v>
                </c:pt>
                <c:pt idx="2330">
                  <c:v>64.146900668214755</c:v>
                </c:pt>
                <c:pt idx="2331">
                  <c:v>64.198186730899565</c:v>
                </c:pt>
                <c:pt idx="2332">
                  <c:v>64.249491519508069</c:v>
                </c:pt>
                <c:pt idx="2333">
                  <c:v>64.300815032859589</c:v>
                </c:pt>
                <c:pt idx="2334">
                  <c:v>64.352157269774182</c:v>
                </c:pt>
                <c:pt idx="2335">
                  <c:v>64.403518229072304</c:v>
                </c:pt>
                <c:pt idx="2336">
                  <c:v>64.454897909575067</c:v>
                </c:pt>
                <c:pt idx="2337">
                  <c:v>64.506296310104162</c:v>
                </c:pt>
                <c:pt idx="2338">
                  <c:v>64.557713429481851</c:v>
                </c:pt>
                <c:pt idx="2339">
                  <c:v>64.609149266530949</c:v>
                </c:pt>
                <c:pt idx="2340">
                  <c:v>64.66060382007484</c:v>
                </c:pt>
                <c:pt idx="2341">
                  <c:v>64.712077088937434</c:v>
                </c:pt>
                <c:pt idx="2342">
                  <c:v>64.76356907194328</c:v>
                </c:pt>
                <c:pt idx="2343">
                  <c:v>64.815079767917396</c:v>
                </c:pt>
                <c:pt idx="2344">
                  <c:v>64.866609175685454</c:v>
                </c:pt>
                <c:pt idx="2345">
                  <c:v>64.918157294073637</c:v>
                </c:pt>
                <c:pt idx="2346">
                  <c:v>64.969724121908712</c:v>
                </c:pt>
                <c:pt idx="2347">
                  <c:v>65.021309658017927</c:v>
                </c:pt>
                <c:pt idx="2348">
                  <c:v>65.072913901229185</c:v>
                </c:pt>
                <c:pt idx="2349">
                  <c:v>65.124536850370873</c:v>
                </c:pt>
                <c:pt idx="2350">
                  <c:v>65.176178504271974</c:v>
                </c:pt>
                <c:pt idx="2351">
                  <c:v>65.22783886176201</c:v>
                </c:pt>
                <c:pt idx="2352">
                  <c:v>65.279517921671015</c:v>
                </c:pt>
                <c:pt idx="2353">
                  <c:v>65.331215682829622</c:v>
                </c:pt>
                <c:pt idx="2354">
                  <c:v>65.382932144068974</c:v>
                </c:pt>
                <c:pt idx="2355">
                  <c:v>65.434667304220824</c:v>
                </c:pt>
                <c:pt idx="2356">
                  <c:v>65.486421162117367</c:v>
                </c:pt>
                <c:pt idx="2357">
                  <c:v>65.538193716591394</c:v>
                </c:pt>
                <c:pt idx="2358">
                  <c:v>65.589984966476308</c:v>
                </c:pt>
                <c:pt idx="2359">
                  <c:v>65.64179491060591</c:v>
                </c:pt>
                <c:pt idx="2360">
                  <c:v>65.693623547814653</c:v>
                </c:pt>
                <c:pt idx="2361">
                  <c:v>65.745470876937432</c:v>
                </c:pt>
                <c:pt idx="2362">
                  <c:v>65.797336896809796</c:v>
                </c:pt>
                <c:pt idx="2363">
                  <c:v>65.849221606267776</c:v>
                </c:pt>
                <c:pt idx="2364">
                  <c:v>65.901125004147872</c:v>
                </c:pt>
                <c:pt idx="2365">
                  <c:v>65.953047089287153</c:v>
                </c:pt>
                <c:pt idx="2366">
                  <c:v>66.004987860523258</c:v>
                </c:pt>
                <c:pt idx="2367">
                  <c:v>66.056947316694348</c:v>
                </c:pt>
                <c:pt idx="2368">
                  <c:v>66.108925456639156</c:v>
                </c:pt>
                <c:pt idx="2369">
                  <c:v>66.160922279196811</c:v>
                </c:pt>
                <c:pt idx="2370">
                  <c:v>66.212937783207053</c:v>
                </c:pt>
                <c:pt idx="2371">
                  <c:v>66.264971967510093</c:v>
                </c:pt>
                <c:pt idx="2372">
                  <c:v>66.317024830946764</c:v>
                </c:pt>
                <c:pt idx="2373">
                  <c:v>66.369096372358314</c:v>
                </c:pt>
                <c:pt idx="2374">
                  <c:v>66.421186590586601</c:v>
                </c:pt>
                <c:pt idx="2375">
                  <c:v>66.473295484473965</c:v>
                </c:pt>
                <c:pt idx="2376">
                  <c:v>66.525423052863161</c:v>
                </c:pt>
                <c:pt idx="2377">
                  <c:v>66.577569294597666</c:v>
                </c:pt>
                <c:pt idx="2378">
                  <c:v>66.62973420852127</c:v>
                </c:pt>
                <c:pt idx="2379">
                  <c:v>66.681917793478462</c:v>
                </c:pt>
                <c:pt idx="2380">
                  <c:v>66.734120048314111</c:v>
                </c:pt>
                <c:pt idx="2381">
                  <c:v>66.786340971873571</c:v>
                </c:pt>
                <c:pt idx="2382">
                  <c:v>66.838580563002822</c:v>
                </c:pt>
                <c:pt idx="2383">
                  <c:v>66.890838820548296</c:v>
                </c:pt>
                <c:pt idx="2384">
                  <c:v>66.943115743356969</c:v>
                </c:pt>
                <c:pt idx="2385">
                  <c:v>66.995411330276198</c:v>
                </c:pt>
                <c:pt idx="2386">
                  <c:v>67.047725580154022</c:v>
                </c:pt>
                <c:pt idx="2387">
                  <c:v>67.100058491838809</c:v>
                </c:pt>
                <c:pt idx="2388">
                  <c:v>67.152410064179591</c:v>
                </c:pt>
                <c:pt idx="2389">
                  <c:v>67.204780296025788</c:v>
                </c:pt>
                <c:pt idx="2390">
                  <c:v>67.257169186227387</c:v>
                </c:pt>
                <c:pt idx="2391">
                  <c:v>67.309576733634728</c:v>
                </c:pt>
                <c:pt idx="2392">
                  <c:v>67.362002937098893</c:v>
                </c:pt>
                <c:pt idx="2393">
                  <c:v>67.41444779547129</c:v>
                </c:pt>
                <c:pt idx="2394">
                  <c:v>67.466911307603809</c:v>
                </c:pt>
                <c:pt idx="2395">
                  <c:v>67.519393472348895</c:v>
                </c:pt>
                <c:pt idx="2396">
                  <c:v>67.571894288559463</c:v>
                </c:pt>
                <c:pt idx="2397">
                  <c:v>67.624413755088952</c:v>
                </c:pt>
                <c:pt idx="2398">
                  <c:v>67.6769518707912</c:v>
                </c:pt>
                <c:pt idx="2399">
                  <c:v>67.72950863452067</c:v>
                </c:pt>
                <c:pt idx="2400">
                  <c:v>67.782084045132194</c:v>
                </c:pt>
                <c:pt idx="2401">
                  <c:v>67.834678101481074</c:v>
                </c:pt>
                <c:pt idx="2402">
                  <c:v>67.887290802423237</c:v>
                </c:pt>
                <c:pt idx="2403">
                  <c:v>67.939922146814951</c:v>
                </c:pt>
                <c:pt idx="2404">
                  <c:v>67.992572133512994</c:v>
                </c:pt>
                <c:pt idx="2405">
                  <c:v>68.0452407613747</c:v>
                </c:pt>
                <c:pt idx="2406">
                  <c:v>68.097928029257787</c:v>
                </c:pt>
                <c:pt idx="2407">
                  <c:v>68.150633936020441</c:v>
                </c:pt>
                <c:pt idx="2408">
                  <c:v>68.203358480521459</c:v>
                </c:pt>
                <c:pt idx="2409">
                  <c:v>68.256101661620022</c:v>
                </c:pt>
                <c:pt idx="2410">
                  <c:v>68.308863478175695</c:v>
                </c:pt>
                <c:pt idx="2411">
                  <c:v>68.361643929048697</c:v>
                </c:pt>
                <c:pt idx="2412">
                  <c:v>68.414443013099529</c:v>
                </c:pt>
                <c:pt idx="2413">
                  <c:v>68.467260729189348</c:v>
                </c:pt>
                <c:pt idx="2414">
                  <c:v>68.520097076179596</c:v>
                </c:pt>
                <c:pt idx="2415">
                  <c:v>68.572952052932365</c:v>
                </c:pt>
                <c:pt idx="2416">
                  <c:v>68.625825658310106</c:v>
                </c:pt>
                <c:pt idx="2417">
                  <c:v>68.678717891175665</c:v>
                </c:pt>
                <c:pt idx="2418">
                  <c:v>68.731628750392531</c:v>
                </c:pt>
                <c:pt idx="2419">
                  <c:v>68.784558234824459</c:v>
                </c:pt>
                <c:pt idx="2420">
                  <c:v>68.837506343335832</c:v>
                </c:pt>
                <c:pt idx="2421">
                  <c:v>68.890473074791359</c:v>
                </c:pt>
                <c:pt idx="2422">
                  <c:v>68.943458428056303</c:v>
                </c:pt>
                <c:pt idx="2423">
                  <c:v>68.996462401996354</c:v>
                </c:pt>
                <c:pt idx="2424">
                  <c:v>69.049484995477613</c:v>
                </c:pt>
                <c:pt idx="2425">
                  <c:v>69.10252620736668</c:v>
                </c:pt>
                <c:pt idx="2426">
                  <c:v>69.155586036530565</c:v>
                </c:pt>
                <c:pt idx="2427">
                  <c:v>69.208664481836905</c:v>
                </c:pt>
                <c:pt idx="2428">
                  <c:v>69.261761542153451</c:v>
                </c:pt>
                <c:pt idx="2429">
                  <c:v>69.314877216348719</c:v>
                </c:pt>
                <c:pt idx="2430">
                  <c:v>69.36801150329147</c:v>
                </c:pt>
                <c:pt idx="2431">
                  <c:v>69.421164401851058</c:v>
                </c:pt>
                <c:pt idx="2432">
                  <c:v>69.474335910897139</c:v>
                </c:pt>
                <c:pt idx="2433">
                  <c:v>69.527526029299921</c:v>
                </c:pt>
                <c:pt idx="2434">
                  <c:v>69.58073475593001</c:v>
                </c:pt>
                <c:pt idx="2435">
                  <c:v>69.633962089658453</c:v>
                </c:pt>
                <c:pt idx="2436">
                  <c:v>69.687208029356754</c:v>
                </c:pt>
                <c:pt idx="2437">
                  <c:v>69.740472573896824</c:v>
                </c:pt>
                <c:pt idx="2438">
                  <c:v>69.793755722151047</c:v>
                </c:pt>
                <c:pt idx="2439">
                  <c:v>69.847057472992233</c:v>
                </c:pt>
                <c:pt idx="2440">
                  <c:v>69.900377825293589</c:v>
                </c:pt>
                <c:pt idx="2441">
                  <c:v>69.953716777928776</c:v>
                </c:pt>
                <c:pt idx="2442">
                  <c:v>70.007074329771953</c:v>
                </c:pt>
                <c:pt idx="2443">
                  <c:v>70.060450479697593</c:v>
                </c:pt>
                <c:pt idx="2444">
                  <c:v>70.113845226580665</c:v>
                </c:pt>
                <c:pt idx="2445">
                  <c:v>70.167258569296592</c:v>
                </c:pt>
                <c:pt idx="2446">
                  <c:v>70.220690506721141</c:v>
                </c:pt>
                <c:pt idx="2447">
                  <c:v>70.274141037730587</c:v>
                </c:pt>
                <c:pt idx="2448">
                  <c:v>70.327610161201605</c:v>
                </c:pt>
                <c:pt idx="2449">
                  <c:v>70.381097876011225</c:v>
                </c:pt>
                <c:pt idx="2450">
                  <c:v>70.434604181037045</c:v>
                </c:pt>
                <c:pt idx="2451">
                  <c:v>70.488129075156877</c:v>
                </c:pt>
                <c:pt idx="2452">
                  <c:v>70.541672557249157</c:v>
                </c:pt>
                <c:pt idx="2453">
                  <c:v>70.595234626192621</c:v>
                </c:pt>
                <c:pt idx="2454">
                  <c:v>70.648815280866472</c:v>
                </c:pt>
                <c:pt idx="2455">
                  <c:v>70.702414520150271</c:v>
                </c:pt>
                <c:pt idx="2456">
                  <c:v>70.756032342924044</c:v>
                </c:pt>
                <c:pt idx="2457">
                  <c:v>70.809668748068262</c:v>
                </c:pt>
                <c:pt idx="2458">
                  <c:v>70.863323734463677</c:v>
                </c:pt>
                <c:pt idx="2459">
                  <c:v>70.916997300991611</c:v>
                </c:pt>
                <c:pt idx="2460">
                  <c:v>70.970689446533683</c:v>
                </c:pt>
                <c:pt idx="2461">
                  <c:v>71.024400169971955</c:v>
                </c:pt>
                <c:pt idx="2462">
                  <c:v>71.078129470188898</c:v>
                </c:pt>
                <c:pt idx="2463">
                  <c:v>71.131877346067384</c:v>
                </c:pt>
                <c:pt idx="2464">
                  <c:v>71.185643796490695</c:v>
                </c:pt>
                <c:pt idx="2465">
                  <c:v>71.239428820342567</c:v>
                </c:pt>
                <c:pt idx="2466">
                  <c:v>71.29323241650701</c:v>
                </c:pt>
                <c:pt idx="2467">
                  <c:v>71.347054583868527</c:v>
                </c:pt>
                <c:pt idx="2468">
                  <c:v>71.400895321312021</c:v>
                </c:pt>
                <c:pt idx="2469">
                  <c:v>71.454754627722735</c:v>
                </c:pt>
                <c:pt idx="2470">
                  <c:v>71.508632501986369</c:v>
                </c:pt>
                <c:pt idx="2471">
                  <c:v>71.562528942989019</c:v>
                </c:pt>
                <c:pt idx="2472">
                  <c:v>71.61644394961715</c:v>
                </c:pt>
                <c:pt idx="2473">
                  <c:v>71.67037752075754</c:v>
                </c:pt>
                <c:pt idx="2474">
                  <c:v>71.724329655297581</c:v>
                </c:pt>
                <c:pt idx="2475">
                  <c:v>71.778300352124759</c:v>
                </c:pt>
                <c:pt idx="2476">
                  <c:v>71.832289610127262</c:v>
                </c:pt>
                <c:pt idx="2477">
                  <c:v>71.886297428193373</c:v>
                </c:pt>
                <c:pt idx="2478">
                  <c:v>71.940323805211989</c:v>
                </c:pt>
                <c:pt idx="2479">
                  <c:v>71.994368740072261</c:v>
                </c:pt>
                <c:pt idx="2480">
                  <c:v>72.048432231663739</c:v>
                </c:pt>
                <c:pt idx="2481">
                  <c:v>72.102514278876455</c:v>
                </c:pt>
                <c:pt idx="2482">
                  <c:v>72.156614880600699</c:v>
                </c:pt>
                <c:pt idx="2483">
                  <c:v>72.210734035727199</c:v>
                </c:pt>
                <c:pt idx="2484">
                  <c:v>72.264871743147083</c:v>
                </c:pt>
                <c:pt idx="2485">
                  <c:v>72.319028001751761</c:v>
                </c:pt>
                <c:pt idx="2486">
                  <c:v>72.373202810433142</c:v>
                </c:pt>
                <c:pt idx="2487">
                  <c:v>72.427396168083476</c:v>
                </c:pt>
                <c:pt idx="2488">
                  <c:v>72.481608073595353</c:v>
                </c:pt>
                <c:pt idx="2489">
                  <c:v>72.535838525861692</c:v>
                </c:pt>
                <c:pt idx="2490">
                  <c:v>72.590087523775949</c:v>
                </c:pt>
                <c:pt idx="2491">
                  <c:v>72.644355066231768</c:v>
                </c:pt>
                <c:pt idx="2492">
                  <c:v>72.698641152123244</c:v>
                </c:pt>
                <c:pt idx="2493">
                  <c:v>72.752945780344874</c:v>
                </c:pt>
                <c:pt idx="2494">
                  <c:v>72.807268949791464</c:v>
                </c:pt>
                <c:pt idx="2495">
                  <c:v>72.861610659358206</c:v>
                </c:pt>
                <c:pt idx="2496">
                  <c:v>72.915970907940647</c:v>
                </c:pt>
                <c:pt idx="2497">
                  <c:v>72.970349694434717</c:v>
                </c:pt>
                <c:pt idx="2498">
                  <c:v>73.024747017736701</c:v>
                </c:pt>
                <c:pt idx="2499">
                  <c:v>73.079162876743268</c:v>
                </c:pt>
                <c:pt idx="2500">
                  <c:v>73.133597270351387</c:v>
                </c:pt>
                <c:pt idx="2501">
                  <c:v>73.188050197458423</c:v>
                </c:pt>
                <c:pt idx="2502">
                  <c:v>73.242521656962154</c:v>
                </c:pt>
                <c:pt idx="2503">
                  <c:v>73.29701164776057</c:v>
                </c:pt>
                <c:pt idx="2504">
                  <c:v>73.351520168752117</c:v>
                </c:pt>
                <c:pt idx="2505">
                  <c:v>73.40604721883561</c:v>
                </c:pt>
                <c:pt idx="2506">
                  <c:v>73.460592796910205</c:v>
                </c:pt>
                <c:pt idx="2507">
                  <c:v>73.515156901875386</c:v>
                </c:pt>
                <c:pt idx="2508">
                  <c:v>73.569739532630877</c:v>
                </c:pt>
                <c:pt idx="2509">
                  <c:v>73.624340688077069</c:v>
                </c:pt>
                <c:pt idx="2510">
                  <c:v>73.678960367114314</c:v>
                </c:pt>
                <c:pt idx="2511">
                  <c:v>73.733598568643615</c:v>
                </c:pt>
                <c:pt idx="2512">
                  <c:v>73.788255291566145</c:v>
                </c:pt>
                <c:pt idx="2513">
                  <c:v>73.842930534783449</c:v>
                </c:pt>
                <c:pt idx="2514">
                  <c:v>73.897624297197567</c:v>
                </c:pt>
                <c:pt idx="2515">
                  <c:v>73.952336577710568</c:v>
                </c:pt>
                <c:pt idx="2516">
                  <c:v>74.007067375225205</c:v>
                </c:pt>
                <c:pt idx="2517">
                  <c:v>74.061816688644356</c:v>
                </c:pt>
                <c:pt idx="2518">
                  <c:v>74.116584516871256</c:v>
                </c:pt>
                <c:pt idx="2519">
                  <c:v>74.171370858809581</c:v>
                </c:pt>
                <c:pt idx="2520">
                  <c:v>74.22617571336329</c:v>
                </c:pt>
                <c:pt idx="2521">
                  <c:v>74.280999079436612</c:v>
                </c:pt>
                <c:pt idx="2522">
                  <c:v>74.335840955934188</c:v>
                </c:pt>
                <c:pt idx="2523">
                  <c:v>74.390701341760959</c:v>
                </c:pt>
                <c:pt idx="2524">
                  <c:v>74.445580235822192</c:v>
                </c:pt>
                <c:pt idx="2525">
                  <c:v>74.500477637023494</c:v>
                </c:pt>
                <c:pt idx="2526">
                  <c:v>74.555393544270842</c:v>
                </c:pt>
                <c:pt idx="2527">
                  <c:v>74.610327956470456</c:v>
                </c:pt>
                <c:pt idx="2528">
                  <c:v>74.665280872528925</c:v>
                </c:pt>
                <c:pt idx="2529">
                  <c:v>74.720252291353262</c:v>
                </c:pt>
                <c:pt idx="2530">
                  <c:v>74.775242211850568</c:v>
                </c:pt>
                <c:pt idx="2531">
                  <c:v>74.830250632928482</c:v>
                </c:pt>
                <c:pt idx="2532">
                  <c:v>74.885277553494859</c:v>
                </c:pt>
                <c:pt idx="2533">
                  <c:v>74.940322972457949</c:v>
                </c:pt>
                <c:pt idx="2534">
                  <c:v>74.995386888726202</c:v>
                </c:pt>
                <c:pt idx="2535">
                  <c:v>75.050469301208523</c:v>
                </c:pt>
                <c:pt idx="2536">
                  <c:v>75.105570208814015</c:v>
                </c:pt>
                <c:pt idx="2537">
                  <c:v>75.160689610452209</c:v>
                </c:pt>
                <c:pt idx="2538">
                  <c:v>75.215827505032863</c:v>
                </c:pt>
                <c:pt idx="2539">
                  <c:v>75.270983891466059</c:v>
                </c:pt>
                <c:pt idx="2540">
                  <c:v>75.326158768662253</c:v>
                </c:pt>
                <c:pt idx="2541">
                  <c:v>75.381352135532126</c:v>
                </c:pt>
                <c:pt idx="2542">
                  <c:v>75.43656399098677</c:v>
                </c:pt>
                <c:pt idx="2543">
                  <c:v>75.491794333937463</c:v>
                </c:pt>
                <c:pt idx="2544">
                  <c:v>75.547043163295882</c:v>
                </c:pt>
                <c:pt idx="2545">
                  <c:v>75.602310477973958</c:v>
                </c:pt>
                <c:pt idx="2546">
                  <c:v>75.657596276883979</c:v>
                </c:pt>
                <c:pt idx="2547">
                  <c:v>75.712900558938543</c:v>
                </c:pt>
                <c:pt idx="2548">
                  <c:v>75.768223323050464</c:v>
                </c:pt>
                <c:pt idx="2549">
                  <c:v>75.823564568132895</c:v>
                </c:pt>
                <c:pt idx="2550">
                  <c:v>75.878924293099359</c:v>
                </c:pt>
                <c:pt idx="2551">
                  <c:v>75.93430249686358</c:v>
                </c:pt>
                <c:pt idx="2552">
                  <c:v>75.989699178339663</c:v>
                </c:pt>
                <c:pt idx="2553">
                  <c:v>76.045114336441927</c:v>
                </c:pt>
                <c:pt idx="2554">
                  <c:v>76.10054797008506</c:v>
                </c:pt>
                <c:pt idx="2555">
                  <c:v>76.156000078183993</c:v>
                </c:pt>
                <c:pt idx="2556">
                  <c:v>76.21147065965404</c:v>
                </c:pt>
                <c:pt idx="2557">
                  <c:v>76.266959713410643</c:v>
                </c:pt>
                <c:pt idx="2558">
                  <c:v>76.322467238369669</c:v>
                </c:pt>
                <c:pt idx="2559">
                  <c:v>76.377993233447256</c:v>
                </c:pt>
                <c:pt idx="2560">
                  <c:v>76.433537697559771</c:v>
                </c:pt>
                <c:pt idx="2561">
                  <c:v>76.489100629623962</c:v>
                </c:pt>
                <c:pt idx="2562">
                  <c:v>76.54468202855675</c:v>
                </c:pt>
                <c:pt idx="2563">
                  <c:v>76.600281893275451</c:v>
                </c:pt>
                <c:pt idx="2564">
                  <c:v>76.655900222697596</c:v>
                </c:pt>
                <c:pt idx="2565">
                  <c:v>76.71153701574103</c:v>
                </c:pt>
                <c:pt idx="2566">
                  <c:v>76.767192271323836</c:v>
                </c:pt>
                <c:pt idx="2567">
                  <c:v>76.822865988364413</c:v>
                </c:pt>
                <c:pt idx="2568">
                  <c:v>76.878558165781456</c:v>
                </c:pt>
                <c:pt idx="2569">
                  <c:v>76.934268802493932</c:v>
                </c:pt>
                <c:pt idx="2570">
                  <c:v>76.989997897421034</c:v>
                </c:pt>
                <c:pt idx="2571">
                  <c:v>77.045745449482311</c:v>
                </c:pt>
                <c:pt idx="2572">
                  <c:v>77.101511457597482</c:v>
                </c:pt>
                <c:pt idx="2573">
                  <c:v>77.15729592068665</c:v>
                </c:pt>
                <c:pt idx="2574">
                  <c:v>77.213098837670131</c:v>
                </c:pt>
                <c:pt idx="2575">
                  <c:v>77.268920207468511</c:v>
                </c:pt>
                <c:pt idx="2576">
                  <c:v>77.324760029002675</c:v>
                </c:pt>
                <c:pt idx="2577">
                  <c:v>77.380618301193721</c:v>
                </c:pt>
                <c:pt idx="2578">
                  <c:v>77.436495022963115</c:v>
                </c:pt>
                <c:pt idx="2579">
                  <c:v>77.492390193232481</c:v>
                </c:pt>
                <c:pt idx="2580">
                  <c:v>77.548303810923755</c:v>
                </c:pt>
                <c:pt idx="2581">
                  <c:v>77.604235874959173</c:v>
                </c:pt>
                <c:pt idx="2582">
                  <c:v>77.660186384261181</c:v>
                </c:pt>
                <c:pt idx="2583">
                  <c:v>77.716155337752511</c:v>
                </c:pt>
                <c:pt idx="2584">
                  <c:v>77.772142734356109</c:v>
                </c:pt>
                <c:pt idx="2585">
                  <c:v>77.828148572995275</c:v>
                </c:pt>
                <c:pt idx="2586">
                  <c:v>77.884172852593494</c:v>
                </c:pt>
                <c:pt idx="2587">
                  <c:v>77.940215572074592</c:v>
                </c:pt>
                <c:pt idx="2588">
                  <c:v>77.996276730362496</c:v>
                </c:pt>
                <c:pt idx="2589">
                  <c:v>78.052356326381457</c:v>
                </c:pt>
                <c:pt idx="2590">
                  <c:v>78.108454359056125</c:v>
                </c:pt>
                <c:pt idx="2591">
                  <c:v>78.164570827311209</c:v>
                </c:pt>
                <c:pt idx="2592">
                  <c:v>78.220705730071757</c:v>
                </c:pt>
                <c:pt idx="2593">
                  <c:v>78.276859066263057</c:v>
                </c:pt>
                <c:pt idx="2594">
                  <c:v>78.333030834810614</c:v>
                </c:pt>
                <c:pt idx="2595">
                  <c:v>78.389221034640272</c:v>
                </c:pt>
                <c:pt idx="2596">
                  <c:v>78.445429664678031</c:v>
                </c:pt>
                <c:pt idx="2597">
                  <c:v>78.50165672385009</c:v>
                </c:pt>
                <c:pt idx="2598">
                  <c:v>78.557902211083089</c:v>
                </c:pt>
                <c:pt idx="2599">
                  <c:v>78.614166125303754</c:v>
                </c:pt>
                <c:pt idx="2600">
                  <c:v>78.670448465439037</c:v>
                </c:pt>
                <c:pt idx="2601">
                  <c:v>78.726749230416289</c:v>
                </c:pt>
                <c:pt idx="2602">
                  <c:v>78.783068419162944</c:v>
                </c:pt>
                <c:pt idx="2603">
                  <c:v>78.839406030606696</c:v>
                </c:pt>
                <c:pt idx="2604">
                  <c:v>78.895762063675619</c:v>
                </c:pt>
                <c:pt idx="2605">
                  <c:v>78.952136517297802</c:v>
                </c:pt>
                <c:pt idx="2606">
                  <c:v>79.008529390401762</c:v>
                </c:pt>
                <c:pt idx="2607">
                  <c:v>79.064940681916184</c:v>
                </c:pt>
                <c:pt idx="2608">
                  <c:v>79.121370390769854</c:v>
                </c:pt>
                <c:pt idx="2609">
                  <c:v>79.177818515892071</c:v>
                </c:pt>
                <c:pt idx="2610">
                  <c:v>79.234285056212158</c:v>
                </c:pt>
                <c:pt idx="2611">
                  <c:v>79.290770010659642</c:v>
                </c:pt>
                <c:pt idx="2612">
                  <c:v>79.347273378164502</c:v>
                </c:pt>
                <c:pt idx="2613">
                  <c:v>79.403795157656631</c:v>
                </c:pt>
                <c:pt idx="2614">
                  <c:v>79.460335348066479</c:v>
                </c:pt>
                <c:pt idx="2615">
                  <c:v>79.516893948324466</c:v>
                </c:pt>
                <c:pt idx="2616">
                  <c:v>79.573470957361337</c:v>
                </c:pt>
                <c:pt idx="2617">
                  <c:v>79.630066374108083</c:v>
                </c:pt>
                <c:pt idx="2618">
                  <c:v>79.686680197495875</c:v>
                </c:pt>
                <c:pt idx="2619">
                  <c:v>79.743312426456157</c:v>
                </c:pt>
                <c:pt idx="2620">
                  <c:v>79.799963059920529</c:v>
                </c:pt>
                <c:pt idx="2621">
                  <c:v>79.856632096820775</c:v>
                </c:pt>
                <c:pt idx="2622">
                  <c:v>79.913319536089077</c:v>
                </c:pt>
                <c:pt idx="2623">
                  <c:v>79.970025376657659</c:v>
                </c:pt>
                <c:pt idx="2624">
                  <c:v>80.026749617458975</c:v>
                </c:pt>
                <c:pt idx="2625">
                  <c:v>80.083492257425817</c:v>
                </c:pt>
                <c:pt idx="2626">
                  <c:v>80.140253295491107</c:v>
                </c:pt>
                <c:pt idx="2627">
                  <c:v>80.197032730587893</c:v>
                </c:pt>
                <c:pt idx="2628">
                  <c:v>80.25383056164965</c:v>
                </c:pt>
                <c:pt idx="2629">
                  <c:v>80.310646787609855</c:v>
                </c:pt>
                <c:pt idx="2630">
                  <c:v>80.367481407402281</c:v>
                </c:pt>
                <c:pt idx="2631">
                  <c:v>80.424334419960957</c:v>
                </c:pt>
                <c:pt idx="2632">
                  <c:v>80.481205824220027</c:v>
                </c:pt>
                <c:pt idx="2633">
                  <c:v>80.538095619113903</c:v>
                </c:pt>
                <c:pt idx="2634">
                  <c:v>80.595003803577171</c:v>
                </c:pt>
                <c:pt idx="2635">
                  <c:v>80.651930376544584</c:v>
                </c:pt>
                <c:pt idx="2636">
                  <c:v>80.708875336951252</c:v>
                </c:pt>
                <c:pt idx="2637">
                  <c:v>80.765838683732341</c:v>
                </c:pt>
                <c:pt idx="2638">
                  <c:v>80.822820415823188</c:v>
                </c:pt>
                <c:pt idx="2639">
                  <c:v>80.879820532159442</c:v>
                </c:pt>
                <c:pt idx="2640">
                  <c:v>80.936839031676953</c:v>
                </c:pt>
                <c:pt idx="2641">
                  <c:v>80.993875913311655</c:v>
                </c:pt>
                <c:pt idx="2642">
                  <c:v>81.050931175999736</c:v>
                </c:pt>
                <c:pt idx="2643">
                  <c:v>81.108004818677628</c:v>
                </c:pt>
                <c:pt idx="2644">
                  <c:v>81.165096840281905</c:v>
                </c:pt>
                <c:pt idx="2645">
                  <c:v>81.222207239749352</c:v>
                </c:pt>
                <c:pt idx="2646">
                  <c:v>81.279336016016885</c:v>
                </c:pt>
                <c:pt idx="2647">
                  <c:v>81.336483168021758</c:v>
                </c:pt>
                <c:pt idx="2648">
                  <c:v>81.393648694701213</c:v>
                </c:pt>
                <c:pt idx="2649">
                  <c:v>81.45083259499286</c:v>
                </c:pt>
                <c:pt idx="2650">
                  <c:v>81.508034867834397</c:v>
                </c:pt>
                <c:pt idx="2651">
                  <c:v>81.565255512163731</c:v>
                </c:pt>
                <c:pt idx="2652">
                  <c:v>81.62249452691897</c:v>
                </c:pt>
                <c:pt idx="2653">
                  <c:v>81.679751911038366</c:v>
                </c:pt>
                <c:pt idx="2654">
                  <c:v>81.737027663460466</c:v>
                </c:pt>
                <c:pt idx="2655">
                  <c:v>81.794321783123792</c:v>
                </c:pt>
                <c:pt idx="2656">
                  <c:v>81.851634268967246</c:v>
                </c:pt>
                <c:pt idx="2657">
                  <c:v>81.908965119929789</c:v>
                </c:pt>
                <c:pt idx="2658">
                  <c:v>81.966314334950638</c:v>
                </c:pt>
                <c:pt idx="2659">
                  <c:v>82.023681912969124</c:v>
                </c:pt>
                <c:pt idx="2660">
                  <c:v>82.081067852924804</c:v>
                </c:pt>
                <c:pt idx="2661">
                  <c:v>82.138472153757391</c:v>
                </c:pt>
                <c:pt idx="2662">
                  <c:v>82.19589481440677</c:v>
                </c:pt>
                <c:pt idx="2663">
                  <c:v>82.253335833812997</c:v>
                </c:pt>
                <c:pt idx="2664">
                  <c:v>82.310795210916339</c:v>
                </c:pt>
                <c:pt idx="2665">
                  <c:v>82.368272944657122</c:v>
                </c:pt>
                <c:pt idx="2666">
                  <c:v>82.425769033975982</c:v>
                </c:pt>
                <c:pt idx="2667">
                  <c:v>82.483283477813629</c:v>
                </c:pt>
                <c:pt idx="2668">
                  <c:v>82.54081627511097</c:v>
                </c:pt>
                <c:pt idx="2669">
                  <c:v>82.598367424809069</c:v>
                </c:pt>
                <c:pt idx="2670">
                  <c:v>82.65593692584919</c:v>
                </c:pt>
                <c:pt idx="2671">
                  <c:v>82.713524777172779</c:v>
                </c:pt>
                <c:pt idx="2672">
                  <c:v>82.771130977721299</c:v>
                </c:pt>
                <c:pt idx="2673">
                  <c:v>82.828755526436552</c:v>
                </c:pt>
                <c:pt idx="2674">
                  <c:v>82.886398422260456</c:v>
                </c:pt>
                <c:pt idx="2675">
                  <c:v>82.944059664135054</c:v>
                </c:pt>
                <c:pt idx="2676">
                  <c:v>83.001739251002462</c:v>
                </c:pt>
                <c:pt idx="2677">
                  <c:v>83.059437181805123</c:v>
                </c:pt>
                <c:pt idx="2678">
                  <c:v>83.117153455485592</c:v>
                </c:pt>
                <c:pt idx="2679">
                  <c:v>83.174888070986469</c:v>
                </c:pt>
                <c:pt idx="2680">
                  <c:v>83.232641027250708</c:v>
                </c:pt>
                <c:pt idx="2681">
                  <c:v>83.29041232322119</c:v>
                </c:pt>
                <c:pt idx="2682">
                  <c:v>83.348201957841113</c:v>
                </c:pt>
                <c:pt idx="2683">
                  <c:v>83.40600993005377</c:v>
                </c:pt>
                <c:pt idx="2684">
                  <c:v>83.463836238802585</c:v>
                </c:pt>
                <c:pt idx="2685">
                  <c:v>83.521680883031152</c:v>
                </c:pt>
                <c:pt idx="2686">
                  <c:v>83.579543861683248</c:v>
                </c:pt>
                <c:pt idx="2687">
                  <c:v>83.637425173702738</c:v>
                </c:pt>
                <c:pt idx="2688">
                  <c:v>83.695324818033654</c:v>
                </c:pt>
                <c:pt idx="2689">
                  <c:v>83.753242793620203</c:v>
                </c:pt>
                <c:pt idx="2690">
                  <c:v>83.811179099406715</c:v>
                </c:pt>
                <c:pt idx="2691">
                  <c:v>83.869133734337623</c:v>
                </c:pt>
                <c:pt idx="2692">
                  <c:v>83.927106697357587</c:v>
                </c:pt>
                <c:pt idx="2693">
                  <c:v>83.98509798741128</c:v>
                </c:pt>
                <c:pt idx="2694">
                  <c:v>84.043107603443673</c:v>
                </c:pt>
                <c:pt idx="2695">
                  <c:v>84.101135544399753</c:v>
                </c:pt>
                <c:pt idx="2696">
                  <c:v>84.159181809224734</c:v>
                </c:pt>
                <c:pt idx="2697">
                  <c:v>84.217246396863899</c:v>
                </c:pt>
                <c:pt idx="2698">
                  <c:v>84.275329306262662</c:v>
                </c:pt>
                <c:pt idx="2699">
                  <c:v>84.333430536366635</c:v>
                </c:pt>
                <c:pt idx="2700">
                  <c:v>84.391550086121541</c:v>
                </c:pt>
                <c:pt idx="2701">
                  <c:v>84.449687954473177</c:v>
                </c:pt>
                <c:pt idx="2702">
                  <c:v>84.507844140367553</c:v>
                </c:pt>
                <c:pt idx="2703">
                  <c:v>84.56601864275072</c:v>
                </c:pt>
                <c:pt idx="2704">
                  <c:v>84.624211460569001</c:v>
                </c:pt>
                <c:pt idx="2705">
                  <c:v>84.682422592768674</c:v>
                </c:pt>
                <c:pt idx="2706">
                  <c:v>84.74065203829629</c:v>
                </c:pt>
                <c:pt idx="2707">
                  <c:v>84.798899796098411</c:v>
                </c:pt>
                <c:pt idx="2708">
                  <c:v>84.857165865121829</c:v>
                </c:pt>
                <c:pt idx="2709">
                  <c:v>84.915450244313391</c:v>
                </c:pt>
                <c:pt idx="2710">
                  <c:v>84.973752932620016</c:v>
                </c:pt>
                <c:pt idx="2711">
                  <c:v>85.03207392898895</c:v>
                </c:pt>
                <c:pt idx="2712">
                  <c:v>85.090413232367325</c:v>
                </c:pt>
                <c:pt idx="2713">
                  <c:v>85.1487708417025</c:v>
                </c:pt>
                <c:pt idx="2714">
                  <c:v>85.207146755941977</c:v>
                </c:pt>
                <c:pt idx="2715">
                  <c:v>85.265540974033314</c:v>
                </c:pt>
                <c:pt idx="2716">
                  <c:v>85.323953494924211</c:v>
                </c:pt>
                <c:pt idx="2717">
                  <c:v>85.382384317562511</c:v>
                </c:pt>
                <c:pt idx="2718">
                  <c:v>85.440833440896199</c:v>
                </c:pt>
                <c:pt idx="2719">
                  <c:v>85.499300863873202</c:v>
                </c:pt>
                <c:pt idx="2720">
                  <c:v>85.557786585441747</c:v>
                </c:pt>
                <c:pt idx="2721">
                  <c:v>85.61629060455013</c:v>
                </c:pt>
                <c:pt idx="2722">
                  <c:v>85.674812920146678</c:v>
                </c:pt>
                <c:pt idx="2723">
                  <c:v>85.733353531179944</c:v>
                </c:pt>
                <c:pt idx="2724">
                  <c:v>85.79191243659848</c:v>
                </c:pt>
                <c:pt idx="2725">
                  <c:v>85.850489635351011</c:v>
                </c:pt>
                <c:pt idx="2726">
                  <c:v>85.909085126386358</c:v>
                </c:pt>
                <c:pt idx="2727">
                  <c:v>85.967698908653432</c:v>
                </c:pt>
                <c:pt idx="2728">
                  <c:v>86.026330981101253</c:v>
                </c:pt>
                <c:pt idx="2729">
                  <c:v>86.084981342678958</c:v>
                </c:pt>
                <c:pt idx="2730">
                  <c:v>86.143649992335767</c:v>
                </c:pt>
                <c:pt idx="2731">
                  <c:v>86.202336929021001</c:v>
                </c:pt>
                <c:pt idx="2732">
                  <c:v>86.261042151684109</c:v>
                </c:pt>
                <c:pt idx="2733">
                  <c:v>86.319765659274665</c:v>
                </c:pt>
                <c:pt idx="2734">
                  <c:v>86.378507450742219</c:v>
                </c:pt>
                <c:pt idx="2735">
                  <c:v>86.437267525036546</c:v>
                </c:pt>
                <c:pt idx="2736">
                  <c:v>86.49604588110742</c:v>
                </c:pt>
                <c:pt idx="2737">
                  <c:v>86.554842517904746</c:v>
                </c:pt>
                <c:pt idx="2738">
                  <c:v>86.613657434378652</c:v>
                </c:pt>
                <c:pt idx="2739">
                  <c:v>86.6724906294791</c:v>
                </c:pt>
                <c:pt idx="2740">
                  <c:v>86.731342102156347</c:v>
                </c:pt>
                <c:pt idx="2741">
                  <c:v>86.790211851360723</c:v>
                </c:pt>
                <c:pt idx="2742">
                  <c:v>86.84909987604253</c:v>
                </c:pt>
                <c:pt idx="2743">
                  <c:v>86.908006175152252</c:v>
                </c:pt>
                <c:pt idx="2744">
                  <c:v>86.966930747640475</c:v>
                </c:pt>
                <c:pt idx="2745">
                  <c:v>87.025873592457771</c:v>
                </c:pt>
                <c:pt idx="2746">
                  <c:v>87.084834708554936</c:v>
                </c:pt>
                <c:pt idx="2747">
                  <c:v>87.143814094882757</c:v>
                </c:pt>
                <c:pt idx="2748">
                  <c:v>87.202811750392101</c:v>
                </c:pt>
                <c:pt idx="2749">
                  <c:v>87.261827674033967</c:v>
                </c:pt>
                <c:pt idx="2750">
                  <c:v>87.320861864759365</c:v>
                </c:pt>
                <c:pt idx="2751">
                  <c:v>87.379914321519493</c:v>
                </c:pt>
                <c:pt idx="2752">
                  <c:v>87.438985043265575</c:v>
                </c:pt>
                <c:pt idx="2753">
                  <c:v>87.498074028948864</c:v>
                </c:pt>
                <c:pt idx="2754">
                  <c:v>87.557181277520726</c:v>
                </c:pt>
                <c:pt idx="2755">
                  <c:v>87.616306787932672</c:v>
                </c:pt>
                <c:pt idx="2756">
                  <c:v>87.675450559136138</c:v>
                </c:pt>
                <c:pt idx="2757">
                  <c:v>87.734612590082833</c:v>
                </c:pt>
                <c:pt idx="2758">
                  <c:v>87.793792879724336</c:v>
                </c:pt>
                <c:pt idx="2759">
                  <c:v>87.852991427012455</c:v>
                </c:pt>
                <c:pt idx="2760">
                  <c:v>87.912208230898969</c:v>
                </c:pt>
                <c:pt idx="2761">
                  <c:v>87.971443290335799</c:v>
                </c:pt>
                <c:pt idx="2762">
                  <c:v>88.030696604274866</c:v>
                </c:pt>
                <c:pt idx="2763">
                  <c:v>88.089968171668176</c:v>
                </c:pt>
                <c:pt idx="2764">
                  <c:v>88.149257991467906</c:v>
                </c:pt>
                <c:pt idx="2765">
                  <c:v>88.208566062626147</c:v>
                </c:pt>
                <c:pt idx="2766">
                  <c:v>88.267892384095177</c:v>
                </c:pt>
                <c:pt idx="2767">
                  <c:v>88.327236954827228</c:v>
                </c:pt>
                <c:pt idx="2768">
                  <c:v>88.386599773774677</c:v>
                </c:pt>
                <c:pt idx="2769">
                  <c:v>88.445980839889941</c:v>
                </c:pt>
                <c:pt idx="2770">
                  <c:v>88.505380152125483</c:v>
                </c:pt>
                <c:pt idx="2771">
                  <c:v>88.56479770943389</c:v>
                </c:pt>
                <c:pt idx="2772">
                  <c:v>88.624233510767709</c:v>
                </c:pt>
                <c:pt idx="2773">
                  <c:v>88.683687555079601</c:v>
                </c:pt>
                <c:pt idx="2774">
                  <c:v>88.74315984132231</c:v>
                </c:pt>
                <c:pt idx="2775">
                  <c:v>88.802650368448539</c:v>
                </c:pt>
                <c:pt idx="2776">
                  <c:v>88.862159135411147</c:v>
                </c:pt>
                <c:pt idx="2777">
                  <c:v>88.921686141163065</c:v>
                </c:pt>
                <c:pt idx="2778">
                  <c:v>88.981231384657121</c:v>
                </c:pt>
                <c:pt idx="2779">
                  <c:v>89.040794864846376</c:v>
                </c:pt>
                <c:pt idx="2780">
                  <c:v>89.1003765806838</c:v>
                </c:pt>
                <c:pt idx="2781">
                  <c:v>89.159976531122567</c:v>
                </c:pt>
                <c:pt idx="2782">
                  <c:v>89.219594715115775</c:v>
                </c:pt>
                <c:pt idx="2783">
                  <c:v>89.279231131616541</c:v>
                </c:pt>
                <c:pt idx="2784">
                  <c:v>89.338885779578177</c:v>
                </c:pt>
                <c:pt idx="2785">
                  <c:v>89.398558657953927</c:v>
                </c:pt>
                <c:pt idx="2786">
                  <c:v>89.458249765697147</c:v>
                </c:pt>
                <c:pt idx="2787">
                  <c:v>89.517959101761122</c:v>
                </c:pt>
                <c:pt idx="2788">
                  <c:v>89.577686665099321</c:v>
                </c:pt>
                <c:pt idx="2789">
                  <c:v>89.637432454665188</c:v>
                </c:pt>
                <c:pt idx="2790">
                  <c:v>89.697196469412248</c:v>
                </c:pt>
                <c:pt idx="2791">
                  <c:v>89.756978708293914</c:v>
                </c:pt>
                <c:pt idx="2792">
                  <c:v>89.816779170263899</c:v>
                </c:pt>
                <c:pt idx="2793">
                  <c:v>89.876597854275758</c:v>
                </c:pt>
                <c:pt idx="2794">
                  <c:v>89.936434759283131</c:v>
                </c:pt>
                <c:pt idx="2795">
                  <c:v>89.996289884239729</c:v>
                </c:pt>
                <c:pt idx="2796">
                  <c:v>90.056163228099223</c:v>
                </c:pt>
                <c:pt idx="2797">
                  <c:v>90.116054789815436</c:v>
                </c:pt>
                <c:pt idx="2798">
                  <c:v>90.175964568342067</c:v>
                </c:pt>
                <c:pt idx="2799">
                  <c:v>90.235892562632984</c:v>
                </c:pt>
                <c:pt idx="2800">
                  <c:v>90.295838771642053</c:v>
                </c:pt>
                <c:pt idx="2801">
                  <c:v>90.355803194323158</c:v>
                </c:pt>
                <c:pt idx="2802">
                  <c:v>90.415785829630181</c:v>
                </c:pt>
                <c:pt idx="2803">
                  <c:v>90.47578667651706</c:v>
                </c:pt>
                <c:pt idx="2804">
                  <c:v>90.535805733937792</c:v>
                </c:pt>
                <c:pt idx="2805">
                  <c:v>90.595843000846372</c:v>
                </c:pt>
                <c:pt idx="2806">
                  <c:v>90.655898476196754</c:v>
                </c:pt>
                <c:pt idx="2807">
                  <c:v>90.715972158943103</c:v>
                </c:pt>
                <c:pt idx="2808">
                  <c:v>90.776064048039387</c:v>
                </c:pt>
                <c:pt idx="2809">
                  <c:v>90.836174142439688</c:v>
                </c:pt>
                <c:pt idx="2810">
                  <c:v>90.8963024410982</c:v>
                </c:pt>
                <c:pt idx="2811">
                  <c:v>90.956448942968976</c:v>
                </c:pt>
                <c:pt idx="2812">
                  <c:v>91.016613647006238</c:v>
                </c:pt>
                <c:pt idx="2813">
                  <c:v>91.076796552164041</c:v>
                </c:pt>
                <c:pt idx="2814">
                  <c:v>91.136997657396719</c:v>
                </c:pt>
                <c:pt idx="2815">
                  <c:v>91.197216961658384</c:v>
                </c:pt>
                <c:pt idx="2816">
                  <c:v>91.257454463903287</c:v>
                </c:pt>
                <c:pt idx="2817">
                  <c:v>91.317710163085593</c:v>
                </c:pt>
                <c:pt idx="2818">
                  <c:v>91.377984058159655</c:v>
                </c:pt>
                <c:pt idx="2819">
                  <c:v>91.43827614807968</c:v>
                </c:pt>
                <c:pt idx="2820">
                  <c:v>91.49858643179995</c:v>
                </c:pt>
                <c:pt idx="2821">
                  <c:v>91.558914908274772</c:v>
                </c:pt>
                <c:pt idx="2822">
                  <c:v>91.619261576458371</c:v>
                </c:pt>
                <c:pt idx="2823">
                  <c:v>91.679626435305124</c:v>
                </c:pt>
                <c:pt idx="2824">
                  <c:v>91.740009483769313</c:v>
                </c:pt>
                <c:pt idx="2825">
                  <c:v>91.800410720805232</c:v>
                </c:pt>
                <c:pt idx="2826">
                  <c:v>91.860830145367231</c:v>
                </c:pt>
                <c:pt idx="2827">
                  <c:v>91.92126775640962</c:v>
                </c:pt>
                <c:pt idx="2828">
                  <c:v>91.981723552886763</c:v>
                </c:pt>
                <c:pt idx="2829">
                  <c:v>92.042197533752969</c:v>
                </c:pt>
                <c:pt idx="2830">
                  <c:v>92.102689697962603</c:v>
                </c:pt>
                <c:pt idx="2831">
                  <c:v>92.163200044469946</c:v>
                </c:pt>
                <c:pt idx="2832">
                  <c:v>92.223728572229376</c:v>
                </c:pt>
                <c:pt idx="2833">
                  <c:v>92.284275280195288</c:v>
                </c:pt>
                <c:pt idx="2834">
                  <c:v>92.344840167321877</c:v>
                </c:pt>
                <c:pt idx="2835">
                  <c:v>92.405423232563578</c:v>
                </c:pt>
                <c:pt idx="2836">
                  <c:v>92.466024474874729</c:v>
                </c:pt>
                <c:pt idx="2837">
                  <c:v>92.526643893209581</c:v>
                </c:pt>
                <c:pt idx="2838">
                  <c:v>92.587281486522514</c:v>
                </c:pt>
                <c:pt idx="2839">
                  <c:v>92.647937253767793</c:v>
                </c:pt>
                <c:pt idx="2840">
                  <c:v>92.70861119389977</c:v>
                </c:pt>
                <c:pt idx="2841">
                  <c:v>92.769303305872725</c:v>
                </c:pt>
                <c:pt idx="2842">
                  <c:v>92.830013588640952</c:v>
                </c:pt>
                <c:pt idx="2843">
                  <c:v>92.89074204115866</c:v>
                </c:pt>
                <c:pt idx="2844">
                  <c:v>92.951488662380214</c:v>
                </c:pt>
                <c:pt idx="2845">
                  <c:v>93.012253451259824</c:v>
                </c:pt>
                <c:pt idx="2846">
                  <c:v>93.073036406751655</c:v>
                </c:pt>
                <c:pt idx="2847">
                  <c:v>93.133837527810059</c:v>
                </c:pt>
                <c:pt idx="2848">
                  <c:v>93.194656813389173</c:v>
                </c:pt>
                <c:pt idx="2849">
                  <c:v>93.255494262443207</c:v>
                </c:pt>
                <c:pt idx="2850">
                  <c:v>93.316349873926328</c:v>
                </c:pt>
                <c:pt idx="2851">
                  <c:v>93.377223646792729</c:v>
                </c:pt>
                <c:pt idx="2852">
                  <c:v>93.438115579996463</c:v>
                </c:pt>
                <c:pt idx="2853">
                  <c:v>93.499025672491712</c:v>
                </c:pt>
                <c:pt idx="2854">
                  <c:v>93.559953923232598</c:v>
                </c:pt>
                <c:pt idx="2855">
                  <c:v>93.620900331173118</c:v>
                </c:pt>
                <c:pt idx="2856">
                  <c:v>93.681864895267395</c:v>
                </c:pt>
                <c:pt idx="2857">
                  <c:v>93.742847614469369</c:v>
                </c:pt>
                <c:pt idx="2858">
                  <c:v>93.803848487733163</c:v>
                </c:pt>
                <c:pt idx="2859">
                  <c:v>93.864867514012687</c:v>
                </c:pt>
                <c:pt idx="2860">
                  <c:v>93.925904692261881</c:v>
                </c:pt>
                <c:pt idx="2861">
                  <c:v>93.986960021434712</c:v>
                </c:pt>
                <c:pt idx="2862">
                  <c:v>94.048033500485019</c:v>
                </c:pt>
                <c:pt idx="2863">
                  <c:v>94.109125128366728</c:v>
                </c:pt>
                <c:pt idx="2864">
                  <c:v>94.170234904033606</c:v>
                </c:pt>
                <c:pt idx="2865">
                  <c:v>94.231362826439494</c:v>
                </c:pt>
                <c:pt idx="2866">
                  <c:v>94.292508894538187</c:v>
                </c:pt>
                <c:pt idx="2867">
                  <c:v>94.353673107283385</c:v>
                </c:pt>
                <c:pt idx="2868">
                  <c:v>94.414855463628825</c:v>
                </c:pt>
                <c:pt idx="2869">
                  <c:v>94.476055962528108</c:v>
                </c:pt>
                <c:pt idx="2870">
                  <c:v>94.537274602934929</c:v>
                </c:pt>
                <c:pt idx="2871">
                  <c:v>94.598511383802872</c:v>
                </c:pt>
                <c:pt idx="2872">
                  <c:v>94.659766304085437</c:v>
                </c:pt>
                <c:pt idx="2873">
                  <c:v>94.721039362736221</c:v>
                </c:pt>
                <c:pt idx="2874">
                  <c:v>94.782330558708665</c:v>
                </c:pt>
                <c:pt idx="2875">
                  <c:v>94.843639890956212</c:v>
                </c:pt>
                <c:pt idx="2876">
                  <c:v>94.904967358432273</c:v>
                </c:pt>
                <c:pt idx="2877">
                  <c:v>94.966312960090136</c:v>
                </c:pt>
                <c:pt idx="2878">
                  <c:v>95.027676694883169</c:v>
                </c:pt>
                <c:pt idx="2879">
                  <c:v>95.089058561764602</c:v>
                </c:pt>
                <c:pt idx="2880">
                  <c:v>95.150458559687664</c:v>
                </c:pt>
                <c:pt idx="2881">
                  <c:v>95.211876687605596</c:v>
                </c:pt>
                <c:pt idx="2882">
                  <c:v>95.273312944471371</c:v>
                </c:pt>
                <c:pt idx="2883">
                  <c:v>95.33476732923819</c:v>
                </c:pt>
                <c:pt idx="2884">
                  <c:v>95.39623984085901</c:v>
                </c:pt>
                <c:pt idx="2885">
                  <c:v>95.457730478286848</c:v>
                </c:pt>
                <c:pt idx="2886">
                  <c:v>95.519239240474633</c:v>
                </c:pt>
                <c:pt idx="2887">
                  <c:v>95.580766126375181</c:v>
                </c:pt>
                <c:pt idx="2888">
                  <c:v>95.642311134941366</c:v>
                </c:pt>
                <c:pt idx="2889">
                  <c:v>95.703874265125947</c:v>
                </c:pt>
                <c:pt idx="2890">
                  <c:v>95.765455515881584</c:v>
                </c:pt>
                <c:pt idx="2891">
                  <c:v>95.827054886161008</c:v>
                </c:pt>
                <c:pt idx="2892">
                  <c:v>95.888672374916737</c:v>
                </c:pt>
                <c:pt idx="2893">
                  <c:v>95.950307981101375</c:v>
                </c:pt>
                <c:pt idx="2894">
                  <c:v>96.011961703667367</c:v>
                </c:pt>
                <c:pt idx="2895">
                  <c:v>96.073633541567162</c:v>
                </c:pt>
                <c:pt idx="2896">
                  <c:v>96.135323493753049</c:v>
                </c:pt>
                <c:pt idx="2897">
                  <c:v>96.197031559177432</c:v>
                </c:pt>
                <c:pt idx="2898">
                  <c:v>96.258757736792447</c:v>
                </c:pt>
                <c:pt idx="2899">
                  <c:v>96.320502025550354</c:v>
                </c:pt>
                <c:pt idx="2900">
                  <c:v>96.382264424403232</c:v>
                </c:pt>
                <c:pt idx="2901">
                  <c:v>96.444044932303115</c:v>
                </c:pt>
                <c:pt idx="2902">
                  <c:v>96.505843548201952</c:v>
                </c:pt>
                <c:pt idx="2903">
                  <c:v>96.567660271051693</c:v>
                </c:pt>
                <c:pt idx="2904">
                  <c:v>96.62949509980416</c:v>
                </c:pt>
                <c:pt idx="2905">
                  <c:v>96.691348033411131</c:v>
                </c:pt>
                <c:pt idx="2906">
                  <c:v>96.753219070824372</c:v>
                </c:pt>
                <c:pt idx="2907">
                  <c:v>96.815108210995419</c:v>
                </c:pt>
                <c:pt idx="2908">
                  <c:v>96.877015452875881</c:v>
                </c:pt>
                <c:pt idx="2909">
                  <c:v>96.938940795417267</c:v>
                </c:pt>
                <c:pt idx="2910">
                  <c:v>97.000884237570929</c:v>
                </c:pt>
                <c:pt idx="2911">
                  <c:v>97.062845778288278</c:v>
                </c:pt>
                <c:pt idx="2912">
                  <c:v>97.124825416520508</c:v>
                </c:pt>
                <c:pt idx="2913">
                  <c:v>97.186823151218917</c:v>
                </c:pt>
                <c:pt idx="2914">
                  <c:v>97.248838981334515</c:v>
                </c:pt>
                <c:pt idx="2915">
                  <c:v>97.310872905818371</c:v>
                </c:pt>
                <c:pt idx="2916">
                  <c:v>97.37292492362144</c:v>
                </c:pt>
                <c:pt idx="2917">
                  <c:v>97.434995033694619</c:v>
                </c:pt>
                <c:pt idx="2918">
                  <c:v>97.497083234988693</c:v>
                </c:pt>
                <c:pt idx="2919">
                  <c:v>97.559189526454304</c:v>
                </c:pt>
                <c:pt idx="2920">
                  <c:v>97.621313907042222</c:v>
                </c:pt>
                <c:pt idx="2921">
                  <c:v>97.68345637570286</c:v>
                </c:pt>
                <c:pt idx="2922">
                  <c:v>97.745616931386792</c:v>
                </c:pt>
                <c:pt idx="2923">
                  <c:v>97.807795573044288</c:v>
                </c:pt>
                <c:pt idx="2924">
                  <c:v>97.869992299625693</c:v>
                </c:pt>
                <c:pt idx="2925">
                  <c:v>97.932207110081208</c:v>
                </c:pt>
                <c:pt idx="2926">
                  <c:v>97.994440003360992</c:v>
                </c:pt>
                <c:pt idx="2927">
                  <c:v>98.056690978415006</c:v>
                </c:pt>
                <c:pt idx="2928">
                  <c:v>98.118960034193208</c:v>
                </c:pt>
                <c:pt idx="2929">
                  <c:v>98.181247169645445</c:v>
                </c:pt>
                <c:pt idx="2930">
                  <c:v>98.24355238372145</c:v>
                </c:pt>
                <c:pt idx="2931">
                  <c:v>98.305875675370942</c:v>
                </c:pt>
                <c:pt idx="2932">
                  <c:v>98.368217043543439</c:v>
                </c:pt>
                <c:pt idx="2933">
                  <c:v>98.430576487188432</c:v>
                </c:pt>
                <c:pt idx="2934">
                  <c:v>98.492954005255285</c:v>
                </c:pt>
                <c:pt idx="2935">
                  <c:v>98.555349596693247</c:v>
                </c:pt>
                <c:pt idx="2936">
                  <c:v>98.617763260451611</c:v>
                </c:pt>
                <c:pt idx="2937">
                  <c:v>98.680194995479368</c:v>
                </c:pt>
                <c:pt idx="2938">
                  <c:v>98.742644800725543</c:v>
                </c:pt>
                <c:pt idx="2939">
                  <c:v>98.805112675139014</c:v>
                </c:pt>
                <c:pt idx="2940">
                  <c:v>98.867598617668548</c:v>
                </c:pt>
                <c:pt idx="2941">
                  <c:v>98.930102627262897</c:v>
                </c:pt>
                <c:pt idx="2942">
                  <c:v>98.992624702870572</c:v>
                </c:pt>
                <c:pt idx="2943">
                  <c:v>99.055164843440053</c:v>
                </c:pt>
                <c:pt idx="2944">
                  <c:v>99.117723047919768</c:v>
                </c:pt>
                <c:pt idx="2945">
                  <c:v>99.18029931525794</c:v>
                </c:pt>
                <c:pt idx="2946">
                  <c:v>99.24289364440277</c:v>
                </c:pt>
                <c:pt idx="2947">
                  <c:v>99.305506034302269</c:v>
                </c:pt>
                <c:pt idx="2948">
                  <c:v>99.368136483904408</c:v>
                </c:pt>
                <c:pt idx="2949">
                  <c:v>99.430784992157072</c:v>
                </c:pt>
                <c:pt idx="2950">
                  <c:v>99.493451558007905</c:v>
                </c:pt>
                <c:pt idx="2951">
                  <c:v>99.556136180404565</c:v>
                </c:pt>
                <c:pt idx="2952">
                  <c:v>99.618838858294552</c:v>
                </c:pt>
                <c:pt idx="2953">
                  <c:v>99.681559590625312</c:v>
                </c:pt>
                <c:pt idx="2954">
                  <c:v>99.744298376344062</c:v>
                </c:pt>
                <c:pt idx="2955">
                  <c:v>99.807055214397991</c:v>
                </c:pt>
                <c:pt idx="2956">
                  <c:v>99.869830103734117</c:v>
                </c:pt>
                <c:pt idx="2957">
                  <c:v>99.932623043299486</c:v>
                </c:pt>
                <c:pt idx="2958">
                  <c:v>99.995434032040748</c:v>
                </c:pt>
                <c:pt idx="2959">
                  <c:v>100.05826306890479</c:v>
                </c:pt>
                <c:pt idx="2960">
                  <c:v>100.12111015283799</c:v>
                </c:pt>
                <c:pt idx="2961">
                  <c:v>100.18397528278699</c:v>
                </c:pt>
                <c:pt idx="2962">
                  <c:v>100.2468584576981</c:v>
                </c:pt>
                <c:pt idx="2963">
                  <c:v>100.3097596765174</c:v>
                </c:pt>
                <c:pt idx="2964">
                  <c:v>100.37267893819117</c:v>
                </c:pt>
                <c:pt idx="2965">
                  <c:v>100.43561624166531</c:v>
                </c:pt>
                <c:pt idx="2966">
                  <c:v>100.4985715858857</c:v>
                </c:pt>
                <c:pt idx="2967">
                  <c:v>100.56154496979791</c:v>
                </c:pt>
                <c:pt idx="2968">
                  <c:v>100.62453639234781</c:v>
                </c:pt>
                <c:pt idx="2969">
                  <c:v>100.68754585248067</c:v>
                </c:pt>
                <c:pt idx="2970">
                  <c:v>100.7505733491419</c:v>
                </c:pt>
                <c:pt idx="2971">
                  <c:v>100.81361888127671</c:v>
                </c:pt>
                <c:pt idx="2972">
                  <c:v>100.87668244783021</c:v>
                </c:pt>
                <c:pt idx="2973">
                  <c:v>100.93976404774732</c:v>
                </c:pt>
                <c:pt idx="2974">
                  <c:v>101.00286367997292</c:v>
                </c:pt>
                <c:pt idx="2975">
                  <c:v>101.06598134345167</c:v>
                </c:pt>
                <c:pt idx="2976">
                  <c:v>101.12911703712818</c:v>
                </c:pt>
                <c:pt idx="2977">
                  <c:v>101.19227075994678</c:v>
                </c:pt>
                <c:pt idx="2978">
                  <c:v>101.25544251085188</c:v>
                </c:pt>
                <c:pt idx="2979">
                  <c:v>101.3186322887875</c:v>
                </c:pt>
                <c:pt idx="2980">
                  <c:v>101.38184009269779</c:v>
                </c:pt>
                <c:pt idx="2981">
                  <c:v>101.44506592152662</c:v>
                </c:pt>
                <c:pt idx="2982">
                  <c:v>101.50830977421769</c:v>
                </c:pt>
                <c:pt idx="2983">
                  <c:v>101.5715716497146</c:v>
                </c:pt>
                <c:pt idx="2984">
                  <c:v>101.63485154696089</c:v>
                </c:pt>
                <c:pt idx="2985">
                  <c:v>101.6981494648998</c:v>
                </c:pt>
                <c:pt idx="2986">
                  <c:v>101.7614654024746</c:v>
                </c:pt>
                <c:pt idx="2987">
                  <c:v>101.82479935862828</c:v>
                </c:pt>
                <c:pt idx="2988">
                  <c:v>101.88815133230379</c:v>
                </c:pt>
                <c:pt idx="2989">
                  <c:v>101.9515213224438</c:v>
                </c:pt>
                <c:pt idx="2990">
                  <c:v>102.01490932799092</c:v>
                </c:pt>
                <c:pt idx="2991">
                  <c:v>102.07831534788768</c:v>
                </c:pt>
                <c:pt idx="2992">
                  <c:v>102.14173938107642</c:v>
                </c:pt>
                <c:pt idx="2993">
                  <c:v>102.20518142649927</c:v>
                </c:pt>
                <c:pt idx="2994">
                  <c:v>102.26864148309819</c:v>
                </c:pt>
                <c:pt idx="2995">
                  <c:v>102.33211954981522</c:v>
                </c:pt>
                <c:pt idx="2996">
                  <c:v>102.3956156255919</c:v>
                </c:pt>
                <c:pt idx="2997">
                  <c:v>102.45912970936992</c:v>
                </c:pt>
                <c:pt idx="2998">
                  <c:v>102.52266180009059</c:v>
                </c:pt>
                <c:pt idx="2999">
                  <c:v>102.58621189669529</c:v>
                </c:pt>
                <c:pt idx="3000">
                  <c:v>102.6497799981251</c:v>
                </c:pt>
                <c:pt idx="3001">
                  <c:v>102.71336610332088</c:v>
                </c:pt>
                <c:pt idx="3002">
                  <c:v>102.77697021122349</c:v>
                </c:pt>
                <c:pt idx="3003">
                  <c:v>102.84059232077368</c:v>
                </c:pt>
                <c:pt idx="3004">
                  <c:v>102.9042324309118</c:v>
                </c:pt>
                <c:pt idx="3005">
                  <c:v>102.96789054057831</c:v>
                </c:pt>
                <c:pt idx="3006">
                  <c:v>103.03156664871321</c:v>
                </c:pt>
                <c:pt idx="3007">
                  <c:v>103.0952607542566</c:v>
                </c:pt>
                <c:pt idx="3008">
                  <c:v>103.15897285614837</c:v>
                </c:pt>
                <c:pt idx="3009">
                  <c:v>103.22270295332818</c:v>
                </c:pt>
                <c:pt idx="3010">
                  <c:v>103.2864510447355</c:v>
                </c:pt>
                <c:pt idx="3011">
                  <c:v>103.3502171293098</c:v>
                </c:pt>
                <c:pt idx="3012">
                  <c:v>103.41400120599022</c:v>
                </c:pt>
                <c:pt idx="3013">
                  <c:v>103.47780327371569</c:v>
                </c:pt>
                <c:pt idx="3014">
                  <c:v>103.54162333142531</c:v>
                </c:pt>
                <c:pt idx="3015">
                  <c:v>103.60546137805748</c:v>
                </c:pt>
                <c:pt idx="3016">
                  <c:v>103.66931741255097</c:v>
                </c:pt>
                <c:pt idx="3017">
                  <c:v>103.7331914338442</c:v>
                </c:pt>
                <c:pt idx="3018">
                  <c:v>103.79708344087513</c:v>
                </c:pt>
                <c:pt idx="3019">
                  <c:v>103.86099343258189</c:v>
                </c:pt>
                <c:pt idx="3020">
                  <c:v>103.92492140790232</c:v>
                </c:pt>
                <c:pt idx="3021">
                  <c:v>103.9888673657742</c:v>
                </c:pt>
                <c:pt idx="3022">
                  <c:v>104.05283130513487</c:v>
                </c:pt>
                <c:pt idx="3023">
                  <c:v>104.1168132249218</c:v>
                </c:pt>
                <c:pt idx="3024">
                  <c:v>104.1808131240721</c:v>
                </c:pt>
                <c:pt idx="3025">
                  <c:v>104.2448310015228</c:v>
                </c:pt>
                <c:pt idx="3026">
                  <c:v>104.30886685621059</c:v>
                </c:pt>
                <c:pt idx="3027">
                  <c:v>104.37292068707229</c:v>
                </c:pt>
                <c:pt idx="3028">
                  <c:v>104.4369924930442</c:v>
                </c:pt>
                <c:pt idx="3029">
                  <c:v>104.50108227306271</c:v>
                </c:pt>
                <c:pt idx="3030">
                  <c:v>104.56519002606379</c:v>
                </c:pt>
                <c:pt idx="3031">
                  <c:v>104.62931575098337</c:v>
                </c:pt>
                <c:pt idx="3032">
                  <c:v>104.6934594467574</c:v>
                </c:pt>
                <c:pt idx="3033">
                  <c:v>104.75762111232119</c:v>
                </c:pt>
                <c:pt idx="3034">
                  <c:v>104.82180074661018</c:v>
                </c:pt>
                <c:pt idx="3035">
                  <c:v>104.88599834855957</c:v>
                </c:pt>
                <c:pt idx="3036">
                  <c:v>104.95021391710442</c:v>
                </c:pt>
                <c:pt idx="3037">
                  <c:v>105.01444745117939</c:v>
                </c:pt>
                <c:pt idx="3038">
                  <c:v>105.0786989497192</c:v>
                </c:pt>
                <c:pt idx="3039">
                  <c:v>105.14296841165839</c:v>
                </c:pt>
                <c:pt idx="3040">
                  <c:v>105.20725583593109</c:v>
                </c:pt>
                <c:pt idx="3041">
                  <c:v>105.2715612214714</c:v>
                </c:pt>
                <c:pt idx="3042">
                  <c:v>105.3358845672132</c:v>
                </c:pt>
                <c:pt idx="3043">
                  <c:v>105.4002258720902</c:v>
                </c:pt>
                <c:pt idx="3044">
                  <c:v>105.4645851350359</c:v>
                </c:pt>
                <c:pt idx="3045">
                  <c:v>105.52896235498349</c:v>
                </c:pt>
                <c:pt idx="3046">
                  <c:v>105.59335753086619</c:v>
                </c:pt>
                <c:pt idx="3047">
                  <c:v>105.65777066161688</c:v>
                </c:pt>
                <c:pt idx="3048">
                  <c:v>105.7222017461683</c:v>
                </c:pt>
                <c:pt idx="3049">
                  <c:v>105.786650783453</c:v>
                </c:pt>
                <c:pt idx="3050">
                  <c:v>105.85111777240319</c:v>
                </c:pt>
                <c:pt idx="3051">
                  <c:v>105.91560271195118</c:v>
                </c:pt>
                <c:pt idx="3052">
                  <c:v>105.98010560102881</c:v>
                </c:pt>
                <c:pt idx="3053">
                  <c:v>106.04462643856772</c:v>
                </c:pt>
                <c:pt idx="3054">
                  <c:v>106.10916522349959</c:v>
                </c:pt>
                <c:pt idx="3055">
                  <c:v>106.17372195475569</c:v>
                </c:pt>
                <c:pt idx="3056">
                  <c:v>106.23829663126712</c:v>
                </c:pt>
                <c:pt idx="3057">
                  <c:v>106.30288925196488</c:v>
                </c:pt>
                <c:pt idx="3058">
                  <c:v>106.36749981577968</c:v>
                </c:pt>
                <c:pt idx="3059">
                  <c:v>106.43212832164211</c:v>
                </c:pt>
                <c:pt idx="3060">
                  <c:v>106.4967747684823</c:v>
                </c:pt>
                <c:pt idx="3061">
                  <c:v>106.5614391552306</c:v>
                </c:pt>
                <c:pt idx="3062">
                  <c:v>106.62612148081672</c:v>
                </c:pt>
                <c:pt idx="3063">
                  <c:v>106.69082174417042</c:v>
                </c:pt>
                <c:pt idx="3064">
                  <c:v>106.7555399442212</c:v>
                </c:pt>
                <c:pt idx="3065">
                  <c:v>106.82027607989841</c:v>
                </c:pt>
                <c:pt idx="3066">
                  <c:v>106.88503015013097</c:v>
                </c:pt>
                <c:pt idx="3067">
                  <c:v>106.9498021538479</c:v>
                </c:pt>
                <c:pt idx="3068">
                  <c:v>107.01459208997782</c:v>
                </c:pt>
                <c:pt idx="3069">
                  <c:v>107.07939995744908</c:v>
                </c:pt>
                <c:pt idx="3070">
                  <c:v>107.14422575519004</c:v>
                </c:pt>
                <c:pt idx="3071">
                  <c:v>107.20906948212851</c:v>
                </c:pt>
                <c:pt idx="3072">
                  <c:v>107.27393113719249</c:v>
                </c:pt>
                <c:pt idx="3073">
                  <c:v>107.33881071930938</c:v>
                </c:pt>
                <c:pt idx="3074">
                  <c:v>107.40370822740678</c:v>
                </c:pt>
                <c:pt idx="3075">
                  <c:v>107.46862366041171</c:v>
                </c:pt>
                <c:pt idx="3076">
                  <c:v>107.53355701725098</c:v>
                </c:pt>
                <c:pt idx="3077">
                  <c:v>107.59850829685149</c:v>
                </c:pt>
                <c:pt idx="3078">
                  <c:v>107.66347749813959</c:v>
                </c:pt>
                <c:pt idx="3079">
                  <c:v>107.72846462004172</c:v>
                </c:pt>
                <c:pt idx="3080">
                  <c:v>107.79346966148381</c:v>
                </c:pt>
                <c:pt idx="3081">
                  <c:v>107.85849262139159</c:v>
                </c:pt>
                <c:pt idx="3082">
                  <c:v>107.9235334986909</c:v>
                </c:pt>
                <c:pt idx="3083">
                  <c:v>107.988592292307</c:v>
                </c:pt>
                <c:pt idx="3084">
                  <c:v>108.05366900116503</c:v>
                </c:pt>
                <c:pt idx="3085">
                  <c:v>108.1187636241899</c:v>
                </c:pt>
                <c:pt idx="3086">
                  <c:v>108.18387616030638</c:v>
                </c:pt>
                <c:pt idx="3087">
                  <c:v>108.249006608439</c:v>
                </c:pt>
                <c:pt idx="3088">
                  <c:v>108.31415496751191</c:v>
                </c:pt>
                <c:pt idx="3089">
                  <c:v>108.37932123644907</c:v>
                </c:pt>
                <c:pt idx="3090">
                  <c:v>108.44450541417451</c:v>
                </c:pt>
                <c:pt idx="3091">
                  <c:v>108.50970749961158</c:v>
                </c:pt>
                <c:pt idx="3092">
                  <c:v>108.5749274916837</c:v>
                </c:pt>
                <c:pt idx="3093">
                  <c:v>108.64016538931394</c:v>
                </c:pt>
                <c:pt idx="3094">
                  <c:v>108.70542119142509</c:v>
                </c:pt>
                <c:pt idx="3095">
                  <c:v>108.77069489693989</c:v>
                </c:pt>
                <c:pt idx="3096">
                  <c:v>108.83598650478069</c:v>
                </c:pt>
                <c:pt idx="3097">
                  <c:v>108.9012960138698</c:v>
                </c:pt>
                <c:pt idx="3098">
                  <c:v>108.96662342312901</c:v>
                </c:pt>
                <c:pt idx="3099">
                  <c:v>109.03196873147991</c:v>
                </c:pt>
                <c:pt idx="3100">
                  <c:v>109.09733193784409</c:v>
                </c:pt>
                <c:pt idx="3101">
                  <c:v>109.16271304114289</c:v>
                </c:pt>
                <c:pt idx="3102">
                  <c:v>109.22811204029702</c:v>
                </c:pt>
                <c:pt idx="3103">
                  <c:v>109.29352893422741</c:v>
                </c:pt>
                <c:pt idx="3104">
                  <c:v>109.35896372185438</c:v>
                </c:pt>
                <c:pt idx="3105">
                  <c:v>109.4244164020983</c:v>
                </c:pt>
                <c:pt idx="3106">
                  <c:v>109.48988697387928</c:v>
                </c:pt>
                <c:pt idx="3107">
                  <c:v>109.55537543611688</c:v>
                </c:pt>
                <c:pt idx="3108">
                  <c:v>109.62088178773068</c:v>
                </c:pt>
                <c:pt idx="3109">
                  <c:v>109.68640602764009</c:v>
                </c:pt>
                <c:pt idx="3110">
                  <c:v>109.75194815476407</c:v>
                </c:pt>
                <c:pt idx="3111">
                  <c:v>109.81750816802131</c:v>
                </c:pt>
                <c:pt idx="3112">
                  <c:v>109.88308606633051</c:v>
                </c:pt>
                <c:pt idx="3113">
                  <c:v>109.94868184860978</c:v>
                </c:pt>
                <c:pt idx="3114">
                  <c:v>110.01429551377741</c:v>
                </c:pt>
                <c:pt idx="3115">
                  <c:v>110.07992706075089</c:v>
                </c:pt>
                <c:pt idx="3116">
                  <c:v>110.145576488448</c:v>
                </c:pt>
                <c:pt idx="3117">
                  <c:v>110.21124379578592</c:v>
                </c:pt>
                <c:pt idx="3118">
                  <c:v>110.27692898168181</c:v>
                </c:pt>
                <c:pt idx="3119">
                  <c:v>110.3426320450523</c:v>
                </c:pt>
                <c:pt idx="3120">
                  <c:v>110.408352984814</c:v>
                </c:pt>
                <c:pt idx="3121">
                  <c:v>110.4740917998832</c:v>
                </c:pt>
                <c:pt idx="3122">
                  <c:v>110.53984848917581</c:v>
                </c:pt>
                <c:pt idx="3123">
                  <c:v>110.60562305160779</c:v>
                </c:pt>
                <c:pt idx="3124">
                  <c:v>110.67141548609449</c:v>
                </c:pt>
                <c:pt idx="3125">
                  <c:v>110.73722579155131</c:v>
                </c:pt>
                <c:pt idx="3126">
                  <c:v>110.8030539668931</c:v>
                </c:pt>
                <c:pt idx="3127">
                  <c:v>110.86890001103468</c:v>
                </c:pt>
                <c:pt idx="3128">
                  <c:v>110.93476392289051</c:v>
                </c:pt>
                <c:pt idx="3129">
                  <c:v>111.00064570137479</c:v>
                </c:pt>
                <c:pt idx="3130">
                  <c:v>111.06654534540148</c:v>
                </c:pt>
                <c:pt idx="3131">
                  <c:v>111.13246285388428</c:v>
                </c:pt>
                <c:pt idx="3132">
                  <c:v>111.19839822573658</c:v>
                </c:pt>
                <c:pt idx="3133">
                  <c:v>111.2643514598717</c:v>
                </c:pt>
                <c:pt idx="3134">
                  <c:v>111.3303225552023</c:v>
                </c:pt>
                <c:pt idx="3135">
                  <c:v>111.39631151064108</c:v>
                </c:pt>
                <c:pt idx="3136">
                  <c:v>111.4623183251006</c:v>
                </c:pt>
                <c:pt idx="3137">
                  <c:v>111.52834299749267</c:v>
                </c:pt>
                <c:pt idx="3138">
                  <c:v>111.59438552672938</c:v>
                </c:pt>
                <c:pt idx="3139">
                  <c:v>111.66044591172221</c:v>
                </c:pt>
                <c:pt idx="3140">
                  <c:v>111.72652415138232</c:v>
                </c:pt>
                <c:pt idx="3141">
                  <c:v>111.79262024462092</c:v>
                </c:pt>
                <c:pt idx="3142">
                  <c:v>111.85873419034859</c:v>
                </c:pt>
                <c:pt idx="3143">
                  <c:v>111.92486598747601</c:v>
                </c:pt>
                <c:pt idx="3144">
                  <c:v>111.99101563491323</c:v>
                </c:pt>
                <c:pt idx="3145">
                  <c:v>112.0571831315702</c:v>
                </c:pt>
                <c:pt idx="3146">
                  <c:v>112.12336847635657</c:v>
                </c:pt>
                <c:pt idx="3147">
                  <c:v>112.18957166818188</c:v>
                </c:pt>
                <c:pt idx="3148">
                  <c:v>112.25579270595519</c:v>
                </c:pt>
                <c:pt idx="3149">
                  <c:v>112.32203158858518</c:v>
                </c:pt>
                <c:pt idx="3150">
                  <c:v>112.38828831498057</c:v>
                </c:pt>
                <c:pt idx="3151">
                  <c:v>112.45456288404949</c:v>
                </c:pt>
                <c:pt idx="3152">
                  <c:v>112.5208552947001</c:v>
                </c:pt>
                <c:pt idx="3153">
                  <c:v>112.58716554583999</c:v>
                </c:pt>
                <c:pt idx="3154">
                  <c:v>112.65349363637668</c:v>
                </c:pt>
                <c:pt idx="3155">
                  <c:v>112.71983956521743</c:v>
                </c:pt>
                <c:pt idx="3156">
                  <c:v>112.78620333126879</c:v>
                </c:pt>
                <c:pt idx="3157">
                  <c:v>112.85258493343768</c:v>
                </c:pt>
                <c:pt idx="3158">
                  <c:v>112.9189843706302</c:v>
                </c:pt>
                <c:pt idx="3159">
                  <c:v>112.9854016417525</c:v>
                </c:pt>
                <c:pt idx="3160">
                  <c:v>113.0518367457103</c:v>
                </c:pt>
                <c:pt idx="3161">
                  <c:v>113.11828968140901</c:v>
                </c:pt>
                <c:pt idx="3162">
                  <c:v>113.18476044775379</c:v>
                </c:pt>
                <c:pt idx="3163">
                  <c:v>113.25124904364959</c:v>
                </c:pt>
                <c:pt idx="3164">
                  <c:v>113.31775546800101</c:v>
                </c:pt>
                <c:pt idx="3165">
                  <c:v>113.38427971971221</c:v>
                </c:pt>
                <c:pt idx="3166">
                  <c:v>113.4508217976873</c:v>
                </c:pt>
                <c:pt idx="3167">
                  <c:v>113.5173817008301</c:v>
                </c:pt>
                <c:pt idx="3168">
                  <c:v>113.58395942804391</c:v>
                </c:pt>
                <c:pt idx="3169">
                  <c:v>113.6505549782319</c:v>
                </c:pt>
                <c:pt idx="3170">
                  <c:v>113.7171683502969</c:v>
                </c:pt>
                <c:pt idx="3171">
                  <c:v>113.7837995431416</c:v>
                </c:pt>
                <c:pt idx="3172">
                  <c:v>113.85044855566807</c:v>
                </c:pt>
                <c:pt idx="3173">
                  <c:v>113.91711538677833</c:v>
                </c:pt>
                <c:pt idx="3174">
                  <c:v>113.9838000353741</c:v>
                </c:pt>
                <c:pt idx="3175">
                  <c:v>114.05050250035679</c:v>
                </c:pt>
                <c:pt idx="3176">
                  <c:v>114.11722278062732</c:v>
                </c:pt>
                <c:pt idx="3177">
                  <c:v>114.18396087508658</c:v>
                </c:pt>
                <c:pt idx="3178">
                  <c:v>114.2507167826351</c:v>
                </c:pt>
                <c:pt idx="3179">
                  <c:v>114.3174905021729</c:v>
                </c:pt>
                <c:pt idx="3180">
                  <c:v>114.38428203259998</c:v>
                </c:pt>
                <c:pt idx="3181">
                  <c:v>114.4510913728159</c:v>
                </c:pt>
                <c:pt idx="3182">
                  <c:v>114.51791852171992</c:v>
                </c:pt>
                <c:pt idx="3183">
                  <c:v>114.58476347821092</c:v>
                </c:pt>
                <c:pt idx="3184">
                  <c:v>114.65162624118771</c:v>
                </c:pt>
                <c:pt idx="3185">
                  <c:v>114.7185068095485</c:v>
                </c:pt>
                <c:pt idx="3186">
                  <c:v>114.78540518219148</c:v>
                </c:pt>
                <c:pt idx="3187">
                  <c:v>114.85232135801449</c:v>
                </c:pt>
                <c:pt idx="3188">
                  <c:v>114.91925533591471</c:v>
                </c:pt>
                <c:pt idx="3189">
                  <c:v>114.98620711478947</c:v>
                </c:pt>
                <c:pt idx="3190">
                  <c:v>115.05317669353559</c:v>
                </c:pt>
                <c:pt idx="3191">
                  <c:v>115.1201640710495</c:v>
                </c:pt>
                <c:pt idx="3192">
                  <c:v>115.18716924622751</c:v>
                </c:pt>
                <c:pt idx="3193">
                  <c:v>115.2541922179654</c:v>
                </c:pt>
                <c:pt idx="3194">
                  <c:v>115.3212329851589</c:v>
                </c:pt>
                <c:pt idx="3195">
                  <c:v>115.38829154670319</c:v>
                </c:pt>
                <c:pt idx="3196">
                  <c:v>115.45536790149329</c:v>
                </c:pt>
                <c:pt idx="3197">
                  <c:v>115.52246204842388</c:v>
                </c:pt>
                <c:pt idx="3198">
                  <c:v>115.5895739863892</c:v>
                </c:pt>
                <c:pt idx="3199">
                  <c:v>115.65670371428338</c:v>
                </c:pt>
                <c:pt idx="3200">
                  <c:v>115.723851231</c:v>
                </c:pt>
                <c:pt idx="3201">
                  <c:v>115.7910165354326</c:v>
                </c:pt>
                <c:pt idx="3202">
                  <c:v>115.85819962647419</c:v>
                </c:pt>
                <c:pt idx="3203">
                  <c:v>115.9254005030175</c:v>
                </c:pt>
                <c:pt idx="3204">
                  <c:v>115.99261916395501</c:v>
                </c:pt>
                <c:pt idx="3205">
                  <c:v>116.05985560817869</c:v>
                </c:pt>
                <c:pt idx="3206">
                  <c:v>116.12710983458057</c:v>
                </c:pt>
                <c:pt idx="3207">
                  <c:v>116.19438184205208</c:v>
                </c:pt>
                <c:pt idx="3208">
                  <c:v>116.2616716294843</c:v>
                </c:pt>
                <c:pt idx="3209">
                  <c:v>116.32897919576799</c:v>
                </c:pt>
                <c:pt idx="3210">
                  <c:v>116.39630453979389</c:v>
                </c:pt>
                <c:pt idx="3211">
                  <c:v>116.46364766045201</c:v>
                </c:pt>
                <c:pt idx="3212">
                  <c:v>116.53100855663219</c:v>
                </c:pt>
                <c:pt idx="3213">
                  <c:v>116.59838722722407</c:v>
                </c:pt>
                <c:pt idx="3214">
                  <c:v>116.6657836711168</c:v>
                </c:pt>
                <c:pt idx="3215">
                  <c:v>116.7331978871994</c:v>
                </c:pt>
                <c:pt idx="3216">
                  <c:v>116.80062987436021</c:v>
                </c:pt>
                <c:pt idx="3217">
                  <c:v>116.86807963148759</c:v>
                </c:pt>
                <c:pt idx="3218">
                  <c:v>116.93554715746937</c:v>
                </c:pt>
                <c:pt idx="3219">
                  <c:v>117.00303245119321</c:v>
                </c:pt>
                <c:pt idx="3220">
                  <c:v>117.07053551154628</c:v>
                </c:pt>
                <c:pt idx="3221">
                  <c:v>117.13805633741559</c:v>
                </c:pt>
                <c:pt idx="3222">
                  <c:v>117.2055949276876</c:v>
                </c:pt>
                <c:pt idx="3223">
                  <c:v>117.27315128124852</c:v>
                </c:pt>
                <c:pt idx="3224">
                  <c:v>117.34072539698428</c:v>
                </c:pt>
                <c:pt idx="3225">
                  <c:v>117.40831727378058</c:v>
                </c:pt>
                <c:pt idx="3226">
                  <c:v>117.47592691052259</c:v>
                </c:pt>
                <c:pt idx="3227">
                  <c:v>117.5435543060952</c:v>
                </c:pt>
                <c:pt idx="3228">
                  <c:v>117.61119945938302</c:v>
                </c:pt>
                <c:pt idx="3229">
                  <c:v>117.67886236927011</c:v>
                </c:pt>
                <c:pt idx="3230">
                  <c:v>117.74654303464061</c:v>
                </c:pt>
                <c:pt idx="3231">
                  <c:v>117.81424145437794</c:v>
                </c:pt>
                <c:pt idx="3232">
                  <c:v>117.88195762736521</c:v>
                </c:pt>
                <c:pt idx="3233">
                  <c:v>117.94969155248549</c:v>
                </c:pt>
                <c:pt idx="3234">
                  <c:v>118.0174432286213</c:v>
                </c:pt>
                <c:pt idx="3235">
                  <c:v>118.08521265465468</c:v>
                </c:pt>
                <c:pt idx="3236">
                  <c:v>118.15299982946759</c:v>
                </c:pt>
                <c:pt idx="3237">
                  <c:v>118.2208047519415</c:v>
                </c:pt>
                <c:pt idx="3238">
                  <c:v>118.28862742095761</c:v>
                </c:pt>
                <c:pt idx="3239">
                  <c:v>118.35646783539669</c:v>
                </c:pt>
                <c:pt idx="3240">
                  <c:v>118.42432599413929</c:v>
                </c:pt>
                <c:pt idx="3241">
                  <c:v>118.4922018960654</c:v>
                </c:pt>
                <c:pt idx="3242">
                  <c:v>118.56009554005489</c:v>
                </c:pt>
                <c:pt idx="3243">
                  <c:v>118.62800692498719</c:v>
                </c:pt>
                <c:pt idx="3244">
                  <c:v>118.69593604974141</c:v>
                </c:pt>
                <c:pt idx="3245">
                  <c:v>118.76388291319628</c:v>
                </c:pt>
                <c:pt idx="3246">
                  <c:v>118.83184751423011</c:v>
                </c:pt>
                <c:pt idx="3247">
                  <c:v>118.89982985172098</c:v>
                </c:pt>
                <c:pt idx="3248">
                  <c:v>118.96782992454654</c:v>
                </c:pt>
                <c:pt idx="3249">
                  <c:v>119.03584773158417</c:v>
                </c:pt>
                <c:pt idx="3250">
                  <c:v>119.1038832717108</c:v>
                </c:pt>
                <c:pt idx="3251">
                  <c:v>119.17193654380318</c:v>
                </c:pt>
                <c:pt idx="3252">
                  <c:v>119.2400075467374</c:v>
                </c:pt>
                <c:pt idx="3253">
                  <c:v>119.30809627938949</c:v>
                </c:pt>
                <c:pt idx="3254">
                  <c:v>119.37620274063508</c:v>
                </c:pt>
                <c:pt idx="3255">
                  <c:v>119.44432692934923</c:v>
                </c:pt>
                <c:pt idx="3256">
                  <c:v>119.51246884440678</c:v>
                </c:pt>
                <c:pt idx="3257">
                  <c:v>119.58062848468242</c:v>
                </c:pt>
                <c:pt idx="3258">
                  <c:v>119.64880584905001</c:v>
                </c:pt>
                <c:pt idx="3259">
                  <c:v>119.7170009363835</c:v>
                </c:pt>
                <c:pt idx="3260">
                  <c:v>119.78521374555632</c:v>
                </c:pt>
                <c:pt idx="3261">
                  <c:v>119.85344427544139</c:v>
                </c:pt>
                <c:pt idx="3262">
                  <c:v>119.92169252491152</c:v>
                </c:pt>
                <c:pt idx="3263">
                  <c:v>119.98995849283898</c:v>
                </c:pt>
                <c:pt idx="3264">
                  <c:v>120.05824217809568</c:v>
                </c:pt>
                <c:pt idx="3265">
                  <c:v>120.12654357955338</c:v>
                </c:pt>
                <c:pt idx="3266">
                  <c:v>120.19486269608331</c:v>
                </c:pt>
                <c:pt idx="3267">
                  <c:v>120.26319952655621</c:v>
                </c:pt>
                <c:pt idx="3268">
                  <c:v>120.33155406984272</c:v>
                </c:pt>
                <c:pt idx="3269">
                  <c:v>120.39992632481281</c:v>
                </c:pt>
                <c:pt idx="3270">
                  <c:v>120.4683162903364</c:v>
                </c:pt>
                <c:pt idx="3271">
                  <c:v>120.53672396528292</c:v>
                </c:pt>
                <c:pt idx="3272">
                  <c:v>120.60514934852127</c:v>
                </c:pt>
                <c:pt idx="3273">
                  <c:v>120.67359243892027</c:v>
                </c:pt>
                <c:pt idx="3274">
                  <c:v>120.74205323534812</c:v>
                </c:pt>
                <c:pt idx="3275">
                  <c:v>120.81053173667279</c:v>
                </c:pt>
                <c:pt idx="3276">
                  <c:v>120.87902794176189</c:v>
                </c:pt>
                <c:pt idx="3277">
                  <c:v>120.9475418494825</c:v>
                </c:pt>
                <c:pt idx="3278">
                  <c:v>121.0160734587015</c:v>
                </c:pt>
                <c:pt idx="3279">
                  <c:v>121.08462276828531</c:v>
                </c:pt>
                <c:pt idx="3280">
                  <c:v>121.1531897771</c:v>
                </c:pt>
                <c:pt idx="3281">
                  <c:v>121.22177448401132</c:v>
                </c:pt>
                <c:pt idx="3282">
                  <c:v>121.29037688788449</c:v>
                </c:pt>
                <c:pt idx="3283">
                  <c:v>121.35899698758458</c:v>
                </c:pt>
                <c:pt idx="3284">
                  <c:v>121.42763478197602</c:v>
                </c:pt>
                <c:pt idx="3285">
                  <c:v>121.49629026992311</c:v>
                </c:pt>
                <c:pt idx="3286">
                  <c:v>121.56496345028951</c:v>
                </c:pt>
                <c:pt idx="3287">
                  <c:v>121.63365432193882</c:v>
                </c:pt>
                <c:pt idx="3288">
                  <c:v>121.70236288373388</c:v>
                </c:pt>
                <c:pt idx="3289">
                  <c:v>121.77108913453759</c:v>
                </c:pt>
                <c:pt idx="3290">
                  <c:v>121.83983307321212</c:v>
                </c:pt>
                <c:pt idx="3291">
                  <c:v>121.90859469861941</c:v>
                </c:pt>
                <c:pt idx="3292">
                  <c:v>121.97737400962099</c:v>
                </c:pt>
                <c:pt idx="3293">
                  <c:v>122.04617100507789</c:v>
                </c:pt>
                <c:pt idx="3294">
                  <c:v>122.114985683851</c:v>
                </c:pt>
                <c:pt idx="3295">
                  <c:v>122.18381804480069</c:v>
                </c:pt>
                <c:pt idx="3296">
                  <c:v>122.25266808678688</c:v>
                </c:pt>
                <c:pt idx="3297">
                  <c:v>122.32153580866918</c:v>
                </c:pt>
                <c:pt idx="3298">
                  <c:v>122.39042120930679</c:v>
                </c:pt>
                <c:pt idx="3299">
                  <c:v>122.4593242875586</c:v>
                </c:pt>
                <c:pt idx="3300">
                  <c:v>122.52824504228299</c:v>
                </c:pt>
                <c:pt idx="3301">
                  <c:v>122.59718347233812</c:v>
                </c:pt>
                <c:pt idx="3302">
                  <c:v>122.66613957658147</c:v>
                </c:pt>
                <c:pt idx="3303">
                  <c:v>122.7351133538704</c:v>
                </c:pt>
                <c:pt idx="3304">
                  <c:v>122.80410480306189</c:v>
                </c:pt>
                <c:pt idx="3305">
                  <c:v>122.87311392301231</c:v>
                </c:pt>
                <c:pt idx="3306">
                  <c:v>122.9421407125777</c:v>
                </c:pt>
                <c:pt idx="3307">
                  <c:v>123.0111851706139</c:v>
                </c:pt>
                <c:pt idx="3308">
                  <c:v>123.08024729597609</c:v>
                </c:pt>
                <c:pt idx="3309">
                  <c:v>123.1493270875193</c:v>
                </c:pt>
                <c:pt idx="3310">
                  <c:v>123.21842454409801</c:v>
                </c:pt>
                <c:pt idx="3311">
                  <c:v>123.28753966456631</c:v>
                </c:pt>
                <c:pt idx="3312">
                  <c:v>123.3566724477779</c:v>
                </c:pt>
                <c:pt idx="3313">
                  <c:v>123.42582289258617</c:v>
                </c:pt>
                <c:pt idx="3314">
                  <c:v>123.49499099784411</c:v>
                </c:pt>
                <c:pt idx="3315">
                  <c:v>123.56417676240419</c:v>
                </c:pt>
                <c:pt idx="3316">
                  <c:v>123.6333801851185</c:v>
                </c:pt>
                <c:pt idx="3317">
                  <c:v>123.7026012648388</c:v>
                </c:pt>
                <c:pt idx="3318">
                  <c:v>123.77184000041649</c:v>
                </c:pt>
                <c:pt idx="3319">
                  <c:v>123.8410963907024</c:v>
                </c:pt>
                <c:pt idx="3320">
                  <c:v>123.9103704345472</c:v>
                </c:pt>
                <c:pt idx="3321">
                  <c:v>123.97966213080079</c:v>
                </c:pt>
                <c:pt idx="3322">
                  <c:v>124.04897147831322</c:v>
                </c:pt>
                <c:pt idx="3323">
                  <c:v>124.1182984759335</c:v>
                </c:pt>
                <c:pt idx="3324">
                  <c:v>124.18764312251071</c:v>
                </c:pt>
                <c:pt idx="3325">
                  <c:v>124.25700541689318</c:v>
                </c:pt>
                <c:pt idx="3326">
                  <c:v>124.32638535792927</c:v>
                </c:pt>
                <c:pt idx="3327">
                  <c:v>124.39578294446657</c:v>
                </c:pt>
                <c:pt idx="3328">
                  <c:v>124.4651981753524</c:v>
                </c:pt>
                <c:pt idx="3329">
                  <c:v>124.5346310494336</c:v>
                </c:pt>
                <c:pt idx="3330">
                  <c:v>124.60408156555658</c:v>
                </c:pt>
                <c:pt idx="3331">
                  <c:v>124.67354972256759</c:v>
                </c:pt>
                <c:pt idx="3332">
                  <c:v>124.74303551931212</c:v>
                </c:pt>
                <c:pt idx="3333">
                  <c:v>124.81253895463539</c:v>
                </c:pt>
                <c:pt idx="3334">
                  <c:v>124.88206002738238</c:v>
                </c:pt>
                <c:pt idx="3335">
                  <c:v>124.9515987363975</c:v>
                </c:pt>
                <c:pt idx="3336">
                  <c:v>125.02115508052458</c:v>
                </c:pt>
                <c:pt idx="3337">
                  <c:v>125.09072905860739</c:v>
                </c:pt>
                <c:pt idx="3338">
                  <c:v>125.160320669489</c:v>
                </c:pt>
                <c:pt idx="3339">
                  <c:v>125.22992991201221</c:v>
                </c:pt>
                <c:pt idx="3340">
                  <c:v>125.29955678501942</c:v>
                </c:pt>
                <c:pt idx="3341">
                  <c:v>125.36920128735251</c:v>
                </c:pt>
                <c:pt idx="3342">
                  <c:v>125.438863417853</c:v>
                </c:pt>
                <c:pt idx="3343">
                  <c:v>125.50854317536202</c:v>
                </c:pt>
                <c:pt idx="3344">
                  <c:v>125.57824055872018</c:v>
                </c:pt>
                <c:pt idx="3345">
                  <c:v>125.64795556676782</c:v>
                </c:pt>
                <c:pt idx="3346">
                  <c:v>125.7176881983447</c:v>
                </c:pt>
                <c:pt idx="3347">
                  <c:v>125.78743845229039</c:v>
                </c:pt>
                <c:pt idx="3348">
                  <c:v>125.85720632744371</c:v>
                </c:pt>
                <c:pt idx="3349">
                  <c:v>125.92699182264329</c:v>
                </c:pt>
                <c:pt idx="3350">
                  <c:v>125.9967949367274</c:v>
                </c:pt>
                <c:pt idx="3351">
                  <c:v>126.06661566853361</c:v>
                </c:pt>
                <c:pt idx="3352">
                  <c:v>126.13645401689926</c:v>
                </c:pt>
                <c:pt idx="3353">
                  <c:v>126.2063099806614</c:v>
                </c:pt>
                <c:pt idx="3354">
                  <c:v>126.27618355865638</c:v>
                </c:pt>
                <c:pt idx="3355">
                  <c:v>126.3460747497202</c:v>
                </c:pt>
                <c:pt idx="3356">
                  <c:v>126.41598355268839</c:v>
                </c:pt>
                <c:pt idx="3357">
                  <c:v>126.48590996639642</c:v>
                </c:pt>
                <c:pt idx="3358">
                  <c:v>126.55585398967871</c:v>
                </c:pt>
                <c:pt idx="3359">
                  <c:v>126.6258156213698</c:v>
                </c:pt>
                <c:pt idx="3360">
                  <c:v>126.69579486030348</c:v>
                </c:pt>
                <c:pt idx="3361">
                  <c:v>126.7657917053134</c:v>
                </c:pt>
                <c:pt idx="3362">
                  <c:v>126.83580615523231</c:v>
                </c:pt>
                <c:pt idx="3363">
                  <c:v>126.90583820889299</c:v>
                </c:pt>
                <c:pt idx="3364">
                  <c:v>126.97588786512769</c:v>
                </c:pt>
                <c:pt idx="3365">
                  <c:v>127.04595512276801</c:v>
                </c:pt>
                <c:pt idx="3366">
                  <c:v>127.11603998064531</c:v>
                </c:pt>
                <c:pt idx="3367">
                  <c:v>127.18614243759039</c:v>
                </c:pt>
                <c:pt idx="3368">
                  <c:v>127.25626249243381</c:v>
                </c:pt>
                <c:pt idx="3369">
                  <c:v>127.32640014400559</c:v>
                </c:pt>
                <c:pt idx="3370">
                  <c:v>127.39655539113519</c:v>
                </c:pt>
                <c:pt idx="3371">
                  <c:v>127.46672823265177</c:v>
                </c:pt>
                <c:pt idx="3372">
                  <c:v>127.5369186673841</c:v>
                </c:pt>
                <c:pt idx="3373">
                  <c:v>127.60712669416031</c:v>
                </c:pt>
                <c:pt idx="3374">
                  <c:v>127.67735231180839</c:v>
                </c:pt>
                <c:pt idx="3375">
                  <c:v>127.74759551915569</c:v>
                </c:pt>
                <c:pt idx="3376">
                  <c:v>127.81785631502899</c:v>
                </c:pt>
                <c:pt idx="3377">
                  <c:v>127.888134698255</c:v>
                </c:pt>
                <c:pt idx="3378">
                  <c:v>127.95843066765968</c:v>
                </c:pt>
                <c:pt idx="3379">
                  <c:v>128.02874422206858</c:v>
                </c:pt>
                <c:pt idx="3380">
                  <c:v>128.09907536030707</c:v>
                </c:pt>
                <c:pt idx="3381">
                  <c:v>128.16942408119979</c:v>
                </c:pt>
                <c:pt idx="3382">
                  <c:v>128.23979038357098</c:v>
                </c:pt>
                <c:pt idx="3383">
                  <c:v>128.31017426624456</c:v>
                </c:pt>
                <c:pt idx="3384">
                  <c:v>128.38057572804397</c:v>
                </c:pt>
                <c:pt idx="3385">
                  <c:v>128.45099476779211</c:v>
                </c:pt>
                <c:pt idx="3386">
                  <c:v>128.52143138431143</c:v>
                </c:pt>
                <c:pt idx="3387">
                  <c:v>128.59188557642409</c:v>
                </c:pt>
                <c:pt idx="3388">
                  <c:v>128.66235734295174</c:v>
                </c:pt>
                <c:pt idx="3389">
                  <c:v>128.73284668271552</c:v>
                </c:pt>
                <c:pt idx="3390">
                  <c:v>128.80335359453596</c:v>
                </c:pt>
                <c:pt idx="3391">
                  <c:v>128.87387807723374</c:v>
                </c:pt>
                <c:pt idx="3392">
                  <c:v>128.9444201296283</c:v>
                </c:pt>
                <c:pt idx="3393">
                  <c:v>129.01497975053931</c:v>
                </c:pt>
                <c:pt idx="3394">
                  <c:v>129.0855569387854</c:v>
                </c:pt>
                <c:pt idx="3395">
                  <c:v>129.15615169318528</c:v>
                </c:pt>
                <c:pt idx="3396">
                  <c:v>129.22676401255688</c:v>
                </c:pt>
                <c:pt idx="3397">
                  <c:v>129.2973938957177</c:v>
                </c:pt>
                <c:pt idx="3398">
                  <c:v>129.36804134148505</c:v>
                </c:pt>
                <c:pt idx="3399">
                  <c:v>129.43870634867545</c:v>
                </c:pt>
                <c:pt idx="3400">
                  <c:v>129.509388916105</c:v>
                </c:pt>
                <c:pt idx="3401">
                  <c:v>129.58008904258963</c:v>
                </c:pt>
                <c:pt idx="3402">
                  <c:v>129.6508067269445</c:v>
                </c:pt>
                <c:pt idx="3403">
                  <c:v>129.72154196798454</c:v>
                </c:pt>
                <c:pt idx="3404">
                  <c:v>129.79229476452406</c:v>
                </c:pt>
                <c:pt idx="3405">
                  <c:v>129.86306511537708</c:v>
                </c:pt>
                <c:pt idx="3406">
                  <c:v>129.93385301935695</c:v>
                </c:pt>
                <c:pt idx="3407">
                  <c:v>130.00465847527678</c:v>
                </c:pt>
                <c:pt idx="3408">
                  <c:v>130.07548148194888</c:v>
                </c:pt>
                <c:pt idx="3409">
                  <c:v>130.14632203818559</c:v>
                </c:pt>
                <c:pt idx="3410">
                  <c:v>130.2171801427985</c:v>
                </c:pt>
                <c:pt idx="3411">
                  <c:v>130.28805579459853</c:v>
                </c:pt>
                <c:pt idx="3412">
                  <c:v>130.35894899239676</c:v>
                </c:pt>
                <c:pt idx="3413">
                  <c:v>130.42985973500296</c:v>
                </c:pt>
                <c:pt idx="3414">
                  <c:v>130.50078802122718</c:v>
                </c:pt>
                <c:pt idx="3415">
                  <c:v>130.57173384987877</c:v>
                </c:pt>
                <c:pt idx="3416">
                  <c:v>130.64269721976638</c:v>
                </c:pt>
                <c:pt idx="3417">
                  <c:v>130.71367812969845</c:v>
                </c:pt>
                <c:pt idx="3418">
                  <c:v>130.78467657848299</c:v>
                </c:pt>
                <c:pt idx="3419">
                  <c:v>130.85569256492738</c:v>
                </c:pt>
                <c:pt idx="3420">
                  <c:v>130.92672608783852</c:v>
                </c:pt>
                <c:pt idx="3421">
                  <c:v>130.99777714602291</c:v>
                </c:pt>
                <c:pt idx="3422">
                  <c:v>131.0688457382866</c:v>
                </c:pt>
                <c:pt idx="3423">
                  <c:v>131.13993186343521</c:v>
                </c:pt>
                <c:pt idx="3424">
                  <c:v>131.21103552027378</c:v>
                </c:pt>
                <c:pt idx="3425">
                  <c:v>131.28215670760702</c:v>
                </c:pt>
                <c:pt idx="3426">
                  <c:v>131.35329542423887</c:v>
                </c:pt>
                <c:pt idx="3427">
                  <c:v>131.42445166897329</c:v>
                </c:pt>
                <c:pt idx="3428">
                  <c:v>131.49562544061334</c:v>
                </c:pt>
                <c:pt idx="3429">
                  <c:v>131.5668167379616</c:v>
                </c:pt>
                <c:pt idx="3430">
                  <c:v>131.63802555982059</c:v>
                </c:pt>
                <c:pt idx="3431">
                  <c:v>131.70925190499187</c:v>
                </c:pt>
                <c:pt idx="3432">
                  <c:v>131.78049577227699</c:v>
                </c:pt>
                <c:pt idx="3433">
                  <c:v>131.85175716047661</c:v>
                </c:pt>
                <c:pt idx="3434">
                  <c:v>131.92303606839121</c:v>
                </c:pt>
                <c:pt idx="3435">
                  <c:v>131.99433249482038</c:v>
                </c:pt>
                <c:pt idx="3436">
                  <c:v>132.06564643856393</c:v>
                </c:pt>
                <c:pt idx="3437">
                  <c:v>132.13697789842053</c:v>
                </c:pt>
                <c:pt idx="3438">
                  <c:v>132.20832687318861</c:v>
                </c:pt>
                <c:pt idx="3439">
                  <c:v>132.27969336166615</c:v>
                </c:pt>
                <c:pt idx="3440">
                  <c:v>132.35107736265084</c:v>
                </c:pt>
                <c:pt idx="3441">
                  <c:v>132.42247887493946</c:v>
                </c:pt>
                <c:pt idx="3442">
                  <c:v>132.49389789732859</c:v>
                </c:pt>
                <c:pt idx="3443">
                  <c:v>132.56533442861422</c:v>
                </c:pt>
                <c:pt idx="3444">
                  <c:v>132.63678846759211</c:v>
                </c:pt>
                <c:pt idx="3445">
                  <c:v>132.70826001305699</c:v>
                </c:pt>
                <c:pt idx="3446">
                  <c:v>132.77974906380376</c:v>
                </c:pt>
                <c:pt idx="3447">
                  <c:v>132.85125561862654</c:v>
                </c:pt>
                <c:pt idx="3448">
                  <c:v>132.92277967631858</c:v>
                </c:pt>
                <c:pt idx="3449">
                  <c:v>132.99432123567343</c:v>
                </c:pt>
                <c:pt idx="3450">
                  <c:v>133.06588029548351</c:v>
                </c:pt>
                <c:pt idx="3451">
                  <c:v>133.137456854541</c:v>
                </c:pt>
                <c:pt idx="3452">
                  <c:v>133.20905091163766</c:v>
                </c:pt>
                <c:pt idx="3453">
                  <c:v>133.28066246556457</c:v>
                </c:pt>
                <c:pt idx="3454">
                  <c:v>133.35229151511263</c:v>
                </c:pt>
                <c:pt idx="3455">
                  <c:v>133.42393805907173</c:v>
                </c:pt>
                <c:pt idx="3456">
                  <c:v>133.49560209623178</c:v>
                </c:pt>
                <c:pt idx="3457">
                  <c:v>133.56728362538206</c:v>
                </c:pt>
                <c:pt idx="3458">
                  <c:v>133.63898264531119</c:v>
                </c:pt>
                <c:pt idx="3459">
                  <c:v>133.71069915480743</c:v>
                </c:pt>
                <c:pt idx="3460">
                  <c:v>133.78243315265874</c:v>
                </c:pt>
                <c:pt idx="3461">
                  <c:v>133.854184637652</c:v>
                </c:pt>
                <c:pt idx="3462">
                  <c:v>133.92595360857419</c:v>
                </c:pt>
                <c:pt idx="3463">
                  <c:v>133.99774006421171</c:v>
                </c:pt>
                <c:pt idx="3464">
                  <c:v>134.06954400334996</c:v>
                </c:pt>
                <c:pt idx="3465">
                  <c:v>134.14136542477456</c:v>
                </c:pt>
                <c:pt idx="3466">
                  <c:v>134.21320432727026</c:v>
                </c:pt>
                <c:pt idx="3467">
                  <c:v>134.28506070962118</c:v>
                </c:pt>
                <c:pt idx="3468">
                  <c:v>134.35693457061132</c:v>
                </c:pt>
                <c:pt idx="3469">
                  <c:v>134.42882590902371</c:v>
                </c:pt>
                <c:pt idx="3470">
                  <c:v>134.50073472364127</c:v>
                </c:pt>
                <c:pt idx="3471">
                  <c:v>134.57266101324637</c:v>
                </c:pt>
                <c:pt idx="3472">
                  <c:v>134.64460477662075</c:v>
                </c:pt>
                <c:pt idx="3473">
                  <c:v>134.71656601254568</c:v>
                </c:pt>
                <c:pt idx="3474">
                  <c:v>134.78854471980196</c:v>
                </c:pt>
                <c:pt idx="3475">
                  <c:v>134.86054089717001</c:v>
                </c:pt>
                <c:pt idx="3476">
                  <c:v>134.93255454342949</c:v>
                </c:pt>
                <c:pt idx="3477">
                  <c:v>135.00458565735957</c:v>
                </c:pt>
                <c:pt idx="3478">
                  <c:v>135.07663423773931</c:v>
                </c:pt>
                <c:pt idx="3479">
                  <c:v>135.14870028334676</c:v>
                </c:pt>
                <c:pt idx="3480">
                  <c:v>135.22078379295988</c:v>
                </c:pt>
                <c:pt idx="3481">
                  <c:v>135.29288476535575</c:v>
                </c:pt>
                <c:pt idx="3482">
                  <c:v>135.36500319931136</c:v>
                </c:pt>
                <c:pt idx="3483">
                  <c:v>135.43713909360281</c:v>
                </c:pt>
                <c:pt idx="3484">
                  <c:v>135.50929244700589</c:v>
                </c:pt>
                <c:pt idx="3485">
                  <c:v>135.58146325829583</c:v>
                </c:pt>
                <c:pt idx="3486">
                  <c:v>135.65365152624733</c:v>
                </c:pt>
                <c:pt idx="3487">
                  <c:v>135.7258572496348</c:v>
                </c:pt>
                <c:pt idx="3488">
                  <c:v>135.79808042723181</c:v>
                </c:pt>
                <c:pt idx="3489">
                  <c:v>135.87032105781154</c:v>
                </c:pt>
                <c:pt idx="3490">
                  <c:v>135.94257914014668</c:v>
                </c:pt>
                <c:pt idx="3491">
                  <c:v>136.01485467300955</c:v>
                </c:pt>
                <c:pt idx="3492">
                  <c:v>136.08714765517183</c:v>
                </c:pt>
                <c:pt idx="3493">
                  <c:v>136.15945808540462</c:v>
                </c:pt>
                <c:pt idx="3494">
                  <c:v>136.23178596247848</c:v>
                </c:pt>
                <c:pt idx="3495">
                  <c:v>136.30413128516361</c:v>
                </c:pt>
                <c:pt idx="3496">
                  <c:v>136.37649405222976</c:v>
                </c:pt>
                <c:pt idx="3497">
                  <c:v>136.44887426244588</c:v>
                </c:pt>
                <c:pt idx="3498">
                  <c:v>136.52127191458061</c:v>
                </c:pt>
                <c:pt idx="3499">
                  <c:v>136.59368700740211</c:v>
                </c:pt>
                <c:pt idx="3500">
                  <c:v>136.66611953967779</c:v>
                </c:pt>
                <c:pt idx="3501">
                  <c:v>136.7385695101749</c:v>
                </c:pt>
                <c:pt idx="3502">
                  <c:v>136.81103691765986</c:v>
                </c:pt>
                <c:pt idx="3503">
                  <c:v>136.88352176089847</c:v>
                </c:pt>
                <c:pt idx="3504">
                  <c:v>136.95602403865669</c:v>
                </c:pt>
                <c:pt idx="3505">
                  <c:v>137.02854374969914</c:v>
                </c:pt>
                <c:pt idx="3506">
                  <c:v>137.10108089279029</c:v>
                </c:pt>
                <c:pt idx="3507">
                  <c:v>137.17363546669426</c:v>
                </c:pt>
                <c:pt idx="3508">
                  <c:v>137.2462074701744</c:v>
                </c:pt>
                <c:pt idx="3509">
                  <c:v>137.31879690199352</c:v>
                </c:pt>
                <c:pt idx="3510">
                  <c:v>137.39140376091402</c:v>
                </c:pt>
                <c:pt idx="3511">
                  <c:v>137.46402804569772</c:v>
                </c:pt>
                <c:pt idx="3512">
                  <c:v>137.53666975510598</c:v>
                </c:pt>
                <c:pt idx="3513">
                  <c:v>137.60932888789964</c:v>
                </c:pt>
                <c:pt idx="3514">
                  <c:v>137.68200544283891</c:v>
                </c:pt>
                <c:pt idx="3515">
                  <c:v>137.75469941868351</c:v>
                </c:pt>
                <c:pt idx="3516">
                  <c:v>137.82741081419283</c:v>
                </c:pt>
                <c:pt idx="3517">
                  <c:v>137.9001396281254</c:v>
                </c:pt>
                <c:pt idx="3518">
                  <c:v>137.97288585923954</c:v>
                </c:pt>
                <c:pt idx="3519">
                  <c:v>138.0456495062927</c:v>
                </c:pt>
                <c:pt idx="3520">
                  <c:v>138.11843056804219</c:v>
                </c:pt>
                <c:pt idx="3521">
                  <c:v>138.19122904324442</c:v>
                </c:pt>
                <c:pt idx="3522">
                  <c:v>138.26404493065559</c:v>
                </c:pt>
                <c:pt idx="3523">
                  <c:v>138.33687822903119</c:v>
                </c:pt>
                <c:pt idx="3524">
                  <c:v>138.40972893712629</c:v>
                </c:pt>
                <c:pt idx="3525">
                  <c:v>138.48259705369526</c:v>
                </c:pt>
                <c:pt idx="3526">
                  <c:v>138.55548257749203</c:v>
                </c:pt>
                <c:pt idx="3527">
                  <c:v>138.62838550727002</c:v>
                </c:pt>
                <c:pt idx="3528">
                  <c:v>138.70130584178219</c:v>
                </c:pt>
                <c:pt idx="3529">
                  <c:v>138.77424357978066</c:v>
                </c:pt>
                <c:pt idx="3530">
                  <c:v>138.84719872001759</c:v>
                </c:pt>
                <c:pt idx="3531">
                  <c:v>138.92017126124398</c:v>
                </c:pt>
                <c:pt idx="3532">
                  <c:v>138.9931612022107</c:v>
                </c:pt>
                <c:pt idx="3533">
                  <c:v>139.06616854166791</c:v>
                </c:pt>
                <c:pt idx="3534">
                  <c:v>139.13919327836516</c:v>
                </c:pt>
                <c:pt idx="3535">
                  <c:v>139.21223541105186</c:v>
                </c:pt>
                <c:pt idx="3536">
                  <c:v>139.2852949384764</c:v>
                </c:pt>
                <c:pt idx="3537">
                  <c:v>139.35837185938684</c:v>
                </c:pt>
                <c:pt idx="3538">
                  <c:v>139.43146617253072</c:v>
                </c:pt>
                <c:pt idx="3539">
                  <c:v>139.50457787665511</c:v>
                </c:pt>
                <c:pt idx="3540">
                  <c:v>139.5777069705064</c:v>
                </c:pt>
                <c:pt idx="3541">
                  <c:v>139.6508534528304</c:v>
                </c:pt>
                <c:pt idx="3542">
                  <c:v>139.72401732237259</c:v>
                </c:pt>
                <c:pt idx="3543">
                  <c:v>139.79719857787779</c:v>
                </c:pt>
                <c:pt idx="3544">
                  <c:v>139.87039721809032</c:v>
                </c:pt>
                <c:pt idx="3545">
                  <c:v>139.94361324175367</c:v>
                </c:pt>
                <c:pt idx="3546">
                  <c:v>140.01684664761132</c:v>
                </c:pt>
                <c:pt idx="3547">
                  <c:v>140.09009743440581</c:v>
                </c:pt>
                <c:pt idx="3548">
                  <c:v>140.16336560087916</c:v>
                </c:pt>
                <c:pt idx="3549">
                  <c:v>140.2366511457731</c:v>
                </c:pt>
                <c:pt idx="3550">
                  <c:v>140.30995406782856</c:v>
                </c:pt>
                <c:pt idx="3551">
                  <c:v>140.38327436578609</c:v>
                </c:pt>
                <c:pt idx="3552">
                  <c:v>140.4566120383856</c:v>
                </c:pt>
                <c:pt idx="3553">
                  <c:v>140.52996708436626</c:v>
                </c:pt>
                <c:pt idx="3554">
                  <c:v>140.60333950246729</c:v>
                </c:pt>
                <c:pt idx="3555">
                  <c:v>140.67672929142668</c:v>
                </c:pt>
                <c:pt idx="3556">
                  <c:v>140.75013644998234</c:v>
                </c:pt>
                <c:pt idx="3557">
                  <c:v>140.82356097687116</c:v>
                </c:pt>
                <c:pt idx="3558">
                  <c:v>140.89700287083022</c:v>
                </c:pt>
                <c:pt idx="3559">
                  <c:v>140.97046213059539</c:v>
                </c:pt>
                <c:pt idx="3560">
                  <c:v>141.04393875490217</c:v>
                </c:pt>
                <c:pt idx="3561">
                  <c:v>141.11743274248573</c:v>
                </c:pt>
                <c:pt idx="3562">
                  <c:v>141.1909440920802</c:v>
                </c:pt>
                <c:pt idx="3563">
                  <c:v>141.26447280241982</c:v>
                </c:pt>
                <c:pt idx="3564">
                  <c:v>141.33801887223777</c:v>
                </c:pt>
                <c:pt idx="3565">
                  <c:v>141.4115823002667</c:v>
                </c:pt>
                <c:pt idx="3566">
                  <c:v>141.48516308523912</c:v>
                </c:pt>
                <c:pt idx="3567">
                  <c:v>141.55876122588637</c:v>
                </c:pt>
                <c:pt idx="3568">
                  <c:v>141.63237672094002</c:v>
                </c:pt>
                <c:pt idx="3569">
                  <c:v>141.70600956913017</c:v>
                </c:pt>
                <c:pt idx="3570">
                  <c:v>141.77965976918702</c:v>
                </c:pt>
                <c:pt idx="3571">
                  <c:v>141.85332731984033</c:v>
                </c:pt>
                <c:pt idx="3572">
                  <c:v>141.92701221981847</c:v>
                </c:pt>
                <c:pt idx="3573">
                  <c:v>142.00071446785006</c:v>
                </c:pt>
                <c:pt idx="3574">
                  <c:v>142.0744340626629</c:v>
                </c:pt>
                <c:pt idx="3575">
                  <c:v>142.14817100298421</c:v>
                </c:pt>
                <c:pt idx="3576">
                  <c:v>142.2219252875405</c:v>
                </c:pt>
                <c:pt idx="3577">
                  <c:v>142.29569691505799</c:v>
                </c:pt>
                <c:pt idx="3578">
                  <c:v>142.3694858842623</c:v>
                </c:pt>
                <c:pt idx="3579">
                  <c:v>142.44329219387825</c:v>
                </c:pt>
                <c:pt idx="3580">
                  <c:v>142.51711584263052</c:v>
                </c:pt>
                <c:pt idx="3581">
                  <c:v>142.59095682924269</c:v>
                </c:pt>
                <c:pt idx="3582">
                  <c:v>142.66481515243819</c:v>
                </c:pt>
                <c:pt idx="3583">
                  <c:v>142.73869081093983</c:v>
                </c:pt>
                <c:pt idx="3584">
                  <c:v>142.81258380346961</c:v>
                </c:pt>
                <c:pt idx="3585">
                  <c:v>142.88649412874921</c:v>
                </c:pt>
                <c:pt idx="3586">
                  <c:v>142.96042178549985</c:v>
                </c:pt>
                <c:pt idx="3587">
                  <c:v>143.0343667724417</c:v>
                </c:pt>
                <c:pt idx="3588">
                  <c:v>143.10832908829497</c:v>
                </c:pt>
                <c:pt idx="3589">
                  <c:v>143.1823087317787</c:v>
                </c:pt>
                <c:pt idx="3590">
                  <c:v>143.25630570161198</c:v>
                </c:pt>
                <c:pt idx="3591">
                  <c:v>143.33031999651291</c:v>
                </c:pt>
                <c:pt idx="3592">
                  <c:v>143.40435161519909</c:v>
                </c:pt>
                <c:pt idx="3593">
                  <c:v>143.47840055638781</c:v>
                </c:pt>
                <c:pt idx="3594">
                  <c:v>143.55246681879527</c:v>
                </c:pt>
                <c:pt idx="3595">
                  <c:v>143.62655040113756</c:v>
                </c:pt>
                <c:pt idx="3596">
                  <c:v>143.7006513021301</c:v>
                </c:pt>
                <c:pt idx="3597">
                  <c:v>143.77476952048764</c:v>
                </c:pt>
                <c:pt idx="3598">
                  <c:v>143.84890505492453</c:v>
                </c:pt>
                <c:pt idx="3599">
                  <c:v>143.92305790415418</c:v>
                </c:pt>
                <c:pt idx="3600">
                  <c:v>143.99722806688993</c:v>
                </c:pt>
                <c:pt idx="3601">
                  <c:v>144.07141554184417</c:v>
                </c:pt>
                <c:pt idx="3602">
                  <c:v>144.14562032772886</c:v>
                </c:pt>
                <c:pt idx="3603">
                  <c:v>144.21984242325547</c:v>
                </c:pt>
                <c:pt idx="3604">
                  <c:v>144.2940818271347</c:v>
                </c:pt>
                <c:pt idx="3605">
                  <c:v>144.36833853807684</c:v>
                </c:pt>
                <c:pt idx="3606">
                  <c:v>144.4426125547914</c:v>
                </c:pt>
                <c:pt idx="3607">
                  <c:v>144.51690387598759</c:v>
                </c:pt>
                <c:pt idx="3608">
                  <c:v>144.59121250037393</c:v>
                </c:pt>
                <c:pt idx="3609">
                  <c:v>144.66553842665817</c:v>
                </c:pt>
                <c:pt idx="3610">
                  <c:v>144.73988165354785</c:v>
                </c:pt>
                <c:pt idx="3611">
                  <c:v>144.8142421797497</c:v>
                </c:pt>
                <c:pt idx="3612">
                  <c:v>144.88862000396992</c:v>
                </c:pt>
                <c:pt idx="3613">
                  <c:v>144.96301512491388</c:v>
                </c:pt>
                <c:pt idx="3614">
                  <c:v>145.03742754128703</c:v>
                </c:pt>
                <c:pt idx="3615">
                  <c:v>145.1118572517934</c:v>
                </c:pt>
                <c:pt idx="3616">
                  <c:v>145.1863042551372</c:v>
                </c:pt>
                <c:pt idx="3617">
                  <c:v>145.26076855002151</c:v>
                </c:pt>
                <c:pt idx="3618">
                  <c:v>145.33525013514918</c:v>
                </c:pt>
                <c:pt idx="3619">
                  <c:v>145.4097490092222</c:v>
                </c:pt>
                <c:pt idx="3620">
                  <c:v>145.48426517094228</c:v>
                </c:pt>
                <c:pt idx="3621">
                  <c:v>145.55879861901022</c:v>
                </c:pt>
                <c:pt idx="3622">
                  <c:v>145.63334935212652</c:v>
                </c:pt>
                <c:pt idx="3623">
                  <c:v>145.70791736899093</c:v>
                </c:pt>
                <c:pt idx="3624">
                  <c:v>145.78250266830267</c:v>
                </c:pt>
                <c:pt idx="3625">
                  <c:v>145.8571052487604</c:v>
                </c:pt>
                <c:pt idx="3626">
                  <c:v>145.93172510906217</c:v>
                </c:pt>
                <c:pt idx="3627">
                  <c:v>146.0063622479054</c:v>
                </c:pt>
                <c:pt idx="3628">
                  <c:v>146.08101666398693</c:v>
                </c:pt>
                <c:pt idx="3629">
                  <c:v>146.15568835600314</c:v>
                </c:pt>
                <c:pt idx="3630">
                  <c:v>146.23037732264962</c:v>
                </c:pt>
                <c:pt idx="3631">
                  <c:v>146.3050835626216</c:v>
                </c:pt>
                <c:pt idx="3632">
                  <c:v>146.37980707461352</c:v>
                </c:pt>
                <c:pt idx="3633">
                  <c:v>146.45454785731937</c:v>
                </c:pt>
                <c:pt idx="3634">
                  <c:v>146.5293059094324</c:v>
                </c:pt>
                <c:pt idx="3635">
                  <c:v>146.60408122964535</c:v>
                </c:pt>
                <c:pt idx="3636">
                  <c:v>146.67887381665059</c:v>
                </c:pt>
                <c:pt idx="3637">
                  <c:v>146.75368366913955</c:v>
                </c:pt>
                <c:pt idx="3638">
                  <c:v>146.82851078580322</c:v>
                </c:pt>
                <c:pt idx="3639">
                  <c:v>146.90335516533196</c:v>
                </c:pt>
                <c:pt idx="3640">
                  <c:v>146.97821680641576</c:v>
                </c:pt>
                <c:pt idx="3641">
                  <c:v>147.05309570774347</c:v>
                </c:pt>
                <c:pt idx="3642">
                  <c:v>147.12799186800402</c:v>
                </c:pt>
                <c:pt idx="3643">
                  <c:v>147.20290528588527</c:v>
                </c:pt>
                <c:pt idx="3644">
                  <c:v>147.27783596007478</c:v>
                </c:pt>
                <c:pt idx="3645">
                  <c:v>147.35278388925923</c:v>
                </c:pt>
                <c:pt idx="3646">
                  <c:v>147.42774907212495</c:v>
                </c:pt>
                <c:pt idx="3647">
                  <c:v>147.50273150735751</c:v>
                </c:pt>
                <c:pt idx="3648">
                  <c:v>147.57773119364188</c:v>
                </c:pt>
                <c:pt idx="3649">
                  <c:v>147.6527481296628</c:v>
                </c:pt>
                <c:pt idx="3650">
                  <c:v>147.72778231410391</c:v>
                </c:pt>
                <c:pt idx="3651">
                  <c:v>147.8028337456484</c:v>
                </c:pt>
                <c:pt idx="3652">
                  <c:v>147.87790242297899</c:v>
                </c:pt>
                <c:pt idx="3653">
                  <c:v>147.95298834477794</c:v>
                </c:pt>
                <c:pt idx="3654">
                  <c:v>148.02809150972629</c:v>
                </c:pt>
                <c:pt idx="3655">
                  <c:v>148.1032119165053</c:v>
                </c:pt>
                <c:pt idx="3656">
                  <c:v>148.17834956379502</c:v>
                </c:pt>
                <c:pt idx="3657">
                  <c:v>148.25350445027499</c:v>
                </c:pt>
                <c:pt idx="3658">
                  <c:v>148.32867657462464</c:v>
                </c:pt>
                <c:pt idx="3659">
                  <c:v>148.40386593552196</c:v>
                </c:pt>
                <c:pt idx="3660">
                  <c:v>148.47907253164516</c:v>
                </c:pt>
                <c:pt idx="3661">
                  <c:v>148.55429636167133</c:v>
                </c:pt>
                <c:pt idx="3662">
                  <c:v>148.62953742427706</c:v>
                </c:pt>
                <c:pt idx="3663">
                  <c:v>148.70479571813854</c:v>
                </c:pt>
                <c:pt idx="3664">
                  <c:v>148.78007124193118</c:v>
                </c:pt>
                <c:pt idx="3665">
                  <c:v>148.85536399432971</c:v>
                </c:pt>
                <c:pt idx="3666">
                  <c:v>148.93067397400836</c:v>
                </c:pt>
                <c:pt idx="3667">
                  <c:v>149.00600117964086</c:v>
                </c:pt>
                <c:pt idx="3668">
                  <c:v>149.08134560990021</c:v>
                </c:pt>
                <c:pt idx="3669">
                  <c:v>149.15670726345869</c:v>
                </c:pt>
                <c:pt idx="3670">
                  <c:v>149.23208613898831</c:v>
                </c:pt>
                <c:pt idx="3671">
                  <c:v>149.30748223515999</c:v>
                </c:pt>
                <c:pt idx="3672">
                  <c:v>149.38289555064452</c:v>
                </c:pt>
                <c:pt idx="3673">
                  <c:v>149.45832608411192</c:v>
                </c:pt>
                <c:pt idx="3674">
                  <c:v>149.53377383423128</c:v>
                </c:pt>
                <c:pt idx="3675">
                  <c:v>149.60923879967157</c:v>
                </c:pt>
                <c:pt idx="3676">
                  <c:v>149.68472097910097</c:v>
                </c:pt>
                <c:pt idx="3677">
                  <c:v>149.7602203711869</c:v>
                </c:pt>
                <c:pt idx="3678">
                  <c:v>149.83573697459641</c:v>
                </c:pt>
                <c:pt idx="3679">
                  <c:v>149.91127078799573</c:v>
                </c:pt>
                <c:pt idx="3680">
                  <c:v>149.98682181005051</c:v>
                </c:pt>
                <c:pt idx="3681">
                  <c:v>150.06239003942594</c:v>
                </c:pt>
                <c:pt idx="3682">
                  <c:v>150.13797547478637</c:v>
                </c:pt>
                <c:pt idx="3683">
                  <c:v>150.21357811479584</c:v>
                </c:pt>
                <c:pt idx="3684">
                  <c:v>150.2891979581176</c:v>
                </c:pt>
                <c:pt idx="3685">
                  <c:v>150.36483500341421</c:v>
                </c:pt>
                <c:pt idx="3686">
                  <c:v>150.44048924934756</c:v>
                </c:pt>
                <c:pt idx="3687">
                  <c:v>150.51616069457927</c:v>
                </c:pt>
                <c:pt idx="3688">
                  <c:v>150.59184933777016</c:v>
                </c:pt>
                <c:pt idx="3689">
                  <c:v>150.66755517758008</c:v>
                </c:pt>
                <c:pt idx="3690">
                  <c:v>150.743278212669</c:v>
                </c:pt>
                <c:pt idx="3691">
                  <c:v>150.81901844169562</c:v>
                </c:pt>
                <c:pt idx="3692">
                  <c:v>150.89477586331816</c:v>
                </c:pt>
                <c:pt idx="3693">
                  <c:v>150.97055047619466</c:v>
                </c:pt>
                <c:pt idx="3694">
                  <c:v>151.046342278982</c:v>
                </c:pt>
                <c:pt idx="3695">
                  <c:v>151.12215127033659</c:v>
                </c:pt>
                <c:pt idx="3696">
                  <c:v>151.19797744891443</c:v>
                </c:pt>
                <c:pt idx="3697">
                  <c:v>151.27382081337066</c:v>
                </c:pt>
                <c:pt idx="3698">
                  <c:v>151.34968136235986</c:v>
                </c:pt>
                <c:pt idx="3699">
                  <c:v>151.42555909453617</c:v>
                </c:pt>
                <c:pt idx="3700">
                  <c:v>151.50145400855288</c:v>
                </c:pt>
                <c:pt idx="3701">
                  <c:v>151.57736610306259</c:v>
                </c:pt>
                <c:pt idx="3702">
                  <c:v>151.65329537671758</c:v>
                </c:pt>
                <c:pt idx="3703">
                  <c:v>151.72924182816939</c:v>
                </c:pt>
                <c:pt idx="3704">
                  <c:v>151.80520545606879</c:v>
                </c:pt>
                <c:pt idx="3705">
                  <c:v>151.88118625906603</c:v>
                </c:pt>
                <c:pt idx="3706">
                  <c:v>151.95718423581079</c:v>
                </c:pt>
                <c:pt idx="3707">
                  <c:v>152.0331993849521</c:v>
                </c:pt>
                <c:pt idx="3708">
                  <c:v>152.10923170513817</c:v>
                </c:pt>
                <c:pt idx="3709">
                  <c:v>152.18528119501698</c:v>
                </c:pt>
                <c:pt idx="3710">
                  <c:v>152.26134785323566</c:v>
                </c:pt>
                <c:pt idx="3711">
                  <c:v>152.33743167844054</c:v>
                </c:pt>
                <c:pt idx="3712">
                  <c:v>152.41353266927743</c:v>
                </c:pt>
                <c:pt idx="3713">
                  <c:v>152.48965082439176</c:v>
                </c:pt>
                <c:pt idx="3714">
                  <c:v>152.56578614242829</c:v>
                </c:pt>
                <c:pt idx="3715">
                  <c:v>152.64193862203069</c:v>
                </c:pt>
                <c:pt idx="3716">
                  <c:v>152.71810826184245</c:v>
                </c:pt>
                <c:pt idx="3717">
                  <c:v>152.79429506050636</c:v>
                </c:pt>
                <c:pt idx="3718">
                  <c:v>152.87049901666444</c:v>
                </c:pt>
                <c:pt idx="3719">
                  <c:v>152.94672012895816</c:v>
                </c:pt>
                <c:pt idx="3720">
                  <c:v>153.02295839602851</c:v>
                </c:pt>
                <c:pt idx="3721">
                  <c:v>153.09921381651549</c:v>
                </c:pt>
                <c:pt idx="3722">
                  <c:v>153.1754863890589</c:v>
                </c:pt>
                <c:pt idx="3723">
                  <c:v>153.25177611229753</c:v>
                </c:pt>
                <c:pt idx="3724">
                  <c:v>153.32808298486981</c:v>
                </c:pt>
                <c:pt idx="3725">
                  <c:v>153.40440700541325</c:v>
                </c:pt>
                <c:pt idx="3726">
                  <c:v>153.48074817256511</c:v>
                </c:pt>
                <c:pt idx="3727">
                  <c:v>153.55710648496162</c:v>
                </c:pt>
                <c:pt idx="3728">
                  <c:v>153.63348194123859</c:v>
                </c:pt>
                <c:pt idx="3729">
                  <c:v>153.70987454003136</c:v>
                </c:pt>
                <c:pt idx="3730">
                  <c:v>153.7862842799743</c:v>
                </c:pt>
                <c:pt idx="3731">
                  <c:v>153.86271115970121</c:v>
                </c:pt>
                <c:pt idx="3732">
                  <c:v>153.93915517784544</c:v>
                </c:pt>
                <c:pt idx="3733">
                  <c:v>154.01561633303973</c:v>
                </c:pt>
                <c:pt idx="3734">
                  <c:v>154.09209462391578</c:v>
                </c:pt>
                <c:pt idx="3735">
                  <c:v>154.16859004910498</c:v>
                </c:pt>
                <c:pt idx="3736">
                  <c:v>154.24510260723818</c:v>
                </c:pt>
                <c:pt idx="3737">
                  <c:v>154.32163229694538</c:v>
                </c:pt>
                <c:pt idx="3738">
                  <c:v>154.39817911685591</c:v>
                </c:pt>
                <c:pt idx="3739">
                  <c:v>154.47474306559846</c:v>
                </c:pt>
                <c:pt idx="3740">
                  <c:v>154.5513241418015</c:v>
                </c:pt>
                <c:pt idx="3741">
                  <c:v>154.62792234409221</c:v>
                </c:pt>
                <c:pt idx="3742">
                  <c:v>154.70453767109757</c:v>
                </c:pt>
                <c:pt idx="3743">
                  <c:v>154.78117012144386</c:v>
                </c:pt>
                <c:pt idx="3744">
                  <c:v>154.8578196937566</c:v>
                </c:pt>
                <c:pt idx="3745">
                  <c:v>154.93448638666064</c:v>
                </c:pt>
                <c:pt idx="3746">
                  <c:v>155.01117019878038</c:v>
                </c:pt>
                <c:pt idx="3747">
                  <c:v>155.08787112873941</c:v>
                </c:pt>
                <c:pt idx="3748">
                  <c:v>155.16458917516076</c:v>
                </c:pt>
                <c:pt idx="3749">
                  <c:v>155.24132433666691</c:v>
                </c:pt>
                <c:pt idx="3750">
                  <c:v>155.31807661187941</c:v>
                </c:pt>
                <c:pt idx="3751">
                  <c:v>155.3948459994194</c:v>
                </c:pt>
                <c:pt idx="3752">
                  <c:v>155.47163249790731</c:v>
                </c:pt>
                <c:pt idx="3753">
                  <c:v>155.54843610596294</c:v>
                </c:pt>
                <c:pt idx="3754">
                  <c:v>155.62525682220533</c:v>
                </c:pt>
                <c:pt idx="3755">
                  <c:v>155.70209464525311</c:v>
                </c:pt>
                <c:pt idx="3756">
                  <c:v>155.77894957372413</c:v>
                </c:pt>
                <c:pt idx="3757">
                  <c:v>155.85582160623542</c:v>
                </c:pt>
                <c:pt idx="3758">
                  <c:v>155.93271074140372</c:v>
                </c:pt>
                <c:pt idx="3759">
                  <c:v>156.00961697784479</c:v>
                </c:pt>
                <c:pt idx="3760">
                  <c:v>156.08654031417402</c:v>
                </c:pt>
                <c:pt idx="3761">
                  <c:v>156.16348074900588</c:v>
                </c:pt>
                <c:pt idx="3762">
                  <c:v>156.24043828095449</c:v>
                </c:pt>
                <c:pt idx="3763">
                  <c:v>156.31741290863306</c:v>
                </c:pt>
                <c:pt idx="3764">
                  <c:v>156.39440463065421</c:v>
                </c:pt>
                <c:pt idx="3765">
                  <c:v>156.47141344563005</c:v>
                </c:pt>
                <c:pt idx="3766">
                  <c:v>156.54843935217184</c:v>
                </c:pt>
                <c:pt idx="3767">
                  <c:v>156.62548234889042</c:v>
                </c:pt>
                <c:pt idx="3768">
                  <c:v>156.70254243439558</c:v>
                </c:pt>
                <c:pt idx="3769">
                  <c:v>156.77961960729706</c:v>
                </c:pt>
                <c:pt idx="3770">
                  <c:v>156.85671386620353</c:v>
                </c:pt>
                <c:pt idx="3771">
                  <c:v>156.93382520972287</c:v>
                </c:pt>
                <c:pt idx="3772">
                  <c:v>157.01095363646263</c:v>
                </c:pt>
                <c:pt idx="3773">
                  <c:v>157.08809914502984</c:v>
                </c:pt>
                <c:pt idx="3774">
                  <c:v>157.16526173403028</c:v>
                </c:pt>
                <c:pt idx="3775">
                  <c:v>157.24244140206972</c:v>
                </c:pt>
                <c:pt idx="3776">
                  <c:v>157.31963814775278</c:v>
                </c:pt>
                <c:pt idx="3777">
                  <c:v>157.39685196968369</c:v>
                </c:pt>
                <c:pt idx="3778">
                  <c:v>157.47408286646606</c:v>
                </c:pt>
                <c:pt idx="3779">
                  <c:v>157.55133083670262</c:v>
                </c:pt>
                <c:pt idx="3780">
                  <c:v>157.62859587899572</c:v>
                </c:pt>
                <c:pt idx="3781">
                  <c:v>157.70587799194664</c:v>
                </c:pt>
                <c:pt idx="3782">
                  <c:v>157.78317717415663</c:v>
                </c:pt>
                <c:pt idx="3783">
                  <c:v>157.86049342422569</c:v>
                </c:pt>
                <c:pt idx="3784">
                  <c:v>157.93782674075342</c:v>
                </c:pt>
                <c:pt idx="3785">
                  <c:v>158.01517712233877</c:v>
                </c:pt>
                <c:pt idx="3786">
                  <c:v>158.09254456757989</c:v>
                </c:pt>
                <c:pt idx="3787">
                  <c:v>158.16992907507461</c:v>
                </c:pt>
                <c:pt idx="3788">
                  <c:v>158.24733064341962</c:v>
                </c:pt>
                <c:pt idx="3789">
                  <c:v>158.32474927121129</c:v>
                </c:pt>
                <c:pt idx="3790">
                  <c:v>158.40218495704534</c:v>
                </c:pt>
                <c:pt idx="3791">
                  <c:v>158.47963769951647</c:v>
                </c:pt>
                <c:pt idx="3792">
                  <c:v>158.55710749721925</c:v>
                </c:pt>
                <c:pt idx="3793">
                  <c:v>158.63459434874707</c:v>
                </c:pt>
                <c:pt idx="3794">
                  <c:v>158.71209825269304</c:v>
                </c:pt>
                <c:pt idx="3795">
                  <c:v>158.78961920764939</c:v>
                </c:pt>
                <c:pt idx="3796">
                  <c:v>158.86715721220781</c:v>
                </c:pt>
                <c:pt idx="3797">
                  <c:v>158.94471226495924</c:v>
                </c:pt>
                <c:pt idx="3798">
                  <c:v>159.02228436449414</c:v>
                </c:pt>
                <c:pt idx="3799">
                  <c:v>159.09987350940187</c:v>
                </c:pt>
                <c:pt idx="3800">
                  <c:v>159.17747969827158</c:v>
                </c:pt>
                <c:pt idx="3801">
                  <c:v>159.2551029296917</c:v>
                </c:pt>
                <c:pt idx="3802">
                  <c:v>159.33274320224973</c:v>
                </c:pt>
                <c:pt idx="3803">
                  <c:v>159.4104005145326</c:v>
                </c:pt>
                <c:pt idx="3804">
                  <c:v>159.48807486512669</c:v>
                </c:pt>
                <c:pt idx="3805">
                  <c:v>159.56576625261781</c:v>
                </c:pt>
                <c:pt idx="3806">
                  <c:v>159.64347467559068</c:v>
                </c:pt>
                <c:pt idx="3807">
                  <c:v>159.72120013262992</c:v>
                </c:pt>
                <c:pt idx="3808">
                  <c:v>159.79894262231878</c:v>
                </c:pt>
                <c:pt idx="3809">
                  <c:v>159.87670214324058</c:v>
                </c:pt>
                <c:pt idx="3810">
                  <c:v>159.95447869397759</c:v>
                </c:pt>
                <c:pt idx="3811">
                  <c:v>160.03227227311126</c:v>
                </c:pt>
                <c:pt idx="3812">
                  <c:v>160.11008287922266</c:v>
                </c:pt>
                <c:pt idx="3813">
                  <c:v>160.18791051089221</c:v>
                </c:pt>
                <c:pt idx="3814">
                  <c:v>160.26575516669936</c:v>
                </c:pt>
                <c:pt idx="3815">
                  <c:v>160.34361684522324</c:v>
                </c:pt>
                <c:pt idx="3816">
                  <c:v>160.42149554504189</c:v>
                </c:pt>
                <c:pt idx="3817">
                  <c:v>160.49939126473319</c:v>
                </c:pt>
                <c:pt idx="3818">
                  <c:v>160.577304002874</c:v>
                </c:pt>
                <c:pt idx="3819">
                  <c:v>160.65523375804059</c:v>
                </c:pt>
                <c:pt idx="3820">
                  <c:v>160.73318052880845</c:v>
                </c:pt>
                <c:pt idx="3821">
                  <c:v>160.81114431375269</c:v>
                </c:pt>
                <c:pt idx="3822">
                  <c:v>160.88912511144738</c:v>
                </c:pt>
                <c:pt idx="3823">
                  <c:v>160.96712292046621</c:v>
                </c:pt>
                <c:pt idx="3824">
                  <c:v>161.04513773938208</c:v>
                </c:pt>
                <c:pt idx="3825">
                  <c:v>161.12316956676716</c:v>
                </c:pt>
                <c:pt idx="3826">
                  <c:v>161.20121840119322</c:v>
                </c:pt>
                <c:pt idx="3827">
                  <c:v>161.27928424123076</c:v>
                </c:pt>
                <c:pt idx="3828">
                  <c:v>161.35736708545025</c:v>
                </c:pt>
                <c:pt idx="3829">
                  <c:v>161.43546693242112</c:v>
                </c:pt>
                <c:pt idx="3830">
                  <c:v>161.51358378071225</c:v>
                </c:pt>
                <c:pt idx="3831">
                  <c:v>161.5917176288919</c:v>
                </c:pt>
                <c:pt idx="3832">
                  <c:v>161.66986847552738</c:v>
                </c:pt>
                <c:pt idx="3833">
                  <c:v>161.74803631918573</c:v>
                </c:pt>
                <c:pt idx="3834">
                  <c:v>161.82622115843284</c:v>
                </c:pt>
                <c:pt idx="3835">
                  <c:v>161.90442299183431</c:v>
                </c:pt>
                <c:pt idx="3836">
                  <c:v>161.98264181795486</c:v>
                </c:pt>
                <c:pt idx="3837">
                  <c:v>162.06087763535857</c:v>
                </c:pt>
                <c:pt idx="3838">
                  <c:v>162.13913044260903</c:v>
                </c:pt>
                <c:pt idx="3839">
                  <c:v>162.21740023826877</c:v>
                </c:pt>
                <c:pt idx="3840">
                  <c:v>162.29568702089998</c:v>
                </c:pt>
                <c:pt idx="3841">
                  <c:v>162.37399078906407</c:v>
                </c:pt>
                <c:pt idx="3842">
                  <c:v>162.45231154132162</c:v>
                </c:pt>
                <c:pt idx="3843">
                  <c:v>162.53064927623271</c:v>
                </c:pt>
                <c:pt idx="3844">
                  <c:v>162.60900399235643</c:v>
                </c:pt>
                <c:pt idx="3845">
                  <c:v>162.68737568825199</c:v>
                </c:pt>
                <c:pt idx="3846">
                  <c:v>162.76576436247677</c:v>
                </c:pt>
                <c:pt idx="3847">
                  <c:v>162.8441700135885</c:v>
                </c:pt>
                <c:pt idx="3848">
                  <c:v>162.92259264014339</c:v>
                </c:pt>
                <c:pt idx="3849">
                  <c:v>163.00103224069773</c:v>
                </c:pt>
                <c:pt idx="3850">
                  <c:v>163.07948881380639</c:v>
                </c:pt>
                <c:pt idx="3851">
                  <c:v>163.15796235802432</c:v>
                </c:pt>
                <c:pt idx="3852">
                  <c:v>163.23645287190499</c:v>
                </c:pt>
                <c:pt idx="3853">
                  <c:v>163.31496035400178</c:v>
                </c:pt>
                <c:pt idx="3854">
                  <c:v>163.39348480286711</c:v>
                </c:pt>
                <c:pt idx="3855">
                  <c:v>163.47202621705281</c:v>
                </c:pt>
                <c:pt idx="3856">
                  <c:v>163.55058459511008</c:v>
                </c:pt>
                <c:pt idx="3857">
                  <c:v>163.6291599355892</c:v>
                </c:pt>
                <c:pt idx="3858">
                  <c:v>163.70775223703995</c:v>
                </c:pt>
                <c:pt idx="3859">
                  <c:v>163.78636149801159</c:v>
                </c:pt>
                <c:pt idx="3860">
                  <c:v>163.8649877170522</c:v>
                </c:pt>
                <c:pt idx="3861">
                  <c:v>163.94363089270959</c:v>
                </c:pt>
                <c:pt idx="3862">
                  <c:v>164.02229102353073</c:v>
                </c:pt>
                <c:pt idx="3863">
                  <c:v>164.10096810806186</c:v>
                </c:pt>
                <c:pt idx="3864">
                  <c:v>164.17966214484858</c:v>
                </c:pt>
                <c:pt idx="3865">
                  <c:v>164.25837313243622</c:v>
                </c:pt>
                <c:pt idx="3866">
                  <c:v>164.33710106936837</c:v>
                </c:pt>
                <c:pt idx="3867">
                  <c:v>164.415845954189</c:v>
                </c:pt>
                <c:pt idx="3868">
                  <c:v>164.49460778544071</c:v>
                </c:pt>
                <c:pt idx="3869">
                  <c:v>164.57338656166579</c:v>
                </c:pt>
                <c:pt idx="3870">
                  <c:v>164.6521822814058</c:v>
                </c:pt>
                <c:pt idx="3871">
                  <c:v>164.7309949432013</c:v>
                </c:pt>
                <c:pt idx="3872">
                  <c:v>164.80982454559251</c:v>
                </c:pt>
                <c:pt idx="3873">
                  <c:v>164.88867108711869</c:v>
                </c:pt>
                <c:pt idx="3874">
                  <c:v>164.96753456631868</c:v>
                </c:pt>
                <c:pt idx="3875">
                  <c:v>165.04641498173041</c:v>
                </c:pt>
                <c:pt idx="3876">
                  <c:v>165.12531233189111</c:v>
                </c:pt>
                <c:pt idx="3877">
                  <c:v>165.2042266153376</c:v>
                </c:pt>
                <c:pt idx="3878">
                  <c:v>165.2831578306056</c:v>
                </c:pt>
                <c:pt idx="3879">
                  <c:v>165.36210597623042</c:v>
                </c:pt>
                <c:pt idx="3880">
                  <c:v>165.4410710507465</c:v>
                </c:pt>
                <c:pt idx="3881">
                  <c:v>165.52005305268781</c:v>
                </c:pt>
                <c:pt idx="3882">
                  <c:v>165.59905198058726</c:v>
                </c:pt>
                <c:pt idx="3883">
                  <c:v>165.6780678329776</c:v>
                </c:pt>
                <c:pt idx="3884">
                  <c:v>165.75710060839029</c:v>
                </c:pt>
                <c:pt idx="3885">
                  <c:v>165.8361503053566</c:v>
                </c:pt>
                <c:pt idx="3886">
                  <c:v>165.91521692240673</c:v>
                </c:pt>
                <c:pt idx="3887">
                  <c:v>165.99430045807034</c:v>
                </c:pt>
                <c:pt idx="3888">
                  <c:v>166.07340091087639</c:v>
                </c:pt>
                <c:pt idx="3889">
                  <c:v>166.1525182793531</c:v>
                </c:pt>
                <c:pt idx="3890">
                  <c:v>166.23165256202807</c:v>
                </c:pt>
                <c:pt idx="3891">
                  <c:v>166.3108037574282</c:v>
                </c:pt>
                <c:pt idx="3892">
                  <c:v>166.3899718640796</c:v>
                </c:pt>
                <c:pt idx="3893">
                  <c:v>166.46915688050771</c:v>
                </c:pt>
                <c:pt idx="3894">
                  <c:v>166.54835880523723</c:v>
                </c:pt>
                <c:pt idx="3895">
                  <c:v>166.62757763679218</c:v>
                </c:pt>
                <c:pt idx="3896">
                  <c:v>166.70681337369609</c:v>
                </c:pt>
                <c:pt idx="3897">
                  <c:v>166.7860660144716</c:v>
                </c:pt>
                <c:pt idx="3898">
                  <c:v>166.86533555764052</c:v>
                </c:pt>
                <c:pt idx="3899">
                  <c:v>166.94462200172399</c:v>
                </c:pt>
                <c:pt idx="3900">
                  <c:v>167.0239253452429</c:v>
                </c:pt>
                <c:pt idx="3901">
                  <c:v>167.10324558671678</c:v>
                </c:pt>
                <c:pt idx="3902">
                  <c:v>167.18258272466497</c:v>
                </c:pt>
                <c:pt idx="3903">
                  <c:v>167.26193675760584</c:v>
                </c:pt>
                <c:pt idx="3904">
                  <c:v>167.341307684057</c:v>
                </c:pt>
                <c:pt idx="3905">
                  <c:v>167.42069550253561</c:v>
                </c:pt>
                <c:pt idx="3906">
                  <c:v>167.50010021155788</c:v>
                </c:pt>
                <c:pt idx="3907">
                  <c:v>167.5795218096396</c:v>
                </c:pt>
                <c:pt idx="3908">
                  <c:v>167.65896029529549</c:v>
                </c:pt>
                <c:pt idx="3909">
                  <c:v>167.73841566704002</c:v>
                </c:pt>
                <c:pt idx="3910">
                  <c:v>167.81788792338631</c:v>
                </c:pt>
                <c:pt idx="3911">
                  <c:v>167.89737706284751</c:v>
                </c:pt>
                <c:pt idx="3912">
                  <c:v>167.97688308393549</c:v>
                </c:pt>
                <c:pt idx="3913">
                  <c:v>168.05640598516169</c:v>
                </c:pt>
                <c:pt idx="3914">
                  <c:v>168.13594576503678</c:v>
                </c:pt>
                <c:pt idx="3915">
                  <c:v>168.21550242207067</c:v>
                </c:pt>
                <c:pt idx="3916">
                  <c:v>168.29507595477276</c:v>
                </c:pt>
                <c:pt idx="3917">
                  <c:v>168.37466636165146</c:v>
                </c:pt>
                <c:pt idx="3918">
                  <c:v>168.4542736412148</c:v>
                </c:pt>
                <c:pt idx="3919">
                  <c:v>168.53389779196968</c:v>
                </c:pt>
                <c:pt idx="3920">
                  <c:v>168.6135388124226</c:v>
                </c:pt>
                <c:pt idx="3921">
                  <c:v>168.6931967010793</c:v>
                </c:pt>
                <c:pt idx="3922">
                  <c:v>168.77287145644479</c:v>
                </c:pt>
                <c:pt idx="3923">
                  <c:v>168.85256307702343</c:v>
                </c:pt>
                <c:pt idx="3924">
                  <c:v>168.93227156131857</c:v>
                </c:pt>
                <c:pt idx="3925">
                  <c:v>169.01199690783332</c:v>
                </c:pt>
                <c:pt idx="3926">
                  <c:v>169.09173911506983</c:v>
                </c:pt>
                <c:pt idx="3927">
                  <c:v>169.17149818152933</c:v>
                </c:pt>
                <c:pt idx="3928">
                  <c:v>169.25127410571278</c:v>
                </c:pt>
                <c:pt idx="3929">
                  <c:v>169.33106688612014</c:v>
                </c:pt>
                <c:pt idx="3930">
                  <c:v>169.41087652125046</c:v>
                </c:pt>
                <c:pt idx="3931">
                  <c:v>169.49070300960278</c:v>
                </c:pt>
                <c:pt idx="3932">
                  <c:v>169.57054634967483</c:v>
                </c:pt>
                <c:pt idx="3933">
                  <c:v>169.65040653996374</c:v>
                </c:pt>
                <c:pt idx="3934">
                  <c:v>169.73028357896578</c:v>
                </c:pt>
                <c:pt idx="3935">
                  <c:v>169.81017746517711</c:v>
                </c:pt>
                <c:pt idx="3936">
                  <c:v>169.89008819709241</c:v>
                </c:pt>
                <c:pt idx="3937">
                  <c:v>169.97001577320606</c:v>
                </c:pt>
                <c:pt idx="3938">
                  <c:v>170.04996019201175</c:v>
                </c:pt>
                <c:pt idx="3939">
                  <c:v>170.12992145200249</c:v>
                </c:pt>
                <c:pt idx="3940">
                  <c:v>170.20989955167011</c:v>
                </c:pt>
                <c:pt idx="3941">
                  <c:v>170.28989448950628</c:v>
                </c:pt>
                <c:pt idx="3942">
                  <c:v>170.36990626400168</c:v>
                </c:pt>
                <c:pt idx="3943">
                  <c:v>170.44993487364638</c:v>
                </c:pt>
                <c:pt idx="3944">
                  <c:v>170.52998031692974</c:v>
                </c:pt>
                <c:pt idx="3945">
                  <c:v>170.61004259234008</c:v>
                </c:pt>
                <c:pt idx="3946">
                  <c:v>170.69012169836557</c:v>
                </c:pt>
                <c:pt idx="3947">
                  <c:v>170.77021763349322</c:v>
                </c:pt>
                <c:pt idx="3948">
                  <c:v>170.85033039620956</c:v>
                </c:pt>
                <c:pt idx="3949">
                  <c:v>170.93045998500003</c:v>
                </c:pt>
                <c:pt idx="3950">
                  <c:v>171.01060639834986</c:v>
                </c:pt>
                <c:pt idx="3951">
                  <c:v>171.09076963474328</c:v>
                </c:pt>
                <c:pt idx="3952">
                  <c:v>171.17094969266392</c:v>
                </c:pt>
                <c:pt idx="3953">
                  <c:v>171.25114657059456</c:v>
                </c:pt>
                <c:pt idx="3954">
                  <c:v>171.3313602670172</c:v>
                </c:pt>
                <c:pt idx="3955">
                  <c:v>171.41159078041329</c:v>
                </c:pt>
                <c:pt idx="3956">
                  <c:v>171.49183810926363</c:v>
                </c:pt>
                <c:pt idx="3957">
                  <c:v>171.57210225204798</c:v>
                </c:pt>
                <c:pt idx="3958">
                  <c:v>171.6523832072458</c:v>
                </c:pt>
                <c:pt idx="3959">
                  <c:v>171.73268097333539</c:v>
                </c:pt>
                <c:pt idx="3960">
                  <c:v>171.81299554879473</c:v>
                </c:pt>
                <c:pt idx="3961">
                  <c:v>171.89332693210073</c:v>
                </c:pt>
                <c:pt idx="3962">
                  <c:v>171.97367512172966</c:v>
                </c:pt>
                <c:pt idx="3963">
                  <c:v>172.05404011615738</c:v>
                </c:pt>
                <c:pt idx="3964">
                  <c:v>172.13442191385866</c:v>
                </c:pt>
                <c:pt idx="3965">
                  <c:v>172.21482051330767</c:v>
                </c:pt>
                <c:pt idx="3966">
                  <c:v>172.29523591297789</c:v>
                </c:pt>
                <c:pt idx="3967">
                  <c:v>172.37566811134204</c:v>
                </c:pt>
                <c:pt idx="3968">
                  <c:v>172.45611710687211</c:v>
                </c:pt>
                <c:pt idx="3969">
                  <c:v>172.53658289803931</c:v>
                </c:pt>
                <c:pt idx="3970">
                  <c:v>172.61706548331426</c:v>
                </c:pt>
                <c:pt idx="3971">
                  <c:v>172.69756486116685</c:v>
                </c:pt>
                <c:pt idx="3972">
                  <c:v>172.77808103006606</c:v>
                </c:pt>
                <c:pt idx="3973">
                  <c:v>172.85861398848044</c:v>
                </c:pt>
                <c:pt idx="3974">
                  <c:v>172.93916373487724</c:v>
                </c:pt>
                <c:pt idx="3975">
                  <c:v>173.0197302677239</c:v>
                </c:pt>
                <c:pt idx="3976">
                  <c:v>173.10031358548633</c:v>
                </c:pt>
                <c:pt idx="3977">
                  <c:v>173.18091368662994</c:v>
                </c:pt>
                <c:pt idx="3978">
                  <c:v>173.26153056961959</c:v>
                </c:pt>
                <c:pt idx="3979">
                  <c:v>173.34216423291929</c:v>
                </c:pt>
                <c:pt idx="3980">
                  <c:v>173.42281467499231</c:v>
                </c:pt>
                <c:pt idx="3981">
                  <c:v>173.50348189430116</c:v>
                </c:pt>
                <c:pt idx="3982">
                  <c:v>173.58416588930768</c:v>
                </c:pt>
                <c:pt idx="3983">
                  <c:v>173.66486665847313</c:v>
                </c:pt>
                <c:pt idx="3984">
                  <c:v>173.74558420025753</c:v>
                </c:pt>
                <c:pt idx="3985">
                  <c:v>173.82631851312095</c:v>
                </c:pt>
                <c:pt idx="3986">
                  <c:v>173.90706959552199</c:v>
                </c:pt>
                <c:pt idx="3987">
                  <c:v>173.98783744591896</c:v>
                </c:pt>
                <c:pt idx="3988">
                  <c:v>174.06862206276921</c:v>
                </c:pt>
                <c:pt idx="3989">
                  <c:v>174.1494234445295</c:v>
                </c:pt>
                <c:pt idx="3990">
                  <c:v>174.2302415896558</c:v>
                </c:pt>
                <c:pt idx="3991">
                  <c:v>174.31107649660353</c:v>
                </c:pt>
                <c:pt idx="3992">
                  <c:v>174.391928163827</c:v>
                </c:pt>
                <c:pt idx="3993">
                  <c:v>174.47279658978013</c:v>
                </c:pt>
                <c:pt idx="3994">
                  <c:v>174.55368177291598</c:v>
                </c:pt>
                <c:pt idx="3995">
                  <c:v>174.63458371168676</c:v>
                </c:pt>
                <c:pt idx="3996">
                  <c:v>174.71550240454414</c:v>
                </c:pt>
                <c:pt idx="3997">
                  <c:v>174.79643784993917</c:v>
                </c:pt>
                <c:pt idx="3998">
                  <c:v>174.87739004632161</c:v>
                </c:pt>
                <c:pt idx="3999">
                  <c:v>174.95835899214109</c:v>
                </c:pt>
                <c:pt idx="4000">
                  <c:v>175.03934468584617</c:v>
                </c:pt>
                <c:pt idx="4001">
                  <c:v>175.12034712588502</c:v>
                </c:pt>
                <c:pt idx="4002">
                  <c:v>175.20136631070451</c:v>
                </c:pt>
                <c:pt idx="4003">
                  <c:v>175.2824022387513</c:v>
                </c:pt>
                <c:pt idx="4004">
                  <c:v>175.363454908471</c:v>
                </c:pt>
                <c:pt idx="4005">
                  <c:v>175.44452431830868</c:v>
                </c:pt>
                <c:pt idx="4006">
                  <c:v>175.52561046670868</c:v>
                </c:pt>
                <c:pt idx="4007">
                  <c:v>175.60671335211433</c:v>
                </c:pt>
                <c:pt idx="4008">
                  <c:v>175.68783297296841</c:v>
                </c:pt>
                <c:pt idx="4009">
                  <c:v>175.76896932771314</c:v>
                </c:pt>
                <c:pt idx="4010">
                  <c:v>175.85012241478972</c:v>
                </c:pt>
                <c:pt idx="4011">
                  <c:v>175.93129223263873</c:v>
                </c:pt>
                <c:pt idx="4012">
                  <c:v>176.01247877970002</c:v>
                </c:pt>
                <c:pt idx="4013">
                  <c:v>176.09368205441268</c:v>
                </c:pt>
                <c:pt idx="4014">
                  <c:v>176.17490205521511</c:v>
                </c:pt>
                <c:pt idx="4015">
                  <c:v>176.2561387805448</c:v>
                </c:pt>
                <c:pt idx="4016">
                  <c:v>176.33739222883878</c:v>
                </c:pt>
                <c:pt idx="4017">
                  <c:v>176.4186623985332</c:v>
                </c:pt>
                <c:pt idx="4018">
                  <c:v>176.49994928806333</c:v>
                </c:pt>
                <c:pt idx="4019">
                  <c:v>176.581252895864</c:v>
                </c:pt>
                <c:pt idx="4020">
                  <c:v>176.66257322036896</c:v>
                </c:pt>
                <c:pt idx="4021">
                  <c:v>176.74391026001155</c:v>
                </c:pt>
                <c:pt idx="4022">
                  <c:v>176.82526401322423</c:v>
                </c:pt>
                <c:pt idx="4023">
                  <c:v>176.90663447843849</c:v>
                </c:pt>
                <c:pt idx="4024">
                  <c:v>176.98802165408563</c:v>
                </c:pt>
                <c:pt idx="4025">
                  <c:v>177.0694255385956</c:v>
                </c:pt>
                <c:pt idx="4026">
                  <c:v>177.15084613039801</c:v>
                </c:pt>
                <c:pt idx="4027">
                  <c:v>177.2322834279216</c:v>
                </c:pt>
                <c:pt idx="4028">
                  <c:v>177.31373742959431</c:v>
                </c:pt>
                <c:pt idx="4029">
                  <c:v>177.39520813384351</c:v>
                </c:pt>
                <c:pt idx="4030">
                  <c:v>177.47669553909566</c:v>
                </c:pt>
                <c:pt idx="4031">
                  <c:v>177.55819964377653</c:v>
                </c:pt>
                <c:pt idx="4032">
                  <c:v>177.63972044631117</c:v>
                </c:pt>
                <c:pt idx="4033">
                  <c:v>177.72125794512394</c:v>
                </c:pt>
                <c:pt idx="4034">
                  <c:v>177.80281213863822</c:v>
                </c:pt>
                <c:pt idx="4035">
                  <c:v>177.88438302527689</c:v>
                </c:pt>
                <c:pt idx="4036">
                  <c:v>177.9659706034621</c:v>
                </c:pt>
                <c:pt idx="4037">
                  <c:v>178.0475748716151</c:v>
                </c:pt>
                <c:pt idx="4038">
                  <c:v>178.12919582815647</c:v>
                </c:pt>
                <c:pt idx="4039">
                  <c:v>178.21083347150608</c:v>
                </c:pt>
                <c:pt idx="4040">
                  <c:v>178.29248780008302</c:v>
                </c:pt>
                <c:pt idx="4041">
                  <c:v>178.37415881230552</c:v>
                </c:pt>
                <c:pt idx="4042">
                  <c:v>178.45584650659134</c:v>
                </c:pt>
                <c:pt idx="4043">
                  <c:v>178.53755088135708</c:v>
                </c:pt>
                <c:pt idx="4044">
                  <c:v>178.6192719350191</c:v>
                </c:pt>
                <c:pt idx="4045">
                  <c:v>178.7010096659927</c:v>
                </c:pt>
                <c:pt idx="4046">
                  <c:v>178.78276407269249</c:v>
                </c:pt>
                <c:pt idx="4047">
                  <c:v>178.86453515353219</c:v>
                </c:pt>
                <c:pt idx="4048">
                  <c:v>178.94632290692522</c:v>
                </c:pt>
                <c:pt idx="4049">
                  <c:v>179.02812733128377</c:v>
                </c:pt>
                <c:pt idx="4050">
                  <c:v>179.10994842501933</c:v>
                </c:pt>
                <c:pt idx="4051">
                  <c:v>179.19178618654288</c:v>
                </c:pt>
                <c:pt idx="4052">
                  <c:v>179.27364061426468</c:v>
                </c:pt>
                <c:pt idx="4053">
                  <c:v>179.35551170659409</c:v>
                </c:pt>
                <c:pt idx="4054">
                  <c:v>179.43739946193963</c:v>
                </c:pt>
                <c:pt idx="4055">
                  <c:v>179.51930387870931</c:v>
                </c:pt>
                <c:pt idx="4056">
                  <c:v>179.60122495531013</c:v>
                </c:pt>
                <c:pt idx="4057">
                  <c:v>179.68316269014841</c:v>
                </c:pt>
                <c:pt idx="4058">
                  <c:v>179.76511708163022</c:v>
                </c:pt>
                <c:pt idx="4059">
                  <c:v>179.84708812815998</c:v>
                </c:pt>
                <c:pt idx="4060">
                  <c:v>179.92907582814203</c:v>
                </c:pt>
                <c:pt idx="4061">
                  <c:v>180.01108017997979</c:v>
                </c:pt>
                <c:pt idx="4062">
                  <c:v>180.09310118207591</c:v>
                </c:pt>
                <c:pt idx="4063">
                  <c:v>180.17513883283209</c:v>
                </c:pt>
                <c:pt idx="4064">
                  <c:v>180.2571931306498</c:v>
                </c:pt>
                <c:pt idx="4065">
                  <c:v>180.33926407392909</c:v>
                </c:pt>
                <c:pt idx="4066">
                  <c:v>180.42135166106979</c:v>
                </c:pt>
                <c:pt idx="4067">
                  <c:v>180.50345589047078</c:v>
                </c:pt>
                <c:pt idx="4068">
                  <c:v>180.58557676053019</c:v>
                </c:pt>
                <c:pt idx="4069">
                  <c:v>180.66771426964536</c:v>
                </c:pt>
                <c:pt idx="4070">
                  <c:v>180.74986841621296</c:v>
                </c:pt>
                <c:pt idx="4071">
                  <c:v>180.83203919862882</c:v>
                </c:pt>
                <c:pt idx="4072">
                  <c:v>180.91422661528821</c:v>
                </c:pt>
                <c:pt idx="4073">
                  <c:v>180.99643066458529</c:v>
                </c:pt>
                <c:pt idx="4074">
                  <c:v>181.07865134491379</c:v>
                </c:pt>
                <c:pt idx="4075">
                  <c:v>181.16088865466659</c:v>
                </c:pt>
                <c:pt idx="4076">
                  <c:v>181.24314259223578</c:v>
                </c:pt>
                <c:pt idx="4077">
                  <c:v>181.32541315601281</c:v>
                </c:pt>
                <c:pt idx="4078">
                  <c:v>181.40770034438819</c:v>
                </c:pt>
                <c:pt idx="4079">
                  <c:v>181.49000415575179</c:v>
                </c:pt>
                <c:pt idx="4080">
                  <c:v>181.57232458849282</c:v>
                </c:pt>
                <c:pt idx="4081">
                  <c:v>181.65466164099939</c:v>
                </c:pt>
                <c:pt idx="4082">
                  <c:v>181.73701531165929</c:v>
                </c:pt>
                <c:pt idx="4083">
                  <c:v>181.81938559885927</c:v>
                </c:pt>
                <c:pt idx="4084">
                  <c:v>181.90177250098549</c:v>
                </c:pt>
                <c:pt idx="4085">
                  <c:v>181.98417601642325</c:v>
                </c:pt>
                <c:pt idx="4086">
                  <c:v>182.06659614355698</c:v>
                </c:pt>
                <c:pt idx="4087">
                  <c:v>182.14903288077059</c:v>
                </c:pt>
                <c:pt idx="4088">
                  <c:v>182.23148622644726</c:v>
                </c:pt>
                <c:pt idx="4089">
                  <c:v>182.31395617896911</c:v>
                </c:pt>
                <c:pt idx="4090">
                  <c:v>182.39644273671769</c:v>
                </c:pt>
                <c:pt idx="4091">
                  <c:v>182.47894589807402</c:v>
                </c:pt>
                <c:pt idx="4092">
                  <c:v>182.56146566141777</c:v>
                </c:pt>
                <c:pt idx="4093">
                  <c:v>182.64400202512843</c:v>
                </c:pt>
                <c:pt idx="4094">
                  <c:v>182.72655498758459</c:v>
                </c:pt>
                <c:pt idx="4095">
                  <c:v>182.80912454716389</c:v>
                </c:pt>
                <c:pt idx="4096">
                  <c:v>182.89171070224333</c:v>
                </c:pt>
                <c:pt idx="4097">
                  <c:v>182.97431345119909</c:v>
                </c:pt>
                <c:pt idx="4098">
                  <c:v>183.0569327924068</c:v>
                </c:pt>
                <c:pt idx="4099">
                  <c:v>183.139568724241</c:v>
                </c:pt>
                <c:pt idx="4100">
                  <c:v>183.22222124507593</c:v>
                </c:pt>
                <c:pt idx="4101">
                  <c:v>183.30489035328452</c:v>
                </c:pt>
                <c:pt idx="4102">
                  <c:v>183.38757604723935</c:v>
                </c:pt>
                <c:pt idx="4103">
                  <c:v>183.47027832531211</c:v>
                </c:pt>
                <c:pt idx="4104">
                  <c:v>183.55299718587364</c:v>
                </c:pt>
                <c:pt idx="4105">
                  <c:v>183.6357326272942</c:v>
                </c:pt>
                <c:pt idx="4106">
                  <c:v>183.7184846479432</c:v>
                </c:pt>
                <c:pt idx="4107">
                  <c:v>183.80125324618919</c:v>
                </c:pt>
                <c:pt idx="4108">
                  <c:v>183.88403842040012</c:v>
                </c:pt>
                <c:pt idx="4109">
                  <c:v>183.96684016894321</c:v>
                </c:pt>
                <c:pt idx="4110">
                  <c:v>184.04965849018456</c:v>
                </c:pt>
                <c:pt idx="4111">
                  <c:v>184.13249338249017</c:v>
                </c:pt>
                <c:pt idx="4112">
                  <c:v>184.2153448442244</c:v>
                </c:pt>
                <c:pt idx="4113">
                  <c:v>184.29821287375171</c:v>
                </c:pt>
                <c:pt idx="4114">
                  <c:v>184.38109746943536</c:v>
                </c:pt>
                <c:pt idx="4115">
                  <c:v>184.4639986296377</c:v>
                </c:pt>
                <c:pt idx="4116">
                  <c:v>184.54691635272076</c:v>
                </c:pt>
                <c:pt idx="4117">
                  <c:v>184.62985063704528</c:v>
                </c:pt>
                <c:pt idx="4118">
                  <c:v>184.7128014809719</c:v>
                </c:pt>
                <c:pt idx="4119">
                  <c:v>184.7957688828599</c:v>
                </c:pt>
                <c:pt idx="4120">
                  <c:v>184.87875284106806</c:v>
                </c:pt>
                <c:pt idx="4121">
                  <c:v>184.96175335395441</c:v>
                </c:pt>
                <c:pt idx="4122">
                  <c:v>185.04477041987596</c:v>
                </c:pt>
                <c:pt idx="4123">
                  <c:v>185.12780403718949</c:v>
                </c:pt>
                <c:pt idx="4124">
                  <c:v>185.21085420425044</c:v>
                </c:pt>
                <c:pt idx="4125">
                  <c:v>185.29392091941389</c:v>
                </c:pt>
                <c:pt idx="4126">
                  <c:v>185.37700418103393</c:v>
                </c:pt>
                <c:pt idx="4127">
                  <c:v>185.46010398746395</c:v>
                </c:pt>
                <c:pt idx="4128">
                  <c:v>185.54322033705651</c:v>
                </c:pt>
                <c:pt idx="4129">
                  <c:v>185.62635322816348</c:v>
                </c:pt>
                <c:pt idx="4130">
                  <c:v>185.70950265913604</c:v>
                </c:pt>
                <c:pt idx="4131">
                  <c:v>185.79266862832466</c:v>
                </c:pt>
                <c:pt idx="4132">
                  <c:v>185.87585113407863</c:v>
                </c:pt>
                <c:pt idx="4133">
                  <c:v>185.95905017474684</c:v>
                </c:pt>
                <c:pt idx="4134">
                  <c:v>186.04226574867758</c:v>
                </c:pt>
                <c:pt idx="4135">
                  <c:v>186.12549785421774</c:v>
                </c:pt>
                <c:pt idx="4136">
                  <c:v>186.20874648971403</c:v>
                </c:pt>
                <c:pt idx="4137">
                  <c:v>186.29201165351211</c:v>
                </c:pt>
                <c:pt idx="4138">
                  <c:v>186.37529334395711</c:v>
                </c:pt>
                <c:pt idx="4139">
                  <c:v>186.45859155939303</c:v>
                </c:pt>
                <c:pt idx="4140">
                  <c:v>186.5419062981633</c:v>
                </c:pt>
                <c:pt idx="4141">
                  <c:v>186.62523755861085</c:v>
                </c:pt>
                <c:pt idx="4142">
                  <c:v>186.70858533907727</c:v>
                </c:pt>
                <c:pt idx="4143">
                  <c:v>186.79194963790394</c:v>
                </c:pt>
                <c:pt idx="4144">
                  <c:v>186.87533045343116</c:v>
                </c:pt>
                <c:pt idx="4145">
                  <c:v>186.95872778399834</c:v>
                </c:pt>
                <c:pt idx="4146">
                  <c:v>187.04214162794449</c:v>
                </c:pt>
                <c:pt idx="4147">
                  <c:v>187.12557198360778</c:v>
                </c:pt>
                <c:pt idx="4148">
                  <c:v>187.2090188493253</c:v>
                </c:pt>
                <c:pt idx="4149">
                  <c:v>187.29248222343361</c:v>
                </c:pt>
                <c:pt idx="4150">
                  <c:v>187.37596210426847</c:v>
                </c:pt>
                <c:pt idx="4151">
                  <c:v>187.45945849016499</c:v>
                </c:pt>
                <c:pt idx="4152">
                  <c:v>187.5429713794573</c:v>
                </c:pt>
                <c:pt idx="4153">
                  <c:v>187.62650077047877</c:v>
                </c:pt>
                <c:pt idx="4154">
                  <c:v>187.71004666156216</c:v>
                </c:pt>
                <c:pt idx="4155">
                  <c:v>187.7936090510394</c:v>
                </c:pt>
                <c:pt idx="4156">
                  <c:v>187.87718793724162</c:v>
                </c:pt>
                <c:pt idx="4157">
                  <c:v>187.96078331849915</c:v>
                </c:pt>
                <c:pt idx="4158">
                  <c:v>188.04439519314144</c:v>
                </c:pt>
                <c:pt idx="4159">
                  <c:v>188.12802355949762</c:v>
                </c:pt>
                <c:pt idx="4160">
                  <c:v>188.21166841589559</c:v>
                </c:pt>
                <c:pt idx="4161">
                  <c:v>188.29532976066258</c:v>
                </c:pt>
                <c:pt idx="4162">
                  <c:v>188.37900759212519</c:v>
                </c:pt>
                <c:pt idx="4163">
                  <c:v>188.46270190860912</c:v>
                </c:pt>
                <c:pt idx="4164">
                  <c:v>188.54641270843933</c:v>
                </c:pt>
                <c:pt idx="4165">
                  <c:v>188.63013998994001</c:v>
                </c:pt>
                <c:pt idx="4166">
                  <c:v>188.71388375143468</c:v>
                </c:pt>
                <c:pt idx="4167">
                  <c:v>188.79764399124588</c:v>
                </c:pt>
                <c:pt idx="4168">
                  <c:v>188.88142070769567</c:v>
                </c:pt>
                <c:pt idx="4169">
                  <c:v>188.96521389910478</c:v>
                </c:pt>
                <c:pt idx="4170">
                  <c:v>189.0490235637939</c:v>
                </c:pt>
                <c:pt idx="4171">
                  <c:v>189.13284970008249</c:v>
                </c:pt>
                <c:pt idx="4172">
                  <c:v>189.2166923062893</c:v>
                </c:pt>
                <c:pt idx="4173">
                  <c:v>189.3005513807324</c:v>
                </c:pt>
                <c:pt idx="4174">
                  <c:v>189.38442692172902</c:v>
                </c:pt>
                <c:pt idx="4175">
                  <c:v>189.46831892759565</c:v>
                </c:pt>
                <c:pt idx="4176">
                  <c:v>189.55222739664794</c:v>
                </c:pt>
                <c:pt idx="4177">
                  <c:v>189.63615232720079</c:v>
                </c:pt>
                <c:pt idx="4178">
                  <c:v>189.72009371756837</c:v>
                </c:pt>
                <c:pt idx="4179">
                  <c:v>189.80405156606406</c:v>
                </c:pt>
                <c:pt idx="4180">
                  <c:v>189.88802587100054</c:v>
                </c:pt>
                <c:pt idx="4181">
                  <c:v>189.97201663068955</c:v>
                </c:pt>
                <c:pt idx="4182">
                  <c:v>190.05602384344209</c:v>
                </c:pt>
                <c:pt idx="4183">
                  <c:v>190.14004750756851</c:v>
                </c:pt>
                <c:pt idx="4184">
                  <c:v>190.22408762137823</c:v>
                </c:pt>
                <c:pt idx="4185">
                  <c:v>190.30814418318022</c:v>
                </c:pt>
                <c:pt idx="4186">
                  <c:v>190.39221719128221</c:v>
                </c:pt>
                <c:pt idx="4187">
                  <c:v>190.47630664399134</c:v>
                </c:pt>
                <c:pt idx="4188">
                  <c:v>190.56041253961413</c:v>
                </c:pt>
                <c:pt idx="4189">
                  <c:v>190.64453487645608</c:v>
                </c:pt>
                <c:pt idx="4190">
                  <c:v>190.72867365282218</c:v>
                </c:pt>
                <c:pt idx="4191">
                  <c:v>190.81282886701644</c:v>
                </c:pt>
                <c:pt idx="4192">
                  <c:v>190.89700051734209</c:v>
                </c:pt>
                <c:pt idx="4193">
                  <c:v>190.98118860210172</c:v>
                </c:pt>
                <c:pt idx="4194">
                  <c:v>191.06539311959699</c:v>
                </c:pt>
                <c:pt idx="4195">
                  <c:v>191.14961406812895</c:v>
                </c:pt>
                <c:pt idx="4196">
                  <c:v>191.23385144599777</c:v>
                </c:pt>
                <c:pt idx="4197">
                  <c:v>191.31810525150289</c:v>
                </c:pt>
                <c:pt idx="4198">
                  <c:v>191.4023754829428</c:v>
                </c:pt>
                <c:pt idx="4199">
                  <c:v>191.48666213861549</c:v>
                </c:pt>
                <c:pt idx="4200">
                  <c:v>191.57096521681805</c:v>
                </c:pt>
                <c:pt idx="4201">
                  <c:v>191.65528471584668</c:v>
                </c:pt>
                <c:pt idx="4202">
                  <c:v>191.73962063399688</c:v>
                </c:pt>
                <c:pt idx="4203">
                  <c:v>191.82397296956358</c:v>
                </c:pt>
                <c:pt idx="4204">
                  <c:v>191.90834172084058</c:v>
                </c:pt>
                <c:pt idx="4205">
                  <c:v>191.99272688612112</c:v>
                </c:pt>
                <c:pt idx="4206">
                  <c:v>192.07712846369753</c:v>
                </c:pt>
                <c:pt idx="4207">
                  <c:v>192.16154645186151</c:v>
                </c:pt>
                <c:pt idx="4208">
                  <c:v>192.245980848904</c:v>
                </c:pt>
                <c:pt idx="4209">
                  <c:v>192.33043165311494</c:v>
                </c:pt>
                <c:pt idx="4210">
                  <c:v>192.41489886278362</c:v>
                </c:pt>
                <c:pt idx="4211">
                  <c:v>192.49938247619846</c:v>
                </c:pt>
                <c:pt idx="4212">
                  <c:v>192.58388249164747</c:v>
                </c:pt>
                <c:pt idx="4213">
                  <c:v>192.66839890741744</c:v>
                </c:pt>
                <c:pt idx="4214">
                  <c:v>192.75293172179451</c:v>
                </c:pt>
                <c:pt idx="4215">
                  <c:v>192.83748093306423</c:v>
                </c:pt>
                <c:pt idx="4216">
                  <c:v>192.92204653951092</c:v>
                </c:pt>
                <c:pt idx="4217">
                  <c:v>193.0066285394187</c:v>
                </c:pt>
                <c:pt idx="4218">
                  <c:v>193.09122693107054</c:v>
                </c:pt>
                <c:pt idx="4219">
                  <c:v>193.17584171274856</c:v>
                </c:pt>
                <c:pt idx="4220">
                  <c:v>193.26047288273443</c:v>
                </c:pt>
                <c:pt idx="4221">
                  <c:v>193.34512043930877</c:v>
                </c:pt>
                <c:pt idx="4222">
                  <c:v>193.42978438075158</c:v>
                </c:pt>
                <c:pt idx="4223">
                  <c:v>193.51446470534194</c:v>
                </c:pt>
                <c:pt idx="4224">
                  <c:v>193.59916141135827</c:v>
                </c:pt>
                <c:pt idx="4225">
                  <c:v>193.68387449707816</c:v>
                </c:pt>
                <c:pt idx="4226">
                  <c:v>193.76860396077836</c:v>
                </c:pt>
                <c:pt idx="4227">
                  <c:v>193.85334980073495</c:v>
                </c:pt>
                <c:pt idx="4228">
                  <c:v>193.93811201522317</c:v>
                </c:pt>
                <c:pt idx="4229">
                  <c:v>194.02289060251729</c:v>
                </c:pt>
                <c:pt idx="4230">
                  <c:v>194.10768556089127</c:v>
                </c:pt>
                <c:pt idx="4231">
                  <c:v>194.19249688861785</c:v>
                </c:pt>
                <c:pt idx="4232">
                  <c:v>194.27732458396909</c:v>
                </c:pt>
                <c:pt idx="4233">
                  <c:v>194.36216864521654</c:v>
                </c:pt>
                <c:pt idx="4234">
                  <c:v>194.44702907063052</c:v>
                </c:pt>
                <c:pt idx="4235">
                  <c:v>194.53190585848083</c:v>
                </c:pt>
                <c:pt idx="4236">
                  <c:v>194.61679900703649</c:v>
                </c:pt>
                <c:pt idx="4237">
                  <c:v>194.70170851456578</c:v>
                </c:pt>
                <c:pt idx="4238">
                  <c:v>194.78663437933599</c:v>
                </c:pt>
                <c:pt idx="4239">
                  <c:v>194.87157659961389</c:v>
                </c:pt>
                <c:pt idx="4240">
                  <c:v>194.9565351736652</c:v>
                </c:pt>
                <c:pt idx="4241">
                  <c:v>195.04151009975496</c:v>
                </c:pt>
                <c:pt idx="4242">
                  <c:v>195.12650137614756</c:v>
                </c:pt>
                <c:pt idx="4243">
                  <c:v>195.21150900110635</c:v>
                </c:pt>
                <c:pt idx="4244">
                  <c:v>195.29653297289431</c:v>
                </c:pt>
                <c:pt idx="4245">
                  <c:v>195.38157328977309</c:v>
                </c:pt>
                <c:pt idx="4246">
                  <c:v>195.46662995000403</c:v>
                </c:pt>
                <c:pt idx="4247">
                  <c:v>195.55170295184726</c:v>
                </c:pt>
                <c:pt idx="4248">
                  <c:v>195.63679229356254</c:v>
                </c:pt>
                <c:pt idx="4249">
                  <c:v>195.7218979734088</c:v>
                </c:pt>
                <c:pt idx="4250">
                  <c:v>195.80701998964372</c:v>
                </c:pt>
                <c:pt idx="4251">
                  <c:v>195.89215834052476</c:v>
                </c:pt>
                <c:pt idx="4252">
                  <c:v>195.97731302430807</c:v>
                </c:pt>
                <c:pt idx="4253">
                  <c:v>196.06248403924971</c:v>
                </c:pt>
                <c:pt idx="4254">
                  <c:v>196.14767138360421</c:v>
                </c:pt>
                <c:pt idx="4255">
                  <c:v>196.23287505562581</c:v>
                </c:pt>
                <c:pt idx="4256">
                  <c:v>196.31809505356779</c:v>
                </c:pt>
                <c:pt idx="4257">
                  <c:v>196.40333137568263</c:v>
                </c:pt>
                <c:pt idx="4258">
                  <c:v>196.48858402022199</c:v>
                </c:pt>
                <c:pt idx="4259">
                  <c:v>196.5738529854369</c:v>
                </c:pt>
                <c:pt idx="4260">
                  <c:v>196.65913826957748</c:v>
                </c:pt>
                <c:pt idx="4261">
                  <c:v>196.74443987089322</c:v>
                </c:pt>
                <c:pt idx="4262">
                  <c:v>196.82975778763253</c:v>
                </c:pt>
                <c:pt idx="4263">
                  <c:v>196.9150920180432</c:v>
                </c:pt>
                <c:pt idx="4264">
                  <c:v>197.00044256037239</c:v>
                </c:pt>
                <c:pt idx="4265">
                  <c:v>197.08580941286621</c:v>
                </c:pt>
                <c:pt idx="4266">
                  <c:v>197.17119257376999</c:v>
                </c:pt>
                <c:pt idx="4267">
                  <c:v>197.25659204132856</c:v>
                </c:pt>
                <c:pt idx="4268">
                  <c:v>197.34200781378584</c:v>
                </c:pt>
                <c:pt idx="4269">
                  <c:v>197.42743988938474</c:v>
                </c:pt>
                <c:pt idx="4270">
                  <c:v>197.51288826636747</c:v>
                </c:pt>
                <c:pt idx="4271">
                  <c:v>197.59835294297582</c:v>
                </c:pt>
                <c:pt idx="4272">
                  <c:v>197.68383391745022</c:v>
                </c:pt>
                <c:pt idx="4273">
                  <c:v>197.76933118803069</c:v>
                </c:pt>
                <c:pt idx="4274">
                  <c:v>197.85484475295652</c:v>
                </c:pt>
                <c:pt idx="4275">
                  <c:v>197.9403746104658</c:v>
                </c:pt>
                <c:pt idx="4276">
                  <c:v>198.02592075879622</c:v>
                </c:pt>
                <c:pt idx="4277">
                  <c:v>198.11148319618448</c:v>
                </c:pt>
                <c:pt idx="4278">
                  <c:v>198.19706192086676</c:v>
                </c:pt>
                <c:pt idx="4279">
                  <c:v>198.28265693107807</c:v>
                </c:pt>
                <c:pt idx="4280">
                  <c:v>198.3682682250529</c:v>
                </c:pt>
                <c:pt idx="4281">
                  <c:v>198.4538958010248</c:v>
                </c:pt>
                <c:pt idx="4282">
                  <c:v>198.53953965722673</c:v>
                </c:pt>
                <c:pt idx="4283">
                  <c:v>198.62519979189048</c:v>
                </c:pt>
                <c:pt idx="4284">
                  <c:v>198.71087620324764</c:v>
                </c:pt>
                <c:pt idx="4285">
                  <c:v>198.79656888952846</c:v>
                </c:pt>
                <c:pt idx="4286">
                  <c:v>198.88227784896284</c:v>
                </c:pt>
                <c:pt idx="4287">
                  <c:v>198.96800307977929</c:v>
                </c:pt>
                <c:pt idx="4288">
                  <c:v>199.05374458020609</c:v>
                </c:pt>
                <c:pt idx="4289">
                  <c:v>199.1395023484707</c:v>
                </c:pt>
                <c:pt idx="4290">
                  <c:v>199.22527638279956</c:v>
                </c:pt>
                <c:pt idx="4291">
                  <c:v>199.31106668141831</c:v>
                </c:pt>
                <c:pt idx="4292">
                  <c:v>199.39687324255186</c:v>
                </c:pt>
                <c:pt idx="4293">
                  <c:v>199.48269606442452</c:v>
                </c:pt>
                <c:pt idx="4294">
                  <c:v>199.5685351452596</c:v>
                </c:pt>
                <c:pt idx="4295">
                  <c:v>199.65439048327963</c:v>
                </c:pt>
                <c:pt idx="4296">
                  <c:v>199.74026207670636</c:v>
                </c:pt>
                <c:pt idx="4297">
                  <c:v>199.82614992376094</c:v>
                </c:pt>
                <c:pt idx="4298">
                  <c:v>199.9120540226634</c:v>
                </c:pt>
                <c:pt idx="4299">
                  <c:v>199.99797437163332</c:v>
                </c:pt>
                <c:pt idx="4300">
                  <c:v>200.08391096888911</c:v>
                </c:pt>
                <c:pt idx="4301">
                  <c:v>200.16986381264877</c:v>
                </c:pt>
                <c:pt idx="4302">
                  <c:v>200.25583290112939</c:v>
                </c:pt>
                <c:pt idx="4303">
                  <c:v>200.3418182325471</c:v>
                </c:pt>
                <c:pt idx="4304">
                  <c:v>200.42781980511734</c:v>
                </c:pt>
                <c:pt idx="4305">
                  <c:v>200.5138376170548</c:v>
                </c:pt>
                <c:pt idx="4306">
                  <c:v>200.59987166657336</c:v>
                </c:pt>
                <c:pt idx="4307">
                  <c:v>200.68592195188629</c:v>
                </c:pt>
                <c:pt idx="4308">
                  <c:v>200.7719884712057</c:v>
                </c:pt>
                <c:pt idx="4309">
                  <c:v>200.85807122274309</c:v>
                </c:pt>
                <c:pt idx="4310">
                  <c:v>200.94417020470917</c:v>
                </c:pt>
                <c:pt idx="4311">
                  <c:v>201.03028541531401</c:v>
                </c:pt>
                <c:pt idx="4312">
                  <c:v>201.11641685276663</c:v>
                </c:pt>
                <c:pt idx="4313">
                  <c:v>201.20256451527538</c:v>
                </c:pt>
                <c:pt idx="4314">
                  <c:v>201.28872840104779</c:v>
                </c:pt>
                <c:pt idx="4315">
                  <c:v>201.37490850829073</c:v>
                </c:pt>
                <c:pt idx="4316">
                  <c:v>201.46110483521002</c:v>
                </c:pt>
                <c:pt idx="4317">
                  <c:v>201.54731738001095</c:v>
                </c:pt>
                <c:pt idx="4318">
                  <c:v>201.63354614089778</c:v>
                </c:pt>
                <c:pt idx="4319">
                  <c:v>201.71979111607416</c:v>
                </c:pt>
                <c:pt idx="4320">
                  <c:v>201.806052303743</c:v>
                </c:pt>
                <c:pt idx="4321">
                  <c:v>201.89232970210622</c:v>
                </c:pt>
                <c:pt idx="4322">
                  <c:v>201.97862330936499</c:v>
                </c:pt>
                <c:pt idx="4323">
                  <c:v>202.06493312371978</c:v>
                </c:pt>
                <c:pt idx="4324">
                  <c:v>202.1512591433702</c:v>
                </c:pt>
                <c:pt idx="4325">
                  <c:v>202.23760136651518</c:v>
                </c:pt>
                <c:pt idx="4326">
                  <c:v>202.32395979135254</c:v>
                </c:pt>
                <c:pt idx="4327">
                  <c:v>202.41033441607982</c:v>
                </c:pt>
                <c:pt idx="4328">
                  <c:v>202.4967252388933</c:v>
                </c:pt>
                <c:pt idx="4329">
                  <c:v>202.58313225798869</c:v>
                </c:pt>
                <c:pt idx="4330">
                  <c:v>202.66955547156084</c:v>
                </c:pt>
                <c:pt idx="4331">
                  <c:v>202.75599487780389</c:v>
                </c:pt>
                <c:pt idx="4332">
                  <c:v>202.84245047491109</c:v>
                </c:pt>
                <c:pt idx="4333">
                  <c:v>202.928922261075</c:v>
                </c:pt>
                <c:pt idx="4334">
                  <c:v>203.01541023448718</c:v>
                </c:pt>
                <c:pt idx="4335">
                  <c:v>203.10191439333866</c:v>
                </c:pt>
                <c:pt idx="4336">
                  <c:v>203.18843473581961</c:v>
                </c:pt>
                <c:pt idx="4337">
                  <c:v>203.27497126011903</c:v>
                </c:pt>
                <c:pt idx="4338">
                  <c:v>203.361523964426</c:v>
                </c:pt>
                <c:pt idx="4339">
                  <c:v>203.44809284692781</c:v>
                </c:pt>
                <c:pt idx="4340">
                  <c:v>203.53467790581146</c:v>
                </c:pt>
                <c:pt idx="4341">
                  <c:v>203.62127913926329</c:v>
                </c:pt>
                <c:pt idx="4342">
                  <c:v>203.70789654546849</c:v>
                </c:pt>
                <c:pt idx="4343">
                  <c:v>203.79453012261177</c:v>
                </c:pt>
                <c:pt idx="4344">
                  <c:v>203.88117986887681</c:v>
                </c:pt>
                <c:pt idx="4345">
                  <c:v>203.96784578244649</c:v>
                </c:pt>
                <c:pt idx="4346">
                  <c:v>204.05452786150309</c:v>
                </c:pt>
                <c:pt idx="4347">
                  <c:v>204.141226104228</c:v>
                </c:pt>
                <c:pt idx="4348">
                  <c:v>204.22794050880191</c:v>
                </c:pt>
                <c:pt idx="4349">
                  <c:v>204.31467107340438</c:v>
                </c:pt>
                <c:pt idx="4350">
                  <c:v>204.40141779621462</c:v>
                </c:pt>
                <c:pt idx="4351">
                  <c:v>204.48818067541072</c:v>
                </c:pt>
                <c:pt idx="4352">
                  <c:v>204.57495970917014</c:v>
                </c:pt>
                <c:pt idx="4353">
                  <c:v>204.66175489566959</c:v>
                </c:pt>
                <c:pt idx="4354">
                  <c:v>204.74856623308477</c:v>
                </c:pt>
                <c:pt idx="4355">
                  <c:v>204.8353937195908</c:v>
                </c:pt>
                <c:pt idx="4356">
                  <c:v>204.92223735336185</c:v>
                </c:pt>
                <c:pt idx="4357">
                  <c:v>205.00909713257138</c:v>
                </c:pt>
                <c:pt idx="4358">
                  <c:v>205.09597305539199</c:v>
                </c:pt>
                <c:pt idx="4359">
                  <c:v>205.18286511999571</c:v>
                </c:pt>
                <c:pt idx="4360">
                  <c:v>205.26977332455334</c:v>
                </c:pt>
                <c:pt idx="4361">
                  <c:v>205.35669766723544</c:v>
                </c:pt>
                <c:pt idx="4362">
                  <c:v>205.44363814621119</c:v>
                </c:pt>
                <c:pt idx="4363">
                  <c:v>205.53059475964946</c:v>
                </c:pt>
                <c:pt idx="4364">
                  <c:v>205.61756750571809</c:v>
                </c:pt>
                <c:pt idx="4365">
                  <c:v>205.70455638258409</c:v>
                </c:pt>
                <c:pt idx="4366">
                  <c:v>205.79156138841392</c:v>
                </c:pt>
                <c:pt idx="4367">
                  <c:v>205.87858252137283</c:v>
                </c:pt>
                <c:pt idx="4368">
                  <c:v>205.96561977962571</c:v>
                </c:pt>
                <c:pt idx="4369">
                  <c:v>206.05267316133637</c:v>
                </c:pt>
                <c:pt idx="4370">
                  <c:v>206.13974266466795</c:v>
                </c:pt>
                <c:pt idx="4371">
                  <c:v>206.22682828778289</c:v>
                </c:pt>
                <c:pt idx="4372">
                  <c:v>206.31393002884244</c:v>
                </c:pt>
                <c:pt idx="4373">
                  <c:v>206.40104788600752</c:v>
                </c:pt>
                <c:pt idx="4374">
                  <c:v>206.48818185743806</c:v>
                </c:pt>
                <c:pt idx="4375">
                  <c:v>206.57533194129303</c:v>
                </c:pt>
                <c:pt idx="4376">
                  <c:v>206.66249813573094</c:v>
                </c:pt>
                <c:pt idx="4377">
                  <c:v>206.74968043890908</c:v>
                </c:pt>
                <c:pt idx="4378">
                  <c:v>206.83687884898464</c:v>
                </c:pt>
                <c:pt idx="4379">
                  <c:v>206.92409336411311</c:v>
                </c:pt>
                <c:pt idx="4380">
                  <c:v>207.01132398244994</c:v>
                </c:pt>
                <c:pt idx="4381">
                  <c:v>207.09857070214926</c:v>
                </c:pt>
                <c:pt idx="4382">
                  <c:v>207.18583352136477</c:v>
                </c:pt>
                <c:pt idx="4383">
                  <c:v>207.27311243824929</c:v>
                </c:pt>
                <c:pt idx="4384">
                  <c:v>207.36040745095477</c:v>
                </c:pt>
                <c:pt idx="4385">
                  <c:v>207.44771855763224</c:v>
                </c:pt>
                <c:pt idx="4386">
                  <c:v>207.53504575643211</c:v>
                </c:pt>
                <c:pt idx="4387">
                  <c:v>207.62238904550412</c:v>
                </c:pt>
                <c:pt idx="4388">
                  <c:v>207.70974842299691</c:v>
                </c:pt>
                <c:pt idx="4389">
                  <c:v>207.79712388705849</c:v>
                </c:pt>
                <c:pt idx="4390">
                  <c:v>207.88451543583611</c:v>
                </c:pt>
                <c:pt idx="4391">
                  <c:v>207.97192306747601</c:v>
                </c:pt>
                <c:pt idx="4392">
                  <c:v>208.05934678012403</c:v>
                </c:pt>
                <c:pt idx="4393">
                  <c:v>208.14678657192479</c:v>
                </c:pt>
                <c:pt idx="4394">
                  <c:v>208.23424244102239</c:v>
                </c:pt>
                <c:pt idx="4395">
                  <c:v>208.32171438556003</c:v>
                </c:pt>
                <c:pt idx="4396">
                  <c:v>208.40920240368001</c:v>
                </c:pt>
                <c:pt idx="4397">
                  <c:v>208.49670649352402</c:v>
                </c:pt>
                <c:pt idx="4398">
                  <c:v>208.58422665323306</c:v>
                </c:pt>
                <c:pt idx="4399">
                  <c:v>208.67176288094677</c:v>
                </c:pt>
                <c:pt idx="4400">
                  <c:v>208.75931517480475</c:v>
                </c:pt>
                <c:pt idx="4401">
                  <c:v>208.84688353294518</c:v>
                </c:pt>
                <c:pt idx="4402">
                  <c:v>208.93446795350593</c:v>
                </c:pt>
                <c:pt idx="4403">
                  <c:v>209.02206843462363</c:v>
                </c:pt>
                <c:pt idx="4404">
                  <c:v>209.10968497443426</c:v>
                </c:pt>
                <c:pt idx="4405">
                  <c:v>209.19731757107343</c:v>
                </c:pt>
                <c:pt idx="4406">
                  <c:v>209.28496622267519</c:v>
                </c:pt>
                <c:pt idx="4407">
                  <c:v>209.37263092737342</c:v>
                </c:pt>
                <c:pt idx="4408">
                  <c:v>209.4603116833008</c:v>
                </c:pt>
                <c:pt idx="4409">
                  <c:v>209.54800848858963</c:v>
                </c:pt>
                <c:pt idx="4410">
                  <c:v>209.63572134137098</c:v>
                </c:pt>
                <c:pt idx="4411">
                  <c:v>209.72345023977527</c:v>
                </c:pt>
                <c:pt idx="4412">
                  <c:v>209.81119518193239</c:v>
                </c:pt>
                <c:pt idx="4413">
                  <c:v>209.89895616597113</c:v>
                </c:pt>
                <c:pt idx="4414">
                  <c:v>209.98673319001941</c:v>
                </c:pt>
                <c:pt idx="4415">
                  <c:v>210.07452625220461</c:v>
                </c:pt>
                <c:pt idx="4416">
                  <c:v>210.16233535065325</c:v>
                </c:pt>
                <c:pt idx="4417">
                  <c:v>210.25016048349093</c:v>
                </c:pt>
                <c:pt idx="4418">
                  <c:v>210.33800164884246</c:v>
                </c:pt>
                <c:pt idx="4419">
                  <c:v>210.42585884483219</c:v>
                </c:pt>
                <c:pt idx="4420">
                  <c:v>210.51373206958328</c:v>
                </c:pt>
                <c:pt idx="4421">
                  <c:v>210.60162132121806</c:v>
                </c:pt>
                <c:pt idx="4422">
                  <c:v>210.68952659785847</c:v>
                </c:pt>
                <c:pt idx="4423">
                  <c:v>210.77744789762536</c:v>
                </c:pt>
                <c:pt idx="4424">
                  <c:v>210.86538521863861</c:v>
                </c:pt>
                <c:pt idx="4425">
                  <c:v>210.95333855901782</c:v>
                </c:pt>
                <c:pt idx="4426">
                  <c:v>211.04130791688121</c:v>
                </c:pt>
                <c:pt idx="4427">
                  <c:v>211.12929329034665</c:v>
                </c:pt>
                <c:pt idx="4428">
                  <c:v>211.21729467753119</c:v>
                </c:pt>
                <c:pt idx="4429">
                  <c:v>211.30531207655071</c:v>
                </c:pt>
                <c:pt idx="4430">
                  <c:v>211.39334548552063</c:v>
                </c:pt>
                <c:pt idx="4431">
                  <c:v>211.48139490255542</c:v>
                </c:pt>
                <c:pt idx="4432">
                  <c:v>211.56946032576877</c:v>
                </c:pt>
                <c:pt idx="4433">
                  <c:v>211.65754175327382</c:v>
                </c:pt>
                <c:pt idx="4434">
                  <c:v>211.74563918318236</c:v>
                </c:pt>
                <c:pt idx="4435">
                  <c:v>211.83375261360598</c:v>
                </c:pt>
                <c:pt idx="4436">
                  <c:v>211.92188204265523</c:v>
                </c:pt>
                <c:pt idx="4437">
                  <c:v>212.01002746843972</c:v>
                </c:pt>
                <c:pt idx="4438">
                  <c:v>212.09818888906841</c:v>
                </c:pt>
                <c:pt idx="4439">
                  <c:v>212.18636630264945</c:v>
                </c:pt>
                <c:pt idx="4440">
                  <c:v>212.27455970729008</c:v>
                </c:pt>
                <c:pt idx="4441">
                  <c:v>212.362769101097</c:v>
                </c:pt>
                <c:pt idx="4442">
                  <c:v>212.45099448217601</c:v>
                </c:pt>
                <c:pt idx="4443">
                  <c:v>212.53923584863182</c:v>
                </c:pt>
                <c:pt idx="4444">
                  <c:v>212.62749319856877</c:v>
                </c:pt>
                <c:pt idx="4445">
                  <c:v>212.71576653009018</c:v>
                </c:pt>
                <c:pt idx="4446">
                  <c:v>212.80405584129858</c:v>
                </c:pt>
                <c:pt idx="4447">
                  <c:v>212.89236113029574</c:v>
                </c:pt>
                <c:pt idx="4448">
                  <c:v>212.98068239518258</c:v>
                </c:pt>
                <c:pt idx="4449">
                  <c:v>213.06901963405937</c:v>
                </c:pt>
                <c:pt idx="4450">
                  <c:v>213.15737284502552</c:v>
                </c:pt>
                <c:pt idx="4451">
                  <c:v>213.24574202617927</c:v>
                </c:pt>
                <c:pt idx="4452">
                  <c:v>213.33412717561882</c:v>
                </c:pt>
                <c:pt idx="4453">
                  <c:v>213.42252829144078</c:v>
                </c:pt>
                <c:pt idx="4454">
                  <c:v>213.51094537174168</c:v>
                </c:pt>
                <c:pt idx="4455">
                  <c:v>213.59937841461661</c:v>
                </c:pt>
                <c:pt idx="4456">
                  <c:v>213.68782741816023</c:v>
                </c:pt>
                <c:pt idx="4457">
                  <c:v>213.7762923804664</c:v>
                </c:pt>
                <c:pt idx="4458">
                  <c:v>213.86477329962796</c:v>
                </c:pt>
                <c:pt idx="4459">
                  <c:v>213.95327017373731</c:v>
                </c:pt>
                <c:pt idx="4460">
                  <c:v>214.04178300088566</c:v>
                </c:pt>
                <c:pt idx="4461">
                  <c:v>214.13031177916378</c:v>
                </c:pt>
                <c:pt idx="4462">
                  <c:v>214.21885650666138</c:v>
                </c:pt>
                <c:pt idx="4463">
                  <c:v>214.30741718146743</c:v>
                </c:pt>
                <c:pt idx="4464">
                  <c:v>214.39599380167002</c:v>
                </c:pt>
                <c:pt idx="4465">
                  <c:v>214.48458636535679</c:v>
                </c:pt>
                <c:pt idx="4466">
                  <c:v>214.5731948706142</c:v>
                </c:pt>
                <c:pt idx="4467">
                  <c:v>214.66181931552822</c:v>
                </c:pt>
                <c:pt idx="4468">
                  <c:v>214.75045969818359</c:v>
                </c:pt>
                <c:pt idx="4469">
                  <c:v>214.83911601666472</c:v>
                </c:pt>
                <c:pt idx="4470">
                  <c:v>214.92778826905499</c:v>
                </c:pt>
                <c:pt idx="4471">
                  <c:v>215.01647645343712</c:v>
                </c:pt>
                <c:pt idx="4472">
                  <c:v>215.10518056789266</c:v>
                </c:pt>
                <c:pt idx="4473">
                  <c:v>215.19390061050288</c:v>
                </c:pt>
                <c:pt idx="4474">
                  <c:v>215.28263657934798</c:v>
                </c:pt>
                <c:pt idx="4475">
                  <c:v>215.37138847250733</c:v>
                </c:pt>
                <c:pt idx="4476">
                  <c:v>215.46015628805961</c:v>
                </c:pt>
                <c:pt idx="4477">
                  <c:v>215.5489400240825</c:v>
                </c:pt>
                <c:pt idx="4478">
                  <c:v>215.63773967865322</c:v>
                </c:pt>
                <c:pt idx="4479">
                  <c:v>215.72655524984791</c:v>
                </c:pt>
                <c:pt idx="4480">
                  <c:v>215.81538673574218</c:v>
                </c:pt>
                <c:pt idx="4481">
                  <c:v>215.90423413441039</c:v>
                </c:pt>
                <c:pt idx="4482">
                  <c:v>215.99309744392673</c:v>
                </c:pt>
                <c:pt idx="4483">
                  <c:v>216.08197666236401</c:v>
                </c:pt>
                <c:pt idx="4484">
                  <c:v>216.17087178779451</c:v>
                </c:pt>
                <c:pt idx="4485">
                  <c:v>216.25978281828969</c:v>
                </c:pt>
                <c:pt idx="4486">
                  <c:v>216.34870975192032</c:v>
                </c:pt>
                <c:pt idx="4487">
                  <c:v>216.43765258675617</c:v>
                </c:pt>
                <c:pt idx="4488">
                  <c:v>216.52661132086627</c:v>
                </c:pt>
                <c:pt idx="4489">
                  <c:v>216.61558595231898</c:v>
                </c:pt>
                <c:pt idx="4490">
                  <c:v>216.70457647918175</c:v>
                </c:pt>
                <c:pt idx="4491">
                  <c:v>216.79358289952125</c:v>
                </c:pt>
                <c:pt idx="4492">
                  <c:v>216.88260521140342</c:v>
                </c:pt>
                <c:pt idx="4493">
                  <c:v>216.97164341289312</c:v>
                </c:pt>
                <c:pt idx="4494">
                  <c:v>217.06069750205481</c:v>
                </c:pt>
                <c:pt idx="4495">
                  <c:v>217.14976747695195</c:v>
                </c:pt>
                <c:pt idx="4496">
                  <c:v>217.23885333564726</c:v>
                </c:pt>
                <c:pt idx="4497">
                  <c:v>217.32795507620258</c:v>
                </c:pt>
                <c:pt idx="4498">
                  <c:v>217.41707269667899</c:v>
                </c:pt>
                <c:pt idx="4499">
                  <c:v>217.5062061951368</c:v>
                </c:pt>
                <c:pt idx="4500">
                  <c:v>217.59535556963559</c:v>
                </c:pt>
                <c:pt idx="4501">
                  <c:v>217.68452081823392</c:v>
                </c:pt>
                <c:pt idx="4502">
                  <c:v>217.77370193898986</c:v>
                </c:pt>
                <c:pt idx="4503">
                  <c:v>217.86289892996041</c:v>
                </c:pt>
                <c:pt idx="4504">
                  <c:v>217.95211178920189</c:v>
                </c:pt>
                <c:pt idx="4505">
                  <c:v>218.04134051476981</c:v>
                </c:pt>
                <c:pt idx="4506">
                  <c:v>218.13058510471893</c:v>
                </c:pt>
                <c:pt idx="4507">
                  <c:v>218.21984555710318</c:v>
                </c:pt>
                <c:pt idx="4508">
                  <c:v>218.30912186997571</c:v>
                </c:pt>
                <c:pt idx="4509">
                  <c:v>218.39841404138869</c:v>
                </c:pt>
                <c:pt idx="4510">
                  <c:v>218.48772206939393</c:v>
                </c:pt>
                <c:pt idx="4511">
                  <c:v>218.57704595204191</c:v>
                </c:pt>
                <c:pt idx="4512">
                  <c:v>218.66638568738259</c:v>
                </c:pt>
                <c:pt idx="4513">
                  <c:v>218.7557412734653</c:v>
                </c:pt>
                <c:pt idx="4514">
                  <c:v>218.84511270833818</c:v>
                </c:pt>
                <c:pt idx="4515">
                  <c:v>218.93449999004901</c:v>
                </c:pt>
                <c:pt idx="4516">
                  <c:v>219.02390311664431</c:v>
                </c:pt>
                <c:pt idx="4517">
                  <c:v>219.11332208617006</c:v>
                </c:pt>
                <c:pt idx="4518">
                  <c:v>219.2027568966717</c:v>
                </c:pt>
                <c:pt idx="4519">
                  <c:v>219.29220754619334</c:v>
                </c:pt>
                <c:pt idx="4520">
                  <c:v>219.38167403277839</c:v>
                </c:pt>
                <c:pt idx="4521">
                  <c:v>219.47115635447003</c:v>
                </c:pt>
                <c:pt idx="4522">
                  <c:v>219.56065450930996</c:v>
                </c:pt>
                <c:pt idx="4523">
                  <c:v>219.65016849533953</c:v>
                </c:pt>
                <c:pt idx="4524">
                  <c:v>219.7396983105989</c:v>
                </c:pt>
                <c:pt idx="4525">
                  <c:v>219.82924395312793</c:v>
                </c:pt>
                <c:pt idx="4526">
                  <c:v>219.9188054209651</c:v>
                </c:pt>
                <c:pt idx="4527">
                  <c:v>220.00838271214866</c:v>
                </c:pt>
                <c:pt idx="4528">
                  <c:v>220.09797582471566</c:v>
                </c:pt>
                <c:pt idx="4529">
                  <c:v>220.18758475670268</c:v>
                </c:pt>
                <c:pt idx="4530">
                  <c:v>220.27720950614517</c:v>
                </c:pt>
                <c:pt idx="4531">
                  <c:v>220.36685007107806</c:v>
                </c:pt>
                <c:pt idx="4532">
                  <c:v>220.45650644953523</c:v>
                </c:pt>
                <c:pt idx="4533">
                  <c:v>220.54617863954996</c:v>
                </c:pt>
                <c:pt idx="4534">
                  <c:v>220.63586663915467</c:v>
                </c:pt>
                <c:pt idx="4535">
                  <c:v>220.72557044638097</c:v>
                </c:pt>
                <c:pt idx="4536">
                  <c:v>220.81529005925981</c:v>
                </c:pt>
                <c:pt idx="4537">
                  <c:v>220.90502547582111</c:v>
                </c:pt>
                <c:pt idx="4538">
                  <c:v>220.9947766940941</c:v>
                </c:pt>
                <c:pt idx="4539">
                  <c:v>221.08454371210726</c:v>
                </c:pt>
                <c:pt idx="4540">
                  <c:v>221.1743265278883</c:v>
                </c:pt>
                <c:pt idx="4541">
                  <c:v>221.26412513946397</c:v>
                </c:pt>
                <c:pt idx="4542">
                  <c:v>221.35393954486051</c:v>
                </c:pt>
                <c:pt idx="4543">
                  <c:v>221.44376974210283</c:v>
                </c:pt>
                <c:pt idx="4544">
                  <c:v>221.53361572921585</c:v>
                </c:pt>
                <c:pt idx="4545">
                  <c:v>221.62347750422299</c:v>
                </c:pt>
                <c:pt idx="4546">
                  <c:v>221.71335506514703</c:v>
                </c:pt>
                <c:pt idx="4547">
                  <c:v>221.80324841001044</c:v>
                </c:pt>
                <c:pt idx="4548">
                  <c:v>221.893157536834</c:v>
                </c:pt>
                <c:pt idx="4549">
                  <c:v>221.98308244363861</c:v>
                </c:pt>
                <c:pt idx="4550">
                  <c:v>222.07302312844377</c:v>
                </c:pt>
                <c:pt idx="4551">
                  <c:v>222.1629795892685</c:v>
                </c:pt>
                <c:pt idx="4552">
                  <c:v>222.25295182413078</c:v>
                </c:pt>
                <c:pt idx="4553">
                  <c:v>222.34293983104811</c:v>
                </c:pt>
                <c:pt idx="4554">
                  <c:v>222.43294360803682</c:v>
                </c:pt>
                <c:pt idx="4555">
                  <c:v>222.5229631531127</c:v>
                </c:pt>
                <c:pt idx="4556">
                  <c:v>222.61299846429071</c:v>
                </c:pt>
                <c:pt idx="4557">
                  <c:v>222.70304953958498</c:v>
                </c:pt>
                <c:pt idx="4558">
                  <c:v>222.79311637700889</c:v>
                </c:pt>
                <c:pt idx="4559">
                  <c:v>222.88319897457492</c:v>
                </c:pt>
                <c:pt idx="4560">
                  <c:v>222.97329733029483</c:v>
                </c:pt>
                <c:pt idx="4561">
                  <c:v>223.06341144217961</c:v>
                </c:pt>
                <c:pt idx="4562">
                  <c:v>223.15354130823943</c:v>
                </c:pt>
                <c:pt idx="4563">
                  <c:v>223.24368692648358</c:v>
                </c:pt>
                <c:pt idx="4564">
                  <c:v>223.33384829492078</c:v>
                </c:pt>
                <c:pt idx="4565">
                  <c:v>223.42402541155877</c:v>
                </c:pt>
                <c:pt idx="4566">
                  <c:v>223.5142182744045</c:v>
                </c:pt>
                <c:pt idx="4567">
                  <c:v>223.60442688146412</c:v>
                </c:pt>
                <c:pt idx="4568">
                  <c:v>223.69465123074303</c:v>
                </c:pt>
                <c:pt idx="4569">
                  <c:v>223.78489132024606</c:v>
                </c:pt>
                <c:pt idx="4570">
                  <c:v>223.87514714797692</c:v>
                </c:pt>
                <c:pt idx="4571">
                  <c:v>223.96541871193841</c:v>
                </c:pt>
                <c:pt idx="4572">
                  <c:v>224.05570601013289</c:v>
                </c:pt>
                <c:pt idx="4573">
                  <c:v>224.14600904056186</c:v>
                </c:pt>
                <c:pt idx="4574">
                  <c:v>224.23632780122603</c:v>
                </c:pt>
                <c:pt idx="4575">
                  <c:v>224.32666229012509</c:v>
                </c:pt>
                <c:pt idx="4576">
                  <c:v>224.4170125052581</c:v>
                </c:pt>
                <c:pt idx="4577">
                  <c:v>224.50737844462344</c:v>
                </c:pt>
                <c:pt idx="4578">
                  <c:v>224.59776010621846</c:v>
                </c:pt>
                <c:pt idx="4579">
                  <c:v>224.68815748803996</c:v>
                </c:pt>
                <c:pt idx="4580">
                  <c:v>224.77857058808371</c:v>
                </c:pt>
                <c:pt idx="4581">
                  <c:v>224.86899940434469</c:v>
                </c:pt>
                <c:pt idx="4582">
                  <c:v>224.9594439348175</c:v>
                </c:pt>
                <c:pt idx="4583">
                  <c:v>225.04990417749539</c:v>
                </c:pt>
                <c:pt idx="4584">
                  <c:v>225.14038013037128</c:v>
                </c:pt>
                <c:pt idx="4585">
                  <c:v>225.23087179143687</c:v>
                </c:pt>
                <c:pt idx="4586">
                  <c:v>225.32137915868347</c:v>
                </c:pt>
                <c:pt idx="4587">
                  <c:v>225.41190223010116</c:v>
                </c:pt>
                <c:pt idx="4588">
                  <c:v>225.50244100367985</c:v>
                </c:pt>
                <c:pt idx="4589">
                  <c:v>225.59299547740801</c:v>
                </c:pt>
                <c:pt idx="4590">
                  <c:v>225.68356564927356</c:v>
                </c:pt>
                <c:pt idx="4591">
                  <c:v>225.77415151726399</c:v>
                </c:pt>
                <c:pt idx="4592">
                  <c:v>225.86475307936536</c:v>
                </c:pt>
                <c:pt idx="4593">
                  <c:v>225.95537033356342</c:v>
                </c:pt>
                <c:pt idx="4594">
                  <c:v>226.04600327784274</c:v>
                </c:pt>
                <c:pt idx="4595">
                  <c:v>226.13665191018768</c:v>
                </c:pt>
                <c:pt idx="4596">
                  <c:v>226.22731622858109</c:v>
                </c:pt>
                <c:pt idx="4597">
                  <c:v>226.31799623100559</c:v>
                </c:pt>
                <c:pt idx="4598">
                  <c:v>226.40869191544269</c:v>
                </c:pt>
                <c:pt idx="4599">
                  <c:v>226.49940327987326</c:v>
                </c:pt>
                <c:pt idx="4600">
                  <c:v>226.59013032227742</c:v>
                </c:pt>
                <c:pt idx="4601">
                  <c:v>226.68087304063434</c:v>
                </c:pt>
                <c:pt idx="4602">
                  <c:v>226.77163143292239</c:v>
                </c:pt>
                <c:pt idx="4603">
                  <c:v>226.86240549711943</c:v>
                </c:pt>
                <c:pt idx="4604">
                  <c:v>226.95319523120207</c:v>
                </c:pt>
                <c:pt idx="4605">
                  <c:v>227.04400063314665</c:v>
                </c:pt>
                <c:pt idx="4606">
                  <c:v>227.13482170092837</c:v>
                </c:pt>
                <c:pt idx="4607">
                  <c:v>227.22565843252178</c:v>
                </c:pt>
                <c:pt idx="4608">
                  <c:v>227.31651082590051</c:v>
                </c:pt>
                <c:pt idx="4609">
                  <c:v>227.40737887903754</c:v>
                </c:pt>
                <c:pt idx="4610">
                  <c:v>227.49826258990481</c:v>
                </c:pt>
                <c:pt idx="4611">
                  <c:v>227.58916195647393</c:v>
                </c:pt>
                <c:pt idx="4612">
                  <c:v>227.68007697671533</c:v>
                </c:pt>
                <c:pt idx="4613">
                  <c:v>227.7710076485987</c:v>
                </c:pt>
                <c:pt idx="4614">
                  <c:v>227.86195397009314</c:v>
                </c:pt>
                <c:pt idx="4615">
                  <c:v>227.95291593916679</c:v>
                </c:pt>
                <c:pt idx="4616">
                  <c:v>228.04389355378686</c:v>
                </c:pt>
                <c:pt idx="4617">
                  <c:v>228.13488681192032</c:v>
                </c:pt>
                <c:pt idx="4618">
                  <c:v>228.22589571153267</c:v>
                </c:pt>
                <c:pt idx="4619">
                  <c:v>228.31692025058899</c:v>
                </c:pt>
                <c:pt idx="4620">
                  <c:v>228.40796042705361</c:v>
                </c:pt>
                <c:pt idx="4621">
                  <c:v>228.49901623888991</c:v>
                </c:pt>
                <c:pt idx="4622">
                  <c:v>228.59008768406039</c:v>
                </c:pt>
                <c:pt idx="4623">
                  <c:v>228.68117476052717</c:v>
                </c:pt>
                <c:pt idx="4624">
                  <c:v>228.77227746625118</c:v>
                </c:pt>
                <c:pt idx="4625">
                  <c:v>228.86339579919263</c:v>
                </c:pt>
                <c:pt idx="4626">
                  <c:v>228.95452975731129</c:v>
                </c:pt>
                <c:pt idx="4627">
                  <c:v>229.04567933856558</c:v>
                </c:pt>
                <c:pt idx="4628">
                  <c:v>229.13684454091353</c:v>
                </c:pt>
                <c:pt idx="4629">
                  <c:v>229.22802536231231</c:v>
                </c:pt>
                <c:pt idx="4630">
                  <c:v>229.31922180071811</c:v>
                </c:pt>
                <c:pt idx="4631">
                  <c:v>229.41043385408662</c:v>
                </c:pt>
                <c:pt idx="4632">
                  <c:v>229.50166152037244</c:v>
                </c:pt>
                <c:pt idx="4633">
                  <c:v>229.59290479752991</c:v>
                </c:pt>
                <c:pt idx="4634">
                  <c:v>229.68416368351177</c:v>
                </c:pt>
                <c:pt idx="4635">
                  <c:v>229.77543817627071</c:v>
                </c:pt>
                <c:pt idx="4636">
                  <c:v>229.8667282737581</c:v>
                </c:pt>
                <c:pt idx="4637">
                  <c:v>229.95803397392504</c:v>
                </c:pt>
                <c:pt idx="4638">
                  <c:v>230.04935527472125</c:v>
                </c:pt>
                <c:pt idx="4639">
                  <c:v>230.14069217409627</c:v>
                </c:pt>
                <c:pt idx="4640">
                  <c:v>230.23204466999846</c:v>
                </c:pt>
                <c:pt idx="4641">
                  <c:v>230.32341276037539</c:v>
                </c:pt>
                <c:pt idx="4642">
                  <c:v>230.41479644317411</c:v>
                </c:pt>
                <c:pt idx="4643">
                  <c:v>230.50619571634056</c:v>
                </c:pt>
                <c:pt idx="4644">
                  <c:v>230.59761057782009</c:v>
                </c:pt>
                <c:pt idx="4645">
                  <c:v>230.68904102555726</c:v>
                </c:pt>
                <c:pt idx="4646">
                  <c:v>230.78048705749586</c:v>
                </c:pt>
                <c:pt idx="4647">
                  <c:v>230.87194867157871</c:v>
                </c:pt>
                <c:pt idx="4648">
                  <c:v>230.96342586574798</c:v>
                </c:pt>
                <c:pt idx="4649">
                  <c:v>231.05491863794509</c:v>
                </c:pt>
                <c:pt idx="4650">
                  <c:v>231.14642698611073</c:v>
                </c:pt>
                <c:pt idx="4651">
                  <c:v>231.2379509081845</c:v>
                </c:pt>
                <c:pt idx="4652">
                  <c:v>231.32949040210553</c:v>
                </c:pt>
                <c:pt idx="4653">
                  <c:v>231.421045465812</c:v>
                </c:pt>
                <c:pt idx="4654">
                  <c:v>231.51261609724139</c:v>
                </c:pt>
                <c:pt idx="4655">
                  <c:v>231.60420229433035</c:v>
                </c:pt>
                <c:pt idx="4656">
                  <c:v>231.6958040550148</c:v>
                </c:pt>
                <c:pt idx="4657">
                  <c:v>231.78742137722986</c:v>
                </c:pt>
                <c:pt idx="4658">
                  <c:v>231.87905425890946</c:v>
                </c:pt>
                <c:pt idx="4659">
                  <c:v>231.97070269798766</c:v>
                </c:pt>
                <c:pt idx="4660">
                  <c:v>232.06236669239689</c:v>
                </c:pt>
                <c:pt idx="4661">
                  <c:v>232.15404624006914</c:v>
                </c:pt>
                <c:pt idx="4662">
                  <c:v>232.24574133893549</c:v>
                </c:pt>
                <c:pt idx="4663">
                  <c:v>232.33745198692642</c:v>
                </c:pt>
                <c:pt idx="4664">
                  <c:v>232.42917818197151</c:v>
                </c:pt>
                <c:pt idx="4665">
                  <c:v>232.52091992199954</c:v>
                </c:pt>
                <c:pt idx="4666">
                  <c:v>232.61267720493836</c:v>
                </c:pt>
                <c:pt idx="4667">
                  <c:v>232.70445002871548</c:v>
                </c:pt>
                <c:pt idx="4668">
                  <c:v>232.7962383912573</c:v>
                </c:pt>
                <c:pt idx="4669">
                  <c:v>232.88804229048944</c:v>
                </c:pt>
                <c:pt idx="4670">
                  <c:v>232.97986172433664</c:v>
                </c:pt>
                <c:pt idx="4671">
                  <c:v>233.07169669072329</c:v>
                </c:pt>
                <c:pt idx="4672">
                  <c:v>233.16354718757239</c:v>
                </c:pt>
                <c:pt idx="4673">
                  <c:v>233.2554132128067</c:v>
                </c:pt>
                <c:pt idx="4674">
                  <c:v>233.34729476434785</c:v>
                </c:pt>
                <c:pt idx="4675">
                  <c:v>233.43919184011691</c:v>
                </c:pt>
                <c:pt idx="4676">
                  <c:v>233.53110443803394</c:v>
                </c:pt>
                <c:pt idx="4677">
                  <c:v>233.62303255601839</c:v>
                </c:pt>
                <c:pt idx="4678">
                  <c:v>233.71497619198885</c:v>
                </c:pt>
                <c:pt idx="4679">
                  <c:v>233.80693534386322</c:v>
                </c:pt>
                <c:pt idx="4680">
                  <c:v>233.89891000955839</c:v>
                </c:pt>
                <c:pt idx="4681">
                  <c:v>233.99090018699081</c:v>
                </c:pt>
                <c:pt idx="4682">
                  <c:v>234.08290587407589</c:v>
                </c:pt>
                <c:pt idx="4683">
                  <c:v>234.17492706872827</c:v>
                </c:pt>
                <c:pt idx="4684">
                  <c:v>234.26696376886184</c:v>
                </c:pt>
                <c:pt idx="4685">
                  <c:v>234.35901597239001</c:v>
                </c:pt>
                <c:pt idx="4686">
                  <c:v>234.45108367722483</c:v>
                </c:pt>
                <c:pt idx="4687">
                  <c:v>234.54316688127798</c:v>
                </c:pt>
                <c:pt idx="4688">
                  <c:v>234.63526558246019</c:v>
                </c:pt>
                <c:pt idx="4689">
                  <c:v>234.72737977868161</c:v>
                </c:pt>
                <c:pt idx="4690">
                  <c:v>234.81950946785136</c:v>
                </c:pt>
                <c:pt idx="4691">
                  <c:v>234.91165464787787</c:v>
                </c:pt>
                <c:pt idx="4692">
                  <c:v>235.00381531666878</c:v>
                </c:pt>
                <c:pt idx="4693">
                  <c:v>235.09599147213109</c:v>
                </c:pt>
                <c:pt idx="4694">
                  <c:v>235.1881831121708</c:v>
                </c:pt>
                <c:pt idx="4695">
                  <c:v>235.28039023469333</c:v>
                </c:pt>
                <c:pt idx="4696">
                  <c:v>235.37261283760301</c:v>
                </c:pt>
                <c:pt idx="4697">
                  <c:v>235.46485091880379</c:v>
                </c:pt>
                <c:pt idx="4698">
                  <c:v>235.5571044761987</c:v>
                </c:pt>
                <c:pt idx="4699">
                  <c:v>235.64937350768969</c:v>
                </c:pt>
                <c:pt idx="4700">
                  <c:v>235.74165801117834</c:v>
                </c:pt>
                <c:pt idx="4701">
                  <c:v>235.83395798456539</c:v>
                </c:pt>
                <c:pt idx="4702">
                  <c:v>235.9262734257504</c:v>
                </c:pt>
                <c:pt idx="4703">
                  <c:v>236.01860433263269</c:v>
                </c:pt>
                <c:pt idx="4704">
                  <c:v>236.11095070311043</c:v>
                </c:pt>
                <c:pt idx="4705">
                  <c:v>236.2033125350813</c:v>
                </c:pt>
                <c:pt idx="4706">
                  <c:v>236.29568982644176</c:v>
                </c:pt>
                <c:pt idx="4707">
                  <c:v>236.38808257508813</c:v>
                </c:pt>
                <c:pt idx="4708">
                  <c:v>236.48049077891534</c:v>
                </c:pt>
                <c:pt idx="4709">
                  <c:v>236.57291443581767</c:v>
                </c:pt>
                <c:pt idx="4710">
                  <c:v>236.66535354368909</c:v>
                </c:pt>
                <c:pt idx="4711">
                  <c:v>236.75780810042221</c:v>
                </c:pt>
                <c:pt idx="4712">
                  <c:v>236.85027810390923</c:v>
                </c:pt>
                <c:pt idx="4713">
                  <c:v>236.9427635520413</c:v>
                </c:pt>
                <c:pt idx="4714">
                  <c:v>237.03526444270901</c:v>
                </c:pt>
                <c:pt idx="4715">
                  <c:v>237.12778077380207</c:v>
                </c:pt>
                <c:pt idx="4716">
                  <c:v>237.22031254320942</c:v>
                </c:pt>
                <c:pt idx="4717">
                  <c:v>237.31285974881919</c:v>
                </c:pt>
                <c:pt idx="4718">
                  <c:v>237.40542238851904</c:v>
                </c:pt>
                <c:pt idx="4719">
                  <c:v>237.49800046019521</c:v>
                </c:pt>
                <c:pt idx="4720">
                  <c:v>237.5905939617337</c:v>
                </c:pt>
                <c:pt idx="4721">
                  <c:v>237.68320289101959</c:v>
                </c:pt>
                <c:pt idx="4722">
                  <c:v>237.77582724593731</c:v>
                </c:pt>
                <c:pt idx="4723">
                  <c:v>237.86846702437009</c:v>
                </c:pt>
                <c:pt idx="4724">
                  <c:v>237.96112222420078</c:v>
                </c:pt>
                <c:pt idx="4725">
                  <c:v>238.0537928433115</c:v>
                </c:pt>
                <c:pt idx="4726">
                  <c:v>238.14647887958321</c:v>
                </c:pt>
                <c:pt idx="4727">
                  <c:v>238.23918033089637</c:v>
                </c:pt>
                <c:pt idx="4728">
                  <c:v>238.33189719513069</c:v>
                </c:pt>
                <c:pt idx="4729">
                  <c:v>238.42462947016489</c:v>
                </c:pt>
                <c:pt idx="4730">
                  <c:v>238.51737715387719</c:v>
                </c:pt>
                <c:pt idx="4731">
                  <c:v>238.61014024414476</c:v>
                </c:pt>
                <c:pt idx="4732">
                  <c:v>238.70291873884418</c:v>
                </c:pt>
                <c:pt idx="4733">
                  <c:v>238.79571263585123</c:v>
                </c:pt>
                <c:pt idx="4734">
                  <c:v>238.88852193304089</c:v>
                </c:pt>
                <c:pt idx="4735">
                  <c:v>238.98134662828735</c:v>
                </c:pt>
                <c:pt idx="4736">
                  <c:v>239.07418671946391</c:v>
                </c:pt>
                <c:pt idx="4737">
                  <c:v>239.16704220444339</c:v>
                </c:pt>
                <c:pt idx="4738">
                  <c:v>239.25991308109758</c:v>
                </c:pt>
                <c:pt idx="4739">
                  <c:v>239.35279934729775</c:v>
                </c:pt>
                <c:pt idx="4740">
                  <c:v>239.44570100091391</c:v>
                </c:pt>
                <c:pt idx="4741">
                  <c:v>239.53861803981579</c:v>
                </c:pt>
                <c:pt idx="4742">
                  <c:v>239.63155046187214</c:v>
                </c:pt>
                <c:pt idx="4743">
                  <c:v>239.72449826495108</c:v>
                </c:pt>
                <c:pt idx="4744">
                  <c:v>239.81746144691974</c:v>
                </c:pt>
                <c:pt idx="4745">
                  <c:v>239.91044000564452</c:v>
                </c:pt>
                <c:pt idx="4746">
                  <c:v>240.00343393899121</c:v>
                </c:pt>
                <c:pt idx="4747">
                  <c:v>240.09644324482471</c:v>
                </c:pt>
                <c:pt idx="4748">
                  <c:v>240.18946792100911</c:v>
                </c:pt>
                <c:pt idx="4749">
                  <c:v>240.28250796540769</c:v>
                </c:pt>
                <c:pt idx="4750">
                  <c:v>240.3755633758833</c:v>
                </c:pt>
                <c:pt idx="4751">
                  <c:v>240.46863415029762</c:v>
                </c:pt>
                <c:pt idx="4752">
                  <c:v>240.56172028651159</c:v>
                </c:pt>
                <c:pt idx="4753">
                  <c:v>240.6548217823856</c:v>
                </c:pt>
                <c:pt idx="4754">
                  <c:v>240.74793863577909</c:v>
                </c:pt>
                <c:pt idx="4755">
                  <c:v>240.84107084455098</c:v>
                </c:pt>
                <c:pt idx="4756">
                  <c:v>240.93421840655901</c:v>
                </c:pt>
                <c:pt idx="4757">
                  <c:v>241.02738131966044</c:v>
                </c:pt>
                <c:pt idx="4758">
                  <c:v>241.12055958171166</c:v>
                </c:pt>
                <c:pt idx="4759">
                  <c:v>241.21375319056841</c:v>
                </c:pt>
                <c:pt idx="4760">
                  <c:v>241.30696214408559</c:v>
                </c:pt>
                <c:pt idx="4761">
                  <c:v>241.40018644011721</c:v>
                </c:pt>
                <c:pt idx="4762">
                  <c:v>241.49342607651653</c:v>
                </c:pt>
                <c:pt idx="4763">
                  <c:v>241.58668105113631</c:v>
                </c:pt>
                <c:pt idx="4764">
                  <c:v>241.67995136182805</c:v>
                </c:pt>
                <c:pt idx="4765">
                  <c:v>241.7732370064432</c:v>
                </c:pt>
                <c:pt idx="4766">
                  <c:v>241.86653798283172</c:v>
                </c:pt>
                <c:pt idx="4767">
                  <c:v>241.95985428884293</c:v>
                </c:pt>
                <c:pt idx="4768">
                  <c:v>242.05318592232607</c:v>
                </c:pt>
                <c:pt idx="4769">
                  <c:v>242.14653288112856</c:v>
                </c:pt>
                <c:pt idx="4770">
                  <c:v>242.23989516309794</c:v>
                </c:pt>
                <c:pt idx="4771">
                  <c:v>242.33327276608048</c:v>
                </c:pt>
                <c:pt idx="4772">
                  <c:v>242.4266656879218</c:v>
                </c:pt>
                <c:pt idx="4773">
                  <c:v>242.52007392646678</c:v>
                </c:pt>
                <c:pt idx="4774">
                  <c:v>242.6134974795595</c:v>
                </c:pt>
                <c:pt idx="4775">
                  <c:v>242.70693634504332</c:v>
                </c:pt>
                <c:pt idx="4776">
                  <c:v>242.8003905207608</c:v>
                </c:pt>
                <c:pt idx="4777">
                  <c:v>242.89386000455366</c:v>
                </c:pt>
                <c:pt idx="4778">
                  <c:v>242.98734479426321</c:v>
                </c:pt>
                <c:pt idx="4779">
                  <c:v>243.08084488772946</c:v>
                </c:pt>
                <c:pt idx="4780">
                  <c:v>243.17436028279178</c:v>
                </c:pt>
                <c:pt idx="4781">
                  <c:v>243.26789097728923</c:v>
                </c:pt>
                <c:pt idx="4782">
                  <c:v>243.36143696905955</c:v>
                </c:pt>
                <c:pt idx="4783">
                  <c:v>243.45499825594001</c:v>
                </c:pt>
                <c:pt idx="4784">
                  <c:v>243.54857483576697</c:v>
                </c:pt>
                <c:pt idx="4785">
                  <c:v>243.64216670637617</c:v>
                </c:pt>
                <c:pt idx="4786">
                  <c:v>243.73577386560248</c:v>
                </c:pt>
                <c:pt idx="4787">
                  <c:v>243.82939631128005</c:v>
                </c:pt>
                <c:pt idx="4788">
                  <c:v>243.92303404124206</c:v>
                </c:pt>
                <c:pt idx="4789">
                  <c:v>244.01668705332139</c:v>
                </c:pt>
                <c:pt idx="4790">
                  <c:v>244.11035534534966</c:v>
                </c:pt>
                <c:pt idx="4791">
                  <c:v>244.20403891515807</c:v>
                </c:pt>
                <c:pt idx="4792">
                  <c:v>244.29773776057687</c:v>
                </c:pt>
                <c:pt idx="4793">
                  <c:v>244.39145187943552</c:v>
                </c:pt>
                <c:pt idx="4794">
                  <c:v>244.48518126956276</c:v>
                </c:pt>
                <c:pt idx="4795">
                  <c:v>244.57892592878679</c:v>
                </c:pt>
                <c:pt idx="4796">
                  <c:v>244.6726858549348</c:v>
                </c:pt>
                <c:pt idx="4797">
                  <c:v>244.76646104583313</c:v>
                </c:pt>
                <c:pt idx="4798">
                  <c:v>244.86025149930748</c:v>
                </c:pt>
                <c:pt idx="4799">
                  <c:v>244.95405721318301</c:v>
                </c:pt>
                <c:pt idx="4800">
                  <c:v>245.04787818528382</c:v>
                </c:pt>
                <c:pt idx="4801">
                  <c:v>245.14171441343314</c:v>
                </c:pt>
                <c:pt idx="4802">
                  <c:v>245.23556589545376</c:v>
                </c:pt>
                <c:pt idx="4803">
                  <c:v>245.32943262916768</c:v>
                </c:pt>
                <c:pt idx="4804">
                  <c:v>245.42331461239601</c:v>
                </c:pt>
                <c:pt idx="4805">
                  <c:v>245.51721184295889</c:v>
                </c:pt>
                <c:pt idx="4806">
                  <c:v>245.61112431867613</c:v>
                </c:pt>
                <c:pt idx="4807">
                  <c:v>245.70505203736647</c:v>
                </c:pt>
                <c:pt idx="4808">
                  <c:v>245.79899499684814</c:v>
                </c:pt>
                <c:pt idx="4809">
                  <c:v>245.89295319493837</c:v>
                </c:pt>
                <c:pt idx="4810">
                  <c:v>245.98692662945373</c:v>
                </c:pt>
                <c:pt idx="4811">
                  <c:v>246.0809152982099</c:v>
                </c:pt>
                <c:pt idx="4812">
                  <c:v>246.17491919902196</c:v>
                </c:pt>
                <c:pt idx="4813">
                  <c:v>246.26893832970441</c:v>
                </c:pt>
                <c:pt idx="4814">
                  <c:v>246.36297268807053</c:v>
                </c:pt>
                <c:pt idx="4815">
                  <c:v>246.45702227193303</c:v>
                </c:pt>
                <c:pt idx="4816">
                  <c:v>246.55108707910409</c:v>
                </c:pt>
                <c:pt idx="4817">
                  <c:v>246.6451671073948</c:v>
                </c:pt>
                <c:pt idx="4818">
                  <c:v>246.7392623546157</c:v>
                </c:pt>
                <c:pt idx="4819">
                  <c:v>246.83337281857641</c:v>
                </c:pt>
                <c:pt idx="4820">
                  <c:v>246.92749849708605</c:v>
                </c:pt>
                <c:pt idx="4821">
                  <c:v>247.02163938795263</c:v>
                </c:pt>
                <c:pt idx="4822">
                  <c:v>247.11579548898371</c:v>
                </c:pt>
                <c:pt idx="4823">
                  <c:v>247.20996679798577</c:v>
                </c:pt>
                <c:pt idx="4824">
                  <c:v>247.30415331276501</c:v>
                </c:pt>
                <c:pt idx="4825">
                  <c:v>247.39835503112639</c:v>
                </c:pt>
                <c:pt idx="4826">
                  <c:v>247.49257195087429</c:v>
                </c:pt>
                <c:pt idx="4827">
                  <c:v>247.58680406981247</c:v>
                </c:pt>
                <c:pt idx="4828">
                  <c:v>247.68105138574381</c:v>
                </c:pt>
                <c:pt idx="4829">
                  <c:v>247.77531389647027</c:v>
                </c:pt>
                <c:pt idx="4830">
                  <c:v>247.86959159979338</c:v>
                </c:pt>
                <c:pt idx="4831">
                  <c:v>247.96388449351358</c:v>
                </c:pt>
                <c:pt idx="4832">
                  <c:v>248.05819257543092</c:v>
                </c:pt>
                <c:pt idx="4833">
                  <c:v>248.1525158433443</c:v>
                </c:pt>
                <c:pt idx="4834">
                  <c:v>248.24685429505212</c:v>
                </c:pt>
                <c:pt idx="4835">
                  <c:v>248.34120792835211</c:v>
                </c:pt>
                <c:pt idx="4836">
                  <c:v>248.43557674104076</c:v>
                </c:pt>
                <c:pt idx="4837">
                  <c:v>248.5299607309145</c:v>
                </c:pt>
                <c:pt idx="4838">
                  <c:v>248.62435989576838</c:v>
                </c:pt>
                <c:pt idx="4839">
                  <c:v>248.71877423339706</c:v>
                </c:pt>
                <c:pt idx="4840">
                  <c:v>248.81320374159438</c:v>
                </c:pt>
                <c:pt idx="4841">
                  <c:v>248.90764841815331</c:v>
                </c:pt>
                <c:pt idx="4842">
                  <c:v>249.00210826086598</c:v>
                </c:pt>
                <c:pt idx="4843">
                  <c:v>249.0965832675243</c:v>
                </c:pt>
                <c:pt idx="4844">
                  <c:v>249.1910734359187</c:v>
                </c:pt>
                <c:pt idx="4845">
                  <c:v>249.28557876383937</c:v>
                </c:pt>
                <c:pt idx="4846">
                  <c:v>249.38009924907561</c:v>
                </c:pt>
                <c:pt idx="4847">
                  <c:v>249.47463488941571</c:v>
                </c:pt>
                <c:pt idx="4848">
                  <c:v>249.56918568264769</c:v>
                </c:pt>
                <c:pt idx="4849">
                  <c:v>249.66375162655842</c:v>
                </c:pt>
                <c:pt idx="4850">
                  <c:v>249.75833271893424</c:v>
                </c:pt>
                <c:pt idx="4851">
                  <c:v>249.85292895756055</c:v>
                </c:pt>
                <c:pt idx="4852">
                  <c:v>249.94754034022213</c:v>
                </c:pt>
                <c:pt idx="4853">
                  <c:v>250.04216686470286</c:v>
                </c:pt>
                <c:pt idx="4854">
                  <c:v>250.1368085287863</c:v>
                </c:pt>
                <c:pt idx="4855">
                  <c:v>250.23146533025471</c:v>
                </c:pt>
                <c:pt idx="4856">
                  <c:v>250.32613726688973</c:v>
                </c:pt>
                <c:pt idx="4857">
                  <c:v>250.42082433647249</c:v>
                </c:pt>
                <c:pt idx="4858">
                  <c:v>250.5155265367832</c:v>
                </c:pt>
                <c:pt idx="4859">
                  <c:v>250.61024386560129</c:v>
                </c:pt>
                <c:pt idx="4860">
                  <c:v>250.70497632070558</c:v>
                </c:pt>
                <c:pt idx="4861">
                  <c:v>250.79972389987395</c:v>
                </c:pt>
                <c:pt idx="4862">
                  <c:v>250.89448660088374</c:v>
                </c:pt>
                <c:pt idx="4863">
                  <c:v>250.98926442151128</c:v>
                </c:pt>
                <c:pt idx="4864">
                  <c:v>251.08405735953241</c:v>
                </c:pt>
                <c:pt idx="4865">
                  <c:v>251.17886541272199</c:v>
                </c:pt>
                <c:pt idx="4866">
                  <c:v>251.27368857885435</c:v>
                </c:pt>
                <c:pt idx="4867">
                  <c:v>251.36852685570318</c:v>
                </c:pt>
                <c:pt idx="4868">
                  <c:v>251.46338024104057</c:v>
                </c:pt>
                <c:pt idx="4869">
                  <c:v>251.55824873263919</c:v>
                </c:pt>
                <c:pt idx="4870">
                  <c:v>251.65313232826981</c:v>
                </c:pt>
                <c:pt idx="4871">
                  <c:v>251.74803102570311</c:v>
                </c:pt>
                <c:pt idx="4872">
                  <c:v>251.84294482270869</c:v>
                </c:pt>
                <c:pt idx="4873">
                  <c:v>251.93787371705571</c:v>
                </c:pt>
                <c:pt idx="4874">
                  <c:v>252.03281770651219</c:v>
                </c:pt>
                <c:pt idx="4875">
                  <c:v>252.12777678884578</c:v>
                </c:pt>
                <c:pt idx="4876">
                  <c:v>252.22275096182318</c:v>
                </c:pt>
                <c:pt idx="4877">
                  <c:v>252.31774022321031</c:v>
                </c:pt>
                <c:pt idx="4878">
                  <c:v>252.4127445707725</c:v>
                </c:pt>
                <c:pt idx="4879">
                  <c:v>252.50776400227409</c:v>
                </c:pt>
                <c:pt idx="4880">
                  <c:v>252.60279851547912</c:v>
                </c:pt>
                <c:pt idx="4881">
                  <c:v>252.69784810815031</c:v>
                </c:pt>
                <c:pt idx="4882">
                  <c:v>252.79291277804998</c:v>
                </c:pt>
                <c:pt idx="4883">
                  <c:v>252.88799252293975</c:v>
                </c:pt>
                <c:pt idx="4884">
                  <c:v>252.98308734058023</c:v>
                </c:pt>
                <c:pt idx="4885">
                  <c:v>253.07819722873151</c:v>
                </c:pt>
                <c:pt idx="4886">
                  <c:v>253.17332218515287</c:v>
                </c:pt>
                <c:pt idx="4887">
                  <c:v>253.26846220760291</c:v>
                </c:pt>
                <c:pt idx="4888">
                  <c:v>253.3636172938393</c:v>
                </c:pt>
                <c:pt idx="4889">
                  <c:v>253.45878744161917</c:v>
                </c:pt>
                <c:pt idx="4890">
                  <c:v>253.5539726486985</c:v>
                </c:pt>
                <c:pt idx="4891">
                  <c:v>253.64917291283331</c:v>
                </c:pt>
                <c:pt idx="4892">
                  <c:v>253.74438823177803</c:v>
                </c:pt>
                <c:pt idx="4893">
                  <c:v>253.83961860328699</c:v>
                </c:pt>
                <c:pt idx="4894">
                  <c:v>253.93486402511328</c:v>
                </c:pt>
                <c:pt idx="4895">
                  <c:v>254.03012449500969</c:v>
                </c:pt>
                <c:pt idx="4896">
                  <c:v>254.12540001072793</c:v>
                </c:pt>
                <c:pt idx="4897">
                  <c:v>254.220690570019</c:v>
                </c:pt>
                <c:pt idx="4898">
                  <c:v>254.31599617063335</c:v>
                </c:pt>
                <c:pt idx="4899">
                  <c:v>254.41131681032064</c:v>
                </c:pt>
                <c:pt idx="4900">
                  <c:v>254.50665248682947</c:v>
                </c:pt>
                <c:pt idx="4901">
                  <c:v>254.60200319790826</c:v>
                </c:pt>
                <c:pt idx="4902">
                  <c:v>254.69736894130429</c:v>
                </c:pt>
                <c:pt idx="4903">
                  <c:v>254.79274971476411</c:v>
                </c:pt>
                <c:pt idx="4904">
                  <c:v>254.88814551603375</c:v>
                </c:pt>
                <c:pt idx="4905">
                  <c:v>254.98355634285818</c:v>
                </c:pt>
                <c:pt idx="4906">
                  <c:v>255.0789821929819</c:v>
                </c:pt>
                <c:pt idx="4907">
                  <c:v>255.17442306414864</c:v>
                </c:pt>
                <c:pt idx="4908">
                  <c:v>255.26987895410127</c:v>
                </c:pt>
                <c:pt idx="4909">
                  <c:v>255.36534986058203</c:v>
                </c:pt>
                <c:pt idx="4910">
                  <c:v>255.46083578133226</c:v>
                </c:pt>
                <c:pt idx="4911">
                  <c:v>255.55633671409294</c:v>
                </c:pt>
                <c:pt idx="4912">
                  <c:v>255.65185265660361</c:v>
                </c:pt>
                <c:pt idx="4913">
                  <c:v>255.74738360660379</c:v>
                </c:pt>
                <c:pt idx="4914">
                  <c:v>255.84292956183199</c:v>
                </c:pt>
                <c:pt idx="4915">
                  <c:v>255.93849052002594</c:v>
                </c:pt>
                <c:pt idx="4916">
                  <c:v>256.03406647892245</c:v>
                </c:pt>
                <c:pt idx="4917">
                  <c:v>256.12965743625819</c:v>
                </c:pt>
                <c:pt idx="4918">
                  <c:v>256.22526338976832</c:v>
                </c:pt>
                <c:pt idx="4919">
                  <c:v>256.32088433718775</c:v>
                </c:pt>
                <c:pt idx="4920">
                  <c:v>256.41652027625054</c:v>
                </c:pt>
                <c:pt idx="4921">
                  <c:v>256.51217120469016</c:v>
                </c:pt>
                <c:pt idx="4922">
                  <c:v>256.60783712023925</c:v>
                </c:pt>
                <c:pt idx="4923">
                  <c:v>256.7035180206293</c:v>
                </c:pt>
                <c:pt idx="4924">
                  <c:v>256.79921390359175</c:v>
                </c:pt>
                <c:pt idx="4925">
                  <c:v>256.89492476685695</c:v>
                </c:pt>
                <c:pt idx="4926">
                  <c:v>256.99065060815445</c:v>
                </c:pt>
                <c:pt idx="4927">
                  <c:v>257.08639142521315</c:v>
                </c:pt>
                <c:pt idx="4928">
                  <c:v>257.18214721576146</c:v>
                </c:pt>
                <c:pt idx="4929">
                  <c:v>257.27791797752633</c:v>
                </c:pt>
                <c:pt idx="4930">
                  <c:v>257.37370370823504</c:v>
                </c:pt>
                <c:pt idx="4931">
                  <c:v>257.46950440561329</c:v>
                </c:pt>
                <c:pt idx="4932">
                  <c:v>257.56532006738627</c:v>
                </c:pt>
                <c:pt idx="4933">
                  <c:v>257.66115069127846</c:v>
                </c:pt>
                <c:pt idx="4934">
                  <c:v>257.75699627501376</c:v>
                </c:pt>
                <c:pt idx="4935">
                  <c:v>257.85285681631524</c:v>
                </c:pt>
                <c:pt idx="4936">
                  <c:v>257.94873231290507</c:v>
                </c:pt>
                <c:pt idx="4937">
                  <c:v>258.04462276250479</c:v>
                </c:pt>
                <c:pt idx="4938">
                  <c:v>258.14052816283538</c:v>
                </c:pt>
                <c:pt idx="4939">
                  <c:v>258.23644851161697</c:v>
                </c:pt>
                <c:pt idx="4940">
                  <c:v>258.33238380656888</c:v>
                </c:pt>
                <c:pt idx="4941">
                  <c:v>258.42833404540937</c:v>
                </c:pt>
                <c:pt idx="4942">
                  <c:v>258.52429922585708</c:v>
                </c:pt>
                <c:pt idx="4943">
                  <c:v>258.62027934562866</c:v>
                </c:pt>
                <c:pt idx="4944">
                  <c:v>258.7162744024406</c:v>
                </c:pt>
                <c:pt idx="4945">
                  <c:v>258.81228439400894</c:v>
                </c:pt>
                <c:pt idx="4946">
                  <c:v>258.90830931804823</c:v>
                </c:pt>
                <c:pt idx="4947">
                  <c:v>259.00434917227307</c:v>
                </c:pt>
                <c:pt idx="4948">
                  <c:v>259.10040395439688</c:v>
                </c:pt>
                <c:pt idx="4949">
                  <c:v>259.19647366213229</c:v>
                </c:pt>
                <c:pt idx="4950">
                  <c:v>259.29255829319152</c:v>
                </c:pt>
                <c:pt idx="4951">
                  <c:v>259.38865784528593</c:v>
                </c:pt>
                <c:pt idx="4952">
                  <c:v>259.48477231612628</c:v>
                </c:pt>
                <c:pt idx="4953">
                  <c:v>259.580901703422</c:v>
                </c:pt>
                <c:pt idx="4954">
                  <c:v>259.67704600488258</c:v>
                </c:pt>
                <c:pt idx="4955">
                  <c:v>259.77320521821622</c:v>
                </c:pt>
                <c:pt idx="4956">
                  <c:v>259.86937934113092</c:v>
                </c:pt>
                <c:pt idx="4957">
                  <c:v>259.96556837133352</c:v>
                </c:pt>
                <c:pt idx="4958">
                  <c:v>260.06177230652992</c:v>
                </c:pt>
                <c:pt idx="4959">
                  <c:v>260.15799114442632</c:v>
                </c:pt>
                <c:pt idx="4960">
                  <c:v>260.25422488272687</c:v>
                </c:pt>
                <c:pt idx="4961">
                  <c:v>260.35047351913573</c:v>
                </c:pt>
                <c:pt idx="4962">
                  <c:v>260.44673705135642</c:v>
                </c:pt>
                <c:pt idx="4963">
                  <c:v>260.54301547709156</c:v>
                </c:pt>
                <c:pt idx="4964">
                  <c:v>260.63930879404302</c:v>
                </c:pt>
                <c:pt idx="4965">
                  <c:v>260.73561699991166</c:v>
                </c:pt>
                <c:pt idx="4966">
                  <c:v>260.83194009239833</c:v>
                </c:pt>
                <c:pt idx="4967">
                  <c:v>260.92827806920241</c:v>
                </c:pt>
                <c:pt idx="4968">
                  <c:v>261.0246309280231</c:v>
                </c:pt>
                <c:pt idx="4969">
                  <c:v>261.12099866655848</c:v>
                </c:pt>
                <c:pt idx="4970">
                  <c:v>261.21738128250621</c:v>
                </c:pt>
                <c:pt idx="4971">
                  <c:v>261.31377877356289</c:v>
                </c:pt>
                <c:pt idx="4972">
                  <c:v>261.41019113742476</c:v>
                </c:pt>
                <c:pt idx="4973">
                  <c:v>261.50661837178723</c:v>
                </c:pt>
                <c:pt idx="4974">
                  <c:v>261.60306047434477</c:v>
                </c:pt>
                <c:pt idx="4975">
                  <c:v>261.69951744279143</c:v>
                </c:pt>
                <c:pt idx="4976">
                  <c:v>261.79598927482039</c:v>
                </c:pt>
                <c:pt idx="4977">
                  <c:v>261.8924759681239</c:v>
                </c:pt>
                <c:pt idx="4978">
                  <c:v>261.98897752039403</c:v>
                </c:pt>
                <c:pt idx="4979">
                  <c:v>262.08549392932173</c:v>
                </c:pt>
                <c:pt idx="4980">
                  <c:v>262.18202519259711</c:v>
                </c:pt>
                <c:pt idx="4981">
                  <c:v>262.27857130790966</c:v>
                </c:pt>
                <c:pt idx="4982">
                  <c:v>262.37513227294869</c:v>
                </c:pt>
                <c:pt idx="4983">
                  <c:v>262.47170808540199</c:v>
                </c:pt>
                <c:pt idx="4984">
                  <c:v>262.56829874295693</c:v>
                </c:pt>
                <c:pt idx="4985">
                  <c:v>262.66490424330067</c:v>
                </c:pt>
                <c:pt idx="4986">
                  <c:v>262.76152458411849</c:v>
                </c:pt>
                <c:pt idx="4987">
                  <c:v>262.85815976309613</c:v>
                </c:pt>
                <c:pt idx="4988">
                  <c:v>262.95480977791817</c:v>
                </c:pt>
                <c:pt idx="4989">
                  <c:v>263.05147462626815</c:v>
                </c:pt>
                <c:pt idx="4990">
                  <c:v>263.14815430582928</c:v>
                </c:pt>
                <c:pt idx="4991">
                  <c:v>263.24484881428401</c:v>
                </c:pt>
                <c:pt idx="4992">
                  <c:v>263.34155814931381</c:v>
                </c:pt>
                <c:pt idx="4993">
                  <c:v>263.4382823085997</c:v>
                </c:pt>
                <c:pt idx="4994">
                  <c:v>263.53502128982228</c:v>
                </c:pt>
                <c:pt idx="4995">
                  <c:v>263.63177509066043</c:v>
                </c:pt>
                <c:pt idx="4996">
                  <c:v>263.72854370879327</c:v>
                </c:pt>
                <c:pt idx="4997">
                  <c:v>263.82532714189915</c:v>
                </c:pt>
                <c:pt idx="4998">
                  <c:v>263.92212538765483</c:v>
                </c:pt>
                <c:pt idx="4999">
                  <c:v>264.01893844373745</c:v>
                </c:pt>
                <c:pt idx="5000">
                  <c:v>264.11576630782281</c:v>
                </c:pt>
                <c:pt idx="5001">
                  <c:v>264.21260897758583</c:v>
                </c:pt>
                <c:pt idx="5002">
                  <c:v>264.30946645070145</c:v>
                </c:pt>
                <c:pt idx="5003">
                  <c:v>264.40633872484307</c:v>
                </c:pt>
                <c:pt idx="5004">
                  <c:v>264.50322579768391</c:v>
                </c:pt>
                <c:pt idx="5005">
                  <c:v>264.60012766689641</c:v>
                </c:pt>
                <c:pt idx="5006">
                  <c:v>264.69704433015215</c:v>
                </c:pt>
                <c:pt idx="5007">
                  <c:v>264.79397578512186</c:v>
                </c:pt>
                <c:pt idx="5008">
                  <c:v>264.89092202947614</c:v>
                </c:pt>
                <c:pt idx="5009">
                  <c:v>264.98788306088409</c:v>
                </c:pt>
                <c:pt idx="5010">
                  <c:v>265.08485887701465</c:v>
                </c:pt>
                <c:pt idx="5011">
                  <c:v>265.18184947553618</c:v>
                </c:pt>
                <c:pt idx="5012">
                  <c:v>265.27885485411542</c:v>
                </c:pt>
                <c:pt idx="5013">
                  <c:v>265.37587501041958</c:v>
                </c:pt>
                <c:pt idx="5014">
                  <c:v>265.47290994211414</c:v>
                </c:pt>
                <c:pt idx="5015">
                  <c:v>265.5699596468649</c:v>
                </c:pt>
                <c:pt idx="5016">
                  <c:v>265.66702412233593</c:v>
                </c:pt>
                <c:pt idx="5017">
                  <c:v>265.76410336619097</c:v>
                </c:pt>
                <c:pt idx="5018">
                  <c:v>265.86119737609329</c:v>
                </c:pt>
                <c:pt idx="5019">
                  <c:v>265.95830614970527</c:v>
                </c:pt>
                <c:pt idx="5020">
                  <c:v>266.05542968468865</c:v>
                </c:pt>
                <c:pt idx="5021">
                  <c:v>266.15256797870421</c:v>
                </c:pt>
                <c:pt idx="5022">
                  <c:v>266.24972102941234</c:v>
                </c:pt>
                <c:pt idx="5023">
                  <c:v>266.34688883447234</c:v>
                </c:pt>
                <c:pt idx="5024">
                  <c:v>266.44407139154333</c:v>
                </c:pt>
                <c:pt idx="5025">
                  <c:v>266.5412686982832</c:v>
                </c:pt>
                <c:pt idx="5026">
                  <c:v>266.63848075234961</c:v>
                </c:pt>
                <c:pt idx="5027">
                  <c:v>266.73570755139889</c:v>
                </c:pt>
                <c:pt idx="5028">
                  <c:v>266.83294909308762</c:v>
                </c:pt>
                <c:pt idx="5029">
                  <c:v>266.93020537507044</c:v>
                </c:pt>
                <c:pt idx="5030">
                  <c:v>267.02747639500251</c:v>
                </c:pt>
                <c:pt idx="5031">
                  <c:v>267.12476215053732</c:v>
                </c:pt>
                <c:pt idx="5032">
                  <c:v>267.2220626393281</c:v>
                </c:pt>
                <c:pt idx="5033">
                  <c:v>267.31937785902733</c:v>
                </c:pt>
                <c:pt idx="5034">
                  <c:v>267.4167078072868</c:v>
                </c:pt>
                <c:pt idx="5035">
                  <c:v>267.51405248175757</c:v>
                </c:pt>
                <c:pt idx="5036">
                  <c:v>267.61141188008992</c:v>
                </c:pt>
                <c:pt idx="5037">
                  <c:v>267.7087859999337</c:v>
                </c:pt>
                <c:pt idx="5038">
                  <c:v>267.80617483893752</c:v>
                </c:pt>
                <c:pt idx="5039">
                  <c:v>267.9035783947499</c:v>
                </c:pt>
                <c:pt idx="5040">
                  <c:v>268.00099666501825</c:v>
                </c:pt>
                <c:pt idx="5041">
                  <c:v>268.0984296473892</c:v>
                </c:pt>
                <c:pt idx="5042">
                  <c:v>268.19587733950925</c:v>
                </c:pt>
                <c:pt idx="5043">
                  <c:v>268.29333973902345</c:v>
                </c:pt>
                <c:pt idx="5044">
                  <c:v>268.39081684357666</c:v>
                </c:pt>
                <c:pt idx="5045">
                  <c:v>268.48830865081294</c:v>
                </c:pt>
                <c:pt idx="5046">
                  <c:v>268.58581515837557</c:v>
                </c:pt>
                <c:pt idx="5047">
                  <c:v>268.68333636390719</c:v>
                </c:pt>
                <c:pt idx="5048">
                  <c:v>268.7808722650496</c:v>
                </c:pt>
                <c:pt idx="5049">
                  <c:v>268.87842285944407</c:v>
                </c:pt>
                <c:pt idx="5050">
                  <c:v>268.97598814473105</c:v>
                </c:pt>
                <c:pt idx="5051">
                  <c:v>269.07356811855033</c:v>
                </c:pt>
                <c:pt idx="5052">
                  <c:v>269.17116277854109</c:v>
                </c:pt>
                <c:pt idx="5053">
                  <c:v>269.26877212234177</c:v>
                </c:pt>
                <c:pt idx="5054">
                  <c:v>269.3663961475898</c:v>
                </c:pt>
                <c:pt idx="5055">
                  <c:v>269.46403485192252</c:v>
                </c:pt>
                <c:pt idx="5056">
                  <c:v>269.56168823297611</c:v>
                </c:pt>
                <c:pt idx="5057">
                  <c:v>269.65935628838582</c:v>
                </c:pt>
                <c:pt idx="5058">
                  <c:v>269.75703901578709</c:v>
                </c:pt>
                <c:pt idx="5059">
                  <c:v>269.85473641281391</c:v>
                </c:pt>
                <c:pt idx="5060">
                  <c:v>269.95244847709961</c:v>
                </c:pt>
                <c:pt idx="5061">
                  <c:v>270.05017520627723</c:v>
                </c:pt>
                <c:pt idx="5062">
                  <c:v>270.14791659797879</c:v>
                </c:pt>
                <c:pt idx="5063">
                  <c:v>270.24567264983574</c:v>
                </c:pt>
                <c:pt idx="5064">
                  <c:v>270.34344335947878</c:v>
                </c:pt>
                <c:pt idx="5065">
                  <c:v>270.44122872453772</c:v>
                </c:pt>
                <c:pt idx="5066">
                  <c:v>270.53902874264213</c:v>
                </c:pt>
                <c:pt idx="5067">
                  <c:v>270.63684341142073</c:v>
                </c:pt>
                <c:pt idx="5068">
                  <c:v>270.73467272850121</c:v>
                </c:pt>
                <c:pt idx="5069">
                  <c:v>270.83251669151082</c:v>
                </c:pt>
                <c:pt idx="5070">
                  <c:v>270.93037529807623</c:v>
                </c:pt>
                <c:pt idx="5071">
                  <c:v>271.02824854582326</c:v>
                </c:pt>
                <c:pt idx="5072">
                  <c:v>271.12613643237677</c:v>
                </c:pt>
                <c:pt idx="5073">
                  <c:v>271.22403895536172</c:v>
                </c:pt>
                <c:pt idx="5074">
                  <c:v>271.32195611240161</c:v>
                </c:pt>
                <c:pt idx="5075">
                  <c:v>271.41988790111935</c:v>
                </c:pt>
                <c:pt idx="5076">
                  <c:v>271.51783431913765</c:v>
                </c:pt>
                <c:pt idx="5077">
                  <c:v>271.61579536407783</c:v>
                </c:pt>
                <c:pt idx="5078">
                  <c:v>271.71377103356127</c:v>
                </c:pt>
                <c:pt idx="5079">
                  <c:v>271.8117613252079</c:v>
                </c:pt>
                <c:pt idx="5080">
                  <c:v>271.90976623663761</c:v>
                </c:pt>
                <c:pt idx="5081">
                  <c:v>272.00778576546912</c:v>
                </c:pt>
                <c:pt idx="5082">
                  <c:v>272.10581990932064</c:v>
                </c:pt>
                <c:pt idx="5083">
                  <c:v>272.20386866580992</c:v>
                </c:pt>
                <c:pt idx="5084">
                  <c:v>272.30193203255362</c:v>
                </c:pt>
                <c:pt idx="5085">
                  <c:v>272.40001000716785</c:v>
                </c:pt>
                <c:pt idx="5086">
                  <c:v>272.49810258726819</c:v>
                </c:pt>
                <c:pt idx="5087">
                  <c:v>272.59620977046956</c:v>
                </c:pt>
                <c:pt idx="5088">
                  <c:v>272.69433155438566</c:v>
                </c:pt>
                <c:pt idx="5089">
                  <c:v>272.7924679366302</c:v>
                </c:pt>
                <c:pt idx="5090">
                  <c:v>272.89061891481566</c:v>
                </c:pt>
                <c:pt idx="5091">
                  <c:v>272.98878448655421</c:v>
                </c:pt>
                <c:pt idx="5092">
                  <c:v>273.08696464945717</c:v>
                </c:pt>
                <c:pt idx="5093">
                  <c:v>273.18515940113497</c:v>
                </c:pt>
                <c:pt idx="5094">
                  <c:v>273.28336873919795</c:v>
                </c:pt>
                <c:pt idx="5095">
                  <c:v>273.38159266125513</c:v>
                </c:pt>
                <c:pt idx="5096">
                  <c:v>273.47983116491508</c:v>
                </c:pt>
                <c:pt idx="5097">
                  <c:v>273.57808424778563</c:v>
                </c:pt>
                <c:pt idx="5098">
                  <c:v>273.6763519074741</c:v>
                </c:pt>
                <c:pt idx="5099">
                  <c:v>273.77463414158706</c:v>
                </c:pt>
                <c:pt idx="5100">
                  <c:v>273.87293094773025</c:v>
                </c:pt>
                <c:pt idx="5101">
                  <c:v>273.97124232350887</c:v>
                </c:pt>
                <c:pt idx="5102">
                  <c:v>274.06956826652726</c:v>
                </c:pt>
                <c:pt idx="5103">
                  <c:v>274.16790877438939</c:v>
                </c:pt>
                <c:pt idx="5104">
                  <c:v>274.26626384469819</c:v>
                </c:pt>
                <c:pt idx="5105">
                  <c:v>274.36463347505628</c:v>
                </c:pt>
                <c:pt idx="5106">
                  <c:v>274.4630176630651</c:v>
                </c:pt>
                <c:pt idx="5107">
                  <c:v>274.56141640632586</c:v>
                </c:pt>
                <c:pt idx="5108">
                  <c:v>274.65982970243908</c:v>
                </c:pt>
                <c:pt idx="5109">
                  <c:v>274.75825754900399</c:v>
                </c:pt>
                <c:pt idx="5110">
                  <c:v>274.85669994361996</c:v>
                </c:pt>
                <c:pt idx="5111">
                  <c:v>274.95515688388525</c:v>
                </c:pt>
                <c:pt idx="5112">
                  <c:v>275.05362836739749</c:v>
                </c:pt>
                <c:pt idx="5113">
                  <c:v>275.15211439175357</c:v>
                </c:pt>
                <c:pt idx="5114">
                  <c:v>275.25061495454969</c:v>
                </c:pt>
                <c:pt idx="5115">
                  <c:v>275.34913005338166</c:v>
                </c:pt>
                <c:pt idx="5116">
                  <c:v>275.44765968584414</c:v>
                </c:pt>
                <c:pt idx="5117">
                  <c:v>275.54620384953148</c:v>
                </c:pt>
                <c:pt idx="5118">
                  <c:v>275.64476254203748</c:v>
                </c:pt>
                <c:pt idx="5119">
                  <c:v>275.74333576095444</c:v>
                </c:pt>
                <c:pt idx="5120">
                  <c:v>275.84192350387508</c:v>
                </c:pt>
                <c:pt idx="5121">
                  <c:v>275.94052576839067</c:v>
                </c:pt>
                <c:pt idx="5122">
                  <c:v>276.03914255209196</c:v>
                </c:pt>
                <c:pt idx="5123">
                  <c:v>276.13777385256947</c:v>
                </c:pt>
                <c:pt idx="5124">
                  <c:v>276.23641966741224</c:v>
                </c:pt>
                <c:pt idx="5125">
                  <c:v>276.33507999420931</c:v>
                </c:pt>
                <c:pt idx="5126">
                  <c:v>276.43375483054882</c:v>
                </c:pt>
                <c:pt idx="5127">
                  <c:v>276.53244417401834</c:v>
                </c:pt>
                <c:pt idx="5128">
                  <c:v>276.63114802220423</c:v>
                </c:pt>
                <c:pt idx="5129">
                  <c:v>276.72986637269292</c:v>
                </c:pt>
                <c:pt idx="5130">
                  <c:v>276.82859922306972</c:v>
                </c:pt>
                <c:pt idx="5131">
                  <c:v>276.92734657091955</c:v>
                </c:pt>
                <c:pt idx="5132">
                  <c:v>277.02610841382625</c:v>
                </c:pt>
                <c:pt idx="5133">
                  <c:v>277.12488474937334</c:v>
                </c:pt>
                <c:pt idx="5134">
                  <c:v>277.22367557514332</c:v>
                </c:pt>
                <c:pt idx="5135">
                  <c:v>277.3224808887187</c:v>
                </c:pt>
                <c:pt idx="5136">
                  <c:v>277.42130068768023</c:v>
                </c:pt>
                <c:pt idx="5137">
                  <c:v>277.5201349696091</c:v>
                </c:pt>
                <c:pt idx="5138">
                  <c:v>277.61898373208533</c:v>
                </c:pt>
                <c:pt idx="5139">
                  <c:v>277.71784697268805</c:v>
                </c:pt>
                <c:pt idx="5140">
                  <c:v>277.81672468899609</c:v>
                </c:pt>
                <c:pt idx="5141">
                  <c:v>277.91561687858723</c:v>
                </c:pt>
                <c:pt idx="5142">
                  <c:v>278.01452353903932</c:v>
                </c:pt>
                <c:pt idx="5143">
                  <c:v>278.11344466792838</c:v>
                </c:pt>
                <c:pt idx="5144">
                  <c:v>278.21238026283089</c:v>
                </c:pt>
                <c:pt idx="5145">
                  <c:v>278.31133032132198</c:v>
                </c:pt>
                <c:pt idx="5146">
                  <c:v>278.41029484097629</c:v>
                </c:pt>
                <c:pt idx="5147">
                  <c:v>278.5092738193681</c:v>
                </c:pt>
                <c:pt idx="5148">
                  <c:v>278.6082672540702</c:v>
                </c:pt>
                <c:pt idx="5149">
                  <c:v>278.70727514265559</c:v>
                </c:pt>
                <c:pt idx="5150">
                  <c:v>278.80629748269621</c:v>
                </c:pt>
                <c:pt idx="5151">
                  <c:v>278.90533427176342</c:v>
                </c:pt>
                <c:pt idx="5152">
                  <c:v>279.00438550742791</c:v>
                </c:pt>
                <c:pt idx="5153">
                  <c:v>279.10345118725951</c:v>
                </c:pt>
                <c:pt idx="5154">
                  <c:v>279.20253130882736</c:v>
                </c:pt>
                <c:pt idx="5155">
                  <c:v>279.30162586970056</c:v>
                </c:pt>
                <c:pt idx="5156">
                  <c:v>279.40073486744666</c:v>
                </c:pt>
                <c:pt idx="5157">
                  <c:v>279.49985829963322</c:v>
                </c:pt>
                <c:pt idx="5158">
                  <c:v>279.59899616382671</c:v>
                </c:pt>
                <c:pt idx="5159">
                  <c:v>279.69814845759316</c:v>
                </c:pt>
                <c:pt idx="5160">
                  <c:v>279.79731517849797</c:v>
                </c:pt>
                <c:pt idx="5161">
                  <c:v>279.89649632410601</c:v>
                </c:pt>
                <c:pt idx="5162">
                  <c:v>279.99569189198075</c:v>
                </c:pt>
                <c:pt idx="5163">
                  <c:v>280.09490187968572</c:v>
                </c:pt>
                <c:pt idx="5164">
                  <c:v>280.19412628478375</c:v>
                </c:pt>
                <c:pt idx="5165">
                  <c:v>280.29336510483665</c:v>
                </c:pt>
                <c:pt idx="5166">
                  <c:v>280.39261833740568</c:v>
                </c:pt>
                <c:pt idx="5167">
                  <c:v>280.49188598005168</c:v>
                </c:pt>
                <c:pt idx="5168">
                  <c:v>280.59116803033459</c:v>
                </c:pt>
                <c:pt idx="5169">
                  <c:v>280.69046448581372</c:v>
                </c:pt>
                <c:pt idx="5170">
                  <c:v>280.78977534404783</c:v>
                </c:pt>
                <c:pt idx="5171">
                  <c:v>280.88910060259462</c:v>
                </c:pt>
                <c:pt idx="5172">
                  <c:v>280.98844025901195</c:v>
                </c:pt>
                <c:pt idx="5173">
                  <c:v>281.08779431085628</c:v>
                </c:pt>
                <c:pt idx="5174">
                  <c:v>281.18716275568346</c:v>
                </c:pt>
                <c:pt idx="5175">
                  <c:v>281.28654559104905</c:v>
                </c:pt>
                <c:pt idx="5176">
                  <c:v>281.38594281450781</c:v>
                </c:pt>
                <c:pt idx="5177">
                  <c:v>281.48535442361367</c:v>
                </c:pt>
                <c:pt idx="5178">
                  <c:v>281.58478041592025</c:v>
                </c:pt>
                <c:pt idx="5179">
                  <c:v>281.68422078897993</c:v>
                </c:pt>
                <c:pt idx="5180">
                  <c:v>281.78367554034492</c:v>
                </c:pt>
                <c:pt idx="5181">
                  <c:v>281.88314466756691</c:v>
                </c:pt>
                <c:pt idx="5182">
                  <c:v>281.98262816819636</c:v>
                </c:pt>
                <c:pt idx="5183">
                  <c:v>282.08212603978342</c:v>
                </c:pt>
                <c:pt idx="5184">
                  <c:v>282.18163827987752</c:v>
                </c:pt>
                <c:pt idx="5185">
                  <c:v>282.28116488602763</c:v>
                </c:pt>
                <c:pt idx="5186">
                  <c:v>282.38070585578168</c:v>
                </c:pt>
                <c:pt idx="5187">
                  <c:v>282.48026118668736</c:v>
                </c:pt>
                <c:pt idx="5188">
                  <c:v>282.57983087629128</c:v>
                </c:pt>
                <c:pt idx="5189">
                  <c:v>282.67941492213976</c:v>
                </c:pt>
                <c:pt idx="5190">
                  <c:v>282.77901332177822</c:v>
                </c:pt>
                <c:pt idx="5191">
                  <c:v>282.87862607275167</c:v>
                </c:pt>
                <c:pt idx="5192">
                  <c:v>282.9782531726039</c:v>
                </c:pt>
                <c:pt idx="5193">
                  <c:v>283.0778946188791</c:v>
                </c:pt>
                <c:pt idx="5194">
                  <c:v>283.17755040911965</c:v>
                </c:pt>
                <c:pt idx="5195">
                  <c:v>283.27722054086814</c:v>
                </c:pt>
                <c:pt idx="5196">
                  <c:v>283.37690501166583</c:v>
                </c:pt>
                <c:pt idx="5197">
                  <c:v>283.47660381905388</c:v>
                </c:pt>
                <c:pt idx="5198">
                  <c:v>283.57631696057251</c:v>
                </c:pt>
                <c:pt idx="5199">
                  <c:v>283.6760444337616</c:v>
                </c:pt>
                <c:pt idx="5200">
                  <c:v>283.77578623615966</c:v>
                </c:pt>
                <c:pt idx="5201">
                  <c:v>283.87554236530542</c:v>
                </c:pt>
                <c:pt idx="5202">
                  <c:v>283.97531281873626</c:v>
                </c:pt>
                <c:pt idx="5203">
                  <c:v>284.07509759398943</c:v>
                </c:pt>
                <c:pt idx="5204">
                  <c:v>284.17489668860156</c:v>
                </c:pt>
                <c:pt idx="5205">
                  <c:v>284.27471010010777</c:v>
                </c:pt>
                <c:pt idx="5206">
                  <c:v>284.37453782604365</c:v>
                </c:pt>
                <c:pt idx="5207">
                  <c:v>284.47437986394328</c:v>
                </c:pt>
                <c:pt idx="5208">
                  <c:v>284.5742362113408</c:v>
                </c:pt>
                <c:pt idx="5209">
                  <c:v>284.67410686576915</c:v>
                </c:pt>
                <c:pt idx="5210">
                  <c:v>284.77399182476097</c:v>
                </c:pt>
                <c:pt idx="5211">
                  <c:v>284.87389108584773</c:v>
                </c:pt>
                <c:pt idx="5212">
                  <c:v>284.97380464656101</c:v>
                </c:pt>
                <c:pt idx="5213">
                  <c:v>285.07373250443135</c:v>
                </c:pt>
                <c:pt idx="5214">
                  <c:v>285.1736746569884</c:v>
                </c:pt>
                <c:pt idx="5215">
                  <c:v>285.27363110176168</c:v>
                </c:pt>
                <c:pt idx="5216">
                  <c:v>285.37360183627959</c:v>
                </c:pt>
                <c:pt idx="5217">
                  <c:v>285.47358685807023</c:v>
                </c:pt>
                <c:pt idx="5218">
                  <c:v>285.57358616466115</c:v>
                </c:pt>
                <c:pt idx="5219">
                  <c:v>285.67359975357863</c:v>
                </c:pt>
                <c:pt idx="5220">
                  <c:v>285.77362762234878</c:v>
                </c:pt>
                <c:pt idx="5221">
                  <c:v>285.87366976849722</c:v>
                </c:pt>
                <c:pt idx="5222">
                  <c:v>285.97372618954864</c:v>
                </c:pt>
                <c:pt idx="5223">
                  <c:v>286.073796883027</c:v>
                </c:pt>
                <c:pt idx="5224">
                  <c:v>286.17388184645597</c:v>
                </c:pt>
                <c:pt idx="5225">
                  <c:v>286.27398107735797</c:v>
                </c:pt>
                <c:pt idx="5226">
                  <c:v>286.37409457325572</c:v>
                </c:pt>
                <c:pt idx="5227">
                  <c:v>286.47422233167032</c:v>
                </c:pt>
                <c:pt idx="5228">
                  <c:v>286.57436435012312</c:v>
                </c:pt>
                <c:pt idx="5229">
                  <c:v>286.67452062613404</c:v>
                </c:pt>
                <c:pt idx="5230">
                  <c:v>286.77469115722266</c:v>
                </c:pt>
                <c:pt idx="5231">
                  <c:v>286.87487594090828</c:v>
                </c:pt>
                <c:pt idx="5232">
                  <c:v>286.97507497470889</c:v>
                </c:pt>
                <c:pt idx="5233">
                  <c:v>287.07528825614236</c:v>
                </c:pt>
                <c:pt idx="5234">
                  <c:v>287.17551578272577</c:v>
                </c:pt>
                <c:pt idx="5235">
                  <c:v>287.27575755197546</c:v>
                </c:pt>
                <c:pt idx="5236">
                  <c:v>287.37601356140743</c:v>
                </c:pt>
                <c:pt idx="5237">
                  <c:v>287.47628380853666</c:v>
                </c:pt>
                <c:pt idx="5238">
                  <c:v>287.57656829087756</c:v>
                </c:pt>
                <c:pt idx="5239">
                  <c:v>287.67686700594425</c:v>
                </c:pt>
                <c:pt idx="5240">
                  <c:v>287.77717995124965</c:v>
                </c:pt>
                <c:pt idx="5241">
                  <c:v>287.87750712430687</c:v>
                </c:pt>
                <c:pt idx="5242">
                  <c:v>287.97784852262726</c:v>
                </c:pt>
                <c:pt idx="5243">
                  <c:v>288.07820414372264</c:v>
                </c:pt>
                <c:pt idx="5244">
                  <c:v>288.17857398510353</c:v>
                </c:pt>
                <c:pt idx="5245">
                  <c:v>288.27895804427965</c:v>
                </c:pt>
                <c:pt idx="5246">
                  <c:v>288.37935631876127</c:v>
                </c:pt>
                <c:pt idx="5247">
                  <c:v>288.47976880605648</c:v>
                </c:pt>
                <c:pt idx="5248">
                  <c:v>288.58019550367345</c:v>
                </c:pt>
                <c:pt idx="5249">
                  <c:v>288.68063640911993</c:v>
                </c:pt>
                <c:pt idx="5250">
                  <c:v>288.78109151990299</c:v>
                </c:pt>
                <c:pt idx="5251">
                  <c:v>288.88156083352868</c:v>
                </c:pt>
                <c:pt idx="5252">
                  <c:v>288.98204434750227</c:v>
                </c:pt>
                <c:pt idx="5253">
                  <c:v>289.08254205932951</c:v>
                </c:pt>
                <c:pt idx="5254">
                  <c:v>289.18305396651414</c:v>
                </c:pt>
                <c:pt idx="5255">
                  <c:v>289.28358006656026</c:v>
                </c:pt>
                <c:pt idx="5256">
                  <c:v>289.38412035697075</c:v>
                </c:pt>
                <c:pt idx="5257">
                  <c:v>289.48467483524831</c:v>
                </c:pt>
                <c:pt idx="5258">
                  <c:v>289.58524349889456</c:v>
                </c:pt>
                <c:pt idx="5259">
                  <c:v>289.68582634541087</c:v>
                </c:pt>
                <c:pt idx="5260">
                  <c:v>289.7864233722978</c:v>
                </c:pt>
                <c:pt idx="5261">
                  <c:v>289.88703457705532</c:v>
                </c:pt>
                <c:pt idx="5262">
                  <c:v>289.98765995718264</c:v>
                </c:pt>
                <c:pt idx="5263">
                  <c:v>290.08829951017862</c:v>
                </c:pt>
                <c:pt idx="5264">
                  <c:v>290.18895323354138</c:v>
                </c:pt>
                <c:pt idx="5265">
                  <c:v>290.28962112476836</c:v>
                </c:pt>
                <c:pt idx="5266">
                  <c:v>290.39030318135588</c:v>
                </c:pt>
                <c:pt idx="5267">
                  <c:v>290.49099940080066</c:v>
                </c:pt>
                <c:pt idx="5268">
                  <c:v>290.59170978059831</c:v>
                </c:pt>
                <c:pt idx="5269">
                  <c:v>290.69243431824373</c:v>
                </c:pt>
                <c:pt idx="5270">
                  <c:v>290.79317301123081</c:v>
                </c:pt>
                <c:pt idx="5271">
                  <c:v>290.89392585705372</c:v>
                </c:pt>
                <c:pt idx="5272">
                  <c:v>290.99469285320549</c:v>
                </c:pt>
                <c:pt idx="5273">
                  <c:v>291.09547399717826</c:v>
                </c:pt>
                <c:pt idx="5274">
                  <c:v>291.19626928646426</c:v>
                </c:pt>
                <c:pt idx="5275">
                  <c:v>291.2970787185543</c:v>
                </c:pt>
                <c:pt idx="5276">
                  <c:v>291.39790229093933</c:v>
                </c:pt>
                <c:pt idx="5277">
                  <c:v>291.4987400011089</c:v>
                </c:pt>
                <c:pt idx="5278">
                  <c:v>291.59959184655264</c:v>
                </c:pt>
                <c:pt idx="5279">
                  <c:v>291.70045782475938</c:v>
                </c:pt>
                <c:pt idx="5280">
                  <c:v>291.80133793321664</c:v>
                </c:pt>
                <c:pt idx="5281">
                  <c:v>291.90223216941251</c:v>
                </c:pt>
                <c:pt idx="5282">
                  <c:v>292.00314053083355</c:v>
                </c:pt>
                <c:pt idx="5283">
                  <c:v>292.10406301496613</c:v>
                </c:pt>
                <c:pt idx="5284">
                  <c:v>292.20499961929551</c:v>
                </c:pt>
                <c:pt idx="5285">
                  <c:v>292.30595034130698</c:v>
                </c:pt>
                <c:pt idx="5286">
                  <c:v>292.40691517848489</c:v>
                </c:pt>
                <c:pt idx="5287">
                  <c:v>292.50789412831324</c:v>
                </c:pt>
                <c:pt idx="5288">
                  <c:v>292.60888718827442</c:v>
                </c:pt>
                <c:pt idx="5289">
                  <c:v>292.70989435585187</c:v>
                </c:pt>
                <c:pt idx="5290">
                  <c:v>292.81091562852674</c:v>
                </c:pt>
                <c:pt idx="5291">
                  <c:v>292.91195100378064</c:v>
                </c:pt>
                <c:pt idx="5292">
                  <c:v>293.01300047909422</c:v>
                </c:pt>
                <c:pt idx="5293">
                  <c:v>293.11406405194771</c:v>
                </c:pt>
                <c:pt idx="5294">
                  <c:v>293.21514171982011</c:v>
                </c:pt>
                <c:pt idx="5295">
                  <c:v>293.31623348019036</c:v>
                </c:pt>
                <c:pt idx="5296">
                  <c:v>293.41733933053712</c:v>
                </c:pt>
                <c:pt idx="5297">
                  <c:v>293.51845926833755</c:v>
                </c:pt>
                <c:pt idx="5298">
                  <c:v>293.61959329106872</c:v>
                </c:pt>
                <c:pt idx="5299">
                  <c:v>293.7207413962069</c:v>
                </c:pt>
                <c:pt idx="5300">
                  <c:v>293.82190358122796</c:v>
                </c:pt>
                <c:pt idx="5301">
                  <c:v>293.9230798436069</c:v>
                </c:pt>
                <c:pt idx="5302">
                  <c:v>294.02427018081858</c:v>
                </c:pt>
                <c:pt idx="5303">
                  <c:v>294.12547459033658</c:v>
                </c:pt>
                <c:pt idx="5304">
                  <c:v>294.22669306963405</c:v>
                </c:pt>
                <c:pt idx="5305">
                  <c:v>294.32792561618402</c:v>
                </c:pt>
                <c:pt idx="5306">
                  <c:v>294.42917222745865</c:v>
                </c:pt>
                <c:pt idx="5307">
                  <c:v>294.53043290092904</c:v>
                </c:pt>
                <c:pt idx="5308">
                  <c:v>294.6317076340664</c:v>
                </c:pt>
                <c:pt idx="5309">
                  <c:v>294.73299642434068</c:v>
                </c:pt>
                <c:pt idx="5310">
                  <c:v>294.83429926922162</c:v>
                </c:pt>
                <c:pt idx="5311">
                  <c:v>294.93561616617814</c:v>
                </c:pt>
                <c:pt idx="5312">
                  <c:v>295.03694711267883</c:v>
                </c:pt>
                <c:pt idx="5313">
                  <c:v>295.1382921061915</c:v>
                </c:pt>
                <c:pt idx="5314">
                  <c:v>295.23965114418326</c:v>
                </c:pt>
                <c:pt idx="5315">
                  <c:v>295.3410242241207</c:v>
                </c:pt>
                <c:pt idx="5316">
                  <c:v>295.44241134346998</c:v>
                </c:pt>
                <c:pt idx="5317">
                  <c:v>295.54381249969612</c:v>
                </c:pt>
                <c:pt idx="5318">
                  <c:v>295.64522769026428</c:v>
                </c:pt>
                <c:pt idx="5319">
                  <c:v>295.74665691263829</c:v>
                </c:pt>
                <c:pt idx="5320">
                  <c:v>295.84810016428196</c:v>
                </c:pt>
                <c:pt idx="5321">
                  <c:v>295.9495574426582</c:v>
                </c:pt>
                <c:pt idx="5322">
                  <c:v>296.0510287452293</c:v>
                </c:pt>
                <c:pt idx="5323">
                  <c:v>296.15251406945708</c:v>
                </c:pt>
                <c:pt idx="5324">
                  <c:v>296.25401341280252</c:v>
                </c:pt>
                <c:pt idx="5325">
                  <c:v>296.35552677272648</c:v>
                </c:pt>
                <c:pt idx="5326">
                  <c:v>296.45705414668856</c:v>
                </c:pt>
                <c:pt idx="5327">
                  <c:v>296.55859553214827</c:v>
                </c:pt>
                <c:pt idx="5328">
                  <c:v>296.66015092656426</c:v>
                </c:pt>
                <c:pt idx="5329">
                  <c:v>296.76172032739476</c:v>
                </c:pt>
                <c:pt idx="5330">
                  <c:v>296.86330373209717</c:v>
                </c:pt>
                <c:pt idx="5331">
                  <c:v>296.96490113812865</c:v>
                </c:pt>
                <c:pt idx="5332">
                  <c:v>297.06651254294513</c:v>
                </c:pt>
                <c:pt idx="5333">
                  <c:v>297.16813794400269</c:v>
                </c:pt>
                <c:pt idx="5334">
                  <c:v>297.26977733875646</c:v>
                </c:pt>
                <c:pt idx="5335">
                  <c:v>297.37143072466068</c:v>
                </c:pt>
                <c:pt idx="5336">
                  <c:v>297.47309809916936</c:v>
                </c:pt>
                <c:pt idx="5337">
                  <c:v>297.57477945973608</c:v>
                </c:pt>
                <c:pt idx="5338">
                  <c:v>297.67647480381333</c:v>
                </c:pt>
                <c:pt idx="5339">
                  <c:v>297.77818412885341</c:v>
                </c:pt>
                <c:pt idx="5340">
                  <c:v>297.87990743230762</c:v>
                </c:pt>
                <c:pt idx="5341">
                  <c:v>297.98164471162704</c:v>
                </c:pt>
                <c:pt idx="5342">
                  <c:v>298.08339596426197</c:v>
                </c:pt>
                <c:pt idx="5343">
                  <c:v>298.18516118766252</c:v>
                </c:pt>
                <c:pt idx="5344">
                  <c:v>298.28694037927715</c:v>
                </c:pt>
                <c:pt idx="5345">
                  <c:v>298.38873353655492</c:v>
                </c:pt>
                <c:pt idx="5346">
                  <c:v>298.49054065694366</c:v>
                </c:pt>
                <c:pt idx="5347">
                  <c:v>298.59236173789083</c:v>
                </c:pt>
                <c:pt idx="5348">
                  <c:v>298.69419677684289</c:v>
                </c:pt>
                <c:pt idx="5349">
                  <c:v>298.79604577124627</c:v>
                </c:pt>
                <c:pt idx="5350">
                  <c:v>298.89790871854649</c:v>
                </c:pt>
                <c:pt idx="5351">
                  <c:v>298.99978561618866</c:v>
                </c:pt>
                <c:pt idx="5352">
                  <c:v>299.10167646161699</c:v>
                </c:pt>
                <c:pt idx="5353">
                  <c:v>299.20358125227517</c:v>
                </c:pt>
                <c:pt idx="5354">
                  <c:v>299.30549998560696</c:v>
                </c:pt>
                <c:pt idx="5355">
                  <c:v>299.40743265905451</c:v>
                </c:pt>
                <c:pt idx="5356">
                  <c:v>299.50937927005987</c:v>
                </c:pt>
                <c:pt idx="5357">
                  <c:v>299.61133981606463</c:v>
                </c:pt>
                <c:pt idx="5358">
                  <c:v>299.71331429450953</c:v>
                </c:pt>
                <c:pt idx="5359">
                  <c:v>299.81530270283503</c:v>
                </c:pt>
                <c:pt idx="5360">
                  <c:v>299.91730503848055</c:v>
                </c:pt>
                <c:pt idx="5361">
                  <c:v>300.01932129888536</c:v>
                </c:pt>
                <c:pt idx="5362">
                  <c:v>300.12135148148781</c:v>
                </c:pt>
                <c:pt idx="5363">
                  <c:v>300.22339558372602</c:v>
                </c:pt>
                <c:pt idx="5364">
                  <c:v>300.32545360303703</c:v>
                </c:pt>
                <c:pt idx="5365">
                  <c:v>300.42752553685767</c:v>
                </c:pt>
                <c:pt idx="5366">
                  <c:v>300.52961138262413</c:v>
                </c:pt>
                <c:pt idx="5367">
                  <c:v>300.63171113777196</c:v>
                </c:pt>
                <c:pt idx="5368">
                  <c:v>300.73382479973634</c:v>
                </c:pt>
                <c:pt idx="5369">
                  <c:v>300.83595236595107</c:v>
                </c:pt>
                <c:pt idx="5370">
                  <c:v>300.93809383385047</c:v>
                </c:pt>
                <c:pt idx="5371">
                  <c:v>301.04024920086772</c:v>
                </c:pt>
                <c:pt idx="5372">
                  <c:v>301.14241846443525</c:v>
                </c:pt>
                <c:pt idx="5373">
                  <c:v>301.24460162198517</c:v>
                </c:pt>
                <c:pt idx="5374">
                  <c:v>301.34679867094894</c:v>
                </c:pt>
                <c:pt idx="5375">
                  <c:v>301.44900960875748</c:v>
                </c:pt>
                <c:pt idx="5376">
                  <c:v>301.55123443284128</c:v>
                </c:pt>
                <c:pt idx="5377">
                  <c:v>301.65347314062961</c:v>
                </c:pt>
                <c:pt idx="5378">
                  <c:v>301.75572572955178</c:v>
                </c:pt>
                <c:pt idx="5379">
                  <c:v>301.85799219703671</c:v>
                </c:pt>
                <c:pt idx="5380">
                  <c:v>301.96027254051177</c:v>
                </c:pt>
                <c:pt idx="5381">
                  <c:v>302.06256675740462</c:v>
                </c:pt>
                <c:pt idx="5382">
                  <c:v>302.16487484514232</c:v>
                </c:pt>
                <c:pt idx="5383">
                  <c:v>302.26719680115076</c:v>
                </c:pt>
                <c:pt idx="5384">
                  <c:v>302.36953262285573</c:v>
                </c:pt>
                <c:pt idx="5385">
                  <c:v>302.47188230768222</c:v>
                </c:pt>
                <c:pt idx="5386">
                  <c:v>302.57424585305495</c:v>
                </c:pt>
                <c:pt idx="5387">
                  <c:v>302.67662325639742</c:v>
                </c:pt>
                <c:pt idx="5388">
                  <c:v>302.77901451513333</c:v>
                </c:pt>
                <c:pt idx="5389">
                  <c:v>302.88141962668533</c:v>
                </c:pt>
                <c:pt idx="5390">
                  <c:v>302.98383858847546</c:v>
                </c:pt>
                <c:pt idx="5391">
                  <c:v>303.08627139792583</c:v>
                </c:pt>
                <c:pt idx="5392">
                  <c:v>303.18871805245675</c:v>
                </c:pt>
                <c:pt idx="5393">
                  <c:v>303.29117854948908</c:v>
                </c:pt>
                <c:pt idx="5394">
                  <c:v>303.39365288644279</c:v>
                </c:pt>
                <c:pt idx="5395">
                  <c:v>303.49614106073682</c:v>
                </c:pt>
                <c:pt idx="5396">
                  <c:v>303.59864306979028</c:v>
                </c:pt>
                <c:pt idx="5397">
                  <c:v>303.70115891102114</c:v>
                </c:pt>
                <c:pt idx="5398">
                  <c:v>303.80368858184704</c:v>
                </c:pt>
                <c:pt idx="5399">
                  <c:v>303.9062320796848</c:v>
                </c:pt>
                <c:pt idx="5400">
                  <c:v>304.00878940195122</c:v>
                </c:pt>
                <c:pt idx="5401">
                  <c:v>304.11136054606192</c:v>
                </c:pt>
                <c:pt idx="5402">
                  <c:v>304.21394550943211</c:v>
                </c:pt>
                <c:pt idx="5403">
                  <c:v>304.31654428947667</c:v>
                </c:pt>
                <c:pt idx="5404">
                  <c:v>304.41915688360962</c:v>
                </c:pt>
                <c:pt idx="5405">
                  <c:v>304.52178328924487</c:v>
                </c:pt>
                <c:pt idx="5406">
                  <c:v>304.62442350379513</c:v>
                </c:pt>
                <c:pt idx="5407">
                  <c:v>304.72707752467267</c:v>
                </c:pt>
                <c:pt idx="5408">
                  <c:v>304.82974534928985</c:v>
                </c:pt>
                <c:pt idx="5409">
                  <c:v>304.93242697505752</c:v>
                </c:pt>
                <c:pt idx="5410">
                  <c:v>305.03512239938681</c:v>
                </c:pt>
                <c:pt idx="5411">
                  <c:v>305.13783161968752</c:v>
                </c:pt>
                <c:pt idx="5412">
                  <c:v>305.24055463336947</c:v>
                </c:pt>
                <c:pt idx="5413">
                  <c:v>305.34329143784157</c:v>
                </c:pt>
                <c:pt idx="5414">
                  <c:v>305.44604203051222</c:v>
                </c:pt>
                <c:pt idx="5415">
                  <c:v>305.54880640878952</c:v>
                </c:pt>
                <c:pt idx="5416">
                  <c:v>305.65158457008079</c:v>
                </c:pt>
                <c:pt idx="5417">
                  <c:v>305.75437651179266</c:v>
                </c:pt>
                <c:pt idx="5418">
                  <c:v>305.85718223133148</c:v>
                </c:pt>
                <c:pt idx="5419">
                  <c:v>305.96000172610252</c:v>
                </c:pt>
                <c:pt idx="5420">
                  <c:v>306.06283499351144</c:v>
                </c:pt>
                <c:pt idx="5421">
                  <c:v>306.16568203096233</c:v>
                </c:pt>
                <c:pt idx="5422">
                  <c:v>306.26854283585908</c:v>
                </c:pt>
                <c:pt idx="5423">
                  <c:v>306.3714174056052</c:v>
                </c:pt>
                <c:pt idx="5424">
                  <c:v>306.47430573760374</c:v>
                </c:pt>
                <c:pt idx="5425">
                  <c:v>306.57720782925674</c:v>
                </c:pt>
                <c:pt idx="5426">
                  <c:v>306.68012367796581</c:v>
                </c:pt>
                <c:pt idx="5427">
                  <c:v>306.78305328113214</c:v>
                </c:pt>
                <c:pt idx="5428">
                  <c:v>306.88599663615645</c:v>
                </c:pt>
                <c:pt idx="5429">
                  <c:v>306.98895374043855</c:v>
                </c:pt>
                <c:pt idx="5430">
                  <c:v>307.09192459137802</c:v>
                </c:pt>
                <c:pt idx="5431">
                  <c:v>307.19490918637382</c:v>
                </c:pt>
                <c:pt idx="5432">
                  <c:v>307.29790752282395</c:v>
                </c:pt>
                <c:pt idx="5433">
                  <c:v>307.40091959812656</c:v>
                </c:pt>
                <c:pt idx="5434">
                  <c:v>307.50394540967852</c:v>
                </c:pt>
                <c:pt idx="5435">
                  <c:v>307.60698495487691</c:v>
                </c:pt>
                <c:pt idx="5436">
                  <c:v>307.71003823111744</c:v>
                </c:pt>
                <c:pt idx="5437">
                  <c:v>307.81310523579589</c:v>
                </c:pt>
                <c:pt idx="5438">
                  <c:v>307.91618596630707</c:v>
                </c:pt>
                <c:pt idx="5439">
                  <c:v>308.01928042004585</c:v>
                </c:pt>
                <c:pt idx="5440">
                  <c:v>308.12238859440538</c:v>
                </c:pt>
                <c:pt idx="5441">
                  <c:v>308.22551048677957</c:v>
                </c:pt>
                <c:pt idx="5442">
                  <c:v>308.32864609456095</c:v>
                </c:pt>
                <c:pt idx="5443">
                  <c:v>308.43179541514161</c:v>
                </c:pt>
                <c:pt idx="5444">
                  <c:v>308.53495844591356</c:v>
                </c:pt>
                <c:pt idx="5445">
                  <c:v>308.63813518426753</c:v>
                </c:pt>
                <c:pt idx="5446">
                  <c:v>308.74132562759434</c:v>
                </c:pt>
                <c:pt idx="5447">
                  <c:v>308.84452977328397</c:v>
                </c:pt>
                <c:pt idx="5448">
                  <c:v>308.94774761872571</c:v>
                </c:pt>
                <c:pt idx="5449">
                  <c:v>309.05097916130848</c:v>
                </c:pt>
                <c:pt idx="5450">
                  <c:v>309.15422439842087</c:v>
                </c:pt>
                <c:pt idx="5451">
                  <c:v>309.2574833274503</c:v>
                </c:pt>
                <c:pt idx="5452">
                  <c:v>309.36075594578404</c:v>
                </c:pt>
                <c:pt idx="5453">
                  <c:v>309.46404225080909</c:v>
                </c:pt>
                <c:pt idx="5454">
                  <c:v>309.56734223991145</c:v>
                </c:pt>
                <c:pt idx="5455">
                  <c:v>309.67065591047668</c:v>
                </c:pt>
                <c:pt idx="5456">
                  <c:v>309.77398325988952</c:v>
                </c:pt>
                <c:pt idx="5457">
                  <c:v>309.87732428553511</c:v>
                </c:pt>
                <c:pt idx="5458">
                  <c:v>309.98067898479695</c:v>
                </c:pt>
                <c:pt idx="5459">
                  <c:v>310.08404735505854</c:v>
                </c:pt>
                <c:pt idx="5460">
                  <c:v>310.18742939370287</c:v>
                </c:pt>
                <c:pt idx="5461">
                  <c:v>310.29082509811172</c:v>
                </c:pt>
                <c:pt idx="5462">
                  <c:v>310.39423446566752</c:v>
                </c:pt>
                <c:pt idx="5463">
                  <c:v>310.49765749375132</c:v>
                </c:pt>
                <c:pt idx="5464">
                  <c:v>310.60109417974354</c:v>
                </c:pt>
                <c:pt idx="5465">
                  <c:v>310.70454452102439</c:v>
                </c:pt>
                <c:pt idx="5466">
                  <c:v>310.80800851497361</c:v>
                </c:pt>
                <c:pt idx="5467">
                  <c:v>310.91148615896992</c:v>
                </c:pt>
                <c:pt idx="5468">
                  <c:v>311.01497745039217</c:v>
                </c:pt>
                <c:pt idx="5469">
                  <c:v>311.11848238661815</c:v>
                </c:pt>
                <c:pt idx="5470">
                  <c:v>311.22200096502502</c:v>
                </c:pt>
                <c:pt idx="5471">
                  <c:v>311.32553318299023</c:v>
                </c:pt>
                <c:pt idx="5472">
                  <c:v>311.42907903788944</c:v>
                </c:pt>
                <c:pt idx="5473">
                  <c:v>311.53263852709887</c:v>
                </c:pt>
                <c:pt idx="5474">
                  <c:v>311.6362116479936</c:v>
                </c:pt>
                <c:pt idx="5475">
                  <c:v>311.73979839794839</c:v>
                </c:pt>
                <c:pt idx="5476">
                  <c:v>311.8433987743374</c:v>
                </c:pt>
                <c:pt idx="5477">
                  <c:v>311.94701277453419</c:v>
                </c:pt>
                <c:pt idx="5478">
                  <c:v>312.05064039591184</c:v>
                </c:pt>
                <c:pt idx="5479">
                  <c:v>312.15428163584306</c:v>
                </c:pt>
                <c:pt idx="5480">
                  <c:v>312.25793649169941</c:v>
                </c:pt>
                <c:pt idx="5481">
                  <c:v>312.36160496085279</c:v>
                </c:pt>
                <c:pt idx="5482">
                  <c:v>312.46528704067407</c:v>
                </c:pt>
                <c:pt idx="5483">
                  <c:v>312.56898272853351</c:v>
                </c:pt>
                <c:pt idx="5484">
                  <c:v>312.67269202180114</c:v>
                </c:pt>
                <c:pt idx="5485">
                  <c:v>312.77641491784567</c:v>
                </c:pt>
                <c:pt idx="5486">
                  <c:v>312.88015141403679</c:v>
                </c:pt>
                <c:pt idx="5487">
                  <c:v>312.98390150774219</c:v>
                </c:pt>
                <c:pt idx="5488">
                  <c:v>313.08766519632985</c:v>
                </c:pt>
                <c:pt idx="5489">
                  <c:v>313.19144247716662</c:v>
                </c:pt>
                <c:pt idx="5490">
                  <c:v>313.29523334761927</c:v>
                </c:pt>
                <c:pt idx="5491">
                  <c:v>313.39903780505421</c:v>
                </c:pt>
                <c:pt idx="5492">
                  <c:v>313.50285584683667</c:v>
                </c:pt>
                <c:pt idx="5493">
                  <c:v>313.60668747033174</c:v>
                </c:pt>
                <c:pt idx="5494">
                  <c:v>313.71053267290387</c:v>
                </c:pt>
                <c:pt idx="5495">
                  <c:v>313.81439145191729</c:v>
                </c:pt>
                <c:pt idx="5496">
                  <c:v>313.91826380473537</c:v>
                </c:pt>
                <c:pt idx="5497">
                  <c:v>314.02214972872082</c:v>
                </c:pt>
                <c:pt idx="5498">
                  <c:v>314.12604922123643</c:v>
                </c:pt>
                <c:pt idx="5499">
                  <c:v>314.22996227964364</c:v>
                </c:pt>
                <c:pt idx="5500">
                  <c:v>314.33388890130396</c:v>
                </c:pt>
                <c:pt idx="5501">
                  <c:v>314.43782908357821</c:v>
                </c:pt>
                <c:pt idx="5502">
                  <c:v>314.54178282382674</c:v>
                </c:pt>
                <c:pt idx="5503">
                  <c:v>314.645750119409</c:v>
                </c:pt>
                <c:pt idx="5504">
                  <c:v>314.74973096768429</c:v>
                </c:pt>
                <c:pt idx="5505">
                  <c:v>314.85372536601164</c:v>
                </c:pt>
                <c:pt idx="5506">
                  <c:v>314.95773331174888</c:v>
                </c:pt>
                <c:pt idx="5507">
                  <c:v>315.06175480225369</c:v>
                </c:pt>
                <c:pt idx="5508">
                  <c:v>315.16578983488336</c:v>
                </c:pt>
                <c:pt idx="5509">
                  <c:v>315.26983840699415</c:v>
                </c:pt>
                <c:pt idx="5510">
                  <c:v>315.37390051594241</c:v>
                </c:pt>
                <c:pt idx="5511">
                  <c:v>315.47797615908343</c:v>
                </c:pt>
                <c:pt idx="5512">
                  <c:v>315.58206533377256</c:v>
                </c:pt>
                <c:pt idx="5513">
                  <c:v>315.68616803736398</c:v>
                </c:pt>
                <c:pt idx="5514">
                  <c:v>315.79028426721169</c:v>
                </c:pt>
                <c:pt idx="5515">
                  <c:v>315.89441402066922</c:v>
                </c:pt>
                <c:pt idx="5516">
                  <c:v>315.99855729508931</c:v>
                </c:pt>
                <c:pt idx="5517">
                  <c:v>316.10271408782472</c:v>
                </c:pt>
                <c:pt idx="5518">
                  <c:v>316.20688439622711</c:v>
                </c:pt>
                <c:pt idx="5519">
                  <c:v>316.31106821764769</c:v>
                </c:pt>
                <c:pt idx="5520">
                  <c:v>316.41526554943749</c:v>
                </c:pt>
                <c:pt idx="5521">
                  <c:v>316.51947638894688</c:v>
                </c:pt>
                <c:pt idx="5522">
                  <c:v>316.62370073352542</c:v>
                </c:pt>
                <c:pt idx="5523">
                  <c:v>316.72793858052233</c:v>
                </c:pt>
                <c:pt idx="5524">
                  <c:v>316.83218992728666</c:v>
                </c:pt>
                <c:pt idx="5525">
                  <c:v>316.93645477116661</c:v>
                </c:pt>
                <c:pt idx="5526">
                  <c:v>317.0407331095098</c:v>
                </c:pt>
                <c:pt idx="5527">
                  <c:v>317.14502493966347</c:v>
                </c:pt>
                <c:pt idx="5528">
                  <c:v>317.249330258974</c:v>
                </c:pt>
                <c:pt idx="5529">
                  <c:v>317.35364906478804</c:v>
                </c:pt>
                <c:pt idx="5530">
                  <c:v>317.45798135445108</c:v>
                </c:pt>
                <c:pt idx="5531">
                  <c:v>317.56232712530806</c:v>
                </c:pt>
                <c:pt idx="5532">
                  <c:v>317.66668637470377</c:v>
                </c:pt>
                <c:pt idx="5533">
                  <c:v>317.77105909998215</c:v>
                </c:pt>
                <c:pt idx="5534">
                  <c:v>317.87544529848702</c:v>
                </c:pt>
                <c:pt idx="5535">
                  <c:v>317.97984496756152</c:v>
                </c:pt>
                <c:pt idx="5536">
                  <c:v>318.08425810454798</c:v>
                </c:pt>
                <c:pt idx="5537">
                  <c:v>318.18868470678842</c:v>
                </c:pt>
                <c:pt idx="5538">
                  <c:v>318.29312477162438</c:v>
                </c:pt>
                <c:pt idx="5539">
                  <c:v>318.39757829639723</c:v>
                </c:pt>
                <c:pt idx="5540">
                  <c:v>318.50204527844733</c:v>
                </c:pt>
                <c:pt idx="5541">
                  <c:v>318.60652571511446</c:v>
                </c:pt>
                <c:pt idx="5542">
                  <c:v>318.71101960373835</c:v>
                </c:pt>
                <c:pt idx="5543">
                  <c:v>318.81552694165771</c:v>
                </c:pt>
                <c:pt idx="5544">
                  <c:v>318.92004772621135</c:v>
                </c:pt>
                <c:pt idx="5545">
                  <c:v>319.02458195473702</c:v>
                </c:pt>
                <c:pt idx="5546">
                  <c:v>319.12912962457222</c:v>
                </c:pt>
                <c:pt idx="5547">
                  <c:v>319.23369073305395</c:v>
                </c:pt>
                <c:pt idx="5548">
                  <c:v>319.33826527751842</c:v>
                </c:pt>
                <c:pt idx="5549">
                  <c:v>319.442853255302</c:v>
                </c:pt>
                <c:pt idx="5550">
                  <c:v>319.54745466373987</c:v>
                </c:pt>
                <c:pt idx="5551">
                  <c:v>319.65206950016676</c:v>
                </c:pt>
                <c:pt idx="5552">
                  <c:v>319.75669776191722</c:v>
                </c:pt>
                <c:pt idx="5553">
                  <c:v>319.8613394463253</c:v>
                </c:pt>
                <c:pt idx="5554">
                  <c:v>319.96599455072436</c:v>
                </c:pt>
                <c:pt idx="5555">
                  <c:v>320.07066307244708</c:v>
                </c:pt>
                <c:pt idx="5556">
                  <c:v>320.17534500882618</c:v>
                </c:pt>
                <c:pt idx="5557">
                  <c:v>320.28004035719312</c:v>
                </c:pt>
                <c:pt idx="5558">
                  <c:v>320.38474911487981</c:v>
                </c:pt>
                <c:pt idx="5559">
                  <c:v>320.48947127921667</c:v>
                </c:pt>
                <c:pt idx="5560">
                  <c:v>320.59420684753434</c:v>
                </c:pt>
                <c:pt idx="5561">
                  <c:v>320.69895581716253</c:v>
                </c:pt>
                <c:pt idx="5562">
                  <c:v>320.80371818543091</c:v>
                </c:pt>
                <c:pt idx="5563">
                  <c:v>320.90849394966796</c:v>
                </c:pt>
                <c:pt idx="5564">
                  <c:v>321.01328310720226</c:v>
                </c:pt>
                <c:pt idx="5565">
                  <c:v>321.11808565536177</c:v>
                </c:pt>
                <c:pt idx="5566">
                  <c:v>321.22290159147349</c:v>
                </c:pt>
                <c:pt idx="5567">
                  <c:v>321.32773091286475</c:v>
                </c:pt>
                <c:pt idx="5568">
                  <c:v>321.4325736168617</c:v>
                </c:pt>
                <c:pt idx="5569">
                  <c:v>321.53742970079026</c:v>
                </c:pt>
                <c:pt idx="5570">
                  <c:v>321.64229916197581</c:v>
                </c:pt>
                <c:pt idx="5571">
                  <c:v>321.74718199774327</c:v>
                </c:pt>
                <c:pt idx="5572">
                  <c:v>321.85207820541677</c:v>
                </c:pt>
                <c:pt idx="5573">
                  <c:v>321.95698778232043</c:v>
                </c:pt>
                <c:pt idx="5574">
                  <c:v>322.06191072577775</c:v>
                </c:pt>
                <c:pt idx="5575">
                  <c:v>322.16684703311154</c:v>
                </c:pt>
                <c:pt idx="5576">
                  <c:v>322.27179670164389</c:v>
                </c:pt>
                <c:pt idx="5577">
                  <c:v>322.3767597286971</c:v>
                </c:pt>
                <c:pt idx="5578">
                  <c:v>322.4817361115924</c:v>
                </c:pt>
                <c:pt idx="5579">
                  <c:v>322.58672584765077</c:v>
                </c:pt>
                <c:pt idx="5580">
                  <c:v>322.69172893419261</c:v>
                </c:pt>
                <c:pt idx="5581">
                  <c:v>322.79674536853787</c:v>
                </c:pt>
                <c:pt idx="5582">
                  <c:v>322.90177514800604</c:v>
                </c:pt>
                <c:pt idx="5583">
                  <c:v>323.00681826991593</c:v>
                </c:pt>
                <c:pt idx="5584">
                  <c:v>323.11187473158611</c:v>
                </c:pt>
                <c:pt idx="5585">
                  <c:v>323.21694453033439</c:v>
                </c:pt>
                <c:pt idx="5586">
                  <c:v>323.32202766347842</c:v>
                </c:pt>
                <c:pt idx="5587">
                  <c:v>323.42712412833509</c:v>
                </c:pt>
                <c:pt idx="5588">
                  <c:v>323.53223392222077</c:v>
                </c:pt>
                <c:pt idx="5589">
                  <c:v>323.63735704245187</c:v>
                </c:pt>
                <c:pt idx="5590">
                  <c:v>323.74249348634368</c:v>
                </c:pt>
                <c:pt idx="5591">
                  <c:v>323.84764325121091</c:v>
                </c:pt>
                <c:pt idx="5592">
                  <c:v>323.95280633436863</c:v>
                </c:pt>
                <c:pt idx="5593">
                  <c:v>324.05798273313047</c:v>
                </c:pt>
                <c:pt idx="5594">
                  <c:v>324.16317244481002</c:v>
                </c:pt>
                <c:pt idx="5595">
                  <c:v>324.26837546672067</c:v>
                </c:pt>
                <c:pt idx="5596">
                  <c:v>324.37359179617494</c:v>
                </c:pt>
                <c:pt idx="5597">
                  <c:v>324.47882143048486</c:v>
                </c:pt>
                <c:pt idx="5598">
                  <c:v>324.58406436696202</c:v>
                </c:pt>
                <c:pt idx="5599">
                  <c:v>324.68932060291752</c:v>
                </c:pt>
                <c:pt idx="5600">
                  <c:v>324.79459013566202</c:v>
                </c:pt>
                <c:pt idx="5601">
                  <c:v>324.89987296250575</c:v>
                </c:pt>
                <c:pt idx="5602">
                  <c:v>325.00516908075838</c:v>
                </c:pt>
                <c:pt idx="5603">
                  <c:v>325.11047848772921</c:v>
                </c:pt>
                <c:pt idx="5604">
                  <c:v>325.21580118072677</c:v>
                </c:pt>
                <c:pt idx="5605">
                  <c:v>325.3211371570593</c:v>
                </c:pt>
                <c:pt idx="5606">
                  <c:v>325.42648641403474</c:v>
                </c:pt>
                <c:pt idx="5607">
                  <c:v>325.53184894896026</c:v>
                </c:pt>
                <c:pt idx="5608">
                  <c:v>325.63722475914273</c:v>
                </c:pt>
                <c:pt idx="5609">
                  <c:v>325.7426138418885</c:v>
                </c:pt>
                <c:pt idx="5610">
                  <c:v>325.84801619450326</c:v>
                </c:pt>
                <c:pt idx="5611">
                  <c:v>325.95343181429229</c:v>
                </c:pt>
                <c:pt idx="5612">
                  <c:v>326.05886069856081</c:v>
                </c:pt>
                <c:pt idx="5613">
                  <c:v>326.16430284461279</c:v>
                </c:pt>
                <c:pt idx="5614">
                  <c:v>326.26975824975261</c:v>
                </c:pt>
                <c:pt idx="5615">
                  <c:v>326.37522691128322</c:v>
                </c:pt>
                <c:pt idx="5616">
                  <c:v>326.48070882650802</c:v>
                </c:pt>
                <c:pt idx="5617">
                  <c:v>326.58620399272945</c:v>
                </c:pt>
                <c:pt idx="5618">
                  <c:v>326.69171240724921</c:v>
                </c:pt>
                <c:pt idx="5619">
                  <c:v>326.79723406736912</c:v>
                </c:pt>
                <c:pt idx="5620">
                  <c:v>326.90276897039024</c:v>
                </c:pt>
                <c:pt idx="5621">
                  <c:v>327.00831711361309</c:v>
                </c:pt>
                <c:pt idx="5622">
                  <c:v>327.11387849433788</c:v>
                </c:pt>
                <c:pt idx="5623">
                  <c:v>327.21945310986393</c:v>
                </c:pt>
                <c:pt idx="5624">
                  <c:v>327.32504095749067</c:v>
                </c:pt>
                <c:pt idx="5625">
                  <c:v>327.43064203451701</c:v>
                </c:pt>
                <c:pt idx="5626">
                  <c:v>327.53625633824066</c:v>
                </c:pt>
                <c:pt idx="5627">
                  <c:v>327.64188386596004</c:v>
                </c:pt>
                <c:pt idx="5628">
                  <c:v>327.74752461497178</c:v>
                </c:pt>
                <c:pt idx="5629">
                  <c:v>327.85317858257287</c:v>
                </c:pt>
                <c:pt idx="5630">
                  <c:v>327.95884576606011</c:v>
                </c:pt>
                <c:pt idx="5631">
                  <c:v>328.06452616272878</c:v>
                </c:pt>
                <c:pt idx="5632">
                  <c:v>328.17021976987456</c:v>
                </c:pt>
                <c:pt idx="5633">
                  <c:v>328.27592658479239</c:v>
                </c:pt>
                <c:pt idx="5634">
                  <c:v>328.38164660477673</c:v>
                </c:pt>
                <c:pt idx="5635">
                  <c:v>328.48737982712146</c:v>
                </c:pt>
                <c:pt idx="5636">
                  <c:v>328.59312624912019</c:v>
                </c:pt>
                <c:pt idx="5637">
                  <c:v>328.69888586806627</c:v>
                </c:pt>
                <c:pt idx="5638">
                  <c:v>328.80465868125174</c:v>
                </c:pt>
                <c:pt idx="5639">
                  <c:v>328.91044468596908</c:v>
                </c:pt>
                <c:pt idx="5640">
                  <c:v>329.01624387950972</c:v>
                </c:pt>
                <c:pt idx="5641">
                  <c:v>329.12205625916528</c:v>
                </c:pt>
                <c:pt idx="5642">
                  <c:v>329.22788182222632</c:v>
                </c:pt>
                <c:pt idx="5643">
                  <c:v>329.33372056598284</c:v>
                </c:pt>
                <c:pt idx="5644">
                  <c:v>329.43957248772494</c:v>
                </c:pt>
                <c:pt idx="5645">
                  <c:v>329.54543758474193</c:v>
                </c:pt>
                <c:pt idx="5646">
                  <c:v>329.6513158543226</c:v>
                </c:pt>
                <c:pt idx="5647">
                  <c:v>329.75720729375547</c:v>
                </c:pt>
                <c:pt idx="5648">
                  <c:v>329.86311190032836</c:v>
                </c:pt>
                <c:pt idx="5649">
                  <c:v>329.96902967132888</c:v>
                </c:pt>
                <c:pt idx="5650">
                  <c:v>330.07496060404418</c:v>
                </c:pt>
                <c:pt idx="5651">
                  <c:v>330.1809046957606</c:v>
                </c:pt>
                <c:pt idx="5652">
                  <c:v>330.28686194376428</c:v>
                </c:pt>
                <c:pt idx="5653">
                  <c:v>330.39283234534105</c:v>
                </c:pt>
                <c:pt idx="5654">
                  <c:v>330.49881589777596</c:v>
                </c:pt>
                <c:pt idx="5655">
                  <c:v>330.60481259835393</c:v>
                </c:pt>
                <c:pt idx="5656">
                  <c:v>330.71082244435911</c:v>
                </c:pt>
                <c:pt idx="5657">
                  <c:v>330.81684543307517</c:v>
                </c:pt>
                <c:pt idx="5658">
                  <c:v>330.9228815617858</c:v>
                </c:pt>
                <c:pt idx="5659">
                  <c:v>331.02893082777365</c:v>
                </c:pt>
                <c:pt idx="5660">
                  <c:v>331.13499322832138</c:v>
                </c:pt>
                <c:pt idx="5661">
                  <c:v>331.24106876071079</c:v>
                </c:pt>
                <c:pt idx="5662">
                  <c:v>331.34715742222352</c:v>
                </c:pt>
                <c:pt idx="5663">
                  <c:v>331.45325921014069</c:v>
                </c:pt>
                <c:pt idx="5664">
                  <c:v>331.55937412174308</c:v>
                </c:pt>
                <c:pt idx="5665">
                  <c:v>331.66550215431045</c:v>
                </c:pt>
                <c:pt idx="5666">
                  <c:v>331.77164330512272</c:v>
                </c:pt>
                <c:pt idx="5667">
                  <c:v>331.87779757145933</c:v>
                </c:pt>
                <c:pt idx="5668">
                  <c:v>331.98396495059893</c:v>
                </c:pt>
                <c:pt idx="5669">
                  <c:v>332.09014543982022</c:v>
                </c:pt>
                <c:pt idx="5670">
                  <c:v>332.19633903640056</c:v>
                </c:pt>
                <c:pt idx="5671">
                  <c:v>332.30254573761772</c:v>
                </c:pt>
                <c:pt idx="5672">
                  <c:v>332.4087655407489</c:v>
                </c:pt>
                <c:pt idx="5673">
                  <c:v>332.51499844307023</c:v>
                </c:pt>
                <c:pt idx="5674">
                  <c:v>332.62124444185827</c:v>
                </c:pt>
                <c:pt idx="5675">
                  <c:v>332.72750353438852</c:v>
                </c:pt>
                <c:pt idx="5676">
                  <c:v>332.83377571793596</c:v>
                </c:pt>
                <c:pt idx="5677">
                  <c:v>332.94006098977582</c:v>
                </c:pt>
                <c:pt idx="5678">
                  <c:v>333.04635934718186</c:v>
                </c:pt>
                <c:pt idx="5679">
                  <c:v>333.15267078742863</c:v>
                </c:pt>
                <c:pt idx="5680">
                  <c:v>333.25899530778895</c:v>
                </c:pt>
                <c:pt idx="5681">
                  <c:v>333.36533290553621</c:v>
                </c:pt>
                <c:pt idx="5682">
                  <c:v>333.47168357794283</c:v>
                </c:pt>
                <c:pt idx="5683">
                  <c:v>333.57804732228061</c:v>
                </c:pt>
                <c:pt idx="5684">
                  <c:v>333.68442413582193</c:v>
                </c:pt>
                <c:pt idx="5685">
                  <c:v>333.7908140158371</c:v>
                </c:pt>
                <c:pt idx="5686">
                  <c:v>333.89721695959736</c:v>
                </c:pt>
                <c:pt idx="5687">
                  <c:v>334.0036329643732</c:v>
                </c:pt>
                <c:pt idx="5688">
                  <c:v>334.11006202743408</c:v>
                </c:pt>
                <c:pt idx="5689">
                  <c:v>334.21650414604966</c:v>
                </c:pt>
                <c:pt idx="5690">
                  <c:v>334.32295931748905</c:v>
                </c:pt>
                <c:pt idx="5691">
                  <c:v>334.42942753902048</c:v>
                </c:pt>
                <c:pt idx="5692">
                  <c:v>334.53590880791222</c:v>
                </c:pt>
                <c:pt idx="5693">
                  <c:v>334.64240312143221</c:v>
                </c:pt>
                <c:pt idx="5694">
                  <c:v>334.74891047684702</c:v>
                </c:pt>
                <c:pt idx="5695">
                  <c:v>334.85543087142401</c:v>
                </c:pt>
                <c:pt idx="5696">
                  <c:v>334.96196430242929</c:v>
                </c:pt>
                <c:pt idx="5697">
                  <c:v>335.06851076712877</c:v>
                </c:pt>
                <c:pt idx="5698">
                  <c:v>335.1750702627881</c:v>
                </c:pt>
                <c:pt idx="5699">
                  <c:v>335.28164278667197</c:v>
                </c:pt>
                <c:pt idx="5700">
                  <c:v>335.38822833604547</c:v>
                </c:pt>
                <c:pt idx="5701">
                  <c:v>335.49482690817229</c:v>
                </c:pt>
                <c:pt idx="5702">
                  <c:v>335.60143850031648</c:v>
                </c:pt>
                <c:pt idx="5703">
                  <c:v>335.7080631097412</c:v>
                </c:pt>
                <c:pt idx="5704">
                  <c:v>335.81470073370923</c:v>
                </c:pt>
                <c:pt idx="5705">
                  <c:v>335.92135136948286</c:v>
                </c:pt>
                <c:pt idx="5706">
                  <c:v>336.02801501432452</c:v>
                </c:pt>
                <c:pt idx="5707">
                  <c:v>336.13469166549555</c:v>
                </c:pt>
                <c:pt idx="5708">
                  <c:v>336.24138132025678</c:v>
                </c:pt>
                <c:pt idx="5709">
                  <c:v>336.34808397586932</c:v>
                </c:pt>
                <c:pt idx="5710">
                  <c:v>336.45479962959325</c:v>
                </c:pt>
                <c:pt idx="5711">
                  <c:v>336.56152827868806</c:v>
                </c:pt>
                <c:pt idx="5712">
                  <c:v>336.66826992041388</c:v>
                </c:pt>
                <c:pt idx="5713">
                  <c:v>336.77502455202892</c:v>
                </c:pt>
                <c:pt idx="5714">
                  <c:v>336.88179217079227</c:v>
                </c:pt>
                <c:pt idx="5715">
                  <c:v>336.98857277396166</c:v>
                </c:pt>
                <c:pt idx="5716">
                  <c:v>337.09536635879476</c:v>
                </c:pt>
                <c:pt idx="5717">
                  <c:v>337.20217292254921</c:v>
                </c:pt>
                <c:pt idx="5718">
                  <c:v>337.30899246248146</c:v>
                </c:pt>
                <c:pt idx="5719">
                  <c:v>337.4158249758479</c:v>
                </c:pt>
                <c:pt idx="5720">
                  <c:v>337.52267045990442</c:v>
                </c:pt>
                <c:pt idx="5721">
                  <c:v>337.6295289119069</c:v>
                </c:pt>
                <c:pt idx="5722">
                  <c:v>337.73640032911021</c:v>
                </c:pt>
                <c:pt idx="5723">
                  <c:v>337.84328470876898</c:v>
                </c:pt>
                <c:pt idx="5724">
                  <c:v>337.95018204813726</c:v>
                </c:pt>
                <c:pt idx="5725">
                  <c:v>338.05709234446948</c:v>
                </c:pt>
                <c:pt idx="5726">
                  <c:v>338.16401559501867</c:v>
                </c:pt>
                <c:pt idx="5727">
                  <c:v>338.27095179703753</c:v>
                </c:pt>
                <c:pt idx="5728">
                  <c:v>338.37790094777893</c:v>
                </c:pt>
                <c:pt idx="5729">
                  <c:v>338.48486304449528</c:v>
                </c:pt>
                <c:pt idx="5730">
                  <c:v>338.5918380844376</c:v>
                </c:pt>
                <c:pt idx="5731">
                  <c:v>338.69882606485771</c:v>
                </c:pt>
                <c:pt idx="5732">
                  <c:v>338.80582698300634</c:v>
                </c:pt>
                <c:pt idx="5733">
                  <c:v>338.91284083613374</c:v>
                </c:pt>
                <c:pt idx="5734">
                  <c:v>339.01986762149005</c:v>
                </c:pt>
                <c:pt idx="5735">
                  <c:v>339.12690733632479</c:v>
                </c:pt>
                <c:pt idx="5736">
                  <c:v>339.23395997788725</c:v>
                </c:pt>
                <c:pt idx="5737">
                  <c:v>339.34102554342638</c:v>
                </c:pt>
                <c:pt idx="5738">
                  <c:v>339.44810403019017</c:v>
                </c:pt>
                <c:pt idx="5739">
                  <c:v>339.55519543542681</c:v>
                </c:pt>
                <c:pt idx="5740">
                  <c:v>339.66229975638339</c:v>
                </c:pt>
                <c:pt idx="5741">
                  <c:v>339.76941699030732</c:v>
                </c:pt>
                <c:pt idx="5742">
                  <c:v>339.87654713444545</c:v>
                </c:pt>
                <c:pt idx="5743">
                  <c:v>339.98369018604348</c:v>
                </c:pt>
                <c:pt idx="5744">
                  <c:v>340.09084614234774</c:v>
                </c:pt>
                <c:pt idx="5745">
                  <c:v>340.19801500060333</c:v>
                </c:pt>
                <c:pt idx="5746">
                  <c:v>340.30519675805544</c:v>
                </c:pt>
                <c:pt idx="5747">
                  <c:v>340.41239141194865</c:v>
                </c:pt>
                <c:pt idx="5748">
                  <c:v>340.51959895952706</c:v>
                </c:pt>
                <c:pt idx="5749">
                  <c:v>340.62681939803446</c:v>
                </c:pt>
                <c:pt idx="5750">
                  <c:v>340.73405272471422</c:v>
                </c:pt>
                <c:pt idx="5751">
                  <c:v>340.84129893680921</c:v>
                </c:pt>
                <c:pt idx="5752">
                  <c:v>340.94855803156196</c:v>
                </c:pt>
                <c:pt idx="5753">
                  <c:v>341.05583000621465</c:v>
                </c:pt>
                <c:pt idx="5754">
                  <c:v>341.1631148580089</c:v>
                </c:pt>
                <c:pt idx="5755">
                  <c:v>341.2704125841862</c:v>
                </c:pt>
                <c:pt idx="5756">
                  <c:v>341.37772318198722</c:v>
                </c:pt>
                <c:pt idx="5757">
                  <c:v>341.48504664865237</c:v>
                </c:pt>
                <c:pt idx="5758">
                  <c:v>341.59238298142179</c:v>
                </c:pt>
                <c:pt idx="5759">
                  <c:v>341.69973217753528</c:v>
                </c:pt>
                <c:pt idx="5760">
                  <c:v>341.80709423423195</c:v>
                </c:pt>
                <c:pt idx="5761">
                  <c:v>341.91446914875058</c:v>
                </c:pt>
                <c:pt idx="5762">
                  <c:v>342.02185691832955</c:v>
                </c:pt>
                <c:pt idx="5763">
                  <c:v>342.12925754020705</c:v>
                </c:pt>
                <c:pt idx="5764">
                  <c:v>342.23667101162061</c:v>
                </c:pt>
                <c:pt idx="5765">
                  <c:v>342.34409732980771</c:v>
                </c:pt>
                <c:pt idx="5766">
                  <c:v>342.45153649200438</c:v>
                </c:pt>
                <c:pt idx="5767">
                  <c:v>342.55898849544798</c:v>
                </c:pt>
                <c:pt idx="5768">
                  <c:v>342.66645333737392</c:v>
                </c:pt>
                <c:pt idx="5769">
                  <c:v>342.77393101501787</c:v>
                </c:pt>
                <c:pt idx="5770">
                  <c:v>342.88142152561522</c:v>
                </c:pt>
                <c:pt idx="5771">
                  <c:v>342.98892486640045</c:v>
                </c:pt>
                <c:pt idx="5772">
                  <c:v>343.09644103460812</c:v>
                </c:pt>
                <c:pt idx="5773">
                  <c:v>343.20397002747217</c:v>
                </c:pt>
                <c:pt idx="5774">
                  <c:v>343.31151184222614</c:v>
                </c:pt>
                <c:pt idx="5775">
                  <c:v>343.41906647610335</c:v>
                </c:pt>
                <c:pt idx="5776">
                  <c:v>343.52663392633639</c:v>
                </c:pt>
                <c:pt idx="5777">
                  <c:v>343.63421419015771</c:v>
                </c:pt>
                <c:pt idx="5778">
                  <c:v>343.74180726479926</c:v>
                </c:pt>
                <c:pt idx="5779">
                  <c:v>343.84941314749273</c:v>
                </c:pt>
                <c:pt idx="5780">
                  <c:v>343.95703183546908</c:v>
                </c:pt>
                <c:pt idx="5781">
                  <c:v>344.06466332595937</c:v>
                </c:pt>
                <c:pt idx="5782">
                  <c:v>344.17230761619362</c:v>
                </c:pt>
                <c:pt idx="5783">
                  <c:v>344.27996470340202</c:v>
                </c:pt>
                <c:pt idx="5784">
                  <c:v>344.38763458481418</c:v>
                </c:pt>
                <c:pt idx="5785">
                  <c:v>344.49531725765911</c:v>
                </c:pt>
                <c:pt idx="5786">
                  <c:v>344.60301271916614</c:v>
                </c:pt>
                <c:pt idx="5787">
                  <c:v>344.71072096656292</c:v>
                </c:pt>
                <c:pt idx="5788">
                  <c:v>344.81844199707803</c:v>
                </c:pt>
                <c:pt idx="5789">
                  <c:v>344.92617580793859</c:v>
                </c:pt>
                <c:pt idx="5790">
                  <c:v>345.03392239637236</c:v>
                </c:pt>
                <c:pt idx="5791">
                  <c:v>345.14168175960577</c:v>
                </c:pt>
                <c:pt idx="5792">
                  <c:v>345.24945389486544</c:v>
                </c:pt>
                <c:pt idx="5793">
                  <c:v>345.35723879937728</c:v>
                </c:pt>
                <c:pt idx="5794">
                  <c:v>345.46503647036673</c:v>
                </c:pt>
                <c:pt idx="5795">
                  <c:v>345.57284690505958</c:v>
                </c:pt>
                <c:pt idx="5796">
                  <c:v>345.6806701006804</c:v>
                </c:pt>
                <c:pt idx="5797">
                  <c:v>345.78850605445359</c:v>
                </c:pt>
                <c:pt idx="5798">
                  <c:v>345.8963547636032</c:v>
                </c:pt>
                <c:pt idx="5799">
                  <c:v>346.00421622535333</c:v>
                </c:pt>
                <c:pt idx="5800">
                  <c:v>346.11209043692674</c:v>
                </c:pt>
                <c:pt idx="5801">
                  <c:v>346.21997739554672</c:v>
                </c:pt>
                <c:pt idx="5802">
                  <c:v>346.32787709843552</c:v>
                </c:pt>
                <c:pt idx="5803">
                  <c:v>346.43578954281537</c:v>
                </c:pt>
                <c:pt idx="5804">
                  <c:v>346.54371472590827</c:v>
                </c:pt>
                <c:pt idx="5805">
                  <c:v>346.65165264493538</c:v>
                </c:pt>
                <c:pt idx="5806">
                  <c:v>346.75960329711762</c:v>
                </c:pt>
                <c:pt idx="5807">
                  <c:v>346.86756667967575</c:v>
                </c:pt>
                <c:pt idx="5808">
                  <c:v>346.97554278982966</c:v>
                </c:pt>
                <c:pt idx="5809">
                  <c:v>347.0835316247996</c:v>
                </c:pt>
                <c:pt idx="5810">
                  <c:v>347.19153318180469</c:v>
                </c:pt>
                <c:pt idx="5811">
                  <c:v>347.29954745806407</c:v>
                </c:pt>
                <c:pt idx="5812">
                  <c:v>347.40757445079669</c:v>
                </c:pt>
                <c:pt idx="5813">
                  <c:v>347.51561415722045</c:v>
                </c:pt>
                <c:pt idx="5814">
                  <c:v>347.62366657455345</c:v>
                </c:pt>
                <c:pt idx="5815">
                  <c:v>347.73173170001303</c:v>
                </c:pt>
                <c:pt idx="5816">
                  <c:v>347.83980953081664</c:v>
                </c:pt>
                <c:pt idx="5817">
                  <c:v>347.94790006418083</c:v>
                </c:pt>
                <c:pt idx="5818">
                  <c:v>348.05600329732198</c:v>
                </c:pt>
                <c:pt idx="5819">
                  <c:v>348.16411922745618</c:v>
                </c:pt>
                <c:pt idx="5820">
                  <c:v>348.27224785179902</c:v>
                </c:pt>
                <c:pt idx="5821">
                  <c:v>348.38038916756591</c:v>
                </c:pt>
                <c:pt idx="5822">
                  <c:v>348.48854317197134</c:v>
                </c:pt>
                <c:pt idx="5823">
                  <c:v>348.59670986223017</c:v>
                </c:pt>
                <c:pt idx="5824">
                  <c:v>348.70488923555638</c:v>
                </c:pt>
                <c:pt idx="5825">
                  <c:v>348.81308128916368</c:v>
                </c:pt>
                <c:pt idx="5826">
                  <c:v>348.92128602026526</c:v>
                </c:pt>
                <c:pt idx="5827">
                  <c:v>349.02950342607437</c:v>
                </c:pt>
                <c:pt idx="5828">
                  <c:v>349.13773350380364</c:v>
                </c:pt>
                <c:pt idx="5829">
                  <c:v>349.24597625066502</c:v>
                </c:pt>
                <c:pt idx="5830">
                  <c:v>349.35423166387085</c:v>
                </c:pt>
                <c:pt idx="5831">
                  <c:v>349.46249974063204</c:v>
                </c:pt>
                <c:pt idx="5832">
                  <c:v>349.57078047816009</c:v>
                </c:pt>
                <c:pt idx="5833">
                  <c:v>349.6790738736658</c:v>
                </c:pt>
                <c:pt idx="5834">
                  <c:v>349.78737992435902</c:v>
                </c:pt>
                <c:pt idx="5835">
                  <c:v>349.89569862745032</c:v>
                </c:pt>
                <c:pt idx="5836">
                  <c:v>350.00402998014903</c:v>
                </c:pt>
                <c:pt idx="5837">
                  <c:v>350.11237397966443</c:v>
                </c:pt>
                <c:pt idx="5838">
                  <c:v>350.22073062320561</c:v>
                </c:pt>
                <c:pt idx="5839">
                  <c:v>350.32909990798066</c:v>
                </c:pt>
                <c:pt idx="5840">
                  <c:v>350.43748183119828</c:v>
                </c:pt>
                <c:pt idx="5841">
                  <c:v>350.54587639006604</c:v>
                </c:pt>
                <c:pt idx="5842">
                  <c:v>350.65428358179093</c:v>
                </c:pt>
                <c:pt idx="5843">
                  <c:v>350.76270340358036</c:v>
                </c:pt>
                <c:pt idx="5844">
                  <c:v>350.87113585264086</c:v>
                </c:pt>
                <c:pt idx="5845">
                  <c:v>350.97958092617915</c:v>
                </c:pt>
                <c:pt idx="5846">
                  <c:v>351.08803862140059</c:v>
                </c:pt>
                <c:pt idx="5847">
                  <c:v>351.19650893551102</c:v>
                </c:pt>
                <c:pt idx="5848">
                  <c:v>351.30499186571586</c:v>
                </c:pt>
                <c:pt idx="5849">
                  <c:v>351.41348740921944</c:v>
                </c:pt>
                <c:pt idx="5850">
                  <c:v>351.52199556322665</c:v>
                </c:pt>
                <c:pt idx="5851">
                  <c:v>351.63051632494142</c:v>
                </c:pt>
                <c:pt idx="5852">
                  <c:v>351.73904969156757</c:v>
                </c:pt>
                <c:pt idx="5853">
                  <c:v>351.84759566030857</c:v>
                </c:pt>
                <c:pt idx="5854">
                  <c:v>351.95615422836704</c:v>
                </c:pt>
                <c:pt idx="5855">
                  <c:v>352.06472539294623</c:v>
                </c:pt>
                <c:pt idx="5856">
                  <c:v>352.17330915124796</c:v>
                </c:pt>
                <c:pt idx="5857">
                  <c:v>352.28190550047429</c:v>
                </c:pt>
                <c:pt idx="5858">
                  <c:v>352.39051443782705</c:v>
                </c:pt>
                <c:pt idx="5859">
                  <c:v>352.49913596050698</c:v>
                </c:pt>
                <c:pt idx="5860">
                  <c:v>352.60777006571567</c:v>
                </c:pt>
                <c:pt idx="5861">
                  <c:v>352.71641675065268</c:v>
                </c:pt>
                <c:pt idx="5862">
                  <c:v>352.82507601251899</c:v>
                </c:pt>
                <c:pt idx="5863">
                  <c:v>352.9337478485138</c:v>
                </c:pt>
                <c:pt idx="5864">
                  <c:v>353.04243225583701</c:v>
                </c:pt>
                <c:pt idx="5865">
                  <c:v>353.15112923168715</c:v>
                </c:pt>
                <c:pt idx="5866">
                  <c:v>353.25983877326348</c:v>
                </c:pt>
                <c:pt idx="5867">
                  <c:v>353.36856087776397</c:v>
                </c:pt>
                <c:pt idx="5868">
                  <c:v>353.47729554238663</c:v>
                </c:pt>
                <c:pt idx="5869">
                  <c:v>353.58604276432936</c:v>
                </c:pt>
                <c:pt idx="5870">
                  <c:v>353.69480254078928</c:v>
                </c:pt>
                <c:pt idx="5871">
                  <c:v>353.80357486896327</c:v>
                </c:pt>
                <c:pt idx="5872">
                  <c:v>353.91235974604797</c:v>
                </c:pt>
                <c:pt idx="5873">
                  <c:v>354.02115716923959</c:v>
                </c:pt>
                <c:pt idx="5874">
                  <c:v>354.12996713573432</c:v>
                </c:pt>
                <c:pt idx="5875">
                  <c:v>354.23878964272706</c:v>
                </c:pt>
                <c:pt idx="5876">
                  <c:v>354.34762468741343</c:v>
                </c:pt>
                <c:pt idx="5877">
                  <c:v>354.45647226698816</c:v>
                </c:pt>
                <c:pt idx="5878">
                  <c:v>354.56533237864562</c:v>
                </c:pt>
                <c:pt idx="5879">
                  <c:v>354.67420501958014</c:v>
                </c:pt>
                <c:pt idx="5880">
                  <c:v>354.78309018698519</c:v>
                </c:pt>
                <c:pt idx="5881">
                  <c:v>354.89198787805435</c:v>
                </c:pt>
                <c:pt idx="5882">
                  <c:v>355.00089808998081</c:v>
                </c:pt>
                <c:pt idx="5883">
                  <c:v>355.10982081995724</c:v>
                </c:pt>
                <c:pt idx="5884">
                  <c:v>355.21875606517557</c:v>
                </c:pt>
                <c:pt idx="5885">
                  <c:v>355.32770382282848</c:v>
                </c:pt>
                <c:pt idx="5886">
                  <c:v>355.43666409010712</c:v>
                </c:pt>
                <c:pt idx="5887">
                  <c:v>355.54563686420317</c:v>
                </c:pt>
                <c:pt idx="5888">
                  <c:v>355.65462214230763</c:v>
                </c:pt>
                <c:pt idx="5889">
                  <c:v>355.76361992161077</c:v>
                </c:pt>
                <c:pt idx="5890">
                  <c:v>355.8726301993035</c:v>
                </c:pt>
                <c:pt idx="5891">
                  <c:v>355.98165297257498</c:v>
                </c:pt>
                <c:pt idx="5892">
                  <c:v>356.09068823861566</c:v>
                </c:pt>
                <c:pt idx="5893">
                  <c:v>356.19973599461412</c:v>
                </c:pt>
                <c:pt idx="5894">
                  <c:v>356.30879623775968</c:v>
                </c:pt>
                <c:pt idx="5895">
                  <c:v>356.41786896524076</c:v>
                </c:pt>
                <c:pt idx="5896">
                  <c:v>356.52695417424559</c:v>
                </c:pt>
                <c:pt idx="5897">
                  <c:v>356.63605186196202</c:v>
                </c:pt>
                <c:pt idx="5898">
                  <c:v>356.74516202557783</c:v>
                </c:pt>
                <c:pt idx="5899">
                  <c:v>356.85428466228012</c:v>
                </c:pt>
                <c:pt idx="5900">
                  <c:v>356.96341976925561</c:v>
                </c:pt>
                <c:pt idx="5901">
                  <c:v>357.07256734369099</c:v>
                </c:pt>
                <c:pt idx="5902">
                  <c:v>357.18172738277246</c:v>
                </c:pt>
                <c:pt idx="5903">
                  <c:v>357.29089988368582</c:v>
                </c:pt>
                <c:pt idx="5904">
                  <c:v>357.4000848436167</c:v>
                </c:pt>
                <c:pt idx="5905">
                  <c:v>357.50928225975014</c:v>
                </c:pt>
                <c:pt idx="5906">
                  <c:v>357.61849212927098</c:v>
                </c:pt>
                <c:pt idx="5907">
                  <c:v>357.72771444936382</c:v>
                </c:pt>
                <c:pt idx="5908">
                  <c:v>357.8369492172128</c:v>
                </c:pt>
                <c:pt idx="5909">
                  <c:v>357.94619643000175</c:v>
                </c:pt>
                <c:pt idx="5910">
                  <c:v>358.05545608491428</c:v>
                </c:pt>
                <c:pt idx="5911">
                  <c:v>358.16472817913336</c:v>
                </c:pt>
                <c:pt idx="5912">
                  <c:v>358.27401270984188</c:v>
                </c:pt>
                <c:pt idx="5913">
                  <c:v>358.38330967422246</c:v>
                </c:pt>
                <c:pt idx="5914">
                  <c:v>358.49261906945719</c:v>
                </c:pt>
                <c:pt idx="5915">
                  <c:v>358.60194089272795</c:v>
                </c:pt>
                <c:pt idx="5916">
                  <c:v>358.71127514121594</c:v>
                </c:pt>
                <c:pt idx="5917">
                  <c:v>358.8206218121029</c:v>
                </c:pt>
                <c:pt idx="5918">
                  <c:v>358.92998090256913</c:v>
                </c:pt>
                <c:pt idx="5919">
                  <c:v>359.03935240979553</c:v>
                </c:pt>
                <c:pt idx="5920">
                  <c:v>359.14873633096215</c:v>
                </c:pt>
                <c:pt idx="5921">
                  <c:v>359.2581326632486</c:v>
                </c:pt>
                <c:pt idx="5922">
                  <c:v>359.36754140383471</c:v>
                </c:pt>
                <c:pt idx="5923">
                  <c:v>359.47696254989927</c:v>
                </c:pt>
                <c:pt idx="5924">
                  <c:v>359.58639609862166</c:v>
                </c:pt>
                <c:pt idx="5925">
                  <c:v>359.69584204718035</c:v>
                </c:pt>
                <c:pt idx="5926">
                  <c:v>359.80530039275334</c:v>
                </c:pt>
                <c:pt idx="5927">
                  <c:v>359.91477113251852</c:v>
                </c:pt>
                <c:pt idx="5928">
                  <c:v>360.0242542636534</c:v>
                </c:pt>
                <c:pt idx="5929">
                  <c:v>360.13374978333542</c:v>
                </c:pt>
                <c:pt idx="5930">
                  <c:v>360.24325768874127</c:v>
                </c:pt>
                <c:pt idx="5931">
                  <c:v>360.35277797704759</c:v>
                </c:pt>
                <c:pt idx="5932">
                  <c:v>360.46231064543065</c:v>
                </c:pt>
                <c:pt idx="5933">
                  <c:v>360.57185569106656</c:v>
                </c:pt>
                <c:pt idx="5934">
                  <c:v>360.68141311113061</c:v>
                </c:pt>
                <c:pt idx="5935">
                  <c:v>360.79098290279825</c:v>
                </c:pt>
                <c:pt idx="5936">
                  <c:v>360.90056506324453</c:v>
                </c:pt>
                <c:pt idx="5937">
                  <c:v>361.01015958964382</c:v>
                </c:pt>
                <c:pt idx="5938">
                  <c:v>361.11976647917089</c:v>
                </c:pt>
                <c:pt idx="5939">
                  <c:v>361.2293857289992</c:v>
                </c:pt>
                <c:pt idx="5940">
                  <c:v>361.33901733630302</c:v>
                </c:pt>
                <c:pt idx="5941">
                  <c:v>361.44866129825522</c:v>
                </c:pt>
                <c:pt idx="5942">
                  <c:v>361.55831761202882</c:v>
                </c:pt>
                <c:pt idx="5943">
                  <c:v>361.6679862747971</c:v>
                </c:pt>
                <c:pt idx="5944">
                  <c:v>361.777667283732</c:v>
                </c:pt>
                <c:pt idx="5945">
                  <c:v>361.88736063600567</c:v>
                </c:pt>
                <c:pt idx="5946">
                  <c:v>361.99706632878974</c:v>
                </c:pt>
                <c:pt idx="5947">
                  <c:v>362.10678435925598</c:v>
                </c:pt>
                <c:pt idx="5948">
                  <c:v>362.2165147245754</c:v>
                </c:pt>
                <c:pt idx="5949">
                  <c:v>362.32625742191885</c:v>
                </c:pt>
                <c:pt idx="5950">
                  <c:v>362.43601244845661</c:v>
                </c:pt>
                <c:pt idx="5951">
                  <c:v>362.5457798013594</c:v>
                </c:pt>
                <c:pt idx="5952">
                  <c:v>362.65555947779649</c:v>
                </c:pt>
                <c:pt idx="5953">
                  <c:v>362.76535147493786</c:v>
                </c:pt>
                <c:pt idx="5954">
                  <c:v>362.87515578995249</c:v>
                </c:pt>
                <c:pt idx="5955">
                  <c:v>362.98497242000946</c:v>
                </c:pt>
                <c:pt idx="5956">
                  <c:v>363.09480136227734</c:v>
                </c:pt>
                <c:pt idx="5957">
                  <c:v>363.20464261392453</c:v>
                </c:pt>
                <c:pt idx="5958">
                  <c:v>363.31449617211888</c:v>
                </c:pt>
                <c:pt idx="5959">
                  <c:v>363.42436203402832</c:v>
                </c:pt>
                <c:pt idx="5960">
                  <c:v>363.53424019682006</c:v>
                </c:pt>
                <c:pt idx="5961">
                  <c:v>363.64413065766098</c:v>
                </c:pt>
                <c:pt idx="5962">
                  <c:v>363.75403341371833</c:v>
                </c:pt>
                <c:pt idx="5963">
                  <c:v>363.86394846215802</c:v>
                </c:pt>
                <c:pt idx="5964">
                  <c:v>363.97387580014657</c:v>
                </c:pt>
                <c:pt idx="5965">
                  <c:v>364.08381542484972</c:v>
                </c:pt>
                <c:pt idx="5966">
                  <c:v>364.19376733343307</c:v>
                </c:pt>
                <c:pt idx="5967">
                  <c:v>364.30373152306163</c:v>
                </c:pt>
                <c:pt idx="5968">
                  <c:v>364.41370799090043</c:v>
                </c:pt>
                <c:pt idx="5969">
                  <c:v>364.5236967341142</c:v>
                </c:pt>
                <c:pt idx="5970">
                  <c:v>364.63369774986711</c:v>
                </c:pt>
                <c:pt idx="5971">
                  <c:v>364.74371103532314</c:v>
                </c:pt>
                <c:pt idx="5972">
                  <c:v>364.85373658764593</c:v>
                </c:pt>
                <c:pt idx="5973">
                  <c:v>364.96377440399897</c:v>
                </c:pt>
                <c:pt idx="5974">
                  <c:v>365.07382448154561</c:v>
                </c:pt>
                <c:pt idx="5975">
                  <c:v>365.18388681744824</c:v>
                </c:pt>
                <c:pt idx="5976">
                  <c:v>365.29396140886934</c:v>
                </c:pt>
                <c:pt idx="5977">
                  <c:v>365.40404825297134</c:v>
                </c:pt>
                <c:pt idx="5978">
                  <c:v>365.51414734691599</c:v>
                </c:pt>
                <c:pt idx="5979">
                  <c:v>365.62425868786488</c:v>
                </c:pt>
                <c:pt idx="5980">
                  <c:v>365.7343822729793</c:v>
                </c:pt>
                <c:pt idx="5981">
                  <c:v>365.84451809942038</c:v>
                </c:pt>
                <c:pt idx="5982">
                  <c:v>365.9546661643484</c:v>
                </c:pt>
                <c:pt idx="5983">
                  <c:v>366.06482646492401</c:v>
                </c:pt>
                <c:pt idx="5984">
                  <c:v>366.17499899830722</c:v>
                </c:pt>
                <c:pt idx="5985">
                  <c:v>366.28518376165783</c:v>
                </c:pt>
                <c:pt idx="5986">
                  <c:v>366.39538075213545</c:v>
                </c:pt>
                <c:pt idx="5987">
                  <c:v>366.50558996689915</c:v>
                </c:pt>
                <c:pt idx="5988">
                  <c:v>366.61581140310773</c:v>
                </c:pt>
                <c:pt idx="5989">
                  <c:v>366.72604505792003</c:v>
                </c:pt>
                <c:pt idx="5990">
                  <c:v>366.83629092849407</c:v>
                </c:pt>
                <c:pt idx="5991">
                  <c:v>366.94654901198822</c:v>
                </c:pt>
                <c:pt idx="5992">
                  <c:v>367.05681930555983</c:v>
                </c:pt>
                <c:pt idx="5993">
                  <c:v>367.16710180636653</c:v>
                </c:pt>
                <c:pt idx="5994">
                  <c:v>367.27739651156526</c:v>
                </c:pt>
                <c:pt idx="5995">
                  <c:v>367.38770341831309</c:v>
                </c:pt>
                <c:pt idx="5996">
                  <c:v>367.49802252376645</c:v>
                </c:pt>
                <c:pt idx="5997">
                  <c:v>367.60835382508151</c:v>
                </c:pt>
                <c:pt idx="5998">
                  <c:v>367.71869731941422</c:v>
                </c:pt>
                <c:pt idx="5999">
                  <c:v>367.82905300392042</c:v>
                </c:pt>
                <c:pt idx="6000">
                  <c:v>367.93942087575527</c:v>
                </c:pt>
                <c:pt idx="6001">
                  <c:v>368.04980093207388</c:v>
                </c:pt>
                <c:pt idx="6002">
                  <c:v>368.16019317003133</c:v>
                </c:pt>
                <c:pt idx="6003">
                  <c:v>368.27059758678172</c:v>
                </c:pt>
                <c:pt idx="6004">
                  <c:v>368.38101417947956</c:v>
                </c:pt>
                <c:pt idx="6005">
                  <c:v>368.49144294527855</c:v>
                </c:pt>
                <c:pt idx="6006">
                  <c:v>368.60188388133287</c:v>
                </c:pt>
                <c:pt idx="6007">
                  <c:v>368.71233698479506</c:v>
                </c:pt>
                <c:pt idx="6008">
                  <c:v>368.82280225281875</c:v>
                </c:pt>
                <c:pt idx="6009">
                  <c:v>368.93327968255642</c:v>
                </c:pt>
                <c:pt idx="6010">
                  <c:v>369.0437692711609</c:v>
                </c:pt>
                <c:pt idx="6011">
                  <c:v>369.15427101578416</c:v>
                </c:pt>
                <c:pt idx="6012">
                  <c:v>369.26478491357818</c:v>
                </c:pt>
                <c:pt idx="6013">
                  <c:v>369.37531096169431</c:v>
                </c:pt>
                <c:pt idx="6014">
                  <c:v>369.48584915728446</c:v>
                </c:pt>
                <c:pt idx="6015">
                  <c:v>369.59639949749948</c:v>
                </c:pt>
                <c:pt idx="6016">
                  <c:v>369.70696197949019</c:v>
                </c:pt>
                <c:pt idx="6017">
                  <c:v>369.81753660040692</c:v>
                </c:pt>
                <c:pt idx="6018">
                  <c:v>369.9281233573999</c:v>
                </c:pt>
                <c:pt idx="6019">
                  <c:v>370.03872224761921</c:v>
                </c:pt>
                <c:pt idx="6020">
                  <c:v>370.14933326821466</c:v>
                </c:pt>
                <c:pt idx="6021">
                  <c:v>370.25995641633568</c:v>
                </c:pt>
                <c:pt idx="6022">
                  <c:v>370.37059168913095</c:v>
                </c:pt>
                <c:pt idx="6023">
                  <c:v>370.48123908374941</c:v>
                </c:pt>
                <c:pt idx="6024">
                  <c:v>370.59189859733982</c:v>
                </c:pt>
                <c:pt idx="6025">
                  <c:v>370.7025702270505</c:v>
                </c:pt>
                <c:pt idx="6026">
                  <c:v>370.81325397002917</c:v>
                </c:pt>
                <c:pt idx="6027">
                  <c:v>370.92394982342381</c:v>
                </c:pt>
                <c:pt idx="6028">
                  <c:v>371.03465778438158</c:v>
                </c:pt>
                <c:pt idx="6029">
                  <c:v>371.14537785004973</c:v>
                </c:pt>
                <c:pt idx="6030">
                  <c:v>371.25611001757539</c:v>
                </c:pt>
                <c:pt idx="6031">
                  <c:v>371.36685428410499</c:v>
                </c:pt>
                <c:pt idx="6032">
                  <c:v>371.47761064678485</c:v>
                </c:pt>
                <c:pt idx="6033">
                  <c:v>371.58837910276111</c:v>
                </c:pt>
                <c:pt idx="6034">
                  <c:v>371.69915964917936</c:v>
                </c:pt>
                <c:pt idx="6035">
                  <c:v>371.80995228318551</c:v>
                </c:pt>
                <c:pt idx="6036">
                  <c:v>371.92075700192447</c:v>
                </c:pt>
                <c:pt idx="6037">
                  <c:v>372.03157380254129</c:v>
                </c:pt>
                <c:pt idx="6038">
                  <c:v>372.14240268218072</c:v>
                </c:pt>
                <c:pt idx="6039">
                  <c:v>372.25324363798728</c:v>
                </c:pt>
                <c:pt idx="6040">
                  <c:v>372.36409666710472</c:v>
                </c:pt>
                <c:pt idx="6041">
                  <c:v>372.47496176667755</c:v>
                </c:pt>
                <c:pt idx="6042">
                  <c:v>372.58583893384895</c:v>
                </c:pt>
                <c:pt idx="6043">
                  <c:v>372.69672816576241</c:v>
                </c:pt>
                <c:pt idx="6044">
                  <c:v>372.80762945956104</c:v>
                </c:pt>
                <c:pt idx="6045">
                  <c:v>372.91854281238744</c:v>
                </c:pt>
                <c:pt idx="6046">
                  <c:v>373.02946822138449</c:v>
                </c:pt>
                <c:pt idx="6047">
                  <c:v>373.14040568369438</c:v>
                </c:pt>
                <c:pt idx="6048">
                  <c:v>373.2513551964588</c:v>
                </c:pt>
                <c:pt idx="6049">
                  <c:v>373.36231675681984</c:v>
                </c:pt>
                <c:pt idx="6050">
                  <c:v>373.47329036191894</c:v>
                </c:pt>
                <c:pt idx="6051">
                  <c:v>373.58427600889729</c:v>
                </c:pt>
                <c:pt idx="6052">
                  <c:v>373.69527369489577</c:v>
                </c:pt>
                <c:pt idx="6053">
                  <c:v>373.80628341705511</c:v>
                </c:pt>
                <c:pt idx="6054">
                  <c:v>373.91730517251563</c:v>
                </c:pt>
                <c:pt idx="6055">
                  <c:v>374.02833895841763</c:v>
                </c:pt>
                <c:pt idx="6056">
                  <c:v>374.13938477190118</c:v>
                </c:pt>
                <c:pt idx="6057">
                  <c:v>374.25044261010567</c:v>
                </c:pt>
                <c:pt idx="6058">
                  <c:v>374.36151247017017</c:v>
                </c:pt>
                <c:pt idx="6059">
                  <c:v>374.47259434923427</c:v>
                </c:pt>
                <c:pt idx="6060">
                  <c:v>374.58368824443698</c:v>
                </c:pt>
                <c:pt idx="6061">
                  <c:v>374.6947941529163</c:v>
                </c:pt>
                <c:pt idx="6062">
                  <c:v>374.80591207181101</c:v>
                </c:pt>
                <c:pt idx="6063">
                  <c:v>374.91704199825887</c:v>
                </c:pt>
                <c:pt idx="6064">
                  <c:v>375.02818392939793</c:v>
                </c:pt>
                <c:pt idx="6065">
                  <c:v>375.13933786236566</c:v>
                </c:pt>
                <c:pt idx="6066">
                  <c:v>375.25050379429922</c:v>
                </c:pt>
                <c:pt idx="6067">
                  <c:v>375.36168172233607</c:v>
                </c:pt>
                <c:pt idx="6068">
                  <c:v>375.47287164361251</c:v>
                </c:pt>
                <c:pt idx="6069">
                  <c:v>375.58407355526526</c:v>
                </c:pt>
                <c:pt idx="6070">
                  <c:v>375.69528745443068</c:v>
                </c:pt>
                <c:pt idx="6071">
                  <c:v>375.8065133382446</c:v>
                </c:pt>
                <c:pt idx="6072">
                  <c:v>375.91775120384312</c:v>
                </c:pt>
                <c:pt idx="6073">
                  <c:v>376.02900104836135</c:v>
                </c:pt>
                <c:pt idx="6074">
                  <c:v>376.14026286893471</c:v>
                </c:pt>
                <c:pt idx="6075">
                  <c:v>376.25153666269796</c:v>
                </c:pt>
                <c:pt idx="6076">
                  <c:v>376.36282242678658</c:v>
                </c:pt>
                <c:pt idx="6077">
                  <c:v>376.47412015833419</c:v>
                </c:pt>
                <c:pt idx="6078">
                  <c:v>376.58542985447542</c:v>
                </c:pt>
                <c:pt idx="6079">
                  <c:v>376.69675151234435</c:v>
                </c:pt>
                <c:pt idx="6080">
                  <c:v>376.80808512907458</c:v>
                </c:pt>
                <c:pt idx="6081">
                  <c:v>376.91943070179963</c:v>
                </c:pt>
                <c:pt idx="6082">
                  <c:v>377.03078822765286</c:v>
                </c:pt>
                <c:pt idx="6083">
                  <c:v>377.14215770376717</c:v>
                </c:pt>
                <c:pt idx="6084">
                  <c:v>377.25353912727496</c:v>
                </c:pt>
                <c:pt idx="6085">
                  <c:v>377.36493249530935</c:v>
                </c:pt>
                <c:pt idx="6086">
                  <c:v>377.47633780500206</c:v>
                </c:pt>
                <c:pt idx="6087">
                  <c:v>377.58775505348547</c:v>
                </c:pt>
                <c:pt idx="6088">
                  <c:v>377.69918423789125</c:v>
                </c:pt>
                <c:pt idx="6089">
                  <c:v>377.81062535535068</c:v>
                </c:pt>
                <c:pt idx="6090">
                  <c:v>377.922078402995</c:v>
                </c:pt>
                <c:pt idx="6091">
                  <c:v>378.03354337795565</c:v>
                </c:pt>
                <c:pt idx="6092">
                  <c:v>378.14502027736307</c:v>
                </c:pt>
                <c:pt idx="6093">
                  <c:v>378.25650909834769</c:v>
                </c:pt>
                <c:pt idx="6094">
                  <c:v>378.36800983804011</c:v>
                </c:pt>
                <c:pt idx="6095">
                  <c:v>378.47952249357002</c:v>
                </c:pt>
                <c:pt idx="6096">
                  <c:v>378.59104706206756</c:v>
                </c:pt>
                <c:pt idx="6097">
                  <c:v>378.70258354066209</c:v>
                </c:pt>
                <c:pt idx="6098">
                  <c:v>378.81413192648296</c:v>
                </c:pt>
                <c:pt idx="6099">
                  <c:v>378.92569221665929</c:v>
                </c:pt>
                <c:pt idx="6100">
                  <c:v>379.03726440831969</c:v>
                </c:pt>
                <c:pt idx="6101">
                  <c:v>379.148848498593</c:v>
                </c:pt>
                <c:pt idx="6102">
                  <c:v>379.26044448460732</c:v>
                </c:pt>
                <c:pt idx="6103">
                  <c:v>379.37205236349126</c:v>
                </c:pt>
                <c:pt idx="6104">
                  <c:v>379.48367213237196</c:v>
                </c:pt>
                <c:pt idx="6105">
                  <c:v>379.59530378837746</c:v>
                </c:pt>
                <c:pt idx="6106">
                  <c:v>379.70694732863529</c:v>
                </c:pt>
                <c:pt idx="6107">
                  <c:v>379.81860275027231</c:v>
                </c:pt>
                <c:pt idx="6108">
                  <c:v>379.93027005041552</c:v>
                </c:pt>
                <c:pt idx="6109">
                  <c:v>380.04194922619172</c:v>
                </c:pt>
                <c:pt idx="6110">
                  <c:v>380.15364027472748</c:v>
                </c:pt>
                <c:pt idx="6111">
                  <c:v>380.26534319314857</c:v>
                </c:pt>
                <c:pt idx="6112">
                  <c:v>380.37705797858104</c:v>
                </c:pt>
                <c:pt idx="6113">
                  <c:v>380.488784628151</c:v>
                </c:pt>
                <c:pt idx="6114">
                  <c:v>380.60052313898365</c:v>
                </c:pt>
                <c:pt idx="6115">
                  <c:v>380.71227350820431</c:v>
                </c:pt>
                <c:pt idx="6116">
                  <c:v>380.82403573293828</c:v>
                </c:pt>
                <c:pt idx="6117">
                  <c:v>380.93580981030982</c:v>
                </c:pt>
                <c:pt idx="6118">
                  <c:v>381.04759573744411</c:v>
                </c:pt>
                <c:pt idx="6119">
                  <c:v>381.15939351146517</c:v>
                </c:pt>
                <c:pt idx="6120">
                  <c:v>381.271203129497</c:v>
                </c:pt>
                <c:pt idx="6121">
                  <c:v>381.38302458866372</c:v>
                </c:pt>
                <c:pt idx="6122">
                  <c:v>381.49485788608899</c:v>
                </c:pt>
                <c:pt idx="6123">
                  <c:v>381.6067030188961</c:v>
                </c:pt>
                <c:pt idx="6124">
                  <c:v>381.71855998420818</c:v>
                </c:pt>
                <c:pt idx="6125">
                  <c:v>381.83042877914852</c:v>
                </c:pt>
                <c:pt idx="6126">
                  <c:v>381.94230940083946</c:v>
                </c:pt>
                <c:pt idx="6127">
                  <c:v>382.05420184640388</c:v>
                </c:pt>
                <c:pt idx="6128">
                  <c:v>382.16610611296375</c:v>
                </c:pt>
                <c:pt idx="6129">
                  <c:v>382.27802219764118</c:v>
                </c:pt>
                <c:pt idx="6130">
                  <c:v>382.38995009755808</c:v>
                </c:pt>
                <c:pt idx="6131">
                  <c:v>382.5018898098362</c:v>
                </c:pt>
                <c:pt idx="6132">
                  <c:v>382.61384133159657</c:v>
                </c:pt>
                <c:pt idx="6133">
                  <c:v>382.72580465996054</c:v>
                </c:pt>
                <c:pt idx="6134">
                  <c:v>382.83777979204899</c:v>
                </c:pt>
                <c:pt idx="6135">
                  <c:v>382.94976672498279</c:v>
                </c:pt>
                <c:pt idx="6136">
                  <c:v>383.06176545588215</c:v>
                </c:pt>
                <c:pt idx="6137">
                  <c:v>383.17377598186761</c:v>
                </c:pt>
                <c:pt idx="6138">
                  <c:v>383.28579830005896</c:v>
                </c:pt>
                <c:pt idx="6139">
                  <c:v>383.39783240757612</c:v>
                </c:pt>
                <c:pt idx="6140">
                  <c:v>383.50987830153895</c:v>
                </c:pt>
                <c:pt idx="6141">
                  <c:v>383.62193597906628</c:v>
                </c:pt>
                <c:pt idx="6142">
                  <c:v>383.73400543727763</c:v>
                </c:pt>
                <c:pt idx="6143">
                  <c:v>383.84608667329195</c:v>
                </c:pt>
                <c:pt idx="6144">
                  <c:v>383.95817968422773</c:v>
                </c:pt>
                <c:pt idx="6145">
                  <c:v>384.07028446720369</c:v>
                </c:pt>
                <c:pt idx="6146">
                  <c:v>384.1824010193381</c:v>
                </c:pt>
                <c:pt idx="6147">
                  <c:v>384.29452933774871</c:v>
                </c:pt>
                <c:pt idx="6148">
                  <c:v>384.40666941955368</c:v>
                </c:pt>
                <c:pt idx="6149">
                  <c:v>384.51882126187053</c:v>
                </c:pt>
                <c:pt idx="6150">
                  <c:v>384.63098486181678</c:v>
                </c:pt>
                <c:pt idx="6151">
                  <c:v>384.74316021650947</c:v>
                </c:pt>
                <c:pt idx="6152">
                  <c:v>384.8553473230657</c:v>
                </c:pt>
                <c:pt idx="6153">
                  <c:v>384.96754617860199</c:v>
                </c:pt>
                <c:pt idx="6154">
                  <c:v>385.07975678023519</c:v>
                </c:pt>
                <c:pt idx="6155">
                  <c:v>385.19197912508162</c:v>
                </c:pt>
                <c:pt idx="6156">
                  <c:v>385.30421321025722</c:v>
                </c:pt>
                <c:pt idx="6157">
                  <c:v>385.41645903287787</c:v>
                </c:pt>
                <c:pt idx="6158">
                  <c:v>385.52871659005956</c:v>
                </c:pt>
                <c:pt idx="6159">
                  <c:v>385.64098587891766</c:v>
                </c:pt>
                <c:pt idx="6160">
                  <c:v>385.75326689656725</c:v>
                </c:pt>
                <c:pt idx="6161">
                  <c:v>385.86555964012342</c:v>
                </c:pt>
                <c:pt idx="6162">
                  <c:v>385.97786410670136</c:v>
                </c:pt>
                <c:pt idx="6163">
                  <c:v>386.09018029341541</c:v>
                </c:pt>
                <c:pt idx="6164">
                  <c:v>386.20250819737993</c:v>
                </c:pt>
                <c:pt idx="6165">
                  <c:v>386.31484781570964</c:v>
                </c:pt>
                <c:pt idx="6166">
                  <c:v>386.42719914551776</c:v>
                </c:pt>
                <c:pt idx="6167">
                  <c:v>386.53956218391897</c:v>
                </c:pt>
                <c:pt idx="6168">
                  <c:v>386.65193692802626</c:v>
                </c:pt>
                <c:pt idx="6169">
                  <c:v>386.76432337495334</c:v>
                </c:pt>
                <c:pt idx="6170">
                  <c:v>386.87672152181312</c:v>
                </c:pt>
                <c:pt idx="6171">
                  <c:v>386.98913136571872</c:v>
                </c:pt>
                <c:pt idx="6172">
                  <c:v>387.10155290378322</c:v>
                </c:pt>
                <c:pt idx="6173">
                  <c:v>387.21398613311874</c:v>
                </c:pt>
                <c:pt idx="6174">
                  <c:v>387.32643105083775</c:v>
                </c:pt>
                <c:pt idx="6175">
                  <c:v>387.43888765405262</c:v>
                </c:pt>
                <c:pt idx="6176">
                  <c:v>387.55135593987512</c:v>
                </c:pt>
                <c:pt idx="6177">
                  <c:v>387.66383590541722</c:v>
                </c:pt>
                <c:pt idx="6178">
                  <c:v>387.77632754779006</c:v>
                </c:pt>
                <c:pt idx="6179">
                  <c:v>387.8888308641055</c:v>
                </c:pt>
                <c:pt idx="6180">
                  <c:v>388.0013458514743</c:v>
                </c:pt>
                <c:pt idx="6181">
                  <c:v>388.11387250700773</c:v>
                </c:pt>
                <c:pt idx="6182">
                  <c:v>388.22641082781621</c:v>
                </c:pt>
                <c:pt idx="6183">
                  <c:v>388.33896081101051</c:v>
                </c:pt>
                <c:pt idx="6184">
                  <c:v>388.45152245370082</c:v>
                </c:pt>
                <c:pt idx="6185">
                  <c:v>388.56409575299756</c:v>
                </c:pt>
                <c:pt idx="6186">
                  <c:v>388.67668070601047</c:v>
                </c:pt>
                <c:pt idx="6187">
                  <c:v>388.78927730984941</c:v>
                </c:pt>
                <c:pt idx="6188">
                  <c:v>388.90188556162389</c:v>
                </c:pt>
                <c:pt idx="6189">
                  <c:v>389.01450545844313</c:v>
                </c:pt>
                <c:pt idx="6190">
                  <c:v>389.12713699741659</c:v>
                </c:pt>
                <c:pt idx="6191">
                  <c:v>389.23978017565315</c:v>
                </c:pt>
                <c:pt idx="6192">
                  <c:v>389.35243499026137</c:v>
                </c:pt>
                <c:pt idx="6193">
                  <c:v>389.46510143834996</c:v>
                </c:pt>
                <c:pt idx="6194">
                  <c:v>389.57777951702735</c:v>
                </c:pt>
                <c:pt idx="6195">
                  <c:v>389.69046922340186</c:v>
                </c:pt>
                <c:pt idx="6196">
                  <c:v>389.80317055458102</c:v>
                </c:pt>
                <c:pt idx="6197">
                  <c:v>389.91588350767319</c:v>
                </c:pt>
                <c:pt idx="6198">
                  <c:v>390.02860807978573</c:v>
                </c:pt>
                <c:pt idx="6199">
                  <c:v>390.14134426802599</c:v>
                </c:pt>
                <c:pt idx="6200">
                  <c:v>390.25409206950138</c:v>
                </c:pt>
                <c:pt idx="6201">
                  <c:v>390.36685148131858</c:v>
                </c:pt>
                <c:pt idx="6202">
                  <c:v>390.47962250058475</c:v>
                </c:pt>
                <c:pt idx="6203">
                  <c:v>390.59240512440664</c:v>
                </c:pt>
                <c:pt idx="6204">
                  <c:v>390.70519934989022</c:v>
                </c:pt>
                <c:pt idx="6205">
                  <c:v>390.81800517414234</c:v>
                </c:pt>
                <c:pt idx="6206">
                  <c:v>390.93082259426882</c:v>
                </c:pt>
                <c:pt idx="6207">
                  <c:v>391.04365160737552</c:v>
                </c:pt>
                <c:pt idx="6208">
                  <c:v>391.15649221056827</c:v>
                </c:pt>
                <c:pt idx="6209">
                  <c:v>391.26934440095232</c:v>
                </c:pt>
                <c:pt idx="6210">
                  <c:v>391.38220817563342</c:v>
                </c:pt>
                <c:pt idx="6211">
                  <c:v>391.49508353171655</c:v>
                </c:pt>
                <c:pt idx="6212">
                  <c:v>391.60797046630648</c:v>
                </c:pt>
                <c:pt idx="6213">
                  <c:v>391.72086897650826</c:v>
                </c:pt>
                <c:pt idx="6214">
                  <c:v>391.83377905942632</c:v>
                </c:pt>
                <c:pt idx="6215">
                  <c:v>391.94670071216512</c:v>
                </c:pt>
                <c:pt idx="6216">
                  <c:v>392.05963393182918</c:v>
                </c:pt>
                <c:pt idx="6217">
                  <c:v>392.17257871552192</c:v>
                </c:pt>
                <c:pt idx="6218">
                  <c:v>392.28553506034763</c:v>
                </c:pt>
                <c:pt idx="6219">
                  <c:v>392.39850296340984</c:v>
                </c:pt>
                <c:pt idx="6220">
                  <c:v>392.51148242181222</c:v>
                </c:pt>
                <c:pt idx="6221">
                  <c:v>392.62447343265802</c:v>
                </c:pt>
                <c:pt idx="6222">
                  <c:v>392.73747599305028</c:v>
                </c:pt>
                <c:pt idx="6223">
                  <c:v>392.85049010009197</c:v>
                </c:pt>
                <c:pt idx="6224">
                  <c:v>392.96351575088568</c:v>
                </c:pt>
                <c:pt idx="6225">
                  <c:v>393.07655294253431</c:v>
                </c:pt>
                <c:pt idx="6226">
                  <c:v>393.18960167214067</c:v>
                </c:pt>
                <c:pt idx="6227">
                  <c:v>393.30266193680603</c:v>
                </c:pt>
                <c:pt idx="6228">
                  <c:v>393.41573373363309</c:v>
                </c:pt>
                <c:pt idx="6229">
                  <c:v>393.52881705972362</c:v>
                </c:pt>
                <c:pt idx="6230">
                  <c:v>393.64191191217907</c:v>
                </c:pt>
                <c:pt idx="6231">
                  <c:v>393.75501828810127</c:v>
                </c:pt>
                <c:pt idx="6232">
                  <c:v>393.86813618459166</c:v>
                </c:pt>
                <c:pt idx="6233">
                  <c:v>393.98126559875118</c:v>
                </c:pt>
                <c:pt idx="6234">
                  <c:v>394.09440652768086</c:v>
                </c:pt>
                <c:pt idx="6235">
                  <c:v>394.20755896848146</c:v>
                </c:pt>
                <c:pt idx="6236">
                  <c:v>394.32072291825392</c:v>
                </c:pt>
                <c:pt idx="6237">
                  <c:v>394.43389837409842</c:v>
                </c:pt>
                <c:pt idx="6238">
                  <c:v>394.5470853331156</c:v>
                </c:pt>
                <c:pt idx="6239">
                  <c:v>394.66028379240527</c:v>
                </c:pt>
                <c:pt idx="6240">
                  <c:v>394.77349374906726</c:v>
                </c:pt>
                <c:pt idx="6241">
                  <c:v>394.88671520020176</c:v>
                </c:pt>
                <c:pt idx="6242">
                  <c:v>394.99994814290835</c:v>
                </c:pt>
                <c:pt idx="6243">
                  <c:v>395.11319257428636</c:v>
                </c:pt>
                <c:pt idx="6244">
                  <c:v>395.22644849143495</c:v>
                </c:pt>
                <c:pt idx="6245">
                  <c:v>395.33971589145352</c:v>
                </c:pt>
                <c:pt idx="6246">
                  <c:v>395.45299477144067</c:v>
                </c:pt>
                <c:pt idx="6247">
                  <c:v>395.56628512849551</c:v>
                </c:pt>
                <c:pt idx="6248">
                  <c:v>395.67958695971646</c:v>
                </c:pt>
                <c:pt idx="6249">
                  <c:v>395.79290026220184</c:v>
                </c:pt>
                <c:pt idx="6250">
                  <c:v>395.90622503305025</c:v>
                </c:pt>
                <c:pt idx="6251">
                  <c:v>396.01956126935954</c:v>
                </c:pt>
                <c:pt idx="6252">
                  <c:v>396.13290896822758</c:v>
                </c:pt>
                <c:pt idx="6253">
                  <c:v>396.24626812675257</c:v>
                </c:pt>
                <c:pt idx="6254">
                  <c:v>396.35963874203162</c:v>
                </c:pt>
                <c:pt idx="6255">
                  <c:v>396.47302081116243</c:v>
                </c:pt>
                <c:pt idx="6256">
                  <c:v>396.58641433124217</c:v>
                </c:pt>
                <c:pt idx="6257">
                  <c:v>396.69981929936807</c:v>
                </c:pt>
                <c:pt idx="6258">
                  <c:v>396.81323571263687</c:v>
                </c:pt>
                <c:pt idx="6259">
                  <c:v>396.92666356814567</c:v>
                </c:pt>
                <c:pt idx="6260">
                  <c:v>397.04010286299086</c:v>
                </c:pt>
                <c:pt idx="6261">
                  <c:v>397.15355359426894</c:v>
                </c:pt>
                <c:pt idx="6262">
                  <c:v>397.26701575907629</c:v>
                </c:pt>
                <c:pt idx="6263">
                  <c:v>397.380489354509</c:v>
                </c:pt>
                <c:pt idx="6264">
                  <c:v>397.49397437766294</c:v>
                </c:pt>
                <c:pt idx="6265">
                  <c:v>397.60747082563427</c:v>
                </c:pt>
                <c:pt idx="6266">
                  <c:v>397.72097869551828</c:v>
                </c:pt>
                <c:pt idx="6267">
                  <c:v>397.83449798441052</c:v>
                </c:pt>
                <c:pt idx="6268">
                  <c:v>397.94802868940656</c:v>
                </c:pt>
                <c:pt idx="6269">
                  <c:v>398.06157080760136</c:v>
                </c:pt>
                <c:pt idx="6270">
                  <c:v>398.17512433609011</c:v>
                </c:pt>
                <c:pt idx="6271">
                  <c:v>398.2886892719676</c:v>
                </c:pt>
                <c:pt idx="6272">
                  <c:v>398.40226561232868</c:v>
                </c:pt>
                <c:pt idx="6273">
                  <c:v>398.51585335426762</c:v>
                </c:pt>
                <c:pt idx="6274">
                  <c:v>398.62945249487905</c:v>
                </c:pt>
                <c:pt idx="6275">
                  <c:v>398.74306303125712</c:v>
                </c:pt>
                <c:pt idx="6276">
                  <c:v>398.85668496049601</c:v>
                </c:pt>
                <c:pt idx="6277">
                  <c:v>398.97031827968948</c:v>
                </c:pt>
                <c:pt idx="6278">
                  <c:v>399.08396298593175</c:v>
                </c:pt>
                <c:pt idx="6279">
                  <c:v>399.19761907631602</c:v>
                </c:pt>
                <c:pt idx="6280">
                  <c:v>399.31128654793577</c:v>
                </c:pt>
                <c:pt idx="6281">
                  <c:v>399.42496539788459</c:v>
                </c:pt>
                <c:pt idx="6282">
                  <c:v>399.53865562325558</c:v>
                </c:pt>
                <c:pt idx="6283">
                  <c:v>399.6523572211417</c:v>
                </c:pt>
                <c:pt idx="6284">
                  <c:v>399.76607018863575</c:v>
                </c:pt>
                <c:pt idx="6285">
                  <c:v>399.87979452283071</c:v>
                </c:pt>
                <c:pt idx="6286">
                  <c:v>399.99353022081885</c:v>
                </c:pt>
                <c:pt idx="6287">
                  <c:v>400.10727727969282</c:v>
                </c:pt>
                <c:pt idx="6288">
                  <c:v>400.22103569654485</c:v>
                </c:pt>
                <c:pt idx="6289">
                  <c:v>400.3348054684671</c:v>
                </c:pt>
                <c:pt idx="6290">
                  <c:v>400.44858659255141</c:v>
                </c:pt>
                <c:pt idx="6291">
                  <c:v>400.56237906588962</c:v>
                </c:pt>
                <c:pt idx="6292">
                  <c:v>400.67618288557367</c:v>
                </c:pt>
                <c:pt idx="6293">
                  <c:v>400.78999804869471</c:v>
                </c:pt>
                <c:pt idx="6294">
                  <c:v>400.90382455234476</c:v>
                </c:pt>
                <c:pt idx="6295">
                  <c:v>401.01766239361444</c:v>
                </c:pt>
                <c:pt idx="6296">
                  <c:v>401.13151156959503</c:v>
                </c:pt>
                <c:pt idx="6297">
                  <c:v>401.24537207737762</c:v>
                </c:pt>
                <c:pt idx="6298">
                  <c:v>401.35924391405308</c:v>
                </c:pt>
                <c:pt idx="6299">
                  <c:v>401.47312707671176</c:v>
                </c:pt>
                <c:pt idx="6300">
                  <c:v>401.58702156244442</c:v>
                </c:pt>
                <c:pt idx="6301">
                  <c:v>401.70092736834152</c:v>
                </c:pt>
                <c:pt idx="6302">
                  <c:v>401.81484449149315</c:v>
                </c:pt>
                <c:pt idx="6303">
                  <c:v>401.9287729289893</c:v>
                </c:pt>
                <c:pt idx="6304">
                  <c:v>402.04271267792052</c:v>
                </c:pt>
                <c:pt idx="6305">
                  <c:v>402.15666373537607</c:v>
                </c:pt>
                <c:pt idx="6306">
                  <c:v>402.27062609844558</c:v>
                </c:pt>
                <c:pt idx="6307">
                  <c:v>402.38459976421899</c:v>
                </c:pt>
                <c:pt idx="6308">
                  <c:v>402.49858472978542</c:v>
                </c:pt>
                <c:pt idx="6309">
                  <c:v>402.61258099223443</c:v>
                </c:pt>
                <c:pt idx="6310">
                  <c:v>402.7265885486546</c:v>
                </c:pt>
                <c:pt idx="6311">
                  <c:v>402.84060739613574</c:v>
                </c:pt>
                <c:pt idx="6312">
                  <c:v>402.95463753176608</c:v>
                </c:pt>
                <c:pt idx="6313">
                  <c:v>403.06867895263423</c:v>
                </c:pt>
                <c:pt idx="6314">
                  <c:v>403.1827316558294</c:v>
                </c:pt>
                <c:pt idx="6315">
                  <c:v>403.29679563843956</c:v>
                </c:pt>
                <c:pt idx="6316">
                  <c:v>403.41087089755325</c:v>
                </c:pt>
                <c:pt idx="6317">
                  <c:v>403.52495743025833</c:v>
                </c:pt>
                <c:pt idx="6318">
                  <c:v>403.63905523364332</c:v>
                </c:pt>
                <c:pt idx="6319">
                  <c:v>403.75316430479575</c:v>
                </c:pt>
                <c:pt idx="6320">
                  <c:v>403.86728464080358</c:v>
                </c:pt>
                <c:pt idx="6321">
                  <c:v>403.98141623875415</c:v>
                </c:pt>
                <c:pt idx="6322">
                  <c:v>404.09555909573533</c:v>
                </c:pt>
                <c:pt idx="6323">
                  <c:v>404.20971320883456</c:v>
                </c:pt>
                <c:pt idx="6324">
                  <c:v>404.32387857513879</c:v>
                </c:pt>
                <c:pt idx="6325">
                  <c:v>404.43805519173526</c:v>
                </c:pt>
                <c:pt idx="6326">
                  <c:v>404.55224305571107</c:v>
                </c:pt>
                <c:pt idx="6327">
                  <c:v>404.66644216415278</c:v>
                </c:pt>
                <c:pt idx="6328">
                  <c:v>404.78065251414728</c:v>
                </c:pt>
                <c:pt idx="6329">
                  <c:v>404.89487410278127</c:v>
                </c:pt>
                <c:pt idx="6330">
                  <c:v>405.00910692714092</c:v>
                </c:pt>
                <c:pt idx="6331">
                  <c:v>405.12335098431311</c:v>
                </c:pt>
                <c:pt idx="6332">
                  <c:v>405.23760627138353</c:v>
                </c:pt>
                <c:pt idx="6333">
                  <c:v>405.35187278543867</c:v>
                </c:pt>
                <c:pt idx="6334">
                  <c:v>405.46615052356407</c:v>
                </c:pt>
                <c:pt idx="6335">
                  <c:v>405.58043948284586</c:v>
                </c:pt>
                <c:pt idx="6336">
                  <c:v>405.69473966036975</c:v>
                </c:pt>
                <c:pt idx="6337">
                  <c:v>405.80905105322125</c:v>
                </c:pt>
                <c:pt idx="6338">
                  <c:v>405.92337365848556</c:v>
                </c:pt>
                <c:pt idx="6339">
                  <c:v>406.03770747324864</c:v>
                </c:pt>
                <c:pt idx="6340">
                  <c:v>406.1520524945953</c:v>
                </c:pt>
                <c:pt idx="6341">
                  <c:v>406.26640871961052</c:v>
                </c:pt>
                <c:pt idx="6342">
                  <c:v>406.38077614537963</c:v>
                </c:pt>
                <c:pt idx="6343">
                  <c:v>406.49515476898694</c:v>
                </c:pt>
                <c:pt idx="6344">
                  <c:v>406.60954458751792</c:v>
                </c:pt>
                <c:pt idx="6345">
                  <c:v>406.7239455980565</c:v>
                </c:pt>
                <c:pt idx="6346">
                  <c:v>406.83835779768731</c:v>
                </c:pt>
                <c:pt idx="6347">
                  <c:v>406.95278118349518</c:v>
                </c:pt>
                <c:pt idx="6348">
                  <c:v>407.06721575256364</c:v>
                </c:pt>
                <c:pt idx="6349">
                  <c:v>407.18166150197732</c:v>
                </c:pt>
                <c:pt idx="6350">
                  <c:v>407.29611842881991</c:v>
                </c:pt>
                <c:pt idx="6351">
                  <c:v>407.41058653017569</c:v>
                </c:pt>
                <c:pt idx="6352">
                  <c:v>407.52506580312814</c:v>
                </c:pt>
                <c:pt idx="6353">
                  <c:v>407.63955624476091</c:v>
                </c:pt>
                <c:pt idx="6354">
                  <c:v>407.75405785215759</c:v>
                </c:pt>
                <c:pt idx="6355">
                  <c:v>407.86857062240165</c:v>
                </c:pt>
                <c:pt idx="6356">
                  <c:v>407.98309455257606</c:v>
                </c:pt>
                <c:pt idx="6357">
                  <c:v>408.0976296397647</c:v>
                </c:pt>
                <c:pt idx="6358">
                  <c:v>408.21217588104992</c:v>
                </c:pt>
                <c:pt idx="6359">
                  <c:v>408.32673327351506</c:v>
                </c:pt>
                <c:pt idx="6360">
                  <c:v>408.44130181424282</c:v>
                </c:pt>
                <c:pt idx="6361">
                  <c:v>408.55588150031633</c:v>
                </c:pt>
                <c:pt idx="6362">
                  <c:v>408.67047232881748</c:v>
                </c:pt>
                <c:pt idx="6363">
                  <c:v>408.78507429682912</c:v>
                </c:pt>
                <c:pt idx="6364">
                  <c:v>408.89968740143388</c:v>
                </c:pt>
                <c:pt idx="6365">
                  <c:v>409.01431163971387</c:v>
                </c:pt>
                <c:pt idx="6366">
                  <c:v>409.12894700875108</c:v>
                </c:pt>
                <c:pt idx="6367">
                  <c:v>409.24359350562764</c:v>
                </c:pt>
                <c:pt idx="6368">
                  <c:v>409.35825112742577</c:v>
                </c:pt>
                <c:pt idx="6369">
                  <c:v>409.47291987122691</c:v>
                </c:pt>
                <c:pt idx="6370">
                  <c:v>409.58759973411321</c:v>
                </c:pt>
                <c:pt idx="6371">
                  <c:v>409.70229071316606</c:v>
                </c:pt>
                <c:pt idx="6372">
                  <c:v>409.81699280546678</c:v>
                </c:pt>
                <c:pt idx="6373">
                  <c:v>409.93170600809691</c:v>
                </c:pt>
                <c:pt idx="6374">
                  <c:v>410.04643031813822</c:v>
                </c:pt>
                <c:pt idx="6375">
                  <c:v>410.16116573267112</c:v>
                </c:pt>
                <c:pt idx="6376">
                  <c:v>410.27591224877716</c:v>
                </c:pt>
                <c:pt idx="6377">
                  <c:v>410.39066986353748</c:v>
                </c:pt>
                <c:pt idx="6378">
                  <c:v>410.50543857403233</c:v>
                </c:pt>
                <c:pt idx="6379">
                  <c:v>410.62021837734312</c:v>
                </c:pt>
                <c:pt idx="6380">
                  <c:v>410.73500927055005</c:v>
                </c:pt>
                <c:pt idx="6381">
                  <c:v>410.84981125073398</c:v>
                </c:pt>
                <c:pt idx="6382">
                  <c:v>410.96462431497508</c:v>
                </c:pt>
                <c:pt idx="6383">
                  <c:v>411.07944846035412</c:v>
                </c:pt>
                <c:pt idx="6384">
                  <c:v>411.19428368395103</c:v>
                </c:pt>
                <c:pt idx="6385">
                  <c:v>411.30912998284572</c:v>
                </c:pt>
                <c:pt idx="6386">
                  <c:v>411.42398735411882</c:v>
                </c:pt>
                <c:pt idx="6387">
                  <c:v>411.53885579485001</c:v>
                </c:pt>
                <c:pt idx="6388">
                  <c:v>411.65373530211906</c:v>
                </c:pt>
                <c:pt idx="6389">
                  <c:v>411.76862587300582</c:v>
                </c:pt>
                <c:pt idx="6390">
                  <c:v>411.88352750458984</c:v>
                </c:pt>
                <c:pt idx="6391">
                  <c:v>411.99844019395078</c:v>
                </c:pt>
                <c:pt idx="6392">
                  <c:v>412.11336393816799</c:v>
                </c:pt>
                <c:pt idx="6393">
                  <c:v>412.22829873432102</c:v>
                </c:pt>
                <c:pt idx="6394">
                  <c:v>412.34324457948878</c:v>
                </c:pt>
                <c:pt idx="6395">
                  <c:v>412.45820147075062</c:v>
                </c:pt>
                <c:pt idx="6396">
                  <c:v>412.57316940518547</c:v>
                </c:pt>
                <c:pt idx="6397">
                  <c:v>412.68814837987259</c:v>
                </c:pt>
                <c:pt idx="6398">
                  <c:v>412.80313839189063</c:v>
                </c:pt>
                <c:pt idx="6399">
                  <c:v>412.91813943831824</c:v>
                </c:pt>
                <c:pt idx="6400">
                  <c:v>413.0331515162344</c:v>
                </c:pt>
                <c:pt idx="6401">
                  <c:v>413.14817462271748</c:v>
                </c:pt>
                <c:pt idx="6402">
                  <c:v>413.26320875484612</c:v>
                </c:pt>
                <c:pt idx="6403">
                  <c:v>413.37825390969834</c:v>
                </c:pt>
                <c:pt idx="6404">
                  <c:v>413.49331008435286</c:v>
                </c:pt>
                <c:pt idx="6405">
                  <c:v>413.60837727588773</c:v>
                </c:pt>
                <c:pt idx="6406">
                  <c:v>413.72345548138105</c:v>
                </c:pt>
                <c:pt idx="6407">
                  <c:v>413.83854469791089</c:v>
                </c:pt>
                <c:pt idx="6408">
                  <c:v>413.95364492255521</c:v>
                </c:pt>
                <c:pt idx="6409">
                  <c:v>414.06875615239159</c:v>
                </c:pt>
                <c:pt idx="6410">
                  <c:v>414.18387838449814</c:v>
                </c:pt>
                <c:pt idx="6411">
                  <c:v>414.29901161595228</c:v>
                </c:pt>
                <c:pt idx="6412">
                  <c:v>414.41415584383179</c:v>
                </c:pt>
                <c:pt idx="6413">
                  <c:v>414.5293110652139</c:v>
                </c:pt>
                <c:pt idx="6414">
                  <c:v>414.64447727717618</c:v>
                </c:pt>
                <c:pt idx="6415">
                  <c:v>414.75965447679602</c:v>
                </c:pt>
                <c:pt idx="6416">
                  <c:v>414.87484266115035</c:v>
                </c:pt>
                <c:pt idx="6417">
                  <c:v>414.99004182731642</c:v>
                </c:pt>
                <c:pt idx="6418">
                  <c:v>415.10525197237132</c:v>
                </c:pt>
                <c:pt idx="6419">
                  <c:v>415.22047309339217</c:v>
                </c:pt>
                <c:pt idx="6420">
                  <c:v>415.33570518745557</c:v>
                </c:pt>
                <c:pt idx="6421">
                  <c:v>415.45094825163847</c:v>
                </c:pt>
                <c:pt idx="6422">
                  <c:v>415.56620228301762</c:v>
                </c:pt>
                <c:pt idx="6423">
                  <c:v>415.68146727866934</c:v>
                </c:pt>
                <c:pt idx="6424">
                  <c:v>415.79674323567053</c:v>
                </c:pt>
                <c:pt idx="6425">
                  <c:v>415.91203015109755</c:v>
                </c:pt>
                <c:pt idx="6426">
                  <c:v>416.02732802202667</c:v>
                </c:pt>
                <c:pt idx="6427">
                  <c:v>416.14263684553418</c:v>
                </c:pt>
                <c:pt idx="6428">
                  <c:v>416.25795661869643</c:v>
                </c:pt>
                <c:pt idx="6429">
                  <c:v>416.37328733858925</c:v>
                </c:pt>
                <c:pt idx="6430">
                  <c:v>416.48862900228897</c:v>
                </c:pt>
                <c:pt idx="6431">
                  <c:v>416.60398160687174</c:v>
                </c:pt>
                <c:pt idx="6432">
                  <c:v>416.71934514941279</c:v>
                </c:pt>
                <c:pt idx="6433">
                  <c:v>416.83471962698849</c:v>
                </c:pt>
                <c:pt idx="6434">
                  <c:v>416.95010503667436</c:v>
                </c:pt>
                <c:pt idx="6435">
                  <c:v>417.06550137554632</c:v>
                </c:pt>
                <c:pt idx="6436">
                  <c:v>417.18090864067943</c:v>
                </c:pt>
                <c:pt idx="6437">
                  <c:v>417.29632682914956</c:v>
                </c:pt>
                <c:pt idx="6438">
                  <c:v>417.411755938032</c:v>
                </c:pt>
                <c:pt idx="6439">
                  <c:v>417.52719596440221</c:v>
                </c:pt>
                <c:pt idx="6440">
                  <c:v>417.64264690533554</c:v>
                </c:pt>
                <c:pt idx="6441">
                  <c:v>417.75810875790677</c:v>
                </c:pt>
                <c:pt idx="6442">
                  <c:v>417.8735815191913</c:v>
                </c:pt>
                <c:pt idx="6443">
                  <c:v>417.98906518626421</c:v>
                </c:pt>
                <c:pt idx="6444">
                  <c:v>418.10455975620016</c:v>
                </c:pt>
                <c:pt idx="6445">
                  <c:v>418.22006522607427</c:v>
                </c:pt>
                <c:pt idx="6446">
                  <c:v>418.33558159296172</c:v>
                </c:pt>
                <c:pt idx="6447">
                  <c:v>418.4511088539366</c:v>
                </c:pt>
                <c:pt idx="6448">
                  <c:v>418.56664700607382</c:v>
                </c:pt>
                <c:pt idx="6449">
                  <c:v>418.68219604644821</c:v>
                </c:pt>
                <c:pt idx="6450">
                  <c:v>418.79775597213387</c:v>
                </c:pt>
                <c:pt idx="6451">
                  <c:v>418.91332678020581</c:v>
                </c:pt>
                <c:pt idx="6452">
                  <c:v>419.02890846773806</c:v>
                </c:pt>
                <c:pt idx="6453">
                  <c:v>419.14450103180496</c:v>
                </c:pt>
                <c:pt idx="6454">
                  <c:v>419.26010446948061</c:v>
                </c:pt>
                <c:pt idx="6455">
                  <c:v>419.37571877783961</c:v>
                </c:pt>
                <c:pt idx="6456">
                  <c:v>419.49134395395566</c:v>
                </c:pt>
                <c:pt idx="6457">
                  <c:v>419.60697999490333</c:v>
                </c:pt>
                <c:pt idx="6458">
                  <c:v>419.72262689775607</c:v>
                </c:pt>
                <c:pt idx="6459">
                  <c:v>419.83828465958783</c:v>
                </c:pt>
                <c:pt idx="6460">
                  <c:v>419.95395327747264</c:v>
                </c:pt>
                <c:pt idx="6461">
                  <c:v>420.0696327484842</c:v>
                </c:pt>
                <c:pt idx="6462">
                  <c:v>420.18532306969632</c:v>
                </c:pt>
                <c:pt idx="6463">
                  <c:v>420.30102423818261</c:v>
                </c:pt>
                <c:pt idx="6464">
                  <c:v>420.41673625101663</c:v>
                </c:pt>
                <c:pt idx="6465">
                  <c:v>420.53245910527193</c:v>
                </c:pt>
                <c:pt idx="6466">
                  <c:v>420.64819279802191</c:v>
                </c:pt>
                <c:pt idx="6467">
                  <c:v>420.76393732633989</c:v>
                </c:pt>
                <c:pt idx="6468">
                  <c:v>420.87969268729933</c:v>
                </c:pt>
                <c:pt idx="6469">
                  <c:v>420.99545887797331</c:v>
                </c:pt>
                <c:pt idx="6470">
                  <c:v>421.1112358954353</c:v>
                </c:pt>
                <c:pt idx="6471">
                  <c:v>421.22702373675838</c:v>
                </c:pt>
                <c:pt idx="6472">
                  <c:v>421.34282239901546</c:v>
                </c:pt>
                <c:pt idx="6473">
                  <c:v>421.45863187927927</c:v>
                </c:pt>
                <c:pt idx="6474">
                  <c:v>421.57445217462373</c:v>
                </c:pt>
                <c:pt idx="6475">
                  <c:v>421.69028328212079</c:v>
                </c:pt>
                <c:pt idx="6476">
                  <c:v>421.80612519884392</c:v>
                </c:pt>
                <c:pt idx="6477">
                  <c:v>421.92197792186533</c:v>
                </c:pt>
                <c:pt idx="6478">
                  <c:v>422.03784144825829</c:v>
                </c:pt>
                <c:pt idx="6479">
                  <c:v>422.15371577509512</c:v>
                </c:pt>
                <c:pt idx="6480">
                  <c:v>422.26960089944879</c:v>
                </c:pt>
                <c:pt idx="6481">
                  <c:v>422.38549681839118</c:v>
                </c:pt>
                <c:pt idx="6482">
                  <c:v>422.50140352899535</c:v>
                </c:pt>
                <c:pt idx="6483">
                  <c:v>422.61732102833372</c:v>
                </c:pt>
                <c:pt idx="6484">
                  <c:v>422.73324931347832</c:v>
                </c:pt>
                <c:pt idx="6485">
                  <c:v>422.84918838150196</c:v>
                </c:pt>
                <c:pt idx="6486">
                  <c:v>422.96513822947645</c:v>
                </c:pt>
                <c:pt idx="6487">
                  <c:v>423.08109885447413</c:v>
                </c:pt>
                <c:pt idx="6488">
                  <c:v>423.19707025356752</c:v>
                </c:pt>
                <c:pt idx="6489">
                  <c:v>423.31305242382831</c:v>
                </c:pt>
                <c:pt idx="6490">
                  <c:v>423.42904536232868</c:v>
                </c:pt>
                <c:pt idx="6491">
                  <c:v>423.54504906614068</c:v>
                </c:pt>
                <c:pt idx="6492">
                  <c:v>423.66106353233636</c:v>
                </c:pt>
                <c:pt idx="6493">
                  <c:v>423.77708875798737</c:v>
                </c:pt>
                <c:pt idx="6494">
                  <c:v>423.89312474016566</c:v>
                </c:pt>
                <c:pt idx="6495">
                  <c:v>424.00917147594328</c:v>
                </c:pt>
                <c:pt idx="6496">
                  <c:v>424.12522896239165</c:v>
                </c:pt>
                <c:pt idx="6497">
                  <c:v>424.24129719658265</c:v>
                </c:pt>
                <c:pt idx="6498">
                  <c:v>424.35737617558789</c:v>
                </c:pt>
                <c:pt idx="6499">
                  <c:v>424.47346589647896</c:v>
                </c:pt>
                <c:pt idx="6500">
                  <c:v>424.58956635632751</c:v>
                </c:pt>
                <c:pt idx="6501">
                  <c:v>424.7056775522048</c:v>
                </c:pt>
                <c:pt idx="6502">
                  <c:v>424.82179948118255</c:v>
                </c:pt>
                <c:pt idx="6503">
                  <c:v>424.93793214033235</c:v>
                </c:pt>
                <c:pt idx="6504">
                  <c:v>425.05407552672517</c:v>
                </c:pt>
                <c:pt idx="6505">
                  <c:v>425.17022963743244</c:v>
                </c:pt>
                <c:pt idx="6506">
                  <c:v>425.28639446952531</c:v>
                </c:pt>
                <c:pt idx="6507">
                  <c:v>425.40257002007542</c:v>
                </c:pt>
                <c:pt idx="6508">
                  <c:v>425.51875628615369</c:v>
                </c:pt>
                <c:pt idx="6509">
                  <c:v>425.63495326483132</c:v>
                </c:pt>
                <c:pt idx="6510">
                  <c:v>425.75116095317929</c:v>
                </c:pt>
                <c:pt idx="6511">
                  <c:v>425.86737934826886</c:v>
                </c:pt>
                <c:pt idx="6512">
                  <c:v>425.98360844717081</c:v>
                </c:pt>
                <c:pt idx="6513">
                  <c:v>426.09984824695658</c:v>
                </c:pt>
                <c:pt idx="6514">
                  <c:v>426.21609874469647</c:v>
                </c:pt>
                <c:pt idx="6515">
                  <c:v>426.33235993746194</c:v>
                </c:pt>
                <c:pt idx="6516">
                  <c:v>426.44863182232348</c:v>
                </c:pt>
                <c:pt idx="6517">
                  <c:v>426.56491439635215</c:v>
                </c:pt>
                <c:pt idx="6518">
                  <c:v>426.68120765661843</c:v>
                </c:pt>
                <c:pt idx="6519">
                  <c:v>426.79751160019316</c:v>
                </c:pt>
                <c:pt idx="6520">
                  <c:v>426.91382622414721</c:v>
                </c:pt>
                <c:pt idx="6521">
                  <c:v>427.0301515255511</c:v>
                </c:pt>
                <c:pt idx="6522">
                  <c:v>427.14648750147552</c:v>
                </c:pt>
                <c:pt idx="6523">
                  <c:v>427.26283414899086</c:v>
                </c:pt>
                <c:pt idx="6524">
                  <c:v>427.37919146516776</c:v>
                </c:pt>
                <c:pt idx="6525">
                  <c:v>427.49555944707674</c:v>
                </c:pt>
                <c:pt idx="6526">
                  <c:v>427.61193809178849</c:v>
                </c:pt>
                <c:pt idx="6527">
                  <c:v>427.72832739637312</c:v>
                </c:pt>
                <c:pt idx="6528">
                  <c:v>427.84472735790132</c:v>
                </c:pt>
                <c:pt idx="6529">
                  <c:v>427.96113797344304</c:v>
                </c:pt>
                <c:pt idx="6530">
                  <c:v>428.07755924006892</c:v>
                </c:pt>
                <c:pt idx="6531">
                  <c:v>428.19399115484941</c:v>
                </c:pt>
                <c:pt idx="6532">
                  <c:v>428.31043371485441</c:v>
                </c:pt>
                <c:pt idx="6533">
                  <c:v>428.42688691715421</c:v>
                </c:pt>
                <c:pt idx="6534">
                  <c:v>428.5433507588192</c:v>
                </c:pt>
                <c:pt idx="6535">
                  <c:v>428.65982523691957</c:v>
                </c:pt>
                <c:pt idx="6536">
                  <c:v>428.7763103485251</c:v>
                </c:pt>
                <c:pt idx="6537">
                  <c:v>428.89280609070636</c:v>
                </c:pt>
                <c:pt idx="6538">
                  <c:v>429.00931246053295</c:v>
                </c:pt>
                <c:pt idx="6539">
                  <c:v>429.12582945507529</c:v>
                </c:pt>
                <c:pt idx="6540">
                  <c:v>429.24235707140326</c:v>
                </c:pt>
                <c:pt idx="6541">
                  <c:v>429.35889530658687</c:v>
                </c:pt>
                <c:pt idx="6542">
                  <c:v>429.47544415769602</c:v>
                </c:pt>
                <c:pt idx="6543">
                  <c:v>429.59200362180081</c:v>
                </c:pt>
                <c:pt idx="6544">
                  <c:v>429.70857369597076</c:v>
                </c:pt>
                <c:pt idx="6545">
                  <c:v>429.82515437727596</c:v>
                </c:pt>
                <c:pt idx="6546">
                  <c:v>429.94174566278662</c:v>
                </c:pt>
                <c:pt idx="6547">
                  <c:v>430.05834754957186</c:v>
                </c:pt>
                <c:pt idx="6548">
                  <c:v>430.17496003470222</c:v>
                </c:pt>
                <c:pt idx="6549">
                  <c:v>430.29158311524668</c:v>
                </c:pt>
                <c:pt idx="6550">
                  <c:v>430.40821678827535</c:v>
                </c:pt>
                <c:pt idx="6551">
                  <c:v>430.52486105085848</c:v>
                </c:pt>
                <c:pt idx="6552">
                  <c:v>430.64151590006475</c:v>
                </c:pt>
                <c:pt idx="6553">
                  <c:v>430.75818133296468</c:v>
                </c:pt>
                <c:pt idx="6554">
                  <c:v>430.87485734662727</c:v>
                </c:pt>
                <c:pt idx="6555">
                  <c:v>430.99154393812256</c:v>
                </c:pt>
                <c:pt idx="6556">
                  <c:v>431.10824110452023</c:v>
                </c:pt>
                <c:pt idx="6557">
                  <c:v>431.22494884288943</c:v>
                </c:pt>
                <c:pt idx="6558">
                  <c:v>431.34166715030028</c:v>
                </c:pt>
                <c:pt idx="6559">
                  <c:v>431.45839602382165</c:v>
                </c:pt>
                <c:pt idx="6560">
                  <c:v>431.57513546052337</c:v>
                </c:pt>
                <c:pt idx="6561">
                  <c:v>431.69188545747522</c:v>
                </c:pt>
                <c:pt idx="6562">
                  <c:v>431.80864601174653</c:v>
                </c:pt>
                <c:pt idx="6563">
                  <c:v>431.92541712040651</c:v>
                </c:pt>
                <c:pt idx="6564">
                  <c:v>432.04219878052459</c:v>
                </c:pt>
                <c:pt idx="6565">
                  <c:v>432.15899098917049</c:v>
                </c:pt>
                <c:pt idx="6566">
                  <c:v>432.27579374341332</c:v>
                </c:pt>
                <c:pt idx="6567">
                  <c:v>432.39260704032279</c:v>
                </c:pt>
                <c:pt idx="6568">
                  <c:v>432.50943087696817</c:v>
                </c:pt>
                <c:pt idx="6569">
                  <c:v>432.62626525041861</c:v>
                </c:pt>
                <c:pt idx="6570">
                  <c:v>432.7431101577435</c:v>
                </c:pt>
                <c:pt idx="6571">
                  <c:v>432.85996559601233</c:v>
                </c:pt>
                <c:pt idx="6572">
                  <c:v>432.97683156229408</c:v>
                </c:pt>
                <c:pt idx="6573">
                  <c:v>433.09370805365859</c:v>
                </c:pt>
                <c:pt idx="6574">
                  <c:v>433.21059506717455</c:v>
                </c:pt>
                <c:pt idx="6575">
                  <c:v>433.32749259991181</c:v>
                </c:pt>
                <c:pt idx="6576">
                  <c:v>433.44440064893911</c:v>
                </c:pt>
                <c:pt idx="6577">
                  <c:v>433.56131921132567</c:v>
                </c:pt>
                <c:pt idx="6578">
                  <c:v>433.67824828414126</c:v>
                </c:pt>
                <c:pt idx="6579">
                  <c:v>433.79518786445442</c:v>
                </c:pt>
                <c:pt idx="6580">
                  <c:v>433.91213794933486</c:v>
                </c:pt>
                <c:pt idx="6581">
                  <c:v>434.0290985358518</c:v>
                </c:pt>
                <c:pt idx="6582">
                  <c:v>434.14606962107388</c:v>
                </c:pt>
                <c:pt idx="6583">
                  <c:v>434.26305120207059</c:v>
                </c:pt>
                <c:pt idx="6584">
                  <c:v>434.38004327591131</c:v>
                </c:pt>
                <c:pt idx="6585">
                  <c:v>434.49704583966479</c:v>
                </c:pt>
                <c:pt idx="6586">
                  <c:v>434.61405889040054</c:v>
                </c:pt>
                <c:pt idx="6587">
                  <c:v>434.73108242518731</c:v>
                </c:pt>
                <c:pt idx="6588">
                  <c:v>434.84811644109448</c:v>
                </c:pt>
                <c:pt idx="6589">
                  <c:v>434.96516093519125</c:v>
                </c:pt>
                <c:pt idx="6590">
                  <c:v>435.08221590454662</c:v>
                </c:pt>
                <c:pt idx="6591">
                  <c:v>435.1992813462295</c:v>
                </c:pt>
                <c:pt idx="6592">
                  <c:v>435.31635725730911</c:v>
                </c:pt>
                <c:pt idx="6593">
                  <c:v>435.43344363485488</c:v>
                </c:pt>
                <c:pt idx="6594">
                  <c:v>435.55054047593541</c:v>
                </c:pt>
                <c:pt idx="6595">
                  <c:v>435.66764777762</c:v>
                </c:pt>
                <c:pt idx="6596">
                  <c:v>435.78476553697766</c:v>
                </c:pt>
                <c:pt idx="6597">
                  <c:v>435.90189375107747</c:v>
                </c:pt>
                <c:pt idx="6598">
                  <c:v>436.01903241698875</c:v>
                </c:pt>
                <c:pt idx="6599">
                  <c:v>436.13618153178027</c:v>
                </c:pt>
                <c:pt idx="6600">
                  <c:v>436.25334109252128</c:v>
                </c:pt>
                <c:pt idx="6601">
                  <c:v>436.37051109628055</c:v>
                </c:pt>
                <c:pt idx="6602">
                  <c:v>436.48769154012746</c:v>
                </c:pt>
                <c:pt idx="6603">
                  <c:v>436.60488242113104</c:v>
                </c:pt>
                <c:pt idx="6604">
                  <c:v>436.72208373636016</c:v>
                </c:pt>
                <c:pt idx="6605">
                  <c:v>436.83929548288393</c:v>
                </c:pt>
                <c:pt idx="6606">
                  <c:v>436.95651765777143</c:v>
                </c:pt>
                <c:pt idx="6607">
                  <c:v>437.07375025809193</c:v>
                </c:pt>
                <c:pt idx="6608">
                  <c:v>437.19099328091426</c:v>
                </c:pt>
                <c:pt idx="6609">
                  <c:v>437.30824672330766</c:v>
                </c:pt>
                <c:pt idx="6610">
                  <c:v>437.42551058234085</c:v>
                </c:pt>
                <c:pt idx="6611">
                  <c:v>437.54278485508331</c:v>
                </c:pt>
                <c:pt idx="6612">
                  <c:v>437.66006953860392</c:v>
                </c:pt>
                <c:pt idx="6613">
                  <c:v>437.77736462997171</c:v>
                </c:pt>
                <c:pt idx="6614">
                  <c:v>437.89467012625573</c:v>
                </c:pt>
                <c:pt idx="6615">
                  <c:v>438.01198602452524</c:v>
                </c:pt>
                <c:pt idx="6616">
                  <c:v>438.12931232184928</c:v>
                </c:pt>
                <c:pt idx="6617">
                  <c:v>438.24664901529673</c:v>
                </c:pt>
                <c:pt idx="6618">
                  <c:v>438.363996101937</c:v>
                </c:pt>
                <c:pt idx="6619">
                  <c:v>438.48135357883893</c:v>
                </c:pt>
                <c:pt idx="6620">
                  <c:v>438.59872144307167</c:v>
                </c:pt>
                <c:pt idx="6621">
                  <c:v>438.71609969170464</c:v>
                </c:pt>
                <c:pt idx="6622">
                  <c:v>438.83348832180678</c:v>
                </c:pt>
                <c:pt idx="6623">
                  <c:v>438.95088733044707</c:v>
                </c:pt>
                <c:pt idx="6624">
                  <c:v>439.06829671469455</c:v>
                </c:pt>
                <c:pt idx="6625">
                  <c:v>439.18571647161866</c:v>
                </c:pt>
                <c:pt idx="6626">
                  <c:v>439.30314659828861</c:v>
                </c:pt>
                <c:pt idx="6627">
                  <c:v>439.42058709177343</c:v>
                </c:pt>
                <c:pt idx="6628">
                  <c:v>439.53803794914216</c:v>
                </c:pt>
                <c:pt idx="6629">
                  <c:v>439.65549916746448</c:v>
                </c:pt>
                <c:pt idx="6630">
                  <c:v>439.77297074380903</c:v>
                </c:pt>
                <c:pt idx="6631">
                  <c:v>439.89045267524511</c:v>
                </c:pt>
                <c:pt idx="6632">
                  <c:v>440.00794495884202</c:v>
                </c:pt>
                <c:pt idx="6633">
                  <c:v>440.12544759166934</c:v>
                </c:pt>
                <c:pt idx="6634">
                  <c:v>440.24296057079584</c:v>
                </c:pt>
                <c:pt idx="6635">
                  <c:v>440.36048389329096</c:v>
                </c:pt>
                <c:pt idx="6636">
                  <c:v>440.47801755622379</c:v>
                </c:pt>
                <c:pt idx="6637">
                  <c:v>440.59556155666405</c:v>
                </c:pt>
                <c:pt idx="6638">
                  <c:v>440.71311589168067</c:v>
                </c:pt>
                <c:pt idx="6639">
                  <c:v>440.83068055834332</c:v>
                </c:pt>
                <c:pt idx="6640">
                  <c:v>440.94825555372091</c:v>
                </c:pt>
                <c:pt idx="6641">
                  <c:v>441.06584087488307</c:v>
                </c:pt>
                <c:pt idx="6642">
                  <c:v>441.18343651889882</c:v>
                </c:pt>
                <c:pt idx="6643">
                  <c:v>441.301042482838</c:v>
                </c:pt>
                <c:pt idx="6644">
                  <c:v>441.41865876376983</c:v>
                </c:pt>
                <c:pt idx="6645">
                  <c:v>441.53628535876362</c:v>
                </c:pt>
                <c:pt idx="6646">
                  <c:v>441.65392226488888</c:v>
                </c:pt>
                <c:pt idx="6647">
                  <c:v>441.77156947921503</c:v>
                </c:pt>
                <c:pt idx="6648">
                  <c:v>441.88922699881175</c:v>
                </c:pt>
                <c:pt idx="6649">
                  <c:v>442.0068948207483</c:v>
                </c:pt>
                <c:pt idx="6650">
                  <c:v>442.12457294209401</c:v>
                </c:pt>
                <c:pt idx="6651">
                  <c:v>442.24226135991904</c:v>
                </c:pt>
                <c:pt idx="6652">
                  <c:v>442.35996007129222</c:v>
                </c:pt>
                <c:pt idx="6653">
                  <c:v>442.47766907328361</c:v>
                </c:pt>
                <c:pt idx="6654">
                  <c:v>442.59538836296252</c:v>
                </c:pt>
                <c:pt idx="6655">
                  <c:v>442.71311793739881</c:v>
                </c:pt>
                <c:pt idx="6656">
                  <c:v>442.83085779366212</c:v>
                </c:pt>
                <c:pt idx="6657">
                  <c:v>442.94860792882179</c:v>
                </c:pt>
                <c:pt idx="6658">
                  <c:v>443.06636833994781</c:v>
                </c:pt>
                <c:pt idx="6659">
                  <c:v>443.18413902410964</c:v>
                </c:pt>
                <c:pt idx="6660">
                  <c:v>443.30191997837721</c:v>
                </c:pt>
                <c:pt idx="6661">
                  <c:v>443.41971119982048</c:v>
                </c:pt>
                <c:pt idx="6662">
                  <c:v>443.53751268550866</c:v>
                </c:pt>
                <c:pt idx="6663">
                  <c:v>443.65532443251197</c:v>
                </c:pt>
                <c:pt idx="6664">
                  <c:v>443.77314643790021</c:v>
                </c:pt>
                <c:pt idx="6665">
                  <c:v>443.89097869874325</c:v>
                </c:pt>
                <c:pt idx="6666">
                  <c:v>444.00882121211072</c:v>
                </c:pt>
                <c:pt idx="6667">
                  <c:v>444.12667397507266</c:v>
                </c:pt>
                <c:pt idx="6668">
                  <c:v>444.24453698469927</c:v>
                </c:pt>
                <c:pt idx="6669">
                  <c:v>444.36241023806042</c:v>
                </c:pt>
                <c:pt idx="6670">
                  <c:v>444.48029373222573</c:v>
                </c:pt>
                <c:pt idx="6671">
                  <c:v>444.59818746426561</c:v>
                </c:pt>
                <c:pt idx="6672">
                  <c:v>444.71609143125005</c:v>
                </c:pt>
                <c:pt idx="6673">
                  <c:v>444.83400563024912</c:v>
                </c:pt>
                <c:pt idx="6674">
                  <c:v>444.95193005833283</c:v>
                </c:pt>
                <c:pt idx="6675">
                  <c:v>445.06986471257147</c:v>
                </c:pt>
                <c:pt idx="6676">
                  <c:v>445.18780959003527</c:v>
                </c:pt>
                <c:pt idx="6677">
                  <c:v>445.30576468779412</c:v>
                </c:pt>
                <c:pt idx="6678">
                  <c:v>445.42373000291843</c:v>
                </c:pt>
                <c:pt idx="6679">
                  <c:v>445.54170553247872</c:v>
                </c:pt>
                <c:pt idx="6680">
                  <c:v>445.65969127354521</c:v>
                </c:pt>
                <c:pt idx="6681">
                  <c:v>445.7776872231878</c:v>
                </c:pt>
                <c:pt idx="6682">
                  <c:v>445.89569337847729</c:v>
                </c:pt>
                <c:pt idx="6683">
                  <c:v>446.01370973648403</c:v>
                </c:pt>
                <c:pt idx="6684">
                  <c:v>446.13173629427837</c:v>
                </c:pt>
                <c:pt idx="6685">
                  <c:v>446.24977304893099</c:v>
                </c:pt>
                <c:pt idx="6686">
                  <c:v>446.36781999751219</c:v>
                </c:pt>
                <c:pt idx="6687">
                  <c:v>446.48587713709242</c:v>
                </c:pt>
                <c:pt idx="6688">
                  <c:v>446.60394446474271</c:v>
                </c:pt>
                <c:pt idx="6689">
                  <c:v>446.72202197753319</c:v>
                </c:pt>
                <c:pt idx="6690">
                  <c:v>446.84010967253482</c:v>
                </c:pt>
                <c:pt idx="6691">
                  <c:v>446.95820754681824</c:v>
                </c:pt>
                <c:pt idx="6692">
                  <c:v>447.07631559745414</c:v>
                </c:pt>
                <c:pt idx="6693">
                  <c:v>447.19443382151348</c:v>
                </c:pt>
                <c:pt idx="6694">
                  <c:v>447.31256221606668</c:v>
                </c:pt>
                <c:pt idx="6695">
                  <c:v>447.43070077818464</c:v>
                </c:pt>
                <c:pt idx="6696">
                  <c:v>447.54884950493897</c:v>
                </c:pt>
                <c:pt idx="6697">
                  <c:v>447.66700839339978</c:v>
                </c:pt>
                <c:pt idx="6698">
                  <c:v>447.78517744063817</c:v>
                </c:pt>
                <c:pt idx="6699">
                  <c:v>447.9033566437256</c:v>
                </c:pt>
                <c:pt idx="6700">
                  <c:v>448.02154599973272</c:v>
                </c:pt>
                <c:pt idx="6701">
                  <c:v>448.13974550573084</c:v>
                </c:pt>
                <c:pt idx="6702">
                  <c:v>448.25795515879099</c:v>
                </c:pt>
                <c:pt idx="6703">
                  <c:v>448.37617495598425</c:v>
                </c:pt>
                <c:pt idx="6704">
                  <c:v>448.49440489438228</c:v>
                </c:pt>
                <c:pt idx="6705">
                  <c:v>448.61264497105577</c:v>
                </c:pt>
                <c:pt idx="6706">
                  <c:v>448.73089518307648</c:v>
                </c:pt>
                <c:pt idx="6707">
                  <c:v>448.84915552751568</c:v>
                </c:pt>
                <c:pt idx="6708">
                  <c:v>448.96742600144461</c:v>
                </c:pt>
                <c:pt idx="6709">
                  <c:v>449.08570660193476</c:v>
                </c:pt>
                <c:pt idx="6710">
                  <c:v>449.20399732605779</c:v>
                </c:pt>
                <c:pt idx="6711">
                  <c:v>449.32229817088518</c:v>
                </c:pt>
                <c:pt idx="6712">
                  <c:v>449.44060913348846</c:v>
                </c:pt>
                <c:pt idx="6713">
                  <c:v>449.5589302109392</c:v>
                </c:pt>
                <c:pt idx="6714">
                  <c:v>449.67726140030925</c:v>
                </c:pt>
                <c:pt idx="6715">
                  <c:v>449.79560269867022</c:v>
                </c:pt>
                <c:pt idx="6716">
                  <c:v>449.91395410309406</c:v>
                </c:pt>
                <c:pt idx="6717">
                  <c:v>450.03231561065235</c:v>
                </c:pt>
                <c:pt idx="6718">
                  <c:v>450.15068721841726</c:v>
                </c:pt>
                <c:pt idx="6719">
                  <c:v>450.26906892346045</c:v>
                </c:pt>
                <c:pt idx="6720">
                  <c:v>450.38746072285403</c:v>
                </c:pt>
                <c:pt idx="6721">
                  <c:v>450.50586261366993</c:v>
                </c:pt>
                <c:pt idx="6722">
                  <c:v>450.62427459298033</c:v>
                </c:pt>
                <c:pt idx="6723">
                  <c:v>450.74269665785755</c:v>
                </c:pt>
                <c:pt idx="6724">
                  <c:v>450.86112880537343</c:v>
                </c:pt>
                <c:pt idx="6725">
                  <c:v>450.97957103260029</c:v>
                </c:pt>
                <c:pt idx="6726">
                  <c:v>451.09802333661042</c:v>
                </c:pt>
                <c:pt idx="6727">
                  <c:v>451.21648571447651</c:v>
                </c:pt>
                <c:pt idx="6728">
                  <c:v>451.33495816327053</c:v>
                </c:pt>
                <c:pt idx="6729">
                  <c:v>451.45344068006517</c:v>
                </c:pt>
                <c:pt idx="6730">
                  <c:v>451.5719332619326</c:v>
                </c:pt>
                <c:pt idx="6731">
                  <c:v>451.69043590594589</c:v>
                </c:pt>
                <c:pt idx="6732">
                  <c:v>451.80894860917726</c:v>
                </c:pt>
                <c:pt idx="6733">
                  <c:v>451.92747136869957</c:v>
                </c:pt>
                <c:pt idx="6734">
                  <c:v>452.04600418158549</c:v>
                </c:pt>
                <c:pt idx="6735">
                  <c:v>452.16454704490781</c:v>
                </c:pt>
                <c:pt idx="6736">
                  <c:v>452.2830999557392</c:v>
                </c:pt>
                <c:pt idx="6737">
                  <c:v>452.40166291115293</c:v>
                </c:pt>
                <c:pt idx="6738">
                  <c:v>452.52023590822171</c:v>
                </c:pt>
                <c:pt idx="6739">
                  <c:v>452.63881894401862</c:v>
                </c:pt>
                <c:pt idx="6740">
                  <c:v>452.75741201561681</c:v>
                </c:pt>
                <c:pt idx="6741">
                  <c:v>452.87601512008916</c:v>
                </c:pt>
                <c:pt idx="6742">
                  <c:v>452.99462825450905</c:v>
                </c:pt>
                <c:pt idx="6743">
                  <c:v>453.11325141594972</c:v>
                </c:pt>
                <c:pt idx="6744">
                  <c:v>453.23188460148452</c:v>
                </c:pt>
                <c:pt idx="6745">
                  <c:v>453.35052780818683</c:v>
                </c:pt>
                <c:pt idx="6746">
                  <c:v>453.46918103312998</c:v>
                </c:pt>
                <c:pt idx="6747">
                  <c:v>453.58784427338747</c:v>
                </c:pt>
                <c:pt idx="6748">
                  <c:v>453.70651752603294</c:v>
                </c:pt>
                <c:pt idx="6749">
                  <c:v>453.82520078814002</c:v>
                </c:pt>
                <c:pt idx="6750">
                  <c:v>453.94389405678243</c:v>
                </c:pt>
                <c:pt idx="6751">
                  <c:v>454.06259732903385</c:v>
                </c:pt>
                <c:pt idx="6752">
                  <c:v>454.18131060196799</c:v>
                </c:pt>
                <c:pt idx="6753">
                  <c:v>454.3000338726589</c:v>
                </c:pt>
                <c:pt idx="6754">
                  <c:v>454.41876713818033</c:v>
                </c:pt>
                <c:pt idx="6755">
                  <c:v>454.53751039560666</c:v>
                </c:pt>
                <c:pt idx="6756">
                  <c:v>454.65626364201165</c:v>
                </c:pt>
                <c:pt idx="6757">
                  <c:v>454.7750268744694</c:v>
                </c:pt>
                <c:pt idx="6758">
                  <c:v>454.8938000900543</c:v>
                </c:pt>
                <c:pt idx="6759">
                  <c:v>455.01258328584055</c:v>
                </c:pt>
                <c:pt idx="6760">
                  <c:v>455.13137645890231</c:v>
                </c:pt>
                <c:pt idx="6761">
                  <c:v>455.25017960631442</c:v>
                </c:pt>
                <c:pt idx="6762">
                  <c:v>455.36899272515114</c:v>
                </c:pt>
                <c:pt idx="6763">
                  <c:v>455.48781581248676</c:v>
                </c:pt>
                <c:pt idx="6764">
                  <c:v>455.60664886539632</c:v>
                </c:pt>
                <c:pt idx="6765">
                  <c:v>455.72549188095411</c:v>
                </c:pt>
                <c:pt idx="6766">
                  <c:v>455.84434485623518</c:v>
                </c:pt>
                <c:pt idx="6767">
                  <c:v>455.96320778831415</c:v>
                </c:pt>
                <c:pt idx="6768">
                  <c:v>456.08208067426614</c:v>
                </c:pt>
                <c:pt idx="6769">
                  <c:v>456.20096351116581</c:v>
                </c:pt>
                <c:pt idx="6770">
                  <c:v>456.31985629608852</c:v>
                </c:pt>
                <c:pt idx="6771">
                  <c:v>456.43875902610898</c:v>
                </c:pt>
                <c:pt idx="6772">
                  <c:v>456.55767169830295</c:v>
                </c:pt>
                <c:pt idx="6773">
                  <c:v>456.67659430974516</c:v>
                </c:pt>
                <c:pt idx="6774">
                  <c:v>456.79552685751105</c:v>
                </c:pt>
                <c:pt idx="6775">
                  <c:v>456.91446933867633</c:v>
                </c:pt>
                <c:pt idx="6776">
                  <c:v>457.03342175031611</c:v>
                </c:pt>
                <c:pt idx="6777">
                  <c:v>457.15238408950603</c:v>
                </c:pt>
                <c:pt idx="6778">
                  <c:v>457.27135635332166</c:v>
                </c:pt>
                <c:pt idx="6779">
                  <c:v>457.39033853883882</c:v>
                </c:pt>
                <c:pt idx="6780">
                  <c:v>457.50933064313341</c:v>
                </c:pt>
                <c:pt idx="6781">
                  <c:v>457.62833266328096</c:v>
                </c:pt>
                <c:pt idx="6782">
                  <c:v>457.74734459635772</c:v>
                </c:pt>
                <c:pt idx="6783">
                  <c:v>457.86636643943939</c:v>
                </c:pt>
                <c:pt idx="6784">
                  <c:v>457.98539818960217</c:v>
                </c:pt>
                <c:pt idx="6785">
                  <c:v>458.10443984392242</c:v>
                </c:pt>
                <c:pt idx="6786">
                  <c:v>458.22349139947607</c:v>
                </c:pt>
                <c:pt idx="6787">
                  <c:v>458.34255285333967</c:v>
                </c:pt>
                <c:pt idx="6788">
                  <c:v>458.46162420258929</c:v>
                </c:pt>
                <c:pt idx="6789">
                  <c:v>458.58070544430183</c:v>
                </c:pt>
                <c:pt idx="6790">
                  <c:v>458.69979657555365</c:v>
                </c:pt>
                <c:pt idx="6791">
                  <c:v>458.81889759342135</c:v>
                </c:pt>
                <c:pt idx="6792">
                  <c:v>458.93800849498155</c:v>
                </c:pt>
                <c:pt idx="6793">
                  <c:v>459.05712927731128</c:v>
                </c:pt>
                <c:pt idx="6794">
                  <c:v>459.1762599374872</c:v>
                </c:pt>
                <c:pt idx="6795">
                  <c:v>459.29540047258644</c:v>
                </c:pt>
                <c:pt idx="6796">
                  <c:v>459.41455087968592</c:v>
                </c:pt>
                <c:pt idx="6797">
                  <c:v>459.53371115586299</c:v>
                </c:pt>
                <c:pt idx="6798">
                  <c:v>459.65288129819464</c:v>
                </c:pt>
                <c:pt idx="6799">
                  <c:v>459.77206130375822</c:v>
                </c:pt>
                <c:pt idx="6800">
                  <c:v>459.89125116963089</c:v>
                </c:pt>
                <c:pt idx="6801">
                  <c:v>460.01045089289039</c:v>
                </c:pt>
                <c:pt idx="6802">
                  <c:v>460.12966047061428</c:v>
                </c:pt>
                <c:pt idx="6803">
                  <c:v>460.24887989988008</c:v>
                </c:pt>
                <c:pt idx="6804">
                  <c:v>460.36810917776558</c:v>
                </c:pt>
                <c:pt idx="6805">
                  <c:v>460.4873483013485</c:v>
                </c:pt>
                <c:pt idx="6806">
                  <c:v>460.60659726770672</c:v>
                </c:pt>
                <c:pt idx="6807">
                  <c:v>460.72585607391841</c:v>
                </c:pt>
                <c:pt idx="6808">
                  <c:v>460.84512471706131</c:v>
                </c:pt>
                <c:pt idx="6809">
                  <c:v>460.96440319421384</c:v>
                </c:pt>
                <c:pt idx="6810">
                  <c:v>461.08369150245397</c:v>
                </c:pt>
                <c:pt idx="6811">
                  <c:v>461.20298963886046</c:v>
                </c:pt>
                <c:pt idx="6812">
                  <c:v>461.32229760051132</c:v>
                </c:pt>
                <c:pt idx="6813">
                  <c:v>461.44161538448509</c:v>
                </c:pt>
                <c:pt idx="6814">
                  <c:v>461.5609429878607</c:v>
                </c:pt>
                <c:pt idx="6815">
                  <c:v>461.68028040771668</c:v>
                </c:pt>
                <c:pt idx="6816">
                  <c:v>461.79962764113151</c:v>
                </c:pt>
                <c:pt idx="6817">
                  <c:v>461.91898468518434</c:v>
                </c:pt>
                <c:pt idx="6818">
                  <c:v>462.03835153695417</c:v>
                </c:pt>
                <c:pt idx="6819">
                  <c:v>462.15772819351997</c:v>
                </c:pt>
                <c:pt idx="6820">
                  <c:v>462.27711465196074</c:v>
                </c:pt>
                <c:pt idx="6821">
                  <c:v>462.39651090935592</c:v>
                </c:pt>
                <c:pt idx="6822">
                  <c:v>462.5159169627849</c:v>
                </c:pt>
                <c:pt idx="6823">
                  <c:v>462.63533280932688</c:v>
                </c:pt>
                <c:pt idx="6824">
                  <c:v>462.75475844606149</c:v>
                </c:pt>
                <c:pt idx="6825">
                  <c:v>462.87419387006838</c:v>
                </c:pt>
                <c:pt idx="6826">
                  <c:v>462.99363907842707</c:v>
                </c:pt>
                <c:pt idx="6827">
                  <c:v>463.11309406821761</c:v>
                </c:pt>
                <c:pt idx="6828">
                  <c:v>463.23255883651973</c:v>
                </c:pt>
                <c:pt idx="6829">
                  <c:v>463.35203338041367</c:v>
                </c:pt>
                <c:pt idx="6830">
                  <c:v>463.47151769697899</c:v>
                </c:pt>
                <c:pt idx="6831">
                  <c:v>463.59101178329644</c:v>
                </c:pt>
                <c:pt idx="6832">
                  <c:v>463.71051563644608</c:v>
                </c:pt>
                <c:pt idx="6833">
                  <c:v>463.83002925350826</c:v>
                </c:pt>
                <c:pt idx="6834">
                  <c:v>463.94955263156356</c:v>
                </c:pt>
                <c:pt idx="6835">
                  <c:v>464.06908576769229</c:v>
                </c:pt>
                <c:pt idx="6836">
                  <c:v>464.18862865897546</c:v>
                </c:pt>
                <c:pt idx="6837">
                  <c:v>464.30818130249372</c:v>
                </c:pt>
                <c:pt idx="6838">
                  <c:v>464.42774369532805</c:v>
                </c:pt>
                <c:pt idx="6839">
                  <c:v>464.54731583455907</c:v>
                </c:pt>
                <c:pt idx="6840">
                  <c:v>464.66689771726828</c:v>
                </c:pt>
                <c:pt idx="6841">
                  <c:v>464.78648934053666</c:v>
                </c:pt>
                <c:pt idx="6842">
                  <c:v>464.90609070144546</c:v>
                </c:pt>
                <c:pt idx="6843">
                  <c:v>465.02570179707607</c:v>
                </c:pt>
                <c:pt idx="6844">
                  <c:v>465.14532262451013</c:v>
                </c:pt>
                <c:pt idx="6845">
                  <c:v>465.26495318082908</c:v>
                </c:pt>
                <c:pt idx="6846">
                  <c:v>465.38459346311453</c:v>
                </c:pt>
                <c:pt idx="6847">
                  <c:v>465.50424346844858</c:v>
                </c:pt>
                <c:pt idx="6848">
                  <c:v>465.62390319391278</c:v>
                </c:pt>
                <c:pt idx="6849">
                  <c:v>465.74357263658936</c:v>
                </c:pt>
                <c:pt idx="6850">
                  <c:v>465.86325179356032</c:v>
                </c:pt>
                <c:pt idx="6851">
                  <c:v>465.98294066190789</c:v>
                </c:pt>
                <c:pt idx="6852">
                  <c:v>466.1026392387144</c:v>
                </c:pt>
                <c:pt idx="6853">
                  <c:v>466.22234752106226</c:v>
                </c:pt>
                <c:pt idx="6854">
                  <c:v>466.34206550603403</c:v>
                </c:pt>
                <c:pt idx="6855">
                  <c:v>466.46179319071229</c:v>
                </c:pt>
                <c:pt idx="6856">
                  <c:v>466.58153057217953</c:v>
                </c:pt>
                <c:pt idx="6857">
                  <c:v>466.70127764751919</c:v>
                </c:pt>
                <c:pt idx="6858">
                  <c:v>466.82103441381389</c:v>
                </c:pt>
                <c:pt idx="6859">
                  <c:v>466.94080086814671</c:v>
                </c:pt>
                <c:pt idx="6860">
                  <c:v>467.06057700760067</c:v>
                </c:pt>
                <c:pt idx="6861">
                  <c:v>467.18036282925942</c:v>
                </c:pt>
                <c:pt idx="6862">
                  <c:v>467.30015833020599</c:v>
                </c:pt>
                <c:pt idx="6863">
                  <c:v>467.41996350752402</c:v>
                </c:pt>
                <c:pt idx="6864">
                  <c:v>467.53977835829721</c:v>
                </c:pt>
                <c:pt idx="6865">
                  <c:v>467.65960287960928</c:v>
                </c:pt>
                <c:pt idx="6866">
                  <c:v>467.77943706854376</c:v>
                </c:pt>
                <c:pt idx="6867">
                  <c:v>467.89928092218503</c:v>
                </c:pt>
                <c:pt idx="6868">
                  <c:v>468.01913443761674</c:v>
                </c:pt>
                <c:pt idx="6869">
                  <c:v>468.1389976119234</c:v>
                </c:pt>
                <c:pt idx="6870">
                  <c:v>468.25887044218899</c:v>
                </c:pt>
                <c:pt idx="6871">
                  <c:v>468.37875292549825</c:v>
                </c:pt>
                <c:pt idx="6872">
                  <c:v>468.49864505893544</c:v>
                </c:pt>
                <c:pt idx="6873">
                  <c:v>468.61854683958535</c:v>
                </c:pt>
                <c:pt idx="6874">
                  <c:v>468.73845826453237</c:v>
                </c:pt>
                <c:pt idx="6875">
                  <c:v>468.85837933086196</c:v>
                </c:pt>
                <c:pt idx="6876">
                  <c:v>468.97831003565835</c:v>
                </c:pt>
                <c:pt idx="6877">
                  <c:v>469.09825037600712</c:v>
                </c:pt>
                <c:pt idx="6878">
                  <c:v>469.21820034899343</c:v>
                </c:pt>
                <c:pt idx="6879">
                  <c:v>469.33815995170238</c:v>
                </c:pt>
                <c:pt idx="6880">
                  <c:v>469.45812918121959</c:v>
                </c:pt>
                <c:pt idx="6881">
                  <c:v>469.57810803463059</c:v>
                </c:pt>
                <c:pt idx="6882">
                  <c:v>469.69809650902101</c:v>
                </c:pt>
                <c:pt idx="6883">
                  <c:v>469.81809460147662</c:v>
                </c:pt>
                <c:pt idx="6884">
                  <c:v>469.93810230908315</c:v>
                </c:pt>
                <c:pt idx="6885">
                  <c:v>470.05811962892699</c:v>
                </c:pt>
                <c:pt idx="6886">
                  <c:v>470.178146558094</c:v>
                </c:pt>
                <c:pt idx="6887">
                  <c:v>470.29818309367056</c:v>
                </c:pt>
                <c:pt idx="6888">
                  <c:v>470.4182292327431</c:v>
                </c:pt>
                <c:pt idx="6889">
                  <c:v>470.53828497239783</c:v>
                </c:pt>
                <c:pt idx="6890">
                  <c:v>470.65835030972187</c:v>
                </c:pt>
                <c:pt idx="6891">
                  <c:v>470.77842524180141</c:v>
                </c:pt>
                <c:pt idx="6892">
                  <c:v>470.89850976572365</c:v>
                </c:pt>
                <c:pt idx="6893">
                  <c:v>471.01860387857556</c:v>
                </c:pt>
                <c:pt idx="6894">
                  <c:v>471.13870757744417</c:v>
                </c:pt>
                <c:pt idx="6895">
                  <c:v>471.2588208594168</c:v>
                </c:pt>
                <c:pt idx="6896">
                  <c:v>471.37894372158053</c:v>
                </c:pt>
                <c:pt idx="6897">
                  <c:v>471.49907616102303</c:v>
                </c:pt>
                <c:pt idx="6898">
                  <c:v>471.61921817483216</c:v>
                </c:pt>
                <c:pt idx="6899">
                  <c:v>471.73936976009503</c:v>
                </c:pt>
                <c:pt idx="6900">
                  <c:v>471.85953091390024</c:v>
                </c:pt>
                <c:pt idx="6901">
                  <c:v>471.97970163333514</c:v>
                </c:pt>
                <c:pt idx="6902">
                  <c:v>472.09988191548808</c:v>
                </c:pt>
                <c:pt idx="6903">
                  <c:v>472.22007175744722</c:v>
                </c:pt>
                <c:pt idx="6904">
                  <c:v>472.34027115630124</c:v>
                </c:pt>
                <c:pt idx="6905">
                  <c:v>472.46048010913808</c:v>
                </c:pt>
                <c:pt idx="6906">
                  <c:v>472.58069861304654</c:v>
                </c:pt>
                <c:pt idx="6907">
                  <c:v>472.70092666511562</c:v>
                </c:pt>
                <c:pt idx="6908">
                  <c:v>472.82116426243385</c:v>
                </c:pt>
                <c:pt idx="6909">
                  <c:v>472.9414114020903</c:v>
                </c:pt>
                <c:pt idx="6910">
                  <c:v>473.06166808117422</c:v>
                </c:pt>
                <c:pt idx="6911">
                  <c:v>473.18193429677484</c:v>
                </c:pt>
                <c:pt idx="6912">
                  <c:v>473.3022100459815</c:v>
                </c:pt>
                <c:pt idx="6913">
                  <c:v>473.42249532588357</c:v>
                </c:pt>
                <c:pt idx="6914">
                  <c:v>473.54279013357097</c:v>
                </c:pt>
                <c:pt idx="6915">
                  <c:v>473.66309446613309</c:v>
                </c:pt>
                <c:pt idx="6916">
                  <c:v>473.7834083206601</c:v>
                </c:pt>
                <c:pt idx="6917">
                  <c:v>473.90373169424203</c:v>
                </c:pt>
                <c:pt idx="6918">
                  <c:v>474.02406458396888</c:v>
                </c:pt>
                <c:pt idx="6919">
                  <c:v>474.14440698693107</c:v>
                </c:pt>
                <c:pt idx="6920">
                  <c:v>474.26475890021891</c:v>
                </c:pt>
                <c:pt idx="6921">
                  <c:v>474.38512032092325</c:v>
                </c:pt>
                <c:pt idx="6922">
                  <c:v>474.50549124613434</c:v>
                </c:pt>
                <c:pt idx="6923">
                  <c:v>474.62587167294345</c:v>
                </c:pt>
                <c:pt idx="6924">
                  <c:v>474.74626159844132</c:v>
                </c:pt>
                <c:pt idx="6925">
                  <c:v>474.866661019719</c:v>
                </c:pt>
                <c:pt idx="6926">
                  <c:v>474.9870699338677</c:v>
                </c:pt>
                <c:pt idx="6927">
                  <c:v>475.10748833797902</c:v>
                </c:pt>
                <c:pt idx="6928">
                  <c:v>475.22791622914423</c:v>
                </c:pt>
                <c:pt idx="6929">
                  <c:v>475.34835360445504</c:v>
                </c:pt>
                <c:pt idx="6930">
                  <c:v>475.46880046100313</c:v>
                </c:pt>
                <c:pt idx="6931">
                  <c:v>475.58925679588066</c:v>
                </c:pt>
                <c:pt idx="6932">
                  <c:v>475.70972260617953</c:v>
                </c:pt>
                <c:pt idx="6933">
                  <c:v>475.83019788899173</c:v>
                </c:pt>
                <c:pt idx="6934">
                  <c:v>475.95068264141008</c:v>
                </c:pt>
                <c:pt idx="6935">
                  <c:v>476.07117686052652</c:v>
                </c:pt>
                <c:pt idx="6936">
                  <c:v>476.19168054343407</c:v>
                </c:pt>
                <c:pt idx="6937">
                  <c:v>476.31219368722509</c:v>
                </c:pt>
                <c:pt idx="6938">
                  <c:v>476.43271628899265</c:v>
                </c:pt>
                <c:pt idx="6939">
                  <c:v>476.55324834583001</c:v>
                </c:pt>
                <c:pt idx="6940">
                  <c:v>476.67378985482992</c:v>
                </c:pt>
                <c:pt idx="6941">
                  <c:v>476.7943408130858</c:v>
                </c:pt>
                <c:pt idx="6942">
                  <c:v>476.91490121769112</c:v>
                </c:pt>
                <c:pt idx="6943">
                  <c:v>477.03547106573961</c:v>
                </c:pt>
                <c:pt idx="6944">
                  <c:v>477.1560503543248</c:v>
                </c:pt>
                <c:pt idx="6945">
                  <c:v>477.27663908054069</c:v>
                </c:pt>
                <c:pt idx="6946">
                  <c:v>477.39723724148115</c:v>
                </c:pt>
                <c:pt idx="6947">
                  <c:v>477.51784483424058</c:v>
                </c:pt>
                <c:pt idx="6948">
                  <c:v>477.63846185591302</c:v>
                </c:pt>
                <c:pt idx="6949">
                  <c:v>477.75908830359288</c:v>
                </c:pt>
                <c:pt idx="6950">
                  <c:v>477.87972417437504</c:v>
                </c:pt>
                <c:pt idx="6951">
                  <c:v>478.00036946535403</c:v>
                </c:pt>
                <c:pt idx="6952">
                  <c:v>478.12102417362479</c:v>
                </c:pt>
                <c:pt idx="6953">
                  <c:v>478.24168829628229</c:v>
                </c:pt>
                <c:pt idx="6954">
                  <c:v>478.36236183042178</c:v>
                </c:pt>
                <c:pt idx="6955">
                  <c:v>478.48304477313832</c:v>
                </c:pt>
                <c:pt idx="6956">
                  <c:v>478.60373712152779</c:v>
                </c:pt>
                <c:pt idx="6957">
                  <c:v>478.72443887268554</c:v>
                </c:pt>
                <c:pt idx="6958">
                  <c:v>478.84515002370745</c:v>
                </c:pt>
                <c:pt idx="6959">
                  <c:v>478.96587057168915</c:v>
                </c:pt>
                <c:pt idx="6960">
                  <c:v>479.08660051372703</c:v>
                </c:pt>
                <c:pt idx="6961">
                  <c:v>479.20733984691691</c:v>
                </c:pt>
                <c:pt idx="6962">
                  <c:v>479.32808856835567</c:v>
                </c:pt>
                <c:pt idx="6963">
                  <c:v>479.44884667513941</c:v>
                </c:pt>
                <c:pt idx="6964">
                  <c:v>479.56961416436485</c:v>
                </c:pt>
                <c:pt idx="6965">
                  <c:v>479.69039103312872</c:v>
                </c:pt>
                <c:pt idx="6966">
                  <c:v>479.81117727852796</c:v>
                </c:pt>
                <c:pt idx="6967">
                  <c:v>479.93197289766005</c:v>
                </c:pt>
                <c:pt idx="6968">
                  <c:v>480.05277788762191</c:v>
                </c:pt>
                <c:pt idx="6969">
                  <c:v>480.17359224551086</c:v>
                </c:pt>
                <c:pt idx="6970">
                  <c:v>480.29441596842463</c:v>
                </c:pt>
                <c:pt idx="6971">
                  <c:v>480.41524905346108</c:v>
                </c:pt>
                <c:pt idx="6972">
                  <c:v>480.53609149771756</c:v>
                </c:pt>
                <c:pt idx="6973">
                  <c:v>480.65694329829245</c:v>
                </c:pt>
                <c:pt idx="6974">
                  <c:v>480.77780445228393</c:v>
                </c:pt>
                <c:pt idx="6975">
                  <c:v>480.89867495679022</c:v>
                </c:pt>
                <c:pt idx="6976">
                  <c:v>481.01955480890996</c:v>
                </c:pt>
                <c:pt idx="6977">
                  <c:v>481.14044400574159</c:v>
                </c:pt>
                <c:pt idx="6978">
                  <c:v>481.26134254438375</c:v>
                </c:pt>
                <c:pt idx="6979">
                  <c:v>481.38225042193579</c:v>
                </c:pt>
                <c:pt idx="6980">
                  <c:v>481.50316763549648</c:v>
                </c:pt>
                <c:pt idx="6981">
                  <c:v>481.62409418216532</c:v>
                </c:pt>
                <c:pt idx="6982">
                  <c:v>481.74503005904148</c:v>
                </c:pt>
                <c:pt idx="6983">
                  <c:v>481.86597526322453</c:v>
                </c:pt>
                <c:pt idx="6984">
                  <c:v>481.98692979181436</c:v>
                </c:pt>
                <c:pt idx="6985">
                  <c:v>482.10789364191095</c:v>
                </c:pt>
                <c:pt idx="6986">
                  <c:v>482.22886681061397</c:v>
                </c:pt>
                <c:pt idx="6987">
                  <c:v>482.349849295024</c:v>
                </c:pt>
                <c:pt idx="6988">
                  <c:v>482.47084109224102</c:v>
                </c:pt>
                <c:pt idx="6989">
                  <c:v>482.59184219936583</c:v>
                </c:pt>
                <c:pt idx="6990">
                  <c:v>482.71285261349902</c:v>
                </c:pt>
                <c:pt idx="6991">
                  <c:v>482.83387233174147</c:v>
                </c:pt>
                <c:pt idx="6992">
                  <c:v>482.95490135119394</c:v>
                </c:pt>
                <c:pt idx="6993">
                  <c:v>483.07593966895786</c:v>
                </c:pt>
                <c:pt idx="6994">
                  <c:v>483.19698728213444</c:v>
                </c:pt>
                <c:pt idx="6995">
                  <c:v>483.31804418782531</c:v>
                </c:pt>
                <c:pt idx="6996">
                  <c:v>483.43911038313172</c:v>
                </c:pt>
                <c:pt idx="6997">
                  <c:v>483.56018586515597</c:v>
                </c:pt>
                <c:pt idx="6998">
                  <c:v>483.68127063099968</c:v>
                </c:pt>
                <c:pt idx="6999">
                  <c:v>483.80236467776524</c:v>
                </c:pt>
                <c:pt idx="7000">
                  <c:v>483.92346800255456</c:v>
                </c:pt>
                <c:pt idx="7001">
                  <c:v>484.04458060247038</c:v>
                </c:pt>
                <c:pt idx="7002">
                  <c:v>484.16570247461527</c:v>
                </c:pt>
                <c:pt idx="7003">
                  <c:v>484.28683361609205</c:v>
                </c:pt>
                <c:pt idx="7004">
                  <c:v>484.40797402400375</c:v>
                </c:pt>
                <c:pt idx="7005">
                  <c:v>484.52912369545328</c:v>
                </c:pt>
                <c:pt idx="7006">
                  <c:v>484.6502826275439</c:v>
                </c:pt>
                <c:pt idx="7007">
                  <c:v>484.77145081737916</c:v>
                </c:pt>
                <c:pt idx="7008">
                  <c:v>484.89262826206266</c:v>
                </c:pt>
                <c:pt idx="7009">
                  <c:v>485.01381495869816</c:v>
                </c:pt>
                <c:pt idx="7010">
                  <c:v>485.13501090438984</c:v>
                </c:pt>
                <c:pt idx="7011">
                  <c:v>485.25621609624159</c:v>
                </c:pt>
                <c:pt idx="7012">
                  <c:v>485.37743053135767</c:v>
                </c:pt>
                <c:pt idx="7013">
                  <c:v>485.49865420684245</c:v>
                </c:pt>
                <c:pt idx="7014">
                  <c:v>485.61988711980104</c:v>
                </c:pt>
                <c:pt idx="7015">
                  <c:v>485.74112926733733</c:v>
                </c:pt>
                <c:pt idx="7016">
                  <c:v>485.86238064655726</c:v>
                </c:pt>
                <c:pt idx="7017">
                  <c:v>485.98364125456533</c:v>
                </c:pt>
                <c:pt idx="7018">
                  <c:v>486.10491108846708</c:v>
                </c:pt>
                <c:pt idx="7019">
                  <c:v>486.22619014536787</c:v>
                </c:pt>
                <c:pt idx="7020">
                  <c:v>486.34747842237351</c:v>
                </c:pt>
                <c:pt idx="7021">
                  <c:v>486.46877591658949</c:v>
                </c:pt>
                <c:pt idx="7022">
                  <c:v>486.59008262512225</c:v>
                </c:pt>
                <c:pt idx="7023">
                  <c:v>486.71139854507749</c:v>
                </c:pt>
                <c:pt idx="7024">
                  <c:v>486.83272367356193</c:v>
                </c:pt>
                <c:pt idx="7025">
                  <c:v>486.95405800768174</c:v>
                </c:pt>
                <c:pt idx="7026">
                  <c:v>487.07540154454381</c:v>
                </c:pt>
                <c:pt idx="7027">
                  <c:v>487.19675428125487</c:v>
                </c:pt>
                <c:pt idx="7028">
                  <c:v>487.31811621492199</c:v>
                </c:pt>
                <c:pt idx="7029">
                  <c:v>487.43948734265223</c:v>
                </c:pt>
                <c:pt idx="7030">
                  <c:v>487.5608676615534</c:v>
                </c:pt>
                <c:pt idx="7031">
                  <c:v>487.68225716873252</c:v>
                </c:pt>
                <c:pt idx="7032">
                  <c:v>487.80365586129756</c:v>
                </c:pt>
                <c:pt idx="7033">
                  <c:v>487.92506373635638</c:v>
                </c:pt>
                <c:pt idx="7034">
                  <c:v>488.04648079101707</c:v>
                </c:pt>
                <c:pt idx="7035">
                  <c:v>488.16790702238791</c:v>
                </c:pt>
                <c:pt idx="7036">
                  <c:v>488.2893424275772</c:v>
                </c:pt>
                <c:pt idx="7037">
                  <c:v>488.41078700369366</c:v>
                </c:pt>
                <c:pt idx="7038">
                  <c:v>488.53224074784612</c:v>
                </c:pt>
                <c:pt idx="7039">
                  <c:v>488.65370365714341</c:v>
                </c:pt>
                <c:pt idx="7040">
                  <c:v>488.77517572869453</c:v>
                </c:pt>
                <c:pt idx="7041">
                  <c:v>488.89665695960923</c:v>
                </c:pt>
                <c:pt idx="7042">
                  <c:v>489.01814734699667</c:v>
                </c:pt>
                <c:pt idx="7043">
                  <c:v>489.13964688796671</c:v>
                </c:pt>
                <c:pt idx="7044">
                  <c:v>489.26115557962885</c:v>
                </c:pt>
                <c:pt idx="7045">
                  <c:v>489.38267341909358</c:v>
                </c:pt>
                <c:pt idx="7046">
                  <c:v>489.50420040347092</c:v>
                </c:pt>
                <c:pt idx="7047">
                  <c:v>489.62573652987112</c:v>
                </c:pt>
                <c:pt idx="7048">
                  <c:v>489.74728179540506</c:v>
                </c:pt>
                <c:pt idx="7049">
                  <c:v>489.86883619718321</c:v>
                </c:pt>
                <c:pt idx="7050">
                  <c:v>489.99039973231669</c:v>
                </c:pt>
                <c:pt idx="7051">
                  <c:v>490.11197239791665</c:v>
                </c:pt>
                <c:pt idx="7052">
                  <c:v>490.23355419109413</c:v>
                </c:pt>
                <c:pt idx="7053">
                  <c:v>490.35514510896098</c:v>
                </c:pt>
                <c:pt idx="7054">
                  <c:v>490.47674514862859</c:v>
                </c:pt>
                <c:pt idx="7055">
                  <c:v>490.59835430720887</c:v>
                </c:pt>
                <c:pt idx="7056">
                  <c:v>490.7199725818142</c:v>
                </c:pt>
                <c:pt idx="7057">
                  <c:v>490.84159996955628</c:v>
                </c:pt>
                <c:pt idx="7058">
                  <c:v>490.9632364675478</c:v>
                </c:pt>
                <c:pt idx="7059">
                  <c:v>491.08488207290156</c:v>
                </c:pt>
                <c:pt idx="7060">
                  <c:v>491.20653678272987</c:v>
                </c:pt>
                <c:pt idx="7061">
                  <c:v>491.32820059414598</c:v>
                </c:pt>
                <c:pt idx="7062">
                  <c:v>491.44987350426305</c:v>
                </c:pt>
                <c:pt idx="7063">
                  <c:v>491.57155551019423</c:v>
                </c:pt>
                <c:pt idx="7064">
                  <c:v>491.6932466090534</c:v>
                </c:pt>
                <c:pt idx="7065">
                  <c:v>491.81494679795395</c:v>
                </c:pt>
                <c:pt idx="7066">
                  <c:v>491.93665607400976</c:v>
                </c:pt>
                <c:pt idx="7067">
                  <c:v>492.05837443433535</c:v>
                </c:pt>
                <c:pt idx="7068">
                  <c:v>492.1801018760446</c:v>
                </c:pt>
                <c:pt idx="7069">
                  <c:v>492.30183839625209</c:v>
                </c:pt>
                <c:pt idx="7070">
                  <c:v>492.42358399207239</c:v>
                </c:pt>
                <c:pt idx="7071">
                  <c:v>492.54533866062059</c:v>
                </c:pt>
                <c:pt idx="7072">
                  <c:v>492.66710239901164</c:v>
                </c:pt>
                <c:pt idx="7073">
                  <c:v>492.78887520436058</c:v>
                </c:pt>
                <c:pt idx="7074">
                  <c:v>492.910657073783</c:v>
                </c:pt>
                <c:pt idx="7075">
                  <c:v>493.0324480043945</c:v>
                </c:pt>
                <c:pt idx="7076">
                  <c:v>493.15424799331083</c:v>
                </c:pt>
                <c:pt idx="7077">
                  <c:v>493.27605703764794</c:v>
                </c:pt>
                <c:pt idx="7078">
                  <c:v>493.39787513452228</c:v>
                </c:pt>
                <c:pt idx="7079">
                  <c:v>493.51970228104989</c:v>
                </c:pt>
                <c:pt idx="7080">
                  <c:v>493.64153847434761</c:v>
                </c:pt>
                <c:pt idx="7081">
                  <c:v>493.76338371153196</c:v>
                </c:pt>
                <c:pt idx="7082">
                  <c:v>493.88523798972022</c:v>
                </c:pt>
                <c:pt idx="7083">
                  <c:v>494.0071013060292</c:v>
                </c:pt>
                <c:pt idx="7084">
                  <c:v>494.12897365757647</c:v>
                </c:pt>
                <c:pt idx="7085">
                  <c:v>494.25085504147944</c:v>
                </c:pt>
                <c:pt idx="7086">
                  <c:v>494.37274545485604</c:v>
                </c:pt>
                <c:pt idx="7087">
                  <c:v>494.49464489482403</c:v>
                </c:pt>
                <c:pt idx="7088">
                  <c:v>494.61655335850156</c:v>
                </c:pt>
                <c:pt idx="7089">
                  <c:v>494.73847084300706</c:v>
                </c:pt>
                <c:pt idx="7090">
                  <c:v>494.86039734545898</c:v>
                </c:pt>
                <c:pt idx="7091">
                  <c:v>494.98233286297597</c:v>
                </c:pt>
                <c:pt idx="7092">
                  <c:v>495.1042773926772</c:v>
                </c:pt>
                <c:pt idx="7093">
                  <c:v>495.22623093168147</c:v>
                </c:pt>
                <c:pt idx="7094">
                  <c:v>495.34819347710823</c:v>
                </c:pt>
                <c:pt idx="7095">
                  <c:v>495.47016502607715</c:v>
                </c:pt>
                <c:pt idx="7096">
                  <c:v>495.59214557570766</c:v>
                </c:pt>
                <c:pt idx="7097">
                  <c:v>495.71413512311972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57-F846-943C-B2CBDB2C18AF}"/>
            </c:ext>
          </c:extLst>
        </c:ser>
        <c:ser>
          <c:idx val="1"/>
          <c:order val="1"/>
          <c:tx>
            <c:v>без</c:v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погрешностей'!$F$2:$F$6120</c:f>
              <c:numCache>
                <c:formatCode>General</c:formatCode>
                <c:ptCount val="6119"/>
                <c:pt idx="0">
                  <c:v>18706.133173178605</c:v>
                </c:pt>
                <c:pt idx="1">
                  <c:v>18704.541066554</c:v>
                </c:pt>
                <c:pt idx="2">
                  <c:v>18702.948697932039</c:v>
                </c:pt>
                <c:pt idx="3">
                  <c:v>18701.356067283417</c:v>
                </c:pt>
                <c:pt idx="4">
                  <c:v>18699.763174578871</c:v>
                </c:pt>
                <c:pt idx="5">
                  <c:v>18698.170019789075</c:v>
                </c:pt>
                <c:pt idx="6">
                  <c:v>18696.576602884757</c:v>
                </c:pt>
                <c:pt idx="7">
                  <c:v>18694.982923836575</c:v>
                </c:pt>
                <c:pt idx="8">
                  <c:v>18693.388982615234</c:v>
                </c:pt>
                <c:pt idx="9">
                  <c:v>18691.79477919139</c:v>
                </c:pt>
                <c:pt idx="10">
                  <c:v>18690.200313535697</c:v>
                </c:pt>
                <c:pt idx="11">
                  <c:v>18688.605585618843</c:v>
                </c:pt>
                <c:pt idx="12">
                  <c:v>18687.010595411459</c:v>
                </c:pt>
                <c:pt idx="13">
                  <c:v>18685.415342884175</c:v>
                </c:pt>
                <c:pt idx="14">
                  <c:v>18683.819828007647</c:v>
                </c:pt>
                <c:pt idx="15">
                  <c:v>18682.224050752495</c:v>
                </c:pt>
                <c:pt idx="16">
                  <c:v>18680.628011089317</c:v>
                </c:pt>
                <c:pt idx="17">
                  <c:v>18679.031708988747</c:v>
                </c:pt>
                <c:pt idx="18">
                  <c:v>18677.435144421379</c:v>
                </c:pt>
                <c:pt idx="19">
                  <c:v>18675.838317357797</c:v>
                </c:pt>
                <c:pt idx="20">
                  <c:v>18674.241227768605</c:v>
                </c:pt>
                <c:pt idx="21">
                  <c:v>18672.643875624373</c:v>
                </c:pt>
                <c:pt idx="22">
                  <c:v>18671.046260895666</c:v>
                </c:pt>
                <c:pt idx="23">
                  <c:v>18669.448383553066</c:v>
                </c:pt>
                <c:pt idx="24">
                  <c:v>18667.850243567096</c:v>
                </c:pt>
                <c:pt idx="25">
                  <c:v>18666.251840908328</c:v>
                </c:pt>
                <c:pt idx="26">
                  <c:v>18664.653175547297</c:v>
                </c:pt>
                <c:pt idx="27">
                  <c:v>18663.054247454536</c:v>
                </c:pt>
                <c:pt idx="28">
                  <c:v>18661.455056600567</c:v>
                </c:pt>
                <c:pt idx="29">
                  <c:v>18659.855602955897</c:v>
                </c:pt>
                <c:pt idx="30">
                  <c:v>18658.255886491039</c:v>
                </c:pt>
                <c:pt idx="31">
                  <c:v>18656.655907176493</c:v>
                </c:pt>
                <c:pt idx="32">
                  <c:v>18655.055664982745</c:v>
                </c:pt>
                <c:pt idx="33">
                  <c:v>18653.455159880297</c:v>
                </c:pt>
                <c:pt idx="34">
                  <c:v>18651.854391839595</c:v>
                </c:pt>
                <c:pt idx="35">
                  <c:v>18650.253360831131</c:v>
                </c:pt>
                <c:pt idx="36">
                  <c:v>18648.652066825343</c:v>
                </c:pt>
                <c:pt idx="37">
                  <c:v>18647.050509792716</c:v>
                </c:pt>
                <c:pt idx="38">
                  <c:v>18645.448689703666</c:v>
                </c:pt>
                <c:pt idx="39">
                  <c:v>18643.846606528619</c:v>
                </c:pt>
                <c:pt idx="40">
                  <c:v>18642.244260238022</c:v>
                </c:pt>
                <c:pt idx="41">
                  <c:v>18640.641650802285</c:v>
                </c:pt>
                <c:pt idx="42">
                  <c:v>18639.038778191825</c:v>
                </c:pt>
                <c:pt idx="43">
                  <c:v>18637.435642377048</c:v>
                </c:pt>
                <c:pt idx="44">
                  <c:v>18635.832243328332</c:v>
                </c:pt>
                <c:pt idx="45">
                  <c:v>18634.228581016079</c:v>
                </c:pt>
                <c:pt idx="46">
                  <c:v>18632.624655410658</c:v>
                </c:pt>
                <c:pt idx="47">
                  <c:v>18631.020466482445</c:v>
                </c:pt>
                <c:pt idx="48">
                  <c:v>18629.416014201805</c:v>
                </c:pt>
                <c:pt idx="49">
                  <c:v>18627.811298539062</c:v>
                </c:pt>
                <c:pt idx="50">
                  <c:v>18626.206319464614</c:v>
                </c:pt>
                <c:pt idx="51">
                  <c:v>18624.601076948744</c:v>
                </c:pt>
                <c:pt idx="52">
                  <c:v>18622.99557096183</c:v>
                </c:pt>
                <c:pt idx="53">
                  <c:v>18621.38980147415</c:v>
                </c:pt>
                <c:pt idx="54">
                  <c:v>18619.78376845604</c:v>
                </c:pt>
                <c:pt idx="55">
                  <c:v>18618.177471877796</c:v>
                </c:pt>
                <c:pt idx="56">
                  <c:v>18616.570911709725</c:v>
                </c:pt>
                <c:pt idx="57">
                  <c:v>18614.964087922119</c:v>
                </c:pt>
                <c:pt idx="58">
                  <c:v>18613.357000485215</c:v>
                </c:pt>
                <c:pt idx="59">
                  <c:v>18611.749649369322</c:v>
                </c:pt>
                <c:pt idx="60">
                  <c:v>18610.1420345447</c:v>
                </c:pt>
                <c:pt idx="61">
                  <c:v>18608.53415598159</c:v>
                </c:pt>
                <c:pt idx="62">
                  <c:v>18606.926013650253</c:v>
                </c:pt>
                <c:pt idx="63">
                  <c:v>18605.317607520905</c:v>
                </c:pt>
                <c:pt idx="64">
                  <c:v>18603.708937563813</c:v>
                </c:pt>
                <c:pt idx="65">
                  <c:v>18602.10000374915</c:v>
                </c:pt>
                <c:pt idx="66">
                  <c:v>18600.490806047157</c:v>
                </c:pt>
                <c:pt idx="67">
                  <c:v>18598.881344428031</c:v>
                </c:pt>
                <c:pt idx="68">
                  <c:v>18597.271618861967</c:v>
                </c:pt>
                <c:pt idx="69">
                  <c:v>18595.661629319155</c:v>
                </c:pt>
                <c:pt idx="70">
                  <c:v>18594.05137576977</c:v>
                </c:pt>
                <c:pt idx="71">
                  <c:v>18592.440858183989</c:v>
                </c:pt>
                <c:pt idx="72">
                  <c:v>18590.830076531951</c:v>
                </c:pt>
                <c:pt idx="73">
                  <c:v>18589.21903078385</c:v>
                </c:pt>
                <c:pt idx="74">
                  <c:v>18587.607720909786</c:v>
                </c:pt>
                <c:pt idx="75">
                  <c:v>18585.996146879927</c:v>
                </c:pt>
                <c:pt idx="76">
                  <c:v>18584.384308664379</c:v>
                </c:pt>
                <c:pt idx="77">
                  <c:v>18582.77220623328</c:v>
                </c:pt>
                <c:pt idx="78">
                  <c:v>18581.159839556713</c:v>
                </c:pt>
                <c:pt idx="79">
                  <c:v>18579.547208604821</c:v>
                </c:pt>
                <c:pt idx="80">
                  <c:v>18577.934313347658</c:v>
                </c:pt>
                <c:pt idx="81">
                  <c:v>18576.321153755325</c:v>
                </c:pt>
                <c:pt idx="82">
                  <c:v>18574.707729797901</c:v>
                </c:pt>
                <c:pt idx="83">
                  <c:v>18573.094041445442</c:v>
                </c:pt>
                <c:pt idx="84">
                  <c:v>18571.480088668017</c:v>
                </c:pt>
                <c:pt idx="85">
                  <c:v>18569.865871435657</c:v>
                </c:pt>
                <c:pt idx="86">
                  <c:v>18568.251389718444</c:v>
                </c:pt>
                <c:pt idx="87">
                  <c:v>18566.636643486363</c:v>
                </c:pt>
                <c:pt idx="88">
                  <c:v>18565.021632709471</c:v>
                </c:pt>
                <c:pt idx="89">
                  <c:v>18563.406357357766</c:v>
                </c:pt>
                <c:pt idx="90">
                  <c:v>18561.790817401259</c:v>
                </c:pt>
                <c:pt idx="91">
                  <c:v>18560.175012809956</c:v>
                </c:pt>
                <c:pt idx="92">
                  <c:v>18558.558943553831</c:v>
                </c:pt>
                <c:pt idx="93">
                  <c:v>18556.942609602884</c:v>
                </c:pt>
                <c:pt idx="94">
                  <c:v>18555.32601092706</c:v>
                </c:pt>
                <c:pt idx="95">
                  <c:v>18553.709147496338</c:v>
                </c:pt>
                <c:pt idx="96">
                  <c:v>18552.09201928067</c:v>
                </c:pt>
                <c:pt idx="97">
                  <c:v>18550.474626250001</c:v>
                </c:pt>
                <c:pt idx="98">
                  <c:v>18548.856968374268</c:v>
                </c:pt>
                <c:pt idx="99">
                  <c:v>18547.239045623399</c:v>
                </c:pt>
                <c:pt idx="100">
                  <c:v>18545.620857967297</c:v>
                </c:pt>
                <c:pt idx="101">
                  <c:v>18544.002405375897</c:v>
                </c:pt>
                <c:pt idx="102">
                  <c:v>18542.3836878191</c:v>
                </c:pt>
                <c:pt idx="103">
                  <c:v>18540.764705266774</c:v>
                </c:pt>
                <c:pt idx="104">
                  <c:v>18539.145457688795</c:v>
                </c:pt>
                <c:pt idx="105">
                  <c:v>18537.52594505508</c:v>
                </c:pt>
                <c:pt idx="106">
                  <c:v>18535.906167335455</c:v>
                </c:pt>
                <c:pt idx="107">
                  <c:v>18534.286124499813</c:v>
                </c:pt>
                <c:pt idx="108">
                  <c:v>18532.665816517962</c:v>
                </c:pt>
                <c:pt idx="109">
                  <c:v>18531.045243359746</c:v>
                </c:pt>
                <c:pt idx="110">
                  <c:v>18529.424404995028</c:v>
                </c:pt>
                <c:pt idx="111">
                  <c:v>18527.8033013936</c:v>
                </c:pt>
                <c:pt idx="112">
                  <c:v>18526.181932525265</c:v>
                </c:pt>
                <c:pt idx="113">
                  <c:v>18524.560298359851</c:v>
                </c:pt>
                <c:pt idx="114">
                  <c:v>18522.93839886714</c:v>
                </c:pt>
                <c:pt idx="115">
                  <c:v>18521.316234016907</c:v>
                </c:pt>
                <c:pt idx="116">
                  <c:v>18519.693803778951</c:v>
                </c:pt>
                <c:pt idx="117">
                  <c:v>18518.071108123015</c:v>
                </c:pt>
                <c:pt idx="118">
                  <c:v>18516.448147018862</c:v>
                </c:pt>
                <c:pt idx="119">
                  <c:v>18514.824920436236</c:v>
                </c:pt>
                <c:pt idx="120">
                  <c:v>18513.201428344895</c:v>
                </c:pt>
                <c:pt idx="121">
                  <c:v>18511.577670714549</c:v>
                </c:pt>
                <c:pt idx="122">
                  <c:v>18509.953647514922</c:v>
                </c:pt>
                <c:pt idx="123">
                  <c:v>18508.329358715713</c:v>
                </c:pt>
                <c:pt idx="124">
                  <c:v>18506.704804286663</c:v>
                </c:pt>
                <c:pt idx="125">
                  <c:v>18505.079984197426</c:v>
                </c:pt>
                <c:pt idx="126">
                  <c:v>18503.454898417709</c:v>
                </c:pt>
                <c:pt idx="127">
                  <c:v>18501.829546917164</c:v>
                </c:pt>
                <c:pt idx="128">
                  <c:v>18500.20392966548</c:v>
                </c:pt>
                <c:pt idx="129">
                  <c:v>18498.578046632305</c:v>
                </c:pt>
                <c:pt idx="130">
                  <c:v>18496.951897787279</c:v>
                </c:pt>
                <c:pt idx="131">
                  <c:v>18495.325483100052</c:v>
                </c:pt>
                <c:pt idx="132">
                  <c:v>18493.698802540239</c:v>
                </c:pt>
                <c:pt idx="133">
                  <c:v>18492.071856077462</c:v>
                </c:pt>
                <c:pt idx="134">
                  <c:v>18490.444643681341</c:v>
                </c:pt>
                <c:pt idx="135">
                  <c:v>18488.817165321459</c:v>
                </c:pt>
                <c:pt idx="136">
                  <c:v>18487.189420967417</c:v>
                </c:pt>
                <c:pt idx="137">
                  <c:v>18485.561410588809</c:v>
                </c:pt>
                <c:pt idx="138">
                  <c:v>18483.933134155195</c:v>
                </c:pt>
                <c:pt idx="139">
                  <c:v>18482.304591636126</c:v>
                </c:pt>
                <c:pt idx="140">
                  <c:v>18480.675783001181</c:v>
                </c:pt>
                <c:pt idx="141">
                  <c:v>18479.046708219885</c:v>
                </c:pt>
                <c:pt idx="142">
                  <c:v>18477.417367261765</c:v>
                </c:pt>
                <c:pt idx="143">
                  <c:v>18475.78776009638</c:v>
                </c:pt>
                <c:pt idx="144">
                  <c:v>18474.157886693221</c:v>
                </c:pt>
                <c:pt idx="145">
                  <c:v>18472.527747021799</c:v>
                </c:pt>
                <c:pt idx="146">
                  <c:v>18470.897341051601</c:v>
                </c:pt>
                <c:pt idx="147">
                  <c:v>18469.266668752141</c:v>
                </c:pt>
                <c:pt idx="148">
                  <c:v>18467.635730092876</c:v>
                </c:pt>
                <c:pt idx="149">
                  <c:v>18466.004525043281</c:v>
                </c:pt>
                <c:pt idx="150">
                  <c:v>18464.37305357281</c:v>
                </c:pt>
                <c:pt idx="151">
                  <c:v>18462.741315650921</c:v>
                </c:pt>
                <c:pt idx="152">
                  <c:v>18461.109311247037</c:v>
                </c:pt>
                <c:pt idx="153">
                  <c:v>18459.477040330617</c:v>
                </c:pt>
                <c:pt idx="154">
                  <c:v>18457.844502871067</c:v>
                </c:pt>
                <c:pt idx="155">
                  <c:v>18456.211698837782</c:v>
                </c:pt>
                <c:pt idx="156">
                  <c:v>18454.578628200201</c:v>
                </c:pt>
                <c:pt idx="157">
                  <c:v>18452.945290927684</c:v>
                </c:pt>
                <c:pt idx="158">
                  <c:v>18451.311686989608</c:v>
                </c:pt>
                <c:pt idx="159">
                  <c:v>18449.677816355372</c:v>
                </c:pt>
                <c:pt idx="160">
                  <c:v>18448.043678994338</c:v>
                </c:pt>
                <c:pt idx="161">
                  <c:v>18446.409274875834</c:v>
                </c:pt>
                <c:pt idx="162">
                  <c:v>18444.774603969239</c:v>
                </c:pt>
                <c:pt idx="163">
                  <c:v>18443.139666243842</c:v>
                </c:pt>
                <c:pt idx="164">
                  <c:v>18441.504461669021</c:v>
                </c:pt>
                <c:pt idx="165">
                  <c:v>18439.868990214058</c:v>
                </c:pt>
                <c:pt idx="166">
                  <c:v>18438.233251848236</c:v>
                </c:pt>
                <c:pt idx="167">
                  <c:v>18436.597246540907</c:v>
                </c:pt>
                <c:pt idx="168">
                  <c:v>18434.960974261314</c:v>
                </c:pt>
                <c:pt idx="169">
                  <c:v>18433.324434978746</c:v>
                </c:pt>
                <c:pt idx="170">
                  <c:v>18431.687628662468</c:v>
                </c:pt>
                <c:pt idx="171">
                  <c:v>18430.050555281738</c:v>
                </c:pt>
                <c:pt idx="172">
                  <c:v>18428.413214805802</c:v>
                </c:pt>
                <c:pt idx="173">
                  <c:v>18426.775607203894</c:v>
                </c:pt>
                <c:pt idx="174">
                  <c:v>18425.137732445226</c:v>
                </c:pt>
                <c:pt idx="175">
                  <c:v>18423.49959049905</c:v>
                </c:pt>
                <c:pt idx="176">
                  <c:v>18421.861181334541</c:v>
                </c:pt>
                <c:pt idx="177">
                  <c:v>18420.222504920919</c:v>
                </c:pt>
                <c:pt idx="178">
                  <c:v>18418.583561227351</c:v>
                </c:pt>
                <c:pt idx="179">
                  <c:v>18416.944350223024</c:v>
                </c:pt>
                <c:pt idx="180">
                  <c:v>18415.304871877095</c:v>
                </c:pt>
                <c:pt idx="181">
                  <c:v>18413.66512615875</c:v>
                </c:pt>
                <c:pt idx="182">
                  <c:v>18412.0251130371</c:v>
                </c:pt>
                <c:pt idx="183">
                  <c:v>18410.384832481301</c:v>
                </c:pt>
                <c:pt idx="184">
                  <c:v>18408.744284460485</c:v>
                </c:pt>
                <c:pt idx="185">
                  <c:v>18407.103468943755</c:v>
                </c:pt>
                <c:pt idx="186">
                  <c:v>18405.462385900235</c:v>
                </c:pt>
                <c:pt idx="187">
                  <c:v>18403.821035299014</c:v>
                </c:pt>
                <c:pt idx="188">
                  <c:v>18402.179417109153</c:v>
                </c:pt>
                <c:pt idx="189">
                  <c:v>18400.537531299786</c:v>
                </c:pt>
                <c:pt idx="190">
                  <c:v>18398.895377839934</c:v>
                </c:pt>
                <c:pt idx="191">
                  <c:v>18397.252956698667</c:v>
                </c:pt>
                <c:pt idx="192">
                  <c:v>18395.61026784503</c:v>
                </c:pt>
                <c:pt idx="193">
                  <c:v>18393.967311248085</c:v>
                </c:pt>
                <c:pt idx="194">
                  <c:v>18392.324086876815</c:v>
                </c:pt>
                <c:pt idx="195">
                  <c:v>18390.680594700261</c:v>
                </c:pt>
                <c:pt idx="196">
                  <c:v>18389.036834687431</c:v>
                </c:pt>
                <c:pt idx="197">
                  <c:v>18387.392806807315</c:v>
                </c:pt>
                <c:pt idx="198">
                  <c:v>18385.748511028909</c:v>
                </c:pt>
                <c:pt idx="199">
                  <c:v>18384.103947321164</c:v>
                </c:pt>
                <c:pt idx="200">
                  <c:v>18382.459115653084</c:v>
                </c:pt>
                <c:pt idx="201">
                  <c:v>18380.81401599359</c:v>
                </c:pt>
                <c:pt idx="202">
                  <c:v>18379.168648311635</c:v>
                </c:pt>
                <c:pt idx="203">
                  <c:v>18377.523012576166</c:v>
                </c:pt>
                <c:pt idx="204">
                  <c:v>18375.8771087561</c:v>
                </c:pt>
                <c:pt idx="205">
                  <c:v>18374.230936820346</c:v>
                </c:pt>
                <c:pt idx="206">
                  <c:v>18372.584496737825</c:v>
                </c:pt>
                <c:pt idx="207">
                  <c:v>18370.937788477411</c:v>
                </c:pt>
                <c:pt idx="208">
                  <c:v>18369.290812007999</c:v>
                </c:pt>
                <c:pt idx="209">
                  <c:v>18367.643567298452</c:v>
                </c:pt>
                <c:pt idx="210">
                  <c:v>18365.996054317649</c:v>
                </c:pt>
                <c:pt idx="211">
                  <c:v>18364.348273034419</c:v>
                </c:pt>
                <c:pt idx="212">
                  <c:v>18362.700223417625</c:v>
                </c:pt>
                <c:pt idx="213">
                  <c:v>18361.051905436096</c:v>
                </c:pt>
                <c:pt idx="214">
                  <c:v>18359.403319058649</c:v>
                </c:pt>
                <c:pt idx="215">
                  <c:v>18357.754464254092</c:v>
                </c:pt>
                <c:pt idx="216">
                  <c:v>18356.105340991217</c:v>
                </c:pt>
                <c:pt idx="217">
                  <c:v>18354.45594923884</c:v>
                </c:pt>
                <c:pt idx="218">
                  <c:v>18352.806288965705</c:v>
                </c:pt>
                <c:pt idx="219">
                  <c:v>18351.156360140616</c:v>
                </c:pt>
                <c:pt idx="220">
                  <c:v>18349.506162732319</c:v>
                </c:pt>
                <c:pt idx="221">
                  <c:v>18347.85569670955</c:v>
                </c:pt>
                <c:pt idx="222">
                  <c:v>18346.204962041051</c:v>
                </c:pt>
                <c:pt idx="223">
                  <c:v>18344.553958695553</c:v>
                </c:pt>
                <c:pt idx="224">
                  <c:v>18342.902686641781</c:v>
                </c:pt>
                <c:pt idx="225">
                  <c:v>18341.25114584843</c:v>
                </c:pt>
                <c:pt idx="226">
                  <c:v>18339.599336284176</c:v>
                </c:pt>
                <c:pt idx="227">
                  <c:v>18337.947257917745</c:v>
                </c:pt>
                <c:pt idx="228">
                  <c:v>18336.294910717781</c:v>
                </c:pt>
                <c:pt idx="229">
                  <c:v>18334.64229465296</c:v>
                </c:pt>
                <c:pt idx="230">
                  <c:v>18332.989409691931</c:v>
                </c:pt>
                <c:pt idx="231">
                  <c:v>18331.336255803326</c:v>
                </c:pt>
                <c:pt idx="232">
                  <c:v>18329.68283295579</c:v>
                </c:pt>
                <c:pt idx="233">
                  <c:v>18328.029141117935</c:v>
                </c:pt>
                <c:pt idx="234">
                  <c:v>18326.375180258394</c:v>
                </c:pt>
                <c:pt idx="235">
                  <c:v>18324.720950345712</c:v>
                </c:pt>
                <c:pt idx="236">
                  <c:v>18323.066451348535</c:v>
                </c:pt>
                <c:pt idx="237">
                  <c:v>18321.411683235419</c:v>
                </c:pt>
                <c:pt idx="238">
                  <c:v>18319.756645974918</c:v>
                </c:pt>
                <c:pt idx="239">
                  <c:v>18318.101339535602</c:v>
                </c:pt>
                <c:pt idx="240">
                  <c:v>18316.445763886019</c:v>
                </c:pt>
                <c:pt idx="241">
                  <c:v>18314.789918994691</c:v>
                </c:pt>
                <c:pt idx="242">
                  <c:v>18313.133804830148</c:v>
                </c:pt>
                <c:pt idx="243">
                  <c:v>18311.477421360909</c:v>
                </c:pt>
                <c:pt idx="244">
                  <c:v>18309.820768555466</c:v>
                </c:pt>
                <c:pt idx="245">
                  <c:v>18308.163846382315</c:v>
                </c:pt>
                <c:pt idx="246">
                  <c:v>18306.506654809946</c:v>
                </c:pt>
                <c:pt idx="247">
                  <c:v>18304.849193806811</c:v>
                </c:pt>
                <c:pt idx="248">
                  <c:v>18303.191463341362</c:v>
                </c:pt>
                <c:pt idx="249">
                  <c:v>18301.533463382068</c:v>
                </c:pt>
                <c:pt idx="250">
                  <c:v>18299.875193897366</c:v>
                </c:pt>
                <c:pt idx="251">
                  <c:v>18298.216654855656</c:v>
                </c:pt>
                <c:pt idx="252">
                  <c:v>18296.55784622538</c:v>
                </c:pt>
                <c:pt idx="253">
                  <c:v>18294.898767974926</c:v>
                </c:pt>
                <c:pt idx="254">
                  <c:v>18293.239420072696</c:v>
                </c:pt>
                <c:pt idx="255">
                  <c:v>18291.579802487067</c:v>
                </c:pt>
                <c:pt idx="256">
                  <c:v>18289.919915186405</c:v>
                </c:pt>
                <c:pt idx="257">
                  <c:v>18288.259758139076</c:v>
                </c:pt>
                <c:pt idx="258">
                  <c:v>18286.599331313428</c:v>
                </c:pt>
                <c:pt idx="259">
                  <c:v>18284.938634677801</c:v>
                </c:pt>
                <c:pt idx="260">
                  <c:v>18283.27766820051</c:v>
                </c:pt>
                <c:pt idx="261">
                  <c:v>18281.616431849867</c:v>
                </c:pt>
                <c:pt idx="262">
                  <c:v>18279.954925594204</c:v>
                </c:pt>
                <c:pt idx="263">
                  <c:v>18278.29314940179</c:v>
                </c:pt>
                <c:pt idx="264">
                  <c:v>18276.63110324091</c:v>
                </c:pt>
                <c:pt idx="265">
                  <c:v>18274.968787079844</c:v>
                </c:pt>
                <c:pt idx="266">
                  <c:v>18273.306200886836</c:v>
                </c:pt>
                <c:pt idx="267">
                  <c:v>18271.643344630145</c:v>
                </c:pt>
                <c:pt idx="268">
                  <c:v>18269.980218278011</c:v>
                </c:pt>
                <c:pt idx="269">
                  <c:v>18268.316821798649</c:v>
                </c:pt>
                <c:pt idx="270">
                  <c:v>18266.653155160278</c:v>
                </c:pt>
                <c:pt idx="271">
                  <c:v>18264.989218331102</c:v>
                </c:pt>
                <c:pt idx="272">
                  <c:v>18263.325011279318</c:v>
                </c:pt>
                <c:pt idx="273">
                  <c:v>18261.660533973107</c:v>
                </c:pt>
                <c:pt idx="274">
                  <c:v>18259.99578638063</c:v>
                </c:pt>
                <c:pt idx="275">
                  <c:v>18258.330768470034</c:v>
                </c:pt>
                <c:pt idx="276">
                  <c:v>18256.665480209504</c:v>
                </c:pt>
                <c:pt idx="277">
                  <c:v>18254.999921567138</c:v>
                </c:pt>
                <c:pt idx="278">
                  <c:v>18253.334092511079</c:v>
                </c:pt>
                <c:pt idx="279">
                  <c:v>18251.667993009429</c:v>
                </c:pt>
                <c:pt idx="280">
                  <c:v>18250.001623030297</c:v>
                </c:pt>
                <c:pt idx="281">
                  <c:v>18248.334982541775</c:v>
                </c:pt>
                <c:pt idx="282">
                  <c:v>18246.66807151194</c:v>
                </c:pt>
                <c:pt idx="283">
                  <c:v>18245.000889908853</c:v>
                </c:pt>
                <c:pt idx="284">
                  <c:v>18243.333437700556</c:v>
                </c:pt>
                <c:pt idx="285">
                  <c:v>18241.665714855128</c:v>
                </c:pt>
                <c:pt idx="286">
                  <c:v>18239.99772134058</c:v>
                </c:pt>
                <c:pt idx="287">
                  <c:v>18238.329457124935</c:v>
                </c:pt>
                <c:pt idx="288">
                  <c:v>18236.660922176205</c:v>
                </c:pt>
                <c:pt idx="289">
                  <c:v>18234.992116462388</c:v>
                </c:pt>
                <c:pt idx="290">
                  <c:v>18233.323039951465</c:v>
                </c:pt>
                <c:pt idx="291">
                  <c:v>18231.65369261142</c:v>
                </c:pt>
                <c:pt idx="292">
                  <c:v>18229.984074410215</c:v>
                </c:pt>
                <c:pt idx="293">
                  <c:v>18228.31418531579</c:v>
                </c:pt>
                <c:pt idx="294">
                  <c:v>18226.6440252961</c:v>
                </c:pt>
                <c:pt idx="295">
                  <c:v>18224.973594319061</c:v>
                </c:pt>
                <c:pt idx="296">
                  <c:v>18223.302892352604</c:v>
                </c:pt>
                <c:pt idx="297">
                  <c:v>18221.631919364616</c:v>
                </c:pt>
                <c:pt idx="298">
                  <c:v>18219.960675323015</c:v>
                </c:pt>
                <c:pt idx="299">
                  <c:v>18218.289160195662</c:v>
                </c:pt>
                <c:pt idx="300">
                  <c:v>18216.617373950427</c:v>
                </c:pt>
                <c:pt idx="301">
                  <c:v>18214.945316555186</c:v>
                </c:pt>
                <c:pt idx="302">
                  <c:v>18213.272987977762</c:v>
                </c:pt>
                <c:pt idx="303">
                  <c:v>18211.600388186016</c:v>
                </c:pt>
                <c:pt idx="304">
                  <c:v>18209.927517147757</c:v>
                </c:pt>
                <c:pt idx="305">
                  <c:v>18208.254374830802</c:v>
                </c:pt>
                <c:pt idx="306">
                  <c:v>18206.58096120293</c:v>
                </c:pt>
                <c:pt idx="307">
                  <c:v>18204.907276231956</c:v>
                </c:pt>
                <c:pt idx="308">
                  <c:v>18203.233319885647</c:v>
                </c:pt>
                <c:pt idx="309">
                  <c:v>18201.559092131756</c:v>
                </c:pt>
                <c:pt idx="310">
                  <c:v>18199.884592938051</c:v>
                </c:pt>
                <c:pt idx="311">
                  <c:v>18198.209822272271</c:v>
                </c:pt>
                <c:pt idx="312">
                  <c:v>18196.534780102131</c:v>
                </c:pt>
                <c:pt idx="313">
                  <c:v>18194.859466395348</c:v>
                </c:pt>
                <c:pt idx="314">
                  <c:v>18193.183881119665</c:v>
                </c:pt>
                <c:pt idx="315">
                  <c:v>18191.508024242721</c:v>
                </c:pt>
                <c:pt idx="316">
                  <c:v>18189.831895732234</c:v>
                </c:pt>
                <c:pt idx="317">
                  <c:v>18188.155495555839</c:v>
                </c:pt>
                <c:pt idx="318">
                  <c:v>18186.478823681235</c:v>
                </c:pt>
                <c:pt idx="319">
                  <c:v>18184.801880076026</c:v>
                </c:pt>
                <c:pt idx="320">
                  <c:v>18183.124664707881</c:v>
                </c:pt>
                <c:pt idx="321">
                  <c:v>18181.447177544389</c:v>
                </c:pt>
                <c:pt idx="322">
                  <c:v>18179.76941855318</c:v>
                </c:pt>
                <c:pt idx="323">
                  <c:v>18178.091387701854</c:v>
                </c:pt>
                <c:pt idx="324">
                  <c:v>18176.413084957971</c:v>
                </c:pt>
                <c:pt idx="325">
                  <c:v>18174.734510289116</c:v>
                </c:pt>
                <c:pt idx="326">
                  <c:v>18173.055663662861</c:v>
                </c:pt>
                <c:pt idx="327">
                  <c:v>18171.376545046747</c:v>
                </c:pt>
                <c:pt idx="328">
                  <c:v>18169.69715440831</c:v>
                </c:pt>
                <c:pt idx="329">
                  <c:v>18168.017491715065</c:v>
                </c:pt>
                <c:pt idx="330">
                  <c:v>18166.337556934523</c:v>
                </c:pt>
                <c:pt idx="331">
                  <c:v>18164.657350034206</c:v>
                </c:pt>
                <c:pt idx="332">
                  <c:v>18162.976870981591</c:v>
                </c:pt>
                <c:pt idx="333">
                  <c:v>18161.296119744144</c:v>
                </c:pt>
                <c:pt idx="334">
                  <c:v>18159.615096289315</c:v>
                </c:pt>
                <c:pt idx="335">
                  <c:v>18157.933800584604</c:v>
                </c:pt>
                <c:pt idx="336">
                  <c:v>18156.252232597395</c:v>
                </c:pt>
                <c:pt idx="337">
                  <c:v>18154.570392295151</c:v>
                </c:pt>
                <c:pt idx="338">
                  <c:v>18152.888279645256</c:v>
                </c:pt>
                <c:pt idx="339">
                  <c:v>18151.205894615145</c:v>
                </c:pt>
                <c:pt idx="340">
                  <c:v>18149.523237172176</c:v>
                </c:pt>
                <c:pt idx="341">
                  <c:v>18147.840307283757</c:v>
                </c:pt>
                <c:pt idx="342">
                  <c:v>18146.157104917231</c:v>
                </c:pt>
                <c:pt idx="343">
                  <c:v>18144.473630039945</c:v>
                </c:pt>
                <c:pt idx="344">
                  <c:v>18142.789882619258</c:v>
                </c:pt>
                <c:pt idx="345">
                  <c:v>18141.105862622484</c:v>
                </c:pt>
                <c:pt idx="346">
                  <c:v>18139.421570016937</c:v>
                </c:pt>
                <c:pt idx="347">
                  <c:v>18137.737004769933</c:v>
                </c:pt>
                <c:pt idx="348">
                  <c:v>18136.052166848738</c:v>
                </c:pt>
                <c:pt idx="349">
                  <c:v>18134.367056220661</c:v>
                </c:pt>
                <c:pt idx="350">
                  <c:v>18132.681672852937</c:v>
                </c:pt>
                <c:pt idx="351">
                  <c:v>18130.996016712845</c:v>
                </c:pt>
                <c:pt idx="352">
                  <c:v>18129.310087767601</c:v>
                </c:pt>
                <c:pt idx="353">
                  <c:v>18127.623885984452</c:v>
                </c:pt>
                <c:pt idx="354">
                  <c:v>18125.937411330586</c:v>
                </c:pt>
                <c:pt idx="355">
                  <c:v>18124.25066377324</c:v>
                </c:pt>
                <c:pt idx="356">
                  <c:v>18122.56364327958</c:v>
                </c:pt>
                <c:pt idx="357">
                  <c:v>18120.876349816786</c:v>
                </c:pt>
                <c:pt idx="358">
                  <c:v>18119.188783352045</c:v>
                </c:pt>
                <c:pt idx="359">
                  <c:v>18117.500943852476</c:v>
                </c:pt>
                <c:pt idx="360">
                  <c:v>18115.812831285228</c:v>
                </c:pt>
                <c:pt idx="361">
                  <c:v>18114.124445617439</c:v>
                </c:pt>
                <c:pt idx="362">
                  <c:v>18112.435786816219</c:v>
                </c:pt>
                <c:pt idx="363">
                  <c:v>18110.746854848661</c:v>
                </c:pt>
                <c:pt idx="364">
                  <c:v>18109.05764968185</c:v>
                </c:pt>
                <c:pt idx="365">
                  <c:v>18107.368171282884</c:v>
                </c:pt>
                <c:pt idx="366">
                  <c:v>18105.678419618798</c:v>
                </c:pt>
                <c:pt idx="367">
                  <c:v>18103.988394656666</c:v>
                </c:pt>
                <c:pt idx="368">
                  <c:v>18102.298096363509</c:v>
                </c:pt>
                <c:pt idx="369">
                  <c:v>18100.607524706345</c:v>
                </c:pt>
                <c:pt idx="370">
                  <c:v>18098.916679652219</c:v>
                </c:pt>
                <c:pt idx="371">
                  <c:v>18097.225561168099</c:v>
                </c:pt>
                <c:pt idx="372">
                  <c:v>18095.53416922098</c:v>
                </c:pt>
                <c:pt idx="373">
                  <c:v>18093.842503777825</c:v>
                </c:pt>
                <c:pt idx="374">
                  <c:v>18092.150564805623</c:v>
                </c:pt>
                <c:pt idx="375">
                  <c:v>18090.4583522713</c:v>
                </c:pt>
                <c:pt idx="376">
                  <c:v>18088.765866141781</c:v>
                </c:pt>
                <c:pt idx="377">
                  <c:v>18087.07310638401</c:v>
                </c:pt>
                <c:pt idx="378">
                  <c:v>18085.380072964879</c:v>
                </c:pt>
                <c:pt idx="379">
                  <c:v>18083.6867658513</c:v>
                </c:pt>
                <c:pt idx="380">
                  <c:v>18081.993185010135</c:v>
                </c:pt>
                <c:pt idx="381">
                  <c:v>18080.299330408267</c:v>
                </c:pt>
                <c:pt idx="382">
                  <c:v>18078.60520201255</c:v>
                </c:pt>
                <c:pt idx="383">
                  <c:v>18076.910799789821</c:v>
                </c:pt>
                <c:pt idx="384">
                  <c:v>18075.216123706919</c:v>
                </c:pt>
                <c:pt idx="385">
                  <c:v>18073.52117373066</c:v>
                </c:pt>
                <c:pt idx="386">
                  <c:v>18071.825949827846</c:v>
                </c:pt>
                <c:pt idx="387">
                  <c:v>18070.130451965262</c:v>
                </c:pt>
                <c:pt idx="388">
                  <c:v>18068.434680109709</c:v>
                </c:pt>
                <c:pt idx="389">
                  <c:v>18066.738634227921</c:v>
                </c:pt>
                <c:pt idx="390">
                  <c:v>18065.042314286671</c:v>
                </c:pt>
                <c:pt idx="391">
                  <c:v>18063.345720252699</c:v>
                </c:pt>
                <c:pt idx="392">
                  <c:v>18061.648852092701</c:v>
                </c:pt>
                <c:pt idx="393">
                  <c:v>18059.951709773421</c:v>
                </c:pt>
                <c:pt idx="394">
                  <c:v>18058.254293261554</c:v>
                </c:pt>
                <c:pt idx="395">
                  <c:v>18056.55660252376</c:v>
                </c:pt>
                <c:pt idx="396">
                  <c:v>18054.858637526748</c:v>
                </c:pt>
                <c:pt idx="397">
                  <c:v>18053.160398237145</c:v>
                </c:pt>
                <c:pt idx="398">
                  <c:v>18051.461884621636</c:v>
                </c:pt>
                <c:pt idx="399">
                  <c:v>18049.763096646799</c:v>
                </c:pt>
                <c:pt idx="400">
                  <c:v>18048.064034279301</c:v>
                </c:pt>
                <c:pt idx="401">
                  <c:v>18046.364697485715</c:v>
                </c:pt>
                <c:pt idx="402">
                  <c:v>18044.665086232671</c:v>
                </c:pt>
                <c:pt idx="403">
                  <c:v>18042.965200486706</c:v>
                </c:pt>
                <c:pt idx="404">
                  <c:v>18041.265040214417</c:v>
                </c:pt>
                <c:pt idx="405">
                  <c:v>18039.56460538234</c:v>
                </c:pt>
                <c:pt idx="406">
                  <c:v>18037.863895957023</c:v>
                </c:pt>
                <c:pt idx="407">
                  <c:v>18036.162911904976</c:v>
                </c:pt>
                <c:pt idx="408">
                  <c:v>18034.461653192731</c:v>
                </c:pt>
                <c:pt idx="409">
                  <c:v>18032.760119786781</c:v>
                </c:pt>
                <c:pt idx="410">
                  <c:v>18031.058311653604</c:v>
                </c:pt>
                <c:pt idx="411">
                  <c:v>18029.356228759665</c:v>
                </c:pt>
                <c:pt idx="412">
                  <c:v>18027.653871071438</c:v>
                </c:pt>
                <c:pt idx="413">
                  <c:v>18025.951238555372</c:v>
                </c:pt>
                <c:pt idx="414">
                  <c:v>18024.248331177889</c:v>
                </c:pt>
                <c:pt idx="415">
                  <c:v>18022.545148905385</c:v>
                </c:pt>
                <c:pt idx="416">
                  <c:v>18020.841691704314</c:v>
                </c:pt>
                <c:pt idx="417">
                  <c:v>18019.137959541007</c:v>
                </c:pt>
                <c:pt idx="418">
                  <c:v>18017.433952381885</c:v>
                </c:pt>
                <c:pt idx="419">
                  <c:v>18015.72967019329</c:v>
                </c:pt>
                <c:pt idx="420">
                  <c:v>18014.025112941581</c:v>
                </c:pt>
                <c:pt idx="421">
                  <c:v>18012.320280593089</c:v>
                </c:pt>
                <c:pt idx="422">
                  <c:v>18010.61517311414</c:v>
                </c:pt>
                <c:pt idx="423">
                  <c:v>18008.909790471025</c:v>
                </c:pt>
                <c:pt idx="424">
                  <c:v>18007.20413263006</c:v>
                </c:pt>
                <c:pt idx="425">
                  <c:v>18005.498199557525</c:v>
                </c:pt>
                <c:pt idx="426">
                  <c:v>18003.791991219674</c:v>
                </c:pt>
                <c:pt idx="427">
                  <c:v>18002.085507582757</c:v>
                </c:pt>
                <c:pt idx="428">
                  <c:v>18000.37874861302</c:v>
                </c:pt>
                <c:pt idx="429">
                  <c:v>17998.671714276697</c:v>
                </c:pt>
                <c:pt idx="430">
                  <c:v>17996.964404540002</c:v>
                </c:pt>
                <c:pt idx="431">
                  <c:v>17995.256819369111</c:v>
                </c:pt>
                <c:pt idx="432">
                  <c:v>17993.548958730222</c:v>
                </c:pt>
                <c:pt idx="433">
                  <c:v>17991.8408225895</c:v>
                </c:pt>
                <c:pt idx="434">
                  <c:v>17990.132410913106</c:v>
                </c:pt>
                <c:pt idx="435">
                  <c:v>17988.423723667194</c:v>
                </c:pt>
                <c:pt idx="436">
                  <c:v>17986.714760817857</c:v>
                </c:pt>
                <c:pt idx="437">
                  <c:v>17985.005522331245</c:v>
                </c:pt>
                <c:pt idx="438">
                  <c:v>17983.296008173449</c:v>
                </c:pt>
                <c:pt idx="439">
                  <c:v>17981.586218310535</c:v>
                </c:pt>
                <c:pt idx="440">
                  <c:v>17979.876152708599</c:v>
                </c:pt>
                <c:pt idx="441">
                  <c:v>17978.1658113337</c:v>
                </c:pt>
                <c:pt idx="442">
                  <c:v>17976.455194151866</c:v>
                </c:pt>
                <c:pt idx="443">
                  <c:v>17974.744301129129</c:v>
                </c:pt>
                <c:pt idx="444">
                  <c:v>17973.033132231518</c:v>
                </c:pt>
                <c:pt idx="445">
                  <c:v>17971.321687425017</c:v>
                </c:pt>
                <c:pt idx="446">
                  <c:v>17969.609966675634</c:v>
                </c:pt>
                <c:pt idx="447">
                  <c:v>17967.897969949332</c:v>
                </c:pt>
                <c:pt idx="448">
                  <c:v>17966.185697212084</c:v>
                </c:pt>
                <c:pt idx="449">
                  <c:v>17964.473148429814</c:v>
                </c:pt>
                <c:pt idx="450">
                  <c:v>17962.760323568455</c:v>
                </c:pt>
                <c:pt idx="451">
                  <c:v>17961.047222593941</c:v>
                </c:pt>
                <c:pt idx="452">
                  <c:v>17959.333845472156</c:v>
                </c:pt>
                <c:pt idx="453">
                  <c:v>17957.620192169004</c:v>
                </c:pt>
                <c:pt idx="454">
                  <c:v>17955.906262650351</c:v>
                </c:pt>
                <c:pt idx="455">
                  <c:v>17954.192056882053</c:v>
                </c:pt>
                <c:pt idx="456">
                  <c:v>17952.47757482998</c:v>
                </c:pt>
                <c:pt idx="457">
                  <c:v>17950.762816459941</c:v>
                </c:pt>
                <c:pt idx="458">
                  <c:v>17949.047781737754</c:v>
                </c:pt>
                <c:pt idx="459">
                  <c:v>17947.33247062923</c:v>
                </c:pt>
                <c:pt idx="460">
                  <c:v>17945.616883100149</c:v>
                </c:pt>
                <c:pt idx="461">
                  <c:v>17943.901019116289</c:v>
                </c:pt>
                <c:pt idx="462">
                  <c:v>17942.184878643409</c:v>
                </c:pt>
                <c:pt idx="463">
                  <c:v>17940.468461647262</c:v>
                </c:pt>
                <c:pt idx="464">
                  <c:v>17938.751768093556</c:v>
                </c:pt>
                <c:pt idx="465">
                  <c:v>17937.034797948036</c:v>
                </c:pt>
                <c:pt idx="466">
                  <c:v>17935.317551176384</c:v>
                </c:pt>
                <c:pt idx="467">
                  <c:v>17933.600027744302</c:v>
                </c:pt>
                <c:pt idx="468">
                  <c:v>17931.882227617451</c:v>
                </c:pt>
                <c:pt idx="469">
                  <c:v>17930.164150761502</c:v>
                </c:pt>
                <c:pt idx="470">
                  <c:v>17928.445797142089</c:v>
                </c:pt>
                <c:pt idx="471">
                  <c:v>17926.727166724835</c:v>
                </c:pt>
                <c:pt idx="472">
                  <c:v>17925.008259475351</c:v>
                </c:pt>
                <c:pt idx="473">
                  <c:v>17923.289075359266</c:v>
                </c:pt>
                <c:pt idx="474">
                  <c:v>17921.569614342145</c:v>
                </c:pt>
                <c:pt idx="475">
                  <c:v>17919.849876389551</c:v>
                </c:pt>
                <c:pt idx="476">
                  <c:v>17918.129861467067</c:v>
                </c:pt>
                <c:pt idx="477">
                  <c:v>17916.409569540214</c:v>
                </c:pt>
                <c:pt idx="478">
                  <c:v>17914.689000574526</c:v>
                </c:pt>
                <c:pt idx="479">
                  <c:v>17912.96815453552</c:v>
                </c:pt>
                <c:pt idx="480">
                  <c:v>17911.24703138867</c:v>
                </c:pt>
                <c:pt idx="481">
                  <c:v>17909.525631099481</c:v>
                </c:pt>
                <c:pt idx="482">
                  <c:v>17907.803953633422</c:v>
                </c:pt>
                <c:pt idx="483">
                  <c:v>17906.081998955928</c:v>
                </c:pt>
                <c:pt idx="484">
                  <c:v>17904.359767032453</c:v>
                </c:pt>
                <c:pt idx="485">
                  <c:v>17902.637257828414</c:v>
                </c:pt>
                <c:pt idx="486">
                  <c:v>17900.914471309225</c:v>
                </c:pt>
                <c:pt idx="487">
                  <c:v>17899.191407440278</c:v>
                </c:pt>
                <c:pt idx="488">
                  <c:v>17897.46806618695</c:v>
                </c:pt>
                <c:pt idx="489">
                  <c:v>17895.744447514604</c:v>
                </c:pt>
                <c:pt idx="490">
                  <c:v>17894.020551388581</c:v>
                </c:pt>
                <c:pt idx="491">
                  <c:v>17892.296377774255</c:v>
                </c:pt>
                <c:pt idx="492">
                  <c:v>17890.571926636887</c:v>
                </c:pt>
                <c:pt idx="493">
                  <c:v>17888.847197941821</c:v>
                </c:pt>
                <c:pt idx="494">
                  <c:v>17887.122191654344</c:v>
                </c:pt>
                <c:pt idx="495">
                  <c:v>17885.396907739705</c:v>
                </c:pt>
                <c:pt idx="496">
                  <c:v>17883.671346163195</c:v>
                </c:pt>
                <c:pt idx="497">
                  <c:v>17881.945506890035</c:v>
                </c:pt>
                <c:pt idx="498">
                  <c:v>17880.219389885464</c:v>
                </c:pt>
                <c:pt idx="499">
                  <c:v>17878.492995114717</c:v>
                </c:pt>
                <c:pt idx="500">
                  <c:v>17876.766322542953</c:v>
                </c:pt>
                <c:pt idx="501">
                  <c:v>17875.039372135368</c:v>
                </c:pt>
                <c:pt idx="502">
                  <c:v>17873.312143857158</c:v>
                </c:pt>
                <c:pt idx="503">
                  <c:v>17871.584637673455</c:v>
                </c:pt>
                <c:pt idx="504">
                  <c:v>17869.856853549391</c:v>
                </c:pt>
                <c:pt idx="505">
                  <c:v>17868.128791450101</c:v>
                </c:pt>
                <c:pt idx="506">
                  <c:v>17866.400451340691</c:v>
                </c:pt>
                <c:pt idx="507">
                  <c:v>17864.67183318625</c:v>
                </c:pt>
                <c:pt idx="508">
                  <c:v>17862.942936951866</c:v>
                </c:pt>
                <c:pt idx="509">
                  <c:v>17861.213762602591</c:v>
                </c:pt>
                <c:pt idx="510">
                  <c:v>17859.484310103493</c:v>
                </c:pt>
                <c:pt idx="511">
                  <c:v>17857.754579419561</c:v>
                </c:pt>
                <c:pt idx="512">
                  <c:v>17856.024570515856</c:v>
                </c:pt>
                <c:pt idx="513">
                  <c:v>17854.294283357365</c:v>
                </c:pt>
                <c:pt idx="514">
                  <c:v>17852.56371790907</c:v>
                </c:pt>
                <c:pt idx="515">
                  <c:v>17850.832874135947</c:v>
                </c:pt>
                <c:pt idx="516">
                  <c:v>17849.101752002945</c:v>
                </c:pt>
                <c:pt idx="517">
                  <c:v>17847.370351475001</c:v>
                </c:pt>
                <c:pt idx="518">
                  <c:v>17845.638672517056</c:v>
                </c:pt>
                <c:pt idx="519">
                  <c:v>17843.906715094017</c:v>
                </c:pt>
                <c:pt idx="520">
                  <c:v>17842.174479170746</c:v>
                </c:pt>
                <c:pt idx="521">
                  <c:v>17840.441964712161</c:v>
                </c:pt>
                <c:pt idx="522">
                  <c:v>17838.709171683106</c:v>
                </c:pt>
                <c:pt idx="523">
                  <c:v>17836.976100048429</c:v>
                </c:pt>
                <c:pt idx="524">
                  <c:v>17835.24274977297</c:v>
                </c:pt>
                <c:pt idx="525">
                  <c:v>17833.509120821527</c:v>
                </c:pt>
                <c:pt idx="526">
                  <c:v>17831.77521315893</c:v>
                </c:pt>
                <c:pt idx="527">
                  <c:v>17830.041026749936</c:v>
                </c:pt>
                <c:pt idx="528">
                  <c:v>17828.306561559326</c:v>
                </c:pt>
                <c:pt idx="529">
                  <c:v>17826.57181755186</c:v>
                </c:pt>
                <c:pt idx="530">
                  <c:v>17824.836794692263</c:v>
                </c:pt>
                <c:pt idx="531">
                  <c:v>17823.101492945258</c:v>
                </c:pt>
                <c:pt idx="532">
                  <c:v>17821.365912275567</c:v>
                </c:pt>
                <c:pt idx="533">
                  <c:v>17819.630052647866</c:v>
                </c:pt>
                <c:pt idx="534">
                  <c:v>17817.893914026849</c:v>
                </c:pt>
                <c:pt idx="535">
                  <c:v>17816.157496377142</c:v>
                </c:pt>
                <c:pt idx="536">
                  <c:v>17814.420799663447</c:v>
                </c:pt>
                <c:pt idx="537">
                  <c:v>17812.683823850319</c:v>
                </c:pt>
                <c:pt idx="538">
                  <c:v>17810.946568902418</c:v>
                </c:pt>
                <c:pt idx="539">
                  <c:v>17809.20903478434</c:v>
                </c:pt>
                <c:pt idx="540">
                  <c:v>17807.471221460641</c:v>
                </c:pt>
                <c:pt idx="541">
                  <c:v>17805.733128895907</c:v>
                </c:pt>
                <c:pt idx="542">
                  <c:v>17803.994757054679</c:v>
                </c:pt>
                <c:pt idx="543">
                  <c:v>17802.256105901502</c:v>
                </c:pt>
                <c:pt idx="544">
                  <c:v>17800.51717540087</c:v>
                </c:pt>
                <c:pt idx="545">
                  <c:v>17798.7779655173</c:v>
                </c:pt>
                <c:pt idx="546">
                  <c:v>17797.038476215272</c:v>
                </c:pt>
                <c:pt idx="547">
                  <c:v>17795.29870745926</c:v>
                </c:pt>
                <c:pt idx="548">
                  <c:v>17793.558659213719</c:v>
                </c:pt>
                <c:pt idx="549">
                  <c:v>17791.818331443075</c:v>
                </c:pt>
                <c:pt idx="550">
                  <c:v>17790.077724111768</c:v>
                </c:pt>
                <c:pt idx="551">
                  <c:v>17788.33683718419</c:v>
                </c:pt>
                <c:pt idx="552">
                  <c:v>17786.595670624745</c:v>
                </c:pt>
                <c:pt idx="553">
                  <c:v>17784.854224397772</c:v>
                </c:pt>
                <c:pt idx="554">
                  <c:v>17783.112498467657</c:v>
                </c:pt>
                <c:pt idx="555">
                  <c:v>17781.370492798749</c:v>
                </c:pt>
                <c:pt idx="556">
                  <c:v>17779.628207355341</c:v>
                </c:pt>
                <c:pt idx="557">
                  <c:v>17777.885642101781</c:v>
                </c:pt>
                <c:pt idx="558">
                  <c:v>17776.142797002325</c:v>
                </c:pt>
                <c:pt idx="559">
                  <c:v>17774.399672021267</c:v>
                </c:pt>
                <c:pt idx="560">
                  <c:v>17772.656267122868</c:v>
                </c:pt>
                <c:pt idx="561">
                  <c:v>17770.91258227138</c:v>
                </c:pt>
                <c:pt idx="562">
                  <c:v>17769.168617431005</c:v>
                </c:pt>
                <c:pt idx="563">
                  <c:v>17767.42437256598</c:v>
                </c:pt>
                <c:pt idx="564">
                  <c:v>17765.679847640477</c:v>
                </c:pt>
                <c:pt idx="565">
                  <c:v>17763.935042618701</c:v>
                </c:pt>
                <c:pt idx="566">
                  <c:v>17762.189957464798</c:v>
                </c:pt>
                <c:pt idx="567">
                  <c:v>17760.444592142921</c:v>
                </c:pt>
                <c:pt idx="568">
                  <c:v>17758.698946617187</c:v>
                </c:pt>
                <c:pt idx="569">
                  <c:v>17756.953020851732</c:v>
                </c:pt>
                <c:pt idx="570">
                  <c:v>17755.206814810645</c:v>
                </c:pt>
                <c:pt idx="571">
                  <c:v>17753.460328457975</c:v>
                </c:pt>
                <c:pt idx="572">
                  <c:v>17751.713561757835</c:v>
                </c:pt>
                <c:pt idx="573">
                  <c:v>17749.966514674263</c:v>
                </c:pt>
                <c:pt idx="574">
                  <c:v>17748.219187171257</c:v>
                </c:pt>
                <c:pt idx="575">
                  <c:v>17746.471579212859</c:v>
                </c:pt>
                <c:pt idx="576">
                  <c:v>17744.723690763072</c:v>
                </c:pt>
                <c:pt idx="577">
                  <c:v>17742.975521785851</c:v>
                </c:pt>
                <c:pt idx="578">
                  <c:v>17741.22707224519</c:v>
                </c:pt>
                <c:pt idx="579">
                  <c:v>17739.478342105031</c:v>
                </c:pt>
                <c:pt idx="580">
                  <c:v>17737.72933132929</c:v>
                </c:pt>
                <c:pt idx="581">
                  <c:v>17735.980039881899</c:v>
                </c:pt>
                <c:pt idx="582">
                  <c:v>17734.230467726746</c:v>
                </c:pt>
                <c:pt idx="583">
                  <c:v>17732.480614827731</c:v>
                </c:pt>
                <c:pt idx="584">
                  <c:v>17730.730481148701</c:v>
                </c:pt>
                <c:pt idx="585">
                  <c:v>17728.980066653508</c:v>
                </c:pt>
                <c:pt idx="586">
                  <c:v>17727.229371305988</c:v>
                </c:pt>
                <c:pt idx="587">
                  <c:v>17725.478395069964</c:v>
                </c:pt>
                <c:pt idx="588">
                  <c:v>17723.727137909209</c:v>
                </c:pt>
                <c:pt idx="589">
                  <c:v>17721.975599787525</c:v>
                </c:pt>
                <c:pt idx="590">
                  <c:v>17720.223780668697</c:v>
                </c:pt>
                <c:pt idx="591">
                  <c:v>17718.471680516435</c:v>
                </c:pt>
                <c:pt idx="592">
                  <c:v>17716.71929929448</c:v>
                </c:pt>
                <c:pt idx="593">
                  <c:v>17714.966636966557</c:v>
                </c:pt>
                <c:pt idx="594">
                  <c:v>17713.213693496356</c:v>
                </c:pt>
                <c:pt idx="595">
                  <c:v>17711.460468847567</c:v>
                </c:pt>
                <c:pt idx="596">
                  <c:v>17709.706962983855</c:v>
                </c:pt>
                <c:pt idx="597">
                  <c:v>17707.953175868854</c:v>
                </c:pt>
                <c:pt idx="598">
                  <c:v>17706.199107466182</c:v>
                </c:pt>
                <c:pt idx="599">
                  <c:v>17704.4447577395</c:v>
                </c:pt>
                <c:pt idx="600">
                  <c:v>17702.690126652356</c:v>
                </c:pt>
                <c:pt idx="601">
                  <c:v>17700.935214168348</c:v>
                </c:pt>
                <c:pt idx="602">
                  <c:v>17699.180020251049</c:v>
                </c:pt>
                <c:pt idx="603">
                  <c:v>17697.424544863981</c:v>
                </c:pt>
                <c:pt idx="604">
                  <c:v>17695.668787970691</c:v>
                </c:pt>
                <c:pt idx="605">
                  <c:v>17693.91274953468</c:v>
                </c:pt>
                <c:pt idx="606">
                  <c:v>17692.15642951944</c:v>
                </c:pt>
                <c:pt idx="607">
                  <c:v>17690.399827888454</c:v>
                </c:pt>
                <c:pt idx="608">
                  <c:v>17688.642944605192</c:v>
                </c:pt>
                <c:pt idx="609">
                  <c:v>17686.88577963307</c:v>
                </c:pt>
                <c:pt idx="610">
                  <c:v>17685.128332935521</c:v>
                </c:pt>
                <c:pt idx="611">
                  <c:v>17683.370604475971</c:v>
                </c:pt>
                <c:pt idx="612">
                  <c:v>17681.612594217801</c:v>
                </c:pt>
                <c:pt idx="613">
                  <c:v>17679.854302124379</c:v>
                </c:pt>
                <c:pt idx="614">
                  <c:v>17678.095728159071</c:v>
                </c:pt>
                <c:pt idx="615">
                  <c:v>17676.336872285196</c:v>
                </c:pt>
                <c:pt idx="616">
                  <c:v>17674.5777344661</c:v>
                </c:pt>
                <c:pt idx="617">
                  <c:v>17672.81831466507</c:v>
                </c:pt>
                <c:pt idx="618">
                  <c:v>17671.058612845402</c:v>
                </c:pt>
                <c:pt idx="619">
                  <c:v>17669.298628970355</c:v>
                </c:pt>
                <c:pt idx="620">
                  <c:v>17667.538363003201</c:v>
                </c:pt>
                <c:pt idx="621">
                  <c:v>17665.777814907149</c:v>
                </c:pt>
                <c:pt idx="622">
                  <c:v>17664.016984645441</c:v>
                </c:pt>
                <c:pt idx="623">
                  <c:v>17662.255872181271</c:v>
                </c:pt>
                <c:pt idx="624">
                  <c:v>17660.494477477805</c:v>
                </c:pt>
                <c:pt idx="625">
                  <c:v>17658.73280049823</c:v>
                </c:pt>
                <c:pt idx="626">
                  <c:v>17656.970841205679</c:v>
                </c:pt>
                <c:pt idx="627">
                  <c:v>17655.208599563284</c:v>
                </c:pt>
                <c:pt idx="628">
                  <c:v>17653.446075534161</c:v>
                </c:pt>
                <c:pt idx="629">
                  <c:v>17651.683269081412</c:v>
                </c:pt>
                <c:pt idx="630">
                  <c:v>17649.920180168097</c:v>
                </c:pt>
                <c:pt idx="631">
                  <c:v>17648.156808757289</c:v>
                </c:pt>
                <c:pt idx="632">
                  <c:v>17646.39315481202</c:v>
                </c:pt>
                <c:pt idx="633">
                  <c:v>17644.629218295311</c:v>
                </c:pt>
                <c:pt idx="634">
                  <c:v>17642.8649991702</c:v>
                </c:pt>
                <c:pt idx="635">
                  <c:v>17641.100497399635</c:v>
                </c:pt>
                <c:pt idx="636">
                  <c:v>17639.335712946617</c:v>
                </c:pt>
                <c:pt idx="637">
                  <c:v>17637.570645774089</c:v>
                </c:pt>
                <c:pt idx="638">
                  <c:v>17635.805295844995</c:v>
                </c:pt>
                <c:pt idx="639">
                  <c:v>17634.039663122225</c:v>
                </c:pt>
                <c:pt idx="640">
                  <c:v>17632.27374756871</c:v>
                </c:pt>
                <c:pt idx="641">
                  <c:v>17630.507549147318</c:v>
                </c:pt>
                <c:pt idx="642">
                  <c:v>17628.741067820916</c:v>
                </c:pt>
                <c:pt idx="643">
                  <c:v>17626.974303552361</c:v>
                </c:pt>
                <c:pt idx="644">
                  <c:v>17625.207256304468</c:v>
                </c:pt>
                <c:pt idx="645">
                  <c:v>17623.439926040046</c:v>
                </c:pt>
                <c:pt idx="646">
                  <c:v>17621.672312721901</c:v>
                </c:pt>
                <c:pt idx="647">
                  <c:v>17619.904416312809</c:v>
                </c:pt>
                <c:pt idx="648">
                  <c:v>17618.136236775503</c:v>
                </c:pt>
                <c:pt idx="649">
                  <c:v>17616.367774072762</c:v>
                </c:pt>
                <c:pt idx="650">
                  <c:v>17614.599028167268</c:v>
                </c:pt>
                <c:pt idx="651">
                  <c:v>17612.829999021746</c:v>
                </c:pt>
                <c:pt idx="652">
                  <c:v>17611.060686598881</c:v>
                </c:pt>
                <c:pt idx="653">
                  <c:v>17609.291090861341</c:v>
                </c:pt>
                <c:pt idx="654">
                  <c:v>17607.521211771756</c:v>
                </c:pt>
                <c:pt idx="655">
                  <c:v>17605.751049292776</c:v>
                </c:pt>
                <c:pt idx="656">
                  <c:v>17603.980603387019</c:v>
                </c:pt>
                <c:pt idx="657">
                  <c:v>17602.209874017059</c:v>
                </c:pt>
                <c:pt idx="658">
                  <c:v>17600.438861145489</c:v>
                </c:pt>
                <c:pt idx="659">
                  <c:v>17598.667564734849</c:v>
                </c:pt>
                <c:pt idx="660">
                  <c:v>17596.895984747709</c:v>
                </c:pt>
                <c:pt idx="661">
                  <c:v>17595.124121146557</c:v>
                </c:pt>
                <c:pt idx="662">
                  <c:v>17593.351973893921</c:v>
                </c:pt>
                <c:pt idx="663">
                  <c:v>17591.579542952288</c:v>
                </c:pt>
                <c:pt idx="664">
                  <c:v>17589.806828284109</c:v>
                </c:pt>
                <c:pt idx="665">
                  <c:v>17588.03382985184</c:v>
                </c:pt>
                <c:pt idx="666">
                  <c:v>17586.260547617916</c:v>
                </c:pt>
                <c:pt idx="667">
                  <c:v>17584.486981544742</c:v>
                </c:pt>
                <c:pt idx="668">
                  <c:v>17582.713131594719</c:v>
                </c:pt>
                <c:pt idx="669">
                  <c:v>17580.938997730209</c:v>
                </c:pt>
                <c:pt idx="670">
                  <c:v>17579.164579913588</c:v>
                </c:pt>
                <c:pt idx="671">
                  <c:v>17577.389878107177</c:v>
                </c:pt>
                <c:pt idx="672">
                  <c:v>17575.614892273319</c:v>
                </c:pt>
                <c:pt idx="673">
                  <c:v>17573.839622374282</c:v>
                </c:pt>
                <c:pt idx="674">
                  <c:v>17572.064068372376</c:v>
                </c:pt>
                <c:pt idx="675">
                  <c:v>17570.288230229875</c:v>
                </c:pt>
                <c:pt idx="676">
                  <c:v>17568.512107908988</c:v>
                </c:pt>
                <c:pt idx="677">
                  <c:v>17566.735701371967</c:v>
                </c:pt>
                <c:pt idx="678">
                  <c:v>17564.959010581017</c:v>
                </c:pt>
                <c:pt idx="679">
                  <c:v>17563.182035498336</c:v>
                </c:pt>
                <c:pt idx="680">
                  <c:v>17561.404776086078</c:v>
                </c:pt>
                <c:pt idx="681">
                  <c:v>17559.627232306415</c:v>
                </c:pt>
                <c:pt idx="682">
                  <c:v>17557.849404121469</c:v>
                </c:pt>
                <c:pt idx="683">
                  <c:v>17556.071291493365</c:v>
                </c:pt>
                <c:pt idx="684">
                  <c:v>17554.292894384194</c:v>
                </c:pt>
                <c:pt idx="685">
                  <c:v>17552.514212756036</c:v>
                </c:pt>
                <c:pt idx="686">
                  <c:v>17550.735246570941</c:v>
                </c:pt>
                <c:pt idx="687">
                  <c:v>17548.955995790984</c:v>
                </c:pt>
                <c:pt idx="688">
                  <c:v>17547.176460378134</c:v>
                </c:pt>
                <c:pt idx="689">
                  <c:v>17545.396640294439</c:v>
                </c:pt>
                <c:pt idx="690">
                  <c:v>17543.616535501867</c:v>
                </c:pt>
                <c:pt idx="691">
                  <c:v>17541.836145962381</c:v>
                </c:pt>
                <c:pt idx="692">
                  <c:v>17540.055471637927</c:v>
                </c:pt>
                <c:pt idx="693">
                  <c:v>17538.27451249045</c:v>
                </c:pt>
                <c:pt idx="694">
                  <c:v>17536.493268481838</c:v>
                </c:pt>
                <c:pt idx="695">
                  <c:v>17534.711739573992</c:v>
                </c:pt>
                <c:pt idx="696">
                  <c:v>17532.929925728778</c:v>
                </c:pt>
                <c:pt idx="697">
                  <c:v>17531.147826908051</c:v>
                </c:pt>
                <c:pt idx="698">
                  <c:v>17529.365443073653</c:v>
                </c:pt>
                <c:pt idx="699">
                  <c:v>17527.582774187365</c:v>
                </c:pt>
                <c:pt idx="700">
                  <c:v>17525.799820211028</c:v>
                </c:pt>
                <c:pt idx="701">
                  <c:v>17524.016581106385</c:v>
                </c:pt>
                <c:pt idx="702">
                  <c:v>17522.233056835212</c:v>
                </c:pt>
                <c:pt idx="703">
                  <c:v>17520.449247359236</c:v>
                </c:pt>
                <c:pt idx="704">
                  <c:v>17518.66515264018</c:v>
                </c:pt>
                <c:pt idx="705">
                  <c:v>17516.880772639735</c:v>
                </c:pt>
                <c:pt idx="706">
                  <c:v>17515.096107319601</c:v>
                </c:pt>
                <c:pt idx="707">
                  <c:v>17513.311156641415</c:v>
                </c:pt>
                <c:pt idx="708">
                  <c:v>17511.525920566841</c:v>
                </c:pt>
                <c:pt idx="709">
                  <c:v>17509.740399057489</c:v>
                </c:pt>
                <c:pt idx="710">
                  <c:v>17507.95459207497</c:v>
                </c:pt>
                <c:pt idx="711">
                  <c:v>17506.168499580854</c:v>
                </c:pt>
                <c:pt idx="712">
                  <c:v>17504.382121536717</c:v>
                </c:pt>
                <c:pt idx="713">
                  <c:v>17502.59545790411</c:v>
                </c:pt>
                <c:pt idx="714">
                  <c:v>17500.80850864455</c:v>
                </c:pt>
                <c:pt idx="715">
                  <c:v>17499.02127371954</c:v>
                </c:pt>
                <c:pt idx="716">
                  <c:v>17497.233753090575</c:v>
                </c:pt>
                <c:pt idx="717">
                  <c:v>17495.44594671913</c:v>
                </c:pt>
                <c:pt idx="718">
                  <c:v>17493.657854566645</c:v>
                </c:pt>
                <c:pt idx="719">
                  <c:v>17491.869476594537</c:v>
                </c:pt>
                <c:pt idx="720">
                  <c:v>17490.080812764256</c:v>
                </c:pt>
                <c:pt idx="721">
                  <c:v>17488.291863037135</c:v>
                </c:pt>
                <c:pt idx="722">
                  <c:v>17486.502627374586</c:v>
                </c:pt>
                <c:pt idx="723">
                  <c:v>17484.713105737959</c:v>
                </c:pt>
                <c:pt idx="724">
                  <c:v>17482.923298088572</c:v>
                </c:pt>
                <c:pt idx="725">
                  <c:v>17481.133204387734</c:v>
                </c:pt>
                <c:pt idx="726">
                  <c:v>17479.342824596759</c:v>
                </c:pt>
                <c:pt idx="727">
                  <c:v>17477.552158676895</c:v>
                </c:pt>
                <c:pt idx="728">
                  <c:v>17475.76120658941</c:v>
                </c:pt>
                <c:pt idx="729">
                  <c:v>17473.969968295536</c:v>
                </c:pt>
                <c:pt idx="730">
                  <c:v>17472.178443756478</c:v>
                </c:pt>
                <c:pt idx="731">
                  <c:v>17470.386632933449</c:v>
                </c:pt>
                <c:pt idx="732">
                  <c:v>17468.594535787601</c:v>
                </c:pt>
                <c:pt idx="733">
                  <c:v>17466.80215228011</c:v>
                </c:pt>
                <c:pt idx="734">
                  <c:v>17465.00948237209</c:v>
                </c:pt>
                <c:pt idx="735">
                  <c:v>17463.216526024666</c:v>
                </c:pt>
                <c:pt idx="736">
                  <c:v>17461.423283198939</c:v>
                </c:pt>
                <c:pt idx="737">
                  <c:v>17459.629753855974</c:v>
                </c:pt>
                <c:pt idx="738">
                  <c:v>17457.835937956846</c:v>
                </c:pt>
                <c:pt idx="739">
                  <c:v>17456.041835462569</c:v>
                </c:pt>
                <c:pt idx="740">
                  <c:v>17454.247446334168</c:v>
                </c:pt>
                <c:pt idx="741">
                  <c:v>17452.45277053264</c:v>
                </c:pt>
                <c:pt idx="742">
                  <c:v>17450.65780801895</c:v>
                </c:pt>
                <c:pt idx="743">
                  <c:v>17448.86255875407</c:v>
                </c:pt>
                <c:pt idx="744">
                  <c:v>17447.067022698931</c:v>
                </c:pt>
                <c:pt idx="745">
                  <c:v>17445.271199814444</c:v>
                </c:pt>
                <c:pt idx="746">
                  <c:v>17443.475090061514</c:v>
                </c:pt>
                <c:pt idx="747">
                  <c:v>17441.678693401005</c:v>
                </c:pt>
                <c:pt idx="748">
                  <c:v>17439.882009793779</c:v>
                </c:pt>
                <c:pt idx="749">
                  <c:v>17438.085039200669</c:v>
                </c:pt>
                <c:pt idx="750">
                  <c:v>17436.287781582505</c:v>
                </c:pt>
                <c:pt idx="751">
                  <c:v>17434.490236900056</c:v>
                </c:pt>
                <c:pt idx="752">
                  <c:v>17432.692405114121</c:v>
                </c:pt>
                <c:pt idx="753">
                  <c:v>17430.894286185438</c:v>
                </c:pt>
                <c:pt idx="754">
                  <c:v>17429.095880074761</c:v>
                </c:pt>
                <c:pt idx="755">
                  <c:v>17427.297186742802</c:v>
                </c:pt>
                <c:pt idx="756">
                  <c:v>17425.498206150231</c:v>
                </c:pt>
                <c:pt idx="757">
                  <c:v>17423.698938257738</c:v>
                </c:pt>
                <c:pt idx="758">
                  <c:v>17421.89938302599</c:v>
                </c:pt>
                <c:pt idx="759">
                  <c:v>17420.099540415591</c:v>
                </c:pt>
                <c:pt idx="760">
                  <c:v>17418.299410387186</c:v>
                </c:pt>
                <c:pt idx="761">
                  <c:v>17416.498992901361</c:v>
                </c:pt>
                <c:pt idx="762">
                  <c:v>17414.698287918665</c:v>
                </c:pt>
                <c:pt idx="763">
                  <c:v>17412.897295399671</c:v>
                </c:pt>
                <c:pt idx="764">
                  <c:v>17411.096015304909</c:v>
                </c:pt>
                <c:pt idx="765">
                  <c:v>17409.294447594879</c:v>
                </c:pt>
                <c:pt idx="766">
                  <c:v>17407.492592230094</c:v>
                </c:pt>
                <c:pt idx="767">
                  <c:v>17405.690449170987</c:v>
                </c:pt>
                <c:pt idx="768">
                  <c:v>17403.888018378035</c:v>
                </c:pt>
                <c:pt idx="769">
                  <c:v>17402.085299811679</c:v>
                </c:pt>
                <c:pt idx="770">
                  <c:v>17400.282293432294</c:v>
                </c:pt>
                <c:pt idx="771">
                  <c:v>17398.478999200299</c:v>
                </c:pt>
                <c:pt idx="772">
                  <c:v>17396.675417076021</c:v>
                </c:pt>
                <c:pt idx="773">
                  <c:v>17394.871547019855</c:v>
                </c:pt>
                <c:pt idx="774">
                  <c:v>17393.067388992105</c:v>
                </c:pt>
                <c:pt idx="775">
                  <c:v>17391.262942953061</c:v>
                </c:pt>
                <c:pt idx="776">
                  <c:v>17389.45820886303</c:v>
                </c:pt>
                <c:pt idx="777">
                  <c:v>17387.65318668227</c:v>
                </c:pt>
                <c:pt idx="778">
                  <c:v>17385.847876371015</c:v>
                </c:pt>
                <c:pt idx="779">
                  <c:v>17384.042277889508</c:v>
                </c:pt>
                <c:pt idx="780">
                  <c:v>17382.23639119793</c:v>
                </c:pt>
                <c:pt idx="781">
                  <c:v>17380.430216256467</c:v>
                </c:pt>
                <c:pt idx="782">
                  <c:v>17378.623753025291</c:v>
                </c:pt>
                <c:pt idx="783">
                  <c:v>17376.817001464518</c:v>
                </c:pt>
                <c:pt idx="784">
                  <c:v>17375.009961534292</c:v>
                </c:pt>
                <c:pt idx="785">
                  <c:v>17373.202633194694</c:v>
                </c:pt>
                <c:pt idx="786">
                  <c:v>17371.395016405786</c:v>
                </c:pt>
                <c:pt idx="787">
                  <c:v>17369.587111127665</c:v>
                </c:pt>
                <c:pt idx="788">
                  <c:v>17367.778917320327</c:v>
                </c:pt>
                <c:pt idx="789">
                  <c:v>17365.970434943814</c:v>
                </c:pt>
                <c:pt idx="790">
                  <c:v>17364.16166395809</c:v>
                </c:pt>
                <c:pt idx="791">
                  <c:v>17362.35260432315</c:v>
                </c:pt>
                <c:pt idx="792">
                  <c:v>17360.543255998928</c:v>
                </c:pt>
                <c:pt idx="793">
                  <c:v>17358.733618945364</c:v>
                </c:pt>
                <c:pt idx="794">
                  <c:v>17356.923693122375</c:v>
                </c:pt>
                <c:pt idx="795">
                  <c:v>17355.113478489824</c:v>
                </c:pt>
                <c:pt idx="796">
                  <c:v>17353.302975007588</c:v>
                </c:pt>
                <c:pt idx="797">
                  <c:v>17351.49218263552</c:v>
                </c:pt>
                <c:pt idx="798">
                  <c:v>17349.68110133343</c:v>
                </c:pt>
                <c:pt idx="799">
                  <c:v>17347.869731061117</c:v>
                </c:pt>
                <c:pt idx="800">
                  <c:v>17346.058071778385</c:v>
                </c:pt>
                <c:pt idx="801">
                  <c:v>17344.246123444969</c:v>
                </c:pt>
                <c:pt idx="802">
                  <c:v>17342.433886020634</c:v>
                </c:pt>
                <c:pt idx="803">
                  <c:v>17340.621359465058</c:v>
                </c:pt>
                <c:pt idx="804">
                  <c:v>17338.808543737978</c:v>
                </c:pt>
                <c:pt idx="805">
                  <c:v>17336.995438799044</c:v>
                </c:pt>
                <c:pt idx="806">
                  <c:v>17335.182044607911</c:v>
                </c:pt>
                <c:pt idx="807">
                  <c:v>17333.368361124223</c:v>
                </c:pt>
                <c:pt idx="808">
                  <c:v>17331.554388307566</c:v>
                </c:pt>
                <c:pt idx="809">
                  <c:v>17329.740126117558</c:v>
                </c:pt>
                <c:pt idx="810">
                  <c:v>17327.925574513749</c:v>
                </c:pt>
                <c:pt idx="811">
                  <c:v>17326.110733455687</c:v>
                </c:pt>
                <c:pt idx="812">
                  <c:v>17324.295602902901</c:v>
                </c:pt>
                <c:pt idx="813">
                  <c:v>17322.480182814888</c:v>
                </c:pt>
                <c:pt idx="814">
                  <c:v>17320.66447315113</c:v>
                </c:pt>
                <c:pt idx="815">
                  <c:v>17318.848473871076</c:v>
                </c:pt>
                <c:pt idx="816">
                  <c:v>17317.032184934204</c:v>
                </c:pt>
                <c:pt idx="817">
                  <c:v>17315.21560629988</c:v>
                </c:pt>
                <c:pt idx="818">
                  <c:v>17313.398737927517</c:v>
                </c:pt>
                <c:pt idx="819">
                  <c:v>17311.581579776506</c:v>
                </c:pt>
                <c:pt idx="820">
                  <c:v>17309.76413180618</c:v>
                </c:pt>
                <c:pt idx="821">
                  <c:v>17307.946393975861</c:v>
                </c:pt>
                <c:pt idx="822">
                  <c:v>17306.12836624488</c:v>
                </c:pt>
                <c:pt idx="823">
                  <c:v>17304.310048572494</c:v>
                </c:pt>
                <c:pt idx="824">
                  <c:v>17302.491440918009</c:v>
                </c:pt>
                <c:pt idx="825">
                  <c:v>17300.672543240617</c:v>
                </c:pt>
                <c:pt idx="826">
                  <c:v>17298.853355499577</c:v>
                </c:pt>
                <c:pt idx="827">
                  <c:v>17297.03387765407</c:v>
                </c:pt>
                <c:pt idx="828">
                  <c:v>17295.214109663284</c:v>
                </c:pt>
                <c:pt idx="829">
                  <c:v>17293.394051486346</c:v>
                </c:pt>
                <c:pt idx="830">
                  <c:v>17291.573703082431</c:v>
                </c:pt>
                <c:pt idx="831">
                  <c:v>17289.753064410608</c:v>
                </c:pt>
                <c:pt idx="832">
                  <c:v>17287.932135430001</c:v>
                </c:pt>
                <c:pt idx="833">
                  <c:v>17286.110916099642</c:v>
                </c:pt>
                <c:pt idx="834">
                  <c:v>17284.289406378615</c:v>
                </c:pt>
                <c:pt idx="835">
                  <c:v>17282.46760622592</c:v>
                </c:pt>
                <c:pt idx="836">
                  <c:v>17280.64551560055</c:v>
                </c:pt>
                <c:pt idx="837">
                  <c:v>17278.823134461509</c:v>
                </c:pt>
                <c:pt idx="838">
                  <c:v>17277.00046276773</c:v>
                </c:pt>
                <c:pt idx="839">
                  <c:v>17275.177500478141</c:v>
                </c:pt>
                <c:pt idx="840">
                  <c:v>17273.354247551692</c:v>
                </c:pt>
                <c:pt idx="841">
                  <c:v>17271.530703947235</c:v>
                </c:pt>
                <c:pt idx="842">
                  <c:v>17269.706869623664</c:v>
                </c:pt>
                <c:pt idx="843">
                  <c:v>17267.882744539798</c:v>
                </c:pt>
                <c:pt idx="844">
                  <c:v>17266.058328654493</c:v>
                </c:pt>
                <c:pt idx="845">
                  <c:v>17264.233621926505</c:v>
                </c:pt>
                <c:pt idx="846">
                  <c:v>17262.408624314663</c:v>
                </c:pt>
                <c:pt idx="847">
                  <c:v>17260.583335777694</c:v>
                </c:pt>
                <c:pt idx="848">
                  <c:v>17258.757756274332</c:v>
                </c:pt>
                <c:pt idx="849">
                  <c:v>17256.931885763301</c:v>
                </c:pt>
                <c:pt idx="850">
                  <c:v>17255.105724203269</c:v>
                </c:pt>
                <c:pt idx="851">
                  <c:v>17253.279271552914</c:v>
                </c:pt>
                <c:pt idx="852">
                  <c:v>17251.452527770896</c:v>
                </c:pt>
                <c:pt idx="853">
                  <c:v>17249.62549281582</c:v>
                </c:pt>
                <c:pt idx="854">
                  <c:v>17247.798166646291</c:v>
                </c:pt>
                <c:pt idx="855">
                  <c:v>17245.970549220881</c:v>
                </c:pt>
                <c:pt idx="856">
                  <c:v>17244.142640498132</c:v>
                </c:pt>
                <c:pt idx="857">
                  <c:v>17242.314440436607</c:v>
                </c:pt>
                <c:pt idx="858">
                  <c:v>17240.485948994788</c:v>
                </c:pt>
                <c:pt idx="859">
                  <c:v>17238.657166131161</c:v>
                </c:pt>
                <c:pt idx="860">
                  <c:v>17236.828091804222</c:v>
                </c:pt>
                <c:pt idx="861">
                  <c:v>17234.998725972371</c:v>
                </c:pt>
                <c:pt idx="862">
                  <c:v>17233.169068594045</c:v>
                </c:pt>
                <c:pt idx="863">
                  <c:v>17231.33911962765</c:v>
                </c:pt>
                <c:pt idx="864">
                  <c:v>17229.508879031528</c:v>
                </c:pt>
                <c:pt idx="865">
                  <c:v>17227.678346764071</c:v>
                </c:pt>
                <c:pt idx="866">
                  <c:v>17225.84752278357</c:v>
                </c:pt>
                <c:pt idx="867">
                  <c:v>17224.016407048337</c:v>
                </c:pt>
                <c:pt idx="868">
                  <c:v>17222.18499951667</c:v>
                </c:pt>
                <c:pt idx="869">
                  <c:v>17220.353300146806</c:v>
                </c:pt>
                <c:pt idx="870">
                  <c:v>17218.521308896998</c:v>
                </c:pt>
                <c:pt idx="871">
                  <c:v>17216.689025725449</c:v>
                </c:pt>
                <c:pt idx="872">
                  <c:v>17214.856450590345</c:v>
                </c:pt>
                <c:pt idx="873">
                  <c:v>17213.023583449871</c:v>
                </c:pt>
                <c:pt idx="874">
                  <c:v>17211.19042426216</c:v>
                </c:pt>
                <c:pt idx="875">
                  <c:v>17209.356972985322</c:v>
                </c:pt>
                <c:pt idx="876">
                  <c:v>17207.523229577477</c:v>
                </c:pt>
                <c:pt idx="877">
                  <c:v>17205.689193996695</c:v>
                </c:pt>
                <c:pt idx="878">
                  <c:v>17203.854866201011</c:v>
                </c:pt>
                <c:pt idx="879">
                  <c:v>17202.020246148455</c:v>
                </c:pt>
                <c:pt idx="880">
                  <c:v>17200.185333797061</c:v>
                </c:pt>
                <c:pt idx="881">
                  <c:v>17198.35012910478</c:v>
                </c:pt>
                <c:pt idx="882">
                  <c:v>17196.514632029575</c:v>
                </c:pt>
                <c:pt idx="883">
                  <c:v>17194.678842529414</c:v>
                </c:pt>
                <c:pt idx="884">
                  <c:v>17192.842760562158</c:v>
                </c:pt>
                <c:pt idx="885">
                  <c:v>17191.006386085737</c:v>
                </c:pt>
                <c:pt idx="886">
                  <c:v>17189.169719058005</c:v>
                </c:pt>
                <c:pt idx="887">
                  <c:v>17187.332759436802</c:v>
                </c:pt>
                <c:pt idx="888">
                  <c:v>17185.495507179956</c:v>
                </c:pt>
                <c:pt idx="889">
                  <c:v>17183.657962245255</c:v>
                </c:pt>
                <c:pt idx="890">
                  <c:v>17181.820124590471</c:v>
                </c:pt>
                <c:pt idx="891">
                  <c:v>17179.981994173362</c:v>
                </c:pt>
                <c:pt idx="892">
                  <c:v>17178.143570951637</c:v>
                </c:pt>
                <c:pt idx="893">
                  <c:v>17176.304854883019</c:v>
                </c:pt>
                <c:pt idx="894">
                  <c:v>17174.465845925184</c:v>
                </c:pt>
                <c:pt idx="895">
                  <c:v>17172.626544035764</c:v>
                </c:pt>
                <c:pt idx="896">
                  <c:v>17170.78694917243</c:v>
                </c:pt>
                <c:pt idx="897">
                  <c:v>17168.947061292765</c:v>
                </c:pt>
                <c:pt idx="898">
                  <c:v>17167.106880354349</c:v>
                </c:pt>
                <c:pt idx="899">
                  <c:v>17165.266406314749</c:v>
                </c:pt>
                <c:pt idx="900">
                  <c:v>17163.425639131518</c:v>
                </c:pt>
                <c:pt idx="901">
                  <c:v>17161.584578762151</c:v>
                </c:pt>
                <c:pt idx="902">
                  <c:v>17159.743225164155</c:v>
                </c:pt>
                <c:pt idx="903">
                  <c:v>17157.901578294975</c:v>
                </c:pt>
                <c:pt idx="904">
                  <c:v>17156.059638112078</c:v>
                </c:pt>
                <c:pt idx="905">
                  <c:v>17154.217404572879</c:v>
                </c:pt>
                <c:pt idx="906">
                  <c:v>17152.374877634757</c:v>
                </c:pt>
                <c:pt idx="907">
                  <c:v>17150.532057255095</c:v>
                </c:pt>
                <c:pt idx="908">
                  <c:v>17148.68894339124</c:v>
                </c:pt>
                <c:pt idx="909">
                  <c:v>17146.845536000514</c:v>
                </c:pt>
                <c:pt idx="910">
                  <c:v>17145.001835040221</c:v>
                </c:pt>
                <c:pt idx="911">
                  <c:v>17143.15784046764</c:v>
                </c:pt>
                <c:pt idx="912">
                  <c:v>17141.313552240012</c:v>
                </c:pt>
                <c:pt idx="913">
                  <c:v>17139.46897031457</c:v>
                </c:pt>
                <c:pt idx="914">
                  <c:v>17137.62409464853</c:v>
                </c:pt>
                <c:pt idx="915">
                  <c:v>17135.778925199065</c:v>
                </c:pt>
                <c:pt idx="916">
                  <c:v>17133.93346192332</c:v>
                </c:pt>
                <c:pt idx="917">
                  <c:v>17132.087704778449</c:v>
                </c:pt>
                <c:pt idx="918">
                  <c:v>17130.241653721529</c:v>
                </c:pt>
                <c:pt idx="919">
                  <c:v>17128.395308709685</c:v>
                </c:pt>
                <c:pt idx="920">
                  <c:v>17126.54866969994</c:v>
                </c:pt>
                <c:pt idx="921">
                  <c:v>17124.701736649356</c:v>
                </c:pt>
                <c:pt idx="922">
                  <c:v>17122.854509514927</c:v>
                </c:pt>
                <c:pt idx="923">
                  <c:v>17121.006988253663</c:v>
                </c:pt>
                <c:pt idx="924">
                  <c:v>17119.159172822507</c:v>
                </c:pt>
                <c:pt idx="925">
                  <c:v>17117.311063178397</c:v>
                </c:pt>
                <c:pt idx="926">
                  <c:v>17115.46265927827</c:v>
                </c:pt>
                <c:pt idx="927">
                  <c:v>17113.613961078983</c:v>
                </c:pt>
                <c:pt idx="928">
                  <c:v>17111.764968537445</c:v>
                </c:pt>
                <c:pt idx="929">
                  <c:v>17109.915681610473</c:v>
                </c:pt>
                <c:pt idx="930">
                  <c:v>17108.066100254877</c:v>
                </c:pt>
                <c:pt idx="931">
                  <c:v>17106.216224427459</c:v>
                </c:pt>
                <c:pt idx="932">
                  <c:v>17104.366054085</c:v>
                </c:pt>
                <c:pt idx="933">
                  <c:v>17102.515589184219</c:v>
                </c:pt>
                <c:pt idx="934">
                  <c:v>17100.66482968186</c:v>
                </c:pt>
                <c:pt idx="935">
                  <c:v>17098.813775534611</c:v>
                </c:pt>
                <c:pt idx="936">
                  <c:v>17096.96242669913</c:v>
                </c:pt>
                <c:pt idx="937">
                  <c:v>17095.110783132091</c:v>
                </c:pt>
                <c:pt idx="938">
                  <c:v>17093.258844790093</c:v>
                </c:pt>
                <c:pt idx="939">
                  <c:v>17091.406611629729</c:v>
                </c:pt>
                <c:pt idx="940">
                  <c:v>17089.554083607603</c:v>
                </c:pt>
                <c:pt idx="941">
                  <c:v>17087.701260680216</c:v>
                </c:pt>
                <c:pt idx="942">
                  <c:v>17085.848142804141</c:v>
                </c:pt>
                <c:pt idx="943">
                  <c:v>17083.99472993585</c:v>
                </c:pt>
                <c:pt idx="944">
                  <c:v>17082.14102203181</c:v>
                </c:pt>
                <c:pt idx="945">
                  <c:v>17080.287019048494</c:v>
                </c:pt>
                <c:pt idx="946">
                  <c:v>17078.43272094231</c:v>
                </c:pt>
                <c:pt idx="947">
                  <c:v>17076.578127669665</c:v>
                </c:pt>
                <c:pt idx="948">
                  <c:v>17074.723239186915</c:v>
                </c:pt>
                <c:pt idx="949">
                  <c:v>17072.868055450439</c:v>
                </c:pt>
                <c:pt idx="950">
                  <c:v>17071.012576416528</c:v>
                </c:pt>
                <c:pt idx="951">
                  <c:v>17069.15680204154</c:v>
                </c:pt>
                <c:pt idx="952">
                  <c:v>17067.300732281688</c:v>
                </c:pt>
                <c:pt idx="953">
                  <c:v>17065.444367093249</c:v>
                </c:pt>
                <c:pt idx="954">
                  <c:v>17063.587706432449</c:v>
                </c:pt>
                <c:pt idx="955">
                  <c:v>17061.73075025549</c:v>
                </c:pt>
                <c:pt idx="956">
                  <c:v>17059.87349851854</c:v>
                </c:pt>
                <c:pt idx="957">
                  <c:v>17058.015951177753</c:v>
                </c:pt>
                <c:pt idx="958">
                  <c:v>17056.158108189265</c:v>
                </c:pt>
                <c:pt idx="959">
                  <c:v>17054.299969509153</c:v>
                </c:pt>
                <c:pt idx="960">
                  <c:v>17052.44153509352</c:v>
                </c:pt>
                <c:pt idx="961">
                  <c:v>17050.582804898389</c:v>
                </c:pt>
                <c:pt idx="962">
                  <c:v>17048.723778879797</c:v>
                </c:pt>
                <c:pt idx="963">
                  <c:v>17046.86445699375</c:v>
                </c:pt>
                <c:pt idx="964">
                  <c:v>17045.004839196208</c:v>
                </c:pt>
                <c:pt idx="965">
                  <c:v>17043.144925443132</c:v>
                </c:pt>
                <c:pt idx="966">
                  <c:v>17041.284715690443</c:v>
                </c:pt>
                <c:pt idx="967">
                  <c:v>17039.424209894041</c:v>
                </c:pt>
                <c:pt idx="968">
                  <c:v>17037.563408009795</c:v>
                </c:pt>
                <c:pt idx="969">
                  <c:v>17035.70230999354</c:v>
                </c:pt>
                <c:pt idx="970">
                  <c:v>17033.840915801127</c:v>
                </c:pt>
                <c:pt idx="971">
                  <c:v>17031.979225388332</c:v>
                </c:pt>
                <c:pt idx="972">
                  <c:v>17030.117238710947</c:v>
                </c:pt>
                <c:pt idx="973">
                  <c:v>17028.254955724704</c:v>
                </c:pt>
                <c:pt idx="974">
                  <c:v>17026.392376385298</c:v>
                </c:pt>
                <c:pt idx="975">
                  <c:v>17024.529500648478</c:v>
                </c:pt>
                <c:pt idx="976">
                  <c:v>17022.666328469881</c:v>
                </c:pt>
                <c:pt idx="977">
                  <c:v>17020.802859805153</c:v>
                </c:pt>
                <c:pt idx="978">
                  <c:v>17018.939094609919</c:v>
                </c:pt>
                <c:pt idx="979">
                  <c:v>17017.075032839766</c:v>
                </c:pt>
                <c:pt idx="980">
                  <c:v>17015.210674450267</c:v>
                </c:pt>
                <c:pt idx="981">
                  <c:v>17013.346019396962</c:v>
                </c:pt>
                <c:pt idx="982">
                  <c:v>17011.481067635366</c:v>
                </c:pt>
                <c:pt idx="983">
                  <c:v>17009.615819120965</c:v>
                </c:pt>
                <c:pt idx="984">
                  <c:v>17007.750273809237</c:v>
                </c:pt>
                <c:pt idx="985">
                  <c:v>17005.884431655613</c:v>
                </c:pt>
                <c:pt idx="986">
                  <c:v>17004.018292615488</c:v>
                </c:pt>
                <c:pt idx="987">
                  <c:v>17002.151856644276</c:v>
                </c:pt>
                <c:pt idx="988">
                  <c:v>17000.285123697329</c:v>
                </c:pt>
                <c:pt idx="989">
                  <c:v>16998.418093729983</c:v>
                </c:pt>
                <c:pt idx="990">
                  <c:v>16996.550766697532</c:v>
                </c:pt>
                <c:pt idx="991">
                  <c:v>16994.683142555288</c:v>
                </c:pt>
                <c:pt idx="992">
                  <c:v>16992.81522125849</c:v>
                </c:pt>
                <c:pt idx="993">
                  <c:v>16990.947002762372</c:v>
                </c:pt>
                <c:pt idx="994">
                  <c:v>16989.078487022143</c:v>
                </c:pt>
                <c:pt idx="995">
                  <c:v>16987.209673992977</c:v>
                </c:pt>
                <c:pt idx="996">
                  <c:v>16985.340563630027</c:v>
                </c:pt>
                <c:pt idx="997">
                  <c:v>16983.471155888441</c:v>
                </c:pt>
                <c:pt idx="998">
                  <c:v>16981.601450723301</c:v>
                </c:pt>
                <c:pt idx="999">
                  <c:v>16979.731448089675</c:v>
                </c:pt>
                <c:pt idx="1000">
                  <c:v>16977.861147942625</c:v>
                </c:pt>
                <c:pt idx="1001">
                  <c:v>16975.990550237177</c:v>
                </c:pt>
                <c:pt idx="1002">
                  <c:v>16974.119654928323</c:v>
                </c:pt>
                <c:pt idx="1003">
                  <c:v>16972.24846197103</c:v>
                </c:pt>
                <c:pt idx="1004">
                  <c:v>16970.376971320246</c:v>
                </c:pt>
                <c:pt idx="1005">
                  <c:v>16968.505182930894</c:v>
                </c:pt>
                <c:pt idx="1006">
                  <c:v>16966.633096757851</c:v>
                </c:pt>
                <c:pt idx="1007">
                  <c:v>16964.760712756004</c:v>
                </c:pt>
                <c:pt idx="1008">
                  <c:v>16962.888030880167</c:v>
                </c:pt>
                <c:pt idx="1009">
                  <c:v>16961.015051085164</c:v>
                </c:pt>
                <c:pt idx="1010">
                  <c:v>16959.141773325788</c:v>
                </c:pt>
                <c:pt idx="1011">
                  <c:v>16957.268197556794</c:v>
                </c:pt>
                <c:pt idx="1012">
                  <c:v>16955.3943237329</c:v>
                </c:pt>
                <c:pt idx="1013">
                  <c:v>16953.52015180884</c:v>
                </c:pt>
                <c:pt idx="1014">
                  <c:v>16951.645681739279</c:v>
                </c:pt>
                <c:pt idx="1015">
                  <c:v>16949.770913478857</c:v>
                </c:pt>
                <c:pt idx="1016">
                  <c:v>16947.895846982225</c:v>
                </c:pt>
                <c:pt idx="1017">
                  <c:v>16946.020482203992</c:v>
                </c:pt>
                <c:pt idx="1018">
                  <c:v>16944.144819098688</c:v>
                </c:pt>
                <c:pt idx="1019">
                  <c:v>16942.268857620904</c:v>
                </c:pt>
                <c:pt idx="1020">
                  <c:v>16940.392597725127</c:v>
                </c:pt>
                <c:pt idx="1021">
                  <c:v>16938.516039365877</c:v>
                </c:pt>
                <c:pt idx="1022">
                  <c:v>16936.639182497605</c:v>
                </c:pt>
                <c:pt idx="1023">
                  <c:v>16934.762027074757</c:v>
                </c:pt>
                <c:pt idx="1024">
                  <c:v>16932.884573051757</c:v>
                </c:pt>
                <c:pt idx="1025">
                  <c:v>16931.006820382965</c:v>
                </c:pt>
                <c:pt idx="1026">
                  <c:v>16929.128769022765</c:v>
                </c:pt>
                <c:pt idx="1027">
                  <c:v>16927.25041892548</c:v>
                </c:pt>
                <c:pt idx="1028">
                  <c:v>16925.371770045418</c:v>
                </c:pt>
                <c:pt idx="1029">
                  <c:v>16923.492822336859</c:v>
                </c:pt>
                <c:pt idx="1030">
                  <c:v>16921.613575754051</c:v>
                </c:pt>
                <c:pt idx="1031">
                  <c:v>16919.73403025122</c:v>
                </c:pt>
                <c:pt idx="1032">
                  <c:v>16917.854185782569</c:v>
                </c:pt>
                <c:pt idx="1033">
                  <c:v>16915.974042302259</c:v>
                </c:pt>
                <c:pt idx="1034">
                  <c:v>16914.093599764452</c:v>
                </c:pt>
                <c:pt idx="1035">
                  <c:v>16912.212858123254</c:v>
                </c:pt>
                <c:pt idx="1036">
                  <c:v>16910.331817332732</c:v>
                </c:pt>
                <c:pt idx="1037">
                  <c:v>16908.450477346996</c:v>
                </c:pt>
                <c:pt idx="1038">
                  <c:v>16906.568838120053</c:v>
                </c:pt>
                <c:pt idx="1039">
                  <c:v>16904.686899605902</c:v>
                </c:pt>
                <c:pt idx="1040">
                  <c:v>16902.80466175855</c:v>
                </c:pt>
                <c:pt idx="1041">
                  <c:v>16900.922124531931</c:v>
                </c:pt>
                <c:pt idx="1042">
                  <c:v>16899.039287879968</c:v>
                </c:pt>
                <c:pt idx="1043">
                  <c:v>16897.156151756601</c:v>
                </c:pt>
                <c:pt idx="1044">
                  <c:v>16895.272716115651</c:v>
                </c:pt>
                <c:pt idx="1045">
                  <c:v>16893.388980910993</c:v>
                </c:pt>
                <c:pt idx="1046">
                  <c:v>16891.504946096415</c:v>
                </c:pt>
                <c:pt idx="1047">
                  <c:v>16889.620611625745</c:v>
                </c:pt>
                <c:pt idx="1048">
                  <c:v>16887.735977452714</c:v>
                </c:pt>
                <c:pt idx="1049">
                  <c:v>16885.851043531085</c:v>
                </c:pt>
                <c:pt idx="1050">
                  <c:v>16883.965809814552</c:v>
                </c:pt>
                <c:pt idx="1051">
                  <c:v>16882.080276256776</c:v>
                </c:pt>
                <c:pt idx="1052">
                  <c:v>16880.19444281144</c:v>
                </c:pt>
                <c:pt idx="1053">
                  <c:v>16878.308309432145</c:v>
                </c:pt>
                <c:pt idx="1054">
                  <c:v>16876.421876072505</c:v>
                </c:pt>
                <c:pt idx="1055">
                  <c:v>16874.53514268608</c:v>
                </c:pt>
                <c:pt idx="1056">
                  <c:v>16872.648109226422</c:v>
                </c:pt>
                <c:pt idx="1057">
                  <c:v>16870.760775647035</c:v>
                </c:pt>
                <c:pt idx="1058">
                  <c:v>16868.8731419014</c:v>
                </c:pt>
                <c:pt idx="1059">
                  <c:v>16866.985207942991</c:v>
                </c:pt>
                <c:pt idx="1060">
                  <c:v>16865.096973725231</c:v>
                </c:pt>
                <c:pt idx="1061">
                  <c:v>16863.208439201531</c:v>
                </c:pt>
                <c:pt idx="1062">
                  <c:v>16861.319604325246</c:v>
                </c:pt>
                <c:pt idx="1063">
                  <c:v>16859.430469049745</c:v>
                </c:pt>
                <c:pt idx="1064">
                  <c:v>16857.541033328351</c:v>
                </c:pt>
                <c:pt idx="1065">
                  <c:v>16855.651297114327</c:v>
                </c:pt>
                <c:pt idx="1066">
                  <c:v>16853.761260360967</c:v>
                </c:pt>
                <c:pt idx="1067">
                  <c:v>16851.870923021495</c:v>
                </c:pt>
                <c:pt idx="1068">
                  <c:v>16849.980285049114</c:v>
                </c:pt>
                <c:pt idx="1069">
                  <c:v>16848.089346396991</c:v>
                </c:pt>
                <c:pt idx="1070">
                  <c:v>16846.198107018317</c:v>
                </c:pt>
                <c:pt idx="1071">
                  <c:v>16844.306566866191</c:v>
                </c:pt>
                <c:pt idx="1072">
                  <c:v>16842.414725893719</c:v>
                </c:pt>
                <c:pt idx="1073">
                  <c:v>16840.522584053953</c:v>
                </c:pt>
                <c:pt idx="1074">
                  <c:v>16838.630141299935</c:v>
                </c:pt>
                <c:pt idx="1075">
                  <c:v>16836.7373975847</c:v>
                </c:pt>
                <c:pt idx="1076">
                  <c:v>16834.844352861201</c:v>
                </c:pt>
                <c:pt idx="1077">
                  <c:v>16832.9510070824</c:v>
                </c:pt>
                <c:pt idx="1078">
                  <c:v>16831.057360201241</c:v>
                </c:pt>
                <c:pt idx="1079">
                  <c:v>16829.163412170601</c:v>
                </c:pt>
                <c:pt idx="1080">
                  <c:v>16827.269162943358</c:v>
                </c:pt>
                <c:pt idx="1081">
                  <c:v>16825.374612472355</c:v>
                </c:pt>
                <c:pt idx="1082">
                  <c:v>16823.479760710408</c:v>
                </c:pt>
                <c:pt idx="1083">
                  <c:v>16821.584607610301</c:v>
                </c:pt>
                <c:pt idx="1084">
                  <c:v>16819.689153124789</c:v>
                </c:pt>
                <c:pt idx="1085">
                  <c:v>16817.793397206591</c:v>
                </c:pt>
                <c:pt idx="1086">
                  <c:v>16815.897339808416</c:v>
                </c:pt>
                <c:pt idx="1087">
                  <c:v>16814.000980882945</c:v>
                </c:pt>
                <c:pt idx="1088">
                  <c:v>16812.104320382798</c:v>
                </c:pt>
                <c:pt idx="1089">
                  <c:v>16810.207358260614</c:v>
                </c:pt>
                <c:pt idx="1090">
                  <c:v>16808.31009446895</c:v>
                </c:pt>
                <c:pt idx="1091">
                  <c:v>16806.412528960376</c:v>
                </c:pt>
                <c:pt idx="1092">
                  <c:v>16804.514661687426</c:v>
                </c:pt>
                <c:pt idx="1093">
                  <c:v>16802.616492602599</c:v>
                </c:pt>
                <c:pt idx="1094">
                  <c:v>16800.718021658351</c:v>
                </c:pt>
                <c:pt idx="1095">
                  <c:v>16798.819248807129</c:v>
                </c:pt>
                <c:pt idx="1096">
                  <c:v>16796.92017400137</c:v>
                </c:pt>
                <c:pt idx="1097">
                  <c:v>16795.020797193429</c:v>
                </c:pt>
                <c:pt idx="1098">
                  <c:v>16793.121118335672</c:v>
                </c:pt>
                <c:pt idx="1099">
                  <c:v>16791.221137380428</c:v>
                </c:pt>
                <c:pt idx="1100">
                  <c:v>16789.320854279998</c:v>
                </c:pt>
                <c:pt idx="1101">
                  <c:v>16787.420268986636</c:v>
                </c:pt>
                <c:pt idx="1102">
                  <c:v>16785.51938145261</c:v>
                </c:pt>
                <c:pt idx="1103">
                  <c:v>16783.618191630099</c:v>
                </c:pt>
                <c:pt idx="1104">
                  <c:v>16781.716699471297</c:v>
                </c:pt>
                <c:pt idx="1105">
                  <c:v>16779.814904928357</c:v>
                </c:pt>
                <c:pt idx="1106">
                  <c:v>16777.91280795342</c:v>
                </c:pt>
                <c:pt idx="1107">
                  <c:v>16776.010408498554</c:v>
                </c:pt>
                <c:pt idx="1108">
                  <c:v>16774.10770651585</c:v>
                </c:pt>
                <c:pt idx="1109">
                  <c:v>16772.204701957318</c:v>
                </c:pt>
                <c:pt idx="1110">
                  <c:v>16770.301394774993</c:v>
                </c:pt>
                <c:pt idx="1111">
                  <c:v>16768.397784920824</c:v>
                </c:pt>
                <c:pt idx="1112">
                  <c:v>16766.493872346775</c:v>
                </c:pt>
                <c:pt idx="1113">
                  <c:v>16764.589657004777</c:v>
                </c:pt>
                <c:pt idx="1114">
                  <c:v>16762.685138846715</c:v>
                </c:pt>
                <c:pt idx="1115">
                  <c:v>16760.780317824454</c:v>
                </c:pt>
                <c:pt idx="1116">
                  <c:v>16758.875193889799</c:v>
                </c:pt>
                <c:pt idx="1117">
                  <c:v>16756.969766994582</c:v>
                </c:pt>
                <c:pt idx="1118">
                  <c:v>16755.064037090568</c:v>
                </c:pt>
                <c:pt idx="1119">
                  <c:v>16753.158004129495</c:v>
                </c:pt>
                <c:pt idx="1120">
                  <c:v>16751.251668063091</c:v>
                </c:pt>
                <c:pt idx="1121">
                  <c:v>16749.345028843018</c:v>
                </c:pt>
                <c:pt idx="1122">
                  <c:v>16747.43808642096</c:v>
                </c:pt>
                <c:pt idx="1123">
                  <c:v>16745.530840748517</c:v>
                </c:pt>
                <c:pt idx="1124">
                  <c:v>16743.623291777316</c:v>
                </c:pt>
                <c:pt idx="1125">
                  <c:v>16741.715439458891</c:v>
                </c:pt>
                <c:pt idx="1126">
                  <c:v>16739.807283744809</c:v>
                </c:pt>
                <c:pt idx="1127">
                  <c:v>16737.898824586551</c:v>
                </c:pt>
                <c:pt idx="1128">
                  <c:v>16735.990061935598</c:v>
                </c:pt>
                <c:pt idx="1129">
                  <c:v>16734.080995743425</c:v>
                </c:pt>
                <c:pt idx="1130">
                  <c:v>16732.17162596143</c:v>
                </c:pt>
                <c:pt idx="1131">
                  <c:v>16730.261952541001</c:v>
                </c:pt>
                <c:pt idx="1132">
                  <c:v>16728.351975433496</c:v>
                </c:pt>
                <c:pt idx="1133">
                  <c:v>16726.441694590263</c:v>
                </c:pt>
                <c:pt idx="1134">
                  <c:v>16724.53110996258</c:v>
                </c:pt>
                <c:pt idx="1135">
                  <c:v>16722.620221501715</c:v>
                </c:pt>
                <c:pt idx="1136">
                  <c:v>16720.709029158927</c:v>
                </c:pt>
                <c:pt idx="1137">
                  <c:v>16718.797532885426</c:v>
                </c:pt>
                <c:pt idx="1138">
                  <c:v>16716.88573263237</c:v>
                </c:pt>
                <c:pt idx="1139">
                  <c:v>16714.973628350926</c:v>
                </c:pt>
                <c:pt idx="1140">
                  <c:v>16713.061219992211</c:v>
                </c:pt>
                <c:pt idx="1141">
                  <c:v>16711.148507507307</c:v>
                </c:pt>
                <c:pt idx="1142">
                  <c:v>16709.235490847281</c:v>
                </c:pt>
                <c:pt idx="1143">
                  <c:v>16707.322169963158</c:v>
                </c:pt>
                <c:pt idx="1144">
                  <c:v>16705.408544805945</c:v>
                </c:pt>
                <c:pt idx="1145">
                  <c:v>16703.494615326621</c:v>
                </c:pt>
                <c:pt idx="1146">
                  <c:v>16701.580381476091</c:v>
                </c:pt>
                <c:pt idx="1147">
                  <c:v>16699.665843205301</c:v>
                </c:pt>
                <c:pt idx="1148">
                  <c:v>16697.751000465098</c:v>
                </c:pt>
                <c:pt idx="1149">
                  <c:v>16695.835853206358</c:v>
                </c:pt>
                <c:pt idx="1150">
                  <c:v>16693.920401379881</c:v>
                </c:pt>
                <c:pt idx="1151">
                  <c:v>16692.004644936467</c:v>
                </c:pt>
                <c:pt idx="1152">
                  <c:v>16690.088583826873</c:v>
                </c:pt>
                <c:pt idx="1153">
                  <c:v>16688.172218001797</c:v>
                </c:pt>
                <c:pt idx="1154">
                  <c:v>16686.255547411976</c:v>
                </c:pt>
                <c:pt idx="1155">
                  <c:v>16684.338572008066</c:v>
                </c:pt>
                <c:pt idx="1156">
                  <c:v>16682.421291740695</c:v>
                </c:pt>
                <c:pt idx="1157">
                  <c:v>16680.50370656047</c:v>
                </c:pt>
                <c:pt idx="1158">
                  <c:v>16678.58581641797</c:v>
                </c:pt>
                <c:pt idx="1159">
                  <c:v>16676.667621263721</c:v>
                </c:pt>
                <c:pt idx="1160">
                  <c:v>16674.749121048266</c:v>
                </c:pt>
                <c:pt idx="1161">
                  <c:v>16672.830315722069</c:v>
                </c:pt>
                <c:pt idx="1162">
                  <c:v>16670.911205235585</c:v>
                </c:pt>
                <c:pt idx="1163">
                  <c:v>16668.991789539254</c:v>
                </c:pt>
                <c:pt idx="1164">
                  <c:v>16667.072068583428</c:v>
                </c:pt>
                <c:pt idx="1165">
                  <c:v>16665.152042318496</c:v>
                </c:pt>
                <c:pt idx="1166">
                  <c:v>16663.231710694799</c:v>
                </c:pt>
                <c:pt idx="1167">
                  <c:v>16661.3110736626</c:v>
                </c:pt>
                <c:pt idx="1168">
                  <c:v>16659.3901311722</c:v>
                </c:pt>
                <c:pt idx="1169">
                  <c:v>16657.468883173828</c:v>
                </c:pt>
                <c:pt idx="1170">
                  <c:v>16655.547329617661</c:v>
                </c:pt>
                <c:pt idx="1171">
                  <c:v>16653.62547045391</c:v>
                </c:pt>
                <c:pt idx="1172">
                  <c:v>16651.703305632709</c:v>
                </c:pt>
                <c:pt idx="1173">
                  <c:v>16649.780835104175</c:v>
                </c:pt>
                <c:pt idx="1174">
                  <c:v>16647.858058818361</c:v>
                </c:pt>
                <c:pt idx="1175">
                  <c:v>16645.934976725366</c:v>
                </c:pt>
                <c:pt idx="1176">
                  <c:v>16644.011588775182</c:v>
                </c:pt>
                <c:pt idx="1177">
                  <c:v>16642.087894917819</c:v>
                </c:pt>
                <c:pt idx="1178">
                  <c:v>16640.163895103207</c:v>
                </c:pt>
                <c:pt idx="1179">
                  <c:v>16638.239589281267</c:v>
                </c:pt>
                <c:pt idx="1180">
                  <c:v>16636.314977401933</c:v>
                </c:pt>
                <c:pt idx="1181">
                  <c:v>16634.390059415055</c:v>
                </c:pt>
                <c:pt idx="1182">
                  <c:v>16632.464835270464</c:v>
                </c:pt>
                <c:pt idx="1183">
                  <c:v>16630.539304917947</c:v>
                </c:pt>
                <c:pt idx="1184">
                  <c:v>16628.613468307292</c:v>
                </c:pt>
                <c:pt idx="1185">
                  <c:v>16626.68732538824</c:v>
                </c:pt>
                <c:pt idx="1186">
                  <c:v>16624.7608761105</c:v>
                </c:pt>
                <c:pt idx="1187">
                  <c:v>16622.834120423726</c:v>
                </c:pt>
                <c:pt idx="1188">
                  <c:v>16620.9070582776</c:v>
                </c:pt>
                <c:pt idx="1189">
                  <c:v>16618.979689621701</c:v>
                </c:pt>
                <c:pt idx="1190">
                  <c:v>16617.052014405635</c:v>
                </c:pt>
                <c:pt idx="1191">
                  <c:v>16615.124032578948</c:v>
                </c:pt>
                <c:pt idx="1192">
                  <c:v>16613.19574409115</c:v>
                </c:pt>
                <c:pt idx="1193">
                  <c:v>16611.26714889174</c:v>
                </c:pt>
                <c:pt idx="1194">
                  <c:v>16609.338246930172</c:v>
                </c:pt>
                <c:pt idx="1195">
                  <c:v>16607.409038155867</c:v>
                </c:pt>
                <c:pt idx="1196">
                  <c:v>16605.479522518232</c:v>
                </c:pt>
                <c:pt idx="1197">
                  <c:v>16603.549699966596</c:v>
                </c:pt>
                <c:pt idx="1198">
                  <c:v>16601.619570450319</c:v>
                </c:pt>
                <c:pt idx="1199">
                  <c:v>16599.689133918699</c:v>
                </c:pt>
                <c:pt idx="1200">
                  <c:v>16597.758390320989</c:v>
                </c:pt>
                <c:pt idx="1201">
                  <c:v>16595.827339606425</c:v>
                </c:pt>
                <c:pt idx="1202">
                  <c:v>16593.895981724218</c:v>
                </c:pt>
                <c:pt idx="1203">
                  <c:v>16591.964316623529</c:v>
                </c:pt>
                <c:pt idx="1204">
                  <c:v>16590.032344253501</c:v>
                </c:pt>
                <c:pt idx="1205">
                  <c:v>16588.100064563241</c:v>
                </c:pt>
                <c:pt idx="1206">
                  <c:v>16586.167477501825</c:v>
                </c:pt>
                <c:pt idx="1207">
                  <c:v>16584.2345830183</c:v>
                </c:pt>
                <c:pt idx="1208">
                  <c:v>16582.301381061661</c:v>
                </c:pt>
                <c:pt idx="1209">
                  <c:v>16580.367871580911</c:v>
                </c:pt>
                <c:pt idx="1210">
                  <c:v>16578.434054524983</c:v>
                </c:pt>
                <c:pt idx="1211">
                  <c:v>16576.499929842787</c:v>
                </c:pt>
                <c:pt idx="1212">
                  <c:v>16574.565497483221</c:v>
                </c:pt>
                <c:pt idx="1213">
                  <c:v>16572.63075739512</c:v>
                </c:pt>
                <c:pt idx="1214">
                  <c:v>16570.695709527317</c:v>
                </c:pt>
                <c:pt idx="1215">
                  <c:v>16568.760353828591</c:v>
                </c:pt>
                <c:pt idx="1216">
                  <c:v>16566.8246902477</c:v>
                </c:pt>
                <c:pt idx="1217">
                  <c:v>16564.888718733349</c:v>
                </c:pt>
                <c:pt idx="1218">
                  <c:v>16562.952439234254</c:v>
                </c:pt>
                <c:pt idx="1219">
                  <c:v>16561.015851699049</c:v>
                </c:pt>
                <c:pt idx="1220">
                  <c:v>16559.078956076362</c:v>
                </c:pt>
                <c:pt idx="1221">
                  <c:v>16557.141752314808</c:v>
                </c:pt>
                <c:pt idx="1222">
                  <c:v>16555.204240362917</c:v>
                </c:pt>
                <c:pt idx="1223">
                  <c:v>16553.266420169242</c:v>
                </c:pt>
                <c:pt idx="1224">
                  <c:v>16551.328291682261</c:v>
                </c:pt>
                <c:pt idx="1225">
                  <c:v>16549.38985485044</c:v>
                </c:pt>
                <c:pt idx="1226">
                  <c:v>16547.451109622212</c:v>
                </c:pt>
                <c:pt idx="1227">
                  <c:v>16545.512055945961</c:v>
                </c:pt>
                <c:pt idx="1228">
                  <c:v>16543.572693770078</c:v>
                </c:pt>
                <c:pt idx="1229">
                  <c:v>16541.633023042876</c:v>
                </c:pt>
                <c:pt idx="1230">
                  <c:v>16539.693043712661</c:v>
                </c:pt>
                <c:pt idx="1231">
                  <c:v>16537.752755727703</c:v>
                </c:pt>
                <c:pt idx="1232">
                  <c:v>16535.812159036213</c:v>
                </c:pt>
                <c:pt idx="1233">
                  <c:v>16533.871253586422</c:v>
                </c:pt>
                <c:pt idx="1234">
                  <c:v>16531.930039326486</c:v>
                </c:pt>
                <c:pt idx="1235">
                  <c:v>16529.988516204554</c:v>
                </c:pt>
                <c:pt idx="1236">
                  <c:v>16528.046684168698</c:v>
                </c:pt>
                <c:pt idx="1237">
                  <c:v>16526.10454316701</c:v>
                </c:pt>
                <c:pt idx="1238">
                  <c:v>16524.162093147519</c:v>
                </c:pt>
                <c:pt idx="1239">
                  <c:v>16522.219334058242</c:v>
                </c:pt>
                <c:pt idx="1240">
                  <c:v>16520.276265847122</c:v>
                </c:pt>
                <c:pt idx="1241">
                  <c:v>16518.332888462141</c:v>
                </c:pt>
                <c:pt idx="1242">
                  <c:v>16516.389201851161</c:v>
                </c:pt>
                <c:pt idx="1243">
                  <c:v>16514.445205962093</c:v>
                </c:pt>
                <c:pt idx="1244">
                  <c:v>16512.50090074274</c:v>
                </c:pt>
                <c:pt idx="1245">
                  <c:v>16510.556286140916</c:v>
                </c:pt>
                <c:pt idx="1246">
                  <c:v>16508.61136210441</c:v>
                </c:pt>
                <c:pt idx="1247">
                  <c:v>16506.66612858095</c:v>
                </c:pt>
                <c:pt idx="1248">
                  <c:v>16504.720585518244</c:v>
                </c:pt>
                <c:pt idx="1249">
                  <c:v>16502.77473286396</c:v>
                </c:pt>
                <c:pt idx="1250">
                  <c:v>16500.828570565747</c:v>
                </c:pt>
                <c:pt idx="1251">
                  <c:v>16498.882098571208</c:v>
                </c:pt>
                <c:pt idx="1252">
                  <c:v>16496.935316827916</c:v>
                </c:pt>
                <c:pt idx="1253">
                  <c:v>16494.988225283418</c:v>
                </c:pt>
                <c:pt idx="1254">
                  <c:v>16493.040823885185</c:v>
                </c:pt>
                <c:pt idx="1255">
                  <c:v>16491.09311258074</c:v>
                </c:pt>
                <c:pt idx="1256">
                  <c:v>16489.145091317489</c:v>
                </c:pt>
                <c:pt idx="1257">
                  <c:v>16487.196760042851</c:v>
                </c:pt>
                <c:pt idx="1258">
                  <c:v>16485.248118704203</c:v>
                </c:pt>
                <c:pt idx="1259">
                  <c:v>16483.299167248857</c:v>
                </c:pt>
                <c:pt idx="1260">
                  <c:v>16481.349905624149</c:v>
                </c:pt>
                <c:pt idx="1261">
                  <c:v>16479.400333777336</c:v>
                </c:pt>
                <c:pt idx="1262">
                  <c:v>16477.450451655659</c:v>
                </c:pt>
                <c:pt idx="1263">
                  <c:v>16475.500259206314</c:v>
                </c:pt>
                <c:pt idx="1264">
                  <c:v>16473.549756376484</c:v>
                </c:pt>
                <c:pt idx="1265">
                  <c:v>16471.598943113309</c:v>
                </c:pt>
                <c:pt idx="1266">
                  <c:v>16469.647819363883</c:v>
                </c:pt>
                <c:pt idx="1267">
                  <c:v>16467.696385075265</c:v>
                </c:pt>
                <c:pt idx="1268">
                  <c:v>16465.744640194509</c:v>
                </c:pt>
                <c:pt idx="1269">
                  <c:v>16463.792584668612</c:v>
                </c:pt>
                <c:pt idx="1270">
                  <c:v>16461.840218444522</c:v>
                </c:pt>
                <c:pt idx="1271">
                  <c:v>16459.887541469208</c:v>
                </c:pt>
                <c:pt idx="1272">
                  <c:v>16457.934553689545</c:v>
                </c:pt>
                <c:pt idx="1273">
                  <c:v>16455.981255052404</c:v>
                </c:pt>
                <c:pt idx="1274">
                  <c:v>16454.027645504615</c:v>
                </c:pt>
                <c:pt idx="1275">
                  <c:v>16452.07372499297</c:v>
                </c:pt>
                <c:pt idx="1276">
                  <c:v>16450.119493464255</c:v>
                </c:pt>
                <c:pt idx="1277">
                  <c:v>16448.164950865168</c:v>
                </c:pt>
                <c:pt idx="1278">
                  <c:v>16446.21009714243</c:v>
                </c:pt>
                <c:pt idx="1279">
                  <c:v>16444.2549322427</c:v>
                </c:pt>
                <c:pt idx="1280">
                  <c:v>16442.299456112585</c:v>
                </c:pt>
                <c:pt idx="1281">
                  <c:v>16440.34366869869</c:v>
                </c:pt>
                <c:pt idx="1282">
                  <c:v>16438.387569947572</c:v>
                </c:pt>
                <c:pt idx="1283">
                  <c:v>16436.431159805761</c:v>
                </c:pt>
                <c:pt idx="1284">
                  <c:v>16434.474438219753</c:v>
                </c:pt>
                <c:pt idx="1285">
                  <c:v>16432.51740513599</c:v>
                </c:pt>
                <c:pt idx="1286">
                  <c:v>16430.56006050088</c:v>
                </c:pt>
                <c:pt idx="1287">
                  <c:v>16428.602404260833</c:v>
                </c:pt>
                <c:pt idx="1288">
                  <c:v>16426.644436362196</c:v>
                </c:pt>
                <c:pt idx="1289">
                  <c:v>16424.686156751279</c:v>
                </c:pt>
                <c:pt idx="1290">
                  <c:v>16422.727565374367</c:v>
                </c:pt>
                <c:pt idx="1291">
                  <c:v>16420.76866217771</c:v>
                </c:pt>
                <c:pt idx="1292">
                  <c:v>16418.809447107524</c:v>
                </c:pt>
                <c:pt idx="1293">
                  <c:v>16416.849920109988</c:v>
                </c:pt>
                <c:pt idx="1294">
                  <c:v>16414.890081131249</c:v>
                </c:pt>
                <c:pt idx="1295">
                  <c:v>16412.929930117411</c:v>
                </c:pt>
                <c:pt idx="1296">
                  <c:v>16410.969467014551</c:v>
                </c:pt>
                <c:pt idx="1297">
                  <c:v>16409.008691768704</c:v>
                </c:pt>
                <c:pt idx="1298">
                  <c:v>16407.047604325893</c:v>
                </c:pt>
                <c:pt idx="1299">
                  <c:v>16405.086204632065</c:v>
                </c:pt>
                <c:pt idx="1300">
                  <c:v>16403.124492633171</c:v>
                </c:pt>
                <c:pt idx="1301">
                  <c:v>16401.162468275106</c:v>
                </c:pt>
                <c:pt idx="1302">
                  <c:v>16399.200131503741</c:v>
                </c:pt>
                <c:pt idx="1303">
                  <c:v>16397.237482264918</c:v>
                </c:pt>
                <c:pt idx="1304">
                  <c:v>16395.274520504401</c:v>
                </c:pt>
                <c:pt idx="1305">
                  <c:v>16393.311246167963</c:v>
                </c:pt>
                <c:pt idx="1306">
                  <c:v>16391.347659201358</c:v>
                </c:pt>
                <c:pt idx="1307">
                  <c:v>16389.383759550259</c:v>
                </c:pt>
                <c:pt idx="1308">
                  <c:v>16387.419547160313</c:v>
                </c:pt>
                <c:pt idx="1309">
                  <c:v>16385.455021977152</c:v>
                </c:pt>
                <c:pt idx="1310">
                  <c:v>16383.490183946347</c:v>
                </c:pt>
                <c:pt idx="1311">
                  <c:v>16381.525033013468</c:v>
                </c:pt>
                <c:pt idx="1312">
                  <c:v>16379.55956912402</c:v>
                </c:pt>
                <c:pt idx="1313">
                  <c:v>16377.59379222349</c:v>
                </c:pt>
                <c:pt idx="1314">
                  <c:v>16375.62770225731</c:v>
                </c:pt>
                <c:pt idx="1315">
                  <c:v>16373.661299170903</c:v>
                </c:pt>
                <c:pt idx="1316">
                  <c:v>16371.694582909631</c:v>
                </c:pt>
                <c:pt idx="1317">
                  <c:v>16369.727553418839</c:v>
                </c:pt>
                <c:pt idx="1318">
                  <c:v>16367.760210643828</c:v>
                </c:pt>
                <c:pt idx="1319">
                  <c:v>16365.792554529871</c:v>
                </c:pt>
                <c:pt idx="1320">
                  <c:v>16363.824585022199</c:v>
                </c:pt>
                <c:pt idx="1321">
                  <c:v>16361.856302065999</c:v>
                </c:pt>
                <c:pt idx="1322">
                  <c:v>16359.887705606448</c:v>
                </c:pt>
                <c:pt idx="1323">
                  <c:v>16357.918795588657</c:v>
                </c:pt>
                <c:pt idx="1324">
                  <c:v>16355.94957195773</c:v>
                </c:pt>
                <c:pt idx="1325">
                  <c:v>16353.980034658709</c:v>
                </c:pt>
                <c:pt idx="1326">
                  <c:v>16352.010183636628</c:v>
                </c:pt>
                <c:pt idx="1327">
                  <c:v>16350.040018836453</c:v>
                </c:pt>
                <c:pt idx="1328">
                  <c:v>16348.06954020314</c:v>
                </c:pt>
                <c:pt idx="1329">
                  <c:v>16346.09874768159</c:v>
                </c:pt>
                <c:pt idx="1330">
                  <c:v>16344.127641216704</c:v>
                </c:pt>
                <c:pt idx="1331">
                  <c:v>16342.156220753288</c:v>
                </c:pt>
                <c:pt idx="1332">
                  <c:v>16340.184486236172</c:v>
                </c:pt>
                <c:pt idx="1333">
                  <c:v>16338.212437610111</c:v>
                </c:pt>
                <c:pt idx="1334">
                  <c:v>16336.240074819854</c:v>
                </c:pt>
                <c:pt idx="1335">
                  <c:v>16334.26739781007</c:v>
                </c:pt>
                <c:pt idx="1336">
                  <c:v>16332.294406525443</c:v>
                </c:pt>
                <c:pt idx="1337">
                  <c:v>16330.32110091058</c:v>
                </c:pt>
                <c:pt idx="1338">
                  <c:v>16328.347480910083</c:v>
                </c:pt>
                <c:pt idx="1339">
                  <c:v>16326.373546468491</c:v>
                </c:pt>
                <c:pt idx="1340">
                  <c:v>16324.39929753033</c:v>
                </c:pt>
                <c:pt idx="1341">
                  <c:v>16322.42473404008</c:v>
                </c:pt>
                <c:pt idx="1342">
                  <c:v>16320.449855942183</c:v>
                </c:pt>
                <c:pt idx="1343">
                  <c:v>16318.474663181038</c:v>
                </c:pt>
                <c:pt idx="1344">
                  <c:v>16316.499155701031</c:v>
                </c:pt>
                <c:pt idx="1345">
                  <c:v>16314.523333446477</c:v>
                </c:pt>
                <c:pt idx="1346">
                  <c:v>16312.547196361689</c:v>
                </c:pt>
                <c:pt idx="1347">
                  <c:v>16310.57074439093</c:v>
                </c:pt>
                <c:pt idx="1348">
                  <c:v>16308.59397747842</c:v>
                </c:pt>
                <c:pt idx="1349">
                  <c:v>16306.616895568348</c:v>
                </c:pt>
                <c:pt idx="1350">
                  <c:v>16304.639498604873</c:v>
                </c:pt>
                <c:pt idx="1351">
                  <c:v>16302.661786532102</c:v>
                </c:pt>
                <c:pt idx="1352">
                  <c:v>16300.68375929411</c:v>
                </c:pt>
                <c:pt idx="1353">
                  <c:v>16298.705416834962</c:v>
                </c:pt>
                <c:pt idx="1354">
                  <c:v>16296.726759098639</c:v>
                </c:pt>
                <c:pt idx="1355">
                  <c:v>16294.747786029131</c:v>
                </c:pt>
                <c:pt idx="1356">
                  <c:v>16292.768497570372</c:v>
                </c:pt>
                <c:pt idx="1357">
                  <c:v>16290.788893666228</c:v>
                </c:pt>
                <c:pt idx="1358">
                  <c:v>16288.808974260599</c:v>
                </c:pt>
                <c:pt idx="1359">
                  <c:v>16286.828739297289</c:v>
                </c:pt>
                <c:pt idx="1360">
                  <c:v>16284.84818872008</c:v>
                </c:pt>
                <c:pt idx="1361">
                  <c:v>16282.867322472728</c:v>
                </c:pt>
                <c:pt idx="1362">
                  <c:v>16280.886140498938</c:v>
                </c:pt>
                <c:pt idx="1363">
                  <c:v>16278.904642742411</c:v>
                </c:pt>
                <c:pt idx="1364">
                  <c:v>16276.92282914675</c:v>
                </c:pt>
                <c:pt idx="1365">
                  <c:v>16274.940699655581</c:v>
                </c:pt>
                <c:pt idx="1366">
                  <c:v>16272.958254212463</c:v>
                </c:pt>
                <c:pt idx="1367">
                  <c:v>16270.975492760917</c:v>
                </c:pt>
                <c:pt idx="1368">
                  <c:v>16268.99241524444</c:v>
                </c:pt>
                <c:pt idx="1369">
                  <c:v>16267.009021606489</c:v>
                </c:pt>
                <c:pt idx="1370">
                  <c:v>16265.025311790478</c:v>
                </c:pt>
                <c:pt idx="1371">
                  <c:v>16263.041285739784</c:v>
                </c:pt>
                <c:pt idx="1372">
                  <c:v>16261.056943397749</c:v>
                </c:pt>
                <c:pt idx="1373">
                  <c:v>16259.07228470768</c:v>
                </c:pt>
                <c:pt idx="1374">
                  <c:v>16257.087309612851</c:v>
                </c:pt>
                <c:pt idx="1375">
                  <c:v>16255.102018056472</c:v>
                </c:pt>
                <c:pt idx="1376">
                  <c:v>16253.11640998176</c:v>
                </c:pt>
                <c:pt idx="1377">
                  <c:v>16251.130485331863</c:v>
                </c:pt>
                <c:pt idx="1378">
                  <c:v>16249.144244049892</c:v>
                </c:pt>
                <c:pt idx="1379">
                  <c:v>16247.157686078928</c:v>
                </c:pt>
                <c:pt idx="1380">
                  <c:v>16245.17081136203</c:v>
                </c:pt>
                <c:pt idx="1381">
                  <c:v>16243.18361984219</c:v>
                </c:pt>
                <c:pt idx="1382">
                  <c:v>16241.196111462377</c:v>
                </c:pt>
                <c:pt idx="1383">
                  <c:v>16239.208286165542</c:v>
                </c:pt>
                <c:pt idx="1384">
                  <c:v>16237.22014389455</c:v>
                </c:pt>
                <c:pt idx="1385">
                  <c:v>16235.231684592272</c:v>
                </c:pt>
                <c:pt idx="1386">
                  <c:v>16233.242908201524</c:v>
                </c:pt>
                <c:pt idx="1387">
                  <c:v>16231.253814665068</c:v>
                </c:pt>
                <c:pt idx="1388">
                  <c:v>16229.264403925679</c:v>
                </c:pt>
                <c:pt idx="1389">
                  <c:v>16227.27467592605</c:v>
                </c:pt>
                <c:pt idx="1390">
                  <c:v>16225.284630608849</c:v>
                </c:pt>
                <c:pt idx="1391">
                  <c:v>16223.294267916694</c:v>
                </c:pt>
                <c:pt idx="1392">
                  <c:v>16221.303587792179</c:v>
                </c:pt>
                <c:pt idx="1393">
                  <c:v>16219.31259017788</c:v>
                </c:pt>
                <c:pt idx="1394">
                  <c:v>16217.321275016282</c:v>
                </c:pt>
                <c:pt idx="1395">
                  <c:v>16215.329642249882</c:v>
                </c:pt>
                <c:pt idx="1396">
                  <c:v>16213.337691821111</c:v>
                </c:pt>
                <c:pt idx="1397">
                  <c:v>16211.345423672377</c:v>
                </c:pt>
                <c:pt idx="1398">
                  <c:v>16209.352837746041</c:v>
                </c:pt>
                <c:pt idx="1399">
                  <c:v>16207.359933984424</c:v>
                </c:pt>
                <c:pt idx="1400">
                  <c:v>16205.366712329829</c:v>
                </c:pt>
                <c:pt idx="1401">
                  <c:v>16203.373172724478</c:v>
                </c:pt>
                <c:pt idx="1402">
                  <c:v>16201.379315110609</c:v>
                </c:pt>
                <c:pt idx="1403">
                  <c:v>16199.385139430386</c:v>
                </c:pt>
                <c:pt idx="1404">
                  <c:v>16197.390645625937</c:v>
                </c:pt>
                <c:pt idx="1405">
                  <c:v>16195.395833639366</c:v>
                </c:pt>
                <c:pt idx="1406">
                  <c:v>16193.40070341273</c:v>
                </c:pt>
                <c:pt idx="1407">
                  <c:v>16191.405254888041</c:v>
                </c:pt>
                <c:pt idx="1408">
                  <c:v>16189.40948800729</c:v>
                </c:pt>
                <c:pt idx="1409">
                  <c:v>16187.413402712424</c:v>
                </c:pt>
                <c:pt idx="1410">
                  <c:v>16185.416998945328</c:v>
                </c:pt>
                <c:pt idx="1411">
                  <c:v>16183.420276647877</c:v>
                </c:pt>
                <c:pt idx="1412">
                  <c:v>16181.423235761909</c:v>
                </c:pt>
                <c:pt idx="1413">
                  <c:v>16179.425876229197</c:v>
                </c:pt>
                <c:pt idx="1414">
                  <c:v>16177.428197991509</c:v>
                </c:pt>
                <c:pt idx="1415">
                  <c:v>16175.43020099054</c:v>
                </c:pt>
                <c:pt idx="1416">
                  <c:v>16173.431885167971</c:v>
                </c:pt>
                <c:pt idx="1417">
                  <c:v>16171.433250465439</c:v>
                </c:pt>
                <c:pt idx="1418">
                  <c:v>16169.434296824531</c:v>
                </c:pt>
                <c:pt idx="1419">
                  <c:v>16167.4350241868</c:v>
                </c:pt>
                <c:pt idx="1420">
                  <c:v>16165.435432493778</c:v>
                </c:pt>
                <c:pt idx="1421">
                  <c:v>16163.435521686941</c:v>
                </c:pt>
                <c:pt idx="1422">
                  <c:v>16161.435291707718</c:v>
                </c:pt>
                <c:pt idx="1423">
                  <c:v>16159.434742497522</c:v>
                </c:pt>
                <c:pt idx="1424">
                  <c:v>16157.433873997708</c:v>
                </c:pt>
                <c:pt idx="1425">
                  <c:v>16155.432686149599</c:v>
                </c:pt>
                <c:pt idx="1426">
                  <c:v>16153.431178894492</c:v>
                </c:pt>
                <c:pt idx="1427">
                  <c:v>16151.429352173613</c:v>
                </c:pt>
                <c:pt idx="1428">
                  <c:v>16149.427205928178</c:v>
                </c:pt>
                <c:pt idx="1429">
                  <c:v>16147.424740099372</c:v>
                </c:pt>
                <c:pt idx="1430">
                  <c:v>16145.421954628287</c:v>
                </c:pt>
                <c:pt idx="1431">
                  <c:v>16143.418849456029</c:v>
                </c:pt>
                <c:pt idx="1432">
                  <c:v>16141.415424523659</c:v>
                </c:pt>
                <c:pt idx="1433">
                  <c:v>16139.411679772171</c:v>
                </c:pt>
                <c:pt idx="1434">
                  <c:v>16137.407615142551</c:v>
                </c:pt>
                <c:pt idx="1435">
                  <c:v>16135.40323057571</c:v>
                </c:pt>
                <c:pt idx="1436">
                  <c:v>16133.39852601255</c:v>
                </c:pt>
                <c:pt idx="1437">
                  <c:v>16131.39350139393</c:v>
                </c:pt>
                <c:pt idx="1438">
                  <c:v>16129.388156660658</c:v>
                </c:pt>
                <c:pt idx="1439">
                  <c:v>16127.382491753509</c:v>
                </c:pt>
                <c:pt idx="1440">
                  <c:v>16125.376506613218</c:v>
                </c:pt>
                <c:pt idx="1441">
                  <c:v>16123.370201180491</c:v>
                </c:pt>
                <c:pt idx="1442">
                  <c:v>16121.363575395962</c:v>
                </c:pt>
                <c:pt idx="1443">
                  <c:v>16119.356629200247</c:v>
                </c:pt>
                <c:pt idx="1444">
                  <c:v>16117.349362533952</c:v>
                </c:pt>
                <c:pt idx="1445">
                  <c:v>16115.341775337582</c:v>
                </c:pt>
                <c:pt idx="1446">
                  <c:v>16113.333867551644</c:v>
                </c:pt>
                <c:pt idx="1447">
                  <c:v>16111.3256391166</c:v>
                </c:pt>
                <c:pt idx="1448">
                  <c:v>16109.317089972858</c:v>
                </c:pt>
                <c:pt idx="1449">
                  <c:v>16107.308220060808</c:v>
                </c:pt>
                <c:pt idx="1450">
                  <c:v>16105.29902932078</c:v>
                </c:pt>
                <c:pt idx="1451">
                  <c:v>16103.28951769308</c:v>
                </c:pt>
                <c:pt idx="1452">
                  <c:v>16101.27968511795</c:v>
                </c:pt>
                <c:pt idx="1453">
                  <c:v>16099.269531535621</c:v>
                </c:pt>
                <c:pt idx="1454">
                  <c:v>16097.259056886262</c:v>
                </c:pt>
                <c:pt idx="1455">
                  <c:v>16095.248261110024</c:v>
                </c:pt>
                <c:pt idx="1456">
                  <c:v>16093.237144146991</c:v>
                </c:pt>
                <c:pt idx="1457">
                  <c:v>16091.22570593723</c:v>
                </c:pt>
                <c:pt idx="1458">
                  <c:v>16089.21394642075</c:v>
                </c:pt>
                <c:pt idx="1459">
                  <c:v>16087.201865537541</c:v>
                </c:pt>
                <c:pt idx="1460">
                  <c:v>16085.189463227531</c:v>
                </c:pt>
                <c:pt idx="1461">
                  <c:v>16083.176739430621</c:v>
                </c:pt>
                <c:pt idx="1462">
                  <c:v>16081.163694086657</c:v>
                </c:pt>
                <c:pt idx="1463">
                  <c:v>16079.15032713547</c:v>
                </c:pt>
                <c:pt idx="1464">
                  <c:v>16077.136638516842</c:v>
                </c:pt>
                <c:pt idx="1465">
                  <c:v>16075.122628170482</c:v>
                </c:pt>
                <c:pt idx="1466">
                  <c:v>16073.108296036111</c:v>
                </c:pt>
                <c:pt idx="1467">
                  <c:v>16071.093642053373</c:v>
                </c:pt>
                <c:pt idx="1468">
                  <c:v>16069.07866616188</c:v>
                </c:pt>
                <c:pt idx="1469">
                  <c:v>16067.063368301222</c:v>
                </c:pt>
                <c:pt idx="1470">
                  <c:v>16065.047748410914</c:v>
                </c:pt>
                <c:pt idx="1471">
                  <c:v>16063.03180643045</c:v>
                </c:pt>
                <c:pt idx="1472">
                  <c:v>16061.01554229929</c:v>
                </c:pt>
                <c:pt idx="1473">
                  <c:v>16058.998955956849</c:v>
                </c:pt>
                <c:pt idx="1474">
                  <c:v>16056.982047342492</c:v>
                </c:pt>
                <c:pt idx="1475">
                  <c:v>16054.96481639555</c:v>
                </c:pt>
                <c:pt idx="1476">
                  <c:v>16052.94726305531</c:v>
                </c:pt>
                <c:pt idx="1477">
                  <c:v>16050.92938726102</c:v>
                </c:pt>
                <c:pt idx="1478">
                  <c:v>16048.911188951903</c:v>
                </c:pt>
                <c:pt idx="1479">
                  <c:v>16046.892668067097</c:v>
                </c:pt>
                <c:pt idx="1480">
                  <c:v>16044.873824545761</c:v>
                </c:pt>
                <c:pt idx="1481">
                  <c:v>16042.854658326962</c:v>
                </c:pt>
                <c:pt idx="1482">
                  <c:v>16040.835169349741</c:v>
                </c:pt>
                <c:pt idx="1483">
                  <c:v>16038.815357553111</c:v>
                </c:pt>
                <c:pt idx="1484">
                  <c:v>16036.795222876031</c:v>
                </c:pt>
                <c:pt idx="1485">
                  <c:v>16034.774765257422</c:v>
                </c:pt>
                <c:pt idx="1486">
                  <c:v>16032.75398463616</c:v>
                </c:pt>
                <c:pt idx="1487">
                  <c:v>16030.732880951091</c:v>
                </c:pt>
                <c:pt idx="1488">
                  <c:v>16028.711454141012</c:v>
                </c:pt>
                <c:pt idx="1489">
                  <c:v>16026.68970414467</c:v>
                </c:pt>
                <c:pt idx="1490">
                  <c:v>16024.667630900789</c:v>
                </c:pt>
                <c:pt idx="1491">
                  <c:v>16022.645234348051</c:v>
                </c:pt>
                <c:pt idx="1492">
                  <c:v>16020.62251442506</c:v>
                </c:pt>
                <c:pt idx="1493">
                  <c:v>16018.599471070442</c:v>
                </c:pt>
                <c:pt idx="1494">
                  <c:v>16016.576104222719</c:v>
                </c:pt>
                <c:pt idx="1495">
                  <c:v>16014.55241382042</c:v>
                </c:pt>
                <c:pt idx="1496">
                  <c:v>16012.528399802</c:v>
                </c:pt>
                <c:pt idx="1497">
                  <c:v>16010.504062105883</c:v>
                </c:pt>
                <c:pt idx="1498">
                  <c:v>16008.47940067046</c:v>
                </c:pt>
                <c:pt idx="1499">
                  <c:v>16006.454415434069</c:v>
                </c:pt>
                <c:pt idx="1500">
                  <c:v>16004.429106335019</c:v>
                </c:pt>
                <c:pt idx="1501">
                  <c:v>16002.403473311562</c:v>
                </c:pt>
                <c:pt idx="1502">
                  <c:v>16000.377516301911</c:v>
                </c:pt>
                <c:pt idx="1503">
                  <c:v>15998.351235244247</c:v>
                </c:pt>
                <c:pt idx="1504">
                  <c:v>15996.32463007671</c:v>
                </c:pt>
                <c:pt idx="1505">
                  <c:v>15994.297700737379</c:v>
                </c:pt>
                <c:pt idx="1506">
                  <c:v>15992.270447164321</c:v>
                </c:pt>
                <c:pt idx="1507">
                  <c:v>15990.242869295533</c:v>
                </c:pt>
                <c:pt idx="1508">
                  <c:v>15988.214967068972</c:v>
                </c:pt>
                <c:pt idx="1509">
                  <c:v>15986.186740422581</c:v>
                </c:pt>
                <c:pt idx="1510">
                  <c:v>15984.158189294227</c:v>
                </c:pt>
                <c:pt idx="1511">
                  <c:v>15982.129313621768</c:v>
                </c:pt>
                <c:pt idx="1512">
                  <c:v>15980.100113342991</c:v>
                </c:pt>
                <c:pt idx="1513">
                  <c:v>15978.070588395662</c:v>
                </c:pt>
                <c:pt idx="1514">
                  <c:v>15976.040738717482</c:v>
                </c:pt>
                <c:pt idx="1515">
                  <c:v>15974.010564246129</c:v>
                </c:pt>
                <c:pt idx="1516">
                  <c:v>15971.98006491924</c:v>
                </c:pt>
                <c:pt idx="1517">
                  <c:v>15969.94924067439</c:v>
                </c:pt>
                <c:pt idx="1518">
                  <c:v>15967.918091449141</c:v>
                </c:pt>
                <c:pt idx="1519">
                  <c:v>15965.886617180979</c:v>
                </c:pt>
                <c:pt idx="1520">
                  <c:v>15963.854817807371</c:v>
                </c:pt>
                <c:pt idx="1521">
                  <c:v>15961.822693265738</c:v>
                </c:pt>
                <c:pt idx="1522">
                  <c:v>15959.79024349346</c:v>
                </c:pt>
                <c:pt idx="1523">
                  <c:v>15957.757468427862</c:v>
                </c:pt>
                <c:pt idx="1524">
                  <c:v>15955.724368006244</c:v>
                </c:pt>
                <c:pt idx="1525">
                  <c:v>15953.690942165851</c:v>
                </c:pt>
                <c:pt idx="1526">
                  <c:v>15951.657190843878</c:v>
                </c:pt>
                <c:pt idx="1527">
                  <c:v>15949.623113977508</c:v>
                </c:pt>
                <c:pt idx="1528">
                  <c:v>15947.588711503849</c:v>
                </c:pt>
                <c:pt idx="1529">
                  <c:v>15945.553983359991</c:v>
                </c:pt>
                <c:pt idx="1530">
                  <c:v>15943.518929482949</c:v>
                </c:pt>
                <c:pt idx="1531">
                  <c:v>15941.483549809742</c:v>
                </c:pt>
                <c:pt idx="1532">
                  <c:v>15939.4478442773</c:v>
                </c:pt>
                <c:pt idx="1533">
                  <c:v>15937.411812822542</c:v>
                </c:pt>
                <c:pt idx="1534">
                  <c:v>15935.37545538232</c:v>
                </c:pt>
                <c:pt idx="1535">
                  <c:v>15933.33877189347</c:v>
                </c:pt>
                <c:pt idx="1536">
                  <c:v>15931.301762292762</c:v>
                </c:pt>
                <c:pt idx="1537">
                  <c:v>15929.264426516933</c:v>
                </c:pt>
                <c:pt idx="1538">
                  <c:v>15927.226764502671</c:v>
                </c:pt>
                <c:pt idx="1539">
                  <c:v>15925.188776186631</c:v>
                </c:pt>
                <c:pt idx="1540">
                  <c:v>15923.150461505422</c:v>
                </c:pt>
                <c:pt idx="1541">
                  <c:v>15921.11182039561</c:v>
                </c:pt>
                <c:pt idx="1542">
                  <c:v>15919.072852793703</c:v>
                </c:pt>
                <c:pt idx="1543">
                  <c:v>15917.033558636194</c:v>
                </c:pt>
                <c:pt idx="1544">
                  <c:v>15914.993937859503</c:v>
                </c:pt>
                <c:pt idx="1545">
                  <c:v>15912.953990400016</c:v>
                </c:pt>
                <c:pt idx="1546">
                  <c:v>15910.913716194113</c:v>
                </c:pt>
                <c:pt idx="1547">
                  <c:v>15908.873115178058</c:v>
                </c:pt>
                <c:pt idx="1548">
                  <c:v>15906.832187288141</c:v>
                </c:pt>
                <c:pt idx="1549">
                  <c:v>15904.790932460561</c:v>
                </c:pt>
                <c:pt idx="1550">
                  <c:v>15902.749350631502</c:v>
                </c:pt>
                <c:pt idx="1551">
                  <c:v>15900.707441737091</c:v>
                </c:pt>
                <c:pt idx="1552">
                  <c:v>15898.665205713411</c:v>
                </c:pt>
                <c:pt idx="1553">
                  <c:v>15896.622642496512</c:v>
                </c:pt>
                <c:pt idx="1554">
                  <c:v>15894.579752022391</c:v>
                </c:pt>
                <c:pt idx="1555">
                  <c:v>15892.536534226998</c:v>
                </c:pt>
                <c:pt idx="1556">
                  <c:v>15890.492989046261</c:v>
                </c:pt>
                <c:pt idx="1557">
                  <c:v>15888.449116416043</c:v>
                </c:pt>
                <c:pt idx="1558">
                  <c:v>15886.40491627216</c:v>
                </c:pt>
                <c:pt idx="1559">
                  <c:v>15884.3603885504</c:v>
                </c:pt>
                <c:pt idx="1560">
                  <c:v>15882.315533186498</c:v>
                </c:pt>
                <c:pt idx="1561">
                  <c:v>15880.270350116163</c:v>
                </c:pt>
                <c:pt idx="1562">
                  <c:v>15878.224839275023</c:v>
                </c:pt>
                <c:pt idx="1563">
                  <c:v>15876.17900059868</c:v>
                </c:pt>
                <c:pt idx="1564">
                  <c:v>15874.132834022719</c:v>
                </c:pt>
                <c:pt idx="1565">
                  <c:v>15872.086339482647</c:v>
                </c:pt>
                <c:pt idx="1566">
                  <c:v>15870.039516913939</c:v>
                </c:pt>
                <c:pt idx="1567">
                  <c:v>15867.992366252021</c:v>
                </c:pt>
                <c:pt idx="1568">
                  <c:v>15865.944887432284</c:v>
                </c:pt>
                <c:pt idx="1569">
                  <c:v>15863.897080390057</c:v>
                </c:pt>
                <c:pt idx="1570">
                  <c:v>15861.848945060658</c:v>
                </c:pt>
                <c:pt idx="1571">
                  <c:v>15859.800481379341</c:v>
                </c:pt>
                <c:pt idx="1572">
                  <c:v>15857.751689281287</c:v>
                </c:pt>
                <c:pt idx="1573">
                  <c:v>15855.702568701681</c:v>
                </c:pt>
                <c:pt idx="1574">
                  <c:v>15853.65311957564</c:v>
                </c:pt>
                <c:pt idx="1575">
                  <c:v>15851.603341838241</c:v>
                </c:pt>
                <c:pt idx="1576">
                  <c:v>15849.553235424521</c:v>
                </c:pt>
                <c:pt idx="1577">
                  <c:v>15847.502800269451</c:v>
                </c:pt>
                <c:pt idx="1578">
                  <c:v>15845.452036307977</c:v>
                </c:pt>
                <c:pt idx="1579">
                  <c:v>15843.400943475008</c:v>
                </c:pt>
                <c:pt idx="1580">
                  <c:v>15841.349521705402</c:v>
                </c:pt>
                <c:pt idx="1581">
                  <c:v>15839.29777093395</c:v>
                </c:pt>
                <c:pt idx="1582">
                  <c:v>15837.24569109543</c:v>
                </c:pt>
                <c:pt idx="1583">
                  <c:v>15835.193282124552</c:v>
                </c:pt>
                <c:pt idx="1584">
                  <c:v>15833.140543956002</c:v>
                </c:pt>
                <c:pt idx="1585">
                  <c:v>15831.08747652439</c:v>
                </c:pt>
                <c:pt idx="1586">
                  <c:v>15829.034079764329</c:v>
                </c:pt>
                <c:pt idx="1587">
                  <c:v>15826.980353610341</c:v>
                </c:pt>
                <c:pt idx="1588">
                  <c:v>15824.926297996923</c:v>
                </c:pt>
                <c:pt idx="1589">
                  <c:v>15822.871912858531</c:v>
                </c:pt>
                <c:pt idx="1590">
                  <c:v>15820.817198129571</c:v>
                </c:pt>
                <c:pt idx="1591">
                  <c:v>15818.762153744397</c:v>
                </c:pt>
                <c:pt idx="1592">
                  <c:v>15816.706779637338</c:v>
                </c:pt>
                <c:pt idx="1593">
                  <c:v>15814.651075742649</c:v>
                </c:pt>
                <c:pt idx="1594">
                  <c:v>15812.595041994569</c:v>
                </c:pt>
                <c:pt idx="1595">
                  <c:v>15810.53867832727</c:v>
                </c:pt>
                <c:pt idx="1596">
                  <c:v>15808.481984674898</c:v>
                </c:pt>
                <c:pt idx="1597">
                  <c:v>15806.42496097153</c:v>
                </c:pt>
                <c:pt idx="1598">
                  <c:v>15804.367607151211</c:v>
                </c:pt>
                <c:pt idx="1599">
                  <c:v>15802.309923147955</c:v>
                </c:pt>
                <c:pt idx="1600">
                  <c:v>15800.251908895712</c:v>
                </c:pt>
                <c:pt idx="1601">
                  <c:v>15798.193564328381</c:v>
                </c:pt>
                <c:pt idx="1602">
                  <c:v>15796.134889379831</c:v>
                </c:pt>
                <c:pt idx="1603">
                  <c:v>15794.075883983887</c:v>
                </c:pt>
                <c:pt idx="1604">
                  <c:v>15792.016548074313</c:v>
                </c:pt>
                <c:pt idx="1605">
                  <c:v>15789.956881584838</c:v>
                </c:pt>
                <c:pt idx="1606">
                  <c:v>15787.896884449146</c:v>
                </c:pt>
                <c:pt idx="1607">
                  <c:v>15785.836556600871</c:v>
                </c:pt>
                <c:pt idx="1608">
                  <c:v>15783.775897973608</c:v>
                </c:pt>
                <c:pt idx="1609">
                  <c:v>15781.714908500902</c:v>
                </c:pt>
                <c:pt idx="1610">
                  <c:v>15779.653588116254</c:v>
                </c:pt>
                <c:pt idx="1611">
                  <c:v>15777.591936753101</c:v>
                </c:pt>
                <c:pt idx="1612">
                  <c:v>15775.52995434486</c:v>
                </c:pt>
                <c:pt idx="1613">
                  <c:v>15773.4676408249</c:v>
                </c:pt>
                <c:pt idx="1614">
                  <c:v>15771.404996126539</c:v>
                </c:pt>
                <c:pt idx="1615">
                  <c:v>15769.342020183029</c:v>
                </c:pt>
                <c:pt idx="1616">
                  <c:v>15767.278712927609</c:v>
                </c:pt>
                <c:pt idx="1617">
                  <c:v>15765.215074293457</c:v>
                </c:pt>
                <c:pt idx="1618">
                  <c:v>15763.151104213708</c:v>
                </c:pt>
                <c:pt idx="1619">
                  <c:v>15761.086802621428</c:v>
                </c:pt>
                <c:pt idx="1620">
                  <c:v>15759.022169449678</c:v>
                </c:pt>
                <c:pt idx="1621">
                  <c:v>15756.957204631448</c:v>
                </c:pt>
                <c:pt idx="1622">
                  <c:v>15754.891908099689</c:v>
                </c:pt>
                <c:pt idx="1623">
                  <c:v>15752.826279787287</c:v>
                </c:pt>
                <c:pt idx="1624">
                  <c:v>15750.760319627107</c:v>
                </c:pt>
                <c:pt idx="1625">
                  <c:v>15748.694027551961</c:v>
                </c:pt>
                <c:pt idx="1626">
                  <c:v>15746.627403494609</c:v>
                </c:pt>
                <c:pt idx="1627">
                  <c:v>15744.56044738777</c:v>
                </c:pt>
                <c:pt idx="1628">
                  <c:v>15742.493159164111</c:v>
                </c:pt>
                <c:pt idx="1629">
                  <c:v>15740.42553875625</c:v>
                </c:pt>
                <c:pt idx="1630">
                  <c:v>15738.357586096778</c:v>
                </c:pt>
                <c:pt idx="1631">
                  <c:v>15736.289301118211</c:v>
                </c:pt>
                <c:pt idx="1632">
                  <c:v>15734.220683753048</c:v>
                </c:pt>
                <c:pt idx="1633">
                  <c:v>15732.151733933708</c:v>
                </c:pt>
                <c:pt idx="1634">
                  <c:v>15730.082451592603</c:v>
                </c:pt>
                <c:pt idx="1635">
                  <c:v>15728.012836662057</c:v>
                </c:pt>
                <c:pt idx="1636">
                  <c:v>15725.942889074389</c:v>
                </c:pt>
                <c:pt idx="1637">
                  <c:v>15723.872608761831</c:v>
                </c:pt>
                <c:pt idx="1638">
                  <c:v>15721.801995656588</c:v>
                </c:pt>
                <c:pt idx="1639">
                  <c:v>15719.73104969083</c:v>
                </c:pt>
                <c:pt idx="1640">
                  <c:v>15717.659770796659</c:v>
                </c:pt>
                <c:pt idx="1641">
                  <c:v>15715.588158906139</c:v>
                </c:pt>
                <c:pt idx="1642">
                  <c:v>15713.516213951289</c:v>
                </c:pt>
                <c:pt idx="1643">
                  <c:v>15711.443935864078</c:v>
                </c:pt>
                <c:pt idx="1644">
                  <c:v>15709.371324576417</c:v>
                </c:pt>
                <c:pt idx="1645">
                  <c:v>15707.298380020209</c:v>
                </c:pt>
                <c:pt idx="1646">
                  <c:v>15705.22510212725</c:v>
                </c:pt>
                <c:pt idx="1647">
                  <c:v>15703.151490829339</c:v>
                </c:pt>
                <c:pt idx="1648">
                  <c:v>15701.07754605821</c:v>
                </c:pt>
                <c:pt idx="1649">
                  <c:v>15699.003267745551</c:v>
                </c:pt>
                <c:pt idx="1650">
                  <c:v>15696.928655822981</c:v>
                </c:pt>
                <c:pt idx="1651">
                  <c:v>15694.85371022212</c:v>
                </c:pt>
                <c:pt idx="1652">
                  <c:v>15692.778430874499</c:v>
                </c:pt>
                <c:pt idx="1653">
                  <c:v>15690.702817711624</c:v>
                </c:pt>
                <c:pt idx="1654">
                  <c:v>15688.626870664928</c:v>
                </c:pt>
                <c:pt idx="1655">
                  <c:v>15686.550589665829</c:v>
                </c:pt>
                <c:pt idx="1656">
                  <c:v>15684.473974645678</c:v>
                </c:pt>
                <c:pt idx="1657">
                  <c:v>15682.39702553578</c:v>
                </c:pt>
                <c:pt idx="1658">
                  <c:v>15680.3197422674</c:v>
                </c:pt>
                <c:pt idx="1659">
                  <c:v>15678.242124771739</c:v>
                </c:pt>
                <c:pt idx="1660">
                  <c:v>15676.164172979979</c:v>
                </c:pt>
                <c:pt idx="1661">
                  <c:v>15674.085886823228</c:v>
                </c:pt>
                <c:pt idx="1662">
                  <c:v>15672.007266232562</c:v>
                </c:pt>
                <c:pt idx="1663">
                  <c:v>15669.92831113899</c:v>
                </c:pt>
                <c:pt idx="1664">
                  <c:v>15667.849021473497</c:v>
                </c:pt>
                <c:pt idx="1665">
                  <c:v>15665.769397167</c:v>
                </c:pt>
                <c:pt idx="1666">
                  <c:v>15663.689438150384</c:v>
                </c:pt>
                <c:pt idx="1667">
                  <c:v>15661.60914435447</c:v>
                </c:pt>
                <c:pt idx="1668">
                  <c:v>15659.528515710062</c:v>
                </c:pt>
                <c:pt idx="1669">
                  <c:v>15657.447552147862</c:v>
                </c:pt>
                <c:pt idx="1670">
                  <c:v>15655.366253598579</c:v>
                </c:pt>
                <c:pt idx="1671">
                  <c:v>15653.28461999285</c:v>
                </c:pt>
                <c:pt idx="1672">
                  <c:v>15651.202651261259</c:v>
                </c:pt>
                <c:pt idx="1673">
                  <c:v>15649.120347334352</c:v>
                </c:pt>
                <c:pt idx="1674">
                  <c:v>15647.037708142612</c:v>
                </c:pt>
                <c:pt idx="1675">
                  <c:v>15644.954733616491</c:v>
                </c:pt>
                <c:pt idx="1676">
                  <c:v>15642.871423686398</c:v>
                </c:pt>
                <c:pt idx="1677">
                  <c:v>15640.787778282662</c:v>
                </c:pt>
                <c:pt idx="1678">
                  <c:v>15638.703797335593</c:v>
                </c:pt>
                <c:pt idx="1679">
                  <c:v>15636.619480775442</c:v>
                </c:pt>
                <c:pt idx="1680">
                  <c:v>15634.534828532414</c:v>
                </c:pt>
                <c:pt idx="1681">
                  <c:v>15632.449840536661</c:v>
                </c:pt>
                <c:pt idx="1682">
                  <c:v>15630.364516718289</c:v>
                </c:pt>
                <c:pt idx="1683">
                  <c:v>15628.27885700737</c:v>
                </c:pt>
                <c:pt idx="1684">
                  <c:v>15626.192861333891</c:v>
                </c:pt>
                <c:pt idx="1685">
                  <c:v>15624.106529627816</c:v>
                </c:pt>
                <c:pt idx="1686">
                  <c:v>15622.019861819084</c:v>
                </c:pt>
                <c:pt idx="1687">
                  <c:v>15619.932857837524</c:v>
                </c:pt>
                <c:pt idx="1688">
                  <c:v>15617.845517612959</c:v>
                </c:pt>
                <c:pt idx="1689">
                  <c:v>15615.75784107517</c:v>
                </c:pt>
                <c:pt idx="1690">
                  <c:v>15613.669828153859</c:v>
                </c:pt>
                <c:pt idx="1691">
                  <c:v>15611.581478778702</c:v>
                </c:pt>
                <c:pt idx="1692">
                  <c:v>15609.492792879311</c:v>
                </c:pt>
                <c:pt idx="1693">
                  <c:v>15607.40377038527</c:v>
                </c:pt>
                <c:pt idx="1694">
                  <c:v>15605.314411226082</c:v>
                </c:pt>
                <c:pt idx="1695">
                  <c:v>15603.224715331233</c:v>
                </c:pt>
                <c:pt idx="1696">
                  <c:v>15601.134682630132</c:v>
                </c:pt>
                <c:pt idx="1697">
                  <c:v>15599.044313052162</c:v>
                </c:pt>
                <c:pt idx="1698">
                  <c:v>15596.953606526649</c:v>
                </c:pt>
                <c:pt idx="1699">
                  <c:v>15594.862562982869</c:v>
                </c:pt>
                <c:pt idx="1700">
                  <c:v>15592.771182350039</c:v>
                </c:pt>
                <c:pt idx="1701">
                  <c:v>15590.67946455735</c:v>
                </c:pt>
                <c:pt idx="1702">
                  <c:v>15588.58740953391</c:v>
                </c:pt>
                <c:pt idx="1703">
                  <c:v>15586.495017208817</c:v>
                </c:pt>
                <c:pt idx="1704">
                  <c:v>15584.402287511091</c:v>
                </c:pt>
                <c:pt idx="1705">
                  <c:v>15582.3092203697</c:v>
                </c:pt>
                <c:pt idx="1706">
                  <c:v>15580.2158157136</c:v>
                </c:pt>
                <c:pt idx="1707">
                  <c:v>15578.12207347165</c:v>
                </c:pt>
                <c:pt idx="1708">
                  <c:v>15576.027993572678</c:v>
                </c:pt>
                <c:pt idx="1709">
                  <c:v>15573.93357594549</c:v>
                </c:pt>
                <c:pt idx="1710">
                  <c:v>15571.838820518789</c:v>
                </c:pt>
                <c:pt idx="1711">
                  <c:v>15569.743727221281</c:v>
                </c:pt>
                <c:pt idx="1712">
                  <c:v>15567.64829598158</c:v>
                </c:pt>
                <c:pt idx="1713">
                  <c:v>15565.552526728268</c:v>
                </c:pt>
                <c:pt idx="1714">
                  <c:v>15563.456419389888</c:v>
                </c:pt>
                <c:pt idx="1715">
                  <c:v>15561.359973894918</c:v>
                </c:pt>
                <c:pt idx="1716">
                  <c:v>15559.263190171801</c:v>
                </c:pt>
                <c:pt idx="1717">
                  <c:v>15557.166068148899</c:v>
                </c:pt>
                <c:pt idx="1718">
                  <c:v>15555.068607754551</c:v>
                </c:pt>
                <c:pt idx="1719">
                  <c:v>15552.970808917051</c:v>
                </c:pt>
                <c:pt idx="1720">
                  <c:v>15550.872671564621</c:v>
                </c:pt>
                <c:pt idx="1721">
                  <c:v>15548.774195625438</c:v>
                </c:pt>
                <c:pt idx="1722">
                  <c:v>15546.675381027659</c:v>
                </c:pt>
                <c:pt idx="1723">
                  <c:v>15544.576227699337</c:v>
                </c:pt>
                <c:pt idx="1724">
                  <c:v>15542.476735568529</c:v>
                </c:pt>
                <c:pt idx="1725">
                  <c:v>15540.376904563187</c:v>
                </c:pt>
                <c:pt idx="1726">
                  <c:v>15538.27673461128</c:v>
                </c:pt>
                <c:pt idx="1727">
                  <c:v>15536.176225640647</c:v>
                </c:pt>
                <c:pt idx="1728">
                  <c:v>15534.07537757916</c:v>
                </c:pt>
                <c:pt idx="1729">
                  <c:v>15531.974190354569</c:v>
                </c:pt>
                <c:pt idx="1730">
                  <c:v>15529.872663894617</c:v>
                </c:pt>
                <c:pt idx="1731">
                  <c:v>15527.770798126983</c:v>
                </c:pt>
                <c:pt idx="1732">
                  <c:v>15525.66859297928</c:v>
                </c:pt>
                <c:pt idx="1733">
                  <c:v>15523.566048379113</c:v>
                </c:pt>
                <c:pt idx="1734">
                  <c:v>15521.463164253981</c:v>
                </c:pt>
                <c:pt idx="1735">
                  <c:v>15519.35994053138</c:v>
                </c:pt>
                <c:pt idx="1736">
                  <c:v>15517.256377138719</c:v>
                </c:pt>
                <c:pt idx="1737">
                  <c:v>15515.1524740034</c:v>
                </c:pt>
                <c:pt idx="1738">
                  <c:v>15513.048231052722</c:v>
                </c:pt>
                <c:pt idx="1739">
                  <c:v>15510.943648213972</c:v>
                </c:pt>
                <c:pt idx="1740">
                  <c:v>15508.838725414371</c:v>
                </c:pt>
                <c:pt idx="1741">
                  <c:v>15506.733462581084</c:v>
                </c:pt>
                <c:pt idx="1742">
                  <c:v>15504.627859641228</c:v>
                </c:pt>
                <c:pt idx="1743">
                  <c:v>15502.52191652189</c:v>
                </c:pt>
                <c:pt idx="1744">
                  <c:v>15500.415633150069</c:v>
                </c:pt>
                <c:pt idx="1745">
                  <c:v>15498.309009452751</c:v>
                </c:pt>
                <c:pt idx="1746">
                  <c:v>15496.202045356844</c:v>
                </c:pt>
                <c:pt idx="1747">
                  <c:v>15494.094740789202</c:v>
                </c:pt>
                <c:pt idx="1748">
                  <c:v>15491.987095676661</c:v>
                </c:pt>
                <c:pt idx="1749">
                  <c:v>15489.879109945956</c:v>
                </c:pt>
                <c:pt idx="1750">
                  <c:v>15487.770783523831</c:v>
                </c:pt>
                <c:pt idx="1751">
                  <c:v>15485.662116336922</c:v>
                </c:pt>
                <c:pt idx="1752">
                  <c:v>15483.553108311842</c:v>
                </c:pt>
                <c:pt idx="1753">
                  <c:v>15481.443759375152</c:v>
                </c:pt>
                <c:pt idx="1754">
                  <c:v>15479.334069453351</c:v>
                </c:pt>
                <c:pt idx="1755">
                  <c:v>15477.224038472901</c:v>
                </c:pt>
                <c:pt idx="1756">
                  <c:v>15475.113666360199</c:v>
                </c:pt>
                <c:pt idx="1757">
                  <c:v>15473.002953041609</c:v>
                </c:pt>
                <c:pt idx="1758">
                  <c:v>15470.891898443408</c:v>
                </c:pt>
                <c:pt idx="1759">
                  <c:v>15468.780502491862</c:v>
                </c:pt>
                <c:pt idx="1760">
                  <c:v>15466.668765113161</c:v>
                </c:pt>
                <c:pt idx="1761">
                  <c:v>15464.556686233449</c:v>
                </c:pt>
                <c:pt idx="1762">
                  <c:v>15462.444265778811</c:v>
                </c:pt>
                <c:pt idx="1763">
                  <c:v>15460.331503675297</c:v>
                </c:pt>
                <c:pt idx="1764">
                  <c:v>15458.218399848891</c:v>
                </c:pt>
                <c:pt idx="1765">
                  <c:v>15456.10495422554</c:v>
                </c:pt>
                <c:pt idx="1766">
                  <c:v>15453.99116673111</c:v>
                </c:pt>
                <c:pt idx="1767">
                  <c:v>15451.877037291448</c:v>
                </c:pt>
                <c:pt idx="1768">
                  <c:v>15449.762565832323</c:v>
                </c:pt>
                <c:pt idx="1769">
                  <c:v>15447.647752279481</c:v>
                </c:pt>
                <c:pt idx="1770">
                  <c:v>15445.532596558582</c:v>
                </c:pt>
                <c:pt idx="1771">
                  <c:v>15443.41709859525</c:v>
                </c:pt>
                <c:pt idx="1772">
                  <c:v>15441.301258315061</c:v>
                </c:pt>
                <c:pt idx="1773">
                  <c:v>15439.185075643538</c:v>
                </c:pt>
                <c:pt idx="1774">
                  <c:v>15437.068550506159</c:v>
                </c:pt>
                <c:pt idx="1775">
                  <c:v>15434.951682828309</c:v>
                </c:pt>
                <c:pt idx="1776">
                  <c:v>15432.834472535375</c:v>
                </c:pt>
                <c:pt idx="1777">
                  <c:v>15430.716919552649</c:v>
                </c:pt>
                <c:pt idx="1778">
                  <c:v>15428.599023805409</c:v>
                </c:pt>
                <c:pt idx="1779">
                  <c:v>15426.48078521885</c:v>
                </c:pt>
                <c:pt idx="1780">
                  <c:v>15424.362203718118</c:v>
                </c:pt>
                <c:pt idx="1781">
                  <c:v>15422.243279228322</c:v>
                </c:pt>
                <c:pt idx="1782">
                  <c:v>15420.124011674499</c:v>
                </c:pt>
                <c:pt idx="1783">
                  <c:v>15418.004400981659</c:v>
                </c:pt>
                <c:pt idx="1784">
                  <c:v>15415.884447074732</c:v>
                </c:pt>
                <c:pt idx="1785">
                  <c:v>15413.764149878602</c:v>
                </c:pt>
                <c:pt idx="1786">
                  <c:v>15411.643509318124</c:v>
                </c:pt>
                <c:pt idx="1787">
                  <c:v>15409.522525318052</c:v>
                </c:pt>
                <c:pt idx="1788">
                  <c:v>15407.401197803149</c:v>
                </c:pt>
                <c:pt idx="1789">
                  <c:v>15405.279526698068</c:v>
                </c:pt>
                <c:pt idx="1790">
                  <c:v>15403.157511927448</c:v>
                </c:pt>
                <c:pt idx="1791">
                  <c:v>15401.035153415851</c:v>
                </c:pt>
                <c:pt idx="1792">
                  <c:v>15398.91245108779</c:v>
                </c:pt>
                <c:pt idx="1793">
                  <c:v>15396.78940486775</c:v>
                </c:pt>
                <c:pt idx="1794">
                  <c:v>15394.666014680126</c:v>
                </c:pt>
                <c:pt idx="1795">
                  <c:v>15392.542280449279</c:v>
                </c:pt>
                <c:pt idx="1796">
                  <c:v>15390.418202099519</c:v>
                </c:pt>
                <c:pt idx="1797">
                  <c:v>15388.293779555104</c:v>
                </c:pt>
                <c:pt idx="1798">
                  <c:v>15386.169012740211</c:v>
                </c:pt>
                <c:pt idx="1799">
                  <c:v>15384.043901579002</c:v>
                </c:pt>
                <c:pt idx="1800">
                  <c:v>15381.918445995561</c:v>
                </c:pt>
                <c:pt idx="1801">
                  <c:v>15379.792645913942</c:v>
                </c:pt>
                <c:pt idx="1802">
                  <c:v>15377.666501258111</c:v>
                </c:pt>
                <c:pt idx="1803">
                  <c:v>15375.540011952013</c:v>
                </c:pt>
                <c:pt idx="1804">
                  <c:v>15373.413177919501</c:v>
                </c:pt>
                <c:pt idx="1805">
                  <c:v>15371.285999084426</c:v>
                </c:pt>
                <c:pt idx="1806">
                  <c:v>15369.158475370559</c:v>
                </c:pt>
                <c:pt idx="1807">
                  <c:v>15367.030606701603</c:v>
                </c:pt>
                <c:pt idx="1808">
                  <c:v>15364.902393001221</c:v>
                </c:pt>
                <c:pt idx="1809">
                  <c:v>15362.77383419302</c:v>
                </c:pt>
                <c:pt idx="1810">
                  <c:v>15360.644930200569</c:v>
                </c:pt>
                <c:pt idx="1811">
                  <c:v>15358.515680947356</c:v>
                </c:pt>
                <c:pt idx="1812">
                  <c:v>15356.386086356842</c:v>
                </c:pt>
                <c:pt idx="1813">
                  <c:v>15354.256146352402</c:v>
                </c:pt>
                <c:pt idx="1814">
                  <c:v>15352.125860857383</c:v>
                </c:pt>
                <c:pt idx="1815">
                  <c:v>15349.995229795068</c:v>
                </c:pt>
                <c:pt idx="1816">
                  <c:v>15347.864253088697</c:v>
                </c:pt>
                <c:pt idx="1817">
                  <c:v>15345.732930661437</c:v>
                </c:pt>
                <c:pt idx="1818">
                  <c:v>15343.601262436421</c:v>
                </c:pt>
                <c:pt idx="1819">
                  <c:v>15341.469248336714</c:v>
                </c:pt>
                <c:pt idx="1820">
                  <c:v>15339.336888285308</c:v>
                </c:pt>
                <c:pt idx="1821">
                  <c:v>15337.204182205202</c:v>
                </c:pt>
                <c:pt idx="1822">
                  <c:v>15335.071130019271</c:v>
                </c:pt>
                <c:pt idx="1823">
                  <c:v>15332.937731650371</c:v>
                </c:pt>
                <c:pt idx="1824">
                  <c:v>15330.803987021311</c:v>
                </c:pt>
                <c:pt idx="1825">
                  <c:v>15328.66989605482</c:v>
                </c:pt>
                <c:pt idx="1826">
                  <c:v>15326.535458673579</c:v>
                </c:pt>
                <c:pt idx="1827">
                  <c:v>15324.400674800248</c:v>
                </c:pt>
                <c:pt idx="1828">
                  <c:v>15322.26554435738</c:v>
                </c:pt>
                <c:pt idx="1829">
                  <c:v>15320.13006726751</c:v>
                </c:pt>
                <c:pt idx="1830">
                  <c:v>15317.9942434531</c:v>
                </c:pt>
                <c:pt idx="1831">
                  <c:v>15315.85807283657</c:v>
                </c:pt>
                <c:pt idx="1832">
                  <c:v>15313.721555340271</c:v>
                </c:pt>
                <c:pt idx="1833">
                  <c:v>15311.58469088651</c:v>
                </c:pt>
                <c:pt idx="1834">
                  <c:v>15309.447479397542</c:v>
                </c:pt>
                <c:pt idx="1835">
                  <c:v>15307.309920795547</c:v>
                </c:pt>
                <c:pt idx="1836">
                  <c:v>15305.172015002679</c:v>
                </c:pt>
                <c:pt idx="1837">
                  <c:v>15303.033761941031</c:v>
                </c:pt>
                <c:pt idx="1838">
                  <c:v>15300.8951615326</c:v>
                </c:pt>
                <c:pt idx="1839">
                  <c:v>15298.756213699378</c:v>
                </c:pt>
                <c:pt idx="1840">
                  <c:v>15296.616918363288</c:v>
                </c:pt>
                <c:pt idx="1841">
                  <c:v>15294.477275446197</c:v>
                </c:pt>
                <c:pt idx="1842">
                  <c:v>15292.3372848699</c:v>
                </c:pt>
                <c:pt idx="1843">
                  <c:v>15290.196946556152</c:v>
                </c:pt>
                <c:pt idx="1844">
                  <c:v>15288.056260426651</c:v>
                </c:pt>
                <c:pt idx="1845">
                  <c:v>15285.915226403038</c:v>
                </c:pt>
                <c:pt idx="1846">
                  <c:v>15283.773844406911</c:v>
                </c:pt>
                <c:pt idx="1847">
                  <c:v>15281.632114359792</c:v>
                </c:pt>
                <c:pt idx="1848">
                  <c:v>15279.490036183148</c:v>
                </c:pt>
                <c:pt idx="1849">
                  <c:v>15277.347609798418</c:v>
                </c:pt>
                <c:pt idx="1850">
                  <c:v>15275.204835126962</c:v>
                </c:pt>
                <c:pt idx="1851">
                  <c:v>15273.061712090082</c:v>
                </c:pt>
                <c:pt idx="1852">
                  <c:v>15270.91824060902</c:v>
                </c:pt>
                <c:pt idx="1853">
                  <c:v>15268.774420604999</c:v>
                </c:pt>
                <c:pt idx="1854">
                  <c:v>15266.630251999142</c:v>
                </c:pt>
                <c:pt idx="1855">
                  <c:v>15264.48573471254</c:v>
                </c:pt>
                <c:pt idx="1856">
                  <c:v>15262.340868666222</c:v>
                </c:pt>
                <c:pt idx="1857">
                  <c:v>15260.195653781158</c:v>
                </c:pt>
                <c:pt idx="1858">
                  <c:v>15258.050089978278</c:v>
                </c:pt>
                <c:pt idx="1859">
                  <c:v>15255.904177178441</c:v>
                </c:pt>
                <c:pt idx="1860">
                  <c:v>15253.75791530244</c:v>
                </c:pt>
                <c:pt idx="1861">
                  <c:v>15251.611304271029</c:v>
                </c:pt>
                <c:pt idx="1862">
                  <c:v>15249.464344004909</c:v>
                </c:pt>
                <c:pt idx="1863">
                  <c:v>15247.317034424706</c:v>
                </c:pt>
                <c:pt idx="1864">
                  <c:v>15245.16937545102</c:v>
                </c:pt>
                <c:pt idx="1865">
                  <c:v>15243.02136700435</c:v>
                </c:pt>
                <c:pt idx="1866">
                  <c:v>15240.873009005189</c:v>
                </c:pt>
                <c:pt idx="1867">
                  <c:v>15238.724301373932</c:v>
                </c:pt>
                <c:pt idx="1868">
                  <c:v>15236.575244030942</c:v>
                </c:pt>
                <c:pt idx="1869">
                  <c:v>15234.425836896509</c:v>
                </c:pt>
                <c:pt idx="1870">
                  <c:v>15232.276079890889</c:v>
                </c:pt>
                <c:pt idx="1871">
                  <c:v>15230.12597293426</c:v>
                </c:pt>
                <c:pt idx="1872">
                  <c:v>15227.975515946748</c:v>
                </c:pt>
                <c:pt idx="1873">
                  <c:v>15225.824708848442</c:v>
                </c:pt>
                <c:pt idx="1874">
                  <c:v>15223.673551559332</c:v>
                </c:pt>
                <c:pt idx="1875">
                  <c:v>15221.522043999399</c:v>
                </c:pt>
                <c:pt idx="1876">
                  <c:v>15219.370186088527</c:v>
                </c:pt>
                <c:pt idx="1877">
                  <c:v>15217.21797774659</c:v>
                </c:pt>
                <c:pt idx="1878">
                  <c:v>15215.065418893349</c:v>
                </c:pt>
                <c:pt idx="1879">
                  <c:v>15212.912509448541</c:v>
                </c:pt>
                <c:pt idx="1880">
                  <c:v>15210.759249331852</c:v>
                </c:pt>
                <c:pt idx="1881">
                  <c:v>15208.605638462888</c:v>
                </c:pt>
                <c:pt idx="1882">
                  <c:v>15206.451676761219</c:v>
                </c:pt>
                <c:pt idx="1883">
                  <c:v>15204.297364146341</c:v>
                </c:pt>
                <c:pt idx="1884">
                  <c:v>15202.142700537705</c:v>
                </c:pt>
                <c:pt idx="1885">
                  <c:v>15199.9876858547</c:v>
                </c:pt>
                <c:pt idx="1886">
                  <c:v>15197.832320016652</c:v>
                </c:pt>
                <c:pt idx="1887">
                  <c:v>15195.67660294284</c:v>
                </c:pt>
                <c:pt idx="1888">
                  <c:v>15193.52053455249</c:v>
                </c:pt>
                <c:pt idx="1889">
                  <c:v>15191.364114764736</c:v>
                </c:pt>
                <c:pt idx="1890">
                  <c:v>15189.20734349872</c:v>
                </c:pt>
                <c:pt idx="1891">
                  <c:v>15187.050220673449</c:v>
                </c:pt>
                <c:pt idx="1892">
                  <c:v>15184.892746207939</c:v>
                </c:pt>
                <c:pt idx="1893">
                  <c:v>15182.734920021099</c:v>
                </c:pt>
                <c:pt idx="1894">
                  <c:v>15180.576742031812</c:v>
                </c:pt>
                <c:pt idx="1895">
                  <c:v>15178.418212158891</c:v>
                </c:pt>
                <c:pt idx="1896">
                  <c:v>15176.259330321091</c:v>
                </c:pt>
                <c:pt idx="1897">
                  <c:v>15174.100096437111</c:v>
                </c:pt>
                <c:pt idx="1898">
                  <c:v>15171.940510425589</c:v>
                </c:pt>
                <c:pt idx="1899">
                  <c:v>15169.780572205122</c:v>
                </c:pt>
                <c:pt idx="1900">
                  <c:v>15167.62028169422</c:v>
                </c:pt>
                <c:pt idx="1901">
                  <c:v>15165.45963881137</c:v>
                </c:pt>
                <c:pt idx="1902">
                  <c:v>15163.29864347496</c:v>
                </c:pt>
                <c:pt idx="1903">
                  <c:v>15161.137295603348</c:v>
                </c:pt>
                <c:pt idx="1904">
                  <c:v>15158.97559511484</c:v>
                </c:pt>
                <c:pt idx="1905">
                  <c:v>15156.81354192766</c:v>
                </c:pt>
                <c:pt idx="1906">
                  <c:v>15154.651135959988</c:v>
                </c:pt>
                <c:pt idx="1907">
                  <c:v>15152.488377129939</c:v>
                </c:pt>
                <c:pt idx="1908">
                  <c:v>15150.325265355579</c:v>
                </c:pt>
                <c:pt idx="1909">
                  <c:v>15148.161800554923</c:v>
                </c:pt>
                <c:pt idx="1910">
                  <c:v>15145.997982645888</c:v>
                </c:pt>
                <c:pt idx="1911">
                  <c:v>15143.833811546379</c:v>
                </c:pt>
                <c:pt idx="1912">
                  <c:v>15141.669287174213</c:v>
                </c:pt>
                <c:pt idx="1913">
                  <c:v>15139.504409447169</c:v>
                </c:pt>
                <c:pt idx="1914">
                  <c:v>15137.339178282949</c:v>
                </c:pt>
                <c:pt idx="1915">
                  <c:v>15135.173593599209</c:v>
                </c:pt>
                <c:pt idx="1916">
                  <c:v>15133.00765531355</c:v>
                </c:pt>
                <c:pt idx="1917">
                  <c:v>15130.841363343488</c:v>
                </c:pt>
                <c:pt idx="1918">
                  <c:v>15128.674717606511</c:v>
                </c:pt>
                <c:pt idx="1919">
                  <c:v>15126.507718020042</c:v>
                </c:pt>
                <c:pt idx="1920">
                  <c:v>15124.34036450142</c:v>
                </c:pt>
                <c:pt idx="1921">
                  <c:v>15122.172656967958</c:v>
                </c:pt>
                <c:pt idx="1922">
                  <c:v>15120.004595336904</c:v>
                </c:pt>
                <c:pt idx="1923">
                  <c:v>15117.836179525419</c:v>
                </c:pt>
                <c:pt idx="1924">
                  <c:v>15115.66740945064</c:v>
                </c:pt>
                <c:pt idx="1925">
                  <c:v>15113.498285029629</c:v>
                </c:pt>
                <c:pt idx="1926">
                  <c:v>15111.328806179379</c:v>
                </c:pt>
                <c:pt idx="1927">
                  <c:v>15109.158972816851</c:v>
                </c:pt>
                <c:pt idx="1928">
                  <c:v>15106.98878485893</c:v>
                </c:pt>
                <c:pt idx="1929">
                  <c:v>15104.818242222433</c:v>
                </c:pt>
                <c:pt idx="1930">
                  <c:v>15102.64734482413</c:v>
                </c:pt>
                <c:pt idx="1931">
                  <c:v>15100.476092580728</c:v>
                </c:pt>
                <c:pt idx="1932">
                  <c:v>15098.30448540888</c:v>
                </c:pt>
                <c:pt idx="1933">
                  <c:v>15096.13252322518</c:v>
                </c:pt>
                <c:pt idx="1934">
                  <c:v>15093.960205946149</c:v>
                </c:pt>
                <c:pt idx="1935">
                  <c:v>15091.787533488256</c:v>
                </c:pt>
                <c:pt idx="1936">
                  <c:v>15089.61450576793</c:v>
                </c:pt>
                <c:pt idx="1937">
                  <c:v>15087.441122701503</c:v>
                </c:pt>
                <c:pt idx="1938">
                  <c:v>15085.267384205268</c:v>
                </c:pt>
                <c:pt idx="1939">
                  <c:v>15083.093290195462</c:v>
                </c:pt>
                <c:pt idx="1940">
                  <c:v>15080.91884058826</c:v>
                </c:pt>
                <c:pt idx="1941">
                  <c:v>15078.744035299771</c:v>
                </c:pt>
                <c:pt idx="1942">
                  <c:v>15076.568874246041</c:v>
                </c:pt>
                <c:pt idx="1943">
                  <c:v>15074.39335734308</c:v>
                </c:pt>
                <c:pt idx="1944">
                  <c:v>15072.217484506802</c:v>
                </c:pt>
                <c:pt idx="1945">
                  <c:v>15070.04125565309</c:v>
                </c:pt>
                <c:pt idx="1946">
                  <c:v>15067.864670697758</c:v>
                </c:pt>
                <c:pt idx="1947">
                  <c:v>15065.68772955655</c:v>
                </c:pt>
                <c:pt idx="1948">
                  <c:v>15063.510432145173</c:v>
                </c:pt>
                <c:pt idx="1949">
                  <c:v>15061.332778379241</c:v>
                </c:pt>
                <c:pt idx="1950">
                  <c:v>15059.154768174343</c:v>
                </c:pt>
                <c:pt idx="1951">
                  <c:v>15056.976401445971</c:v>
                </c:pt>
                <c:pt idx="1952">
                  <c:v>15054.797678109602</c:v>
                </c:pt>
                <c:pt idx="1953">
                  <c:v>15052.6185980806</c:v>
                </c:pt>
                <c:pt idx="1954">
                  <c:v>15050.43916127432</c:v>
                </c:pt>
                <c:pt idx="1955">
                  <c:v>15048.259367606022</c:v>
                </c:pt>
                <c:pt idx="1956">
                  <c:v>15046.079216990909</c:v>
                </c:pt>
                <c:pt idx="1957">
                  <c:v>15043.898709344137</c:v>
                </c:pt>
                <c:pt idx="1958">
                  <c:v>15041.7178445808</c:v>
                </c:pt>
                <c:pt idx="1959">
                  <c:v>15039.53662261592</c:v>
                </c:pt>
                <c:pt idx="1960">
                  <c:v>15037.355043364458</c:v>
                </c:pt>
                <c:pt idx="1961">
                  <c:v>15035.173106741329</c:v>
                </c:pt>
                <c:pt idx="1962">
                  <c:v>15032.990812661377</c:v>
                </c:pt>
                <c:pt idx="1963">
                  <c:v>15030.808161039389</c:v>
                </c:pt>
                <c:pt idx="1964">
                  <c:v>15028.625151790089</c:v>
                </c:pt>
                <c:pt idx="1965">
                  <c:v>15026.441784828139</c:v>
                </c:pt>
                <c:pt idx="1966">
                  <c:v>15024.258060068138</c:v>
                </c:pt>
                <c:pt idx="1967">
                  <c:v>15022.073977424629</c:v>
                </c:pt>
                <c:pt idx="1968">
                  <c:v>15019.889536812099</c:v>
                </c:pt>
                <c:pt idx="1969">
                  <c:v>15017.704738144952</c:v>
                </c:pt>
                <c:pt idx="1970">
                  <c:v>15015.519581337559</c:v>
                </c:pt>
                <c:pt idx="1971">
                  <c:v>15013.334066304213</c:v>
                </c:pt>
                <c:pt idx="1972">
                  <c:v>15011.148192959139</c:v>
                </c:pt>
                <c:pt idx="1973">
                  <c:v>15008.961961216522</c:v>
                </c:pt>
                <c:pt idx="1974">
                  <c:v>15006.775370990468</c:v>
                </c:pt>
                <c:pt idx="1975">
                  <c:v>15004.588422195042</c:v>
                </c:pt>
                <c:pt idx="1976">
                  <c:v>15002.401114744218</c:v>
                </c:pt>
                <c:pt idx="1977">
                  <c:v>15000.213448551935</c:v>
                </c:pt>
                <c:pt idx="1978">
                  <c:v>14998.02542353205</c:v>
                </c:pt>
                <c:pt idx="1979">
                  <c:v>14995.837039598367</c:v>
                </c:pt>
                <c:pt idx="1980">
                  <c:v>14993.648296664651</c:v>
                </c:pt>
                <c:pt idx="1981">
                  <c:v>14991.459194644547</c:v>
                </c:pt>
                <c:pt idx="1982">
                  <c:v>14989.269733451711</c:v>
                </c:pt>
                <c:pt idx="1983">
                  <c:v>14987.079912999678</c:v>
                </c:pt>
                <c:pt idx="1984">
                  <c:v>14984.889733201961</c:v>
                </c:pt>
                <c:pt idx="1985">
                  <c:v>14982.699193971977</c:v>
                </c:pt>
                <c:pt idx="1986">
                  <c:v>14980.508295223108</c:v>
                </c:pt>
                <c:pt idx="1987">
                  <c:v>14978.317036868661</c:v>
                </c:pt>
                <c:pt idx="1988">
                  <c:v>14976.125418821892</c:v>
                </c:pt>
                <c:pt idx="1989">
                  <c:v>14973.933440995972</c:v>
                </c:pt>
                <c:pt idx="1990">
                  <c:v>14971.741103304043</c:v>
                </c:pt>
                <c:pt idx="1991">
                  <c:v>14969.54840565915</c:v>
                </c:pt>
                <c:pt idx="1992">
                  <c:v>14967.355347974308</c:v>
                </c:pt>
                <c:pt idx="1993">
                  <c:v>14965.16193016244</c:v>
                </c:pt>
                <c:pt idx="1994">
                  <c:v>14962.968152136431</c:v>
                </c:pt>
                <c:pt idx="1995">
                  <c:v>14960.774013809099</c:v>
                </c:pt>
                <c:pt idx="1996">
                  <c:v>14958.579515093181</c:v>
                </c:pt>
                <c:pt idx="1997">
                  <c:v>14956.38465590136</c:v>
                </c:pt>
                <c:pt idx="1998">
                  <c:v>14954.189436146282</c:v>
                </c:pt>
                <c:pt idx="1999">
                  <c:v>14951.9938557405</c:v>
                </c:pt>
                <c:pt idx="2000">
                  <c:v>14949.7979145965</c:v>
                </c:pt>
                <c:pt idx="2001">
                  <c:v>14947.60161262675</c:v>
                </c:pt>
                <c:pt idx="2002">
                  <c:v>14945.404949743588</c:v>
                </c:pt>
                <c:pt idx="2003">
                  <c:v>14943.20792585936</c:v>
                </c:pt>
                <c:pt idx="2004">
                  <c:v>14941.010540886291</c:v>
                </c:pt>
                <c:pt idx="2005">
                  <c:v>14938.812794736579</c:v>
                </c:pt>
                <c:pt idx="2006">
                  <c:v>14936.614687322344</c:v>
                </c:pt>
                <c:pt idx="2007">
                  <c:v>14934.416218555642</c:v>
                </c:pt>
                <c:pt idx="2008">
                  <c:v>14932.217388348479</c:v>
                </c:pt>
                <c:pt idx="2009">
                  <c:v>14930.01819661278</c:v>
                </c:pt>
                <c:pt idx="2010">
                  <c:v>14927.818643260418</c:v>
                </c:pt>
                <c:pt idx="2011">
                  <c:v>14925.61872820321</c:v>
                </c:pt>
                <c:pt idx="2012">
                  <c:v>14923.418451352894</c:v>
                </c:pt>
                <c:pt idx="2013">
                  <c:v>14921.217812621149</c:v>
                </c:pt>
                <c:pt idx="2014">
                  <c:v>14919.01681191959</c:v>
                </c:pt>
                <c:pt idx="2015">
                  <c:v>14916.815449159792</c:v>
                </c:pt>
                <c:pt idx="2016">
                  <c:v>14914.61372425321</c:v>
                </c:pt>
                <c:pt idx="2017">
                  <c:v>14912.41163711131</c:v>
                </c:pt>
                <c:pt idx="2018">
                  <c:v>14910.209187645431</c:v>
                </c:pt>
                <c:pt idx="2019">
                  <c:v>14908.00637576688</c:v>
                </c:pt>
                <c:pt idx="2020">
                  <c:v>14905.803201386901</c:v>
                </c:pt>
                <c:pt idx="2021">
                  <c:v>14903.599664416663</c:v>
                </c:pt>
                <c:pt idx="2022">
                  <c:v>14901.395764767269</c:v>
                </c:pt>
                <c:pt idx="2023">
                  <c:v>14899.191502349782</c:v>
                </c:pt>
                <c:pt idx="2024">
                  <c:v>14896.986877075169</c:v>
                </c:pt>
                <c:pt idx="2025">
                  <c:v>14894.781888854352</c:v>
                </c:pt>
                <c:pt idx="2026">
                  <c:v>14892.576537598177</c:v>
                </c:pt>
                <c:pt idx="2027">
                  <c:v>14890.370823217447</c:v>
                </c:pt>
                <c:pt idx="2028">
                  <c:v>14888.164745622891</c:v>
                </c:pt>
                <c:pt idx="2029">
                  <c:v>14885.958304725169</c:v>
                </c:pt>
                <c:pt idx="2030">
                  <c:v>14883.75150043487</c:v>
                </c:pt>
                <c:pt idx="2031">
                  <c:v>14881.54433266253</c:v>
                </c:pt>
                <c:pt idx="2032">
                  <c:v>14879.336801318619</c:v>
                </c:pt>
                <c:pt idx="2033">
                  <c:v>14877.12890631355</c:v>
                </c:pt>
                <c:pt idx="2034">
                  <c:v>14874.920647557659</c:v>
                </c:pt>
                <c:pt idx="2035">
                  <c:v>14872.712024961231</c:v>
                </c:pt>
                <c:pt idx="2036">
                  <c:v>14870.50303843447</c:v>
                </c:pt>
                <c:pt idx="2037">
                  <c:v>14868.293687887523</c:v>
                </c:pt>
                <c:pt idx="2038">
                  <c:v>14866.083973230468</c:v>
                </c:pt>
                <c:pt idx="2039">
                  <c:v>14863.873894373341</c:v>
                </c:pt>
                <c:pt idx="2040">
                  <c:v>14861.663451226092</c:v>
                </c:pt>
                <c:pt idx="2041">
                  <c:v>14859.452643698598</c:v>
                </c:pt>
                <c:pt idx="2042">
                  <c:v>14857.241471700692</c:v>
                </c:pt>
                <c:pt idx="2043">
                  <c:v>14855.029935142131</c:v>
                </c:pt>
                <c:pt idx="2044">
                  <c:v>14852.818033932621</c:v>
                </c:pt>
                <c:pt idx="2045">
                  <c:v>14850.60576798178</c:v>
                </c:pt>
                <c:pt idx="2046">
                  <c:v>14848.393137199189</c:v>
                </c:pt>
                <c:pt idx="2047">
                  <c:v>14846.180141494329</c:v>
                </c:pt>
                <c:pt idx="2048">
                  <c:v>14843.966780776649</c:v>
                </c:pt>
                <c:pt idx="2049">
                  <c:v>14841.75305495551</c:v>
                </c:pt>
                <c:pt idx="2050">
                  <c:v>14839.538963940227</c:v>
                </c:pt>
                <c:pt idx="2051">
                  <c:v>14837.32450764004</c:v>
                </c:pt>
                <c:pt idx="2052">
                  <c:v>14835.109685964107</c:v>
                </c:pt>
                <c:pt idx="2053">
                  <c:v>14832.894498821572</c:v>
                </c:pt>
                <c:pt idx="2054">
                  <c:v>14830.678946121439</c:v>
                </c:pt>
                <c:pt idx="2055">
                  <c:v>14828.463027772719</c:v>
                </c:pt>
                <c:pt idx="2056">
                  <c:v>14826.246743684311</c:v>
                </c:pt>
                <c:pt idx="2057">
                  <c:v>14824.030093765068</c:v>
                </c:pt>
                <c:pt idx="2058">
                  <c:v>14821.813077923771</c:v>
                </c:pt>
                <c:pt idx="2059">
                  <c:v>14819.595696069127</c:v>
                </c:pt>
                <c:pt idx="2060">
                  <c:v>14817.37794810981</c:v>
                </c:pt>
                <c:pt idx="2061">
                  <c:v>14815.159833954389</c:v>
                </c:pt>
                <c:pt idx="2062">
                  <c:v>14812.941353511393</c:v>
                </c:pt>
                <c:pt idx="2063">
                  <c:v>14810.722506689262</c:v>
                </c:pt>
                <c:pt idx="2064">
                  <c:v>14808.50329339639</c:v>
                </c:pt>
                <c:pt idx="2065">
                  <c:v>14806.28371354111</c:v>
                </c:pt>
                <c:pt idx="2066">
                  <c:v>14804.063767031681</c:v>
                </c:pt>
                <c:pt idx="2067">
                  <c:v>14801.843453776271</c:v>
                </c:pt>
                <c:pt idx="2068">
                  <c:v>14799.622773683028</c:v>
                </c:pt>
                <c:pt idx="2069">
                  <c:v>14797.401726659999</c:v>
                </c:pt>
                <c:pt idx="2070">
                  <c:v>14795.180312615183</c:v>
                </c:pt>
                <c:pt idx="2071">
                  <c:v>14792.958531456488</c:v>
                </c:pt>
                <c:pt idx="2072">
                  <c:v>14790.7363830918</c:v>
                </c:pt>
                <c:pt idx="2073">
                  <c:v>14788.513867428899</c:v>
                </c:pt>
                <c:pt idx="2074">
                  <c:v>14786.29098437551</c:v>
                </c:pt>
                <c:pt idx="2075">
                  <c:v>14784.0677338393</c:v>
                </c:pt>
                <c:pt idx="2076">
                  <c:v>14781.844115727868</c:v>
                </c:pt>
                <c:pt idx="2077">
                  <c:v>14779.620129948727</c:v>
                </c:pt>
                <c:pt idx="2078">
                  <c:v>14777.395776409357</c:v>
                </c:pt>
                <c:pt idx="2079">
                  <c:v>14775.171055017139</c:v>
                </c:pt>
                <c:pt idx="2080">
                  <c:v>14772.945965679408</c:v>
                </c:pt>
                <c:pt idx="2081">
                  <c:v>14770.720508303424</c:v>
                </c:pt>
                <c:pt idx="2082">
                  <c:v>14768.49468279637</c:v>
                </c:pt>
                <c:pt idx="2083">
                  <c:v>14766.268489065391</c:v>
                </c:pt>
                <c:pt idx="2084">
                  <c:v>14764.04192701755</c:v>
                </c:pt>
                <c:pt idx="2085">
                  <c:v>14761.81499655983</c:v>
                </c:pt>
                <c:pt idx="2086">
                  <c:v>14759.58769759916</c:v>
                </c:pt>
                <c:pt idx="2087">
                  <c:v>14757.360030042399</c:v>
                </c:pt>
                <c:pt idx="2088">
                  <c:v>14755.131993796351</c:v>
                </c:pt>
                <c:pt idx="2089">
                  <c:v>14752.903588767729</c:v>
                </c:pt>
                <c:pt idx="2090">
                  <c:v>14750.6748148632</c:v>
                </c:pt>
                <c:pt idx="2091">
                  <c:v>14748.445671989361</c:v>
                </c:pt>
                <c:pt idx="2092">
                  <c:v>14746.216160052722</c:v>
                </c:pt>
                <c:pt idx="2093">
                  <c:v>14743.986278959739</c:v>
                </c:pt>
                <c:pt idx="2094">
                  <c:v>14741.756028616819</c:v>
                </c:pt>
                <c:pt idx="2095">
                  <c:v>14739.525408930282</c:v>
                </c:pt>
                <c:pt idx="2096">
                  <c:v>14737.294419806363</c:v>
                </c:pt>
                <c:pt idx="2097">
                  <c:v>14735.063061151272</c:v>
                </c:pt>
                <c:pt idx="2098">
                  <c:v>14732.83133287111</c:v>
                </c:pt>
                <c:pt idx="2099">
                  <c:v>14730.599234871939</c:v>
                </c:pt>
                <c:pt idx="2100">
                  <c:v>14728.36676705975</c:v>
                </c:pt>
                <c:pt idx="2101">
                  <c:v>14726.133929340451</c:v>
                </c:pt>
                <c:pt idx="2102">
                  <c:v>14723.90072161989</c:v>
                </c:pt>
                <c:pt idx="2103">
                  <c:v>14721.667143803848</c:v>
                </c:pt>
                <c:pt idx="2104">
                  <c:v>14719.433195798048</c:v>
                </c:pt>
                <c:pt idx="2105">
                  <c:v>14717.19887750813</c:v>
                </c:pt>
                <c:pt idx="2106">
                  <c:v>14714.964188839662</c:v>
                </c:pt>
                <c:pt idx="2107">
                  <c:v>14712.729129698158</c:v>
                </c:pt>
                <c:pt idx="2108">
                  <c:v>14710.493699989069</c:v>
                </c:pt>
                <c:pt idx="2109">
                  <c:v>14708.257899617758</c:v>
                </c:pt>
                <c:pt idx="2110">
                  <c:v>14706.02172848953</c:v>
                </c:pt>
                <c:pt idx="2111">
                  <c:v>14703.785186509631</c:v>
                </c:pt>
                <c:pt idx="2112">
                  <c:v>14701.548273583208</c:v>
                </c:pt>
                <c:pt idx="2113">
                  <c:v>14699.310989615378</c:v>
                </c:pt>
                <c:pt idx="2114">
                  <c:v>14697.07333451118</c:v>
                </c:pt>
                <c:pt idx="2115">
                  <c:v>14694.835308175559</c:v>
                </c:pt>
                <c:pt idx="2116">
                  <c:v>14692.596910513408</c:v>
                </c:pt>
                <c:pt idx="2117">
                  <c:v>14690.358141429568</c:v>
                </c:pt>
                <c:pt idx="2118">
                  <c:v>14688.11900082879</c:v>
                </c:pt>
                <c:pt idx="2119">
                  <c:v>14685.879488615759</c:v>
                </c:pt>
                <c:pt idx="2120">
                  <c:v>14683.639604695098</c:v>
                </c:pt>
                <c:pt idx="2121">
                  <c:v>14681.39934897135</c:v>
                </c:pt>
                <c:pt idx="2122">
                  <c:v>14679.158721349009</c:v>
                </c:pt>
                <c:pt idx="2123">
                  <c:v>14676.91772173249</c:v>
                </c:pt>
                <c:pt idx="2124">
                  <c:v>14674.67635002612</c:v>
                </c:pt>
                <c:pt idx="2125">
                  <c:v>14672.434606134191</c:v>
                </c:pt>
                <c:pt idx="2126">
                  <c:v>14670.1924899609</c:v>
                </c:pt>
                <c:pt idx="2127">
                  <c:v>14667.95000141038</c:v>
                </c:pt>
                <c:pt idx="2128">
                  <c:v>14665.707140386719</c:v>
                </c:pt>
                <c:pt idx="2129">
                  <c:v>14663.463906793888</c:v>
                </c:pt>
                <c:pt idx="2130">
                  <c:v>14661.220300535844</c:v>
                </c:pt>
                <c:pt idx="2131">
                  <c:v>14658.97632151642</c:v>
                </c:pt>
                <c:pt idx="2132">
                  <c:v>14656.73196963943</c:v>
                </c:pt>
                <c:pt idx="2133">
                  <c:v>14654.487244808583</c:v>
                </c:pt>
                <c:pt idx="2134">
                  <c:v>14652.24214692753</c:v>
                </c:pt>
                <c:pt idx="2135">
                  <c:v>14649.996675899851</c:v>
                </c:pt>
                <c:pt idx="2136">
                  <c:v>14647.750831629068</c:v>
                </c:pt>
                <c:pt idx="2137">
                  <c:v>14645.50461401863</c:v>
                </c:pt>
                <c:pt idx="2138">
                  <c:v>14643.25802297189</c:v>
                </c:pt>
                <c:pt idx="2139">
                  <c:v>14641.011058392163</c:v>
                </c:pt>
                <c:pt idx="2140">
                  <c:v>14638.763720182682</c:v>
                </c:pt>
                <c:pt idx="2141">
                  <c:v>14636.51600824661</c:v>
                </c:pt>
                <c:pt idx="2142">
                  <c:v>14634.267922487039</c:v>
                </c:pt>
                <c:pt idx="2143">
                  <c:v>14632.019462807002</c:v>
                </c:pt>
                <c:pt idx="2144">
                  <c:v>14629.77062910944</c:v>
                </c:pt>
                <c:pt idx="2145">
                  <c:v>14627.52142129725</c:v>
                </c:pt>
                <c:pt idx="2146">
                  <c:v>14625.271839273228</c:v>
                </c:pt>
                <c:pt idx="2147">
                  <c:v>14623.02188294014</c:v>
                </c:pt>
                <c:pt idx="2148">
                  <c:v>14620.771552200642</c:v>
                </c:pt>
                <c:pt idx="2149">
                  <c:v>14618.520846957343</c:v>
                </c:pt>
                <c:pt idx="2150">
                  <c:v>14616.269767112786</c:v>
                </c:pt>
                <c:pt idx="2151">
                  <c:v>14614.0183125694</c:v>
                </c:pt>
                <c:pt idx="2152">
                  <c:v>14611.76648322962</c:v>
                </c:pt>
                <c:pt idx="2153">
                  <c:v>14609.514278995744</c:v>
                </c:pt>
                <c:pt idx="2154">
                  <c:v>14607.261699770008</c:v>
                </c:pt>
                <c:pt idx="2155">
                  <c:v>14605.00874545463</c:v>
                </c:pt>
                <c:pt idx="2156">
                  <c:v>14602.755415951689</c:v>
                </c:pt>
                <c:pt idx="2157">
                  <c:v>14600.501711163242</c:v>
                </c:pt>
                <c:pt idx="2158">
                  <c:v>14598.247630991251</c:v>
                </c:pt>
                <c:pt idx="2159">
                  <c:v>14595.9931753376</c:v>
                </c:pt>
                <c:pt idx="2160">
                  <c:v>14593.738344104131</c:v>
                </c:pt>
                <c:pt idx="2161">
                  <c:v>14591.483137192599</c:v>
                </c:pt>
                <c:pt idx="2162">
                  <c:v>14589.227554504681</c:v>
                </c:pt>
                <c:pt idx="2163">
                  <c:v>14586.971595941997</c:v>
                </c:pt>
                <c:pt idx="2164">
                  <c:v>14584.715261406092</c:v>
                </c:pt>
                <c:pt idx="2165">
                  <c:v>14582.458550798417</c:v>
                </c:pt>
                <c:pt idx="2166">
                  <c:v>14580.201464020392</c:v>
                </c:pt>
                <c:pt idx="2167">
                  <c:v>14577.944000973343</c:v>
                </c:pt>
                <c:pt idx="2168">
                  <c:v>14575.68616155852</c:v>
                </c:pt>
                <c:pt idx="2169">
                  <c:v>14573.427945677107</c:v>
                </c:pt>
                <c:pt idx="2170">
                  <c:v>14571.169353230231</c:v>
                </c:pt>
                <c:pt idx="2171">
                  <c:v>14568.91038411893</c:v>
                </c:pt>
                <c:pt idx="2172">
                  <c:v>14566.651038244168</c:v>
                </c:pt>
                <c:pt idx="2173">
                  <c:v>14564.391315506849</c:v>
                </c:pt>
                <c:pt idx="2174">
                  <c:v>14562.131215807813</c:v>
                </c:pt>
                <c:pt idx="2175">
                  <c:v>14559.870739047787</c:v>
                </c:pt>
                <c:pt idx="2176">
                  <c:v>14557.609885127489</c:v>
                </c:pt>
                <c:pt idx="2177">
                  <c:v>14555.348653947509</c:v>
                </c:pt>
                <c:pt idx="2178">
                  <c:v>14553.0870454084</c:v>
                </c:pt>
                <c:pt idx="2179">
                  <c:v>14550.825059410628</c:v>
                </c:pt>
                <c:pt idx="2180">
                  <c:v>14548.562695854591</c:v>
                </c:pt>
                <c:pt idx="2181">
                  <c:v>14546.299954640608</c:v>
                </c:pt>
                <c:pt idx="2182">
                  <c:v>14544.036835668938</c:v>
                </c:pt>
                <c:pt idx="2183">
                  <c:v>14541.773338839761</c:v>
                </c:pt>
                <c:pt idx="2184">
                  <c:v>14539.509464053182</c:v>
                </c:pt>
                <c:pt idx="2185">
                  <c:v>14537.245211209241</c:v>
                </c:pt>
                <c:pt idx="2186">
                  <c:v>14534.980580207888</c:v>
                </c:pt>
                <c:pt idx="2187">
                  <c:v>14532.715570949051</c:v>
                </c:pt>
                <c:pt idx="2188">
                  <c:v>14530.450183332508</c:v>
                </c:pt>
                <c:pt idx="2189">
                  <c:v>14528.184417258031</c:v>
                </c:pt>
                <c:pt idx="2190">
                  <c:v>14525.91827262528</c:v>
                </c:pt>
                <c:pt idx="2191">
                  <c:v>14523.651749333872</c:v>
                </c:pt>
                <c:pt idx="2192">
                  <c:v>14521.38484728332</c:v>
                </c:pt>
                <c:pt idx="2193">
                  <c:v>14519.11756637309</c:v>
                </c:pt>
                <c:pt idx="2194">
                  <c:v>14516.84990650257</c:v>
                </c:pt>
                <c:pt idx="2195">
                  <c:v>14514.581867571062</c:v>
                </c:pt>
                <c:pt idx="2196">
                  <c:v>14512.313449477802</c:v>
                </c:pt>
                <c:pt idx="2197">
                  <c:v>14510.044652121953</c:v>
                </c:pt>
                <c:pt idx="2198">
                  <c:v>14507.77547540261</c:v>
                </c:pt>
                <c:pt idx="2199">
                  <c:v>14505.505919218807</c:v>
                </c:pt>
                <c:pt idx="2200">
                  <c:v>14503.235983469469</c:v>
                </c:pt>
                <c:pt idx="2201">
                  <c:v>14500.965668053481</c:v>
                </c:pt>
                <c:pt idx="2202">
                  <c:v>14498.694972869633</c:v>
                </c:pt>
                <c:pt idx="2203">
                  <c:v>14496.423897816663</c:v>
                </c:pt>
                <c:pt idx="2204">
                  <c:v>14494.152442793213</c:v>
                </c:pt>
                <c:pt idx="2205">
                  <c:v>14491.880607697858</c:v>
                </c:pt>
                <c:pt idx="2206">
                  <c:v>14489.60839242912</c:v>
                </c:pt>
                <c:pt idx="2207">
                  <c:v>14487.33579688542</c:v>
                </c:pt>
                <c:pt idx="2208">
                  <c:v>14485.062820965128</c:v>
                </c:pt>
                <c:pt idx="2209">
                  <c:v>14482.789464566522</c:v>
                </c:pt>
                <c:pt idx="2210">
                  <c:v>14480.515727587808</c:v>
                </c:pt>
                <c:pt idx="2211">
                  <c:v>14478.241609927129</c:v>
                </c:pt>
                <c:pt idx="2212">
                  <c:v>14475.967111482558</c:v>
                </c:pt>
                <c:pt idx="2213">
                  <c:v>14473.692232152083</c:v>
                </c:pt>
                <c:pt idx="2214">
                  <c:v>14471.4169718336</c:v>
                </c:pt>
                <c:pt idx="2215">
                  <c:v>14469.141330424971</c:v>
                </c:pt>
                <c:pt idx="2216">
                  <c:v>14466.865307823968</c:v>
                </c:pt>
                <c:pt idx="2217">
                  <c:v>14464.588903928267</c:v>
                </c:pt>
                <c:pt idx="2218">
                  <c:v>14462.312118635509</c:v>
                </c:pt>
                <c:pt idx="2219">
                  <c:v>14460.03495184323</c:v>
                </c:pt>
                <c:pt idx="2220">
                  <c:v>14457.757403448908</c:v>
                </c:pt>
                <c:pt idx="2221">
                  <c:v>14455.479473349929</c:v>
                </c:pt>
                <c:pt idx="2222">
                  <c:v>14453.201161443631</c:v>
                </c:pt>
                <c:pt idx="2223">
                  <c:v>14450.922467627242</c:v>
                </c:pt>
                <c:pt idx="2224">
                  <c:v>14448.643391797959</c:v>
                </c:pt>
                <c:pt idx="2225">
                  <c:v>14446.363933852877</c:v>
                </c:pt>
                <c:pt idx="2226">
                  <c:v>14444.084093689009</c:v>
                </c:pt>
                <c:pt idx="2227">
                  <c:v>14441.803871203318</c:v>
                </c:pt>
                <c:pt idx="2228">
                  <c:v>14439.523266292681</c:v>
                </c:pt>
                <c:pt idx="2229">
                  <c:v>14437.242278853906</c:v>
                </c:pt>
                <c:pt idx="2230">
                  <c:v>14434.960908783689</c:v>
                </c:pt>
                <c:pt idx="2231">
                  <c:v>14432.679155978711</c:v>
                </c:pt>
                <c:pt idx="2232">
                  <c:v>14430.39702033554</c:v>
                </c:pt>
                <c:pt idx="2233">
                  <c:v>14428.114501750684</c:v>
                </c:pt>
                <c:pt idx="2234">
                  <c:v>14425.83160012056</c:v>
                </c:pt>
                <c:pt idx="2235">
                  <c:v>14423.548315341523</c:v>
                </c:pt>
                <c:pt idx="2236">
                  <c:v>14421.264647309852</c:v>
                </c:pt>
                <c:pt idx="2237">
                  <c:v>14418.980595921748</c:v>
                </c:pt>
                <c:pt idx="2238">
                  <c:v>14416.69616107334</c:v>
                </c:pt>
                <c:pt idx="2239">
                  <c:v>14414.41134266068</c:v>
                </c:pt>
                <c:pt idx="2240">
                  <c:v>14412.12614057973</c:v>
                </c:pt>
                <c:pt idx="2241">
                  <c:v>14409.84055472641</c:v>
                </c:pt>
                <c:pt idx="2242">
                  <c:v>14407.554584996529</c:v>
                </c:pt>
                <c:pt idx="2243">
                  <c:v>14405.268231285851</c:v>
                </c:pt>
                <c:pt idx="2244">
                  <c:v>14402.981493490041</c:v>
                </c:pt>
                <c:pt idx="2245">
                  <c:v>14400.694371504691</c:v>
                </c:pt>
                <c:pt idx="2246">
                  <c:v>14398.406865225328</c:v>
                </c:pt>
                <c:pt idx="2247">
                  <c:v>14396.118974547408</c:v>
                </c:pt>
                <c:pt idx="2248">
                  <c:v>14393.830699366288</c:v>
                </c:pt>
                <c:pt idx="2249">
                  <c:v>14391.54203957728</c:v>
                </c:pt>
                <c:pt idx="2250">
                  <c:v>14389.25299507558</c:v>
                </c:pt>
                <c:pt idx="2251">
                  <c:v>14386.96356575635</c:v>
                </c:pt>
                <c:pt idx="2252">
                  <c:v>14384.673751514654</c:v>
                </c:pt>
                <c:pt idx="2253">
                  <c:v>14382.38355224547</c:v>
                </c:pt>
                <c:pt idx="2254">
                  <c:v>14380.092967843722</c:v>
                </c:pt>
                <c:pt idx="2255">
                  <c:v>14377.801998204248</c:v>
                </c:pt>
                <c:pt idx="2256">
                  <c:v>14375.510643221811</c:v>
                </c:pt>
                <c:pt idx="2257">
                  <c:v>14373.218902791103</c:v>
                </c:pt>
                <c:pt idx="2258">
                  <c:v>14370.926776806711</c:v>
                </c:pt>
                <c:pt idx="2259">
                  <c:v>14368.634265163191</c:v>
                </c:pt>
                <c:pt idx="2260">
                  <c:v>14366.341367754992</c:v>
                </c:pt>
                <c:pt idx="2261">
                  <c:v>14364.04808447649</c:v>
                </c:pt>
                <c:pt idx="2262">
                  <c:v>14361.754415221993</c:v>
                </c:pt>
                <c:pt idx="2263">
                  <c:v>14359.460359885728</c:v>
                </c:pt>
                <c:pt idx="2264">
                  <c:v>14357.165918361838</c:v>
                </c:pt>
                <c:pt idx="2265">
                  <c:v>14354.871090544399</c:v>
                </c:pt>
                <c:pt idx="2266">
                  <c:v>14352.575876327408</c:v>
                </c:pt>
                <c:pt idx="2267">
                  <c:v>14350.280275604789</c:v>
                </c:pt>
                <c:pt idx="2268">
                  <c:v>14347.984288270382</c:v>
                </c:pt>
                <c:pt idx="2269">
                  <c:v>14345.687914217939</c:v>
                </c:pt>
                <c:pt idx="2270">
                  <c:v>14343.391153341157</c:v>
                </c:pt>
                <c:pt idx="2271">
                  <c:v>14341.094005533661</c:v>
                </c:pt>
                <c:pt idx="2272">
                  <c:v>14338.796470688971</c:v>
                </c:pt>
                <c:pt idx="2273">
                  <c:v>14336.498548700532</c:v>
                </c:pt>
                <c:pt idx="2274">
                  <c:v>14334.200239461738</c:v>
                </c:pt>
                <c:pt idx="2275">
                  <c:v>14331.901542865891</c:v>
                </c:pt>
                <c:pt idx="2276">
                  <c:v>14329.602458806214</c:v>
                </c:pt>
                <c:pt idx="2277">
                  <c:v>14327.302987175843</c:v>
                </c:pt>
                <c:pt idx="2278">
                  <c:v>14325.003127867851</c:v>
                </c:pt>
                <c:pt idx="2279">
                  <c:v>14322.702880775239</c:v>
                </c:pt>
                <c:pt idx="2280">
                  <c:v>14320.402245790921</c:v>
                </c:pt>
                <c:pt idx="2281">
                  <c:v>14318.101222807722</c:v>
                </c:pt>
                <c:pt idx="2282">
                  <c:v>14315.799811718402</c:v>
                </c:pt>
                <c:pt idx="2283">
                  <c:v>14313.498012415639</c:v>
                </c:pt>
                <c:pt idx="2284">
                  <c:v>14311.195824792048</c:v>
                </c:pt>
                <c:pt idx="2285">
                  <c:v>14308.893248740153</c:v>
                </c:pt>
                <c:pt idx="2286">
                  <c:v>14306.590284152382</c:v>
                </c:pt>
                <c:pt idx="2287">
                  <c:v>14304.286930921107</c:v>
                </c:pt>
                <c:pt idx="2288">
                  <c:v>14301.983188938642</c:v>
                </c:pt>
                <c:pt idx="2289">
                  <c:v>14299.67905809717</c:v>
                </c:pt>
                <c:pt idx="2290">
                  <c:v>14297.374538288837</c:v>
                </c:pt>
                <c:pt idx="2291">
                  <c:v>14295.069629405698</c:v>
                </c:pt>
                <c:pt idx="2292">
                  <c:v>14292.764331339731</c:v>
                </c:pt>
                <c:pt idx="2293">
                  <c:v>14290.458643982829</c:v>
                </c:pt>
                <c:pt idx="2294">
                  <c:v>14288.152567226813</c:v>
                </c:pt>
                <c:pt idx="2295">
                  <c:v>14285.846100963427</c:v>
                </c:pt>
                <c:pt idx="2296">
                  <c:v>14283.53924508433</c:v>
                </c:pt>
                <c:pt idx="2297">
                  <c:v>14281.231999481108</c:v>
                </c:pt>
                <c:pt idx="2298">
                  <c:v>14278.92436404527</c:v>
                </c:pt>
                <c:pt idx="2299">
                  <c:v>14276.616338668227</c:v>
                </c:pt>
                <c:pt idx="2300">
                  <c:v>14274.307923241346</c:v>
                </c:pt>
                <c:pt idx="2301">
                  <c:v>14271.999117655891</c:v>
                </c:pt>
                <c:pt idx="2302">
                  <c:v>14269.689921803038</c:v>
                </c:pt>
                <c:pt idx="2303">
                  <c:v>14267.380335573907</c:v>
                </c:pt>
                <c:pt idx="2304">
                  <c:v>14265.070358859532</c:v>
                </c:pt>
                <c:pt idx="2305">
                  <c:v>14262.75999155086</c:v>
                </c:pt>
                <c:pt idx="2306">
                  <c:v>14260.44923353876</c:v>
                </c:pt>
                <c:pt idx="2307">
                  <c:v>14258.13808471403</c:v>
                </c:pt>
                <c:pt idx="2308">
                  <c:v>14255.826544967389</c:v>
                </c:pt>
                <c:pt idx="2309">
                  <c:v>14253.51461418946</c:v>
                </c:pt>
                <c:pt idx="2310">
                  <c:v>14251.202292270811</c:v>
                </c:pt>
                <c:pt idx="2311">
                  <c:v>14248.8895791019</c:v>
                </c:pt>
                <c:pt idx="2312">
                  <c:v>14246.576474573138</c:v>
                </c:pt>
                <c:pt idx="2313">
                  <c:v>14244.262978574841</c:v>
                </c:pt>
                <c:pt idx="2314">
                  <c:v>14241.949090997237</c:v>
                </c:pt>
                <c:pt idx="2315">
                  <c:v>14239.634811730504</c:v>
                </c:pt>
                <c:pt idx="2316">
                  <c:v>14237.320140664679</c:v>
                </c:pt>
                <c:pt idx="2317">
                  <c:v>14235.005077689801</c:v>
                </c:pt>
                <c:pt idx="2318">
                  <c:v>14232.689622695751</c:v>
                </c:pt>
                <c:pt idx="2319">
                  <c:v>14230.373775572392</c:v>
                </c:pt>
                <c:pt idx="2320">
                  <c:v>14228.057536209468</c:v>
                </c:pt>
                <c:pt idx="2321">
                  <c:v>14225.74090449667</c:v>
                </c:pt>
                <c:pt idx="2322">
                  <c:v>14223.423880323569</c:v>
                </c:pt>
                <c:pt idx="2323">
                  <c:v>14221.10646357971</c:v>
                </c:pt>
                <c:pt idx="2324">
                  <c:v>14218.788654154499</c:v>
                </c:pt>
                <c:pt idx="2325">
                  <c:v>14216.470451937323</c:v>
                </c:pt>
                <c:pt idx="2326">
                  <c:v>14214.151856817432</c:v>
                </c:pt>
                <c:pt idx="2327">
                  <c:v>14211.832868684029</c:v>
                </c:pt>
                <c:pt idx="2328">
                  <c:v>14209.513487426242</c:v>
                </c:pt>
                <c:pt idx="2329">
                  <c:v>14207.193712933082</c:v>
                </c:pt>
                <c:pt idx="2330">
                  <c:v>14204.8735450935</c:v>
                </c:pt>
                <c:pt idx="2331">
                  <c:v>14202.552983796388</c:v>
                </c:pt>
                <c:pt idx="2332">
                  <c:v>14200.232028930532</c:v>
                </c:pt>
                <c:pt idx="2333">
                  <c:v>14197.910680384628</c:v>
                </c:pt>
                <c:pt idx="2334">
                  <c:v>14195.588938047329</c:v>
                </c:pt>
                <c:pt idx="2335">
                  <c:v>14193.26680180716</c:v>
                </c:pt>
                <c:pt idx="2336">
                  <c:v>14190.944271552593</c:v>
                </c:pt>
                <c:pt idx="2337">
                  <c:v>14188.621347172013</c:v>
                </c:pt>
                <c:pt idx="2338">
                  <c:v>14186.298028553741</c:v>
                </c:pt>
                <c:pt idx="2339">
                  <c:v>14183.97431558598</c:v>
                </c:pt>
                <c:pt idx="2340">
                  <c:v>14181.650208156883</c:v>
                </c:pt>
                <c:pt idx="2341">
                  <c:v>14179.32570615451</c:v>
                </c:pt>
                <c:pt idx="2342">
                  <c:v>14177.000809466837</c:v>
                </c:pt>
                <c:pt idx="2343">
                  <c:v>14174.675517981757</c:v>
                </c:pt>
                <c:pt idx="2344">
                  <c:v>14172.349831587098</c:v>
                </c:pt>
                <c:pt idx="2345">
                  <c:v>14170.023750170594</c:v>
                </c:pt>
                <c:pt idx="2346">
                  <c:v>14167.69727361988</c:v>
                </c:pt>
                <c:pt idx="2347">
                  <c:v>14165.370401822553</c:v>
                </c:pt>
                <c:pt idx="2348">
                  <c:v>14163.043134666081</c:v>
                </c:pt>
                <c:pt idx="2349">
                  <c:v>14160.715472037882</c:v>
                </c:pt>
                <c:pt idx="2350">
                  <c:v>14158.38741382528</c:v>
                </c:pt>
                <c:pt idx="2351">
                  <c:v>14156.058959915508</c:v>
                </c:pt>
                <c:pt idx="2352">
                  <c:v>14153.730110195751</c:v>
                </c:pt>
                <c:pt idx="2353">
                  <c:v>14151.400864553068</c:v>
                </c:pt>
                <c:pt idx="2354">
                  <c:v>14149.071222874461</c:v>
                </c:pt>
                <c:pt idx="2355">
                  <c:v>14146.741185046852</c:v>
                </c:pt>
                <c:pt idx="2356">
                  <c:v>14144.410750957049</c:v>
                </c:pt>
                <c:pt idx="2357">
                  <c:v>14142.079920491838</c:v>
                </c:pt>
                <c:pt idx="2358">
                  <c:v>14139.74869353786</c:v>
                </c:pt>
                <c:pt idx="2359">
                  <c:v>14137.417069981719</c:v>
                </c:pt>
                <c:pt idx="2360">
                  <c:v>14135.0850497099</c:v>
                </c:pt>
                <c:pt idx="2361">
                  <c:v>14132.752632608828</c:v>
                </c:pt>
                <c:pt idx="2362">
                  <c:v>14130.419818564849</c:v>
                </c:pt>
                <c:pt idx="2363">
                  <c:v>14128.086607464209</c:v>
                </c:pt>
                <c:pt idx="2364">
                  <c:v>14125.752999193088</c:v>
                </c:pt>
                <c:pt idx="2365">
                  <c:v>14123.418993637559</c:v>
                </c:pt>
                <c:pt idx="2366">
                  <c:v>14121.084590683648</c:v>
                </c:pt>
                <c:pt idx="2367">
                  <c:v>14118.749790217262</c:v>
                </c:pt>
                <c:pt idx="2368">
                  <c:v>14116.414592124253</c:v>
                </c:pt>
                <c:pt idx="2369">
                  <c:v>14114.078996290358</c:v>
                </c:pt>
                <c:pt idx="2370">
                  <c:v>14111.743002601284</c:v>
                </c:pt>
                <c:pt idx="2371">
                  <c:v>14109.406610942578</c:v>
                </c:pt>
                <c:pt idx="2372">
                  <c:v>14107.06982119979</c:v>
                </c:pt>
                <c:pt idx="2373">
                  <c:v>14104.732633258311</c:v>
                </c:pt>
                <c:pt idx="2374">
                  <c:v>14102.395047003491</c:v>
                </c:pt>
                <c:pt idx="2375">
                  <c:v>14100.0570623206</c:v>
                </c:pt>
                <c:pt idx="2376">
                  <c:v>14097.718679094791</c:v>
                </c:pt>
                <c:pt idx="2377">
                  <c:v>14095.379897211171</c:v>
                </c:pt>
                <c:pt idx="2378">
                  <c:v>14093.040716554731</c:v>
                </c:pt>
                <c:pt idx="2379">
                  <c:v>14090.701137010399</c:v>
                </c:pt>
                <c:pt idx="2380">
                  <c:v>14088.361158463009</c:v>
                </c:pt>
                <c:pt idx="2381">
                  <c:v>14086.020780797329</c:v>
                </c:pt>
                <c:pt idx="2382">
                  <c:v>14083.680003898011</c:v>
                </c:pt>
                <c:pt idx="2383">
                  <c:v>14081.338827649661</c:v>
                </c:pt>
                <c:pt idx="2384">
                  <c:v>14078.997251936751</c:v>
                </c:pt>
                <c:pt idx="2385">
                  <c:v>14076.655276643729</c:v>
                </c:pt>
                <c:pt idx="2386">
                  <c:v>14074.312901654917</c:v>
                </c:pt>
                <c:pt idx="2387">
                  <c:v>14071.97012685456</c:v>
                </c:pt>
                <c:pt idx="2388">
                  <c:v>14069.626952126831</c:v>
                </c:pt>
                <c:pt idx="2389">
                  <c:v>14067.283377355812</c:v>
                </c:pt>
                <c:pt idx="2390">
                  <c:v>14064.939402425493</c:v>
                </c:pt>
                <c:pt idx="2391">
                  <c:v>14062.595027219782</c:v>
                </c:pt>
                <c:pt idx="2392">
                  <c:v>14060.25025162251</c:v>
                </c:pt>
                <c:pt idx="2393">
                  <c:v>14057.905075517418</c:v>
                </c:pt>
                <c:pt idx="2394">
                  <c:v>14055.559498788169</c:v>
                </c:pt>
                <c:pt idx="2395">
                  <c:v>14053.213521318341</c:v>
                </c:pt>
                <c:pt idx="2396">
                  <c:v>14050.867142991408</c:v>
                </c:pt>
                <c:pt idx="2397">
                  <c:v>14048.520363690781</c:v>
                </c:pt>
                <c:pt idx="2398">
                  <c:v>14046.173183299778</c:v>
                </c:pt>
                <c:pt idx="2399">
                  <c:v>14043.825601701628</c:v>
                </c:pt>
                <c:pt idx="2400">
                  <c:v>14041.477618779491</c:v>
                </c:pt>
                <c:pt idx="2401">
                  <c:v>14039.12923441641</c:v>
                </c:pt>
                <c:pt idx="2402">
                  <c:v>14036.780448495381</c:v>
                </c:pt>
                <c:pt idx="2403">
                  <c:v>14034.431260899282</c:v>
                </c:pt>
                <c:pt idx="2404">
                  <c:v>14032.08167151093</c:v>
                </c:pt>
                <c:pt idx="2405">
                  <c:v>14029.731680213043</c:v>
                </c:pt>
                <c:pt idx="2406">
                  <c:v>14027.38128688826</c:v>
                </c:pt>
                <c:pt idx="2407">
                  <c:v>14025.030491419131</c:v>
                </c:pt>
                <c:pt idx="2408">
                  <c:v>14022.679293688107</c:v>
                </c:pt>
                <c:pt idx="2409">
                  <c:v>14020.327693577576</c:v>
                </c:pt>
                <c:pt idx="2410">
                  <c:v>14017.975690969846</c:v>
                </c:pt>
                <c:pt idx="2411">
                  <c:v>14015.62328574712</c:v>
                </c:pt>
                <c:pt idx="2412">
                  <c:v>14013.270477791504</c:v>
                </c:pt>
                <c:pt idx="2413">
                  <c:v>14010.917266985029</c:v>
                </c:pt>
                <c:pt idx="2414">
                  <c:v>14008.563653209671</c:v>
                </c:pt>
                <c:pt idx="2415">
                  <c:v>14006.209636347268</c:v>
                </c:pt>
                <c:pt idx="2416">
                  <c:v>14003.855216279619</c:v>
                </c:pt>
                <c:pt idx="2417">
                  <c:v>14001.500392888411</c:v>
                </c:pt>
                <c:pt idx="2418">
                  <c:v>13999.14516605523</c:v>
                </c:pt>
                <c:pt idx="2419">
                  <c:v>13996.789535661608</c:v>
                </c:pt>
                <c:pt idx="2420">
                  <c:v>13994.43350158899</c:v>
                </c:pt>
                <c:pt idx="2421">
                  <c:v>13992.0770637187</c:v>
                </c:pt>
                <c:pt idx="2422">
                  <c:v>13989.720221932012</c:v>
                </c:pt>
                <c:pt idx="2423">
                  <c:v>13987.362976110089</c:v>
                </c:pt>
                <c:pt idx="2424">
                  <c:v>13985.005326134011</c:v>
                </c:pt>
                <c:pt idx="2425">
                  <c:v>13982.647271884802</c:v>
                </c:pt>
                <c:pt idx="2426">
                  <c:v>13980.288813243349</c:v>
                </c:pt>
                <c:pt idx="2427">
                  <c:v>13977.929950090491</c:v>
                </c:pt>
                <c:pt idx="2428">
                  <c:v>13975.570682306959</c:v>
                </c:pt>
                <c:pt idx="2429">
                  <c:v>13973.211009773409</c:v>
                </c:pt>
                <c:pt idx="2430">
                  <c:v>13970.850932370407</c:v>
                </c:pt>
                <c:pt idx="2431">
                  <c:v>13968.49044997843</c:v>
                </c:pt>
                <c:pt idx="2432">
                  <c:v>13966.129562477861</c:v>
                </c:pt>
                <c:pt idx="2433">
                  <c:v>13963.76826974902</c:v>
                </c:pt>
                <c:pt idx="2434">
                  <c:v>13961.4065716721</c:v>
                </c:pt>
                <c:pt idx="2435">
                  <c:v>13959.044468127244</c:v>
                </c:pt>
                <c:pt idx="2436">
                  <c:v>13956.681958994483</c:v>
                </c:pt>
                <c:pt idx="2437">
                  <c:v>13954.31904415377</c:v>
                </c:pt>
                <c:pt idx="2438">
                  <c:v>13951.955723484987</c:v>
                </c:pt>
                <c:pt idx="2439">
                  <c:v>13949.591996867888</c:v>
                </c:pt>
                <c:pt idx="2440">
                  <c:v>13947.22786418219</c:v>
                </c:pt>
                <c:pt idx="2441">
                  <c:v>13944.863325307468</c:v>
                </c:pt>
                <c:pt idx="2442">
                  <c:v>13942.498380123257</c:v>
                </c:pt>
                <c:pt idx="2443">
                  <c:v>13940.133028508984</c:v>
                </c:pt>
                <c:pt idx="2444">
                  <c:v>13937.76727034396</c:v>
                </c:pt>
                <c:pt idx="2445">
                  <c:v>13935.401105507461</c:v>
                </c:pt>
                <c:pt idx="2446">
                  <c:v>13933.03453387865</c:v>
                </c:pt>
                <c:pt idx="2447">
                  <c:v>13930.667555336591</c:v>
                </c:pt>
                <c:pt idx="2448">
                  <c:v>13928.300169760267</c:v>
                </c:pt>
                <c:pt idx="2449">
                  <c:v>13925.93237702859</c:v>
                </c:pt>
                <c:pt idx="2450">
                  <c:v>13923.564177020349</c:v>
                </c:pt>
                <c:pt idx="2451">
                  <c:v>13921.195569614289</c:v>
                </c:pt>
                <c:pt idx="2452">
                  <c:v>13918.826554689018</c:v>
                </c:pt>
                <c:pt idx="2453">
                  <c:v>13916.457132123098</c:v>
                </c:pt>
                <c:pt idx="2454">
                  <c:v>13914.087301794971</c:v>
                </c:pt>
                <c:pt idx="2455">
                  <c:v>13911.717063583008</c:v>
                </c:pt>
                <c:pt idx="2456">
                  <c:v>13909.34641736549</c:v>
                </c:pt>
                <c:pt idx="2457">
                  <c:v>13906.975363020609</c:v>
                </c:pt>
                <c:pt idx="2458">
                  <c:v>13904.603900426449</c:v>
                </c:pt>
                <c:pt idx="2459">
                  <c:v>13902.232029461031</c:v>
                </c:pt>
                <c:pt idx="2460">
                  <c:v>13899.85975000227</c:v>
                </c:pt>
                <c:pt idx="2461">
                  <c:v>13897.487061927997</c:v>
                </c:pt>
                <c:pt idx="2462">
                  <c:v>13895.113965115981</c:v>
                </c:pt>
                <c:pt idx="2463">
                  <c:v>13892.740459443839</c:v>
                </c:pt>
                <c:pt idx="2464">
                  <c:v>13890.366544789158</c:v>
                </c:pt>
                <c:pt idx="2465">
                  <c:v>13887.99222102941</c:v>
                </c:pt>
                <c:pt idx="2466">
                  <c:v>13885.617488041971</c:v>
                </c:pt>
                <c:pt idx="2467">
                  <c:v>13883.242345704142</c:v>
                </c:pt>
                <c:pt idx="2468">
                  <c:v>13880.866793893136</c:v>
                </c:pt>
                <c:pt idx="2469">
                  <c:v>13878.490832486061</c:v>
                </c:pt>
                <c:pt idx="2470">
                  <c:v>13876.114461359954</c:v>
                </c:pt>
                <c:pt idx="2471">
                  <c:v>13873.73768039173</c:v>
                </c:pt>
                <c:pt idx="2472">
                  <c:v>13871.360489458259</c:v>
                </c:pt>
                <c:pt idx="2473">
                  <c:v>13868.982888436301</c:v>
                </c:pt>
                <c:pt idx="2474">
                  <c:v>13866.604877202504</c:v>
                </c:pt>
                <c:pt idx="2475">
                  <c:v>13864.22645563345</c:v>
                </c:pt>
                <c:pt idx="2476">
                  <c:v>13861.847623605627</c:v>
                </c:pt>
                <c:pt idx="2477">
                  <c:v>13859.468380995448</c:v>
                </c:pt>
                <c:pt idx="2478">
                  <c:v>13857.0887276792</c:v>
                </c:pt>
                <c:pt idx="2479">
                  <c:v>13854.708663533111</c:v>
                </c:pt>
                <c:pt idx="2480">
                  <c:v>13852.328188433288</c:v>
                </c:pt>
                <c:pt idx="2481">
                  <c:v>13849.94730225579</c:v>
                </c:pt>
                <c:pt idx="2482">
                  <c:v>13847.566004876549</c:v>
                </c:pt>
                <c:pt idx="2483">
                  <c:v>13845.184296171412</c:v>
                </c:pt>
                <c:pt idx="2484">
                  <c:v>13842.802176016159</c:v>
                </c:pt>
                <c:pt idx="2485">
                  <c:v>13840.419644286449</c:v>
                </c:pt>
                <c:pt idx="2486">
                  <c:v>13838.036700857872</c:v>
                </c:pt>
                <c:pt idx="2487">
                  <c:v>13835.653345605922</c:v>
                </c:pt>
                <c:pt idx="2488">
                  <c:v>13833.269578405982</c:v>
                </c:pt>
                <c:pt idx="2489">
                  <c:v>13830.885399133369</c:v>
                </c:pt>
                <c:pt idx="2490">
                  <c:v>13828.500807663308</c:v>
                </c:pt>
                <c:pt idx="2491">
                  <c:v>13826.11580387092</c:v>
                </c:pt>
                <c:pt idx="2492">
                  <c:v>13823.730387631233</c:v>
                </c:pt>
                <c:pt idx="2493">
                  <c:v>13821.344558819206</c:v>
                </c:pt>
                <c:pt idx="2494">
                  <c:v>13818.958317309671</c:v>
                </c:pt>
                <c:pt idx="2495">
                  <c:v>13816.571662977411</c:v>
                </c:pt>
                <c:pt idx="2496">
                  <c:v>13814.184595697077</c:v>
                </c:pt>
                <c:pt idx="2497">
                  <c:v>13811.797115343261</c:v>
                </c:pt>
                <c:pt idx="2498">
                  <c:v>13809.409221790431</c:v>
                </c:pt>
                <c:pt idx="2499">
                  <c:v>13807.020914913001</c:v>
                </c:pt>
                <c:pt idx="2500">
                  <c:v>13804.632194585271</c:v>
                </c:pt>
                <c:pt idx="2501">
                  <c:v>13802.243060681432</c:v>
                </c:pt>
                <c:pt idx="2502">
                  <c:v>13799.853513075621</c:v>
                </c:pt>
                <c:pt idx="2503">
                  <c:v>13797.46355164186</c:v>
                </c:pt>
                <c:pt idx="2504">
                  <c:v>13795.073176254091</c:v>
                </c:pt>
                <c:pt idx="2505">
                  <c:v>13792.68238678614</c:v>
                </c:pt>
                <c:pt idx="2506">
                  <c:v>13790.291183111762</c:v>
                </c:pt>
                <c:pt idx="2507">
                  <c:v>13787.899565104623</c:v>
                </c:pt>
                <c:pt idx="2508">
                  <c:v>13785.507532638278</c:v>
                </c:pt>
                <c:pt idx="2509">
                  <c:v>13783.11508558622</c:v>
                </c:pt>
                <c:pt idx="2510">
                  <c:v>13780.722223821802</c:v>
                </c:pt>
                <c:pt idx="2511">
                  <c:v>13778.32894721833</c:v>
                </c:pt>
                <c:pt idx="2512">
                  <c:v>13775.935255648988</c:v>
                </c:pt>
                <c:pt idx="2513">
                  <c:v>13773.541148986891</c:v>
                </c:pt>
                <c:pt idx="2514">
                  <c:v>13771.146627105039</c:v>
                </c:pt>
                <c:pt idx="2515">
                  <c:v>13768.75168987635</c:v>
                </c:pt>
                <c:pt idx="2516">
                  <c:v>13766.356337173649</c:v>
                </c:pt>
                <c:pt idx="2517">
                  <c:v>13763.96056886967</c:v>
                </c:pt>
                <c:pt idx="2518">
                  <c:v>13761.564384837049</c:v>
                </c:pt>
                <c:pt idx="2519">
                  <c:v>13759.167784948328</c:v>
                </c:pt>
                <c:pt idx="2520">
                  <c:v>13756.770769075962</c:v>
                </c:pt>
                <c:pt idx="2521">
                  <c:v>13754.3733370923</c:v>
                </c:pt>
                <c:pt idx="2522">
                  <c:v>13751.975488869622</c:v>
                </c:pt>
                <c:pt idx="2523">
                  <c:v>13749.577224280076</c:v>
                </c:pt>
                <c:pt idx="2524">
                  <c:v>13747.178543195781</c:v>
                </c:pt>
                <c:pt idx="2525">
                  <c:v>13744.779445488683</c:v>
                </c:pt>
                <c:pt idx="2526">
                  <c:v>13742.379931030668</c:v>
                </c:pt>
                <c:pt idx="2527">
                  <c:v>13739.979999693567</c:v>
                </c:pt>
                <c:pt idx="2528">
                  <c:v>13737.57965134906</c:v>
                </c:pt>
                <c:pt idx="2529">
                  <c:v>13735.17888586876</c:v>
                </c:pt>
                <c:pt idx="2530">
                  <c:v>13732.777703124189</c:v>
                </c:pt>
                <c:pt idx="2531">
                  <c:v>13730.376102986747</c:v>
                </c:pt>
                <c:pt idx="2532">
                  <c:v>13727.9740853278</c:v>
                </c:pt>
                <c:pt idx="2533">
                  <c:v>13725.571650018543</c:v>
                </c:pt>
                <c:pt idx="2534">
                  <c:v>13723.168796930129</c:v>
                </c:pt>
                <c:pt idx="2535">
                  <c:v>13720.765525933608</c:v>
                </c:pt>
                <c:pt idx="2536">
                  <c:v>13718.36183689992</c:v>
                </c:pt>
                <c:pt idx="2537">
                  <c:v>13715.957729699927</c:v>
                </c:pt>
                <c:pt idx="2538">
                  <c:v>13713.5532042044</c:v>
                </c:pt>
                <c:pt idx="2539">
                  <c:v>13711.14826028399</c:v>
                </c:pt>
                <c:pt idx="2540">
                  <c:v>13708.742897809261</c:v>
                </c:pt>
                <c:pt idx="2541">
                  <c:v>13706.337116650708</c:v>
                </c:pt>
                <c:pt idx="2542">
                  <c:v>13703.930916678721</c:v>
                </c:pt>
                <c:pt idx="2543">
                  <c:v>13701.524297763563</c:v>
                </c:pt>
                <c:pt idx="2544">
                  <c:v>13699.117259775439</c:v>
                </c:pt>
                <c:pt idx="2545">
                  <c:v>13696.70980258445</c:v>
                </c:pt>
                <c:pt idx="2546">
                  <c:v>13694.301926060589</c:v>
                </c:pt>
                <c:pt idx="2547">
                  <c:v>13691.893630073768</c:v>
                </c:pt>
                <c:pt idx="2548">
                  <c:v>13689.484914493809</c:v>
                </c:pt>
                <c:pt idx="2549">
                  <c:v>13687.075779190411</c:v>
                </c:pt>
                <c:pt idx="2550">
                  <c:v>13684.666224033208</c:v>
                </c:pt>
                <c:pt idx="2551">
                  <c:v>13682.256248891732</c:v>
                </c:pt>
                <c:pt idx="2552">
                  <c:v>13679.845853635388</c:v>
                </c:pt>
                <c:pt idx="2553">
                  <c:v>13677.43503813353</c:v>
                </c:pt>
                <c:pt idx="2554">
                  <c:v>13675.023802255402</c:v>
                </c:pt>
                <c:pt idx="2555">
                  <c:v>13672.612145870131</c:v>
                </c:pt>
                <c:pt idx="2556">
                  <c:v>13670.200068846783</c:v>
                </c:pt>
                <c:pt idx="2557">
                  <c:v>13667.78757105429</c:v>
                </c:pt>
                <c:pt idx="2558">
                  <c:v>13665.374652361519</c:v>
                </c:pt>
                <c:pt idx="2559">
                  <c:v>13662.961312637228</c:v>
                </c:pt>
                <c:pt idx="2560">
                  <c:v>13660.547551750093</c:v>
                </c:pt>
                <c:pt idx="2561">
                  <c:v>13658.133369568663</c:v>
                </c:pt>
                <c:pt idx="2562">
                  <c:v>13655.71876596141</c:v>
                </c:pt>
                <c:pt idx="2563">
                  <c:v>13653.303740796722</c:v>
                </c:pt>
                <c:pt idx="2564">
                  <c:v>13650.888293942868</c:v>
                </c:pt>
                <c:pt idx="2565">
                  <c:v>13648.472425268041</c:v>
                </c:pt>
                <c:pt idx="2566">
                  <c:v>13646.056134640305</c:v>
                </c:pt>
                <c:pt idx="2567">
                  <c:v>13643.63942192767</c:v>
                </c:pt>
                <c:pt idx="2568">
                  <c:v>13641.222286998032</c:v>
                </c:pt>
                <c:pt idx="2569">
                  <c:v>13638.804729719162</c:v>
                </c:pt>
                <c:pt idx="2570">
                  <c:v>13636.38674995878</c:v>
                </c:pt>
                <c:pt idx="2571">
                  <c:v>13633.968347584478</c:v>
                </c:pt>
                <c:pt idx="2572">
                  <c:v>13631.54952246376</c:v>
                </c:pt>
                <c:pt idx="2573">
                  <c:v>13629.13027446404</c:v>
                </c:pt>
                <c:pt idx="2574">
                  <c:v>13626.71060345262</c:v>
                </c:pt>
                <c:pt idx="2575">
                  <c:v>13624.29050929673</c:v>
                </c:pt>
                <c:pt idx="2576">
                  <c:v>13621.869991863467</c:v>
                </c:pt>
                <c:pt idx="2577">
                  <c:v>13619.449051019861</c:v>
                </c:pt>
                <c:pt idx="2578">
                  <c:v>13617.02768663283</c:v>
                </c:pt>
                <c:pt idx="2579">
                  <c:v>13614.605898569191</c:v>
                </c:pt>
                <c:pt idx="2580">
                  <c:v>13612.183686695689</c:v>
                </c:pt>
                <c:pt idx="2581">
                  <c:v>13609.761050878942</c:v>
                </c:pt>
                <c:pt idx="2582">
                  <c:v>13607.337990985467</c:v>
                </c:pt>
                <c:pt idx="2583">
                  <c:v>13604.914506881722</c:v>
                </c:pt>
                <c:pt idx="2584">
                  <c:v>13602.490598434029</c:v>
                </c:pt>
                <c:pt idx="2585">
                  <c:v>13600.06626550862</c:v>
                </c:pt>
                <c:pt idx="2586">
                  <c:v>13597.641507971652</c:v>
                </c:pt>
                <c:pt idx="2587">
                  <c:v>13595.216325689149</c:v>
                </c:pt>
                <c:pt idx="2588">
                  <c:v>13592.790718527061</c:v>
                </c:pt>
                <c:pt idx="2589">
                  <c:v>13590.36468635124</c:v>
                </c:pt>
                <c:pt idx="2590">
                  <c:v>13587.938229027421</c:v>
                </c:pt>
                <c:pt idx="2591">
                  <c:v>13585.51134642125</c:v>
                </c:pt>
                <c:pt idx="2592">
                  <c:v>13583.08403839829</c:v>
                </c:pt>
                <c:pt idx="2593">
                  <c:v>13580.656304823979</c:v>
                </c:pt>
                <c:pt idx="2594">
                  <c:v>13578.22814556368</c:v>
                </c:pt>
                <c:pt idx="2595">
                  <c:v>13575.799560482639</c:v>
                </c:pt>
                <c:pt idx="2596">
                  <c:v>13573.370549446017</c:v>
                </c:pt>
                <c:pt idx="2597">
                  <c:v>13570.941112318871</c:v>
                </c:pt>
                <c:pt idx="2598">
                  <c:v>13568.511248966151</c:v>
                </c:pt>
                <c:pt idx="2599">
                  <c:v>13566.08095925272</c:v>
                </c:pt>
                <c:pt idx="2600">
                  <c:v>13563.650243043328</c:v>
                </c:pt>
                <c:pt idx="2601">
                  <c:v>13561.219100202659</c:v>
                </c:pt>
                <c:pt idx="2602">
                  <c:v>13558.78753059524</c:v>
                </c:pt>
                <c:pt idx="2603">
                  <c:v>13556.355534085566</c:v>
                </c:pt>
                <c:pt idx="2604">
                  <c:v>13553.92311053798</c:v>
                </c:pt>
                <c:pt idx="2605">
                  <c:v>13551.490259816741</c:v>
                </c:pt>
                <c:pt idx="2606">
                  <c:v>13549.056981786029</c:v>
                </c:pt>
                <c:pt idx="2607">
                  <c:v>13546.623276309894</c:v>
                </c:pt>
                <c:pt idx="2608">
                  <c:v>13544.189143252303</c:v>
                </c:pt>
                <c:pt idx="2609">
                  <c:v>13541.75458247713</c:v>
                </c:pt>
                <c:pt idx="2610">
                  <c:v>13539.319593848119</c:v>
                </c:pt>
                <c:pt idx="2611">
                  <c:v>13536.884177228951</c:v>
                </c:pt>
                <c:pt idx="2612">
                  <c:v>13534.448332483189</c:v>
                </c:pt>
                <c:pt idx="2613">
                  <c:v>13532.012059474289</c:v>
                </c:pt>
                <c:pt idx="2614">
                  <c:v>13529.57535806562</c:v>
                </c:pt>
                <c:pt idx="2615">
                  <c:v>13527.138228120451</c:v>
                </c:pt>
                <c:pt idx="2616">
                  <c:v>13524.70066950193</c:v>
                </c:pt>
                <c:pt idx="2617">
                  <c:v>13522.26268207314</c:v>
                </c:pt>
                <c:pt idx="2618">
                  <c:v>13519.82426569704</c:v>
                </c:pt>
                <c:pt idx="2619">
                  <c:v>13517.38542023648</c:v>
                </c:pt>
                <c:pt idx="2620">
                  <c:v>13514.946145554242</c:v>
                </c:pt>
                <c:pt idx="2621">
                  <c:v>13512.506441512964</c:v>
                </c:pt>
                <c:pt idx="2622">
                  <c:v>13510.066307975218</c:v>
                </c:pt>
                <c:pt idx="2623">
                  <c:v>13507.625744803459</c:v>
                </c:pt>
                <c:pt idx="2624">
                  <c:v>13505.184751860064</c:v>
                </c:pt>
                <c:pt idx="2625">
                  <c:v>13502.74332900726</c:v>
                </c:pt>
                <c:pt idx="2626">
                  <c:v>13500.30147610723</c:v>
                </c:pt>
                <c:pt idx="2627">
                  <c:v>13497.859193022015</c:v>
                </c:pt>
                <c:pt idx="2628">
                  <c:v>13495.416479613577</c:v>
                </c:pt>
                <c:pt idx="2629">
                  <c:v>13492.973335743769</c:v>
                </c:pt>
                <c:pt idx="2630">
                  <c:v>13490.529761274342</c:v>
                </c:pt>
                <c:pt idx="2631">
                  <c:v>13488.085756066939</c:v>
                </c:pt>
                <c:pt idx="2632">
                  <c:v>13485.641319983108</c:v>
                </c:pt>
                <c:pt idx="2633">
                  <c:v>13483.196452884311</c:v>
                </c:pt>
                <c:pt idx="2634">
                  <c:v>13480.751154631889</c:v>
                </c:pt>
                <c:pt idx="2635">
                  <c:v>13478.305425087066</c:v>
                </c:pt>
                <c:pt idx="2636">
                  <c:v>13475.859264111023</c:v>
                </c:pt>
                <c:pt idx="2637">
                  <c:v>13473.41267156476</c:v>
                </c:pt>
                <c:pt idx="2638">
                  <c:v>13470.965647309229</c:v>
                </c:pt>
                <c:pt idx="2639">
                  <c:v>13468.518191205278</c:v>
                </c:pt>
                <c:pt idx="2640">
                  <c:v>13466.070303113631</c:v>
                </c:pt>
                <c:pt idx="2641">
                  <c:v>13463.621982894912</c:v>
                </c:pt>
                <c:pt idx="2642">
                  <c:v>13461.17323040966</c:v>
                </c:pt>
                <c:pt idx="2643">
                  <c:v>13458.724045518304</c:v>
                </c:pt>
                <c:pt idx="2644">
                  <c:v>13456.274428081162</c:v>
                </c:pt>
                <c:pt idx="2645">
                  <c:v>13453.824377958463</c:v>
                </c:pt>
                <c:pt idx="2646">
                  <c:v>13451.37389501032</c:v>
                </c:pt>
                <c:pt idx="2647">
                  <c:v>13448.922979096749</c:v>
                </c:pt>
                <c:pt idx="2648">
                  <c:v>13446.471630077669</c:v>
                </c:pt>
                <c:pt idx="2649">
                  <c:v>13444.019847812893</c:v>
                </c:pt>
                <c:pt idx="2650">
                  <c:v>13441.567632162118</c:v>
                </c:pt>
                <c:pt idx="2651">
                  <c:v>13439.11498298496</c:v>
                </c:pt>
                <c:pt idx="2652">
                  <c:v>13436.661900140911</c:v>
                </c:pt>
                <c:pt idx="2653">
                  <c:v>13434.208383489378</c:v>
                </c:pt>
                <c:pt idx="2654">
                  <c:v>13431.754432889671</c:v>
                </c:pt>
                <c:pt idx="2655">
                  <c:v>13429.30004820095</c:v>
                </c:pt>
                <c:pt idx="2656">
                  <c:v>13426.845229282319</c:v>
                </c:pt>
                <c:pt idx="2657">
                  <c:v>13424.389975992768</c:v>
                </c:pt>
                <c:pt idx="2658">
                  <c:v>13421.934288191183</c:v>
                </c:pt>
                <c:pt idx="2659">
                  <c:v>13419.478165736329</c:v>
                </c:pt>
                <c:pt idx="2660">
                  <c:v>13417.02160848689</c:v>
                </c:pt>
                <c:pt idx="2661">
                  <c:v>13414.56461630143</c:v>
                </c:pt>
                <c:pt idx="2662">
                  <c:v>13412.107189038417</c:v>
                </c:pt>
                <c:pt idx="2663">
                  <c:v>13409.649326556222</c:v>
                </c:pt>
                <c:pt idx="2664">
                  <c:v>13407.191028713101</c:v>
                </c:pt>
                <c:pt idx="2665">
                  <c:v>13404.732295367199</c:v>
                </c:pt>
                <c:pt idx="2666">
                  <c:v>13402.273126376573</c:v>
                </c:pt>
                <c:pt idx="2667">
                  <c:v>13399.813521599182</c:v>
                </c:pt>
                <c:pt idx="2668">
                  <c:v>13397.353480892842</c:v>
                </c:pt>
                <c:pt idx="2669">
                  <c:v>13394.893004115313</c:v>
                </c:pt>
                <c:pt idx="2670">
                  <c:v>13392.432091124219</c:v>
                </c:pt>
                <c:pt idx="2671">
                  <c:v>13389.97074177709</c:v>
                </c:pt>
                <c:pt idx="2672">
                  <c:v>13387.508955931349</c:v>
                </c:pt>
                <c:pt idx="2673">
                  <c:v>13385.046733444318</c:v>
                </c:pt>
                <c:pt idx="2674">
                  <c:v>13382.58407417321</c:v>
                </c:pt>
                <c:pt idx="2675">
                  <c:v>13380.12097797513</c:v>
                </c:pt>
                <c:pt idx="2676">
                  <c:v>13377.657444707091</c:v>
                </c:pt>
                <c:pt idx="2677">
                  <c:v>13375.193474225982</c:v>
                </c:pt>
                <c:pt idx="2678">
                  <c:v>13372.729066388601</c:v>
                </c:pt>
                <c:pt idx="2679">
                  <c:v>13370.264221051644</c:v>
                </c:pt>
                <c:pt idx="2680">
                  <c:v>13367.79893807169</c:v>
                </c:pt>
                <c:pt idx="2681">
                  <c:v>13365.333217305211</c:v>
                </c:pt>
                <c:pt idx="2682">
                  <c:v>13362.867058608588</c:v>
                </c:pt>
                <c:pt idx="2683">
                  <c:v>13360.400461838091</c:v>
                </c:pt>
                <c:pt idx="2684">
                  <c:v>13357.933426849864</c:v>
                </c:pt>
                <c:pt idx="2685">
                  <c:v>13355.465953499976</c:v>
                </c:pt>
                <c:pt idx="2686">
                  <c:v>13352.998041644389</c:v>
                </c:pt>
                <c:pt idx="2687">
                  <c:v>13350.529691138932</c:v>
                </c:pt>
                <c:pt idx="2688">
                  <c:v>13348.060901839342</c:v>
                </c:pt>
                <c:pt idx="2689">
                  <c:v>13345.591673601248</c:v>
                </c:pt>
                <c:pt idx="2690">
                  <c:v>13343.122006280189</c:v>
                </c:pt>
                <c:pt idx="2691">
                  <c:v>13340.65189973158</c:v>
                </c:pt>
                <c:pt idx="2692">
                  <c:v>13338.181353810733</c:v>
                </c:pt>
                <c:pt idx="2693">
                  <c:v>13335.710368372864</c:v>
                </c:pt>
                <c:pt idx="2694">
                  <c:v>13333.238943273051</c:v>
                </c:pt>
                <c:pt idx="2695">
                  <c:v>13330.767078366312</c:v>
                </c:pt>
                <c:pt idx="2696">
                  <c:v>13328.294773507519</c:v>
                </c:pt>
                <c:pt idx="2697">
                  <c:v>13325.822028551473</c:v>
                </c:pt>
                <c:pt idx="2698">
                  <c:v>13323.348843352822</c:v>
                </c:pt>
                <c:pt idx="2699">
                  <c:v>13320.875217766148</c:v>
                </c:pt>
                <c:pt idx="2700">
                  <c:v>13318.401151645909</c:v>
                </c:pt>
                <c:pt idx="2701">
                  <c:v>13315.92664484647</c:v>
                </c:pt>
                <c:pt idx="2702">
                  <c:v>13313.451697222061</c:v>
                </c:pt>
                <c:pt idx="2703">
                  <c:v>13310.976308626818</c:v>
                </c:pt>
                <c:pt idx="2704">
                  <c:v>13308.500478914804</c:v>
                </c:pt>
                <c:pt idx="2705">
                  <c:v>13306.024207939901</c:v>
                </c:pt>
                <c:pt idx="2706">
                  <c:v>13303.547495555951</c:v>
                </c:pt>
                <c:pt idx="2707">
                  <c:v>13301.070341616662</c:v>
                </c:pt>
                <c:pt idx="2708">
                  <c:v>13298.592745975631</c:v>
                </c:pt>
                <c:pt idx="2709">
                  <c:v>13296.114708486351</c:v>
                </c:pt>
                <c:pt idx="2710">
                  <c:v>13293.636229002223</c:v>
                </c:pt>
                <c:pt idx="2711">
                  <c:v>13291.157307376499</c:v>
                </c:pt>
                <c:pt idx="2712">
                  <c:v>13288.677943462368</c:v>
                </c:pt>
                <c:pt idx="2713">
                  <c:v>13286.198137112902</c:v>
                </c:pt>
                <c:pt idx="2714">
                  <c:v>13283.717888181041</c:v>
                </c:pt>
                <c:pt idx="2715">
                  <c:v>13281.237196519633</c:v>
                </c:pt>
                <c:pt idx="2716">
                  <c:v>13278.756061981408</c:v>
                </c:pt>
                <c:pt idx="2717">
                  <c:v>13276.274484419011</c:v>
                </c:pt>
                <c:pt idx="2718">
                  <c:v>13273.79246368496</c:v>
                </c:pt>
                <c:pt idx="2719">
                  <c:v>13271.309999631669</c:v>
                </c:pt>
                <c:pt idx="2720">
                  <c:v>13268.827092111442</c:v>
                </c:pt>
                <c:pt idx="2721">
                  <c:v>13266.343740976461</c:v>
                </c:pt>
                <c:pt idx="2722">
                  <c:v>13263.859946078837</c:v>
                </c:pt>
                <c:pt idx="2723">
                  <c:v>13261.375707270528</c:v>
                </c:pt>
                <c:pt idx="2724">
                  <c:v>13258.891024403407</c:v>
                </c:pt>
                <c:pt idx="2725">
                  <c:v>13256.405897329249</c:v>
                </c:pt>
                <c:pt idx="2726">
                  <c:v>13253.920325899689</c:v>
                </c:pt>
                <c:pt idx="2727">
                  <c:v>13251.434309966269</c:v>
                </c:pt>
                <c:pt idx="2728">
                  <c:v>13248.947849380431</c:v>
                </c:pt>
                <c:pt idx="2729">
                  <c:v>13246.460943993496</c:v>
                </c:pt>
                <c:pt idx="2730">
                  <c:v>13243.973593656678</c:v>
                </c:pt>
                <c:pt idx="2731">
                  <c:v>13241.48579822108</c:v>
                </c:pt>
                <c:pt idx="2732">
                  <c:v>13238.99755753769</c:v>
                </c:pt>
                <c:pt idx="2733">
                  <c:v>13236.508871457398</c:v>
                </c:pt>
                <c:pt idx="2734">
                  <c:v>13234.01973983099</c:v>
                </c:pt>
                <c:pt idx="2735">
                  <c:v>13231.530162509122</c:v>
                </c:pt>
                <c:pt idx="2736">
                  <c:v>13229.04013934234</c:v>
                </c:pt>
                <c:pt idx="2737">
                  <c:v>13226.54967018111</c:v>
                </c:pt>
                <c:pt idx="2738">
                  <c:v>13224.05875487575</c:v>
                </c:pt>
                <c:pt idx="2739">
                  <c:v>13221.567393276488</c:v>
                </c:pt>
                <c:pt idx="2740">
                  <c:v>13219.075585233461</c:v>
                </c:pt>
                <c:pt idx="2741">
                  <c:v>13216.583330596643</c:v>
                </c:pt>
                <c:pt idx="2742">
                  <c:v>13214.09062921594</c:v>
                </c:pt>
                <c:pt idx="2743">
                  <c:v>13211.59748094114</c:v>
                </c:pt>
                <c:pt idx="2744">
                  <c:v>13209.103885621909</c:v>
                </c:pt>
                <c:pt idx="2745">
                  <c:v>13206.609843107823</c:v>
                </c:pt>
                <c:pt idx="2746">
                  <c:v>13204.115353248319</c:v>
                </c:pt>
                <c:pt idx="2747">
                  <c:v>13201.620415892741</c:v>
                </c:pt>
                <c:pt idx="2748">
                  <c:v>13199.125030890331</c:v>
                </c:pt>
                <c:pt idx="2749">
                  <c:v>13196.629198090182</c:v>
                </c:pt>
                <c:pt idx="2750">
                  <c:v>13194.132917341332</c:v>
                </c:pt>
                <c:pt idx="2751">
                  <c:v>13191.636188492639</c:v>
                </c:pt>
                <c:pt idx="2752">
                  <c:v>13189.139011392932</c:v>
                </c:pt>
                <c:pt idx="2753">
                  <c:v>13186.641385890862</c:v>
                </c:pt>
                <c:pt idx="2754">
                  <c:v>13184.143311834994</c:v>
                </c:pt>
                <c:pt idx="2755">
                  <c:v>13181.644789073773</c:v>
                </c:pt>
                <c:pt idx="2756">
                  <c:v>13179.145817455539</c:v>
                </c:pt>
                <c:pt idx="2757">
                  <c:v>13176.646396828542</c:v>
                </c:pt>
                <c:pt idx="2758">
                  <c:v>13174.146527040863</c:v>
                </c:pt>
                <c:pt idx="2759">
                  <c:v>13171.646207940519</c:v>
                </c:pt>
                <c:pt idx="2760">
                  <c:v>13169.145439375419</c:v>
                </c:pt>
                <c:pt idx="2761">
                  <c:v>13166.644221193324</c:v>
                </c:pt>
                <c:pt idx="2762">
                  <c:v>13164.142553241902</c:v>
                </c:pt>
                <c:pt idx="2763">
                  <c:v>13161.64043536871</c:v>
                </c:pt>
                <c:pt idx="2764">
                  <c:v>13159.13786742119</c:v>
                </c:pt>
                <c:pt idx="2765">
                  <c:v>13156.634849246682</c:v>
                </c:pt>
                <c:pt idx="2766">
                  <c:v>13154.131380692403</c:v>
                </c:pt>
                <c:pt idx="2767">
                  <c:v>13151.627461605442</c:v>
                </c:pt>
                <c:pt idx="2768">
                  <c:v>13149.123091832804</c:v>
                </c:pt>
                <c:pt idx="2769">
                  <c:v>13146.618271221359</c:v>
                </c:pt>
                <c:pt idx="2770">
                  <c:v>13144.112999617901</c:v>
                </c:pt>
                <c:pt idx="2771">
                  <c:v>13141.60727686905</c:v>
                </c:pt>
                <c:pt idx="2772">
                  <c:v>13139.101102821372</c:v>
                </c:pt>
                <c:pt idx="2773">
                  <c:v>13136.594477321283</c:v>
                </c:pt>
                <c:pt idx="2774">
                  <c:v>13134.08740021509</c:v>
                </c:pt>
                <c:pt idx="2775">
                  <c:v>13131.57987134902</c:v>
                </c:pt>
                <c:pt idx="2776">
                  <c:v>13129.071890569137</c:v>
                </c:pt>
                <c:pt idx="2777">
                  <c:v>13126.563457721431</c:v>
                </c:pt>
                <c:pt idx="2778">
                  <c:v>13124.05457265175</c:v>
                </c:pt>
                <c:pt idx="2779">
                  <c:v>13121.545235205849</c:v>
                </c:pt>
                <c:pt idx="2780">
                  <c:v>13119.035445229361</c:v>
                </c:pt>
                <c:pt idx="2781">
                  <c:v>13116.525202567809</c:v>
                </c:pt>
                <c:pt idx="2782">
                  <c:v>13114.014507066591</c:v>
                </c:pt>
                <c:pt idx="2783">
                  <c:v>13111.503358571012</c:v>
                </c:pt>
                <c:pt idx="2784">
                  <c:v>13108.991756926232</c:v>
                </c:pt>
                <c:pt idx="2785">
                  <c:v>13106.479701977329</c:v>
                </c:pt>
                <c:pt idx="2786">
                  <c:v>13103.967193569246</c:v>
                </c:pt>
                <c:pt idx="2787">
                  <c:v>13101.454231546822</c:v>
                </c:pt>
                <c:pt idx="2788">
                  <c:v>13098.94081575478</c:v>
                </c:pt>
                <c:pt idx="2789">
                  <c:v>13096.42694603772</c:v>
                </c:pt>
                <c:pt idx="2790">
                  <c:v>13093.912622240137</c:v>
                </c:pt>
                <c:pt idx="2791">
                  <c:v>13091.397844206411</c:v>
                </c:pt>
                <c:pt idx="2792">
                  <c:v>13088.882611780788</c:v>
                </c:pt>
                <c:pt idx="2793">
                  <c:v>13086.366924807437</c:v>
                </c:pt>
                <c:pt idx="2794">
                  <c:v>13083.850783130389</c:v>
                </c:pt>
                <c:pt idx="2795">
                  <c:v>13081.33418659354</c:v>
                </c:pt>
                <c:pt idx="2796">
                  <c:v>13078.817135040706</c:v>
                </c:pt>
                <c:pt idx="2797">
                  <c:v>13076.299628315584</c:v>
                </c:pt>
                <c:pt idx="2798">
                  <c:v>13073.78166626173</c:v>
                </c:pt>
                <c:pt idx="2799">
                  <c:v>13071.263248722604</c:v>
                </c:pt>
                <c:pt idx="2800">
                  <c:v>13068.744375541544</c:v>
                </c:pt>
                <c:pt idx="2801">
                  <c:v>13066.225046561782</c:v>
                </c:pt>
                <c:pt idx="2802">
                  <c:v>13063.70526162643</c:v>
                </c:pt>
                <c:pt idx="2803">
                  <c:v>13061.185020578469</c:v>
                </c:pt>
                <c:pt idx="2804">
                  <c:v>13058.664323260788</c:v>
                </c:pt>
                <c:pt idx="2805">
                  <c:v>13056.143169516141</c:v>
                </c:pt>
                <c:pt idx="2806">
                  <c:v>13053.621559187182</c:v>
                </c:pt>
                <c:pt idx="2807">
                  <c:v>13051.099492116433</c:v>
                </c:pt>
                <c:pt idx="2808">
                  <c:v>13048.576968146323</c:v>
                </c:pt>
                <c:pt idx="2809">
                  <c:v>13046.053987119119</c:v>
                </c:pt>
                <c:pt idx="2810">
                  <c:v>13043.530548877032</c:v>
                </c:pt>
                <c:pt idx="2811">
                  <c:v>13041.006653262108</c:v>
                </c:pt>
                <c:pt idx="2812">
                  <c:v>13038.482300116302</c:v>
                </c:pt>
                <c:pt idx="2813">
                  <c:v>13035.957489281449</c:v>
                </c:pt>
                <c:pt idx="2814">
                  <c:v>13033.43222059925</c:v>
                </c:pt>
                <c:pt idx="2815">
                  <c:v>13030.90649391132</c:v>
                </c:pt>
                <c:pt idx="2816">
                  <c:v>13028.380309059117</c:v>
                </c:pt>
                <c:pt idx="2817">
                  <c:v>13025.853665884028</c:v>
                </c:pt>
                <c:pt idx="2818">
                  <c:v>13023.326564227298</c:v>
                </c:pt>
                <c:pt idx="2819">
                  <c:v>13020.799003930029</c:v>
                </c:pt>
                <c:pt idx="2820">
                  <c:v>13018.270984833271</c:v>
                </c:pt>
                <c:pt idx="2821">
                  <c:v>13015.742506777882</c:v>
                </c:pt>
                <c:pt idx="2822">
                  <c:v>13013.213569604663</c:v>
                </c:pt>
                <c:pt idx="2823">
                  <c:v>13010.684173154263</c:v>
                </c:pt>
                <c:pt idx="2824">
                  <c:v>13008.154317267228</c:v>
                </c:pt>
                <c:pt idx="2825">
                  <c:v>13005.624001783979</c:v>
                </c:pt>
                <c:pt idx="2826">
                  <c:v>13003.09322654483</c:v>
                </c:pt>
                <c:pt idx="2827">
                  <c:v>13000.561991389961</c:v>
                </c:pt>
                <c:pt idx="2828">
                  <c:v>12998.030296159444</c:v>
                </c:pt>
                <c:pt idx="2829">
                  <c:v>12995.498140693227</c:v>
                </c:pt>
                <c:pt idx="2830">
                  <c:v>12992.965524831148</c:v>
                </c:pt>
                <c:pt idx="2831">
                  <c:v>12990.432448412934</c:v>
                </c:pt>
                <c:pt idx="2832">
                  <c:v>12987.898911278158</c:v>
                </c:pt>
                <c:pt idx="2833">
                  <c:v>12985.364913266316</c:v>
                </c:pt>
                <c:pt idx="2834">
                  <c:v>12982.830454216772</c:v>
                </c:pt>
                <c:pt idx="2835">
                  <c:v>12980.295533968749</c:v>
                </c:pt>
                <c:pt idx="2836">
                  <c:v>12977.760152361379</c:v>
                </c:pt>
                <c:pt idx="2837">
                  <c:v>12975.22430923367</c:v>
                </c:pt>
                <c:pt idx="2838">
                  <c:v>12972.688004424501</c:v>
                </c:pt>
                <c:pt idx="2839">
                  <c:v>12970.151237772639</c:v>
                </c:pt>
                <c:pt idx="2840">
                  <c:v>12967.614009116744</c:v>
                </c:pt>
                <c:pt idx="2841">
                  <c:v>12965.076318295311</c:v>
                </c:pt>
                <c:pt idx="2842">
                  <c:v>12962.538165146781</c:v>
                </c:pt>
                <c:pt idx="2843">
                  <c:v>12959.99954950943</c:v>
                </c:pt>
                <c:pt idx="2844">
                  <c:v>12957.46047122142</c:v>
                </c:pt>
                <c:pt idx="2845">
                  <c:v>12954.920930120808</c:v>
                </c:pt>
                <c:pt idx="2846">
                  <c:v>12952.380926045518</c:v>
                </c:pt>
                <c:pt idx="2847">
                  <c:v>12949.840458833383</c:v>
                </c:pt>
                <c:pt idx="2848">
                  <c:v>12947.299528322064</c:v>
                </c:pt>
                <c:pt idx="2849">
                  <c:v>12944.758134349127</c:v>
                </c:pt>
                <c:pt idx="2850">
                  <c:v>12942.216276752062</c:v>
                </c:pt>
                <c:pt idx="2851">
                  <c:v>12939.67395536816</c:v>
                </c:pt>
                <c:pt idx="2852">
                  <c:v>12937.13117003465</c:v>
                </c:pt>
                <c:pt idx="2853">
                  <c:v>12934.587920588607</c:v>
                </c:pt>
                <c:pt idx="2854">
                  <c:v>12932.044206867022</c:v>
                </c:pt>
                <c:pt idx="2855">
                  <c:v>12929.500028706732</c:v>
                </c:pt>
                <c:pt idx="2856">
                  <c:v>12926.955385944446</c:v>
                </c:pt>
                <c:pt idx="2857">
                  <c:v>12924.410278416812</c:v>
                </c:pt>
                <c:pt idx="2858">
                  <c:v>12921.864705960281</c:v>
                </c:pt>
                <c:pt idx="2859">
                  <c:v>12919.31866841123</c:v>
                </c:pt>
                <c:pt idx="2860">
                  <c:v>12916.7721656059</c:v>
                </c:pt>
                <c:pt idx="2861">
                  <c:v>12914.22519738042</c:v>
                </c:pt>
                <c:pt idx="2862">
                  <c:v>12911.67776357078</c:v>
                </c:pt>
                <c:pt idx="2863">
                  <c:v>12909.129864012884</c:v>
                </c:pt>
                <c:pt idx="2864">
                  <c:v>12906.581498542471</c:v>
                </c:pt>
                <c:pt idx="2865">
                  <c:v>12904.032666995179</c:v>
                </c:pt>
                <c:pt idx="2866">
                  <c:v>12901.48336920654</c:v>
                </c:pt>
                <c:pt idx="2867">
                  <c:v>12898.933605011942</c:v>
                </c:pt>
                <c:pt idx="2868">
                  <c:v>12896.38337424664</c:v>
                </c:pt>
                <c:pt idx="2869">
                  <c:v>12893.832676745809</c:v>
                </c:pt>
                <c:pt idx="2870">
                  <c:v>12891.281512344473</c:v>
                </c:pt>
                <c:pt idx="2871">
                  <c:v>12888.729880877519</c:v>
                </c:pt>
                <c:pt idx="2872">
                  <c:v>12886.177782179762</c:v>
                </c:pt>
                <c:pt idx="2873">
                  <c:v>12883.62521608584</c:v>
                </c:pt>
                <c:pt idx="2874">
                  <c:v>12881.0721824303</c:v>
                </c:pt>
                <c:pt idx="2875">
                  <c:v>12878.518681047568</c:v>
                </c:pt>
                <c:pt idx="2876">
                  <c:v>12875.964711771941</c:v>
                </c:pt>
                <c:pt idx="2877">
                  <c:v>12873.410274437569</c:v>
                </c:pt>
                <c:pt idx="2878">
                  <c:v>12870.855368878529</c:v>
                </c:pt>
                <c:pt idx="2879">
                  <c:v>12868.299994928739</c:v>
                </c:pt>
                <c:pt idx="2880">
                  <c:v>12865.744152421992</c:v>
                </c:pt>
                <c:pt idx="2881">
                  <c:v>12863.187841191984</c:v>
                </c:pt>
                <c:pt idx="2882">
                  <c:v>12860.631061072261</c:v>
                </c:pt>
                <c:pt idx="2883">
                  <c:v>12858.073811896262</c:v>
                </c:pt>
                <c:pt idx="2884">
                  <c:v>12855.516093497296</c:v>
                </c:pt>
                <c:pt idx="2885">
                  <c:v>12852.957905708567</c:v>
                </c:pt>
                <c:pt idx="2886">
                  <c:v>12850.39924836313</c:v>
                </c:pt>
                <c:pt idx="2887">
                  <c:v>12847.840121293908</c:v>
                </c:pt>
                <c:pt idx="2888">
                  <c:v>12845.28052433375</c:v>
                </c:pt>
                <c:pt idx="2889">
                  <c:v>12842.720457315334</c:v>
                </c:pt>
                <c:pt idx="2890">
                  <c:v>12840.159920071221</c:v>
                </c:pt>
                <c:pt idx="2891">
                  <c:v>12837.598912433868</c:v>
                </c:pt>
                <c:pt idx="2892">
                  <c:v>12835.03743423559</c:v>
                </c:pt>
                <c:pt idx="2893">
                  <c:v>12832.4754853086</c:v>
                </c:pt>
                <c:pt idx="2894">
                  <c:v>12829.913065484949</c:v>
                </c:pt>
                <c:pt idx="2895">
                  <c:v>12827.350174596599</c:v>
                </c:pt>
                <c:pt idx="2896">
                  <c:v>12824.78681247538</c:v>
                </c:pt>
                <c:pt idx="2897">
                  <c:v>12822.222978952981</c:v>
                </c:pt>
                <c:pt idx="2898">
                  <c:v>12819.658673860968</c:v>
                </c:pt>
                <c:pt idx="2899">
                  <c:v>12817.093897030822</c:v>
                </c:pt>
                <c:pt idx="2900">
                  <c:v>12814.528648293843</c:v>
                </c:pt>
                <c:pt idx="2901">
                  <c:v>12811.962927481238</c:v>
                </c:pt>
                <c:pt idx="2902">
                  <c:v>12809.396734424075</c:v>
                </c:pt>
                <c:pt idx="2903">
                  <c:v>12806.83006895333</c:v>
                </c:pt>
                <c:pt idx="2904">
                  <c:v>12804.2629308998</c:v>
                </c:pt>
                <c:pt idx="2905">
                  <c:v>12801.695320094201</c:v>
                </c:pt>
                <c:pt idx="2906">
                  <c:v>12799.127236367111</c:v>
                </c:pt>
                <c:pt idx="2907">
                  <c:v>12796.558679548949</c:v>
                </c:pt>
                <c:pt idx="2908">
                  <c:v>12793.989649470081</c:v>
                </c:pt>
                <c:pt idx="2909">
                  <c:v>12791.420145960668</c:v>
                </c:pt>
                <c:pt idx="2910">
                  <c:v>12788.850168850809</c:v>
                </c:pt>
                <c:pt idx="2911">
                  <c:v>12786.27971797043</c:v>
                </c:pt>
                <c:pt idx="2912">
                  <c:v>12783.70879314937</c:v>
                </c:pt>
                <c:pt idx="2913">
                  <c:v>12781.1373942173</c:v>
                </c:pt>
                <c:pt idx="2914">
                  <c:v>12778.565521003798</c:v>
                </c:pt>
                <c:pt idx="2915">
                  <c:v>12775.993173338309</c:v>
                </c:pt>
                <c:pt idx="2916">
                  <c:v>12773.42035105015</c:v>
                </c:pt>
                <c:pt idx="2917">
                  <c:v>12770.847053968499</c:v>
                </c:pt>
                <c:pt idx="2918">
                  <c:v>12768.273281922422</c:v>
                </c:pt>
                <c:pt idx="2919">
                  <c:v>12765.699034740848</c:v>
                </c:pt>
                <c:pt idx="2920">
                  <c:v>12763.124312252601</c:v>
                </c:pt>
                <c:pt idx="2921">
                  <c:v>12760.549114286337</c:v>
                </c:pt>
                <c:pt idx="2922">
                  <c:v>12757.973440670639</c:v>
                </c:pt>
                <c:pt idx="2923">
                  <c:v>12755.39729123392</c:v>
                </c:pt>
                <c:pt idx="2924">
                  <c:v>12752.820665804469</c:v>
                </c:pt>
                <c:pt idx="2925">
                  <c:v>12750.243564210472</c:v>
                </c:pt>
                <c:pt idx="2926">
                  <c:v>12747.665986279968</c:v>
                </c:pt>
                <c:pt idx="2927">
                  <c:v>12745.087931840881</c:v>
                </c:pt>
                <c:pt idx="2928">
                  <c:v>12742.509400720999</c:v>
                </c:pt>
                <c:pt idx="2929">
                  <c:v>12739.930392747969</c:v>
                </c:pt>
                <c:pt idx="2930">
                  <c:v>12737.350907749349</c:v>
                </c:pt>
                <c:pt idx="2931">
                  <c:v>12734.770945552531</c:v>
                </c:pt>
                <c:pt idx="2932">
                  <c:v>12732.190505984789</c:v>
                </c:pt>
                <c:pt idx="2933">
                  <c:v>12729.609588873282</c:v>
                </c:pt>
                <c:pt idx="2934">
                  <c:v>12727.028194045028</c:v>
                </c:pt>
                <c:pt idx="2935">
                  <c:v>12724.44632132693</c:v>
                </c:pt>
                <c:pt idx="2936">
                  <c:v>12721.863970545741</c:v>
                </c:pt>
                <c:pt idx="2937">
                  <c:v>12719.281141528099</c:v>
                </c:pt>
                <c:pt idx="2938">
                  <c:v>12716.69783410052</c:v>
                </c:pt>
                <c:pt idx="2939">
                  <c:v>12714.114048089372</c:v>
                </c:pt>
                <c:pt idx="2940">
                  <c:v>12711.52978332091</c:v>
                </c:pt>
                <c:pt idx="2941">
                  <c:v>12708.945039621258</c:v>
                </c:pt>
                <c:pt idx="2942">
                  <c:v>12706.35981681641</c:v>
                </c:pt>
                <c:pt idx="2943">
                  <c:v>12703.774114732219</c:v>
                </c:pt>
                <c:pt idx="2944">
                  <c:v>12701.187933194427</c:v>
                </c:pt>
                <c:pt idx="2945">
                  <c:v>12698.601272028653</c:v>
                </c:pt>
                <c:pt idx="2946">
                  <c:v>12696.014131060338</c:v>
                </c:pt>
                <c:pt idx="2947">
                  <c:v>12693.42651011485</c:v>
                </c:pt>
                <c:pt idx="2948">
                  <c:v>12690.8384090174</c:v>
                </c:pt>
                <c:pt idx="2949">
                  <c:v>12688.249827593079</c:v>
                </c:pt>
                <c:pt idx="2950">
                  <c:v>12685.66076566684</c:v>
                </c:pt>
                <c:pt idx="2951">
                  <c:v>12683.071223063509</c:v>
                </c:pt>
                <c:pt idx="2952">
                  <c:v>12680.481199607779</c:v>
                </c:pt>
                <c:pt idx="2953">
                  <c:v>12677.890695124221</c:v>
                </c:pt>
                <c:pt idx="2954">
                  <c:v>12675.299709437269</c:v>
                </c:pt>
                <c:pt idx="2955">
                  <c:v>12672.708242371235</c:v>
                </c:pt>
                <c:pt idx="2956">
                  <c:v>12670.11629375028</c:v>
                </c:pt>
                <c:pt idx="2957">
                  <c:v>12667.52386339845</c:v>
                </c:pt>
                <c:pt idx="2958">
                  <c:v>12664.930951139682</c:v>
                </c:pt>
                <c:pt idx="2959">
                  <c:v>12662.337556797729</c:v>
                </c:pt>
                <c:pt idx="2960">
                  <c:v>12659.743680196252</c:v>
                </c:pt>
                <c:pt idx="2961">
                  <c:v>12657.149321158782</c:v>
                </c:pt>
                <c:pt idx="2962">
                  <c:v>12654.55447950871</c:v>
                </c:pt>
                <c:pt idx="2963">
                  <c:v>12651.959155069278</c:v>
                </c:pt>
                <c:pt idx="2964">
                  <c:v>12649.363347663621</c:v>
                </c:pt>
                <c:pt idx="2965">
                  <c:v>12646.767057114752</c:v>
                </c:pt>
                <c:pt idx="2966">
                  <c:v>12644.170283245498</c:v>
                </c:pt>
                <c:pt idx="2967">
                  <c:v>12641.573025878643</c:v>
                </c:pt>
                <c:pt idx="2968">
                  <c:v>12638.975284836743</c:v>
                </c:pt>
                <c:pt idx="2969">
                  <c:v>12636.377059942281</c:v>
                </c:pt>
                <c:pt idx="2970">
                  <c:v>12633.77835101761</c:v>
                </c:pt>
                <c:pt idx="2971">
                  <c:v>12631.17915788491</c:v>
                </c:pt>
                <c:pt idx="2972">
                  <c:v>12628.579480366279</c:v>
                </c:pt>
                <c:pt idx="2973">
                  <c:v>12625.979318283638</c:v>
                </c:pt>
                <c:pt idx="2974">
                  <c:v>12623.378671458808</c:v>
                </c:pt>
                <c:pt idx="2975">
                  <c:v>12620.777539713457</c:v>
                </c:pt>
                <c:pt idx="2976">
                  <c:v>12618.175922869141</c:v>
                </c:pt>
                <c:pt idx="2977">
                  <c:v>12615.573820747259</c:v>
                </c:pt>
                <c:pt idx="2978">
                  <c:v>12612.971233169101</c:v>
                </c:pt>
                <c:pt idx="2979">
                  <c:v>12610.368159955799</c:v>
                </c:pt>
                <c:pt idx="2980">
                  <c:v>12607.764600928371</c:v>
                </c:pt>
                <c:pt idx="2981">
                  <c:v>12605.1605559077</c:v>
                </c:pt>
                <c:pt idx="2982">
                  <c:v>12602.556024714528</c:v>
                </c:pt>
                <c:pt idx="2983">
                  <c:v>12599.951007169469</c:v>
                </c:pt>
                <c:pt idx="2984">
                  <c:v>12597.345503092998</c:v>
                </c:pt>
                <c:pt idx="2985">
                  <c:v>12594.739512305472</c:v>
                </c:pt>
                <c:pt idx="2986">
                  <c:v>12592.133034627088</c:v>
                </c:pt>
                <c:pt idx="2987">
                  <c:v>12589.526069877949</c:v>
                </c:pt>
                <c:pt idx="2988">
                  <c:v>12586.918617877969</c:v>
                </c:pt>
                <c:pt idx="2989">
                  <c:v>12584.31067844698</c:v>
                </c:pt>
                <c:pt idx="2990">
                  <c:v>12581.702251404651</c:v>
                </c:pt>
                <c:pt idx="2991">
                  <c:v>12579.09333657053</c:v>
                </c:pt>
                <c:pt idx="2992">
                  <c:v>12576.483933764019</c:v>
                </c:pt>
                <c:pt idx="2993">
                  <c:v>12573.874042804391</c:v>
                </c:pt>
                <c:pt idx="2994">
                  <c:v>12571.263663510799</c:v>
                </c:pt>
                <c:pt idx="2995">
                  <c:v>12568.65279570223</c:v>
                </c:pt>
                <c:pt idx="2996">
                  <c:v>12566.04143919757</c:v>
                </c:pt>
                <c:pt idx="2997">
                  <c:v>12563.429593815539</c:v>
                </c:pt>
                <c:pt idx="2998">
                  <c:v>12560.81725937476</c:v>
                </c:pt>
                <c:pt idx="2999">
                  <c:v>12558.204435693669</c:v>
                </c:pt>
                <c:pt idx="3000">
                  <c:v>12555.591122590629</c:v>
                </c:pt>
                <c:pt idx="3001">
                  <c:v>12552.977319883807</c:v>
                </c:pt>
                <c:pt idx="3002">
                  <c:v>12550.36302739128</c:v>
                </c:pt>
                <c:pt idx="3003">
                  <c:v>12547.748244930961</c:v>
                </c:pt>
                <c:pt idx="3004">
                  <c:v>12545.132972320653</c:v>
                </c:pt>
                <c:pt idx="3005">
                  <c:v>12542.517209378</c:v>
                </c:pt>
                <c:pt idx="3006">
                  <c:v>12539.900955920521</c:v>
                </c:pt>
                <c:pt idx="3007">
                  <c:v>12537.284211765602</c:v>
                </c:pt>
                <c:pt idx="3008">
                  <c:v>12534.666976730477</c:v>
                </c:pt>
                <c:pt idx="3009">
                  <c:v>12532.049250632284</c:v>
                </c:pt>
                <c:pt idx="3010">
                  <c:v>12529.431033287947</c:v>
                </c:pt>
                <c:pt idx="3011">
                  <c:v>12526.812324514351</c:v>
                </c:pt>
                <c:pt idx="3012">
                  <c:v>12524.19312412818</c:v>
                </c:pt>
                <c:pt idx="3013">
                  <c:v>12521.573431946003</c:v>
                </c:pt>
                <c:pt idx="3014">
                  <c:v>12518.953247784229</c:v>
                </c:pt>
                <c:pt idx="3015">
                  <c:v>12516.332571459159</c:v>
                </c:pt>
                <c:pt idx="3016">
                  <c:v>12513.711402786961</c:v>
                </c:pt>
                <c:pt idx="3017">
                  <c:v>12511.089741583643</c:v>
                </c:pt>
                <c:pt idx="3018">
                  <c:v>12508.467587665069</c:v>
                </c:pt>
                <c:pt idx="3019">
                  <c:v>12505.84494084701</c:v>
                </c:pt>
                <c:pt idx="3020">
                  <c:v>12503.221800945063</c:v>
                </c:pt>
                <c:pt idx="3021">
                  <c:v>12500.598167774669</c:v>
                </c:pt>
                <c:pt idx="3022">
                  <c:v>12497.974041151201</c:v>
                </c:pt>
                <c:pt idx="3023">
                  <c:v>12495.34942088983</c:v>
                </c:pt>
                <c:pt idx="3024">
                  <c:v>12492.724306805612</c:v>
                </c:pt>
                <c:pt idx="3025">
                  <c:v>12490.098698713469</c:v>
                </c:pt>
                <c:pt idx="3026">
                  <c:v>12487.472596428181</c:v>
                </c:pt>
                <c:pt idx="3027">
                  <c:v>12484.845999764377</c:v>
                </c:pt>
                <c:pt idx="3028">
                  <c:v>12482.218908536584</c:v>
                </c:pt>
                <c:pt idx="3029">
                  <c:v>12479.591322559139</c:v>
                </c:pt>
                <c:pt idx="3030">
                  <c:v>12476.963241646299</c:v>
                </c:pt>
                <c:pt idx="3031">
                  <c:v>12474.33466561213</c:v>
                </c:pt>
                <c:pt idx="3032">
                  <c:v>12471.705594270588</c:v>
                </c:pt>
                <c:pt idx="3033">
                  <c:v>12469.076027435491</c:v>
                </c:pt>
                <c:pt idx="3034">
                  <c:v>12466.445964920498</c:v>
                </c:pt>
                <c:pt idx="3035">
                  <c:v>12463.815406539163</c:v>
                </c:pt>
                <c:pt idx="3036">
                  <c:v>12461.184352104852</c:v>
                </c:pt>
                <c:pt idx="3037">
                  <c:v>12458.552801430849</c:v>
                </c:pt>
                <c:pt idx="3038">
                  <c:v>12455.920754330251</c:v>
                </c:pt>
                <c:pt idx="3039">
                  <c:v>12453.288210616041</c:v>
                </c:pt>
                <c:pt idx="3040">
                  <c:v>12450.655170101048</c:v>
                </c:pt>
                <c:pt idx="3041">
                  <c:v>12448.02163259798</c:v>
                </c:pt>
                <c:pt idx="3042">
                  <c:v>12445.3875979194</c:v>
                </c:pt>
                <c:pt idx="3043">
                  <c:v>12442.75306587771</c:v>
                </c:pt>
                <c:pt idx="3044">
                  <c:v>12440.118036285188</c:v>
                </c:pt>
                <c:pt idx="3045">
                  <c:v>12437.48250895399</c:v>
                </c:pt>
                <c:pt idx="3046">
                  <c:v>12434.846483696097</c:v>
                </c:pt>
                <c:pt idx="3047">
                  <c:v>12432.209960323369</c:v>
                </c:pt>
                <c:pt idx="3048">
                  <c:v>12429.572938647538</c:v>
                </c:pt>
                <c:pt idx="3049">
                  <c:v>12426.93541848016</c:v>
                </c:pt>
                <c:pt idx="3050">
                  <c:v>12424.29739963268</c:v>
                </c:pt>
                <c:pt idx="3051">
                  <c:v>12421.65888191639</c:v>
                </c:pt>
                <c:pt idx="3052">
                  <c:v>12419.019865142453</c:v>
                </c:pt>
                <c:pt idx="3053">
                  <c:v>12416.38034912188</c:v>
                </c:pt>
                <c:pt idx="3054">
                  <c:v>12413.740333665528</c:v>
                </c:pt>
                <c:pt idx="3055">
                  <c:v>12411.099818584151</c:v>
                </c:pt>
                <c:pt idx="3056">
                  <c:v>12408.458803688316</c:v>
                </c:pt>
                <c:pt idx="3057">
                  <c:v>12405.817288788498</c:v>
                </c:pt>
                <c:pt idx="3058">
                  <c:v>12403.175273694978</c:v>
                </c:pt>
                <c:pt idx="3059">
                  <c:v>12400.532758217943</c:v>
                </c:pt>
                <c:pt idx="3060">
                  <c:v>12397.889742167399</c:v>
                </c:pt>
                <c:pt idx="3061">
                  <c:v>12395.246225353239</c:v>
                </c:pt>
                <c:pt idx="3062">
                  <c:v>12392.602207585192</c:v>
                </c:pt>
                <c:pt idx="3063">
                  <c:v>12389.957688672868</c:v>
                </c:pt>
                <c:pt idx="3064">
                  <c:v>12387.31266842572</c:v>
                </c:pt>
                <c:pt idx="3065">
                  <c:v>12384.667146653048</c:v>
                </c:pt>
                <c:pt idx="3066">
                  <c:v>12382.021123164048</c:v>
                </c:pt>
                <c:pt idx="3067">
                  <c:v>12379.374597767721</c:v>
                </c:pt>
                <c:pt idx="3068">
                  <c:v>12376.727570272971</c:v>
                </c:pt>
                <c:pt idx="3069">
                  <c:v>12374.080040488538</c:v>
                </c:pt>
                <c:pt idx="3070">
                  <c:v>12371.43200822301</c:v>
                </c:pt>
                <c:pt idx="3071">
                  <c:v>12368.783473284862</c:v>
                </c:pt>
                <c:pt idx="3072">
                  <c:v>12366.13443548239</c:v>
                </c:pt>
                <c:pt idx="3073">
                  <c:v>12363.484894623778</c:v>
                </c:pt>
                <c:pt idx="3074">
                  <c:v>12360.834850517042</c:v>
                </c:pt>
                <c:pt idx="3075">
                  <c:v>12358.18430297007</c:v>
                </c:pt>
                <c:pt idx="3076">
                  <c:v>12355.533251790612</c:v>
                </c:pt>
                <c:pt idx="3077">
                  <c:v>12352.881696786248</c:v>
                </c:pt>
                <c:pt idx="3078">
                  <c:v>12350.22963776444</c:v>
                </c:pt>
                <c:pt idx="3079">
                  <c:v>12347.577074532503</c:v>
                </c:pt>
                <c:pt idx="3080">
                  <c:v>12344.924006897592</c:v>
                </c:pt>
                <c:pt idx="3081">
                  <c:v>12342.27043466672</c:v>
                </c:pt>
                <c:pt idx="3082">
                  <c:v>12339.61635764677</c:v>
                </c:pt>
                <c:pt idx="3083">
                  <c:v>12336.961775644488</c:v>
                </c:pt>
                <c:pt idx="3084">
                  <c:v>12334.306688466439</c:v>
                </c:pt>
                <c:pt idx="3085">
                  <c:v>12331.651095919089</c:v>
                </c:pt>
                <c:pt idx="3086">
                  <c:v>12328.99499780871</c:v>
                </c:pt>
                <c:pt idx="3087">
                  <c:v>12326.338393941478</c:v>
                </c:pt>
                <c:pt idx="3088">
                  <c:v>12323.68128412338</c:v>
                </c:pt>
                <c:pt idx="3089">
                  <c:v>12321.023668160302</c:v>
                </c:pt>
                <c:pt idx="3090">
                  <c:v>12318.36554585794</c:v>
                </c:pt>
                <c:pt idx="3091">
                  <c:v>12315.70691702188</c:v>
                </c:pt>
                <c:pt idx="3092">
                  <c:v>12313.04778145755</c:v>
                </c:pt>
                <c:pt idx="3093">
                  <c:v>12310.388138970218</c:v>
                </c:pt>
                <c:pt idx="3094">
                  <c:v>12307.727989365028</c:v>
                </c:pt>
                <c:pt idx="3095">
                  <c:v>12305.067332446981</c:v>
                </c:pt>
                <c:pt idx="3096">
                  <c:v>12302.4061680209</c:v>
                </c:pt>
                <c:pt idx="3097">
                  <c:v>12299.744495891493</c:v>
                </c:pt>
                <c:pt idx="3098">
                  <c:v>12297.082315863317</c:v>
                </c:pt>
                <c:pt idx="3099">
                  <c:v>12294.419627740768</c:v>
                </c:pt>
                <c:pt idx="3100">
                  <c:v>12291.756431328109</c:v>
                </c:pt>
                <c:pt idx="3101">
                  <c:v>12289.092726429462</c:v>
                </c:pt>
                <c:pt idx="3102">
                  <c:v>12286.42851284877</c:v>
                </c:pt>
                <c:pt idx="3103">
                  <c:v>12283.763790389879</c:v>
                </c:pt>
                <c:pt idx="3104">
                  <c:v>12281.098558856444</c:v>
                </c:pt>
                <c:pt idx="3105">
                  <c:v>12278.432818051991</c:v>
                </c:pt>
                <c:pt idx="3106">
                  <c:v>12275.76656777991</c:v>
                </c:pt>
                <c:pt idx="3107">
                  <c:v>12273.09980784342</c:v>
                </c:pt>
                <c:pt idx="3108">
                  <c:v>12270.43253804561</c:v>
                </c:pt>
                <c:pt idx="3109">
                  <c:v>12267.764758189414</c:v>
                </c:pt>
                <c:pt idx="3110">
                  <c:v>12265.096468077621</c:v>
                </c:pt>
                <c:pt idx="3111">
                  <c:v>12262.427667512871</c:v>
                </c:pt>
                <c:pt idx="3112">
                  <c:v>12259.758356297671</c:v>
                </c:pt>
                <c:pt idx="3113">
                  <c:v>12257.088534234341</c:v>
                </c:pt>
                <c:pt idx="3114">
                  <c:v>12254.418201125101</c:v>
                </c:pt>
                <c:pt idx="3115">
                  <c:v>12251.747356771984</c:v>
                </c:pt>
                <c:pt idx="3116">
                  <c:v>12249.0760009769</c:v>
                </c:pt>
                <c:pt idx="3117">
                  <c:v>12246.404133541599</c:v>
                </c:pt>
                <c:pt idx="3118">
                  <c:v>12243.731754267679</c:v>
                </c:pt>
                <c:pt idx="3119">
                  <c:v>12241.058862956599</c:v>
                </c:pt>
                <c:pt idx="3120">
                  <c:v>12238.385459409677</c:v>
                </c:pt>
                <c:pt idx="3121">
                  <c:v>12235.711543428049</c:v>
                </c:pt>
                <c:pt idx="3122">
                  <c:v>12233.037114812741</c:v>
                </c:pt>
                <c:pt idx="3123">
                  <c:v>12230.362173364598</c:v>
                </c:pt>
                <c:pt idx="3124">
                  <c:v>12227.68671888435</c:v>
                </c:pt>
                <c:pt idx="3125">
                  <c:v>12225.010751172533</c:v>
                </c:pt>
                <c:pt idx="3126">
                  <c:v>12222.334270029573</c:v>
                </c:pt>
                <c:pt idx="3127">
                  <c:v>12219.657275255729</c:v>
                </c:pt>
                <c:pt idx="3128">
                  <c:v>12216.979766651109</c:v>
                </c:pt>
                <c:pt idx="3129">
                  <c:v>12214.301744015682</c:v>
                </c:pt>
                <c:pt idx="3130">
                  <c:v>12211.623207149243</c:v>
                </c:pt>
                <c:pt idx="3131">
                  <c:v>12208.944155851485</c:v>
                </c:pt>
                <c:pt idx="3132">
                  <c:v>12206.264589921882</c:v>
                </c:pt>
                <c:pt idx="3133">
                  <c:v>12203.584509159811</c:v>
                </c:pt>
                <c:pt idx="3134">
                  <c:v>12200.903913364487</c:v>
                </c:pt>
                <c:pt idx="3135">
                  <c:v>12198.222802334983</c:v>
                </c:pt>
                <c:pt idx="3136">
                  <c:v>12195.541175870179</c:v>
                </c:pt>
                <c:pt idx="3137">
                  <c:v>12192.859033768846</c:v>
                </c:pt>
                <c:pt idx="3138">
                  <c:v>12190.176375829589</c:v>
                </c:pt>
                <c:pt idx="3139">
                  <c:v>12187.493201850884</c:v>
                </c:pt>
                <c:pt idx="3140">
                  <c:v>12184.809511631</c:v>
                </c:pt>
                <c:pt idx="3141">
                  <c:v>12182.125304968118</c:v>
                </c:pt>
                <c:pt idx="3142">
                  <c:v>12179.440581660228</c:v>
                </c:pt>
                <c:pt idx="3143">
                  <c:v>12176.75534150519</c:v>
                </c:pt>
                <c:pt idx="3144">
                  <c:v>12174.069584300691</c:v>
                </c:pt>
                <c:pt idx="3145">
                  <c:v>12171.383309844288</c:v>
                </c:pt>
                <c:pt idx="3146">
                  <c:v>12168.696517933369</c:v>
                </c:pt>
                <c:pt idx="3147">
                  <c:v>12166.009208365193</c:v>
                </c:pt>
                <c:pt idx="3148">
                  <c:v>12163.321380936823</c:v>
                </c:pt>
                <c:pt idx="3149">
                  <c:v>12160.633035445209</c:v>
                </c:pt>
                <c:pt idx="3150">
                  <c:v>12157.944171687148</c:v>
                </c:pt>
                <c:pt idx="3151">
                  <c:v>12155.254789459263</c:v>
                </c:pt>
                <c:pt idx="3152">
                  <c:v>12152.564888558039</c:v>
                </c:pt>
                <c:pt idx="3153">
                  <c:v>12149.874468779804</c:v>
                </c:pt>
                <c:pt idx="3154">
                  <c:v>12147.18352992072</c:v>
                </c:pt>
                <c:pt idx="3155">
                  <c:v>12144.492071776831</c:v>
                </c:pt>
                <c:pt idx="3156">
                  <c:v>12141.800094143988</c:v>
                </c:pt>
                <c:pt idx="3157">
                  <c:v>12139.10759681791</c:v>
                </c:pt>
                <c:pt idx="3158">
                  <c:v>12136.41457959416</c:v>
                </c:pt>
                <c:pt idx="3159">
                  <c:v>12133.721042268151</c:v>
                </c:pt>
                <c:pt idx="3160">
                  <c:v>12131.026984635128</c:v>
                </c:pt>
                <c:pt idx="3161">
                  <c:v>12128.332406490203</c:v>
                </c:pt>
                <c:pt idx="3162">
                  <c:v>12125.637307628311</c:v>
                </c:pt>
                <c:pt idx="3163">
                  <c:v>12122.94168784425</c:v>
                </c:pt>
                <c:pt idx="3164">
                  <c:v>12120.245546932663</c:v>
                </c:pt>
                <c:pt idx="3165">
                  <c:v>12117.548884688018</c:v>
                </c:pt>
                <c:pt idx="3166">
                  <c:v>12114.851700904661</c:v>
                </c:pt>
                <c:pt idx="3167">
                  <c:v>12112.153995376762</c:v>
                </c:pt>
                <c:pt idx="3168">
                  <c:v>12109.45576789834</c:v>
                </c:pt>
                <c:pt idx="3169">
                  <c:v>12106.757018263261</c:v>
                </c:pt>
                <c:pt idx="3170">
                  <c:v>12104.057746265231</c:v>
                </c:pt>
                <c:pt idx="3171">
                  <c:v>12101.357951697799</c:v>
                </c:pt>
                <c:pt idx="3172">
                  <c:v>12098.657634354387</c:v>
                </c:pt>
                <c:pt idx="3173">
                  <c:v>12095.956794028218</c:v>
                </c:pt>
                <c:pt idx="3174">
                  <c:v>12093.255430512399</c:v>
                </c:pt>
                <c:pt idx="3175">
                  <c:v>12090.55354359985</c:v>
                </c:pt>
                <c:pt idx="3176">
                  <c:v>12087.851133083344</c:v>
                </c:pt>
                <c:pt idx="3177">
                  <c:v>12085.148198755533</c:v>
                </c:pt>
                <c:pt idx="3178">
                  <c:v>12082.444740408844</c:v>
                </c:pt>
                <c:pt idx="3179">
                  <c:v>12079.740757835605</c:v>
                </c:pt>
                <c:pt idx="3180">
                  <c:v>12077.03625082797</c:v>
                </c:pt>
                <c:pt idx="3181">
                  <c:v>12074.331219177942</c:v>
                </c:pt>
                <c:pt idx="3182">
                  <c:v>12071.625662677337</c:v>
                </c:pt>
                <c:pt idx="3183">
                  <c:v>12068.919581117872</c:v>
                </c:pt>
                <c:pt idx="3184">
                  <c:v>12066.212974291049</c:v>
                </c:pt>
                <c:pt idx="3185">
                  <c:v>12063.505841988248</c:v>
                </c:pt>
                <c:pt idx="3186">
                  <c:v>12060.79818400068</c:v>
                </c:pt>
                <c:pt idx="3187">
                  <c:v>12058.090000119411</c:v>
                </c:pt>
                <c:pt idx="3188">
                  <c:v>12055.381290135319</c:v>
                </c:pt>
                <c:pt idx="3189">
                  <c:v>12052.672053839162</c:v>
                </c:pt>
                <c:pt idx="3190">
                  <c:v>12049.96229102152</c:v>
                </c:pt>
                <c:pt idx="3191">
                  <c:v>12047.252001472822</c:v>
                </c:pt>
                <c:pt idx="3192">
                  <c:v>12044.541184983318</c:v>
                </c:pt>
                <c:pt idx="3193">
                  <c:v>12041.82984134314</c:v>
                </c:pt>
                <c:pt idx="3194">
                  <c:v>12039.117970342229</c:v>
                </c:pt>
                <c:pt idx="3195">
                  <c:v>12036.405571770389</c:v>
                </c:pt>
                <c:pt idx="3196">
                  <c:v>12033.69264541725</c:v>
                </c:pt>
                <c:pt idx="3197">
                  <c:v>12030.97919107228</c:v>
                </c:pt>
                <c:pt idx="3198">
                  <c:v>12028.26520852481</c:v>
                </c:pt>
                <c:pt idx="3199">
                  <c:v>12025.550697563987</c:v>
                </c:pt>
                <c:pt idx="3200">
                  <c:v>12022.83565797884</c:v>
                </c:pt>
                <c:pt idx="3201">
                  <c:v>12020.120089558182</c:v>
                </c:pt>
                <c:pt idx="3202">
                  <c:v>12017.4039920907</c:v>
                </c:pt>
                <c:pt idx="3203">
                  <c:v>12014.687365364931</c:v>
                </c:pt>
                <c:pt idx="3204">
                  <c:v>12011.97020916922</c:v>
                </c:pt>
                <c:pt idx="3205">
                  <c:v>12009.252523291791</c:v>
                </c:pt>
                <c:pt idx="3206">
                  <c:v>12006.534307520682</c:v>
                </c:pt>
                <c:pt idx="3207">
                  <c:v>12003.815561643778</c:v>
                </c:pt>
                <c:pt idx="3208">
                  <c:v>12001.096285448801</c:v>
                </c:pt>
                <c:pt idx="3209">
                  <c:v>11998.376478723318</c:v>
                </c:pt>
                <c:pt idx="3210">
                  <c:v>11995.656141254751</c:v>
                </c:pt>
                <c:pt idx="3211">
                  <c:v>11992.935272830311</c:v>
                </c:pt>
                <c:pt idx="3212">
                  <c:v>11990.21387323711</c:v>
                </c:pt>
                <c:pt idx="3213">
                  <c:v>11987.49194226207</c:v>
                </c:pt>
                <c:pt idx="3214">
                  <c:v>11984.76947969193</c:v>
                </c:pt>
                <c:pt idx="3215">
                  <c:v>11982.046485313333</c:v>
                </c:pt>
                <c:pt idx="3216">
                  <c:v>11979.322958912671</c:v>
                </c:pt>
                <c:pt idx="3217">
                  <c:v>11976.598900276271</c:v>
                </c:pt>
                <c:pt idx="3218">
                  <c:v>11973.87430919022</c:v>
                </c:pt>
                <c:pt idx="3219">
                  <c:v>11971.149185440498</c:v>
                </c:pt>
                <c:pt idx="3220">
                  <c:v>11968.423528812884</c:v>
                </c:pt>
                <c:pt idx="3221">
                  <c:v>11965.697339093018</c:v>
                </c:pt>
                <c:pt idx="3222">
                  <c:v>11962.970616066381</c:v>
                </c:pt>
                <c:pt idx="3223">
                  <c:v>11960.243359518272</c:v>
                </c:pt>
                <c:pt idx="3224">
                  <c:v>11957.515569233838</c:v>
                </c:pt>
                <c:pt idx="3225">
                  <c:v>11954.78724499808</c:v>
                </c:pt>
                <c:pt idx="3226">
                  <c:v>11952.05838659582</c:v>
                </c:pt>
                <c:pt idx="3227">
                  <c:v>11949.328993811709</c:v>
                </c:pt>
                <c:pt idx="3228">
                  <c:v>11946.59906643025</c:v>
                </c:pt>
                <c:pt idx="3229">
                  <c:v>11943.868604235779</c:v>
                </c:pt>
                <c:pt idx="3230">
                  <c:v>11941.137607012484</c:v>
                </c:pt>
                <c:pt idx="3231">
                  <c:v>11938.406074544348</c:v>
                </c:pt>
                <c:pt idx="3232">
                  <c:v>11935.674006615252</c:v>
                </c:pt>
                <c:pt idx="3233">
                  <c:v>11932.941403008859</c:v>
                </c:pt>
                <c:pt idx="3234">
                  <c:v>11930.20826350869</c:v>
                </c:pt>
                <c:pt idx="3235">
                  <c:v>11927.47458789811</c:v>
                </c:pt>
                <c:pt idx="3236">
                  <c:v>11924.740375960309</c:v>
                </c:pt>
                <c:pt idx="3237">
                  <c:v>11922.005627478318</c:v>
                </c:pt>
                <c:pt idx="3238">
                  <c:v>11919.270342235002</c:v>
                </c:pt>
                <c:pt idx="3239">
                  <c:v>11916.534520013072</c:v>
                </c:pt>
                <c:pt idx="3240">
                  <c:v>11913.798160595043</c:v>
                </c:pt>
                <c:pt idx="3241">
                  <c:v>11911.061263763308</c:v>
                </c:pt>
                <c:pt idx="3242">
                  <c:v>11908.32382930008</c:v>
                </c:pt>
                <c:pt idx="3243">
                  <c:v>11905.585856987389</c:v>
                </c:pt>
                <c:pt idx="3244">
                  <c:v>11902.847346607117</c:v>
                </c:pt>
                <c:pt idx="3245">
                  <c:v>11900.108297940989</c:v>
                </c:pt>
                <c:pt idx="3246">
                  <c:v>11897.368710770548</c:v>
                </c:pt>
                <c:pt idx="3247">
                  <c:v>11894.62858487718</c:v>
                </c:pt>
                <c:pt idx="3248">
                  <c:v>11891.887920042098</c:v>
                </c:pt>
                <c:pt idx="3249">
                  <c:v>11889.146716046373</c:v>
                </c:pt>
                <c:pt idx="3250">
                  <c:v>11886.40497267086</c:v>
                </c:pt>
                <c:pt idx="3251">
                  <c:v>11883.662689696308</c:v>
                </c:pt>
                <c:pt idx="3252">
                  <c:v>11880.919866903278</c:v>
                </c:pt>
                <c:pt idx="3253">
                  <c:v>11878.176504072149</c:v>
                </c:pt>
                <c:pt idx="3254">
                  <c:v>11875.432600983138</c:v>
                </c:pt>
                <c:pt idx="3255">
                  <c:v>11872.688157416322</c:v>
                </c:pt>
                <c:pt idx="3256">
                  <c:v>11869.943173151582</c:v>
                </c:pt>
                <c:pt idx="3257">
                  <c:v>11867.19764796864</c:v>
                </c:pt>
                <c:pt idx="3258">
                  <c:v>11864.451581647056</c:v>
                </c:pt>
                <c:pt idx="3259">
                  <c:v>11861.70497396624</c:v>
                </c:pt>
                <c:pt idx="3260">
                  <c:v>11858.957824705389</c:v>
                </c:pt>
                <c:pt idx="3261">
                  <c:v>11856.210133643579</c:v>
                </c:pt>
                <c:pt idx="3262">
                  <c:v>11853.461900559691</c:v>
                </c:pt>
                <c:pt idx="3263">
                  <c:v>11850.713125232453</c:v>
                </c:pt>
                <c:pt idx="3264">
                  <c:v>11847.963807440417</c:v>
                </c:pt>
                <c:pt idx="3265">
                  <c:v>11845.213946961981</c:v>
                </c:pt>
                <c:pt idx="3266">
                  <c:v>11842.463543575363</c:v>
                </c:pt>
                <c:pt idx="3267">
                  <c:v>11839.712597058591</c:v>
                </c:pt>
                <c:pt idx="3268">
                  <c:v>11836.96110718958</c:v>
                </c:pt>
                <c:pt idx="3269">
                  <c:v>11834.209073746029</c:v>
                </c:pt>
                <c:pt idx="3270">
                  <c:v>11831.4564965055</c:v>
                </c:pt>
                <c:pt idx="3271">
                  <c:v>11828.70337524535</c:v>
                </c:pt>
                <c:pt idx="3272">
                  <c:v>11825.94970974281</c:v>
                </c:pt>
                <c:pt idx="3273">
                  <c:v>11823.195499774911</c:v>
                </c:pt>
                <c:pt idx="3274">
                  <c:v>11820.440745118523</c:v>
                </c:pt>
                <c:pt idx="3275">
                  <c:v>11817.685445550353</c:v>
                </c:pt>
                <c:pt idx="3276">
                  <c:v>11814.929600846939</c:v>
                </c:pt>
                <c:pt idx="3277">
                  <c:v>11812.17321078464</c:v>
                </c:pt>
                <c:pt idx="3278">
                  <c:v>11809.416275139652</c:v>
                </c:pt>
                <c:pt idx="3279">
                  <c:v>11806.658793688006</c:v>
                </c:pt>
                <c:pt idx="3280">
                  <c:v>11803.900766205559</c:v>
                </c:pt>
                <c:pt idx="3281">
                  <c:v>11801.142192467991</c:v>
                </c:pt>
                <c:pt idx="3282">
                  <c:v>11798.38307225081</c:v>
                </c:pt>
                <c:pt idx="3283">
                  <c:v>11795.623405329381</c:v>
                </c:pt>
                <c:pt idx="3284">
                  <c:v>11792.863191478868</c:v>
                </c:pt>
                <c:pt idx="3285">
                  <c:v>11790.10243047428</c:v>
                </c:pt>
                <c:pt idx="3286">
                  <c:v>11787.341122090451</c:v>
                </c:pt>
                <c:pt idx="3287">
                  <c:v>11784.579266102042</c:v>
                </c:pt>
                <c:pt idx="3288">
                  <c:v>11781.816862283538</c:v>
                </c:pt>
                <c:pt idx="3289">
                  <c:v>11779.053910409268</c:v>
                </c:pt>
                <c:pt idx="3290">
                  <c:v>11776.29041025339</c:v>
                </c:pt>
                <c:pt idx="3291">
                  <c:v>11773.526361589869</c:v>
                </c:pt>
                <c:pt idx="3292">
                  <c:v>11770.761764192532</c:v>
                </c:pt>
                <c:pt idx="3293">
                  <c:v>11767.99661783499</c:v>
                </c:pt>
                <c:pt idx="3294">
                  <c:v>11765.230922290722</c:v>
                </c:pt>
                <c:pt idx="3295">
                  <c:v>11762.46467733301</c:v>
                </c:pt>
                <c:pt idx="3296">
                  <c:v>11759.69788273499</c:v>
                </c:pt>
                <c:pt idx="3297">
                  <c:v>11756.930538269589</c:v>
                </c:pt>
                <c:pt idx="3298">
                  <c:v>11754.1626437096</c:v>
                </c:pt>
                <c:pt idx="3299">
                  <c:v>11751.39419882762</c:v>
                </c:pt>
                <c:pt idx="3300">
                  <c:v>11748.625203396083</c:v>
                </c:pt>
                <c:pt idx="3301">
                  <c:v>11745.855657187227</c:v>
                </c:pt>
                <c:pt idx="3302">
                  <c:v>11743.085559973159</c:v>
                </c:pt>
                <c:pt idx="3303">
                  <c:v>11740.31491152578</c:v>
                </c:pt>
                <c:pt idx="3304">
                  <c:v>11737.543711616832</c:v>
                </c:pt>
                <c:pt idx="3305">
                  <c:v>11734.77196001787</c:v>
                </c:pt>
                <c:pt idx="3306">
                  <c:v>11731.9996565003</c:v>
                </c:pt>
                <c:pt idx="3307">
                  <c:v>11729.226800835331</c:v>
                </c:pt>
                <c:pt idx="3308">
                  <c:v>11726.453392793997</c:v>
                </c:pt>
                <c:pt idx="3309">
                  <c:v>11723.67943214719</c:v>
                </c:pt>
                <c:pt idx="3310">
                  <c:v>11720.904918665588</c:v>
                </c:pt>
                <c:pt idx="3311">
                  <c:v>11718.129852119724</c:v>
                </c:pt>
                <c:pt idx="3312">
                  <c:v>11715.35423227992</c:v>
                </c:pt>
                <c:pt idx="3313">
                  <c:v>11712.578058916384</c:v>
                </c:pt>
                <c:pt idx="3314">
                  <c:v>11709.801331799081</c:v>
                </c:pt>
                <c:pt idx="3315">
                  <c:v>11707.024050697863</c:v>
                </c:pt>
                <c:pt idx="3316">
                  <c:v>11704.246215382353</c:v>
                </c:pt>
                <c:pt idx="3317">
                  <c:v>11701.467825622018</c:v>
                </c:pt>
                <c:pt idx="3318">
                  <c:v>11698.68888118619</c:v>
                </c:pt>
                <c:pt idx="3319">
                  <c:v>11695.909381843971</c:v>
                </c:pt>
                <c:pt idx="3320">
                  <c:v>11693.12932736429</c:v>
                </c:pt>
                <c:pt idx="3321">
                  <c:v>11690.348717515952</c:v>
                </c:pt>
                <c:pt idx="3322">
                  <c:v>11687.56755206752</c:v>
                </c:pt>
                <c:pt idx="3323">
                  <c:v>11684.785830787427</c:v>
                </c:pt>
                <c:pt idx="3324">
                  <c:v>11682.003553443908</c:v>
                </c:pt>
                <c:pt idx="3325">
                  <c:v>11679.220719805042</c:v>
                </c:pt>
                <c:pt idx="3326">
                  <c:v>11676.437329638708</c:v>
                </c:pt>
                <c:pt idx="3327">
                  <c:v>11673.653382712622</c:v>
                </c:pt>
                <c:pt idx="3328">
                  <c:v>11670.868878794308</c:v>
                </c:pt>
                <c:pt idx="3329">
                  <c:v>11668.08381765115</c:v>
                </c:pt>
                <c:pt idx="3330">
                  <c:v>11665.298199050298</c:v>
                </c:pt>
                <c:pt idx="3331">
                  <c:v>11662.51202275879</c:v>
                </c:pt>
                <c:pt idx="3332">
                  <c:v>11659.725288543423</c:v>
                </c:pt>
                <c:pt idx="3333">
                  <c:v>11656.937996170869</c:v>
                </c:pt>
                <c:pt idx="3334">
                  <c:v>11654.150145407581</c:v>
                </c:pt>
                <c:pt idx="3335">
                  <c:v>11651.36173601987</c:v>
                </c:pt>
                <c:pt idx="3336">
                  <c:v>11648.572767773841</c:v>
                </c:pt>
                <c:pt idx="3337">
                  <c:v>11645.783240435432</c:v>
                </c:pt>
                <c:pt idx="3338">
                  <c:v>11642.9931537704</c:v>
                </c:pt>
                <c:pt idx="3339">
                  <c:v>11640.202507544342</c:v>
                </c:pt>
                <c:pt idx="3340">
                  <c:v>11637.41130152265</c:v>
                </c:pt>
                <c:pt idx="3341">
                  <c:v>11634.61953547054</c:v>
                </c:pt>
                <c:pt idx="3342">
                  <c:v>11631.827209153071</c:v>
                </c:pt>
                <c:pt idx="3343">
                  <c:v>11629.034322335092</c:v>
                </c:pt>
                <c:pt idx="3344">
                  <c:v>11626.240874781302</c:v>
                </c:pt>
                <c:pt idx="3345">
                  <c:v>11623.44686625621</c:v>
                </c:pt>
                <c:pt idx="3346">
                  <c:v>11620.652296524129</c:v>
                </c:pt>
                <c:pt idx="3347">
                  <c:v>11617.857165349218</c:v>
                </c:pt>
                <c:pt idx="3348">
                  <c:v>11615.06147249545</c:v>
                </c:pt>
                <c:pt idx="3349">
                  <c:v>11612.26521772661</c:v>
                </c:pt>
                <c:pt idx="3350">
                  <c:v>11609.46840080629</c:v>
                </c:pt>
                <c:pt idx="3351">
                  <c:v>11606.671021497938</c:v>
                </c:pt>
                <c:pt idx="3352">
                  <c:v>11603.873079564788</c:v>
                </c:pt>
                <c:pt idx="3353">
                  <c:v>11601.074574769909</c:v>
                </c:pt>
                <c:pt idx="3354">
                  <c:v>11598.275506876193</c:v>
                </c:pt>
                <c:pt idx="3355">
                  <c:v>11595.475875646338</c:v>
                </c:pt>
                <c:pt idx="3356">
                  <c:v>11592.675680842871</c:v>
                </c:pt>
                <c:pt idx="3357">
                  <c:v>11589.874922228139</c:v>
                </c:pt>
                <c:pt idx="3358">
                  <c:v>11587.073599564288</c:v>
                </c:pt>
                <c:pt idx="3359">
                  <c:v>11584.271712613319</c:v>
                </c:pt>
                <c:pt idx="3360">
                  <c:v>11581.469261137019</c:v>
                </c:pt>
                <c:pt idx="3361">
                  <c:v>11578.666244897</c:v>
                </c:pt>
                <c:pt idx="3362">
                  <c:v>11575.862663654698</c:v>
                </c:pt>
                <c:pt idx="3363">
                  <c:v>11573.05851717137</c:v>
                </c:pt>
                <c:pt idx="3364">
                  <c:v>11570.25380520808</c:v>
                </c:pt>
                <c:pt idx="3365">
                  <c:v>11567.448527525719</c:v>
                </c:pt>
                <c:pt idx="3366">
                  <c:v>11564.642683884989</c:v>
                </c:pt>
                <c:pt idx="3367">
                  <c:v>11561.83627404642</c:v>
                </c:pt>
                <c:pt idx="3368">
                  <c:v>11559.029297770339</c:v>
                </c:pt>
                <c:pt idx="3369">
                  <c:v>11556.221754816914</c:v>
                </c:pt>
                <c:pt idx="3370">
                  <c:v>11553.413644946109</c:v>
                </c:pt>
                <c:pt idx="3371">
                  <c:v>11550.60496791771</c:v>
                </c:pt>
                <c:pt idx="3372">
                  <c:v>11547.795723491328</c:v>
                </c:pt>
                <c:pt idx="3373">
                  <c:v>11544.985911426389</c:v>
                </c:pt>
                <c:pt idx="3374">
                  <c:v>11542.175531482128</c:v>
                </c:pt>
                <c:pt idx="3375">
                  <c:v>11539.364583417588</c:v>
                </c:pt>
                <c:pt idx="3376">
                  <c:v>11536.553066991662</c:v>
                </c:pt>
                <c:pt idx="3377">
                  <c:v>11533.740981963008</c:v>
                </c:pt>
                <c:pt idx="3378">
                  <c:v>11530.928328090151</c:v>
                </c:pt>
                <c:pt idx="3379">
                  <c:v>11528.115105131399</c:v>
                </c:pt>
                <c:pt idx="3380">
                  <c:v>11525.30131284488</c:v>
                </c:pt>
                <c:pt idx="3381">
                  <c:v>11522.486950988536</c:v>
                </c:pt>
                <c:pt idx="3382">
                  <c:v>11519.67201932014</c:v>
                </c:pt>
                <c:pt idx="3383">
                  <c:v>11516.856517597258</c:v>
                </c:pt>
                <c:pt idx="3384">
                  <c:v>11514.040445577302</c:v>
                </c:pt>
                <c:pt idx="3385">
                  <c:v>11511.223803017439</c:v>
                </c:pt>
                <c:pt idx="3386">
                  <c:v>11508.406589674718</c:v>
                </c:pt>
                <c:pt idx="3387">
                  <c:v>11505.58880530597</c:v>
                </c:pt>
                <c:pt idx="3388">
                  <c:v>11502.770449667831</c:v>
                </c:pt>
                <c:pt idx="3389">
                  <c:v>11499.951522516772</c:v>
                </c:pt>
                <c:pt idx="3390">
                  <c:v>11497.132023609051</c:v>
                </c:pt>
                <c:pt idx="3391">
                  <c:v>11494.31195270078</c:v>
                </c:pt>
                <c:pt idx="3392">
                  <c:v>11491.491309547841</c:v>
                </c:pt>
                <c:pt idx="3393">
                  <c:v>11488.670093905957</c:v>
                </c:pt>
                <c:pt idx="3394">
                  <c:v>11485.848305530662</c:v>
                </c:pt>
                <c:pt idx="3395">
                  <c:v>11483.025944177271</c:v>
                </c:pt>
                <c:pt idx="3396">
                  <c:v>11480.203009600969</c:v>
                </c:pt>
                <c:pt idx="3397">
                  <c:v>11477.37950155669</c:v>
                </c:pt>
                <c:pt idx="3398">
                  <c:v>11474.555419799241</c:v>
                </c:pt>
                <c:pt idx="3399">
                  <c:v>11471.73076408319</c:v>
                </c:pt>
                <c:pt idx="3400">
                  <c:v>11468.905534162948</c:v>
                </c:pt>
                <c:pt idx="3401">
                  <c:v>11466.079729792729</c:v>
                </c:pt>
                <c:pt idx="3402">
                  <c:v>11463.253350726553</c:v>
                </c:pt>
                <c:pt idx="3403">
                  <c:v>11460.42639671826</c:v>
                </c:pt>
                <c:pt idx="3404">
                  <c:v>11457.598867521499</c:v>
                </c:pt>
                <c:pt idx="3405">
                  <c:v>11454.770762889724</c:v>
                </c:pt>
                <c:pt idx="3406">
                  <c:v>11451.942082576204</c:v>
                </c:pt>
                <c:pt idx="3407">
                  <c:v>11449.112826334032</c:v>
                </c:pt>
                <c:pt idx="3408">
                  <c:v>11446.28299391608</c:v>
                </c:pt>
                <c:pt idx="3409">
                  <c:v>11443.452585075071</c:v>
                </c:pt>
                <c:pt idx="3410">
                  <c:v>11440.621599563498</c:v>
                </c:pt>
                <c:pt idx="3411">
                  <c:v>11437.790037133702</c:v>
                </c:pt>
                <c:pt idx="3412">
                  <c:v>11434.957897537801</c:v>
                </c:pt>
                <c:pt idx="3413">
                  <c:v>11432.125180527741</c:v>
                </c:pt>
                <c:pt idx="3414">
                  <c:v>11429.291885855282</c:v>
                </c:pt>
                <c:pt idx="3415">
                  <c:v>11426.458013271968</c:v>
                </c:pt>
                <c:pt idx="3416">
                  <c:v>11423.623562529192</c:v>
                </c:pt>
                <c:pt idx="3417">
                  <c:v>11420.78853337812</c:v>
                </c:pt>
                <c:pt idx="3418">
                  <c:v>11417.952925569738</c:v>
                </c:pt>
                <c:pt idx="3419">
                  <c:v>11415.116738854862</c:v>
                </c:pt>
                <c:pt idx="3420">
                  <c:v>11412.279972984081</c:v>
                </c:pt>
                <c:pt idx="3421">
                  <c:v>11409.44262770782</c:v>
                </c:pt>
                <c:pt idx="3422">
                  <c:v>11406.604702776294</c:v>
                </c:pt>
                <c:pt idx="3423">
                  <c:v>11403.76619793954</c:v>
                </c:pt>
                <c:pt idx="3424">
                  <c:v>11400.927112947398</c:v>
                </c:pt>
                <c:pt idx="3425">
                  <c:v>11398.087447549522</c:v>
                </c:pt>
                <c:pt idx="3426">
                  <c:v>11395.247201495351</c:v>
                </c:pt>
                <c:pt idx="3427">
                  <c:v>11392.406374534168</c:v>
                </c:pt>
                <c:pt idx="3428">
                  <c:v>11389.56496641503</c:v>
                </c:pt>
                <c:pt idx="3429">
                  <c:v>11386.722976886811</c:v>
                </c:pt>
                <c:pt idx="3430">
                  <c:v>11383.880405698208</c:v>
                </c:pt>
                <c:pt idx="3431">
                  <c:v>11381.037252597702</c:v>
                </c:pt>
                <c:pt idx="3432">
                  <c:v>11378.193517333604</c:v>
                </c:pt>
                <c:pt idx="3433">
                  <c:v>11375.349199653998</c:v>
                </c:pt>
                <c:pt idx="3434">
                  <c:v>11372.504299306822</c:v>
                </c:pt>
                <c:pt idx="3435">
                  <c:v>11369.65881603976</c:v>
                </c:pt>
                <c:pt idx="3436">
                  <c:v>11366.812749600371</c:v>
                </c:pt>
                <c:pt idx="3437">
                  <c:v>11363.966099735948</c:v>
                </c:pt>
                <c:pt idx="3438">
                  <c:v>11361.118866193659</c:v>
                </c:pt>
                <c:pt idx="3439">
                  <c:v>11358.271048720422</c:v>
                </c:pt>
                <c:pt idx="3440">
                  <c:v>11355.422647062991</c:v>
                </c:pt>
                <c:pt idx="3441">
                  <c:v>11352.573660967921</c:v>
                </c:pt>
                <c:pt idx="3442">
                  <c:v>11349.724090181562</c:v>
                </c:pt>
                <c:pt idx="3443">
                  <c:v>11346.873934450055</c:v>
                </c:pt>
                <c:pt idx="3444">
                  <c:v>11344.02319351941</c:v>
                </c:pt>
                <c:pt idx="3445">
                  <c:v>11341.171867135361</c:v>
                </c:pt>
                <c:pt idx="3446">
                  <c:v>11338.319955043498</c:v>
                </c:pt>
                <c:pt idx="3447">
                  <c:v>11335.467456989189</c:v>
                </c:pt>
                <c:pt idx="3448">
                  <c:v>11332.614372717622</c:v>
                </c:pt>
                <c:pt idx="3449">
                  <c:v>11329.760701973782</c:v>
                </c:pt>
                <c:pt idx="3450">
                  <c:v>11326.906444502461</c:v>
                </c:pt>
                <c:pt idx="3451">
                  <c:v>11324.051600048248</c:v>
                </c:pt>
                <c:pt idx="3452">
                  <c:v>11321.196168355551</c:v>
                </c:pt>
                <c:pt idx="3453">
                  <c:v>11318.340149168551</c:v>
                </c:pt>
                <c:pt idx="3454">
                  <c:v>11315.483542231264</c:v>
                </c:pt>
                <c:pt idx="3455">
                  <c:v>11312.62634728748</c:v>
                </c:pt>
                <c:pt idx="3456">
                  <c:v>11309.768564080818</c:v>
                </c:pt>
                <c:pt idx="3457">
                  <c:v>11306.9101923547</c:v>
                </c:pt>
                <c:pt idx="3458">
                  <c:v>11304.051231852322</c:v>
                </c:pt>
                <c:pt idx="3459">
                  <c:v>11301.191682316701</c:v>
                </c:pt>
                <c:pt idx="3460">
                  <c:v>11298.33154349066</c:v>
                </c:pt>
                <c:pt idx="3461">
                  <c:v>11295.470815116812</c:v>
                </c:pt>
                <c:pt idx="3462">
                  <c:v>11292.609496937583</c:v>
                </c:pt>
                <c:pt idx="3463">
                  <c:v>11289.747588695182</c:v>
                </c:pt>
                <c:pt idx="3464">
                  <c:v>11286.88509013164</c:v>
                </c:pt>
                <c:pt idx="3465">
                  <c:v>11284.02200098878</c:v>
                </c:pt>
                <c:pt idx="3466">
                  <c:v>11281.158321008221</c:v>
                </c:pt>
                <c:pt idx="3467">
                  <c:v>11278.294049931405</c:v>
                </c:pt>
                <c:pt idx="3468">
                  <c:v>11275.42918749954</c:v>
                </c:pt>
                <c:pt idx="3469">
                  <c:v>11272.563733453659</c:v>
                </c:pt>
                <c:pt idx="3470">
                  <c:v>11269.69768753459</c:v>
                </c:pt>
                <c:pt idx="3471">
                  <c:v>11266.831049482949</c:v>
                </c:pt>
                <c:pt idx="3472">
                  <c:v>11263.963819039171</c:v>
                </c:pt>
                <c:pt idx="3473">
                  <c:v>11261.095995943486</c:v>
                </c:pt>
                <c:pt idx="3474">
                  <c:v>11258.22757993591</c:v>
                </c:pt>
                <c:pt idx="3475">
                  <c:v>11255.358570756271</c:v>
                </c:pt>
                <c:pt idx="3476">
                  <c:v>11252.488968144189</c:v>
                </c:pt>
                <c:pt idx="3477">
                  <c:v>11249.618771839101</c:v>
                </c:pt>
                <c:pt idx="3478">
                  <c:v>11246.747981580211</c:v>
                </c:pt>
                <c:pt idx="3479">
                  <c:v>11243.87659710654</c:v>
                </c:pt>
                <c:pt idx="3480">
                  <c:v>11241.004618156923</c:v>
                </c:pt>
                <c:pt idx="3481">
                  <c:v>11238.13204446995</c:v>
                </c:pt>
                <c:pt idx="3482">
                  <c:v>11235.258875784059</c:v>
                </c:pt>
                <c:pt idx="3483">
                  <c:v>11232.385111837459</c:v>
                </c:pt>
                <c:pt idx="3484">
                  <c:v>11229.510752368153</c:v>
                </c:pt>
                <c:pt idx="3485">
                  <c:v>11226.635797113942</c:v>
                </c:pt>
                <c:pt idx="3486">
                  <c:v>11223.760245812453</c:v>
                </c:pt>
                <c:pt idx="3487">
                  <c:v>11220.88409820107</c:v>
                </c:pt>
                <c:pt idx="3488">
                  <c:v>11218.007354017</c:v>
                </c:pt>
                <c:pt idx="3489">
                  <c:v>11215.13001299723</c:v>
                </c:pt>
                <c:pt idx="3490">
                  <c:v>11212.252074878559</c:v>
                </c:pt>
                <c:pt idx="3491">
                  <c:v>11209.373539397588</c:v>
                </c:pt>
                <c:pt idx="3492">
                  <c:v>11206.494406290682</c:v>
                </c:pt>
                <c:pt idx="3493">
                  <c:v>11203.61467529404</c:v>
                </c:pt>
                <c:pt idx="3494">
                  <c:v>11200.734346143621</c:v>
                </c:pt>
                <c:pt idx="3495">
                  <c:v>11197.853418575212</c:v>
                </c:pt>
                <c:pt idx="3496">
                  <c:v>11194.97189232438</c:v>
                </c:pt>
                <c:pt idx="3497">
                  <c:v>11192.089767126481</c:v>
                </c:pt>
                <c:pt idx="3498">
                  <c:v>11189.207042716693</c:v>
                </c:pt>
                <c:pt idx="3499">
                  <c:v>11186.323718829944</c:v>
                </c:pt>
                <c:pt idx="3500">
                  <c:v>11183.439795201</c:v>
                </c:pt>
                <c:pt idx="3501">
                  <c:v>11180.555271564401</c:v>
                </c:pt>
                <c:pt idx="3502">
                  <c:v>11177.670147654489</c:v>
                </c:pt>
                <c:pt idx="3503">
                  <c:v>11174.78442320539</c:v>
                </c:pt>
                <c:pt idx="3504">
                  <c:v>11171.89809795104</c:v>
                </c:pt>
                <c:pt idx="3505">
                  <c:v>11169.011171625149</c:v>
                </c:pt>
                <c:pt idx="3506">
                  <c:v>11166.123643961229</c:v>
                </c:pt>
                <c:pt idx="3507">
                  <c:v>11163.235514692609</c:v>
                </c:pt>
                <c:pt idx="3508">
                  <c:v>11160.34678355237</c:v>
                </c:pt>
                <c:pt idx="3509">
                  <c:v>11157.457450273409</c:v>
                </c:pt>
                <c:pt idx="3510">
                  <c:v>11154.567514588418</c:v>
                </c:pt>
                <c:pt idx="3511">
                  <c:v>11151.676976229881</c:v>
                </c:pt>
                <c:pt idx="3512">
                  <c:v>11148.785834930048</c:v>
                </c:pt>
                <c:pt idx="3513">
                  <c:v>11145.894090421018</c:v>
                </c:pt>
                <c:pt idx="3514">
                  <c:v>11143.001742434632</c:v>
                </c:pt>
                <c:pt idx="3515">
                  <c:v>11140.108790702539</c:v>
                </c:pt>
                <c:pt idx="3516">
                  <c:v>11137.21523495618</c:v>
                </c:pt>
                <c:pt idx="3517">
                  <c:v>11134.3210749268</c:v>
                </c:pt>
                <c:pt idx="3518">
                  <c:v>11131.4263103454</c:v>
                </c:pt>
                <c:pt idx="3519">
                  <c:v>11128.530940942819</c:v>
                </c:pt>
                <c:pt idx="3520">
                  <c:v>11125.634966449659</c:v>
                </c:pt>
                <c:pt idx="3521">
                  <c:v>11122.738386596311</c:v>
                </c:pt>
                <c:pt idx="3522">
                  <c:v>11119.841201112973</c:v>
                </c:pt>
                <c:pt idx="3523">
                  <c:v>11116.943409729613</c:v>
                </c:pt>
                <c:pt idx="3524">
                  <c:v>11114.045012176011</c:v>
                </c:pt>
                <c:pt idx="3525">
                  <c:v>11111.146008181731</c:v>
                </c:pt>
                <c:pt idx="3526">
                  <c:v>11108.24639747611</c:v>
                </c:pt>
                <c:pt idx="3527">
                  <c:v>11105.346179788296</c:v>
                </c:pt>
                <c:pt idx="3528">
                  <c:v>11102.445354847228</c:v>
                </c:pt>
                <c:pt idx="3529">
                  <c:v>11099.54392238161</c:v>
                </c:pt>
                <c:pt idx="3530">
                  <c:v>11096.641882119964</c:v>
                </c:pt>
                <c:pt idx="3531">
                  <c:v>11093.739233790569</c:v>
                </c:pt>
                <c:pt idx="3532">
                  <c:v>11090.835977121529</c:v>
                </c:pt>
                <c:pt idx="3533">
                  <c:v>11087.932111840722</c:v>
                </c:pt>
                <c:pt idx="3534">
                  <c:v>11085.027637675797</c:v>
                </c:pt>
                <c:pt idx="3535">
                  <c:v>11082.122554354222</c:v>
                </c:pt>
                <c:pt idx="3536">
                  <c:v>11079.216861603229</c:v>
                </c:pt>
                <c:pt idx="3537">
                  <c:v>11076.31055914985</c:v>
                </c:pt>
                <c:pt idx="3538">
                  <c:v>11073.40364672089</c:v>
                </c:pt>
                <c:pt idx="3539">
                  <c:v>11070.496124042967</c:v>
                </c:pt>
                <c:pt idx="3540">
                  <c:v>11067.587990842469</c:v>
                </c:pt>
                <c:pt idx="3541">
                  <c:v>11064.679246845584</c:v>
                </c:pt>
                <c:pt idx="3542">
                  <c:v>11061.769891778251</c:v>
                </c:pt>
                <c:pt idx="3543">
                  <c:v>11058.859925366249</c:v>
                </c:pt>
                <c:pt idx="3544">
                  <c:v>11055.949347335112</c:v>
                </c:pt>
                <c:pt idx="3545">
                  <c:v>11053.03815741015</c:v>
                </c:pt>
                <c:pt idx="3546">
                  <c:v>11050.126355316492</c:v>
                </c:pt>
                <c:pt idx="3547">
                  <c:v>11047.213940779031</c:v>
                </c:pt>
                <c:pt idx="3548">
                  <c:v>11044.300913522447</c:v>
                </c:pt>
                <c:pt idx="3549">
                  <c:v>11041.387273271221</c:v>
                </c:pt>
                <c:pt idx="3550">
                  <c:v>11038.473019749597</c:v>
                </c:pt>
                <c:pt idx="3551">
                  <c:v>11035.558152681619</c:v>
                </c:pt>
                <c:pt idx="3552">
                  <c:v>11032.642671791113</c:v>
                </c:pt>
                <c:pt idx="3553">
                  <c:v>11029.726576801691</c:v>
                </c:pt>
                <c:pt idx="3554">
                  <c:v>11026.809867436739</c:v>
                </c:pt>
                <c:pt idx="3555">
                  <c:v>11023.89254341945</c:v>
                </c:pt>
                <c:pt idx="3556">
                  <c:v>11020.97460447278</c:v>
                </c:pt>
                <c:pt idx="3557">
                  <c:v>11018.056050319479</c:v>
                </c:pt>
                <c:pt idx="3558">
                  <c:v>11015.136880682088</c:v>
                </c:pt>
                <c:pt idx="3559">
                  <c:v>11012.217095282909</c:v>
                </c:pt>
                <c:pt idx="3560">
                  <c:v>11009.296693844048</c:v>
                </c:pt>
                <c:pt idx="3561">
                  <c:v>11006.375676087397</c:v>
                </c:pt>
                <c:pt idx="3562">
                  <c:v>11003.454041734612</c:v>
                </c:pt>
                <c:pt idx="3563">
                  <c:v>11000.531790507142</c:v>
                </c:pt>
                <c:pt idx="3564">
                  <c:v>10997.608922126219</c:v>
                </c:pt>
                <c:pt idx="3565">
                  <c:v>10994.685436312862</c:v>
                </c:pt>
                <c:pt idx="3566">
                  <c:v>10991.761332787861</c:v>
                </c:pt>
                <c:pt idx="3567">
                  <c:v>10988.836611271798</c:v>
                </c:pt>
                <c:pt idx="3568">
                  <c:v>10985.91127148504</c:v>
                </c:pt>
                <c:pt idx="3569">
                  <c:v>10982.985313147727</c:v>
                </c:pt>
                <c:pt idx="3570">
                  <c:v>10980.058735979788</c:v>
                </c:pt>
                <c:pt idx="3571">
                  <c:v>10977.13153970092</c:v>
                </c:pt>
                <c:pt idx="3572">
                  <c:v>10974.203724030622</c:v>
                </c:pt>
                <c:pt idx="3573">
                  <c:v>10971.275288688148</c:v>
                </c:pt>
                <c:pt idx="3574">
                  <c:v>10968.34623339256</c:v>
                </c:pt>
                <c:pt idx="3575">
                  <c:v>10965.416557862693</c:v>
                </c:pt>
                <c:pt idx="3576">
                  <c:v>10962.48626181713</c:v>
                </c:pt>
                <c:pt idx="3577">
                  <c:v>10959.555344974278</c:v>
                </c:pt>
                <c:pt idx="3578">
                  <c:v>10956.623807052323</c:v>
                </c:pt>
                <c:pt idx="3579">
                  <c:v>10953.691647769199</c:v>
                </c:pt>
                <c:pt idx="3580">
                  <c:v>10950.758866842642</c:v>
                </c:pt>
                <c:pt idx="3581">
                  <c:v>10947.825463990148</c:v>
                </c:pt>
                <c:pt idx="3582">
                  <c:v>10944.89143892902</c:v>
                </c:pt>
                <c:pt idx="3583">
                  <c:v>10941.95679137632</c:v>
                </c:pt>
                <c:pt idx="3584">
                  <c:v>10939.02152104891</c:v>
                </c:pt>
                <c:pt idx="3585">
                  <c:v>10936.085627663386</c:v>
                </c:pt>
                <c:pt idx="3586">
                  <c:v>10933.14911093619</c:v>
                </c:pt>
                <c:pt idx="3587">
                  <c:v>10930.211970583468</c:v>
                </c:pt>
                <c:pt idx="3588">
                  <c:v>10927.274206321204</c:v>
                </c:pt>
                <c:pt idx="3589">
                  <c:v>10924.33581786512</c:v>
                </c:pt>
                <c:pt idx="3590">
                  <c:v>10921.396804930739</c:v>
                </c:pt>
                <c:pt idx="3591">
                  <c:v>10918.457167233359</c:v>
                </c:pt>
                <c:pt idx="3592">
                  <c:v>10915.516904488046</c:v>
                </c:pt>
                <c:pt idx="3593">
                  <c:v>10912.576016409657</c:v>
                </c:pt>
                <c:pt idx="3594">
                  <c:v>10909.634502712806</c:v>
                </c:pt>
                <c:pt idx="3595">
                  <c:v>10906.692363111884</c:v>
                </c:pt>
                <c:pt idx="3596">
                  <c:v>10903.749597321092</c:v>
                </c:pt>
                <c:pt idx="3597">
                  <c:v>10900.806205054358</c:v>
                </c:pt>
                <c:pt idx="3598">
                  <c:v>10897.862186025441</c:v>
                </c:pt>
                <c:pt idx="3599">
                  <c:v>10894.917539947826</c:v>
                </c:pt>
                <c:pt idx="3600">
                  <c:v>10891.972266534802</c:v>
                </c:pt>
                <c:pt idx="3601">
                  <c:v>10889.02636549942</c:v>
                </c:pt>
                <c:pt idx="3602">
                  <c:v>10886.07983655452</c:v>
                </c:pt>
                <c:pt idx="3603">
                  <c:v>10883.132679412702</c:v>
                </c:pt>
                <c:pt idx="3604">
                  <c:v>10880.184893786351</c:v>
                </c:pt>
                <c:pt idx="3605">
                  <c:v>10877.23647938762</c:v>
                </c:pt>
                <c:pt idx="3606">
                  <c:v>10874.287435928451</c:v>
                </c:pt>
                <c:pt idx="3607">
                  <c:v>10871.337763120529</c:v>
                </c:pt>
                <c:pt idx="3608">
                  <c:v>10868.38746067536</c:v>
                </c:pt>
                <c:pt idx="3609">
                  <c:v>10865.43652830417</c:v>
                </c:pt>
                <c:pt idx="3610">
                  <c:v>10862.484965718009</c:v>
                </c:pt>
                <c:pt idx="3611">
                  <c:v>10859.532772627659</c:v>
                </c:pt>
                <c:pt idx="3612">
                  <c:v>10856.5799487437</c:v>
                </c:pt>
                <c:pt idx="3613">
                  <c:v>10853.62649377647</c:v>
                </c:pt>
                <c:pt idx="3614">
                  <c:v>10850.672407436112</c:v>
                </c:pt>
                <c:pt idx="3615">
                  <c:v>10847.71768943248</c:v>
                </c:pt>
                <c:pt idx="3616">
                  <c:v>10844.762339475268</c:v>
                </c:pt>
                <c:pt idx="3617">
                  <c:v>10841.806357273908</c:v>
                </c:pt>
                <c:pt idx="3618">
                  <c:v>10838.849742537604</c:v>
                </c:pt>
                <c:pt idx="3619">
                  <c:v>10835.89249497532</c:v>
                </c:pt>
                <c:pt idx="3620">
                  <c:v>10832.934614295829</c:v>
                </c:pt>
                <c:pt idx="3621">
                  <c:v>10829.976100207636</c:v>
                </c:pt>
                <c:pt idx="3622">
                  <c:v>10827.01695241905</c:v>
                </c:pt>
                <c:pt idx="3623">
                  <c:v>10824.057170638129</c:v>
                </c:pt>
                <c:pt idx="3624">
                  <c:v>10821.096754572713</c:v>
                </c:pt>
                <c:pt idx="3625">
                  <c:v>10818.135703930389</c:v>
                </c:pt>
                <c:pt idx="3626">
                  <c:v>10815.174018418562</c:v>
                </c:pt>
                <c:pt idx="3627">
                  <c:v>10812.211697744349</c:v>
                </c:pt>
                <c:pt idx="3628">
                  <c:v>10809.248741614694</c:v>
                </c:pt>
                <c:pt idx="3629">
                  <c:v>10806.28514973625</c:v>
                </c:pt>
                <c:pt idx="3630">
                  <c:v>10803.32092181549</c:v>
                </c:pt>
                <c:pt idx="3631">
                  <c:v>10800.356057558651</c:v>
                </c:pt>
                <c:pt idx="3632">
                  <c:v>10797.3905566717</c:v>
                </c:pt>
                <c:pt idx="3633">
                  <c:v>10794.424418860412</c:v>
                </c:pt>
                <c:pt idx="3634">
                  <c:v>10791.457643830317</c:v>
                </c:pt>
                <c:pt idx="3635">
                  <c:v>10788.490231286711</c:v>
                </c:pt>
                <c:pt idx="3636">
                  <c:v>10785.522180934669</c:v>
                </c:pt>
                <c:pt idx="3637">
                  <c:v>10782.553492479023</c:v>
                </c:pt>
                <c:pt idx="3638">
                  <c:v>10779.584165624357</c:v>
                </c:pt>
                <c:pt idx="3639">
                  <c:v>10776.614200075071</c:v>
                </c:pt>
                <c:pt idx="3640">
                  <c:v>10773.643595535284</c:v>
                </c:pt>
                <c:pt idx="3641">
                  <c:v>10770.672351708899</c:v>
                </c:pt>
                <c:pt idx="3642">
                  <c:v>10767.700468299601</c:v>
                </c:pt>
                <c:pt idx="3643">
                  <c:v>10764.727945010813</c:v>
                </c:pt>
                <c:pt idx="3644">
                  <c:v>10761.754781545751</c:v>
                </c:pt>
                <c:pt idx="3645">
                  <c:v>10758.780977607377</c:v>
                </c:pt>
                <c:pt idx="3646">
                  <c:v>10755.806532898438</c:v>
                </c:pt>
                <c:pt idx="3647">
                  <c:v>10752.831447121443</c:v>
                </c:pt>
                <c:pt idx="3648">
                  <c:v>10749.855719978626</c:v>
                </c:pt>
                <c:pt idx="3649">
                  <c:v>10746.879351172061</c:v>
                </c:pt>
                <c:pt idx="3650">
                  <c:v>10743.90234040352</c:v>
                </c:pt>
                <c:pt idx="3651">
                  <c:v>10740.924687374581</c:v>
                </c:pt>
                <c:pt idx="3652">
                  <c:v>10737.94639178656</c:v>
                </c:pt>
                <c:pt idx="3653">
                  <c:v>10734.967453340571</c:v>
                </c:pt>
                <c:pt idx="3654">
                  <c:v>10731.987871737449</c:v>
                </c:pt>
                <c:pt idx="3655">
                  <c:v>10729.007646677817</c:v>
                </c:pt>
                <c:pt idx="3656">
                  <c:v>10726.026777862091</c:v>
                </c:pt>
                <c:pt idx="3657">
                  <c:v>10723.04526499038</c:v>
                </c:pt>
                <c:pt idx="3658">
                  <c:v>10720.06310776262</c:v>
                </c:pt>
                <c:pt idx="3659">
                  <c:v>10717.08030587847</c:v>
                </c:pt>
                <c:pt idx="3660">
                  <c:v>10714.096859037389</c:v>
                </c:pt>
                <c:pt idx="3661">
                  <c:v>10711.112766938571</c:v>
                </c:pt>
                <c:pt idx="3662">
                  <c:v>10708.128029280968</c:v>
                </c:pt>
                <c:pt idx="3663">
                  <c:v>10705.142645763322</c:v>
                </c:pt>
                <c:pt idx="3664">
                  <c:v>10702.156616084116</c:v>
                </c:pt>
                <c:pt idx="3665">
                  <c:v>10699.169939941596</c:v>
                </c:pt>
                <c:pt idx="3666">
                  <c:v>10696.182617033783</c:v>
                </c:pt>
                <c:pt idx="3667">
                  <c:v>10693.194647058444</c:v>
                </c:pt>
                <c:pt idx="3668">
                  <c:v>10690.206029713108</c:v>
                </c:pt>
                <c:pt idx="3669">
                  <c:v>10687.216764695089</c:v>
                </c:pt>
                <c:pt idx="3670">
                  <c:v>10684.226851701433</c:v>
                </c:pt>
                <c:pt idx="3671">
                  <c:v>10681.236290428949</c:v>
                </c:pt>
                <c:pt idx="3672">
                  <c:v>10678.24508057423</c:v>
                </c:pt>
                <c:pt idx="3673">
                  <c:v>10675.253221833611</c:v>
                </c:pt>
                <c:pt idx="3674">
                  <c:v>10672.260713903181</c:v>
                </c:pt>
                <c:pt idx="3675">
                  <c:v>10669.26755647879</c:v>
                </c:pt>
                <c:pt idx="3676">
                  <c:v>10666.273749256081</c:v>
                </c:pt>
                <c:pt idx="3677">
                  <c:v>10663.27929193041</c:v>
                </c:pt>
                <c:pt idx="3678">
                  <c:v>10660.284184196922</c:v>
                </c:pt>
                <c:pt idx="3679">
                  <c:v>10657.28842575051</c:v>
                </c:pt>
                <c:pt idx="3680">
                  <c:v>10654.292016285823</c:v>
                </c:pt>
                <c:pt idx="3681">
                  <c:v>10651.29495549726</c:v>
                </c:pt>
                <c:pt idx="3682">
                  <c:v>10648.297243079012</c:v>
                </c:pt>
                <c:pt idx="3683">
                  <c:v>10645.298878725001</c:v>
                </c:pt>
                <c:pt idx="3684">
                  <c:v>10642.299862128904</c:v>
                </c:pt>
                <c:pt idx="3685">
                  <c:v>10639.300192984167</c:v>
                </c:pt>
                <c:pt idx="3686">
                  <c:v>10636.299870983989</c:v>
                </c:pt>
                <c:pt idx="3687">
                  <c:v>10633.29889582133</c:v>
                </c:pt>
                <c:pt idx="3688">
                  <c:v>10630.297267188891</c:v>
                </c:pt>
                <c:pt idx="3689">
                  <c:v>10627.294984779162</c:v>
                </c:pt>
                <c:pt idx="3690">
                  <c:v>10624.292048284351</c:v>
                </c:pt>
                <c:pt idx="3691">
                  <c:v>10621.288457396453</c:v>
                </c:pt>
                <c:pt idx="3692">
                  <c:v>10618.284211807191</c:v>
                </c:pt>
                <c:pt idx="3693">
                  <c:v>10615.27931120808</c:v>
                </c:pt>
                <c:pt idx="3694">
                  <c:v>10612.273755290353</c:v>
                </c:pt>
                <c:pt idx="3695">
                  <c:v>10609.26754374502</c:v>
                </c:pt>
                <c:pt idx="3696">
                  <c:v>10606.260676262829</c:v>
                </c:pt>
                <c:pt idx="3697">
                  <c:v>10603.253152534322</c:v>
                </c:pt>
                <c:pt idx="3698">
                  <c:v>10600.244972249742</c:v>
                </c:pt>
                <c:pt idx="3699">
                  <c:v>10597.23613509912</c:v>
                </c:pt>
                <c:pt idx="3700">
                  <c:v>10594.226640772242</c:v>
                </c:pt>
                <c:pt idx="3701">
                  <c:v>10591.216488958622</c:v>
                </c:pt>
                <c:pt idx="3702">
                  <c:v>10588.205679347548</c:v>
                </c:pt>
                <c:pt idx="3703">
                  <c:v>10585.194211628082</c:v>
                </c:pt>
                <c:pt idx="3704">
                  <c:v>10582.182085488977</c:v>
                </c:pt>
                <c:pt idx="3705">
                  <c:v>10579.169300618811</c:v>
                </c:pt>
                <c:pt idx="3706">
                  <c:v>10576.15585670586</c:v>
                </c:pt>
                <c:pt idx="3707">
                  <c:v>10573.141753438182</c:v>
                </c:pt>
                <c:pt idx="3708">
                  <c:v>10570.126990503581</c:v>
                </c:pt>
                <c:pt idx="3709">
                  <c:v>10567.111567589593</c:v>
                </c:pt>
                <c:pt idx="3710">
                  <c:v>10564.095484383541</c:v>
                </c:pt>
                <c:pt idx="3711">
                  <c:v>10561.078740572482</c:v>
                </c:pt>
                <c:pt idx="3712">
                  <c:v>10558.061335843207</c:v>
                </c:pt>
                <c:pt idx="3713">
                  <c:v>10555.043269882291</c:v>
                </c:pt>
                <c:pt idx="3714">
                  <c:v>10552.024542376046</c:v>
                </c:pt>
                <c:pt idx="3715">
                  <c:v>10549.005153010517</c:v>
                </c:pt>
                <c:pt idx="3716">
                  <c:v>10545.985101471528</c:v>
                </c:pt>
                <c:pt idx="3717">
                  <c:v>10542.964387444637</c:v>
                </c:pt>
                <c:pt idx="3718">
                  <c:v>10539.94301061515</c:v>
                </c:pt>
                <c:pt idx="3719">
                  <c:v>10536.920970668136</c:v>
                </c:pt>
                <c:pt idx="3720">
                  <c:v>10533.898267288398</c:v>
                </c:pt>
                <c:pt idx="3721">
                  <c:v>10530.874900160497</c:v>
                </c:pt>
                <c:pt idx="3722">
                  <c:v>10527.850868968748</c:v>
                </c:pt>
                <c:pt idx="3723">
                  <c:v>10524.826173397196</c:v>
                </c:pt>
                <c:pt idx="3724">
                  <c:v>10521.800813129657</c:v>
                </c:pt>
                <c:pt idx="3725">
                  <c:v>10518.774787849681</c:v>
                </c:pt>
                <c:pt idx="3726">
                  <c:v>10515.74809724057</c:v>
                </c:pt>
                <c:pt idx="3727">
                  <c:v>10512.720740985373</c:v>
                </c:pt>
                <c:pt idx="3728">
                  <c:v>10509.692718766884</c:v>
                </c:pt>
                <c:pt idx="3729">
                  <c:v>10506.664030267648</c:v>
                </c:pt>
                <c:pt idx="3730">
                  <c:v>10503.634675169971</c:v>
                </c:pt>
                <c:pt idx="3731">
                  <c:v>10500.604653155871</c:v>
                </c:pt>
                <c:pt idx="3732">
                  <c:v>10497.573963907138</c:v>
                </c:pt>
                <c:pt idx="3733">
                  <c:v>10494.542607105312</c:v>
                </c:pt>
                <c:pt idx="3734">
                  <c:v>10491.510582431672</c:v>
                </c:pt>
                <c:pt idx="3735">
                  <c:v>10488.477889567219</c:v>
                </c:pt>
                <c:pt idx="3736">
                  <c:v>10485.444528192753</c:v>
                </c:pt>
                <c:pt idx="3737">
                  <c:v>10482.410497988771</c:v>
                </c:pt>
                <c:pt idx="3738">
                  <c:v>10479.375798635518</c:v>
                </c:pt>
                <c:pt idx="3739">
                  <c:v>10476.340429813043</c:v>
                </c:pt>
                <c:pt idx="3740">
                  <c:v>10473.304391201051</c:v>
                </c:pt>
                <c:pt idx="3741">
                  <c:v>10470.267682479051</c:v>
                </c:pt>
                <c:pt idx="3742">
                  <c:v>10467.230303326292</c:v>
                </c:pt>
                <c:pt idx="3743">
                  <c:v>10464.192253421739</c:v>
                </c:pt>
                <c:pt idx="3744">
                  <c:v>10461.153532444128</c:v>
                </c:pt>
                <c:pt idx="3745">
                  <c:v>10458.114140071932</c:v>
                </c:pt>
                <c:pt idx="3746">
                  <c:v>10455.074075983348</c:v>
                </c:pt>
                <c:pt idx="3747">
                  <c:v>10452.033339856353</c:v>
                </c:pt>
                <c:pt idx="3748">
                  <c:v>10448.991931368619</c:v>
                </c:pt>
                <c:pt idx="3749">
                  <c:v>10445.949850197601</c:v>
                </c:pt>
                <c:pt idx="3750">
                  <c:v>10442.907096020488</c:v>
                </c:pt>
                <c:pt idx="3751">
                  <c:v>10439.863668514199</c:v>
                </c:pt>
                <c:pt idx="3752">
                  <c:v>10436.819567355391</c:v>
                </c:pt>
                <c:pt idx="3753">
                  <c:v>10433.774792220493</c:v>
                </c:pt>
                <c:pt idx="3754">
                  <c:v>10430.729342785631</c:v>
                </c:pt>
                <c:pt idx="3755">
                  <c:v>10427.683218726721</c:v>
                </c:pt>
                <c:pt idx="3756">
                  <c:v>10424.636419719372</c:v>
                </c:pt>
                <c:pt idx="3757">
                  <c:v>10421.588945438971</c:v>
                </c:pt>
                <c:pt idx="3758">
                  <c:v>10418.540795560622</c:v>
                </c:pt>
                <c:pt idx="3759">
                  <c:v>10415.491969759178</c:v>
                </c:pt>
                <c:pt idx="3760">
                  <c:v>10412.442467709241</c:v>
                </c:pt>
                <c:pt idx="3761">
                  <c:v>10409.392289085128</c:v>
                </c:pt>
                <c:pt idx="3762">
                  <c:v>10406.341433560929</c:v>
                </c:pt>
                <c:pt idx="3763">
                  <c:v>10403.289900810441</c:v>
                </c:pt>
                <c:pt idx="3764">
                  <c:v>10400.237690507211</c:v>
                </c:pt>
                <c:pt idx="3765">
                  <c:v>10397.184802324542</c:v>
                </c:pt>
                <c:pt idx="3766">
                  <c:v>10394.131235935442</c:v>
                </c:pt>
                <c:pt idx="3767">
                  <c:v>10391.07699101268</c:v>
                </c:pt>
                <c:pt idx="3768">
                  <c:v>10388.022067228772</c:v>
                </c:pt>
                <c:pt idx="3769">
                  <c:v>10384.96646425594</c:v>
                </c:pt>
                <c:pt idx="3770">
                  <c:v>10381.910181766169</c:v>
                </c:pt>
                <c:pt idx="3771">
                  <c:v>10378.853219431177</c:v>
                </c:pt>
                <c:pt idx="3772">
                  <c:v>10375.79557692241</c:v>
                </c:pt>
                <c:pt idx="3773">
                  <c:v>10372.737253911062</c:v>
                </c:pt>
                <c:pt idx="3774">
                  <c:v>10369.678250068049</c:v>
                </c:pt>
                <c:pt idx="3775">
                  <c:v>10366.618565064029</c:v>
                </c:pt>
                <c:pt idx="3776">
                  <c:v>10363.558198569408</c:v>
                </c:pt>
                <c:pt idx="3777">
                  <c:v>10360.497150254318</c:v>
                </c:pt>
                <c:pt idx="3778">
                  <c:v>10357.435419788619</c:v>
                </c:pt>
                <c:pt idx="3779">
                  <c:v>10354.37300684191</c:v>
                </c:pt>
                <c:pt idx="3780">
                  <c:v>10351.309911083536</c:v>
                </c:pt>
                <c:pt idx="3781">
                  <c:v>10348.246132182579</c:v>
                </c:pt>
                <c:pt idx="3782">
                  <c:v>10345.18166980782</c:v>
                </c:pt>
                <c:pt idx="3783">
                  <c:v>10342.116523627807</c:v>
                </c:pt>
                <c:pt idx="3784">
                  <c:v>10339.050693310828</c:v>
                </c:pt>
                <c:pt idx="3785">
                  <c:v>10335.98417852489</c:v>
                </c:pt>
                <c:pt idx="3786">
                  <c:v>10332.916978937708</c:v>
                </c:pt>
                <c:pt idx="3787">
                  <c:v>10329.849094216779</c:v>
                </c:pt>
                <c:pt idx="3788">
                  <c:v>10326.780524029309</c:v>
                </c:pt>
                <c:pt idx="3789">
                  <c:v>10323.711268042234</c:v>
                </c:pt>
                <c:pt idx="3790">
                  <c:v>10320.64132592221</c:v>
                </c:pt>
                <c:pt idx="3791">
                  <c:v>10317.57069733567</c:v>
                </c:pt>
                <c:pt idx="3792">
                  <c:v>10314.499381948721</c:v>
                </c:pt>
                <c:pt idx="3793">
                  <c:v>10311.427379427256</c:v>
                </c:pt>
                <c:pt idx="3794">
                  <c:v>10308.354689436848</c:v>
                </c:pt>
                <c:pt idx="3795">
                  <c:v>10305.28131164285</c:v>
                </c:pt>
                <c:pt idx="3796">
                  <c:v>10302.207245710311</c:v>
                </c:pt>
                <c:pt idx="3797">
                  <c:v>10299.132491304024</c:v>
                </c:pt>
                <c:pt idx="3798">
                  <c:v>10296.057048088511</c:v>
                </c:pt>
                <c:pt idx="3799">
                  <c:v>10292.980915728009</c:v>
                </c:pt>
                <c:pt idx="3800">
                  <c:v>10289.90409388652</c:v>
                </c:pt>
                <c:pt idx="3801">
                  <c:v>10286.826582227741</c:v>
                </c:pt>
                <c:pt idx="3802">
                  <c:v>10283.748380415122</c:v>
                </c:pt>
                <c:pt idx="3803">
                  <c:v>10280.669488111824</c:v>
                </c:pt>
                <c:pt idx="3804">
                  <c:v>10277.589904980736</c:v>
                </c:pt>
                <c:pt idx="3805">
                  <c:v>10274.509630684499</c:v>
                </c:pt>
                <c:pt idx="3806">
                  <c:v>10271.42866488546</c:v>
                </c:pt>
                <c:pt idx="3807">
                  <c:v>10268.347007245709</c:v>
                </c:pt>
                <c:pt idx="3808">
                  <c:v>10265.264657427049</c:v>
                </c:pt>
                <c:pt idx="3809">
                  <c:v>10262.181615091011</c:v>
                </c:pt>
                <c:pt idx="3810">
                  <c:v>10259.09787989886</c:v>
                </c:pt>
                <c:pt idx="3811">
                  <c:v>10256.013451511606</c:v>
                </c:pt>
                <c:pt idx="3812">
                  <c:v>10252.928329589939</c:v>
                </c:pt>
                <c:pt idx="3813">
                  <c:v>10249.84251379432</c:v>
                </c:pt>
                <c:pt idx="3814">
                  <c:v>10246.756003784918</c:v>
                </c:pt>
                <c:pt idx="3815">
                  <c:v>10243.668799221628</c:v>
                </c:pt>
                <c:pt idx="3816">
                  <c:v>10240.580899764069</c:v>
                </c:pt>
                <c:pt idx="3817">
                  <c:v>10237.49230507159</c:v>
                </c:pt>
                <c:pt idx="3818">
                  <c:v>10234.40301480326</c:v>
                </c:pt>
                <c:pt idx="3819">
                  <c:v>10231.31302861788</c:v>
                </c:pt>
                <c:pt idx="3820">
                  <c:v>10228.222346173972</c:v>
                </c:pt>
                <c:pt idx="3821">
                  <c:v>10225.130967129771</c:v>
                </c:pt>
                <c:pt idx="3822">
                  <c:v>10222.03889114326</c:v>
                </c:pt>
                <c:pt idx="3823">
                  <c:v>10218.94611787213</c:v>
                </c:pt>
                <c:pt idx="3824">
                  <c:v>10215.852646973788</c:v>
                </c:pt>
                <c:pt idx="3825">
                  <c:v>10212.758478105381</c:v>
                </c:pt>
                <c:pt idx="3826">
                  <c:v>10209.663610923768</c:v>
                </c:pt>
                <c:pt idx="3827">
                  <c:v>10206.56804508554</c:v>
                </c:pt>
                <c:pt idx="3828">
                  <c:v>10203.471780246999</c:v>
                </c:pt>
                <c:pt idx="3829">
                  <c:v>10200.374816064181</c:v>
                </c:pt>
                <c:pt idx="3830">
                  <c:v>10197.277152192844</c:v>
                </c:pt>
                <c:pt idx="3831">
                  <c:v>10194.17878828844</c:v>
                </c:pt>
                <c:pt idx="3832">
                  <c:v>10191.07972400618</c:v>
                </c:pt>
                <c:pt idx="3833">
                  <c:v>10187.979959000968</c:v>
                </c:pt>
                <c:pt idx="3834">
                  <c:v>10184.879492927461</c:v>
                </c:pt>
                <c:pt idx="3835">
                  <c:v>10181.778325439998</c:v>
                </c:pt>
                <c:pt idx="3836">
                  <c:v>10178.676456192672</c:v>
                </c:pt>
                <c:pt idx="3837">
                  <c:v>10175.573884839259</c:v>
                </c:pt>
                <c:pt idx="3838">
                  <c:v>10172.470611033288</c:v>
                </c:pt>
                <c:pt idx="3839">
                  <c:v>10169.366634427997</c:v>
                </c:pt>
                <c:pt idx="3840">
                  <c:v>10166.26195467634</c:v>
                </c:pt>
                <c:pt idx="3841">
                  <c:v>10163.156571430991</c:v>
                </c:pt>
                <c:pt idx="3842">
                  <c:v>10160.050484344349</c:v>
                </c:pt>
                <c:pt idx="3843">
                  <c:v>10156.943693068521</c:v>
                </c:pt>
                <c:pt idx="3844">
                  <c:v>10153.836197255328</c:v>
                </c:pt>
                <c:pt idx="3845">
                  <c:v>10150.72799655633</c:v>
                </c:pt>
                <c:pt idx="3846">
                  <c:v>10147.61909062278</c:v>
                </c:pt>
                <c:pt idx="3847">
                  <c:v>10144.509479105673</c:v>
                </c:pt>
                <c:pt idx="3848">
                  <c:v>10141.3991616557</c:v>
                </c:pt>
                <c:pt idx="3849">
                  <c:v>10138.288137923279</c:v>
                </c:pt>
                <c:pt idx="3850">
                  <c:v>10135.176407558552</c:v>
                </c:pt>
                <c:pt idx="3851">
                  <c:v>10132.063970211349</c:v>
                </c:pt>
                <c:pt idx="3852">
                  <c:v>10128.950825531238</c:v>
                </c:pt>
                <c:pt idx="3853">
                  <c:v>10125.836973167516</c:v>
                </c:pt>
                <c:pt idx="3854">
                  <c:v>10122.722412769164</c:v>
                </c:pt>
                <c:pt idx="3855">
                  <c:v>10119.607143984887</c:v>
                </c:pt>
                <c:pt idx="3856">
                  <c:v>10116.491166463129</c:v>
                </c:pt>
                <c:pt idx="3857">
                  <c:v>10113.374479852011</c:v>
                </c:pt>
                <c:pt idx="3858">
                  <c:v>10110.257083799401</c:v>
                </c:pt>
                <c:pt idx="3859">
                  <c:v>10107.138977952853</c:v>
                </c:pt>
                <c:pt idx="3860">
                  <c:v>10104.02016195965</c:v>
                </c:pt>
                <c:pt idx="3861">
                  <c:v>10100.900635466798</c:v>
                </c:pt>
                <c:pt idx="3862">
                  <c:v>10097.780398121013</c:v>
                </c:pt>
                <c:pt idx="3863">
                  <c:v>10094.65944956869</c:v>
                </c:pt>
                <c:pt idx="3864">
                  <c:v>10091.53778945597</c:v>
                </c:pt>
                <c:pt idx="3865">
                  <c:v>10088.415417428709</c:v>
                </c:pt>
                <c:pt idx="3866">
                  <c:v>10085.292333132451</c:v>
                </c:pt>
                <c:pt idx="3867">
                  <c:v>10082.168536212483</c:v>
                </c:pt>
                <c:pt idx="3868">
                  <c:v>10079.044026313772</c:v>
                </c:pt>
                <c:pt idx="3869">
                  <c:v>10075.918803081007</c:v>
                </c:pt>
                <c:pt idx="3870">
                  <c:v>10072.792866158601</c:v>
                </c:pt>
                <c:pt idx="3871">
                  <c:v>10069.666215190669</c:v>
                </c:pt>
                <c:pt idx="3872">
                  <c:v>10066.538849821021</c:v>
                </c:pt>
                <c:pt idx="3873">
                  <c:v>10063.410769693201</c:v>
                </c:pt>
                <c:pt idx="3874">
                  <c:v>10060.281974450449</c:v>
                </c:pt>
                <c:pt idx="3875">
                  <c:v>10057.152463735722</c:v>
                </c:pt>
                <c:pt idx="3876">
                  <c:v>10054.022237191672</c:v>
                </c:pt>
                <c:pt idx="3877">
                  <c:v>10050.891294460678</c:v>
                </c:pt>
                <c:pt idx="3878">
                  <c:v>10047.759635184821</c:v>
                </c:pt>
                <c:pt idx="3879">
                  <c:v>10044.627259005882</c:v>
                </c:pt>
                <c:pt idx="3880">
                  <c:v>10041.49416556536</c:v>
                </c:pt>
                <c:pt idx="3881">
                  <c:v>10038.360354504461</c:v>
                </c:pt>
                <c:pt idx="3882">
                  <c:v>10035.225825464087</c:v>
                </c:pt>
                <c:pt idx="3883">
                  <c:v>10032.09057808487</c:v>
                </c:pt>
                <c:pt idx="3884">
                  <c:v>10028.954612007128</c:v>
                </c:pt>
                <c:pt idx="3885">
                  <c:v>10025.817926870897</c:v>
                </c:pt>
                <c:pt idx="3886">
                  <c:v>10022.680522315904</c:v>
                </c:pt>
                <c:pt idx="3887">
                  <c:v>10019.542397981602</c:v>
                </c:pt>
                <c:pt idx="3888">
                  <c:v>10016.403553507131</c:v>
                </c:pt>
                <c:pt idx="3889">
                  <c:v>10013.263988531362</c:v>
                </c:pt>
                <c:pt idx="3890">
                  <c:v>10010.123702692841</c:v>
                </c:pt>
                <c:pt idx="3891">
                  <c:v>10006.982695629838</c:v>
                </c:pt>
                <c:pt idx="3892">
                  <c:v>10003.840966980328</c:v>
                </c:pt>
                <c:pt idx="3893">
                  <c:v>10000.698516381983</c:v>
                </c:pt>
                <c:pt idx="3894">
                  <c:v>9997.5553434721714</c:v>
                </c:pt>
                <c:pt idx="3895">
                  <c:v>9994.4114478879874</c:v>
                </c:pt>
                <c:pt idx="3896">
                  <c:v>9991.2668292662038</c:v>
                </c:pt>
                <c:pt idx="3897">
                  <c:v>9988.1214872433229</c:v>
                </c:pt>
                <c:pt idx="3898">
                  <c:v>9984.9754214555251</c:v>
                </c:pt>
                <c:pt idx="3899">
                  <c:v>9981.8286315387086</c:v>
                </c:pt>
                <c:pt idx="3900">
                  <c:v>9978.681117128468</c:v>
                </c:pt>
                <c:pt idx="3901">
                  <c:v>9975.5328778601051</c:v>
                </c:pt>
                <c:pt idx="3902">
                  <c:v>9972.383913368607</c:v>
                </c:pt>
                <c:pt idx="3903">
                  <c:v>9969.2342232886931</c:v>
                </c:pt>
                <c:pt idx="3904">
                  <c:v>9966.0838072547504</c:v>
                </c:pt>
                <c:pt idx="3905">
                  <c:v>9962.932664900889</c:v>
                </c:pt>
                <c:pt idx="3906">
                  <c:v>9959.7807958609101</c:v>
                </c:pt>
                <c:pt idx="3907">
                  <c:v>9956.6281997683127</c:v>
                </c:pt>
                <c:pt idx="3908">
                  <c:v>9953.4748762563086</c:v>
                </c:pt>
                <c:pt idx="3909">
                  <c:v>9950.3208249577929</c:v>
                </c:pt>
                <c:pt idx="3910">
                  <c:v>9947.166045505377</c:v>
                </c:pt>
                <c:pt idx="3911">
                  <c:v>9944.0105375313542</c:v>
                </c:pt>
                <c:pt idx="3912">
                  <c:v>9940.854300667721</c:v>
                </c:pt>
                <c:pt idx="3913">
                  <c:v>9937.6973345461884</c:v>
                </c:pt>
                <c:pt idx="3914">
                  <c:v>9934.5396387981455</c:v>
                </c:pt>
                <c:pt idx="3915">
                  <c:v>9931.381213054683</c:v>
                </c:pt>
                <c:pt idx="3916">
                  <c:v>9928.2220569466026</c:v>
                </c:pt>
                <c:pt idx="3917">
                  <c:v>9925.0621701043801</c:v>
                </c:pt>
                <c:pt idx="3918">
                  <c:v>9921.9015521582132</c:v>
                </c:pt>
                <c:pt idx="3919">
                  <c:v>9918.7402027379794</c:v>
                </c:pt>
                <c:pt idx="3920">
                  <c:v>9915.5781214732506</c:v>
                </c:pt>
                <c:pt idx="3921">
                  <c:v>9912.4153079933149</c:v>
                </c:pt>
                <c:pt idx="3922">
                  <c:v>9909.2517619271421</c:v>
                </c:pt>
                <c:pt idx="3923">
                  <c:v>9906.0874829033855</c:v>
                </c:pt>
                <c:pt idx="3924">
                  <c:v>9902.9224705504166</c:v>
                </c:pt>
                <c:pt idx="3925">
                  <c:v>9899.7567244962866</c:v>
                </c:pt>
                <c:pt idx="3926">
                  <c:v>9896.5902443687501</c:v>
                </c:pt>
                <c:pt idx="3927">
                  <c:v>9893.4230297952472</c:v>
                </c:pt>
                <c:pt idx="3928">
                  <c:v>9890.2550804029161</c:v>
                </c:pt>
                <c:pt idx="3929">
                  <c:v>9887.0863958185964</c:v>
                </c:pt>
                <c:pt idx="3930">
                  <c:v>9883.9169756688043</c:v>
                </c:pt>
                <c:pt idx="3931">
                  <c:v>9880.7468195797683</c:v>
                </c:pt>
                <c:pt idx="3932">
                  <c:v>9877.5759271773877</c:v>
                </c:pt>
                <c:pt idx="3933">
                  <c:v>9874.4042980872746</c:v>
                </c:pt>
                <c:pt idx="3934">
                  <c:v>9871.2319319347225</c:v>
                </c:pt>
                <c:pt idx="3935">
                  <c:v>9868.0588283447159</c:v>
                </c:pt>
                <c:pt idx="3936">
                  <c:v>9864.8849869419373</c:v>
                </c:pt>
                <c:pt idx="3937">
                  <c:v>9861.710407350758</c:v>
                </c:pt>
                <c:pt idx="3938">
                  <c:v>9858.5350891952312</c:v>
                </c:pt>
                <c:pt idx="3939">
                  <c:v>9855.3590320991152</c:v>
                </c:pt>
                <c:pt idx="3940">
                  <c:v>9852.1822356858502</c:v>
                </c:pt>
                <c:pt idx="3941">
                  <c:v>9849.0046995785651</c:v>
                </c:pt>
                <c:pt idx="3942">
                  <c:v>9845.8264234000835</c:v>
                </c:pt>
                <c:pt idx="3943">
                  <c:v>9842.6474067729196</c:v>
                </c:pt>
                <c:pt idx="3944">
                  <c:v>9839.4676493192619</c:v>
                </c:pt>
                <c:pt idx="3945">
                  <c:v>9836.2871506610081</c:v>
                </c:pt>
                <c:pt idx="3946">
                  <c:v>9833.1059104197302</c:v>
                </c:pt>
                <c:pt idx="3947">
                  <c:v>9829.9239282166982</c:v>
                </c:pt>
                <c:pt idx="3948">
                  <c:v>9826.7412036728583</c:v>
                </c:pt>
                <c:pt idx="3949">
                  <c:v>9823.5577364088495</c:v>
                </c:pt>
                <c:pt idx="3950">
                  <c:v>9820.3735260450067</c:v>
                </c:pt>
                <c:pt idx="3951">
                  <c:v>9817.1885722013394</c:v>
                </c:pt>
                <c:pt idx="3952">
                  <c:v>9814.0028744975443</c:v>
                </c:pt>
                <c:pt idx="3953">
                  <c:v>9810.8164325530124</c:v>
                </c:pt>
                <c:pt idx="3954">
                  <c:v>9807.6292459868146</c:v>
                </c:pt>
                <c:pt idx="3955">
                  <c:v>9804.441314417707</c:v>
                </c:pt>
                <c:pt idx="3956">
                  <c:v>9801.2526374641348</c:v>
                </c:pt>
                <c:pt idx="3957">
                  <c:v>9798.0632147442284</c:v>
                </c:pt>
                <c:pt idx="3958">
                  <c:v>9794.8730458757982</c:v>
                </c:pt>
                <c:pt idx="3959">
                  <c:v>9791.6821304763362</c:v>
                </c:pt>
                <c:pt idx="3960">
                  <c:v>9788.4904681630342</c:v>
                </c:pt>
                <c:pt idx="3961">
                  <c:v>9785.2980585527512</c:v>
                </c:pt>
                <c:pt idx="3962">
                  <c:v>9782.1049012620279</c:v>
                </c:pt>
                <c:pt idx="3963">
                  <c:v>9778.9109959071011</c:v>
                </c:pt>
                <c:pt idx="3964">
                  <c:v>9775.7163421038967</c:v>
                </c:pt>
                <c:pt idx="3965">
                  <c:v>9772.5209394679914</c:v>
                </c:pt>
                <c:pt idx="3966">
                  <c:v>9769.3247876146834</c:v>
                </c:pt>
                <c:pt idx="3967">
                  <c:v>9766.1278861589144</c:v>
                </c:pt>
                <c:pt idx="3968">
                  <c:v>9762.9302347153352</c:v>
                </c:pt>
                <c:pt idx="3969">
                  <c:v>9759.7318328982692</c:v>
                </c:pt>
                <c:pt idx="3970">
                  <c:v>9756.532680321714</c:v>
                </c:pt>
                <c:pt idx="3971">
                  <c:v>9753.3327765993581</c:v>
                </c:pt>
                <c:pt idx="3972">
                  <c:v>9750.1321213445663</c:v>
                </c:pt>
                <c:pt idx="3973">
                  <c:v>9746.9307141703775</c:v>
                </c:pt>
                <c:pt idx="3974">
                  <c:v>9743.7285546895237</c:v>
                </c:pt>
                <c:pt idx="3975">
                  <c:v>9740.5256425143998</c:v>
                </c:pt>
                <c:pt idx="3976">
                  <c:v>9737.3219772570901</c:v>
                </c:pt>
                <c:pt idx="3977">
                  <c:v>9734.1175585293622</c:v>
                </c:pt>
                <c:pt idx="3978">
                  <c:v>9730.91238594264</c:v>
                </c:pt>
                <c:pt idx="3979">
                  <c:v>9727.7064591080525</c:v>
                </c:pt>
                <c:pt idx="3980">
                  <c:v>9724.4997776363889</c:v>
                </c:pt>
                <c:pt idx="3981">
                  <c:v>9721.2923411381216</c:v>
                </c:pt>
                <c:pt idx="3982">
                  <c:v>9718.084149223394</c:v>
                </c:pt>
                <c:pt idx="3983">
                  <c:v>9714.8752015020364</c:v>
                </c:pt>
                <c:pt idx="3984">
                  <c:v>9711.6654975835518</c:v>
                </c:pt>
                <c:pt idx="3985">
                  <c:v>9708.4550370771067</c:v>
                </c:pt>
                <c:pt idx="3986">
                  <c:v>9705.2438195915711</c:v>
                </c:pt>
                <c:pt idx="3987">
                  <c:v>9702.0318447354548</c:v>
                </c:pt>
                <c:pt idx="3988">
                  <c:v>9698.819112116973</c:v>
                </c:pt>
                <c:pt idx="3989">
                  <c:v>9695.6056213439933</c:v>
                </c:pt>
                <c:pt idx="3990">
                  <c:v>9692.3913720240744</c:v>
                </c:pt>
                <c:pt idx="3991">
                  <c:v>9689.1763637644453</c:v>
                </c:pt>
                <c:pt idx="3992">
                  <c:v>9685.9605961720026</c:v>
                </c:pt>
                <c:pt idx="3993">
                  <c:v>9682.7440688533206</c:v>
                </c:pt>
                <c:pt idx="3994">
                  <c:v>9679.5267814146355</c:v>
                </c:pt>
                <c:pt idx="3995">
                  <c:v>9676.308733461874</c:v>
                </c:pt>
                <c:pt idx="3996">
                  <c:v>9673.0899246006284</c:v>
                </c:pt>
                <c:pt idx="3997">
                  <c:v>9669.8703544361651</c:v>
                </c:pt>
                <c:pt idx="3998">
                  <c:v>9666.6500225734089</c:v>
                </c:pt>
                <c:pt idx="3999">
                  <c:v>9663.4289286169751</c:v>
                </c:pt>
                <c:pt idx="4000">
                  <c:v>9660.207072171137</c:v>
                </c:pt>
                <c:pt idx="4001">
                  <c:v>9656.9844528398407</c:v>
                </c:pt>
                <c:pt idx="4002">
                  <c:v>9653.7610702267029</c:v>
                </c:pt>
                <c:pt idx="4003">
                  <c:v>9650.5369239350148</c:v>
                </c:pt>
                <c:pt idx="4004">
                  <c:v>9647.3120135677345</c:v>
                </c:pt>
                <c:pt idx="4005">
                  <c:v>9644.0863387274912</c:v>
                </c:pt>
                <c:pt idx="4006">
                  <c:v>9640.8598990165774</c:v>
                </c:pt>
                <c:pt idx="4007">
                  <c:v>9637.6326940369636</c:v>
                </c:pt>
                <c:pt idx="4008">
                  <c:v>9634.4047233902711</c:v>
                </c:pt>
                <c:pt idx="4009">
                  <c:v>9631.175986677812</c:v>
                </c:pt>
                <c:pt idx="4010">
                  <c:v>9627.9464835005547</c:v>
                </c:pt>
                <c:pt idx="4011">
                  <c:v>9624.7162134591308</c:v>
                </c:pt>
                <c:pt idx="4012">
                  <c:v>9621.4851761538448</c:v>
                </c:pt>
                <c:pt idx="4013">
                  <c:v>9618.25337118467</c:v>
                </c:pt>
                <c:pt idx="4014">
                  <c:v>9615.0207981512376</c:v>
                </c:pt>
                <c:pt idx="4015">
                  <c:v>9611.7874566528535</c:v>
                </c:pt>
                <c:pt idx="4016">
                  <c:v>9608.5533462884814</c:v>
                </c:pt>
                <c:pt idx="4017">
                  <c:v>9605.3184666567595</c:v>
                </c:pt>
                <c:pt idx="4018">
                  <c:v>9602.0828173559839</c:v>
                </c:pt>
                <c:pt idx="4019">
                  <c:v>9598.8463979841126</c:v>
                </c:pt>
                <c:pt idx="4020">
                  <c:v>9595.6092081387887</c:v>
                </c:pt>
                <c:pt idx="4021">
                  <c:v>9592.3712474172808</c:v>
                </c:pt>
                <c:pt idx="4022">
                  <c:v>9589.1325154165588</c:v>
                </c:pt>
                <c:pt idx="4023">
                  <c:v>9585.8930117332311</c:v>
                </c:pt>
                <c:pt idx="4024">
                  <c:v>9582.6527359635875</c:v>
                </c:pt>
                <c:pt idx="4025">
                  <c:v>9579.4116877035667</c:v>
                </c:pt>
                <c:pt idx="4026">
                  <c:v>9576.1698665487729</c:v>
                </c:pt>
                <c:pt idx="4027">
                  <c:v>9572.9272720944755</c:v>
                </c:pt>
                <c:pt idx="4028">
                  <c:v>9569.6839039356018</c:v>
                </c:pt>
                <c:pt idx="4029">
                  <c:v>9566.4397616667429</c:v>
                </c:pt>
                <c:pt idx="4030">
                  <c:v>9563.1948448821513</c:v>
                </c:pt>
                <c:pt idx="4031">
                  <c:v>9559.949153175734</c:v>
                </c:pt>
                <c:pt idx="4032">
                  <c:v>9556.7026861410668</c:v>
                </c:pt>
                <c:pt idx="4033">
                  <c:v>9553.4554433713729</c:v>
                </c:pt>
                <c:pt idx="4034">
                  <c:v>9550.2074244595551</c:v>
                </c:pt>
                <c:pt idx="4035">
                  <c:v>9546.9586289981526</c:v>
                </c:pt>
                <c:pt idx="4036">
                  <c:v>9543.709056579386</c:v>
                </c:pt>
                <c:pt idx="4037">
                  <c:v>9540.4587067951088</c:v>
                </c:pt>
                <c:pt idx="4038">
                  <c:v>9537.207579236856</c:v>
                </c:pt>
                <c:pt idx="4039">
                  <c:v>9533.9556734958023</c:v>
                </c:pt>
                <c:pt idx="4040">
                  <c:v>9530.7029891627972</c:v>
                </c:pt>
                <c:pt idx="4041">
                  <c:v>9527.4495258283314</c:v>
                </c:pt>
                <c:pt idx="4042">
                  <c:v>9524.1952830825558</c:v>
                </c:pt>
                <c:pt idx="4043">
                  <c:v>9520.9402605152918</c:v>
                </c:pt>
                <c:pt idx="4044">
                  <c:v>9517.6844577159936</c:v>
                </c:pt>
                <c:pt idx="4045">
                  <c:v>9514.4278742737824</c:v>
                </c:pt>
                <c:pt idx="4046">
                  <c:v>9511.1705097774447</c:v>
                </c:pt>
                <c:pt idx="4047">
                  <c:v>9507.9123638154088</c:v>
                </c:pt>
                <c:pt idx="4048">
                  <c:v>9504.653435975757</c:v>
                </c:pt>
                <c:pt idx="4049">
                  <c:v>9501.3937258462338</c:v>
                </c:pt>
                <c:pt idx="4050">
                  <c:v>9498.1332330142322</c:v>
                </c:pt>
                <c:pt idx="4051">
                  <c:v>9494.8719570667963</c:v>
                </c:pt>
                <c:pt idx="4052">
                  <c:v>9491.6098975906334</c:v>
                </c:pt>
                <c:pt idx="4053">
                  <c:v>9488.3470541720908</c:v>
                </c:pt>
                <c:pt idx="4054">
                  <c:v>9485.0834263971774</c:v>
                </c:pt>
                <c:pt idx="4055">
                  <c:v>9481.8190138515511</c:v>
                </c:pt>
                <c:pt idx="4056">
                  <c:v>9478.5538161205241</c:v>
                </c:pt>
                <c:pt idx="4057">
                  <c:v>9475.2878327890503</c:v>
                </c:pt>
                <c:pt idx="4058">
                  <c:v>9472.021063441749</c:v>
                </c:pt>
                <c:pt idx="4059">
                  <c:v>9468.7535076628828</c:v>
                </c:pt>
                <c:pt idx="4060">
                  <c:v>9465.4851650363544</c:v>
                </c:pt>
                <c:pt idx="4061">
                  <c:v>9462.2160351457405</c:v>
                </c:pt>
                <c:pt idx="4062">
                  <c:v>9458.9461175742417</c:v>
                </c:pt>
                <c:pt idx="4063">
                  <c:v>9455.6754119047237</c:v>
                </c:pt>
                <c:pt idx="4064">
                  <c:v>9452.4039177196973</c:v>
                </c:pt>
                <c:pt idx="4065">
                  <c:v>9449.1316346013191</c:v>
                </c:pt>
                <c:pt idx="4066">
                  <c:v>9445.8585621314032</c:v>
                </c:pt>
                <c:pt idx="4067">
                  <c:v>9442.5846998913912</c:v>
                </c:pt>
                <c:pt idx="4068">
                  <c:v>9439.3100474623916</c:v>
                </c:pt>
                <c:pt idx="4069">
                  <c:v>9436.0346044251528</c:v>
                </c:pt>
                <c:pt idx="4070">
                  <c:v>9432.7583703600721</c:v>
                </c:pt>
                <c:pt idx="4071">
                  <c:v>9429.4813448471887</c:v>
                </c:pt>
                <c:pt idx="4072">
                  <c:v>9426.2035274661903</c:v>
                </c:pt>
                <c:pt idx="4073">
                  <c:v>9422.9249177964102</c:v>
                </c:pt>
                <c:pt idx="4074">
                  <c:v>9419.645515416827</c:v>
                </c:pt>
                <c:pt idx="4075">
                  <c:v>9416.3653199060591</c:v>
                </c:pt>
                <c:pt idx="4076">
                  <c:v>9413.0843308423828</c:v>
                </c:pt>
                <c:pt idx="4077">
                  <c:v>9409.8025478036998</c:v>
                </c:pt>
                <c:pt idx="4078">
                  <c:v>9406.519970367568</c:v>
                </c:pt>
                <c:pt idx="4079">
                  <c:v>9403.2365981111925</c:v>
                </c:pt>
                <c:pt idx="4080">
                  <c:v>9399.9524306114035</c:v>
                </c:pt>
                <c:pt idx="4081">
                  <c:v>9396.6674674446931</c:v>
                </c:pt>
                <c:pt idx="4082">
                  <c:v>9393.3817081871839</c:v>
                </c:pt>
                <c:pt idx="4083">
                  <c:v>9390.095152414644</c:v>
                </c:pt>
                <c:pt idx="4084">
                  <c:v>9386.807799702483</c:v>
                </c:pt>
                <c:pt idx="4085">
                  <c:v>9383.5196496257522</c:v>
                </c:pt>
                <c:pt idx="4086">
                  <c:v>9380.2307017591447</c:v>
                </c:pt>
                <c:pt idx="4087">
                  <c:v>9376.9409556769842</c:v>
                </c:pt>
                <c:pt idx="4088">
                  <c:v>9373.650410953247</c:v>
                </c:pt>
                <c:pt idx="4089">
                  <c:v>9370.3590671615493</c:v>
                </c:pt>
                <c:pt idx="4090">
                  <c:v>9367.0669238751289</c:v>
                </c:pt>
                <c:pt idx="4091">
                  <c:v>9363.7739806668869</c:v>
                </c:pt>
                <c:pt idx="4092">
                  <c:v>9360.4802371093483</c:v>
                </c:pt>
                <c:pt idx="4093">
                  <c:v>9357.185692774674</c:v>
                </c:pt>
                <c:pt idx="4094">
                  <c:v>9353.8903472346719</c:v>
                </c:pt>
                <c:pt idx="4095">
                  <c:v>9350.5942000607774</c:v>
                </c:pt>
                <c:pt idx="4096">
                  <c:v>9347.2972508240728</c:v>
                </c:pt>
                <c:pt idx="4097">
                  <c:v>9343.9994990952691</c:v>
                </c:pt>
                <c:pt idx="4098">
                  <c:v>9340.7009444447231</c:v>
                </c:pt>
                <c:pt idx="4099">
                  <c:v>9337.4015864424109</c:v>
                </c:pt>
                <c:pt idx="4100">
                  <c:v>9334.1014246579634</c:v>
                </c:pt>
                <c:pt idx="4101">
                  <c:v>9330.800458660633</c:v>
                </c:pt>
                <c:pt idx="4102">
                  <c:v>9327.4986880193119</c:v>
                </c:pt>
                <c:pt idx="4103">
                  <c:v>9324.1961123025249</c:v>
                </c:pt>
                <c:pt idx="4104">
                  <c:v>9320.8927310784311</c:v>
                </c:pt>
                <c:pt idx="4105">
                  <c:v>9317.5885439148278</c:v>
                </c:pt>
                <c:pt idx="4106">
                  <c:v>9314.2835503791375</c:v>
                </c:pt>
                <c:pt idx="4107">
                  <c:v>9310.9777500384171</c:v>
                </c:pt>
                <c:pt idx="4108">
                  <c:v>9307.6711424593668</c:v>
                </c:pt>
                <c:pt idx="4109">
                  <c:v>9304.3637272082979</c:v>
                </c:pt>
                <c:pt idx="4110">
                  <c:v>9301.0555038511775</c:v>
                </c:pt>
                <c:pt idx="4111">
                  <c:v>9297.7464719535892</c:v>
                </c:pt>
                <c:pt idx="4112">
                  <c:v>9294.43663108074</c:v>
                </c:pt>
                <c:pt idx="4113">
                  <c:v>9291.1259807974875</c:v>
                </c:pt>
                <c:pt idx="4114">
                  <c:v>9287.8145206683093</c:v>
                </c:pt>
                <c:pt idx="4115">
                  <c:v>9284.502250257312</c:v>
                </c:pt>
                <c:pt idx="4116">
                  <c:v>9281.189169128229</c:v>
                </c:pt>
                <c:pt idx="4117">
                  <c:v>9277.8752768444265</c:v>
                </c:pt>
                <c:pt idx="4118">
                  <c:v>9274.560572968905</c:v>
                </c:pt>
                <c:pt idx="4119">
                  <c:v>9271.2450570642795</c:v>
                </c:pt>
                <c:pt idx="4120">
                  <c:v>9267.9287286928029</c:v>
                </c:pt>
                <c:pt idx="4121">
                  <c:v>9264.6115874163534</c:v>
                </c:pt>
                <c:pt idx="4122">
                  <c:v>9261.2936327964308</c:v>
                </c:pt>
                <c:pt idx="4123">
                  <c:v>9257.9748643941712</c:v>
                </c:pt>
                <c:pt idx="4124">
                  <c:v>9254.655281770325</c:v>
                </c:pt>
                <c:pt idx="4125">
                  <c:v>9251.3348844852844</c:v>
                </c:pt>
                <c:pt idx="4126">
                  <c:v>9248.013672099054</c:v>
                </c:pt>
                <c:pt idx="4127">
                  <c:v>9244.6916441712656</c:v>
                </c:pt>
                <c:pt idx="4128">
                  <c:v>9241.3688002611707</c:v>
                </c:pt>
                <c:pt idx="4129">
                  <c:v>9238.0451399276644</c:v>
                </c:pt>
                <c:pt idx="4130">
                  <c:v>9234.7206627292508</c:v>
                </c:pt>
                <c:pt idx="4131">
                  <c:v>9231.3953682240481</c:v>
                </c:pt>
                <c:pt idx="4132">
                  <c:v>9228.0692559698164</c:v>
                </c:pt>
                <c:pt idx="4133">
                  <c:v>9224.7423255239319</c:v>
                </c:pt>
                <c:pt idx="4134">
                  <c:v>9221.414576443387</c:v>
                </c:pt>
                <c:pt idx="4135">
                  <c:v>9218.0860082848048</c:v>
                </c:pt>
                <c:pt idx="4136">
                  <c:v>9214.7566206044212</c:v>
                </c:pt>
                <c:pt idx="4137">
                  <c:v>9211.4264129581043</c:v>
                </c:pt>
                <c:pt idx="4138">
                  <c:v>9208.0953849013276</c:v>
                </c:pt>
                <c:pt idx="4139">
                  <c:v>9204.763535989201</c:v>
                </c:pt>
                <c:pt idx="4140">
                  <c:v>9201.4308657764468</c:v>
                </c:pt>
                <c:pt idx="4141">
                  <c:v>9198.097373817398</c:v>
                </c:pt>
                <c:pt idx="4142">
                  <c:v>9194.7630596660256</c:v>
                </c:pt>
                <c:pt idx="4143">
                  <c:v>9191.4279228759024</c:v>
                </c:pt>
                <c:pt idx="4144">
                  <c:v>9188.0919630002263</c:v>
                </c:pt>
                <c:pt idx="4145">
                  <c:v>9184.7551795918134</c:v>
                </c:pt>
                <c:pt idx="4146">
                  <c:v>9181.4175722031014</c:v>
                </c:pt>
                <c:pt idx="4147">
                  <c:v>9178.0791403861313</c:v>
                </c:pt>
                <c:pt idx="4148">
                  <c:v>9174.7398836925731</c:v>
                </c:pt>
                <c:pt idx="4149">
                  <c:v>9171.3998016737096</c:v>
                </c:pt>
                <c:pt idx="4150">
                  <c:v>9168.0588938804412</c:v>
                </c:pt>
                <c:pt idx="4151">
                  <c:v>9164.7171598632776</c:v>
                </c:pt>
                <c:pt idx="4152">
                  <c:v>9161.3745991723536</c:v>
                </c:pt>
                <c:pt idx="4153">
                  <c:v>9158.0312113574073</c:v>
                </c:pt>
                <c:pt idx="4154">
                  <c:v>9154.6869959677879</c:v>
                </c:pt>
                <c:pt idx="4155">
                  <c:v>9151.3419525524896</c:v>
                </c:pt>
                <c:pt idx="4156">
                  <c:v>9147.996080660072</c:v>
                </c:pt>
                <c:pt idx="4157">
                  <c:v>9144.6493798387528</c:v>
                </c:pt>
                <c:pt idx="4158">
                  <c:v>9141.3018496363275</c:v>
                </c:pt>
                <c:pt idx="4159">
                  <c:v>9137.9534896002224</c:v>
                </c:pt>
                <c:pt idx="4160">
                  <c:v>9134.6042992774728</c:v>
                </c:pt>
                <c:pt idx="4161">
                  <c:v>9131.2542782147284</c:v>
                </c:pt>
                <c:pt idx="4162">
                  <c:v>9127.9034259582331</c:v>
                </c:pt>
                <c:pt idx="4163">
                  <c:v>9124.5517420538654</c:v>
                </c:pt>
                <c:pt idx="4164">
                  <c:v>9121.199226047087</c:v>
                </c:pt>
                <c:pt idx="4165">
                  <c:v>9117.8458774829996</c:v>
                </c:pt>
                <c:pt idx="4166">
                  <c:v>9114.4916959062939</c:v>
                </c:pt>
                <c:pt idx="4167">
                  <c:v>9111.1366808612711</c:v>
                </c:pt>
                <c:pt idx="4168">
                  <c:v>9107.7808318918487</c:v>
                </c:pt>
                <c:pt idx="4169">
                  <c:v>9104.4241485415387</c:v>
                </c:pt>
                <c:pt idx="4170">
                  <c:v>9101.0666303534726</c:v>
                </c:pt>
                <c:pt idx="4171">
                  <c:v>9097.7082768703949</c:v>
                </c:pt>
                <c:pt idx="4172">
                  <c:v>9094.3490876346332</c:v>
                </c:pt>
                <c:pt idx="4173">
                  <c:v>9090.9890621881423</c:v>
                </c:pt>
                <c:pt idx="4174">
                  <c:v>9087.6282000724768</c:v>
                </c:pt>
                <c:pt idx="4175">
                  <c:v>9084.2665008287931</c:v>
                </c:pt>
                <c:pt idx="4176">
                  <c:v>9080.9039639978546</c:v>
                </c:pt>
                <c:pt idx="4177">
                  <c:v>9077.5405891200426</c:v>
                </c:pt>
                <c:pt idx="4178">
                  <c:v>9074.1763757353165</c:v>
                </c:pt>
                <c:pt idx="4179">
                  <c:v>9070.8113233832592</c:v>
                </c:pt>
                <c:pt idx="4180">
                  <c:v>9067.4454316030497</c:v>
                </c:pt>
                <c:pt idx="4181">
                  <c:v>9064.0786999334705</c:v>
                </c:pt>
                <c:pt idx="4182">
                  <c:v>9060.7111279129167</c:v>
                </c:pt>
                <c:pt idx="4183">
                  <c:v>9057.342715079365</c:v>
                </c:pt>
                <c:pt idx="4184">
                  <c:v>9053.9734609704046</c:v>
                </c:pt>
                <c:pt idx="4185">
                  <c:v>9050.6033651232337</c:v>
                </c:pt>
                <c:pt idx="4186">
                  <c:v>9047.2324270746412</c:v>
                </c:pt>
                <c:pt idx="4187">
                  <c:v>9043.860646361014</c:v>
                </c:pt>
                <c:pt idx="4188">
                  <c:v>9040.4880225183533</c:v>
                </c:pt>
                <c:pt idx="4189">
                  <c:v>9037.1145550822457</c:v>
                </c:pt>
                <c:pt idx="4190">
                  <c:v>9033.7402435878794</c:v>
                </c:pt>
                <c:pt idx="4191">
                  <c:v>9030.3650875700478</c:v>
                </c:pt>
                <c:pt idx="4192">
                  <c:v>9026.9890865631332</c:v>
                </c:pt>
                <c:pt idx="4193">
                  <c:v>9023.6122401011326</c:v>
                </c:pt>
                <c:pt idx="4194">
                  <c:v>9020.2345477176168</c:v>
                </c:pt>
                <c:pt idx="4195">
                  <c:v>9016.8560089457605</c:v>
                </c:pt>
                <c:pt idx="4196">
                  <c:v>9013.4766233183527</c:v>
                </c:pt>
                <c:pt idx="4197">
                  <c:v>9010.0963903677639</c:v>
                </c:pt>
                <c:pt idx="4198">
                  <c:v>9006.7153096259553</c:v>
                </c:pt>
                <c:pt idx="4199">
                  <c:v>9003.3333806244955</c:v>
                </c:pt>
                <c:pt idx="4200">
                  <c:v>8999.9506028945416</c:v>
                </c:pt>
                <c:pt idx="4201">
                  <c:v>8996.5669759668363</c:v>
                </c:pt>
                <c:pt idx="4202">
                  <c:v>8993.1824993717419</c:v>
                </c:pt>
                <c:pt idx="4203">
                  <c:v>8989.7971726391825</c:v>
                </c:pt>
                <c:pt idx="4204">
                  <c:v>8986.4109952986946</c:v>
                </c:pt>
                <c:pt idx="4205">
                  <c:v>8983.0239668794129</c:v>
                </c:pt>
                <c:pt idx="4206">
                  <c:v>8979.6360869100426</c:v>
                </c:pt>
                <c:pt idx="4207">
                  <c:v>8976.2473549188944</c:v>
                </c:pt>
                <c:pt idx="4208">
                  <c:v>8972.8577704338713</c:v>
                </c:pt>
                <c:pt idx="4209">
                  <c:v>8969.4673329824655</c:v>
                </c:pt>
                <c:pt idx="4210">
                  <c:v>8966.0760420917577</c:v>
                </c:pt>
                <c:pt idx="4211">
                  <c:v>8962.6838972884125</c:v>
                </c:pt>
                <c:pt idx="4212">
                  <c:v>8959.2908980987031</c:v>
                </c:pt>
                <c:pt idx="4213">
                  <c:v>8955.8970440484627</c:v>
                </c:pt>
                <c:pt idx="4214">
                  <c:v>8952.5023346631406</c:v>
                </c:pt>
                <c:pt idx="4215">
                  <c:v>8949.1067694677658</c:v>
                </c:pt>
                <c:pt idx="4216">
                  <c:v>8945.7103479869475</c:v>
                </c:pt>
                <c:pt idx="4217">
                  <c:v>8942.3130697448833</c:v>
                </c:pt>
                <c:pt idx="4218">
                  <c:v>8938.9149342653673</c:v>
                </c:pt>
                <c:pt idx="4219">
                  <c:v>8935.5159410717733</c:v>
                </c:pt>
                <c:pt idx="4220">
                  <c:v>8932.116089687057</c:v>
                </c:pt>
                <c:pt idx="4221">
                  <c:v>8928.7153796337752</c:v>
                </c:pt>
                <c:pt idx="4222">
                  <c:v>8925.3138104340487</c:v>
                </c:pt>
                <c:pt idx="4223">
                  <c:v>8921.9113816096014</c:v>
                </c:pt>
                <c:pt idx="4224">
                  <c:v>8918.5080926817245</c:v>
                </c:pt>
                <c:pt idx="4225">
                  <c:v>8915.1039431713107</c:v>
                </c:pt>
                <c:pt idx="4226">
                  <c:v>8911.6989325988161</c:v>
                </c:pt>
                <c:pt idx="4227">
                  <c:v>8908.2930604843023</c:v>
                </c:pt>
                <c:pt idx="4228">
                  <c:v>8904.8863263473904</c:v>
                </c:pt>
                <c:pt idx="4229">
                  <c:v>8901.4787297073035</c:v>
                </c:pt>
                <c:pt idx="4230">
                  <c:v>8898.0702700828333</c:v>
                </c:pt>
                <c:pt idx="4231">
                  <c:v>8894.6609469923551</c:v>
                </c:pt>
                <c:pt idx="4232">
                  <c:v>8891.2507599538239</c:v>
                </c:pt>
                <c:pt idx="4233">
                  <c:v>8887.8397084847766</c:v>
                </c:pt>
                <c:pt idx="4234">
                  <c:v>8884.4277921023368</c:v>
                </c:pt>
                <c:pt idx="4235">
                  <c:v>8881.0150103231899</c:v>
                </c:pt>
                <c:pt idx="4236">
                  <c:v>8877.6013626636177</c:v>
                </c:pt>
                <c:pt idx="4237">
                  <c:v>8874.1868486394724</c:v>
                </c:pt>
                <c:pt idx="4238">
                  <c:v>8870.7714677661788</c:v>
                </c:pt>
                <c:pt idx="4239">
                  <c:v>8867.3552195587472</c:v>
                </c:pt>
                <c:pt idx="4240">
                  <c:v>8863.9381035317674</c:v>
                </c:pt>
                <c:pt idx="4241">
                  <c:v>8860.520119199391</c:v>
                </c:pt>
                <c:pt idx="4242">
                  <c:v>8857.1012660753659</c:v>
                </c:pt>
                <c:pt idx="4243">
                  <c:v>8853.6815436729921</c:v>
                </c:pt>
                <c:pt idx="4244">
                  <c:v>8850.2609515051645</c:v>
                </c:pt>
                <c:pt idx="4245">
                  <c:v>8846.839489084341</c:v>
                </c:pt>
                <c:pt idx="4246">
                  <c:v>8843.4171559225633</c:v>
                </c:pt>
                <c:pt idx="4247">
                  <c:v>8839.9939515314363</c:v>
                </c:pt>
                <c:pt idx="4248">
                  <c:v>8836.5698754221448</c:v>
                </c:pt>
                <c:pt idx="4249">
                  <c:v>8833.1449271054444</c:v>
                </c:pt>
                <c:pt idx="4250">
                  <c:v>8829.719106091663</c:v>
                </c:pt>
                <c:pt idx="4251">
                  <c:v>8826.2924118906976</c:v>
                </c:pt>
                <c:pt idx="4252">
                  <c:v>8822.8648440120196</c:v>
                </c:pt>
                <c:pt idx="4253">
                  <c:v>8819.4364019646691</c:v>
                </c:pt>
                <c:pt idx="4254">
                  <c:v>8816.0070852572626</c:v>
                </c:pt>
                <c:pt idx="4255">
                  <c:v>8812.5768933979798</c:v>
                </c:pt>
                <c:pt idx="4256">
                  <c:v>8809.145825894575</c:v>
                </c:pt>
                <c:pt idx="4257">
                  <c:v>8805.7138822543657</c:v>
                </c:pt>
                <c:pt idx="4258">
                  <c:v>8802.281061984233</c:v>
                </c:pt>
                <c:pt idx="4259">
                  <c:v>8798.847364590647</c:v>
                </c:pt>
                <c:pt idx="4260">
                  <c:v>8795.4127895796246</c:v>
                </c:pt>
                <c:pt idx="4261">
                  <c:v>8791.9773364567554</c:v>
                </c:pt>
                <c:pt idx="4262">
                  <c:v>8788.5410047272053</c:v>
                </c:pt>
                <c:pt idx="4263">
                  <c:v>8785.1037938956888</c:v>
                </c:pt>
                <c:pt idx="4264">
                  <c:v>8781.6657034664986</c:v>
                </c:pt>
                <c:pt idx="4265">
                  <c:v>8778.2267329434926</c:v>
                </c:pt>
                <c:pt idx="4266">
                  <c:v>8774.7868818300904</c:v>
                </c:pt>
                <c:pt idx="4267">
                  <c:v>8771.3461496292675</c:v>
                </c:pt>
                <c:pt idx="4268">
                  <c:v>8767.9045358435833</c:v>
                </c:pt>
                <c:pt idx="4269">
                  <c:v>8764.4620399751384</c:v>
                </c:pt>
                <c:pt idx="4270">
                  <c:v>8761.0186615256134</c:v>
                </c:pt>
                <c:pt idx="4271">
                  <c:v>8757.5743999962378</c:v>
                </c:pt>
                <c:pt idx="4272">
                  <c:v>8754.1292548878137</c:v>
                </c:pt>
                <c:pt idx="4273">
                  <c:v>8750.6832257006972</c:v>
                </c:pt>
                <c:pt idx="4274">
                  <c:v>8747.2363119348083</c:v>
                </c:pt>
                <c:pt idx="4275">
                  <c:v>8743.7885130896284</c:v>
                </c:pt>
                <c:pt idx="4276">
                  <c:v>8740.3398286641932</c:v>
                </c:pt>
                <c:pt idx="4277">
                  <c:v>8736.8902581571128</c:v>
                </c:pt>
                <c:pt idx="4278">
                  <c:v>8733.4398010665336</c:v>
                </c:pt>
                <c:pt idx="4279">
                  <c:v>8729.9884568901762</c:v>
                </c:pt>
                <c:pt idx="4280">
                  <c:v>8726.5362251253155</c:v>
                </c:pt>
                <c:pt idx="4281">
                  <c:v>8723.0831052687827</c:v>
                </c:pt>
                <c:pt idx="4282">
                  <c:v>8719.6290968169724</c:v>
                </c:pt>
                <c:pt idx="4283">
                  <c:v>8716.1741992658172</c:v>
                </c:pt>
                <c:pt idx="4284">
                  <c:v>8712.7184121108367</c:v>
                </c:pt>
                <c:pt idx="4285">
                  <c:v>8709.2617348470667</c:v>
                </c:pt>
                <c:pt idx="4286">
                  <c:v>8705.8041669691356</c:v>
                </c:pt>
                <c:pt idx="4287">
                  <c:v>8702.3457079712043</c:v>
                </c:pt>
                <c:pt idx="4288">
                  <c:v>8698.8863573469916</c:v>
                </c:pt>
                <c:pt idx="4289">
                  <c:v>8695.4261145897708</c:v>
                </c:pt>
                <c:pt idx="4290">
                  <c:v>8691.9649791923803</c:v>
                </c:pt>
                <c:pt idx="4291">
                  <c:v>8688.5029506471838</c:v>
                </c:pt>
                <c:pt idx="4292">
                  <c:v>8685.0400284461248</c:v>
                </c:pt>
                <c:pt idx="4293">
                  <c:v>8681.5762120806739</c:v>
                </c:pt>
                <c:pt idx="4294">
                  <c:v>8678.1115010418798</c:v>
                </c:pt>
                <c:pt idx="4295">
                  <c:v>8674.6458948203144</c:v>
                </c:pt>
                <c:pt idx="4296">
                  <c:v>8671.1793929061241</c:v>
                </c:pt>
                <c:pt idx="4297">
                  <c:v>8667.7119947889823</c:v>
                </c:pt>
                <c:pt idx="4298">
                  <c:v>8664.2436999581332</c:v>
                </c:pt>
                <c:pt idx="4299">
                  <c:v>8660.7745079023516</c:v>
                </c:pt>
                <c:pt idx="4300">
                  <c:v>8657.3044181099667</c:v>
                </c:pt>
                <c:pt idx="4301">
                  <c:v>8653.8334300688566</c:v>
                </c:pt>
                <c:pt idx="4302">
                  <c:v>8650.3615432664537</c:v>
                </c:pt>
                <c:pt idx="4303">
                  <c:v>8646.888757189723</c:v>
                </c:pt>
                <c:pt idx="4304">
                  <c:v>8643.4150713251802</c:v>
                </c:pt>
                <c:pt idx="4305">
                  <c:v>8639.9404851588952</c:v>
                </c:pt>
                <c:pt idx="4306">
                  <c:v>8636.4649981764687</c:v>
                </c:pt>
                <c:pt idx="4307">
                  <c:v>8632.9886098630523</c:v>
                </c:pt>
                <c:pt idx="4308">
                  <c:v>8629.5113197033534</c:v>
                </c:pt>
                <c:pt idx="4309">
                  <c:v>8626.0331271816049</c:v>
                </c:pt>
                <c:pt idx="4310">
                  <c:v>8622.5540317815849</c:v>
                </c:pt>
                <c:pt idx="4311">
                  <c:v>8619.0740329866294</c:v>
                </c:pt>
                <c:pt idx="4312">
                  <c:v>8615.5931302795962</c:v>
                </c:pt>
                <c:pt idx="4313">
                  <c:v>8612.1113231429026</c:v>
                </c:pt>
                <c:pt idx="4314">
                  <c:v>8608.6286110584933</c:v>
                </c:pt>
                <c:pt idx="4315">
                  <c:v>8605.1449935078581</c:v>
                </c:pt>
                <c:pt idx="4316">
                  <c:v>8601.6604699720356</c:v>
                </c:pt>
                <c:pt idx="4317">
                  <c:v>8598.1750399315861</c:v>
                </c:pt>
                <c:pt idx="4318">
                  <c:v>8594.6887028666279</c:v>
                </c:pt>
                <c:pt idx="4319">
                  <c:v>8591.2014582568045</c:v>
                </c:pt>
                <c:pt idx="4320">
                  <c:v>8587.7133055812901</c:v>
                </c:pt>
                <c:pt idx="4321">
                  <c:v>8584.2242443188261</c:v>
                </c:pt>
                <c:pt idx="4322">
                  <c:v>8580.7342739476571</c:v>
                </c:pt>
                <c:pt idx="4323">
                  <c:v>8577.2433939455896</c:v>
                </c:pt>
                <c:pt idx="4324">
                  <c:v>8573.7516037899459</c:v>
                </c:pt>
                <c:pt idx="4325">
                  <c:v>8570.2589029576029</c:v>
                </c:pt>
                <c:pt idx="4326">
                  <c:v>8566.7652909249573</c:v>
                </c:pt>
                <c:pt idx="4327">
                  <c:v>8563.2707671679491</c:v>
                </c:pt>
                <c:pt idx="4328">
                  <c:v>8559.7753311620381</c:v>
                </c:pt>
                <c:pt idx="4329">
                  <c:v>8556.2789823822368</c:v>
                </c:pt>
                <c:pt idx="4330">
                  <c:v>8552.7817203030827</c:v>
                </c:pt>
                <c:pt idx="4331">
                  <c:v>8549.2835443986387</c:v>
                </c:pt>
                <c:pt idx="4332">
                  <c:v>8545.7844541425093</c:v>
                </c:pt>
                <c:pt idx="4333">
                  <c:v>8542.2844490078151</c:v>
                </c:pt>
                <c:pt idx="4334">
                  <c:v>8538.7835284672256</c:v>
                </c:pt>
                <c:pt idx="4335">
                  <c:v>8535.2816919929355</c:v>
                </c:pt>
                <c:pt idx="4336">
                  <c:v>8531.7789390566577</c:v>
                </c:pt>
                <c:pt idx="4337">
                  <c:v>8528.2752691296537</c:v>
                </c:pt>
                <c:pt idx="4338">
                  <c:v>8524.7706816826922</c:v>
                </c:pt>
                <c:pt idx="4339">
                  <c:v>8521.2651761860852</c:v>
                </c:pt>
                <c:pt idx="4340">
                  <c:v>8517.7587521096666</c:v>
                </c:pt>
                <c:pt idx="4341">
                  <c:v>8514.2514089227952</c:v>
                </c:pt>
                <c:pt idx="4342">
                  <c:v>8510.7431460943608</c:v>
                </c:pt>
                <c:pt idx="4343">
                  <c:v>8507.2339630927745</c:v>
                </c:pt>
                <c:pt idx="4344">
                  <c:v>8503.7238593859784</c:v>
                </c:pt>
                <c:pt idx="4345">
                  <c:v>8500.2128344414359</c:v>
                </c:pt>
                <c:pt idx="4346">
                  <c:v>8496.700887726136</c:v>
                </c:pt>
                <c:pt idx="4347">
                  <c:v>8493.1880187065872</c:v>
                </c:pt>
                <c:pt idx="4348">
                  <c:v>8489.6742268488251</c:v>
                </c:pt>
                <c:pt idx="4349">
                  <c:v>8486.1595116184053</c:v>
                </c:pt>
                <c:pt idx="4350">
                  <c:v>8482.6438724804138</c:v>
                </c:pt>
                <c:pt idx="4351">
                  <c:v>8479.1273088994476</c:v>
                </c:pt>
                <c:pt idx="4352">
                  <c:v>8475.6098203396268</c:v>
                </c:pt>
                <c:pt idx="4353">
                  <c:v>8472.091406264597</c:v>
                </c:pt>
                <c:pt idx="4354">
                  <c:v>8468.5720661375253</c:v>
                </c:pt>
                <c:pt idx="4355">
                  <c:v>8465.0517994210841</c:v>
                </c:pt>
                <c:pt idx="4356">
                  <c:v>8461.5306055774854</c:v>
                </c:pt>
                <c:pt idx="4357">
                  <c:v>8458.0084840684412</c:v>
                </c:pt>
                <c:pt idx="4358">
                  <c:v>8454.4854343551906</c:v>
                </c:pt>
                <c:pt idx="4359">
                  <c:v>8450.9614558984922</c:v>
                </c:pt>
                <c:pt idx="4360">
                  <c:v>8447.4365481586119</c:v>
                </c:pt>
                <c:pt idx="4361">
                  <c:v>8443.9107105953353</c:v>
                </c:pt>
                <c:pt idx="4362">
                  <c:v>8440.3839426679697</c:v>
                </c:pt>
                <c:pt idx="4363">
                  <c:v>8436.8562438353347</c:v>
                </c:pt>
                <c:pt idx="4364">
                  <c:v>8433.3276135557608</c:v>
                </c:pt>
                <c:pt idx="4365">
                  <c:v>8429.7980512870963</c:v>
                </c:pt>
                <c:pt idx="4366">
                  <c:v>8426.2675564866968</c:v>
                </c:pt>
                <c:pt idx="4367">
                  <c:v>8422.7361286114392</c:v>
                </c:pt>
                <c:pt idx="4368">
                  <c:v>8419.2037671177131</c:v>
                </c:pt>
                <c:pt idx="4369">
                  <c:v>8415.6704714614007</c:v>
                </c:pt>
                <c:pt idx="4370">
                  <c:v>8412.1362410979236</c:v>
                </c:pt>
                <c:pt idx="4371">
                  <c:v>8408.6010754821928</c:v>
                </c:pt>
                <c:pt idx="4372">
                  <c:v>8405.0649740686458</c:v>
                </c:pt>
                <c:pt idx="4373">
                  <c:v>8401.5279363112149</c:v>
                </c:pt>
                <c:pt idx="4374">
                  <c:v>8397.9899616633465</c:v>
                </c:pt>
                <c:pt idx="4375">
                  <c:v>8394.4510495780069</c:v>
                </c:pt>
                <c:pt idx="4376">
                  <c:v>8390.9111995076491</c:v>
                </c:pt>
                <c:pt idx="4377">
                  <c:v>8387.3704109042483</c:v>
                </c:pt>
                <c:pt idx="4378">
                  <c:v>8383.8286832192789</c:v>
                </c:pt>
                <c:pt idx="4379">
                  <c:v>8380.2860159037318</c:v>
                </c:pt>
                <c:pt idx="4380">
                  <c:v>8376.7424084080958</c:v>
                </c:pt>
                <c:pt idx="4381">
                  <c:v>8373.1978601823575</c:v>
                </c:pt>
                <c:pt idx="4382">
                  <c:v>8369.6523706760272</c:v>
                </c:pt>
                <c:pt idx="4383">
                  <c:v>8366.1059393380983</c:v>
                </c:pt>
                <c:pt idx="4384">
                  <c:v>8362.5585656170842</c:v>
                </c:pt>
                <c:pt idx="4385">
                  <c:v>8359.0102489609981</c:v>
                </c:pt>
                <c:pt idx="4386">
                  <c:v>8355.4609888173418</c:v>
                </c:pt>
                <c:pt idx="4387">
                  <c:v>8351.9107846331335</c:v>
                </c:pt>
                <c:pt idx="4388">
                  <c:v>8348.3596358548912</c:v>
                </c:pt>
                <c:pt idx="4389">
                  <c:v>8344.807541928627</c:v>
                </c:pt>
                <c:pt idx="4390">
                  <c:v>8341.2545022998547</c:v>
                </c:pt>
                <c:pt idx="4391">
                  <c:v>8337.7005164135935</c:v>
                </c:pt>
                <c:pt idx="4392">
                  <c:v>8334.1455837143531</c:v>
                </c:pt>
                <c:pt idx="4393">
                  <c:v>8330.5897036461447</c:v>
                </c:pt>
                <c:pt idx="4394">
                  <c:v>8327.032875652485</c:v>
                </c:pt>
                <c:pt idx="4395">
                  <c:v>8323.4750991763703</c:v>
                </c:pt>
                <c:pt idx="4396">
                  <c:v>8319.9163736603077</c:v>
                </c:pt>
                <c:pt idx="4397">
                  <c:v>8316.3566985463021</c:v>
                </c:pt>
                <c:pt idx="4398">
                  <c:v>8312.7960732758456</c:v>
                </c:pt>
                <c:pt idx="4399">
                  <c:v>8309.2344972899264</c:v>
                </c:pt>
                <c:pt idx="4400">
                  <c:v>8305.6719700290214</c:v>
                </c:pt>
                <c:pt idx="4401">
                  <c:v>8302.1084909331166</c:v>
                </c:pt>
                <c:pt idx="4402">
                  <c:v>8298.544059441685</c:v>
                </c:pt>
                <c:pt idx="4403">
                  <c:v>8294.9786749936793</c:v>
                </c:pt>
                <c:pt idx="4404">
                  <c:v>8291.4123370275611</c:v>
                </c:pt>
                <c:pt idx="4405">
                  <c:v>8287.8450449812772</c:v>
                </c:pt>
                <c:pt idx="4406">
                  <c:v>8284.2767982922669</c:v>
                </c:pt>
                <c:pt idx="4407">
                  <c:v>8280.7075963974476</c:v>
                </c:pt>
                <c:pt idx="4408">
                  <c:v>8277.1374387332453</c:v>
                </c:pt>
                <c:pt idx="4409">
                  <c:v>8273.5663247355551</c:v>
                </c:pt>
                <c:pt idx="4410">
                  <c:v>8269.9942538397918</c:v>
                </c:pt>
                <c:pt idx="4411">
                  <c:v>8266.4212254808153</c:v>
                </c:pt>
                <c:pt idx="4412">
                  <c:v>8262.8472390930092</c:v>
                </c:pt>
                <c:pt idx="4413">
                  <c:v>8259.2722941102256</c:v>
                </c:pt>
                <c:pt idx="4414">
                  <c:v>8255.6963899658003</c:v>
                </c:pt>
                <c:pt idx="4415">
                  <c:v>8252.1195260925706</c:v>
                </c:pt>
                <c:pt idx="4416">
                  <c:v>8248.5417019228462</c:v>
                </c:pt>
                <c:pt idx="4417">
                  <c:v>8244.9629168884185</c:v>
                </c:pt>
                <c:pt idx="4418">
                  <c:v>8241.3831704205732</c:v>
                </c:pt>
                <c:pt idx="4419">
                  <c:v>8237.8024619500829</c:v>
                </c:pt>
                <c:pt idx="4420">
                  <c:v>8234.2207909071731</c:v>
                </c:pt>
                <c:pt idx="4421">
                  <c:v>8230.6381567215903</c:v>
                </c:pt>
                <c:pt idx="4422">
                  <c:v>8227.0545588225359</c:v>
                </c:pt>
                <c:pt idx="4423">
                  <c:v>8223.4699966386925</c:v>
                </c:pt>
                <c:pt idx="4424">
                  <c:v>8219.8844695982498</c:v>
                </c:pt>
                <c:pt idx="4425">
                  <c:v>8216.2979771288428</c:v>
                </c:pt>
                <c:pt idx="4426">
                  <c:v>8212.7105186576027</c:v>
                </c:pt>
                <c:pt idx="4427">
                  <c:v>8209.1220936111422</c:v>
                </c:pt>
                <c:pt idx="4428">
                  <c:v>8205.5327014155428</c:v>
                </c:pt>
                <c:pt idx="4429">
                  <c:v>8201.9423414963621</c:v>
                </c:pt>
                <c:pt idx="4430">
                  <c:v>8198.3510132786396</c:v>
                </c:pt>
                <c:pt idx="4431">
                  <c:v>8194.7587161868996</c:v>
                </c:pt>
                <c:pt idx="4432">
                  <c:v>8191.1654496451256</c:v>
                </c:pt>
                <c:pt idx="4433">
                  <c:v>8187.5712130767797</c:v>
                </c:pt>
                <c:pt idx="4434">
                  <c:v>8183.9760059048012</c:v>
                </c:pt>
                <c:pt idx="4435">
                  <c:v>8180.3798275516065</c:v>
                </c:pt>
                <c:pt idx="4436">
                  <c:v>8176.7826774390769</c:v>
                </c:pt>
                <c:pt idx="4437">
                  <c:v>8173.1845549885693</c:v>
                </c:pt>
                <c:pt idx="4438">
                  <c:v>8169.5854596209119</c:v>
                </c:pt>
                <c:pt idx="4439">
                  <c:v>8165.9853907564102</c:v>
                </c:pt>
                <c:pt idx="4440">
                  <c:v>8162.3843478148292</c:v>
                </c:pt>
                <c:pt idx="4441">
                  <c:v>8158.7823302154138</c:v>
                </c:pt>
                <c:pt idx="4442">
                  <c:v>8155.1793373768705</c:v>
                </c:pt>
                <c:pt idx="4443">
                  <c:v>8151.5753687173756</c:v>
                </c:pt>
                <c:pt idx="4444">
                  <c:v>8147.9704236545804</c:v>
                </c:pt>
                <c:pt idx="4445">
                  <c:v>8144.364501605598</c:v>
                </c:pt>
                <c:pt idx="4446">
                  <c:v>8140.7576019870012</c:v>
                </c:pt>
                <c:pt idx="4447">
                  <c:v>8137.1497242148434</c:v>
                </c:pt>
                <c:pt idx="4448">
                  <c:v>8133.5408677046335</c:v>
                </c:pt>
                <c:pt idx="4449">
                  <c:v>8129.9310318713497</c:v>
                </c:pt>
                <c:pt idx="4450">
                  <c:v>8126.3202161294348</c:v>
                </c:pt>
                <c:pt idx="4451">
                  <c:v>8122.7084198927878</c:v>
                </c:pt>
                <c:pt idx="4452">
                  <c:v>8119.0956425747818</c:v>
                </c:pt>
                <c:pt idx="4453">
                  <c:v>8115.4818835882443</c:v>
                </c:pt>
                <c:pt idx="4454">
                  <c:v>8111.8671423454689</c:v>
                </c:pt>
                <c:pt idx="4455">
                  <c:v>8108.2514182582072</c:v>
                </c:pt>
                <c:pt idx="4456">
                  <c:v>8104.6347107376741</c:v>
                </c:pt>
                <c:pt idx="4457">
                  <c:v>8101.0170191945417</c:v>
                </c:pt>
                <c:pt idx="4458">
                  <c:v>8097.3983430389444</c:v>
                </c:pt>
                <c:pt idx="4459">
                  <c:v>8093.7786816804728</c:v>
                </c:pt>
                <c:pt idx="4460">
                  <c:v>8090.1580345281754</c:v>
                </c:pt>
                <c:pt idx="4461">
                  <c:v>8086.5364009905588</c:v>
                </c:pt>
                <c:pt idx="4462">
                  <c:v>8082.9137804755883</c:v>
                </c:pt>
                <c:pt idx="4463">
                  <c:v>8079.2901723906816</c:v>
                </c:pt>
                <c:pt idx="4464">
                  <c:v>8075.6655761427173</c:v>
                </c:pt>
                <c:pt idx="4465">
                  <c:v>8072.0399911380164</c:v>
                </c:pt>
                <c:pt idx="4466">
                  <c:v>8068.4134167823731</c:v>
                </c:pt>
                <c:pt idx="4467">
                  <c:v>8064.7858524810217</c:v>
                </c:pt>
                <c:pt idx="4468">
                  <c:v>8061.1572976386515</c:v>
                </c:pt>
                <c:pt idx="4469">
                  <c:v>8057.5277516594078</c:v>
                </c:pt>
                <c:pt idx="4470">
                  <c:v>8053.8972139468815</c:v>
                </c:pt>
                <c:pt idx="4471">
                  <c:v>8050.2656839041192</c:v>
                </c:pt>
                <c:pt idx="4472">
                  <c:v>8046.6331609336194</c:v>
                </c:pt>
                <c:pt idx="4473">
                  <c:v>8042.9996444373273</c:v>
                </c:pt>
                <c:pt idx="4474">
                  <c:v>8039.3651338166337</c:v>
                </c:pt>
                <c:pt idx="4475">
                  <c:v>8035.7296284723843</c:v>
                </c:pt>
                <c:pt idx="4476">
                  <c:v>8032.093127804872</c:v>
                </c:pt>
                <c:pt idx="4477">
                  <c:v>8028.4556312138293</c:v>
                </c:pt>
                <c:pt idx="4478">
                  <c:v>8024.8171380984486</c:v>
                </c:pt>
                <c:pt idx="4479">
                  <c:v>8021.1776478573502</c:v>
                </c:pt>
                <c:pt idx="4480">
                  <c:v>8017.5371598886186</c:v>
                </c:pt>
                <c:pt idx="4481">
                  <c:v>8013.8956735897737</c:v>
                </c:pt>
                <c:pt idx="4482">
                  <c:v>8010.2531883577694</c:v>
                </c:pt>
                <c:pt idx="4483">
                  <c:v>8006.6097035890225</c:v>
                </c:pt>
                <c:pt idx="4484">
                  <c:v>8002.9652186793783</c:v>
                </c:pt>
                <c:pt idx="4485">
                  <c:v>7999.3197330241328</c:v>
                </c:pt>
                <c:pt idx="4486">
                  <c:v>7995.6732460180137</c:v>
                </c:pt>
                <c:pt idx="4487">
                  <c:v>7992.0257570551976</c:v>
                </c:pt>
                <c:pt idx="4488">
                  <c:v>7988.3772655292987</c:v>
                </c:pt>
                <c:pt idx="4489">
                  <c:v>7984.7277708333677</c:v>
                </c:pt>
                <c:pt idx="4490">
                  <c:v>7981.0772723598984</c:v>
                </c:pt>
                <c:pt idx="4491">
                  <c:v>7977.4257695008173</c:v>
                </c:pt>
                <c:pt idx="4492">
                  <c:v>7973.7732616474914</c:v>
                </c:pt>
                <c:pt idx="4493">
                  <c:v>7970.1197481907275</c:v>
                </c:pt>
                <c:pt idx="4494">
                  <c:v>7966.465228520764</c:v>
                </c:pt>
                <c:pt idx="4495">
                  <c:v>7962.8097020272708</c:v>
                </c:pt>
                <c:pt idx="4496">
                  <c:v>7959.1531680993639</c:v>
                </c:pt>
                <c:pt idx="4497">
                  <c:v>7955.495626125582</c:v>
                </c:pt>
                <c:pt idx="4498">
                  <c:v>7951.8370754939024</c:v>
                </c:pt>
                <c:pt idx="4499">
                  <c:v>7948.1775155917376</c:v>
                </c:pt>
                <c:pt idx="4500">
                  <c:v>7944.5169458059245</c:v>
                </c:pt>
                <c:pt idx="4501">
                  <c:v>7940.8553655227379</c:v>
                </c:pt>
                <c:pt idx="4502">
                  <c:v>7937.1927741278814</c:v>
                </c:pt>
                <c:pt idx="4503">
                  <c:v>7933.5291710064857</c:v>
                </c:pt>
                <c:pt idx="4504">
                  <c:v>7929.8645555431158</c:v>
                </c:pt>
                <c:pt idx="4505">
                  <c:v>7926.1989271217644</c:v>
                </c:pt>
                <c:pt idx="4506">
                  <c:v>7922.532285125847</c:v>
                </c:pt>
                <c:pt idx="4507">
                  <c:v>7918.8646289382123</c:v>
                </c:pt>
                <c:pt idx="4508">
                  <c:v>7915.1959579411296</c:v>
                </c:pt>
                <c:pt idx="4509">
                  <c:v>7911.5262715163044</c:v>
                </c:pt>
                <c:pt idx="4510">
                  <c:v>7907.8555690448566</c:v>
                </c:pt>
                <c:pt idx="4511">
                  <c:v>7904.1838499073328</c:v>
                </c:pt>
                <c:pt idx="4512">
                  <c:v>7900.511113483708</c:v>
                </c:pt>
                <c:pt idx="4513">
                  <c:v>7896.8373591533764</c:v>
                </c:pt>
                <c:pt idx="4514">
                  <c:v>7893.1625862951605</c:v>
                </c:pt>
                <c:pt idx="4515">
                  <c:v>7889.4867942872925</c:v>
                </c:pt>
                <c:pt idx="4516">
                  <c:v>7885.8099825074423</c:v>
                </c:pt>
                <c:pt idx="4517">
                  <c:v>7882.1321503326872</c:v>
                </c:pt>
                <c:pt idx="4518">
                  <c:v>7878.4532971395247</c:v>
                </c:pt>
                <c:pt idx="4519">
                  <c:v>7874.7734223038815</c:v>
                </c:pt>
                <c:pt idx="4520">
                  <c:v>7871.0925252010957</c:v>
                </c:pt>
                <c:pt idx="4521">
                  <c:v>7867.4106052059169</c:v>
                </c:pt>
                <c:pt idx="4522">
                  <c:v>7863.7276616925283</c:v>
                </c:pt>
                <c:pt idx="4523">
                  <c:v>7860.0436940345126</c:v>
                </c:pt>
                <c:pt idx="4524">
                  <c:v>7856.3587016048778</c:v>
                </c:pt>
                <c:pt idx="4525">
                  <c:v>7852.6726837760425</c:v>
                </c:pt>
                <c:pt idx="4526">
                  <c:v>7848.9856399198425</c:v>
                </c:pt>
                <c:pt idx="4527">
                  <c:v>7845.2975694075285</c:v>
                </c:pt>
                <c:pt idx="4528">
                  <c:v>7841.6084716097548</c:v>
                </c:pt>
                <c:pt idx="4529">
                  <c:v>7837.9183458965954</c:v>
                </c:pt>
                <c:pt idx="4530">
                  <c:v>7834.2271916375412</c:v>
                </c:pt>
                <c:pt idx="4531">
                  <c:v>7830.5350082014811</c:v>
                </c:pt>
                <c:pt idx="4532">
                  <c:v>7826.841794956722</c:v>
                </c:pt>
                <c:pt idx="4533">
                  <c:v>7823.1475512709776</c:v>
                </c:pt>
                <c:pt idx="4534">
                  <c:v>7819.4522765113725</c:v>
                </c:pt>
                <c:pt idx="4535">
                  <c:v>7815.7559700444335</c:v>
                </c:pt>
                <c:pt idx="4536">
                  <c:v>7812.0586312361029</c:v>
                </c:pt>
                <c:pt idx="4537">
                  <c:v>7808.360259451727</c:v>
                </c:pt>
                <c:pt idx="4538">
                  <c:v>7804.6608540560492</c:v>
                </c:pt>
                <c:pt idx="4539">
                  <c:v>7800.960414413229</c:v>
                </c:pt>
                <c:pt idx="4540">
                  <c:v>7797.2589398868258</c:v>
                </c:pt>
                <c:pt idx="4541">
                  <c:v>7793.5564298398031</c:v>
                </c:pt>
                <c:pt idx="4542">
                  <c:v>7789.8528836345249</c:v>
                </c:pt>
                <c:pt idx="4543">
                  <c:v>7786.1483006327626</c:v>
                </c:pt>
                <c:pt idx="4544">
                  <c:v>7782.4426801956879</c:v>
                </c:pt>
                <c:pt idx="4545">
                  <c:v>7778.7360216838651</c:v>
                </c:pt>
                <c:pt idx="4546">
                  <c:v>7775.0283244572674</c:v>
                </c:pt>
                <c:pt idx="4547">
                  <c:v>7771.3195878752676</c:v>
                </c:pt>
                <c:pt idx="4548">
                  <c:v>7767.609811296632</c:v>
                </c:pt>
                <c:pt idx="4549">
                  <c:v>7763.89899407953</c:v>
                </c:pt>
                <c:pt idx="4550">
                  <c:v>7760.1871355815192</c:v>
                </c:pt>
                <c:pt idx="4551">
                  <c:v>7756.4742351595651</c:v>
                </c:pt>
                <c:pt idx="4552">
                  <c:v>7752.7602921700218</c:v>
                </c:pt>
                <c:pt idx="4553">
                  <c:v>7749.0453059686406</c:v>
                </c:pt>
                <c:pt idx="4554">
                  <c:v>7745.3292759105689</c:v>
                </c:pt>
                <c:pt idx="4555">
                  <c:v>7741.6122013503445</c:v>
                </c:pt>
                <c:pt idx="4556">
                  <c:v>7737.8940816418935</c:v>
                </c:pt>
                <c:pt idx="4557">
                  <c:v>7734.1749161385442</c:v>
                </c:pt>
                <c:pt idx="4558">
                  <c:v>7730.4547041930127</c:v>
                </c:pt>
                <c:pt idx="4559">
                  <c:v>7726.7334451574061</c:v>
                </c:pt>
                <c:pt idx="4560">
                  <c:v>7723.0111383832145</c:v>
                </c:pt>
                <c:pt idx="4561">
                  <c:v>7719.2877832213235</c:v>
                </c:pt>
                <c:pt idx="4562">
                  <c:v>7715.5633790220127</c:v>
                </c:pt>
                <c:pt idx="4563">
                  <c:v>7711.8379251349361</c:v>
                </c:pt>
                <c:pt idx="4564">
                  <c:v>7708.1114209091438</c:v>
                </c:pt>
                <c:pt idx="4565">
                  <c:v>7704.3838656930675</c:v>
                </c:pt>
                <c:pt idx="4566">
                  <c:v>7700.6552588345312</c:v>
                </c:pt>
                <c:pt idx="4567">
                  <c:v>7696.9255996807387</c:v>
                </c:pt>
                <c:pt idx="4568">
                  <c:v>7693.1948875782691</c:v>
                </c:pt>
                <c:pt idx="4569">
                  <c:v>7689.4631218731056</c:v>
                </c:pt>
                <c:pt idx="4570">
                  <c:v>7685.7303019105921</c:v>
                </c:pt>
                <c:pt idx="4571">
                  <c:v>7681.996427035474</c:v>
                </c:pt>
                <c:pt idx="4572">
                  <c:v>7678.2614965918619</c:v>
                </c:pt>
                <c:pt idx="4573">
                  <c:v>7674.5255099232536</c:v>
                </c:pt>
                <c:pt idx="4574">
                  <c:v>7670.7884663725245</c:v>
                </c:pt>
                <c:pt idx="4575">
                  <c:v>7667.0503652819289</c:v>
                </c:pt>
                <c:pt idx="4576">
                  <c:v>7663.3112059931036</c:v>
                </c:pt>
                <c:pt idx="4577">
                  <c:v>7659.5709878470534</c:v>
                </c:pt>
                <c:pt idx="4578">
                  <c:v>7655.8297101841736</c:v>
                </c:pt>
                <c:pt idx="4579">
                  <c:v>7652.0873723442182</c:v>
                </c:pt>
                <c:pt idx="4580">
                  <c:v>7648.3439736663313</c:v>
                </c:pt>
                <c:pt idx="4581">
                  <c:v>7644.5995134890209</c:v>
                </c:pt>
                <c:pt idx="4582">
                  <c:v>7640.8539911501721</c:v>
                </c:pt>
                <c:pt idx="4583">
                  <c:v>7637.1074059870434</c:v>
                </c:pt>
                <c:pt idx="4584">
                  <c:v>7633.359757336264</c:v>
                </c:pt>
                <c:pt idx="4585">
                  <c:v>7629.6110445338418</c:v>
                </c:pt>
                <c:pt idx="4586">
                  <c:v>7625.8612669151362</c:v>
                </c:pt>
                <c:pt idx="4587">
                  <c:v>7622.1104238148973</c:v>
                </c:pt>
                <c:pt idx="4588">
                  <c:v>7618.3585145672314</c:v>
                </c:pt>
                <c:pt idx="4589">
                  <c:v>7614.6055385056188</c:v>
                </c:pt>
                <c:pt idx="4590">
                  <c:v>7610.8514949629007</c:v>
                </c:pt>
                <c:pt idx="4591">
                  <c:v>7607.0963832712932</c:v>
                </c:pt>
                <c:pt idx="4592">
                  <c:v>7603.3402027623724</c:v>
                </c:pt>
                <c:pt idx="4593">
                  <c:v>7599.5829527670849</c:v>
                </c:pt>
                <c:pt idx="4594">
                  <c:v>7595.8246326157341</c:v>
                </c:pt>
                <c:pt idx="4595">
                  <c:v>7592.0652416379908</c:v>
                </c:pt>
                <c:pt idx="4596">
                  <c:v>7588.3047791628878</c:v>
                </c:pt>
                <c:pt idx="4597">
                  <c:v>7584.5432445188235</c:v>
                </c:pt>
                <c:pt idx="4598">
                  <c:v>7580.7806370335511</c:v>
                </c:pt>
                <c:pt idx="4599">
                  <c:v>7577.0169560341892</c:v>
                </c:pt>
                <c:pt idx="4600">
                  <c:v>7573.2522008472151</c:v>
                </c:pt>
                <c:pt idx="4601">
                  <c:v>7569.4863707984614</c:v>
                </c:pt>
                <c:pt idx="4602">
                  <c:v>7565.7194652131238</c:v>
                </c:pt>
                <c:pt idx="4603">
                  <c:v>7561.9514834157535</c:v>
                </c:pt>
                <c:pt idx="4604">
                  <c:v>7558.1824247302529</c:v>
                </c:pt>
                <c:pt idx="4605">
                  <c:v>7554.4122884798908</c:v>
                </c:pt>
                <c:pt idx="4606">
                  <c:v>7550.6410739872817</c:v>
                </c:pt>
                <c:pt idx="4607">
                  <c:v>7546.8687805743957</c:v>
                </c:pt>
                <c:pt idx="4608">
                  <c:v>7543.0954075625632</c:v>
                </c:pt>
                <c:pt idx="4609">
                  <c:v>7539.3209542724589</c:v>
                </c:pt>
                <c:pt idx="4610">
                  <c:v>7535.5454200241093</c:v>
                </c:pt>
                <c:pt idx="4611">
                  <c:v>7531.7688041368983</c:v>
                </c:pt>
                <c:pt idx="4612">
                  <c:v>7527.9911059295573</c:v>
                </c:pt>
                <c:pt idx="4613">
                  <c:v>7524.2123247201607</c:v>
                </c:pt>
                <c:pt idx="4614">
                  <c:v>7520.4324598261401</c:v>
                </c:pt>
                <c:pt idx="4615">
                  <c:v>7516.6515105642729</c:v>
                </c:pt>
                <c:pt idx="4616">
                  <c:v>7512.8694762506811</c:v>
                </c:pt>
                <c:pt idx="4617">
                  <c:v>7509.0863562008326</c:v>
                </c:pt>
                <c:pt idx="4618">
                  <c:v>7505.3021497295458</c:v>
                </c:pt>
                <c:pt idx="4619">
                  <c:v>7501.5168561509772</c:v>
                </c:pt>
                <c:pt idx="4620">
                  <c:v>7497.7304747786275</c:v>
                </c:pt>
                <c:pt idx="4621">
                  <c:v>7493.943004925346</c:v>
                </c:pt>
                <c:pt idx="4622">
                  <c:v>7490.1544459033194</c:v>
                </c:pt>
                <c:pt idx="4623">
                  <c:v>7486.3647970240754</c:v>
                </c:pt>
                <c:pt idx="4624">
                  <c:v>7482.5740575984855</c:v>
                </c:pt>
                <c:pt idx="4625">
                  <c:v>7478.7822269367616</c:v>
                </c:pt>
                <c:pt idx="4626">
                  <c:v>7474.9893043484453</c:v>
                </c:pt>
                <c:pt idx="4627">
                  <c:v>7471.1952891424307</c:v>
                </c:pt>
                <c:pt idx="4628">
                  <c:v>7467.4001806269371</c:v>
                </c:pt>
                <c:pt idx="4629">
                  <c:v>7463.6039781095269</c:v>
                </c:pt>
                <c:pt idx="4630">
                  <c:v>7459.8066808970934</c:v>
                </c:pt>
                <c:pt idx="4631">
                  <c:v>7456.0082882958677</c:v>
                </c:pt>
                <c:pt idx="4632">
                  <c:v>7452.2087996114142</c:v>
                </c:pt>
                <c:pt idx="4633">
                  <c:v>7448.4082141486315</c:v>
                </c:pt>
                <c:pt idx="4634">
                  <c:v>7444.6065312117516</c:v>
                </c:pt>
                <c:pt idx="4635">
                  <c:v>7440.80375010433</c:v>
                </c:pt>
                <c:pt idx="4636">
                  <c:v>7436.9998701292679</c:v>
                </c:pt>
                <c:pt idx="4637">
                  <c:v>7433.1948905887812</c:v>
                </c:pt>
                <c:pt idx="4638">
                  <c:v>7429.3888107844205</c:v>
                </c:pt>
                <c:pt idx="4639">
                  <c:v>7425.5816300170709</c:v>
                </c:pt>
                <c:pt idx="4640">
                  <c:v>7421.7733475869309</c:v>
                </c:pt>
                <c:pt idx="4641">
                  <c:v>7417.9639627935449</c:v>
                </c:pt>
                <c:pt idx="4642">
                  <c:v>7414.1534749357634</c:v>
                </c:pt>
                <c:pt idx="4643">
                  <c:v>7410.3418833117703</c:v>
                </c:pt>
                <c:pt idx="4644">
                  <c:v>7406.5291872190774</c:v>
                </c:pt>
                <c:pt idx="4645">
                  <c:v>7402.7153859545133</c:v>
                </c:pt>
                <c:pt idx="4646">
                  <c:v>7398.9004788142365</c:v>
                </c:pt>
                <c:pt idx="4647">
                  <c:v>7395.084465093717</c:v>
                </c:pt>
                <c:pt idx="4648">
                  <c:v>7391.2673440877534</c:v>
                </c:pt>
                <c:pt idx="4649">
                  <c:v>7387.4491150904605</c:v>
                </c:pt>
                <c:pt idx="4650">
                  <c:v>7383.6297773952701</c:v>
                </c:pt>
                <c:pt idx="4651">
                  <c:v>7379.8093302949401</c:v>
                </c:pt>
                <c:pt idx="4652">
                  <c:v>7375.9877730815369</c:v>
                </c:pt>
                <c:pt idx="4653">
                  <c:v>7372.1651050464507</c:v>
                </c:pt>
                <c:pt idx="4654">
                  <c:v>7368.3413254803791</c:v>
                </c:pt>
                <c:pt idx="4655">
                  <c:v>7364.5164336733442</c:v>
                </c:pt>
                <c:pt idx="4656">
                  <c:v>7360.6904289146714</c:v>
                </c:pt>
                <c:pt idx="4657">
                  <c:v>7356.8633104930095</c:v>
                </c:pt>
                <c:pt idx="4658">
                  <c:v>7353.0350776963105</c:v>
                </c:pt>
                <c:pt idx="4659">
                  <c:v>7349.2057298118498</c:v>
                </c:pt>
                <c:pt idx="4660">
                  <c:v>7345.3752661261933</c:v>
                </c:pt>
                <c:pt idx="4661">
                  <c:v>7341.5436859252413</c:v>
                </c:pt>
                <c:pt idx="4662">
                  <c:v>7337.7109884941856</c:v>
                </c:pt>
                <c:pt idx="4663">
                  <c:v>7333.8771731175275</c:v>
                </c:pt>
                <c:pt idx="4664">
                  <c:v>7330.0422390790827</c:v>
                </c:pt>
                <c:pt idx="4665">
                  <c:v>7326.2061856619648</c:v>
                </c:pt>
                <c:pt idx="4666">
                  <c:v>7322.3690121485979</c:v>
                </c:pt>
                <c:pt idx="4667">
                  <c:v>7318.5307178207113</c:v>
                </c:pt>
                <c:pt idx="4668">
                  <c:v>7314.6913019593403</c:v>
                </c:pt>
                <c:pt idx="4669">
                  <c:v>7310.8507638448082</c:v>
                </c:pt>
                <c:pt idx="4670">
                  <c:v>7307.0091027567587</c:v>
                </c:pt>
                <c:pt idx="4671">
                  <c:v>7303.1663179741236</c:v>
                </c:pt>
                <c:pt idx="4672">
                  <c:v>7299.3224087751478</c:v>
                </c:pt>
                <c:pt idx="4673">
                  <c:v>7295.477374437356</c:v>
                </c:pt>
                <c:pt idx="4674">
                  <c:v>7291.6312142375909</c:v>
                </c:pt>
                <c:pt idx="4675">
                  <c:v>7287.783927451982</c:v>
                </c:pt>
                <c:pt idx="4676">
                  <c:v>7283.9355133559575</c:v>
                </c:pt>
                <c:pt idx="4677">
                  <c:v>7280.0859712242418</c:v>
                </c:pt>
                <c:pt idx="4678">
                  <c:v>7276.2353003308517</c:v>
                </c:pt>
                <c:pt idx="4679">
                  <c:v>7272.3834999491064</c:v>
                </c:pt>
                <c:pt idx="4680">
                  <c:v>7268.5305693516066</c:v>
                </c:pt>
                <c:pt idx="4681">
                  <c:v>7264.6765078102489</c:v>
                </c:pt>
                <c:pt idx="4682">
                  <c:v>7260.8213145962281</c:v>
                </c:pt>
                <c:pt idx="4683">
                  <c:v>7256.9649889800212</c:v>
                </c:pt>
                <c:pt idx="4684">
                  <c:v>7253.1075302314002</c:v>
                </c:pt>
                <c:pt idx="4685">
                  <c:v>7249.2489376194208</c:v>
                </c:pt>
                <c:pt idx="4686">
                  <c:v>7245.389210412427</c:v>
                </c:pt>
                <c:pt idx="4687">
                  <c:v>7241.5283478780566</c:v>
                </c:pt>
                <c:pt idx="4688">
                  <c:v>7237.6663492832258</c:v>
                </c:pt>
                <c:pt idx="4689">
                  <c:v>7233.8032138941362</c:v>
                </c:pt>
                <c:pt idx="4690">
                  <c:v>7229.938940976278</c:v>
                </c:pt>
                <c:pt idx="4691">
                  <c:v>7226.0735297944248</c:v>
                </c:pt>
                <c:pt idx="4692">
                  <c:v>7222.2069796126252</c:v>
                </c:pt>
                <c:pt idx="4693">
                  <c:v>7218.3392896942178</c:v>
                </c:pt>
                <c:pt idx="4694">
                  <c:v>7214.4704593018132</c:v>
                </c:pt>
                <c:pt idx="4695">
                  <c:v>7210.6004876973129</c:v>
                </c:pt>
                <c:pt idx="4696">
                  <c:v>7206.7293741418898</c:v>
                </c:pt>
                <c:pt idx="4697">
                  <c:v>7202.8571178959901</c:v>
                </c:pt>
                <c:pt idx="4698">
                  <c:v>7198.9837182193423</c:v>
                </c:pt>
                <c:pt idx="4699">
                  <c:v>7195.109174370963</c:v>
                </c:pt>
                <c:pt idx="4700">
                  <c:v>7191.2334856091175</c:v>
                </c:pt>
                <c:pt idx="4701">
                  <c:v>7187.3566511913659</c:v>
                </c:pt>
                <c:pt idx="4702">
                  <c:v>7183.4786703745331</c:v>
                </c:pt>
                <c:pt idx="4703">
                  <c:v>7179.5995424147241</c:v>
                </c:pt>
                <c:pt idx="4704">
                  <c:v>7175.7192665673065</c:v>
                </c:pt>
                <c:pt idx="4705">
                  <c:v>7171.8378420869176</c:v>
                </c:pt>
                <c:pt idx="4706">
                  <c:v>7167.9552682274734</c:v>
                </c:pt>
                <c:pt idx="4707">
                  <c:v>7164.0715442421515</c:v>
                </c:pt>
                <c:pt idx="4708">
                  <c:v>7160.1866693834036</c:v>
                </c:pt>
                <c:pt idx="4709">
                  <c:v>7156.3006429029356</c:v>
                </c:pt>
                <c:pt idx="4710">
                  <c:v>7152.4134640517323</c:v>
                </c:pt>
                <c:pt idx="4711">
                  <c:v>7148.5251320800389</c:v>
                </c:pt>
                <c:pt idx="4712">
                  <c:v>7144.6356462373624</c:v>
                </c:pt>
                <c:pt idx="4713">
                  <c:v>7140.74500577248</c:v>
                </c:pt>
                <c:pt idx="4714">
                  <c:v>7136.8532099334216</c:v>
                </c:pt>
                <c:pt idx="4715">
                  <c:v>7132.9602579674811</c:v>
                </c:pt>
                <c:pt idx="4716">
                  <c:v>7129.0661491212195</c:v>
                </c:pt>
                <c:pt idx="4717">
                  <c:v>7125.170882640442</c:v>
                </c:pt>
                <c:pt idx="4718">
                  <c:v>7121.2744577702306</c:v>
                </c:pt>
                <c:pt idx="4719">
                  <c:v>7117.3768737549208</c:v>
                </c:pt>
                <c:pt idx="4720">
                  <c:v>7113.4781298380876</c:v>
                </c:pt>
                <c:pt idx="4721">
                  <c:v>7109.5782252625813</c:v>
                </c:pt>
                <c:pt idx="4722">
                  <c:v>7105.6771592704972</c:v>
                </c:pt>
                <c:pt idx="4723">
                  <c:v>7101.7749311031894</c:v>
                </c:pt>
                <c:pt idx="4724">
                  <c:v>7097.8715400012597</c:v>
                </c:pt>
                <c:pt idx="4725">
                  <c:v>7093.9669852045627</c:v>
                </c:pt>
                <c:pt idx="4726">
                  <c:v>7090.0612659522085</c:v>
                </c:pt>
                <c:pt idx="4727">
                  <c:v>7086.15438148255</c:v>
                </c:pt>
                <c:pt idx="4728">
                  <c:v>7082.2463310331932</c:v>
                </c:pt>
                <c:pt idx="4729">
                  <c:v>7078.3371138409939</c:v>
                </c:pt>
                <c:pt idx="4730">
                  <c:v>7074.4267291420547</c:v>
                </c:pt>
                <c:pt idx="4731">
                  <c:v>7070.5151761717161</c:v>
                </c:pt>
                <c:pt idx="4732">
                  <c:v>7066.6024541645738</c:v>
                </c:pt>
                <c:pt idx="4733">
                  <c:v>7062.6885623544622</c:v>
                </c:pt>
                <c:pt idx="4734">
                  <c:v>7058.7734999744571</c:v>
                </c:pt>
                <c:pt idx="4735">
                  <c:v>7054.8572662568831</c:v>
                </c:pt>
                <c:pt idx="4736">
                  <c:v>7050.9398604333001</c:v>
                </c:pt>
                <c:pt idx="4737">
                  <c:v>7047.0212817345137</c:v>
                </c:pt>
                <c:pt idx="4738">
                  <c:v>7043.1015293905648</c:v>
                </c:pt>
                <c:pt idx="4739">
                  <c:v>7039.1806026307295</c:v>
                </c:pt>
                <c:pt idx="4740">
                  <c:v>7035.2585006835316</c:v>
                </c:pt>
                <c:pt idx="4741">
                  <c:v>7031.33522277672</c:v>
                </c:pt>
                <c:pt idx="4742">
                  <c:v>7027.4107681372834</c:v>
                </c:pt>
                <c:pt idx="4743">
                  <c:v>7023.4851359914501</c:v>
                </c:pt>
                <c:pt idx="4744">
                  <c:v>7019.5583255646743</c:v>
                </c:pt>
                <c:pt idx="4745">
                  <c:v>7015.6303360816473</c:v>
                </c:pt>
                <c:pt idx="4746">
                  <c:v>7011.7011667662855</c:v>
                </c:pt>
                <c:pt idx="4747">
                  <c:v>7007.7708168417421</c:v>
                </c:pt>
                <c:pt idx="4748">
                  <c:v>7003.8392855304028</c:v>
                </c:pt>
                <c:pt idx="4749">
                  <c:v>6999.9065720538683</c:v>
                </c:pt>
                <c:pt idx="4750">
                  <c:v>6995.9726756329819</c:v>
                </c:pt>
                <c:pt idx="4751">
                  <c:v>6992.0375954878054</c:v>
                </c:pt>
                <c:pt idx="4752">
                  <c:v>6988.1013308376305</c:v>
                </c:pt>
                <c:pt idx="4753">
                  <c:v>6984.1638809009664</c:v>
                </c:pt>
                <c:pt idx="4754">
                  <c:v>6980.2252448955524</c:v>
                </c:pt>
                <c:pt idx="4755">
                  <c:v>6976.2854220383442</c:v>
                </c:pt>
                <c:pt idx="4756">
                  <c:v>6972.3444115455286</c:v>
                </c:pt>
                <c:pt idx="4757">
                  <c:v>6968.4022126325035</c:v>
                </c:pt>
                <c:pt idx="4758">
                  <c:v>6964.4588245138939</c:v>
                </c:pt>
                <c:pt idx="4759">
                  <c:v>6960.5142464035343</c:v>
                </c:pt>
                <c:pt idx="4760">
                  <c:v>6956.5684775144837</c:v>
                </c:pt>
                <c:pt idx="4761">
                  <c:v>6952.6215170590203</c:v>
                </c:pt>
                <c:pt idx="4762">
                  <c:v>6948.6733642486224</c:v>
                </c:pt>
                <c:pt idx="4763">
                  <c:v>6944.7240182940077</c:v>
                </c:pt>
                <c:pt idx="4764">
                  <c:v>6940.7734784050836</c:v>
                </c:pt>
                <c:pt idx="4765">
                  <c:v>6936.8217437909834</c:v>
                </c:pt>
                <c:pt idx="4766">
                  <c:v>6932.8688136600476</c:v>
                </c:pt>
                <c:pt idx="4767">
                  <c:v>6928.9146872198271</c:v>
                </c:pt>
                <c:pt idx="4768">
                  <c:v>6924.9593636770869</c:v>
                </c:pt>
                <c:pt idx="4769">
                  <c:v>6921.0028422377909</c:v>
                </c:pt>
                <c:pt idx="4770">
                  <c:v>6917.0451221071189</c:v>
                </c:pt>
                <c:pt idx="4771">
                  <c:v>6913.0862024894532</c:v>
                </c:pt>
                <c:pt idx="4772">
                  <c:v>6909.1260825883828</c:v>
                </c:pt>
                <c:pt idx="4773">
                  <c:v>6905.1647616066994</c:v>
                </c:pt>
                <c:pt idx="4774">
                  <c:v>6901.2022387464021</c:v>
                </c:pt>
                <c:pt idx="4775">
                  <c:v>6897.2385132086847</c:v>
                </c:pt>
                <c:pt idx="4776">
                  <c:v>6893.2735841939502</c:v>
                </c:pt>
                <c:pt idx="4777">
                  <c:v>6889.3074509017988</c:v>
                </c:pt>
                <c:pt idx="4778">
                  <c:v>6885.3401125310274</c:v>
                </c:pt>
                <c:pt idx="4779">
                  <c:v>6881.371568279631</c:v>
                </c:pt>
                <c:pt idx="4780">
                  <c:v>6877.4018173448039</c:v>
                </c:pt>
                <c:pt idx="4781">
                  <c:v>6873.4308589229422</c:v>
                </c:pt>
                <c:pt idx="4782">
                  <c:v>6869.4586922096278</c:v>
                </c:pt>
                <c:pt idx="4783">
                  <c:v>6865.4853163996377</c:v>
                </c:pt>
                <c:pt idx="4784">
                  <c:v>6861.5107306869431</c:v>
                </c:pt>
                <c:pt idx="4785">
                  <c:v>6857.5349342647105</c:v>
                </c:pt>
                <c:pt idx="4786">
                  <c:v>6853.557926325293</c:v>
                </c:pt>
                <c:pt idx="4787">
                  <c:v>6849.5797060602335</c:v>
                </c:pt>
                <c:pt idx="4788">
                  <c:v>6845.6002726602701</c:v>
                </c:pt>
                <c:pt idx="4789">
                  <c:v>6841.6196253153148</c:v>
                </c:pt>
                <c:pt idx="4790">
                  <c:v>6837.6377632144786</c:v>
                </c:pt>
                <c:pt idx="4791">
                  <c:v>6833.6546855460601</c:v>
                </c:pt>
                <c:pt idx="4792">
                  <c:v>6829.6703914975269</c:v>
                </c:pt>
                <c:pt idx="4793">
                  <c:v>6825.6848802555432</c:v>
                </c:pt>
                <c:pt idx="4794">
                  <c:v>6821.6981510059532</c:v>
                </c:pt>
                <c:pt idx="4795">
                  <c:v>6817.7102029337784</c:v>
                </c:pt>
                <c:pt idx="4796">
                  <c:v>6813.7210352232232</c:v>
                </c:pt>
                <c:pt idx="4797">
                  <c:v>6809.7306470576732</c:v>
                </c:pt>
                <c:pt idx="4798">
                  <c:v>6805.7390376196872</c:v>
                </c:pt>
                <c:pt idx="4799">
                  <c:v>6801.7462060910066</c:v>
                </c:pt>
                <c:pt idx="4800">
                  <c:v>6797.7521516525458</c:v>
                </c:pt>
                <c:pt idx="4801">
                  <c:v>6793.756873484389</c:v>
                </c:pt>
                <c:pt idx="4802">
                  <c:v>6789.7603707658027</c:v>
                </c:pt>
                <c:pt idx="4803">
                  <c:v>6785.762642675224</c:v>
                </c:pt>
                <c:pt idx="4804">
                  <c:v>6781.7636883902533</c:v>
                </c:pt>
                <c:pt idx="4805">
                  <c:v>6777.7635070876795</c:v>
                </c:pt>
                <c:pt idx="4806">
                  <c:v>6773.7620979434396</c:v>
                </c:pt>
                <c:pt idx="4807">
                  <c:v>6769.7594601326509</c:v>
                </c:pt>
                <c:pt idx="4808">
                  <c:v>6765.7555928296024</c:v>
                </c:pt>
                <c:pt idx="4809">
                  <c:v>6761.750495207737</c:v>
                </c:pt>
                <c:pt idx="4810">
                  <c:v>6757.7441664396692</c:v>
                </c:pt>
                <c:pt idx="4811">
                  <c:v>6753.7366056971778</c:v>
                </c:pt>
                <c:pt idx="4812">
                  <c:v>6749.7278121512036</c:v>
                </c:pt>
                <c:pt idx="4813">
                  <c:v>6745.7177849718501</c:v>
                </c:pt>
                <c:pt idx="4814">
                  <c:v>6741.7065233283793</c:v>
                </c:pt>
                <c:pt idx="4815">
                  <c:v>6737.6940263892129</c:v>
                </c:pt>
                <c:pt idx="4816">
                  <c:v>6733.6802933219378</c:v>
                </c:pt>
                <c:pt idx="4817">
                  <c:v>6729.6653232932831</c:v>
                </c:pt>
                <c:pt idx="4818">
                  <c:v>6725.649115469153</c:v>
                </c:pt>
                <c:pt idx="4819">
                  <c:v>6721.6316690145932</c:v>
                </c:pt>
                <c:pt idx="4820">
                  <c:v>6717.6129830938098</c:v>
                </c:pt>
                <c:pt idx="4821">
                  <c:v>6713.5930568701569</c:v>
                </c:pt>
                <c:pt idx="4822">
                  <c:v>6709.5718895061473</c:v>
                </c:pt>
                <c:pt idx="4823">
                  <c:v>6705.5494801634386</c:v>
                </c:pt>
                <c:pt idx="4824">
                  <c:v>6701.5258280028384</c:v>
                </c:pt>
                <c:pt idx="4825">
                  <c:v>6697.5009321843063</c:v>
                </c:pt>
                <c:pt idx="4826">
                  <c:v>6693.4747918669482</c:v>
                </c:pt>
                <c:pt idx="4827">
                  <c:v>6689.4474062090148</c:v>
                </c:pt>
                <c:pt idx="4828">
                  <c:v>6685.4187743679031</c:v>
                </c:pt>
                <c:pt idx="4829">
                  <c:v>6681.3888955001548</c:v>
                </c:pt>
                <c:pt idx="4830">
                  <c:v>6677.3577687614497</c:v>
                </c:pt>
                <c:pt idx="4831">
                  <c:v>6673.3253933066117</c:v>
                </c:pt>
                <c:pt idx="4832">
                  <c:v>6669.2917682896114</c:v>
                </c:pt>
                <c:pt idx="4833">
                  <c:v>6665.256892863551</c:v>
                </c:pt>
                <c:pt idx="4834">
                  <c:v>6661.2207661806733</c:v>
                </c:pt>
                <c:pt idx="4835">
                  <c:v>6657.1833873923579</c:v>
                </c:pt>
                <c:pt idx="4836">
                  <c:v>6653.1447556491248</c:v>
                </c:pt>
                <c:pt idx="4837">
                  <c:v>6649.1048701006257</c:v>
                </c:pt>
                <c:pt idx="4838">
                  <c:v>6645.0637298956417</c:v>
                </c:pt>
                <c:pt idx="4839">
                  <c:v>6641.0213341820918</c:v>
                </c:pt>
                <c:pt idx="4840">
                  <c:v>6636.9776821070254</c:v>
                </c:pt>
                <c:pt idx="4841">
                  <c:v>6632.9327728166227</c:v>
                </c:pt>
                <c:pt idx="4842">
                  <c:v>6628.8866054561959</c:v>
                </c:pt>
                <c:pt idx="4843">
                  <c:v>6624.8391791701742</c:v>
                </c:pt>
                <c:pt idx="4844">
                  <c:v>6620.7904931021249</c:v>
                </c:pt>
                <c:pt idx="4845">
                  <c:v>6616.7405463947398</c:v>
                </c:pt>
                <c:pt idx="4846">
                  <c:v>6612.689338189829</c:v>
                </c:pt>
                <c:pt idx="4847">
                  <c:v>6608.6368676283309</c:v>
                </c:pt>
                <c:pt idx="4848">
                  <c:v>6604.5831338503031</c:v>
                </c:pt>
                <c:pt idx="4849">
                  <c:v>6600.5281359949313</c:v>
                </c:pt>
                <c:pt idx="4850">
                  <c:v>6596.4718732005076</c:v>
                </c:pt>
                <c:pt idx="4851">
                  <c:v>6592.4143446044582</c:v>
                </c:pt>
                <c:pt idx="4852">
                  <c:v>6588.3555493433141</c:v>
                </c:pt>
                <c:pt idx="4853">
                  <c:v>6584.2954865527308</c:v>
                </c:pt>
                <c:pt idx="4854">
                  <c:v>6580.2341553674778</c:v>
                </c:pt>
                <c:pt idx="4855">
                  <c:v>6576.1715549214332</c:v>
                </c:pt>
                <c:pt idx="4856">
                  <c:v>6572.1076843475948</c:v>
                </c:pt>
                <c:pt idx="4857">
                  <c:v>6568.0425427780656</c:v>
                </c:pt>
                <c:pt idx="4858">
                  <c:v>6563.9761293440679</c:v>
                </c:pt>
                <c:pt idx="4859">
                  <c:v>6559.9084431759256</c:v>
                </c:pt>
                <c:pt idx="4860">
                  <c:v>6555.8394834030705</c:v>
                </c:pt>
                <c:pt idx="4861">
                  <c:v>6551.7692491540447</c:v>
                </c:pt>
                <c:pt idx="4862">
                  <c:v>6547.6977395564954</c:v>
                </c:pt>
                <c:pt idx="4863">
                  <c:v>6543.624953737175</c:v>
                </c:pt>
                <c:pt idx="4864">
                  <c:v>6539.5508908219372</c:v>
                </c:pt>
                <c:pt idx="4865">
                  <c:v>6535.4755499357379</c:v>
                </c:pt>
                <c:pt idx="4866">
                  <c:v>6531.3989302026384</c:v>
                </c:pt>
                <c:pt idx="4867">
                  <c:v>6527.3210307457948</c:v>
                </c:pt>
                <c:pt idx="4868">
                  <c:v>6523.2418506874601</c:v>
                </c:pt>
                <c:pt idx="4869">
                  <c:v>6519.1613891489897</c:v>
                </c:pt>
                <c:pt idx="4870">
                  <c:v>6515.079645250833</c:v>
                </c:pt>
                <c:pt idx="4871">
                  <c:v>6510.9966181125346</c:v>
                </c:pt>
                <c:pt idx="4872">
                  <c:v>6506.9123068527315</c:v>
                </c:pt>
                <c:pt idx="4873">
                  <c:v>6502.8267105891555</c:v>
                </c:pt>
                <c:pt idx="4874">
                  <c:v>6498.7398284386245</c:v>
                </c:pt>
                <c:pt idx="4875">
                  <c:v>6494.6516595170597</c:v>
                </c:pt>
                <c:pt idx="4876">
                  <c:v>6490.5622029394499</c:v>
                </c:pt>
                <c:pt idx="4877">
                  <c:v>6486.4714578198837</c:v>
                </c:pt>
                <c:pt idx="4878">
                  <c:v>6482.3794232715509</c:v>
                </c:pt>
                <c:pt idx="4879">
                  <c:v>6478.2860984066956</c:v>
                </c:pt>
                <c:pt idx="4880">
                  <c:v>6474.1914823366678</c:v>
                </c:pt>
                <c:pt idx="4881">
                  <c:v>6470.0955741718917</c:v>
                </c:pt>
                <c:pt idx="4882">
                  <c:v>6465.9983730218719</c:v>
                </c:pt>
                <c:pt idx="4883">
                  <c:v>6461.8998779952044</c:v>
                </c:pt>
                <c:pt idx="4884">
                  <c:v>6457.800088199554</c:v>
                </c:pt>
                <c:pt idx="4885">
                  <c:v>6453.6990027416614</c:v>
                </c:pt>
                <c:pt idx="4886">
                  <c:v>6449.5966207273505</c:v>
                </c:pt>
                <c:pt idx="4887">
                  <c:v>6445.4929412615156</c:v>
                </c:pt>
                <c:pt idx="4888">
                  <c:v>6441.3879634481291</c:v>
                </c:pt>
                <c:pt idx="4889">
                  <c:v>6437.2816863902335</c:v>
                </c:pt>
                <c:pt idx="4890">
                  <c:v>6433.174109189943</c:v>
                </c:pt>
                <c:pt idx="4891">
                  <c:v>6429.0652309484449</c:v>
                </c:pt>
                <c:pt idx="4892">
                  <c:v>6424.9550507659915</c:v>
                </c:pt>
                <c:pt idx="4893">
                  <c:v>6420.8435677419056</c:v>
                </c:pt>
                <c:pt idx="4894">
                  <c:v>6416.7307809745753</c:v>
                </c:pt>
                <c:pt idx="4895">
                  <c:v>6412.616689561457</c:v>
                </c:pt>
                <c:pt idx="4896">
                  <c:v>6408.5012925990604</c:v>
                </c:pt>
                <c:pt idx="4897">
                  <c:v>6404.3845891829706</c:v>
                </c:pt>
                <c:pt idx="4898">
                  <c:v>6400.2665784078326</c:v>
                </c:pt>
                <c:pt idx="4899">
                  <c:v>6396.1472593673416</c:v>
                </c:pt>
                <c:pt idx="4900">
                  <c:v>6392.0266311542637</c:v>
                </c:pt>
                <c:pt idx="4901">
                  <c:v>6387.9046928604166</c:v>
                </c:pt>
                <c:pt idx="4902">
                  <c:v>6383.7814435766741</c:v>
                </c:pt>
                <c:pt idx="4903">
                  <c:v>6379.6568823929674</c:v>
                </c:pt>
                <c:pt idx="4904">
                  <c:v>6375.5310083982768</c:v>
                </c:pt>
                <c:pt idx="4905">
                  <c:v>6371.4038206806417</c:v>
                </c:pt>
                <c:pt idx="4906">
                  <c:v>6367.2753183271498</c:v>
                </c:pt>
                <c:pt idx="4907">
                  <c:v>6363.1455004239415</c:v>
                </c:pt>
                <c:pt idx="4908">
                  <c:v>6359.0143660561953</c:v>
                </c:pt>
                <c:pt idx="4909">
                  <c:v>6354.8819143081528</c:v>
                </c:pt>
                <c:pt idx="4910">
                  <c:v>6350.7481442630879</c:v>
                </c:pt>
                <c:pt idx="4911">
                  <c:v>6346.6130550033295</c:v>
                </c:pt>
                <c:pt idx="4912">
                  <c:v>6342.4766456102407</c:v>
                </c:pt>
                <c:pt idx="4913">
                  <c:v>6338.3389151642341</c:v>
                </c:pt>
                <c:pt idx="4914">
                  <c:v>6334.1998627447647</c:v>
                </c:pt>
                <c:pt idx="4915">
                  <c:v>6330.0594874303169</c:v>
                </c:pt>
                <c:pt idx="4916">
                  <c:v>6325.9177882984204</c:v>
                </c:pt>
                <c:pt idx="4917">
                  <c:v>6321.7747644256515</c:v>
                </c:pt>
                <c:pt idx="4918">
                  <c:v>6317.6304148875952</c:v>
                </c:pt>
                <c:pt idx="4919">
                  <c:v>6313.4847387588998</c:v>
                </c:pt>
                <c:pt idx="4920">
                  <c:v>6309.3377351132303</c:v>
                </c:pt>
                <c:pt idx="4921">
                  <c:v>6305.1894030232897</c:v>
                </c:pt>
                <c:pt idx="4922">
                  <c:v>6301.0397415608059</c:v>
                </c:pt>
                <c:pt idx="4923">
                  <c:v>6296.8887497965407</c:v>
                </c:pt>
                <c:pt idx="4924">
                  <c:v>6292.7364268002821</c:v>
                </c:pt>
                <c:pt idx="4925">
                  <c:v>6288.5827716408457</c:v>
                </c:pt>
                <c:pt idx="4926">
                  <c:v>6284.427783386066</c:v>
                </c:pt>
                <c:pt idx="4927">
                  <c:v>6280.271461102815</c:v>
                </c:pt>
                <c:pt idx="4928">
                  <c:v>6276.1138038569734</c:v>
                </c:pt>
                <c:pt idx="4929">
                  <c:v>6271.9548107134506</c:v>
                </c:pt>
                <c:pt idx="4930">
                  <c:v>6267.7944807361682</c:v>
                </c:pt>
                <c:pt idx="4931">
                  <c:v>6263.6328129880785</c:v>
                </c:pt>
                <c:pt idx="4932">
                  <c:v>6259.4698065311422</c:v>
                </c:pt>
                <c:pt idx="4933">
                  <c:v>6255.3054604263334</c:v>
                </c:pt>
                <c:pt idx="4934">
                  <c:v>6251.1397737336429</c:v>
                </c:pt>
                <c:pt idx="4935">
                  <c:v>6246.9727455120837</c:v>
                </c:pt>
                <c:pt idx="4936">
                  <c:v>6242.8043748196696</c:v>
                </c:pt>
                <c:pt idx="4937">
                  <c:v>6238.6346607134283</c:v>
                </c:pt>
                <c:pt idx="4938">
                  <c:v>6234.4636022493933</c:v>
                </c:pt>
                <c:pt idx="4939">
                  <c:v>6230.2911984826133</c:v>
                </c:pt>
                <c:pt idx="4940">
                  <c:v>6226.1174484671365</c:v>
                </c:pt>
                <c:pt idx="4941">
                  <c:v>6221.9423512560188</c:v>
                </c:pt>
                <c:pt idx="4942">
                  <c:v>6217.7659059013204</c:v>
                </c:pt>
                <c:pt idx="4943">
                  <c:v>6213.5881114541016</c:v>
                </c:pt>
                <c:pt idx="4944">
                  <c:v>6209.4089669644218</c:v>
                </c:pt>
                <c:pt idx="4945">
                  <c:v>6205.2284714813441</c:v>
                </c:pt>
                <c:pt idx="4946">
                  <c:v>6201.0466240529313</c:v>
                </c:pt>
                <c:pt idx="4947">
                  <c:v>6196.8634237262322</c:v>
                </c:pt>
                <c:pt idx="4948">
                  <c:v>6192.6788695473042</c:v>
                </c:pt>
                <c:pt idx="4949">
                  <c:v>6188.4929605611951</c:v>
                </c:pt>
                <c:pt idx="4950">
                  <c:v>6184.305695811935</c:v>
                </c:pt>
                <c:pt idx="4951">
                  <c:v>6180.1170743425537</c:v>
                </c:pt>
                <c:pt idx="4952">
                  <c:v>6175.9270951950766</c:v>
                </c:pt>
                <c:pt idx="4953">
                  <c:v>6171.7357574105026</c:v>
                </c:pt>
                <c:pt idx="4954">
                  <c:v>6167.5430600288346</c:v>
                </c:pt>
                <c:pt idx="4955">
                  <c:v>6163.3490020890495</c:v>
                </c:pt>
                <c:pt idx="4956">
                  <c:v>6159.1535826291074</c:v>
                </c:pt>
                <c:pt idx="4957">
                  <c:v>6154.9568006859581</c:v>
                </c:pt>
                <c:pt idx="4958">
                  <c:v>6150.7586552955272</c:v>
                </c:pt>
                <c:pt idx="4959">
                  <c:v>6146.5591454927235</c:v>
                </c:pt>
                <c:pt idx="4960">
                  <c:v>6142.358270311438</c:v>
                </c:pt>
                <c:pt idx="4961">
                  <c:v>6138.1560287845296</c:v>
                </c:pt>
                <c:pt idx="4962">
                  <c:v>6133.9524199438329</c:v>
                </c:pt>
                <c:pt idx="4963">
                  <c:v>6129.7474428201713</c:v>
                </c:pt>
                <c:pt idx="4964">
                  <c:v>6125.5410964433313</c:v>
                </c:pt>
                <c:pt idx="4965">
                  <c:v>6121.3333798420626</c:v>
                </c:pt>
                <c:pt idx="4966">
                  <c:v>6117.1242920441045</c:v>
                </c:pt>
                <c:pt idx="4967">
                  <c:v>6112.9138320761404</c:v>
                </c:pt>
                <c:pt idx="4968">
                  <c:v>6108.7019989638447</c:v>
                </c:pt>
                <c:pt idx="4969">
                  <c:v>6104.4887917318447</c:v>
                </c:pt>
                <c:pt idx="4970">
                  <c:v>6100.2742094037339</c:v>
                </c:pt>
                <c:pt idx="4971">
                  <c:v>6096.0582510020649</c:v>
                </c:pt>
                <c:pt idx="4972">
                  <c:v>6091.8409155483614</c:v>
                </c:pt>
                <c:pt idx="4973">
                  <c:v>6087.6222020631067</c:v>
                </c:pt>
                <c:pt idx="4974">
                  <c:v>6083.4021095657281</c:v>
                </c:pt>
                <c:pt idx="4975">
                  <c:v>6079.1806370746208</c:v>
                </c:pt>
                <c:pt idx="4976">
                  <c:v>6074.9577836071394</c:v>
                </c:pt>
                <c:pt idx="4977">
                  <c:v>6070.7335481795872</c:v>
                </c:pt>
                <c:pt idx="4978">
                  <c:v>6066.5079298072205</c:v>
                </c:pt>
                <c:pt idx="4979">
                  <c:v>6062.2809275042446</c:v>
                </c:pt>
                <c:pt idx="4980">
                  <c:v>6058.0525402838239</c:v>
                </c:pt>
                <c:pt idx="4981">
                  <c:v>6053.822767158058</c:v>
                </c:pt>
                <c:pt idx="4982">
                  <c:v>6049.5916071380016</c:v>
                </c:pt>
                <c:pt idx="4983">
                  <c:v>6045.3590592336577</c:v>
                </c:pt>
                <c:pt idx="4984">
                  <c:v>6041.1251224539656</c:v>
                </c:pt>
                <c:pt idx="4985">
                  <c:v>6036.8897958068092</c:v>
                </c:pt>
                <c:pt idx="4986">
                  <c:v>6032.6530782990212</c:v>
                </c:pt>
                <c:pt idx="4987">
                  <c:v>6028.4149689363612</c:v>
                </c:pt>
                <c:pt idx="4988">
                  <c:v>6024.1754667235373</c:v>
                </c:pt>
                <c:pt idx="4989">
                  <c:v>6019.9345706641843</c:v>
                </c:pt>
                <c:pt idx="4990">
                  <c:v>6015.6922797608877</c:v>
                </c:pt>
                <c:pt idx="4991">
                  <c:v>6011.4485930151459</c:v>
                </c:pt>
                <c:pt idx="4992">
                  <c:v>6007.2035094274115</c:v>
                </c:pt>
                <c:pt idx="4993">
                  <c:v>6002.9570279970467</c:v>
                </c:pt>
                <c:pt idx="4994">
                  <c:v>5998.7091477223594</c:v>
                </c:pt>
                <c:pt idx="4995">
                  <c:v>5994.4598676005771</c:v>
                </c:pt>
                <c:pt idx="4996">
                  <c:v>5990.2091866278533</c:v>
                </c:pt>
                <c:pt idx="4997">
                  <c:v>5985.9571037992719</c:v>
                </c:pt>
                <c:pt idx="4998">
                  <c:v>5981.7036181088315</c:v>
                </c:pt>
                <c:pt idx="4999">
                  <c:v>5977.4487285494579</c:v>
                </c:pt>
                <c:pt idx="5000">
                  <c:v>5973.1924341129998</c:v>
                </c:pt>
                <c:pt idx="5001">
                  <c:v>5968.9347337902118</c:v>
                </c:pt>
                <c:pt idx="5002">
                  <c:v>5964.6756265707863</c:v>
                </c:pt>
                <c:pt idx="5003">
                  <c:v>5960.4151114433107</c:v>
                </c:pt>
                <c:pt idx="5004">
                  <c:v>5956.1531873952945</c:v>
                </c:pt>
                <c:pt idx="5005">
                  <c:v>5951.8898534131695</c:v>
                </c:pt>
                <c:pt idx="5006">
                  <c:v>5947.6251084822597</c:v>
                </c:pt>
                <c:pt idx="5007">
                  <c:v>5943.3589515868134</c:v>
                </c:pt>
                <c:pt idx="5008">
                  <c:v>5939.0913817099799</c:v>
                </c:pt>
                <c:pt idx="5009">
                  <c:v>5934.8223978338165</c:v>
                </c:pt>
                <c:pt idx="5010">
                  <c:v>5930.5519989392869</c:v>
                </c:pt>
                <c:pt idx="5011">
                  <c:v>5926.2801840062575</c:v>
                </c:pt>
                <c:pt idx="5012">
                  <c:v>5922.006952013493</c:v>
                </c:pt>
                <c:pt idx="5013">
                  <c:v>5917.7323019386631</c:v>
                </c:pt>
                <c:pt idx="5014">
                  <c:v>5913.456232758338</c:v>
                </c:pt>
                <c:pt idx="5015">
                  <c:v>5909.1787434479756</c:v>
                </c:pt>
                <c:pt idx="5016">
                  <c:v>5904.8998329819351</c:v>
                </c:pt>
                <c:pt idx="5017">
                  <c:v>5900.6195003334742</c:v>
                </c:pt>
                <c:pt idx="5018">
                  <c:v>5896.3377444747348</c:v>
                </c:pt>
                <c:pt idx="5019">
                  <c:v>5892.0545643767573</c:v>
                </c:pt>
                <c:pt idx="5020">
                  <c:v>5887.7699590094635</c:v>
                </c:pt>
                <c:pt idx="5021">
                  <c:v>5883.4839273416683</c:v>
                </c:pt>
                <c:pt idx="5022">
                  <c:v>5879.1964683410752</c:v>
                </c:pt>
                <c:pt idx="5023">
                  <c:v>5874.9075809742617</c:v>
                </c:pt>
                <c:pt idx="5024">
                  <c:v>5870.617264206704</c:v>
                </c:pt>
                <c:pt idx="5025">
                  <c:v>5866.3255170027442</c:v>
                </c:pt>
                <c:pt idx="5026">
                  <c:v>5862.0323383256145</c:v>
                </c:pt>
                <c:pt idx="5027">
                  <c:v>5857.7377271374198</c:v>
                </c:pt>
                <c:pt idx="5028">
                  <c:v>5853.4416823991505</c:v>
                </c:pt>
                <c:pt idx="5029">
                  <c:v>5849.1442030706585</c:v>
                </c:pt>
                <c:pt idx="5030">
                  <c:v>5844.8452881106796</c:v>
                </c:pt>
                <c:pt idx="5031">
                  <c:v>5840.5449364768147</c:v>
                </c:pt>
                <c:pt idx="5032">
                  <c:v>5836.2431471255431</c:v>
                </c:pt>
                <c:pt idx="5033">
                  <c:v>5831.9399190122076</c:v>
                </c:pt>
                <c:pt idx="5034">
                  <c:v>5827.6352510910165</c:v>
                </c:pt>
                <c:pt idx="5035">
                  <c:v>5823.3291423150495</c:v>
                </c:pt>
                <c:pt idx="5036">
                  <c:v>5819.0215916362449</c:v>
                </c:pt>
                <c:pt idx="5037">
                  <c:v>5814.7125980054052</c:v>
                </c:pt>
                <c:pt idx="5038">
                  <c:v>5810.402160372194</c:v>
                </c:pt>
                <c:pt idx="5039">
                  <c:v>5806.0902776851317</c:v>
                </c:pt>
                <c:pt idx="5040">
                  <c:v>5801.7769488916001</c:v>
                </c:pt>
                <c:pt idx="5041">
                  <c:v>5797.4621729378323</c:v>
                </c:pt>
                <c:pt idx="5042">
                  <c:v>5793.1459487689217</c:v>
                </c:pt>
                <c:pt idx="5043">
                  <c:v>5788.8282753288058</c:v>
                </c:pt>
                <c:pt idx="5044">
                  <c:v>5784.509151560279</c:v>
                </c:pt>
                <c:pt idx="5045">
                  <c:v>5780.1885764049866</c:v>
                </c:pt>
                <c:pt idx="5046">
                  <c:v>5775.8665488034158</c:v>
                </c:pt>
                <c:pt idx="5047">
                  <c:v>5771.5430676948999</c:v>
                </c:pt>
                <c:pt idx="5048">
                  <c:v>5767.2181320176287</c:v>
                </c:pt>
                <c:pt idx="5049">
                  <c:v>5762.8917407086137</c:v>
                </c:pt>
                <c:pt idx="5050">
                  <c:v>5758.5638927037244</c:v>
                </c:pt>
                <c:pt idx="5051">
                  <c:v>5754.2345869376632</c:v>
                </c:pt>
                <c:pt idx="5052">
                  <c:v>5749.9038223439738</c:v>
                </c:pt>
                <c:pt idx="5053">
                  <c:v>5745.5715978550325</c:v>
                </c:pt>
                <c:pt idx="5054">
                  <c:v>5741.2379124020454</c:v>
                </c:pt>
                <c:pt idx="5055">
                  <c:v>5736.9027649150648</c:v>
                </c:pt>
                <c:pt idx="5056">
                  <c:v>5732.5661543229626</c:v>
                </c:pt>
                <c:pt idx="5057">
                  <c:v>5728.2280795534425</c:v>
                </c:pt>
                <c:pt idx="5058">
                  <c:v>5723.8885395330344</c:v>
                </c:pt>
                <c:pt idx="5059">
                  <c:v>5719.5475331871039</c:v>
                </c:pt>
                <c:pt idx="5060">
                  <c:v>5715.2050594398306</c:v>
                </c:pt>
                <c:pt idx="5061">
                  <c:v>5710.8611172142146</c:v>
                </c:pt>
                <c:pt idx="5062">
                  <c:v>5706.5157054320916</c:v>
                </c:pt>
                <c:pt idx="5063">
                  <c:v>5702.1688230141044</c:v>
                </c:pt>
                <c:pt idx="5064">
                  <c:v>5697.8204688797132</c:v>
                </c:pt>
                <c:pt idx="5065">
                  <c:v>5693.4706419471986</c:v>
                </c:pt>
                <c:pt idx="5066">
                  <c:v>5689.1193411336553</c:v>
                </c:pt>
                <c:pt idx="5067">
                  <c:v>5684.7665653549911</c:v>
                </c:pt>
                <c:pt idx="5068">
                  <c:v>5680.4123135259188</c:v>
                </c:pt>
                <c:pt idx="5069">
                  <c:v>5676.0565845599667</c:v>
                </c:pt>
                <c:pt idx="5070">
                  <c:v>5671.6993773694649</c:v>
                </c:pt>
                <c:pt idx="5071">
                  <c:v>5667.3406908655579</c:v>
                </c:pt>
                <c:pt idx="5072">
                  <c:v>5662.9805239581838</c:v>
                </c:pt>
                <c:pt idx="5073">
                  <c:v>5658.6188755560897</c:v>
                </c:pt>
                <c:pt idx="5074">
                  <c:v>5654.2557445668199</c:v>
                </c:pt>
                <c:pt idx="5075">
                  <c:v>5649.8911298967214</c:v>
                </c:pt>
                <c:pt idx="5076">
                  <c:v>5645.5250304509318</c:v>
                </c:pt>
                <c:pt idx="5077">
                  <c:v>5641.157445133389</c:v>
                </c:pt>
                <c:pt idx="5078">
                  <c:v>5636.7883728468223</c:v>
                </c:pt>
                <c:pt idx="5079">
                  <c:v>5632.4178124927575</c:v>
                </c:pt>
                <c:pt idx="5080">
                  <c:v>5628.0457629715056</c:v>
                </c:pt>
                <c:pt idx="5081">
                  <c:v>5623.6722231821632</c:v>
                </c:pt>
                <c:pt idx="5082">
                  <c:v>5619.2971920226164</c:v>
                </c:pt>
                <c:pt idx="5083">
                  <c:v>5614.9206683895436</c:v>
                </c:pt>
                <c:pt idx="5084">
                  <c:v>5610.5426511783926</c:v>
                </c:pt>
                <c:pt idx="5085">
                  <c:v>5606.1631392834033</c:v>
                </c:pt>
                <c:pt idx="5086">
                  <c:v>5601.7821315975925</c:v>
                </c:pt>
                <c:pt idx="5087">
                  <c:v>5597.3996270127491</c:v>
                </c:pt>
                <c:pt idx="5088">
                  <c:v>5593.0156244194459</c:v>
                </c:pt>
                <c:pt idx="5089">
                  <c:v>5588.6301227070235</c:v>
                </c:pt>
                <c:pt idx="5090">
                  <c:v>5584.2431207636027</c:v>
                </c:pt>
                <c:pt idx="5091">
                  <c:v>5579.8546174760677</c:v>
                </c:pt>
                <c:pt idx="5092">
                  <c:v>5575.4646117300708</c:v>
                </c:pt>
                <c:pt idx="5093">
                  <c:v>5571.0731024100405</c:v>
                </c:pt>
                <c:pt idx="5094">
                  <c:v>5566.68008839916</c:v>
                </c:pt>
                <c:pt idx="5095">
                  <c:v>5562.2855685793829</c:v>
                </c:pt>
                <c:pt idx="5096">
                  <c:v>5557.8895418314196</c:v>
                </c:pt>
                <c:pt idx="5097">
                  <c:v>5553.4920070347489</c:v>
                </c:pt>
                <c:pt idx="5098">
                  <c:v>5549.0929630676019</c:v>
                </c:pt>
                <c:pt idx="5099">
                  <c:v>5544.6924088069582</c:v>
                </c:pt>
                <c:pt idx="5100">
                  <c:v>5540.2903431285622</c:v>
                </c:pt>
                <c:pt idx="5101">
                  <c:v>5535.8867649069189</c:v>
                </c:pt>
                <c:pt idx="5102">
                  <c:v>5531.4816730152634</c:v>
                </c:pt>
                <c:pt idx="5103">
                  <c:v>5527.0750663255931</c:v>
                </c:pt>
                <c:pt idx="5104">
                  <c:v>5522.6669437086503</c:v>
                </c:pt>
                <c:pt idx="5105">
                  <c:v>5518.257304033923</c:v>
                </c:pt>
                <c:pt idx="5106">
                  <c:v>5513.8461461696425</c:v>
                </c:pt>
                <c:pt idx="5107">
                  <c:v>5509.4334689827783</c:v>
                </c:pt>
                <c:pt idx="5108">
                  <c:v>5505.0192713390488</c:v>
                </c:pt>
                <c:pt idx="5109">
                  <c:v>5500.6035521028944</c:v>
                </c:pt>
                <c:pt idx="5110">
                  <c:v>5496.1863101375147</c:v>
                </c:pt>
                <c:pt idx="5111">
                  <c:v>5491.7675443048229</c:v>
                </c:pt>
                <c:pt idx="5112">
                  <c:v>5487.3472534654748</c:v>
                </c:pt>
                <c:pt idx="5113">
                  <c:v>5482.9254364788549</c:v>
                </c:pt>
                <c:pt idx="5114">
                  <c:v>5478.5020922030735</c:v>
                </c:pt>
                <c:pt idx="5115">
                  <c:v>5474.0772194949795</c:v>
                </c:pt>
                <c:pt idx="5116">
                  <c:v>5469.6508172101285</c:v>
                </c:pt>
                <c:pt idx="5117">
                  <c:v>5465.2228842028171</c:v>
                </c:pt>
                <c:pt idx="5118">
                  <c:v>5460.7934193260489</c:v>
                </c:pt>
                <c:pt idx="5119">
                  <c:v>5456.3624214315614</c:v>
                </c:pt>
                <c:pt idx="5120">
                  <c:v>5451.9298893697896</c:v>
                </c:pt>
                <c:pt idx="5121">
                  <c:v>5447.4958219899054</c:v>
                </c:pt>
                <c:pt idx="5122">
                  <c:v>5443.0602181397871</c:v>
                </c:pt>
                <c:pt idx="5123">
                  <c:v>5438.6230766660165</c:v>
                </c:pt>
                <c:pt idx="5124">
                  <c:v>5434.1843964138961</c:v>
                </c:pt>
                <c:pt idx="5125">
                  <c:v>5429.744176227432</c:v>
                </c:pt>
                <c:pt idx="5126">
                  <c:v>5425.3024149493358</c:v>
                </c:pt>
                <c:pt idx="5127">
                  <c:v>5420.8591114210312</c:v>
                </c:pt>
                <c:pt idx="5128">
                  <c:v>5416.4142644826334</c:v>
                </c:pt>
                <c:pt idx="5129">
                  <c:v>5411.9678729729594</c:v>
                </c:pt>
                <c:pt idx="5130">
                  <c:v>5407.5199357295396</c:v>
                </c:pt>
                <c:pt idx="5131">
                  <c:v>5403.0704515885809</c:v>
                </c:pt>
                <c:pt idx="5132">
                  <c:v>5398.6194193849997</c:v>
                </c:pt>
                <c:pt idx="5133">
                  <c:v>5394.1668379523944</c:v>
                </c:pt>
                <c:pt idx="5134">
                  <c:v>5389.7127061230622</c:v>
                </c:pt>
                <c:pt idx="5135">
                  <c:v>5385.2570227279875</c:v>
                </c:pt>
                <c:pt idx="5136">
                  <c:v>5380.7997865968428</c:v>
                </c:pt>
                <c:pt idx="5137">
                  <c:v>5376.3409965579822</c:v>
                </c:pt>
                <c:pt idx="5138">
                  <c:v>5371.8806514384414</c:v>
                </c:pt>
                <c:pt idx="5139">
                  <c:v>5367.4187500639473</c:v>
                </c:pt>
                <c:pt idx="5140">
                  <c:v>5362.9552912588997</c:v>
                </c:pt>
                <c:pt idx="5141">
                  <c:v>5358.4902738463697</c:v>
                </c:pt>
                <c:pt idx="5142">
                  <c:v>5354.023696648117</c:v>
                </c:pt>
                <c:pt idx="5143">
                  <c:v>5349.555558484567</c:v>
                </c:pt>
                <c:pt idx="5144">
                  <c:v>5345.0858581748125</c:v>
                </c:pt>
                <c:pt idx="5145">
                  <c:v>5340.6145945366279</c:v>
                </c:pt>
                <c:pt idx="5146">
                  <c:v>5336.1417663864395</c:v>
                </c:pt>
                <c:pt idx="5147">
                  <c:v>5331.6673725393557</c:v>
                </c:pt>
                <c:pt idx="5148">
                  <c:v>5327.1914118091381</c:v>
                </c:pt>
                <c:pt idx="5149">
                  <c:v>5322.7138830082104</c:v>
                </c:pt>
                <c:pt idx="5150">
                  <c:v>5318.2347849476619</c:v>
                </c:pt>
                <c:pt idx="5151">
                  <c:v>5313.7541164372342</c:v>
                </c:pt>
                <c:pt idx="5152">
                  <c:v>5309.2718762853274</c:v>
                </c:pt>
                <c:pt idx="5153">
                  <c:v>5304.7880632989891</c:v>
                </c:pt>
                <c:pt idx="5154">
                  <c:v>5300.3026762839327</c:v>
                </c:pt>
                <c:pt idx="5155">
                  <c:v>5295.8157140445001</c:v>
                </c:pt>
                <c:pt idx="5156">
                  <c:v>5291.3271753837034</c:v>
                </c:pt>
                <c:pt idx="5157">
                  <c:v>5286.8370591031871</c:v>
                </c:pt>
                <c:pt idx="5158">
                  <c:v>5282.345364003243</c:v>
                </c:pt>
                <c:pt idx="5159">
                  <c:v>5277.8520888827998</c:v>
                </c:pt>
                <c:pt idx="5160">
                  <c:v>5273.3572325394334</c:v>
                </c:pt>
                <c:pt idx="5161">
                  <c:v>5268.8607937693532</c:v>
                </c:pt>
                <c:pt idx="5162">
                  <c:v>5264.3627713674059</c:v>
                </c:pt>
                <c:pt idx="5163">
                  <c:v>5259.8631641270667</c:v>
                </c:pt>
                <c:pt idx="5164">
                  <c:v>5255.3619708404485</c:v>
                </c:pt>
                <c:pt idx="5165">
                  <c:v>5250.8591902982907</c:v>
                </c:pt>
                <c:pt idx="5166">
                  <c:v>5246.3548212899632</c:v>
                </c:pt>
                <c:pt idx="5167">
                  <c:v>5241.8488626034541</c:v>
                </c:pt>
                <c:pt idx="5168">
                  <c:v>5237.3413130253848</c:v>
                </c:pt>
                <c:pt idx="5169">
                  <c:v>5232.8321713409905</c:v>
                </c:pt>
                <c:pt idx="5170">
                  <c:v>5228.3214363341231</c:v>
                </c:pt>
                <c:pt idx="5171">
                  <c:v>5223.8091067872638</c:v>
                </c:pt>
                <c:pt idx="5172">
                  <c:v>5219.2951814814987</c:v>
                </c:pt>
                <c:pt idx="5173">
                  <c:v>5214.7796591965243</c:v>
                </c:pt>
                <c:pt idx="5174">
                  <c:v>5210.2625387106646</c:v>
                </c:pt>
                <c:pt idx="5175">
                  <c:v>5205.7438188008282</c:v>
                </c:pt>
                <c:pt idx="5176">
                  <c:v>5201.2234982425534</c:v>
                </c:pt>
                <c:pt idx="5177">
                  <c:v>5196.7015758099706</c:v>
                </c:pt>
                <c:pt idx="5178">
                  <c:v>5192.1780502758102</c:v>
                </c:pt>
                <c:pt idx="5179">
                  <c:v>5187.6529204114158</c:v>
                </c:pt>
                <c:pt idx="5180">
                  <c:v>5183.126184986716</c:v>
                </c:pt>
                <c:pt idx="5181">
                  <c:v>5178.5978427702439</c:v>
                </c:pt>
                <c:pt idx="5182">
                  <c:v>5174.0678925291213</c:v>
                </c:pt>
                <c:pt idx="5183">
                  <c:v>5169.5363330290711</c:v>
                </c:pt>
                <c:pt idx="5184">
                  <c:v>5165.0031630343983</c:v>
                </c:pt>
                <c:pt idx="5185">
                  <c:v>5160.4683813079937</c:v>
                </c:pt>
                <c:pt idx="5186">
                  <c:v>5155.9319866113419</c:v>
                </c:pt>
                <c:pt idx="5187">
                  <c:v>5151.3939777045043</c:v>
                </c:pt>
                <c:pt idx="5188">
                  <c:v>5146.8543533461261</c:v>
                </c:pt>
                <c:pt idx="5189">
                  <c:v>5142.3131122934374</c:v>
                </c:pt>
                <c:pt idx="5190">
                  <c:v>5137.7702533022339</c:v>
                </c:pt>
                <c:pt idx="5191">
                  <c:v>5133.2257751268944</c:v>
                </c:pt>
                <c:pt idx="5192">
                  <c:v>5128.6796765203717</c:v>
                </c:pt>
                <c:pt idx="5193">
                  <c:v>5124.1319562341805</c:v>
                </c:pt>
                <c:pt idx="5194">
                  <c:v>5119.5826130184159</c:v>
                </c:pt>
                <c:pt idx="5195">
                  <c:v>5115.0316456217306</c:v>
                </c:pt>
                <c:pt idx="5196">
                  <c:v>5110.4790527913437</c:v>
                </c:pt>
                <c:pt idx="5197">
                  <c:v>5105.9248332730403</c:v>
                </c:pt>
                <c:pt idx="5198">
                  <c:v>5101.3689858111611</c:v>
                </c:pt>
                <c:pt idx="5199">
                  <c:v>5096.8115091486052</c:v>
                </c:pt>
                <c:pt idx="5200">
                  <c:v>5092.2524020268274</c:v>
                </c:pt>
                <c:pt idx="5201">
                  <c:v>5087.6916631858367</c:v>
                </c:pt>
                <c:pt idx="5202">
                  <c:v>5083.1292913641892</c:v>
                </c:pt>
                <c:pt idx="5203">
                  <c:v>5078.5652852989997</c:v>
                </c:pt>
                <c:pt idx="5204">
                  <c:v>5073.9996437259215</c:v>
                </c:pt>
                <c:pt idx="5205">
                  <c:v>5069.4323653791535</c:v>
                </c:pt>
                <c:pt idx="5206">
                  <c:v>5064.8634489914421</c:v>
                </c:pt>
                <c:pt idx="5207">
                  <c:v>5060.2928932940677</c:v>
                </c:pt>
                <c:pt idx="5208">
                  <c:v>5055.72069701685</c:v>
                </c:pt>
                <c:pt idx="5209">
                  <c:v>5051.1468588881444</c:v>
                </c:pt>
                <c:pt idx="5210">
                  <c:v>5046.5713776348475</c:v>
                </c:pt>
                <c:pt idx="5211">
                  <c:v>5041.9942519823726</c:v>
                </c:pt>
                <c:pt idx="5212">
                  <c:v>5037.4154806546758</c:v>
                </c:pt>
                <c:pt idx="5213">
                  <c:v>5032.8350623742299</c:v>
                </c:pt>
                <c:pt idx="5214">
                  <c:v>5028.2529958620407</c:v>
                </c:pt>
                <c:pt idx="5215">
                  <c:v>5023.6692798376298</c:v>
                </c:pt>
                <c:pt idx="5216">
                  <c:v>5019.0839130190416</c:v>
                </c:pt>
                <c:pt idx="5217">
                  <c:v>5014.4968941228408</c:v>
                </c:pt>
                <c:pt idx="5218">
                  <c:v>5009.9082218641033</c:v>
                </c:pt>
                <c:pt idx="5219">
                  <c:v>5005.3178949564235</c:v>
                </c:pt>
                <c:pt idx="5220">
                  <c:v>5000.7259121118996</c:v>
                </c:pt>
                <c:pt idx="5221">
                  <c:v>4996.1322720411399</c:v>
                </c:pt>
                <c:pt idx="5222">
                  <c:v>4991.5369734532705</c:v>
                </c:pt>
                <c:pt idx="5223">
                  <c:v>4986.940015055905</c:v>
                </c:pt>
                <c:pt idx="5224">
                  <c:v>4982.3413955551732</c:v>
                </c:pt>
                <c:pt idx="5225">
                  <c:v>4977.7411136556957</c:v>
                </c:pt>
                <c:pt idx="5226">
                  <c:v>4973.1391680605948</c:v>
                </c:pt>
                <c:pt idx="5227">
                  <c:v>4968.5355574714849</c:v>
                </c:pt>
                <c:pt idx="5228">
                  <c:v>4963.9302805884781</c:v>
                </c:pt>
                <c:pt idx="5229">
                  <c:v>4959.323336110172</c:v>
                </c:pt>
                <c:pt idx="5230">
                  <c:v>4954.7147227336536</c:v>
                </c:pt>
                <c:pt idx="5231">
                  <c:v>4950.1044391544983</c:v>
                </c:pt>
                <c:pt idx="5232">
                  <c:v>4945.49248406676</c:v>
                </c:pt>
                <c:pt idx="5233">
                  <c:v>4940.8788561629772</c:v>
                </c:pt>
                <c:pt idx="5234">
                  <c:v>4936.2635541341679</c:v>
                </c:pt>
                <c:pt idx="5235">
                  <c:v>4931.6465766698311</c:v>
                </c:pt>
                <c:pt idx="5236">
                  <c:v>4927.0279224579281</c:v>
                </c:pt>
                <c:pt idx="5237">
                  <c:v>4922.4075901848955</c:v>
                </c:pt>
                <c:pt idx="5238">
                  <c:v>4917.7855785356514</c:v>
                </c:pt>
                <c:pt idx="5239">
                  <c:v>4913.1618861935694</c:v>
                </c:pt>
                <c:pt idx="5240">
                  <c:v>4908.5365118404898</c:v>
                </c:pt>
                <c:pt idx="5241">
                  <c:v>4903.9094541567192</c:v>
                </c:pt>
                <c:pt idx="5242">
                  <c:v>4899.2807118210194</c:v>
                </c:pt>
                <c:pt idx="5243">
                  <c:v>4894.6502835106139</c:v>
                </c:pt>
                <c:pt idx="5244">
                  <c:v>4890.0181679011803</c:v>
                </c:pt>
                <c:pt idx="5245">
                  <c:v>4885.3843636668471</c:v>
                </c:pt>
                <c:pt idx="5246">
                  <c:v>4880.7488694801987</c:v>
                </c:pt>
                <c:pt idx="5247">
                  <c:v>4876.1116840122613</c:v>
                </c:pt>
                <c:pt idx="5248">
                  <c:v>4871.4728059325071</c:v>
                </c:pt>
                <c:pt idx="5249">
                  <c:v>4866.8322339088636</c:v>
                </c:pt>
                <c:pt idx="5250">
                  <c:v>4862.1899666076833</c:v>
                </c:pt>
                <c:pt idx="5251">
                  <c:v>4857.5460026937681</c:v>
                </c:pt>
                <c:pt idx="5252">
                  <c:v>4852.9003408303497</c:v>
                </c:pt>
                <c:pt idx="5253">
                  <c:v>4848.2529796791014</c:v>
                </c:pt>
                <c:pt idx="5254">
                  <c:v>4843.6039179001173</c:v>
                </c:pt>
                <c:pt idx="5255">
                  <c:v>4838.9531541519345</c:v>
                </c:pt>
                <c:pt idx="5256">
                  <c:v>4834.3006870915005</c:v>
                </c:pt>
                <c:pt idx="5257">
                  <c:v>4829.6465153741974</c:v>
                </c:pt>
                <c:pt idx="5258">
                  <c:v>4824.9906376538302</c:v>
                </c:pt>
                <c:pt idx="5259">
                  <c:v>4820.3330525826141</c:v>
                </c:pt>
                <c:pt idx="5260">
                  <c:v>4815.6737588111891</c:v>
                </c:pt>
                <c:pt idx="5261">
                  <c:v>4811.0127549886111</c:v>
                </c:pt>
                <c:pt idx="5262">
                  <c:v>4806.3500397623402</c:v>
                </c:pt>
                <c:pt idx="5263">
                  <c:v>4801.6856117782472</c:v>
                </c:pt>
                <c:pt idx="5264">
                  <c:v>4797.0194696806147</c:v>
                </c:pt>
                <c:pt idx="5265">
                  <c:v>4792.3516121121284</c:v>
                </c:pt>
                <c:pt idx="5266">
                  <c:v>4787.6820377138765</c:v>
                </c:pt>
                <c:pt idx="5267">
                  <c:v>4783.0107451253407</c:v>
                </c:pt>
                <c:pt idx="5268">
                  <c:v>4778.3377329844088</c:v>
                </c:pt>
                <c:pt idx="5269">
                  <c:v>4773.66299992736</c:v>
                </c:pt>
                <c:pt idx="5270">
                  <c:v>4768.9865445888581</c:v>
                </c:pt>
                <c:pt idx="5271">
                  <c:v>4764.3083656019689</c:v>
                </c:pt>
                <c:pt idx="5272">
                  <c:v>4759.6284615981385</c:v>
                </c:pt>
                <c:pt idx="5273">
                  <c:v>4754.9468312071931</c:v>
                </c:pt>
                <c:pt idx="5274">
                  <c:v>4750.2634730573527</c:v>
                </c:pt>
                <c:pt idx="5275">
                  <c:v>4745.5783857752067</c:v>
                </c:pt>
                <c:pt idx="5276">
                  <c:v>4740.8915679857282</c:v>
                </c:pt>
                <c:pt idx="5277">
                  <c:v>4736.2030183122579</c:v>
                </c:pt>
                <c:pt idx="5278">
                  <c:v>4731.5127353765174</c:v>
                </c:pt>
                <c:pt idx="5279">
                  <c:v>4726.8207177985878</c:v>
                </c:pt>
                <c:pt idx="5280">
                  <c:v>4722.1269641969293</c:v>
                </c:pt>
                <c:pt idx="5281">
                  <c:v>4717.431473188346</c:v>
                </c:pt>
                <c:pt idx="5282">
                  <c:v>4712.7342433880285</c:v>
                </c:pt>
                <c:pt idx="5283">
                  <c:v>4708.035273409515</c:v>
                </c:pt>
                <c:pt idx="5284">
                  <c:v>4703.3345618646918</c:v>
                </c:pt>
                <c:pt idx="5285">
                  <c:v>4698.6321073638146</c:v>
                </c:pt>
                <c:pt idx="5286">
                  <c:v>4693.9279085154849</c:v>
                </c:pt>
                <c:pt idx="5287">
                  <c:v>4689.2219639266486</c:v>
                </c:pt>
                <c:pt idx="5288">
                  <c:v>4684.5142722026012</c:v>
                </c:pt>
                <c:pt idx="5289">
                  <c:v>4679.8048319469845</c:v>
                </c:pt>
                <c:pt idx="5290">
                  <c:v>4675.0936417617813</c:v>
                </c:pt>
                <c:pt idx="5291">
                  <c:v>4670.380700247305</c:v>
                </c:pt>
                <c:pt idx="5292">
                  <c:v>4665.6660060022141</c:v>
                </c:pt>
                <c:pt idx="5293">
                  <c:v>4660.9495576234967</c:v>
                </c:pt>
                <c:pt idx="5294">
                  <c:v>4656.2313537064738</c:v>
                </c:pt>
                <c:pt idx="5295">
                  <c:v>4651.5113928447909</c:v>
                </c:pt>
                <c:pt idx="5296">
                  <c:v>4646.7896736304228</c:v>
                </c:pt>
                <c:pt idx="5297">
                  <c:v>4642.0661946536648</c:v>
                </c:pt>
                <c:pt idx="5298">
                  <c:v>4637.3409545031309</c:v>
                </c:pt>
                <c:pt idx="5299">
                  <c:v>4632.6139517657566</c:v>
                </c:pt>
                <c:pt idx="5300">
                  <c:v>4627.8851850267893</c:v>
                </c:pt>
                <c:pt idx="5301">
                  <c:v>4623.1546528697936</c:v>
                </c:pt>
                <c:pt idx="5302">
                  <c:v>4618.4223538766364</c:v>
                </c:pt>
                <c:pt idx="5303">
                  <c:v>4613.6882866275</c:v>
                </c:pt>
                <c:pt idx="5304">
                  <c:v>4608.9524497008579</c:v>
                </c:pt>
                <c:pt idx="5305">
                  <c:v>4604.214841673499</c:v>
                </c:pt>
                <c:pt idx="5306">
                  <c:v>4599.4754611205062</c:v>
                </c:pt>
                <c:pt idx="5307">
                  <c:v>4594.7343066152571</c:v>
                </c:pt>
                <c:pt idx="5308">
                  <c:v>4589.991376729422</c:v>
                </c:pt>
                <c:pt idx="5309">
                  <c:v>4585.2466700329687</c:v>
                </c:pt>
                <c:pt idx="5310">
                  <c:v>4580.5001850941426</c:v>
                </c:pt>
                <c:pt idx="5311">
                  <c:v>4575.7519204794899</c:v>
                </c:pt>
                <c:pt idx="5312">
                  <c:v>4571.0018747538179</c:v>
                </c:pt>
                <c:pt idx="5313">
                  <c:v>4566.2500464802342</c:v>
                </c:pt>
                <c:pt idx="5314">
                  <c:v>4561.4964342201147</c:v>
                </c:pt>
                <c:pt idx="5315">
                  <c:v>4556.7410365331116</c:v>
                </c:pt>
                <c:pt idx="5316">
                  <c:v>4551.9838519771465</c:v>
                </c:pt>
                <c:pt idx="5317">
                  <c:v>4547.2248791084176</c:v>
                </c:pt>
                <c:pt idx="5318">
                  <c:v>4542.4641164813756</c:v>
                </c:pt>
                <c:pt idx="5319">
                  <c:v>4537.7015626487482</c:v>
                </c:pt>
                <c:pt idx="5320">
                  <c:v>4532.9372161615174</c:v>
                </c:pt>
                <c:pt idx="5321">
                  <c:v>4528.1710755689282</c:v>
                </c:pt>
                <c:pt idx="5322">
                  <c:v>4523.4031394184776</c:v>
                </c:pt>
                <c:pt idx="5323">
                  <c:v>4518.6334062559099</c:v>
                </c:pt>
                <c:pt idx="5324">
                  <c:v>4513.8618746252314</c:v>
                </c:pt>
                <c:pt idx="5325">
                  <c:v>4509.0885430686849</c:v>
                </c:pt>
                <c:pt idx="5326">
                  <c:v>4504.3134101267615</c:v>
                </c:pt>
                <c:pt idx="5327">
                  <c:v>4499.5364743381979</c:v>
                </c:pt>
                <c:pt idx="5328">
                  <c:v>4494.7577342399618</c:v>
                </c:pt>
                <c:pt idx="5329">
                  <c:v>4489.9771883672593</c:v>
                </c:pt>
                <c:pt idx="5330">
                  <c:v>4485.1948352535355</c:v>
                </c:pt>
                <c:pt idx="5331">
                  <c:v>4480.4106734304532</c:v>
                </c:pt>
                <c:pt idx="5332">
                  <c:v>4475.6247014279215</c:v>
                </c:pt>
                <c:pt idx="5333">
                  <c:v>4470.8369177740524</c:v>
                </c:pt>
                <c:pt idx="5334">
                  <c:v>4466.0473209951961</c:v>
                </c:pt>
                <c:pt idx="5335">
                  <c:v>4461.2559096159157</c:v>
                </c:pt>
                <c:pt idx="5336">
                  <c:v>4456.4626821589854</c:v>
                </c:pt>
                <c:pt idx="5337">
                  <c:v>4451.6676371454014</c:v>
                </c:pt>
                <c:pt idx="5338">
                  <c:v>4446.8707730943679</c:v>
                </c:pt>
                <c:pt idx="5339">
                  <c:v>4442.072088523295</c:v>
                </c:pt>
                <c:pt idx="5340">
                  <c:v>4437.271581947798</c:v>
                </c:pt>
                <c:pt idx="5341">
                  <c:v>4432.4692518816946</c:v>
                </c:pt>
                <c:pt idx="5342">
                  <c:v>4427.6650968369986</c:v>
                </c:pt>
                <c:pt idx="5343">
                  <c:v>4422.8591153239231</c:v>
                </c:pt>
                <c:pt idx="5344">
                  <c:v>4418.0513058508714</c:v>
                </c:pt>
                <c:pt idx="5345">
                  <c:v>4413.2416669244449</c:v>
                </c:pt>
                <c:pt idx="5346">
                  <c:v>4408.4301970494189</c:v>
                </c:pt>
                <c:pt idx="5347">
                  <c:v>4403.6168947287715</c:v>
                </c:pt>
                <c:pt idx="5348">
                  <c:v>4398.8017584636373</c:v>
                </c:pt>
                <c:pt idx="5349">
                  <c:v>4393.9847867533572</c:v>
                </c:pt>
                <c:pt idx="5350">
                  <c:v>4389.1659780954287</c:v>
                </c:pt>
                <c:pt idx="5351">
                  <c:v>4384.3453309855277</c:v>
                </c:pt>
                <c:pt idx="5352">
                  <c:v>4379.5228439174998</c:v>
                </c:pt>
                <c:pt idx="5353">
                  <c:v>4374.6985153833584</c:v>
                </c:pt>
                <c:pt idx="5354">
                  <c:v>4369.8723438732814</c:v>
                </c:pt>
                <c:pt idx="5355">
                  <c:v>4365.0443278756047</c:v>
                </c:pt>
                <c:pt idx="5356">
                  <c:v>4360.2144658768275</c:v>
                </c:pt>
                <c:pt idx="5357">
                  <c:v>4355.3827563615969</c:v>
                </c:pt>
                <c:pt idx="5358">
                  <c:v>4350.5491978127147</c:v>
                </c:pt>
                <c:pt idx="5359">
                  <c:v>4345.7137887111412</c:v>
                </c:pt>
                <c:pt idx="5360">
                  <c:v>4340.8765275359701</c:v>
                </c:pt>
                <c:pt idx="5361">
                  <c:v>4336.0374127644363</c:v>
                </c:pt>
                <c:pt idx="5362">
                  <c:v>4331.1964428719339</c:v>
                </c:pt>
                <c:pt idx="5363">
                  <c:v>4326.3536163319714</c:v>
                </c:pt>
                <c:pt idx="5364">
                  <c:v>4321.5089316162075</c:v>
                </c:pt>
                <c:pt idx="5365">
                  <c:v>4316.662387194423</c:v>
                </c:pt>
                <c:pt idx="5366">
                  <c:v>4311.813981534533</c:v>
                </c:pt>
                <c:pt idx="5367">
                  <c:v>4306.9637131025729</c:v>
                </c:pt>
                <c:pt idx="5368">
                  <c:v>4302.1115803627044</c:v>
                </c:pt>
                <c:pt idx="5369">
                  <c:v>4297.2575817772049</c:v>
                </c:pt>
                <c:pt idx="5370">
                  <c:v>4292.4017158064635</c:v>
                </c:pt>
                <c:pt idx="5371">
                  <c:v>4287.5439809089976</c:v>
                </c:pt>
                <c:pt idx="5372">
                  <c:v>4282.6843755414193</c:v>
                </c:pt>
                <c:pt idx="5373">
                  <c:v>4277.8228981584543</c:v>
                </c:pt>
                <c:pt idx="5374">
                  <c:v>4272.9595472129231</c:v>
                </c:pt>
                <c:pt idx="5375">
                  <c:v>4268.0943211557678</c:v>
                </c:pt>
                <c:pt idx="5376">
                  <c:v>4263.2272184360008</c:v>
                </c:pt>
                <c:pt idx="5377">
                  <c:v>4258.3582375007545</c:v>
                </c:pt>
                <c:pt idx="5378">
                  <c:v>4253.4873767952295</c:v>
                </c:pt>
                <c:pt idx="5379">
                  <c:v>4248.61463476274</c:v>
                </c:pt>
                <c:pt idx="5380">
                  <c:v>4243.7400098446578</c:v>
                </c:pt>
                <c:pt idx="5381">
                  <c:v>4238.8635004804592</c:v>
                </c:pt>
                <c:pt idx="5382">
                  <c:v>4233.9851051076857</c:v>
                </c:pt>
                <c:pt idx="5383">
                  <c:v>4229.1048221619667</c:v>
                </c:pt>
                <c:pt idx="5384">
                  <c:v>4224.2226500769912</c:v>
                </c:pt>
                <c:pt idx="5385">
                  <c:v>4219.3385872845238</c:v>
                </c:pt>
                <c:pt idx="5386">
                  <c:v>4214.4526322144011</c:v>
                </c:pt>
                <c:pt idx="5387">
                  <c:v>4209.5647832945115</c:v>
                </c:pt>
                <c:pt idx="5388">
                  <c:v>4204.6750389508124</c:v>
                </c:pt>
                <c:pt idx="5389">
                  <c:v>4199.7833976073152</c:v>
                </c:pt>
                <c:pt idx="5390">
                  <c:v>4194.8898576860875</c:v>
                </c:pt>
                <c:pt idx="5391">
                  <c:v>4189.9944176072431</c:v>
                </c:pt>
                <c:pt idx="5392">
                  <c:v>4185.0970757889463</c:v>
                </c:pt>
                <c:pt idx="5393">
                  <c:v>4180.1978306474011</c:v>
                </c:pt>
                <c:pt idx="5394">
                  <c:v>4175.2966805968617</c:v>
                </c:pt>
                <c:pt idx="5395">
                  <c:v>4170.3936240496114</c:v>
                </c:pt>
                <c:pt idx="5396">
                  <c:v>4165.4886594159734</c:v>
                </c:pt>
                <c:pt idx="5397">
                  <c:v>4160.581785104293</c:v>
                </c:pt>
                <c:pt idx="5398">
                  <c:v>4155.6729995209644</c:v>
                </c:pt>
                <c:pt idx="5399">
                  <c:v>4150.7623010703819</c:v>
                </c:pt>
                <c:pt idx="5400">
                  <c:v>4145.8496881549772</c:v>
                </c:pt>
                <c:pt idx="5401">
                  <c:v>4140.9351591751929</c:v>
                </c:pt>
                <c:pt idx="5402">
                  <c:v>4136.018712529496</c:v>
                </c:pt>
                <c:pt idx="5403">
                  <c:v>4131.1003466143593</c:v>
                </c:pt>
                <c:pt idx="5404">
                  <c:v>4126.1800598242571</c:v>
                </c:pt>
                <c:pt idx="5405">
                  <c:v>4121.2578505516831</c:v>
                </c:pt>
                <c:pt idx="5406">
                  <c:v>4116.3337171871226</c:v>
                </c:pt>
                <c:pt idx="5407">
                  <c:v>4111.4076581190684</c:v>
                </c:pt>
                <c:pt idx="5408">
                  <c:v>4106.4796717340023</c:v>
                </c:pt>
                <c:pt idx="5409">
                  <c:v>4101.5497564164016</c:v>
                </c:pt>
                <c:pt idx="5410">
                  <c:v>4096.6179105487299</c:v>
                </c:pt>
                <c:pt idx="5411">
                  <c:v>4091.6841325114383</c:v>
                </c:pt>
                <c:pt idx="5412">
                  <c:v>4086.7484206829586</c:v>
                </c:pt>
                <c:pt idx="5413">
                  <c:v>4081.8107734397045</c:v>
                </c:pt>
                <c:pt idx="5414">
                  <c:v>4076.8711891560652</c:v>
                </c:pt>
                <c:pt idx="5415">
                  <c:v>4071.9296662044003</c:v>
                </c:pt>
                <c:pt idx="5416">
                  <c:v>4066.9862029550368</c:v>
                </c:pt>
                <c:pt idx="5417">
                  <c:v>4062.040797776272</c:v>
                </c:pt>
                <c:pt idx="5418">
                  <c:v>4057.0934490343611</c:v>
                </c:pt>
                <c:pt idx="5419">
                  <c:v>4052.1441550935228</c:v>
                </c:pt>
                <c:pt idx="5420">
                  <c:v>4047.1929143159291</c:v>
                </c:pt>
                <c:pt idx="5421">
                  <c:v>4042.2397250616996</c:v>
                </c:pt>
                <c:pt idx="5422">
                  <c:v>4037.2845856889103</c:v>
                </c:pt>
                <c:pt idx="5423">
                  <c:v>4032.3274945535813</c:v>
                </c:pt>
                <c:pt idx="5424">
                  <c:v>4027.3684500096697</c:v>
                </c:pt>
                <c:pt idx="5425">
                  <c:v>4022.4074504090731</c:v>
                </c:pt>
                <c:pt idx="5426">
                  <c:v>4017.4444941016277</c:v>
                </c:pt>
                <c:pt idx="5427">
                  <c:v>4012.4795794351035</c:v>
                </c:pt>
                <c:pt idx="5428">
                  <c:v>4007.5127047551869</c:v>
                </c:pt>
                <c:pt idx="5429">
                  <c:v>4002.5438684055007</c:v>
                </c:pt>
                <c:pt idx="5430">
                  <c:v>3997.5730687275832</c:v>
                </c:pt>
                <c:pt idx="5431">
                  <c:v>3992.6003040608957</c:v>
                </c:pt>
                <c:pt idx="5432">
                  <c:v>3987.625572742807</c:v>
                </c:pt>
                <c:pt idx="5433">
                  <c:v>3982.6488731086051</c:v>
                </c:pt>
                <c:pt idx="5434">
                  <c:v>3977.670203491482</c:v>
                </c:pt>
                <c:pt idx="5435">
                  <c:v>3972.6895622225293</c:v>
                </c:pt>
                <c:pt idx="5436">
                  <c:v>3967.7069476307474</c:v>
                </c:pt>
                <c:pt idx="5437">
                  <c:v>3962.7223580430268</c:v>
                </c:pt>
                <c:pt idx="5438">
                  <c:v>3957.7357917841559</c:v>
                </c:pt>
                <c:pt idx="5439">
                  <c:v>3952.7472471768137</c:v>
                </c:pt>
                <c:pt idx="5440">
                  <c:v>3947.7567225415623</c:v>
                </c:pt>
                <c:pt idx="5441">
                  <c:v>3942.7642161968488</c:v>
                </c:pt>
                <c:pt idx="5442">
                  <c:v>3937.7697264589988</c:v>
                </c:pt>
                <c:pt idx="5443">
                  <c:v>3932.7732516422179</c:v>
                </c:pt>
                <c:pt idx="5444">
                  <c:v>3927.7747900585782</c:v>
                </c:pt>
                <c:pt idx="5445">
                  <c:v>3922.7743400180238</c:v>
                </c:pt>
                <c:pt idx="5446">
                  <c:v>3917.7718998283667</c:v>
                </c:pt>
                <c:pt idx="5447">
                  <c:v>3912.7674677952778</c:v>
                </c:pt>
                <c:pt idx="5448">
                  <c:v>3907.7610422222842</c:v>
                </c:pt>
                <c:pt idx="5449">
                  <c:v>3902.7526214107684</c:v>
                </c:pt>
                <c:pt idx="5450">
                  <c:v>3897.7422036599705</c:v>
                </c:pt>
                <c:pt idx="5451">
                  <c:v>3892.7297872669697</c:v>
                </c:pt>
                <c:pt idx="5452">
                  <c:v>3887.7153705266919</c:v>
                </c:pt>
                <c:pt idx="5453">
                  <c:v>3882.6989517319066</c:v>
                </c:pt>
                <c:pt idx="5454">
                  <c:v>3877.680529173213</c:v>
                </c:pt>
                <c:pt idx="5455">
                  <c:v>3872.6601011390499</c:v>
                </c:pt>
                <c:pt idx="5456">
                  <c:v>3867.6376659156826</c:v>
                </c:pt>
                <c:pt idx="5457">
                  <c:v>3862.613221787205</c:v>
                </c:pt>
                <c:pt idx="5458">
                  <c:v>3857.586767035526</c:v>
                </c:pt>
                <c:pt idx="5459">
                  <c:v>3852.5582999403759</c:v>
                </c:pt>
                <c:pt idx="5460">
                  <c:v>3847.5278187793051</c:v>
                </c:pt>
                <c:pt idx="5461">
                  <c:v>3842.4953218276701</c:v>
                </c:pt>
                <c:pt idx="5462">
                  <c:v>3837.4608073586323</c:v>
                </c:pt>
                <c:pt idx="5463">
                  <c:v>3832.4242736431661</c:v>
                </c:pt>
                <c:pt idx="5464">
                  <c:v>3827.3857189500363</c:v>
                </c:pt>
                <c:pt idx="5465">
                  <c:v>3822.3451415458062</c:v>
                </c:pt>
                <c:pt idx="5466">
                  <c:v>3817.302539694836</c:v>
                </c:pt>
                <c:pt idx="5467">
                  <c:v>3812.2579116592678</c:v>
                </c:pt>
                <c:pt idx="5468">
                  <c:v>3807.2112556990378</c:v>
                </c:pt>
                <c:pt idx="5469">
                  <c:v>3802.162570071856</c:v>
                </c:pt>
                <c:pt idx="5470">
                  <c:v>3797.1118530332133</c:v>
                </c:pt>
                <c:pt idx="5471">
                  <c:v>3792.0591028363729</c:v>
                </c:pt>
                <c:pt idx="5472">
                  <c:v>3787.0043177323682</c:v>
                </c:pt>
                <c:pt idx="5473">
                  <c:v>3781.9474959700001</c:v>
                </c:pt>
                <c:pt idx="5474">
                  <c:v>3776.8886357958327</c:v>
                </c:pt>
                <c:pt idx="5475">
                  <c:v>3771.8277354541842</c:v>
                </c:pt>
                <c:pt idx="5476">
                  <c:v>3766.7647931871356</c:v>
                </c:pt>
                <c:pt idx="5477">
                  <c:v>3761.6998072345145</c:v>
                </c:pt>
                <c:pt idx="5478">
                  <c:v>3756.6327758338944</c:v>
                </c:pt>
                <c:pt idx="5479">
                  <c:v>3751.5636972205943</c:v>
                </c:pt>
                <c:pt idx="5480">
                  <c:v>3746.4925696276728</c:v>
                </c:pt>
                <c:pt idx="5481">
                  <c:v>3741.4193912859255</c:v>
                </c:pt>
                <c:pt idx="5482">
                  <c:v>3736.3441604238756</c:v>
                </c:pt>
                <c:pt idx="5483">
                  <c:v>3731.2668752677832</c:v>
                </c:pt>
                <c:pt idx="5484">
                  <c:v>3726.1875340416232</c:v>
                </c:pt>
                <c:pt idx="5485">
                  <c:v>3721.1061349670981</c:v>
                </c:pt>
                <c:pt idx="5486">
                  <c:v>3716.0226762636207</c:v>
                </c:pt>
                <c:pt idx="5487">
                  <c:v>3710.9371561483226</c:v>
                </c:pt>
                <c:pt idx="5488">
                  <c:v>3705.849572836039</c:v>
                </c:pt>
                <c:pt idx="5489">
                  <c:v>3700.7599245393121</c:v>
                </c:pt>
                <c:pt idx="5490">
                  <c:v>3695.6682094683883</c:v>
                </c:pt>
                <c:pt idx="5491">
                  <c:v>3690.5744258312079</c:v>
                </c:pt>
                <c:pt idx="5492">
                  <c:v>3685.4785718334015</c:v>
                </c:pt>
                <c:pt idx="5493">
                  <c:v>3680.380645678295</c:v>
                </c:pt>
                <c:pt idx="5494">
                  <c:v>3675.280645566897</c:v>
                </c:pt>
                <c:pt idx="5495">
                  <c:v>3670.1785696978986</c:v>
                </c:pt>
                <c:pt idx="5496">
                  <c:v>3665.074416267666</c:v>
                </c:pt>
                <c:pt idx="5497">
                  <c:v>3659.9681834702328</c:v>
                </c:pt>
                <c:pt idx="5498">
                  <c:v>3654.8598694973207</c:v>
                </c:pt>
                <c:pt idx="5499">
                  <c:v>3649.7494725382994</c:v>
                </c:pt>
                <c:pt idx="5500">
                  <c:v>3644.6369907802018</c:v>
                </c:pt>
                <c:pt idx="5501">
                  <c:v>3639.5224224077256</c:v>
                </c:pt>
                <c:pt idx="5502">
                  <c:v>3634.4057656032219</c:v>
                </c:pt>
                <c:pt idx="5503">
                  <c:v>3629.2870185466868</c:v>
                </c:pt>
                <c:pt idx="5504">
                  <c:v>3624.1661794157603</c:v>
                </c:pt>
                <c:pt idx="5505">
                  <c:v>3619.0432463857292</c:v>
                </c:pt>
                <c:pt idx="5506">
                  <c:v>3613.9182176295112</c:v>
                </c:pt>
                <c:pt idx="5507">
                  <c:v>3608.7910913176656</c:v>
                </c:pt>
                <c:pt idx="5508">
                  <c:v>3603.6618656183746</c:v>
                </c:pt>
                <c:pt idx="5509">
                  <c:v>3598.5305386974496</c:v>
                </c:pt>
                <c:pt idx="5510">
                  <c:v>3593.3971087183145</c:v>
                </c:pt>
                <c:pt idx="5511">
                  <c:v>3588.2615738420213</c:v>
                </c:pt>
                <c:pt idx="5512">
                  <c:v>3583.1239322272295</c:v>
                </c:pt>
                <c:pt idx="5513">
                  <c:v>3577.9841820302086</c:v>
                </c:pt>
                <c:pt idx="5514">
                  <c:v>3572.8423214048289</c:v>
                </c:pt>
                <c:pt idx="5515">
                  <c:v>3567.6983485025671</c:v>
                </c:pt>
                <c:pt idx="5516">
                  <c:v>3562.5522614724919</c:v>
                </c:pt>
                <c:pt idx="5517">
                  <c:v>3557.4040584612717</c:v>
                </c:pt>
                <c:pt idx="5518">
                  <c:v>3552.2537376131495</c:v>
                </c:pt>
                <c:pt idx="5519">
                  <c:v>3547.1012970699649</c:v>
                </c:pt>
                <c:pt idx="5520">
                  <c:v>3541.9467349711322</c:v>
                </c:pt>
                <c:pt idx="5521">
                  <c:v>3536.7900494536361</c:v>
                </c:pt>
                <c:pt idx="5522">
                  <c:v>3531.6312386520485</c:v>
                </c:pt>
                <c:pt idx="5523">
                  <c:v>3526.4703006984896</c:v>
                </c:pt>
                <c:pt idx="5524">
                  <c:v>3521.3072337226531</c:v>
                </c:pt>
                <c:pt idx="5525">
                  <c:v>3516.1420358517917</c:v>
                </c:pt>
                <c:pt idx="5526">
                  <c:v>3510.9747052107091</c:v>
                </c:pt>
                <c:pt idx="5527">
                  <c:v>3505.8052399217631</c:v>
                </c:pt>
                <c:pt idx="5528">
                  <c:v>3500.6336381048509</c:v>
                </c:pt>
                <c:pt idx="5529">
                  <c:v>3495.4598978774216</c:v>
                </c:pt>
                <c:pt idx="5530">
                  <c:v>3490.2840173544519</c:v>
                </c:pt>
                <c:pt idx="5531">
                  <c:v>3485.1059946484602</c:v>
                </c:pt>
                <c:pt idx="5532">
                  <c:v>3479.9258278694892</c:v>
                </c:pt>
                <c:pt idx="5533">
                  <c:v>3474.7435151251066</c:v>
                </c:pt>
                <c:pt idx="5534">
                  <c:v>3469.5590545204004</c:v>
                </c:pt>
                <c:pt idx="5535">
                  <c:v>3464.3724441579739</c:v>
                </c:pt>
                <c:pt idx="5536">
                  <c:v>3459.1836821379466</c:v>
                </c:pt>
                <c:pt idx="5537">
                  <c:v>3453.9927665579471</c:v>
                </c:pt>
                <c:pt idx="5538">
                  <c:v>3448.7996955130966</c:v>
                </c:pt>
                <c:pt idx="5539">
                  <c:v>3443.6044670960237</c:v>
                </c:pt>
                <c:pt idx="5540">
                  <c:v>3438.407079396849</c:v>
                </c:pt>
                <c:pt idx="5541">
                  <c:v>3433.2075305031854</c:v>
                </c:pt>
                <c:pt idx="5542">
                  <c:v>3428.0058185001271</c:v>
                </c:pt>
                <c:pt idx="5543">
                  <c:v>3422.8019414702544</c:v>
                </c:pt>
                <c:pt idx="5544">
                  <c:v>3417.5958974936216</c:v>
                </c:pt>
                <c:pt idx="5545">
                  <c:v>3412.3876846477574</c:v>
                </c:pt>
                <c:pt idx="5546">
                  <c:v>3407.1773010076581</c:v>
                </c:pt>
                <c:pt idx="5547">
                  <c:v>3401.964744645778</c:v>
                </c:pt>
                <c:pt idx="5548">
                  <c:v>3396.7500136320455</c:v>
                </c:pt>
                <c:pt idx="5549">
                  <c:v>3391.5331060338276</c:v>
                </c:pt>
                <c:pt idx="5550">
                  <c:v>3386.3140199159502</c:v>
                </c:pt>
                <c:pt idx="5551">
                  <c:v>3381.0927533406852</c:v>
                </c:pt>
                <c:pt idx="5552">
                  <c:v>3375.8693043677431</c:v>
                </c:pt>
                <c:pt idx="5553">
                  <c:v>3370.6436710542748</c:v>
                </c:pt>
                <c:pt idx="5554">
                  <c:v>3365.4158514548581</c:v>
                </c:pt>
                <c:pt idx="5555">
                  <c:v>3360.1858436215057</c:v>
                </c:pt>
                <c:pt idx="5556">
                  <c:v>3354.953645603649</c:v>
                </c:pt>
                <c:pt idx="5557">
                  <c:v>3349.719255448143</c:v>
                </c:pt>
                <c:pt idx="5558">
                  <c:v>3344.4826711992496</c:v>
                </c:pt>
                <c:pt idx="5559">
                  <c:v>3339.2438908986474</c:v>
                </c:pt>
                <c:pt idx="5560">
                  <c:v>3334.0029125854207</c:v>
                </c:pt>
                <c:pt idx="5561">
                  <c:v>3328.7597342960471</c:v>
                </c:pt>
                <c:pt idx="5562">
                  <c:v>3323.5143540644085</c:v>
                </c:pt>
                <c:pt idx="5563">
                  <c:v>3318.266769921775</c:v>
                </c:pt>
                <c:pt idx="5564">
                  <c:v>3313.0169798968068</c:v>
                </c:pt>
                <c:pt idx="5565">
                  <c:v>3307.7649820155398</c:v>
                </c:pt>
                <c:pt idx="5566">
                  <c:v>3302.5107743013987</c:v>
                </c:pt>
                <c:pt idx="5567">
                  <c:v>3297.2543547751652</c:v>
                </c:pt>
                <c:pt idx="5568">
                  <c:v>3291.9957214550068</c:v>
                </c:pt>
                <c:pt idx="5569">
                  <c:v>3286.734872356446</c:v>
                </c:pt>
                <c:pt idx="5570">
                  <c:v>3281.4718054923669</c:v>
                </c:pt>
                <c:pt idx="5571">
                  <c:v>3276.2065188730071</c:v>
                </c:pt>
                <c:pt idx="5572">
                  <c:v>3270.9390105059524</c:v>
                </c:pt>
                <c:pt idx="5573">
                  <c:v>3265.6692783961407</c:v>
                </c:pt>
                <c:pt idx="5574">
                  <c:v>3260.3973205458447</c:v>
                </c:pt>
                <c:pt idx="5575">
                  <c:v>3255.1231349546711</c:v>
                </c:pt>
                <c:pt idx="5576">
                  <c:v>3249.846719619562</c:v>
                </c:pt>
                <c:pt idx="5577">
                  <c:v>3244.5680725347902</c:v>
                </c:pt>
                <c:pt idx="5578">
                  <c:v>3239.287191691943</c:v>
                </c:pt>
                <c:pt idx="5579">
                  <c:v>3234.004075079923</c:v>
                </c:pt>
                <c:pt idx="5580">
                  <c:v>3228.7187206849558</c:v>
                </c:pt>
                <c:pt idx="5581">
                  <c:v>3223.4311264905641</c:v>
                </c:pt>
                <c:pt idx="5582">
                  <c:v>3218.1412904775752</c:v>
                </c:pt>
                <c:pt idx="5583">
                  <c:v>3212.849210624121</c:v>
                </c:pt>
                <c:pt idx="5584">
                  <c:v>3207.5548849056227</c:v>
                </c:pt>
                <c:pt idx="5585">
                  <c:v>3202.2583112947832</c:v>
                </c:pt>
                <c:pt idx="5586">
                  <c:v>3196.9594877615996</c:v>
                </c:pt>
                <c:pt idx="5587">
                  <c:v>3191.6584122733425</c:v>
                </c:pt>
                <c:pt idx="5588">
                  <c:v>3186.3550827945514</c:v>
                </c:pt>
                <c:pt idx="5589">
                  <c:v>3181.049497287047</c:v>
                </c:pt>
                <c:pt idx="5590">
                  <c:v>3175.7416537099025</c:v>
                </c:pt>
                <c:pt idx="5591">
                  <c:v>3170.4315500194616</c:v>
                </c:pt>
                <c:pt idx="5592">
                  <c:v>3165.1191841693089</c:v>
                </c:pt>
                <c:pt idx="5593">
                  <c:v>3159.8045541102892</c:v>
                </c:pt>
                <c:pt idx="5594">
                  <c:v>3154.4876577904911</c:v>
                </c:pt>
                <c:pt idx="5595">
                  <c:v>3149.1684931552313</c:v>
                </c:pt>
                <c:pt idx="5596">
                  <c:v>3143.847058147081</c:v>
                </c:pt>
                <c:pt idx="5597">
                  <c:v>3138.5233507058242</c:v>
                </c:pt>
                <c:pt idx="5598">
                  <c:v>3133.197368768479</c:v>
                </c:pt>
                <c:pt idx="5599">
                  <c:v>3127.8691102692765</c:v>
                </c:pt>
                <c:pt idx="5600">
                  <c:v>3122.5385731396691</c:v>
                </c:pt>
                <c:pt idx="5601">
                  <c:v>3117.2057553083159</c:v>
                </c:pt>
                <c:pt idx="5602">
                  <c:v>3111.870654701082</c:v>
                </c:pt>
                <c:pt idx="5603">
                  <c:v>3106.533269241032</c:v>
                </c:pt>
                <c:pt idx="5604">
                  <c:v>3101.1935968484299</c:v>
                </c:pt>
                <c:pt idx="5605">
                  <c:v>3095.851635440717</c:v>
                </c:pt>
                <c:pt idx="5606">
                  <c:v>3090.5073829325347</c:v>
                </c:pt>
                <c:pt idx="5607">
                  <c:v>3085.160837235695</c:v>
                </c:pt>
                <c:pt idx="5608">
                  <c:v>3079.8119962591909</c:v>
                </c:pt>
                <c:pt idx="5609">
                  <c:v>3074.460857909175</c:v>
                </c:pt>
                <c:pt idx="5610">
                  <c:v>3069.107420088973</c:v>
                </c:pt>
                <c:pt idx="5611">
                  <c:v>3063.7516806990716</c:v>
                </c:pt>
                <c:pt idx="5612">
                  <c:v>3058.3936376371048</c:v>
                </c:pt>
                <c:pt idx="5613">
                  <c:v>3053.0332887978575</c:v>
                </c:pt>
                <c:pt idx="5614">
                  <c:v>3047.6706320732683</c:v>
                </c:pt>
                <c:pt idx="5615">
                  <c:v>3042.3056653524</c:v>
                </c:pt>
                <c:pt idx="5616">
                  <c:v>3036.9383865214604</c:v>
                </c:pt>
                <c:pt idx="5617">
                  <c:v>3031.5687934637804</c:v>
                </c:pt>
                <c:pt idx="5618">
                  <c:v>3026.196884059817</c:v>
                </c:pt>
                <c:pt idx="5619">
                  <c:v>3020.8226561871452</c:v>
                </c:pt>
                <c:pt idx="5620">
                  <c:v>3015.4461077204492</c:v>
                </c:pt>
                <c:pt idx="5621">
                  <c:v>3010.0672365315299</c:v>
                </c:pt>
                <c:pt idx="5622">
                  <c:v>3004.6860404892805</c:v>
                </c:pt>
                <c:pt idx="5623">
                  <c:v>2999.3025174596992</c:v>
                </c:pt>
                <c:pt idx="5624">
                  <c:v>2993.9166653058746</c:v>
                </c:pt>
                <c:pt idx="5625">
                  <c:v>2988.5284818879804</c:v>
                </c:pt>
                <c:pt idx="5626">
                  <c:v>2983.1379650632748</c:v>
                </c:pt>
                <c:pt idx="5627">
                  <c:v>2977.7451126860897</c:v>
                </c:pt>
                <c:pt idx="5628">
                  <c:v>2972.3499226078293</c:v>
                </c:pt>
                <c:pt idx="5629">
                  <c:v>2966.9523926769639</c:v>
                </c:pt>
                <c:pt idx="5630">
                  <c:v>2961.552520739026</c:v>
                </c:pt>
                <c:pt idx="5631">
                  <c:v>2956.1503046365965</c:v>
                </c:pt>
                <c:pt idx="5632">
                  <c:v>2950.7457422093162</c:v>
                </c:pt>
                <c:pt idx="5633">
                  <c:v>2945.3388312938619</c:v>
                </c:pt>
                <c:pt idx="5634">
                  <c:v>2939.9295697239513</c:v>
                </c:pt>
                <c:pt idx="5635">
                  <c:v>2934.5179553303465</c:v>
                </c:pt>
                <c:pt idx="5636">
                  <c:v>2929.1039859408165</c:v>
                </c:pt>
                <c:pt idx="5637">
                  <c:v>2923.6876593801749</c:v>
                </c:pt>
                <c:pt idx="5638">
                  <c:v>2918.2689734702381</c:v>
                </c:pt>
                <c:pt idx="5639">
                  <c:v>2912.8479260298409</c:v>
                </c:pt>
                <c:pt idx="5640">
                  <c:v>2907.4245148748237</c:v>
                </c:pt>
                <c:pt idx="5641">
                  <c:v>2901.9987378180272</c:v>
                </c:pt>
                <c:pt idx="5642">
                  <c:v>2896.5705926692885</c:v>
                </c:pt>
                <c:pt idx="5643">
                  <c:v>2891.1400772354373</c:v>
                </c:pt>
                <c:pt idx="5644">
                  <c:v>2885.7071893202847</c:v>
                </c:pt>
                <c:pt idx="5645">
                  <c:v>2880.2719267246189</c:v>
                </c:pt>
                <c:pt idx="5646">
                  <c:v>2874.8342872462135</c:v>
                </c:pt>
                <c:pt idx="5647">
                  <c:v>2869.3942686797932</c:v>
                </c:pt>
                <c:pt idx="5648">
                  <c:v>2863.9518688170592</c:v>
                </c:pt>
                <c:pt idx="5649">
                  <c:v>2858.5070854466585</c:v>
                </c:pt>
                <c:pt idx="5650">
                  <c:v>2853.0599163542083</c:v>
                </c:pt>
                <c:pt idx="5651">
                  <c:v>2847.6103593222469</c:v>
                </c:pt>
                <c:pt idx="5652">
                  <c:v>2842.1584121302694</c:v>
                </c:pt>
                <c:pt idx="5653">
                  <c:v>2836.7040725547031</c:v>
                </c:pt>
                <c:pt idx="5654">
                  <c:v>2831.2473383688989</c:v>
                </c:pt>
                <c:pt idx="5655">
                  <c:v>2825.7882073431406</c:v>
                </c:pt>
                <c:pt idx="5656">
                  <c:v>2820.3266772446218</c:v>
                </c:pt>
                <c:pt idx="5657">
                  <c:v>2814.8627458374503</c:v>
                </c:pt>
                <c:pt idx="5658">
                  <c:v>2809.3964108826444</c:v>
                </c:pt>
                <c:pt idx="5659">
                  <c:v>2803.9276701381132</c:v>
                </c:pt>
                <c:pt idx="5660">
                  <c:v>2798.4565213586739</c:v>
                </c:pt>
                <c:pt idx="5661">
                  <c:v>2792.9829622960242</c:v>
                </c:pt>
                <c:pt idx="5662">
                  <c:v>2787.5069906987515</c:v>
                </c:pt>
                <c:pt idx="5663">
                  <c:v>2782.0286043123137</c:v>
                </c:pt>
                <c:pt idx="5664">
                  <c:v>2776.547800879051</c:v>
                </c:pt>
                <c:pt idx="5665">
                  <c:v>2771.064578138159</c:v>
                </c:pt>
                <c:pt idx="5666">
                  <c:v>2765.5789338257018</c:v>
                </c:pt>
                <c:pt idx="5667">
                  <c:v>2760.0908656745942</c:v>
                </c:pt>
                <c:pt idx="5668">
                  <c:v>2754.6003714146027</c:v>
                </c:pt>
                <c:pt idx="5669">
                  <c:v>2749.107448772334</c:v>
                </c:pt>
                <c:pt idx="5670">
                  <c:v>2743.612095471241</c:v>
                </c:pt>
                <c:pt idx="5671">
                  <c:v>2738.1143092315965</c:v>
                </c:pt>
                <c:pt idx="5672">
                  <c:v>2732.6140877705043</c:v>
                </c:pt>
                <c:pt idx="5673">
                  <c:v>2727.1114288018894</c:v>
                </c:pt>
                <c:pt idx="5674">
                  <c:v>2721.6063300364885</c:v>
                </c:pt>
                <c:pt idx="5675">
                  <c:v>2716.0987891818436</c:v>
                </c:pt>
                <c:pt idx="5676">
                  <c:v>2710.5888039423116</c:v>
                </c:pt>
                <c:pt idx="5677">
                  <c:v>2705.0763720190321</c:v>
                </c:pt>
                <c:pt idx="5678">
                  <c:v>2699.5614911099374</c:v>
                </c:pt>
                <c:pt idx="5679">
                  <c:v>2694.04415890975</c:v>
                </c:pt>
                <c:pt idx="5680">
                  <c:v>2688.5243731099667</c:v>
                </c:pt>
                <c:pt idx="5681">
                  <c:v>2683.0021313988559</c:v>
                </c:pt>
                <c:pt idx="5682">
                  <c:v>2677.4774314614551</c:v>
                </c:pt>
                <c:pt idx="5683">
                  <c:v>2671.9502709795624</c:v>
                </c:pt>
                <c:pt idx="5684">
                  <c:v>2666.4206476317231</c:v>
                </c:pt>
                <c:pt idx="5685">
                  <c:v>2660.8885590932418</c:v>
                </c:pt>
                <c:pt idx="5686">
                  <c:v>2655.3540030361605</c:v>
                </c:pt>
                <c:pt idx="5687">
                  <c:v>2649.8169771292542</c:v>
                </c:pt>
                <c:pt idx="5688">
                  <c:v>2644.277479038034</c:v>
                </c:pt>
                <c:pt idx="5689">
                  <c:v>2638.7355064247308</c:v>
                </c:pt>
                <c:pt idx="5690">
                  <c:v>2633.1910569482957</c:v>
                </c:pt>
                <c:pt idx="5691">
                  <c:v>2627.6441282643882</c:v>
                </c:pt>
                <c:pt idx="5692">
                  <c:v>2622.0947180253811</c:v>
                </c:pt>
                <c:pt idx="5693">
                  <c:v>2616.5428238803402</c:v>
                </c:pt>
                <c:pt idx="5694">
                  <c:v>2610.9884434750215</c:v>
                </c:pt>
                <c:pt idx="5695">
                  <c:v>2605.4315744518794</c:v>
                </c:pt>
                <c:pt idx="5696">
                  <c:v>2599.8722144500412</c:v>
                </c:pt>
                <c:pt idx="5697">
                  <c:v>2594.3103611053102</c:v>
                </c:pt>
                <c:pt idx="5698">
                  <c:v>2588.7460120501578</c:v>
                </c:pt>
                <c:pt idx="5699">
                  <c:v>2583.1791649137208</c:v>
                </c:pt>
                <c:pt idx="5700">
                  <c:v>2577.6098173217906</c:v>
                </c:pt>
                <c:pt idx="5701">
                  <c:v>2572.0379668968094</c:v>
                </c:pt>
                <c:pt idx="5702">
                  <c:v>2566.4636112578569</c:v>
                </c:pt>
                <c:pt idx="5703">
                  <c:v>2560.8867480206604</c:v>
                </c:pt>
                <c:pt idx="5704">
                  <c:v>2555.3073747975695</c:v>
                </c:pt>
                <c:pt idx="5705">
                  <c:v>2549.7254891975604</c:v>
                </c:pt>
                <c:pt idx="5706">
                  <c:v>2544.141088826234</c:v>
                </c:pt>
                <c:pt idx="5707">
                  <c:v>2538.5541712857944</c:v>
                </c:pt>
                <c:pt idx="5708">
                  <c:v>2532.9647341750529</c:v>
                </c:pt>
                <c:pt idx="5709">
                  <c:v>2527.3727750894295</c:v>
                </c:pt>
                <c:pt idx="5710">
                  <c:v>2521.7782916209194</c:v>
                </c:pt>
                <c:pt idx="5711">
                  <c:v>2516.1812813581237</c:v>
                </c:pt>
                <c:pt idx="5712">
                  <c:v>2510.5817418862084</c:v>
                </c:pt>
                <c:pt idx="5713">
                  <c:v>2504.9796707869168</c:v>
                </c:pt>
                <c:pt idx="5714">
                  <c:v>2499.3750656385673</c:v>
                </c:pt>
                <c:pt idx="5715">
                  <c:v>2493.7679240160287</c:v>
                </c:pt>
                <c:pt idx="5716">
                  <c:v>2488.1582434907264</c:v>
                </c:pt>
                <c:pt idx="5717">
                  <c:v>2482.5460216306415</c:v>
                </c:pt>
                <c:pt idx="5718">
                  <c:v>2476.9312560002809</c:v>
                </c:pt>
                <c:pt idx="5719">
                  <c:v>2471.3139441607</c:v>
                </c:pt>
                <c:pt idx="5720">
                  <c:v>2465.6940836694739</c:v>
                </c:pt>
                <c:pt idx="5721">
                  <c:v>2460.0716720807036</c:v>
                </c:pt>
                <c:pt idx="5722">
                  <c:v>2454.4467069450002</c:v>
                </c:pt>
                <c:pt idx="5723">
                  <c:v>2448.8191858094924</c:v>
                </c:pt>
                <c:pt idx="5724">
                  <c:v>2443.1891062177979</c:v>
                </c:pt>
                <c:pt idx="5725">
                  <c:v>2437.5564657100344</c:v>
                </c:pt>
                <c:pt idx="5726">
                  <c:v>2431.9212618228157</c:v>
                </c:pt>
                <c:pt idx="5727">
                  <c:v>2426.283492089226</c:v>
                </c:pt>
                <c:pt idx="5728">
                  <c:v>2420.6431540388312</c:v>
                </c:pt>
                <c:pt idx="5729">
                  <c:v>2415.0002451976611</c:v>
                </c:pt>
                <c:pt idx="5730">
                  <c:v>2409.3547630882094</c:v>
                </c:pt>
                <c:pt idx="5731">
                  <c:v>2403.7067052294237</c:v>
                </c:pt>
                <c:pt idx="5732">
                  <c:v>2398.0560691367045</c:v>
                </c:pt>
                <c:pt idx="5733">
                  <c:v>2392.402852321884</c:v>
                </c:pt>
                <c:pt idx="5734">
                  <c:v>2386.7470522932404</c:v>
                </c:pt>
                <c:pt idx="5735">
                  <c:v>2381.0886665554681</c:v>
                </c:pt>
                <c:pt idx="5736">
                  <c:v>2375.4276926096918</c:v>
                </c:pt>
                <c:pt idx="5737">
                  <c:v>2369.764127953445</c:v>
                </c:pt>
                <c:pt idx="5738">
                  <c:v>2364.0979700806729</c:v>
                </c:pt>
                <c:pt idx="5739">
                  <c:v>2358.4292164817143</c:v>
                </c:pt>
                <c:pt idx="5740">
                  <c:v>2352.7578646433099</c:v>
                </c:pt>
                <c:pt idx="5741">
                  <c:v>2347.0839120485825</c:v>
                </c:pt>
                <c:pt idx="5742">
                  <c:v>2341.4073561770297</c:v>
                </c:pt>
                <c:pt idx="5743">
                  <c:v>2335.728194504532</c:v>
                </c:pt>
                <c:pt idx="5744">
                  <c:v>2330.0464245033331</c:v>
                </c:pt>
                <c:pt idx="5745">
                  <c:v>2324.362043642026</c:v>
                </c:pt>
                <c:pt idx="5746">
                  <c:v>2318.6750493855693</c:v>
                </c:pt>
                <c:pt idx="5747">
                  <c:v>2312.9854391952608</c:v>
                </c:pt>
                <c:pt idx="5748">
                  <c:v>2307.2932105287332</c:v>
                </c:pt>
                <c:pt idx="5749">
                  <c:v>2301.5983608399551</c:v>
                </c:pt>
                <c:pt idx="5750">
                  <c:v>2295.9008875792169</c:v>
                </c:pt>
                <c:pt idx="5751">
                  <c:v>2290.2007881931236</c:v>
                </c:pt>
                <c:pt idx="5752">
                  <c:v>2284.4980601245948</c:v>
                </c:pt>
                <c:pt idx="5753">
                  <c:v>2278.7927008128499</c:v>
                </c:pt>
                <c:pt idx="5754">
                  <c:v>2273.0847076934078</c:v>
                </c:pt>
                <c:pt idx="5755">
                  <c:v>2267.3740781980632</c:v>
                </c:pt>
                <c:pt idx="5756">
                  <c:v>2261.6608097549101</c:v>
                </c:pt>
                <c:pt idx="5757">
                  <c:v>2255.9448997883114</c:v>
                </c:pt>
                <c:pt idx="5758">
                  <c:v>2250.226345718881</c:v>
                </c:pt>
                <c:pt idx="5759">
                  <c:v>2244.5051449635143</c:v>
                </c:pt>
                <c:pt idx="5760">
                  <c:v>2238.7812949353429</c:v>
                </c:pt>
                <c:pt idx="5761">
                  <c:v>2233.0547930437569</c:v>
                </c:pt>
                <c:pt idx="5762">
                  <c:v>2227.3256366943797</c:v>
                </c:pt>
                <c:pt idx="5763">
                  <c:v>2221.5938232890621</c:v>
                </c:pt>
                <c:pt idx="5764">
                  <c:v>2215.8593502258814</c:v>
                </c:pt>
                <c:pt idx="5765">
                  <c:v>2210.1222148991292</c:v>
                </c:pt>
                <c:pt idx="5766">
                  <c:v>2204.3824146993102</c:v>
                </c:pt>
                <c:pt idx="5767">
                  <c:v>2198.6399470131219</c:v>
                </c:pt>
                <c:pt idx="5768">
                  <c:v>2192.8948092234682</c:v>
                </c:pt>
                <c:pt idx="5769">
                  <c:v>2187.1469987094347</c:v>
                </c:pt>
                <c:pt idx="5770">
                  <c:v>2181.3965128462851</c:v>
                </c:pt>
                <c:pt idx="5771">
                  <c:v>2175.643349005451</c:v>
                </c:pt>
                <c:pt idx="5772">
                  <c:v>2169.8875045545365</c:v>
                </c:pt>
                <c:pt idx="5773">
                  <c:v>2164.128976857301</c:v>
                </c:pt>
                <c:pt idx="5774">
                  <c:v>2158.3677632736585</c:v>
                </c:pt>
                <c:pt idx="5775">
                  <c:v>2152.6038611596441</c:v>
                </c:pt>
                <c:pt idx="5776">
                  <c:v>2146.8372678674605</c:v>
                </c:pt>
                <c:pt idx="5777">
                  <c:v>2141.0679807454067</c:v>
                </c:pt>
                <c:pt idx="5778">
                  <c:v>2135.2959971379241</c:v>
                </c:pt>
                <c:pt idx="5779">
                  <c:v>2129.5213143855549</c:v>
                </c:pt>
                <c:pt idx="5780">
                  <c:v>2123.7439298249446</c:v>
                </c:pt>
                <c:pt idx="5781">
                  <c:v>2117.9638407888447</c:v>
                </c:pt>
                <c:pt idx="5782">
                  <c:v>2112.1810446060917</c:v>
                </c:pt>
                <c:pt idx="5783">
                  <c:v>2106.3955386016023</c:v>
                </c:pt>
                <c:pt idx="5784">
                  <c:v>2100.6073200963579</c:v>
                </c:pt>
                <c:pt idx="5785">
                  <c:v>2094.8163864074304</c:v>
                </c:pt>
                <c:pt idx="5786">
                  <c:v>2089.0227348479311</c:v>
                </c:pt>
                <c:pt idx="5787">
                  <c:v>2083.2263627270286</c:v>
                </c:pt>
                <c:pt idx="5788">
                  <c:v>2077.4272673499399</c:v>
                </c:pt>
                <c:pt idx="5789">
                  <c:v>2071.6254460179039</c:v>
                </c:pt>
                <c:pt idx="5790">
                  <c:v>2065.8208960281991</c:v>
                </c:pt>
                <c:pt idx="5791">
                  <c:v>2060.0136146741283</c:v>
                </c:pt>
                <c:pt idx="5792">
                  <c:v>2054.2035992449892</c:v>
                </c:pt>
                <c:pt idx="5793">
                  <c:v>2048.3908470260981</c:v>
                </c:pt>
                <c:pt idx="5794">
                  <c:v>2042.575355298763</c:v>
                </c:pt>
                <c:pt idx="5795">
                  <c:v>2036.7571213402841</c:v>
                </c:pt>
                <c:pt idx="5796">
                  <c:v>2030.936142423943</c:v>
                </c:pt>
                <c:pt idx="5797">
                  <c:v>2025.1124158189884</c:v>
                </c:pt>
                <c:pt idx="5798">
                  <c:v>2019.2859387906392</c:v>
                </c:pt>
                <c:pt idx="5799">
                  <c:v>2013.4567086000643</c:v>
                </c:pt>
                <c:pt idx="5800">
                  <c:v>2007.6247225043915</c:v>
                </c:pt>
                <c:pt idx="5801">
                  <c:v>2001.7899777566893</c:v>
                </c:pt>
                <c:pt idx="5802">
                  <c:v>1995.952471605953</c:v>
                </c:pt>
                <c:pt idx="5803">
                  <c:v>1990.1122012971057</c:v>
                </c:pt>
                <c:pt idx="5804">
                  <c:v>1984.2691640709959</c:v>
                </c:pt>
                <c:pt idx="5805">
                  <c:v>1978.4233571643642</c:v>
                </c:pt>
                <c:pt idx="5806">
                  <c:v>1972.5747778098669</c:v>
                </c:pt>
                <c:pt idx="5807">
                  <c:v>1966.7234232360497</c:v>
                </c:pt>
                <c:pt idx="5808">
                  <c:v>1960.8692906673418</c:v>
                </c:pt>
                <c:pt idx="5809">
                  <c:v>1955.012377324048</c:v>
                </c:pt>
                <c:pt idx="5810">
                  <c:v>1949.1526804223499</c:v>
                </c:pt>
                <c:pt idx="5811">
                  <c:v>1943.290197174276</c:v>
                </c:pt>
                <c:pt idx="5812">
                  <c:v>1937.4249247877201</c:v>
                </c:pt>
                <c:pt idx="5813">
                  <c:v>1931.5568604664081</c:v>
                </c:pt>
                <c:pt idx="5814">
                  <c:v>1925.686001409915</c:v>
                </c:pt>
                <c:pt idx="5815">
                  <c:v>1919.8123448136355</c:v>
                </c:pt>
                <c:pt idx="5816">
                  <c:v>1913.9358878687854</c:v>
                </c:pt>
                <c:pt idx="5817">
                  <c:v>1908.0566277623911</c:v>
                </c:pt>
                <c:pt idx="5818">
                  <c:v>1902.1745616772821</c:v>
                </c:pt>
                <c:pt idx="5819">
                  <c:v>1896.2896867920792</c:v>
                </c:pt>
                <c:pt idx="5820">
                  <c:v>1890.4020002811992</c:v>
                </c:pt>
                <c:pt idx="5821">
                  <c:v>1884.5114993148268</c:v>
                </c:pt>
                <c:pt idx="5822">
                  <c:v>1878.6181810589187</c:v>
                </c:pt>
                <c:pt idx="5823">
                  <c:v>1872.7220426751917</c:v>
                </c:pt>
                <c:pt idx="5824">
                  <c:v>1866.823081321123</c:v>
                </c:pt>
                <c:pt idx="5825">
                  <c:v>1860.921294149925</c:v>
                </c:pt>
                <c:pt idx="5826">
                  <c:v>1855.016678310541</c:v>
                </c:pt>
                <c:pt idx="5827">
                  <c:v>1849.1092309476549</c:v>
                </c:pt>
                <c:pt idx="5828">
                  <c:v>1843.1989492016658</c:v>
                </c:pt>
                <c:pt idx="5829">
                  <c:v>1837.285830208672</c:v>
                </c:pt>
                <c:pt idx="5830">
                  <c:v>1831.3698711004872</c:v>
                </c:pt>
                <c:pt idx="5831">
                  <c:v>1825.4510690046081</c:v>
                </c:pt>
                <c:pt idx="5832">
                  <c:v>1819.5294210442189</c:v>
                </c:pt>
                <c:pt idx="5833">
                  <c:v>1813.6049243381856</c:v>
                </c:pt>
                <c:pt idx="5834">
                  <c:v>1807.677576001031</c:v>
                </c:pt>
                <c:pt idx="5835">
                  <c:v>1801.7473731429423</c:v>
                </c:pt>
                <c:pt idx="5836">
                  <c:v>1795.8143128697477</c:v>
                </c:pt>
                <c:pt idx="5837">
                  <c:v>1789.8783922829348</c:v>
                </c:pt>
                <c:pt idx="5838">
                  <c:v>1783.9396084796101</c:v>
                </c:pt>
                <c:pt idx="5839">
                  <c:v>1777.9979585525</c:v>
                </c:pt>
                <c:pt idx="5840">
                  <c:v>1772.0534395899556</c:v>
                </c:pt>
                <c:pt idx="5841">
                  <c:v>1766.1060486759227</c:v>
                </c:pt>
                <c:pt idx="5842">
                  <c:v>1760.155782889957</c:v>
                </c:pt>
                <c:pt idx="5843">
                  <c:v>1754.2026393071901</c:v>
                </c:pt>
                <c:pt idx="5844">
                  <c:v>1748.246614998345</c:v>
                </c:pt>
                <c:pt idx="5845">
                  <c:v>1742.2877070297072</c:v>
                </c:pt>
                <c:pt idx="5846">
                  <c:v>1736.3259124631222</c:v>
                </c:pt>
                <c:pt idx="5847">
                  <c:v>1730.3612283559955</c:v>
                </c:pt>
                <c:pt idx="5848">
                  <c:v>1724.3936517612672</c:v>
                </c:pt>
                <c:pt idx="5849">
                  <c:v>1718.4231797274219</c:v>
                </c:pt>
                <c:pt idx="5850">
                  <c:v>1712.4498092984579</c:v>
                </c:pt>
                <c:pt idx="5851">
                  <c:v>1706.4735375139057</c:v>
                </c:pt>
                <c:pt idx="5852">
                  <c:v>1700.4943614087861</c:v>
                </c:pt>
                <c:pt idx="5853">
                  <c:v>1694.5122780136298</c:v>
                </c:pt>
                <c:pt idx="5854">
                  <c:v>1688.5272843544517</c:v>
                </c:pt>
                <c:pt idx="5855">
                  <c:v>1682.5393774527552</c:v>
                </c:pt>
                <c:pt idx="5856">
                  <c:v>1676.5485543254981</c:v>
                </c:pt>
                <c:pt idx="5857">
                  <c:v>1670.5548119851189</c:v>
                </c:pt>
                <c:pt idx="5858">
                  <c:v>1664.5581474394999</c:v>
                </c:pt>
                <c:pt idx="5859">
                  <c:v>1658.5585576919661</c:v>
                </c:pt>
                <c:pt idx="5860">
                  <c:v>1652.5560397412742</c:v>
                </c:pt>
                <c:pt idx="5861">
                  <c:v>1646.5505905816142</c:v>
                </c:pt>
                <c:pt idx="5862">
                  <c:v>1640.542207202587</c:v>
                </c:pt>
                <c:pt idx="5863">
                  <c:v>1634.5308865892041</c:v>
                </c:pt>
                <c:pt idx="5864">
                  <c:v>1628.5166257218632</c:v>
                </c:pt>
                <c:pt idx="5865">
                  <c:v>1622.4994215763577</c:v>
                </c:pt>
                <c:pt idx="5866">
                  <c:v>1616.4792711238661</c:v>
                </c:pt>
                <c:pt idx="5867">
                  <c:v>1610.4561713309272</c:v>
                </c:pt>
                <c:pt idx="5868">
                  <c:v>1604.4301191594391</c:v>
                </c:pt>
                <c:pt idx="5869">
                  <c:v>1598.4011115666469</c:v>
                </c:pt>
                <c:pt idx="5870">
                  <c:v>1592.3691455051478</c:v>
                </c:pt>
                <c:pt idx="5871">
                  <c:v>1586.3342179228598</c:v>
                </c:pt>
                <c:pt idx="5872">
                  <c:v>1580.2963257630252</c:v>
                </c:pt>
                <c:pt idx="5873">
                  <c:v>1574.2554659642083</c:v>
                </c:pt>
                <c:pt idx="5874">
                  <c:v>1568.2116354602595</c:v>
                </c:pt>
                <c:pt idx="5875">
                  <c:v>1562.1648311803258</c:v>
                </c:pt>
                <c:pt idx="5876">
                  <c:v>1556.1150500488509</c:v>
                </c:pt>
                <c:pt idx="5877">
                  <c:v>1550.062288985537</c:v>
                </c:pt>
                <c:pt idx="5878">
                  <c:v>1544.0065449053579</c:v>
                </c:pt>
                <c:pt idx="5879">
                  <c:v>1537.9478147185359</c:v>
                </c:pt>
                <c:pt idx="5880">
                  <c:v>1531.8860953305521</c:v>
                </c:pt>
                <c:pt idx="5881">
                  <c:v>1525.8213836421021</c:v>
                </c:pt>
                <c:pt idx="5882">
                  <c:v>1519.753676549117</c:v>
                </c:pt>
                <c:pt idx="5883">
                  <c:v>1513.6829709427441</c:v>
                </c:pt>
                <c:pt idx="5884">
                  <c:v>1507.609263709342</c:v>
                </c:pt>
                <c:pt idx="5885">
                  <c:v>1501.5325517304482</c:v>
                </c:pt>
                <c:pt idx="5886">
                  <c:v>1495.4528318827911</c:v>
                </c:pt>
                <c:pt idx="5887">
                  <c:v>1489.370101038297</c:v>
                </c:pt>
                <c:pt idx="5888">
                  <c:v>1483.2843560640249</c:v>
                </c:pt>
                <c:pt idx="5889">
                  <c:v>1477.1955938222131</c:v>
                </c:pt>
                <c:pt idx="5890">
                  <c:v>1471.103811170236</c:v>
                </c:pt>
                <c:pt idx="5891">
                  <c:v>1465.0090049606042</c:v>
                </c:pt>
                <c:pt idx="5892">
                  <c:v>1458.911172040953</c:v>
                </c:pt>
                <c:pt idx="5893">
                  <c:v>1452.8103092540478</c:v>
                </c:pt>
                <c:pt idx="5894">
                  <c:v>1446.7064134377401</c:v>
                </c:pt>
                <c:pt idx="5895">
                  <c:v>1440.59948142499</c:v>
                </c:pt>
                <c:pt idx="5896">
                  <c:v>1434.489510043833</c:v>
                </c:pt>
                <c:pt idx="5897">
                  <c:v>1428.3764961173977</c:v>
                </c:pt>
                <c:pt idx="5898">
                  <c:v>1422.2604364638537</c:v>
                </c:pt>
                <c:pt idx="5899">
                  <c:v>1416.1413278964455</c:v>
                </c:pt>
                <c:pt idx="5900">
                  <c:v>1410.0191672234539</c:v>
                </c:pt>
                <c:pt idx="5901">
                  <c:v>1403.8939512482029</c:v>
                </c:pt>
                <c:pt idx="5902">
                  <c:v>1397.7656767690212</c:v>
                </c:pt>
                <c:pt idx="5903">
                  <c:v>1391.6343405792716</c:v>
                </c:pt>
                <c:pt idx="5904">
                  <c:v>1385.4999394673141</c:v>
                </c:pt>
                <c:pt idx="5905">
                  <c:v>1379.3624702164955</c:v>
                </c:pt>
                <c:pt idx="5906">
                  <c:v>1373.221929605163</c:v>
                </c:pt>
                <c:pt idx="5907">
                  <c:v>1367.078314406612</c:v>
                </c:pt>
                <c:pt idx="5908">
                  <c:v>1360.9316213891182</c:v>
                </c:pt>
                <c:pt idx="5909">
                  <c:v>1354.7818473158989</c:v>
                </c:pt>
                <c:pt idx="5910">
                  <c:v>1348.628988945122</c:v>
                </c:pt>
                <c:pt idx="5911">
                  <c:v>1342.4730430298807</c:v>
                </c:pt>
                <c:pt idx="5912">
                  <c:v>1336.3140063181818</c:v>
                </c:pt>
                <c:pt idx="5913">
                  <c:v>1330.1518755529578</c:v>
                </c:pt>
                <c:pt idx="5914">
                  <c:v>1323.9866474720181</c:v>
                </c:pt>
                <c:pt idx="5915">
                  <c:v>1317.8183188080798</c:v>
                </c:pt>
                <c:pt idx="5916">
                  <c:v>1311.64688628873</c:v>
                </c:pt>
                <c:pt idx="5917">
                  <c:v>1305.4723466364226</c:v>
                </c:pt>
                <c:pt idx="5918">
                  <c:v>1299.2946965684637</c:v>
                </c:pt>
                <c:pt idx="5919">
                  <c:v>1293.1139327970088</c:v>
                </c:pt>
                <c:pt idx="5920">
                  <c:v>1286.9300520290492</c:v>
                </c:pt>
                <c:pt idx="5921">
                  <c:v>1280.7430509664009</c:v>
                </c:pt>
                <c:pt idx="5922">
                  <c:v>1274.5529263056849</c:v>
                </c:pt>
                <c:pt idx="5923">
                  <c:v>1268.359674738334</c:v>
                </c:pt>
                <c:pt idx="5924">
                  <c:v>1262.1632929505688</c:v>
                </c:pt>
                <c:pt idx="5925">
                  <c:v>1255.9637776233869</c:v>
                </c:pt>
                <c:pt idx="5926">
                  <c:v>1249.761125432557</c:v>
                </c:pt>
                <c:pt idx="5927">
                  <c:v>1243.5553330486071</c:v>
                </c:pt>
                <c:pt idx="5928">
                  <c:v>1237.3463971368178</c:v>
                </c:pt>
                <c:pt idx="5929">
                  <c:v>1231.1343143571896</c:v>
                </c:pt>
                <c:pt idx="5930">
                  <c:v>1224.9190813644643</c:v>
                </c:pt>
                <c:pt idx="5931">
                  <c:v>1218.700694808093</c:v>
                </c:pt>
                <c:pt idx="5932">
                  <c:v>1212.4791513322273</c:v>
                </c:pt>
                <c:pt idx="5933">
                  <c:v>1206.2544475757127</c:v>
                </c:pt>
                <c:pt idx="5934">
                  <c:v>1200.0265801720743</c:v>
                </c:pt>
                <c:pt idx="5935">
                  <c:v>1193.7955457495123</c:v>
                </c:pt>
                <c:pt idx="5936">
                  <c:v>1187.5613409308676</c:v>
                </c:pt>
                <c:pt idx="5937">
                  <c:v>1181.3239623336558</c:v>
                </c:pt>
                <c:pt idx="5938">
                  <c:v>1175.0834065699996</c:v>
                </c:pt>
                <c:pt idx="5939">
                  <c:v>1168.8396702466739</c:v>
                </c:pt>
                <c:pt idx="5940">
                  <c:v>1162.592749965035</c:v>
                </c:pt>
                <c:pt idx="5941">
                  <c:v>1156.342642321069</c:v>
                </c:pt>
                <c:pt idx="5942">
                  <c:v>1150.0893439053398</c:v>
                </c:pt>
                <c:pt idx="5943">
                  <c:v>1143.832851302988</c:v>
                </c:pt>
                <c:pt idx="5944">
                  <c:v>1137.573161093726</c:v>
                </c:pt>
                <c:pt idx="5945">
                  <c:v>1131.3102698518157</c:v>
                </c:pt>
                <c:pt idx="5946">
                  <c:v>1125.0441741460779</c:v>
                </c:pt>
                <c:pt idx="5947">
                  <c:v>1118.7748705398437</c:v>
                </c:pt>
                <c:pt idx="5948">
                  <c:v>1112.502355590987</c:v>
                </c:pt>
                <c:pt idx="5949">
                  <c:v>1106.226625851868</c:v>
                </c:pt>
                <c:pt idx="5950">
                  <c:v>1099.9476778693722</c:v>
                </c:pt>
                <c:pt idx="5951">
                  <c:v>1093.665508184851</c:v>
                </c:pt>
                <c:pt idx="5952">
                  <c:v>1087.3801133341328</c:v>
                </c:pt>
                <c:pt idx="5953">
                  <c:v>1081.0914898475128</c:v>
                </c:pt>
                <c:pt idx="5954">
                  <c:v>1074.799634249732</c:v>
                </c:pt>
                <c:pt idx="5955">
                  <c:v>1068.5045430599778</c:v>
                </c:pt>
                <c:pt idx="5956">
                  <c:v>1062.206212791865</c:v>
                </c:pt>
                <c:pt idx="5957">
                  <c:v>1055.9046399534091</c:v>
                </c:pt>
                <c:pt idx="5958">
                  <c:v>1049.5998210470459</c:v>
                </c:pt>
                <c:pt idx="5959">
                  <c:v>1043.291752569588</c:v>
                </c:pt>
                <c:pt idx="5960">
                  <c:v>1036.980431012242</c:v>
                </c:pt>
                <c:pt idx="5961">
                  <c:v>1030.665852860566</c:v>
                </c:pt>
                <c:pt idx="5962">
                  <c:v>1024.3480145944889</c:v>
                </c:pt>
                <c:pt idx="5963">
                  <c:v>1018.0269126882699</c:v>
                </c:pt>
                <c:pt idx="5964">
                  <c:v>1011.70254361051</c:v>
                </c:pt>
                <c:pt idx="5965">
                  <c:v>1005.374903824115</c:v>
                </c:pt>
                <c:pt idx="5966">
                  <c:v>999.0439897863107</c:v>
                </c:pt>
                <c:pt idx="5967">
                  <c:v>992.70979794861728</c:v>
                </c:pt>
                <c:pt idx="5968">
                  <c:v>986.37232475683061</c:v>
                </c:pt>
                <c:pt idx="5969">
                  <c:v>980.03156665101039</c:v>
                </c:pt>
                <c:pt idx="5970">
                  <c:v>973.68752006549039</c:v>
                </c:pt>
                <c:pt idx="5971">
                  <c:v>967.34018142883724</c:v>
                </c:pt>
                <c:pt idx="5972">
                  <c:v>960.9895471638556</c:v>
                </c:pt>
                <c:pt idx="5973">
                  <c:v>954.63561368757644</c:v>
                </c:pt>
                <c:pt idx="5974">
                  <c:v>948.27837741121789</c:v>
                </c:pt>
                <c:pt idx="5975">
                  <c:v>941.9178347402194</c:v>
                </c:pt>
                <c:pt idx="5976">
                  <c:v>935.55398207419432</c:v>
                </c:pt>
                <c:pt idx="5977">
                  <c:v>929.18681580691191</c:v>
                </c:pt>
                <c:pt idx="5978">
                  <c:v>922.81633232632169</c:v>
                </c:pt>
                <c:pt idx="5979">
                  <c:v>916.44252801450762</c:v>
                </c:pt>
                <c:pt idx="5980">
                  <c:v>910.06539924768754</c:v>
                </c:pt>
                <c:pt idx="5981">
                  <c:v>903.68494239619781</c:v>
                </c:pt>
                <c:pt idx="5982">
                  <c:v>897.30115382447889</c:v>
                </c:pt>
                <c:pt idx="5983">
                  <c:v>890.91402989108246</c:v>
                </c:pt>
                <c:pt idx="5984">
                  <c:v>884.52356694862112</c:v>
                </c:pt>
                <c:pt idx="5985">
                  <c:v>878.12976134378914</c:v>
                </c:pt>
                <c:pt idx="5986">
                  <c:v>871.73260941733304</c:v>
                </c:pt>
                <c:pt idx="5987">
                  <c:v>865.33210750404749</c:v>
                </c:pt>
                <c:pt idx="5988">
                  <c:v>858.92825193274621</c:v>
                </c:pt>
                <c:pt idx="5989">
                  <c:v>852.52103902627289</c:v>
                </c:pt>
                <c:pt idx="5990">
                  <c:v>846.11046510146832</c:v>
                </c:pt>
                <c:pt idx="5991">
                  <c:v>839.69652646916802</c:v>
                </c:pt>
                <c:pt idx="5992">
                  <c:v>833.27921943417823</c:v>
                </c:pt>
                <c:pt idx="5993">
                  <c:v>826.85854029528127</c:v>
                </c:pt>
                <c:pt idx="5994">
                  <c:v>820.43448534520576</c:v>
                </c:pt>
                <c:pt idx="5995">
                  <c:v>814.0070508706267</c:v>
                </c:pt>
                <c:pt idx="5996">
                  <c:v>807.57623315212913</c:v>
                </c:pt>
                <c:pt idx="5997">
                  <c:v>801.14202846422972</c:v>
                </c:pt>
                <c:pt idx="5998">
                  <c:v>794.70443307532719</c:v>
                </c:pt>
                <c:pt idx="5999">
                  <c:v>788.26344324771355</c:v>
                </c:pt>
                <c:pt idx="6000">
                  <c:v>781.81905523755643</c:v>
                </c:pt>
                <c:pt idx="6001">
                  <c:v>775.37126529488148</c:v>
                </c:pt>
                <c:pt idx="6002">
                  <c:v>768.92006966355257</c:v>
                </c:pt>
                <c:pt idx="6003">
                  <c:v>762.46546458127693</c:v>
                </c:pt>
                <c:pt idx="6004">
                  <c:v>756.00744627957113</c:v>
                </c:pt>
                <c:pt idx="6005">
                  <c:v>749.54601098376577</c:v>
                </c:pt>
                <c:pt idx="6006">
                  <c:v>743.0811549129794</c:v>
                </c:pt>
                <c:pt idx="6007">
                  <c:v>736.61287428010121</c:v>
                </c:pt>
                <c:pt idx="6008">
                  <c:v>730.1411652917958</c:v>
                </c:pt>
                <c:pt idx="6009">
                  <c:v>723.666024148475</c:v>
                </c:pt>
                <c:pt idx="6010">
                  <c:v>717.18744704428548</c:v>
                </c:pt>
                <c:pt idx="6011">
                  <c:v>710.70543016710531</c:v>
                </c:pt>
                <c:pt idx="6012">
                  <c:v>704.21996969850443</c:v>
                </c:pt>
                <c:pt idx="6013">
                  <c:v>697.73106181376716</c:v>
                </c:pt>
                <c:pt idx="6014">
                  <c:v>691.23870268185055</c:v>
                </c:pt>
                <c:pt idx="6015">
                  <c:v>684.74288846537456</c:v>
                </c:pt>
                <c:pt idx="6016">
                  <c:v>678.24361532063278</c:v>
                </c:pt>
                <c:pt idx="6017">
                  <c:v>671.74087939753372</c:v>
                </c:pt>
                <c:pt idx="6018">
                  <c:v>665.23467683962747</c:v>
                </c:pt>
                <c:pt idx="6019">
                  <c:v>658.72500378407483</c:v>
                </c:pt>
                <c:pt idx="6020">
                  <c:v>652.21185636163159</c:v>
                </c:pt>
                <c:pt idx="6021">
                  <c:v>645.69523069662694</c:v>
                </c:pt>
                <c:pt idx="6022">
                  <c:v>639.17512290698153</c:v>
                </c:pt>
                <c:pt idx="6023">
                  <c:v>632.6515291041577</c:v>
                </c:pt>
                <c:pt idx="6024">
                  <c:v>626.12444539315777</c:v>
                </c:pt>
                <c:pt idx="6025">
                  <c:v>619.59386787251424</c:v>
                </c:pt>
                <c:pt idx="6026">
                  <c:v>613.05979263427434</c:v>
                </c:pt>
                <c:pt idx="6027">
                  <c:v>606.52221576397994</c:v>
                </c:pt>
                <c:pt idx="6028">
                  <c:v>599.98113334064703</c:v>
                </c:pt>
                <c:pt idx="6029">
                  <c:v>593.43654143678577</c:v>
                </c:pt>
                <c:pt idx="6030">
                  <c:v>586.88843611833363</c:v>
                </c:pt>
                <c:pt idx="6031">
                  <c:v>580.33681344468278</c:v>
                </c:pt>
                <c:pt idx="6032">
                  <c:v>573.78166946865178</c:v>
                </c:pt>
                <c:pt idx="6033">
                  <c:v>567.22300023646324</c:v>
                </c:pt>
                <c:pt idx="6034">
                  <c:v>560.66080178774052</c:v>
                </c:pt>
                <c:pt idx="6035">
                  <c:v>554.09507015548309</c:v>
                </c:pt>
                <c:pt idx="6036">
                  <c:v>547.52580136606423</c:v>
                </c:pt>
                <c:pt idx="6037">
                  <c:v>540.95299143920772</c:v>
                </c:pt>
                <c:pt idx="6038">
                  <c:v>534.37663638797301</c:v>
                </c:pt>
                <c:pt idx="6039">
                  <c:v>527.79673221873622</c:v>
                </c:pt>
                <c:pt idx="6040">
                  <c:v>521.21327493118963</c:v>
                </c:pt>
                <c:pt idx="6041">
                  <c:v>514.62626051831103</c:v>
                </c:pt>
                <c:pt idx="6042">
                  <c:v>508.03568496636581</c:v>
                </c:pt>
                <c:pt idx="6043">
                  <c:v>501.4415442548742</c:v>
                </c:pt>
                <c:pt idx="6044">
                  <c:v>494.84383435659396</c:v>
                </c:pt>
                <c:pt idx="6045">
                  <c:v>488.24255123753761</c:v>
                </c:pt>
                <c:pt idx="6046">
                  <c:v>481.63769085691825</c:v>
                </c:pt>
                <c:pt idx="6047">
                  <c:v>475.02924916715352</c:v>
                </c:pt>
                <c:pt idx="6048">
                  <c:v>468.41722211385064</c:v>
                </c:pt>
                <c:pt idx="6049">
                  <c:v>461.80160563578841</c:v>
                </c:pt>
                <c:pt idx="6050">
                  <c:v>455.18239566489865</c:v>
                </c:pt>
                <c:pt idx="6051">
                  <c:v>448.55958812625255</c:v>
                </c:pt>
                <c:pt idx="6052">
                  <c:v>441.93317893805209</c:v>
                </c:pt>
                <c:pt idx="6053">
                  <c:v>435.30316401160599</c:v>
                </c:pt>
                <c:pt idx="6054">
                  <c:v>428.66953925132111</c:v>
                </c:pt>
                <c:pt idx="6055">
                  <c:v>422.0323005546706</c:v>
                </c:pt>
                <c:pt idx="6056">
                  <c:v>415.39144381220092</c:v>
                </c:pt>
                <c:pt idx="6057">
                  <c:v>408.74696490750642</c:v>
                </c:pt>
                <c:pt idx="6058">
                  <c:v>402.0988597172144</c:v>
                </c:pt>
                <c:pt idx="6059">
                  <c:v>395.44712411095685</c:v>
                </c:pt>
                <c:pt idx="6060">
                  <c:v>388.79175395137997</c:v>
                </c:pt>
                <c:pt idx="6061">
                  <c:v>382.13274509410627</c:v>
                </c:pt>
                <c:pt idx="6062">
                  <c:v>375.47009338772472</c:v>
                </c:pt>
                <c:pt idx="6063">
                  <c:v>368.80379467378958</c:v>
                </c:pt>
                <c:pt idx="6064">
                  <c:v>362.13384478677466</c:v>
                </c:pt>
                <c:pt idx="6065">
                  <c:v>355.46023955408594</c:v>
                </c:pt>
                <c:pt idx="6066">
                  <c:v>348.78297479603862</c:v>
                </c:pt>
                <c:pt idx="6067">
                  <c:v>342.10204632581377</c:v>
                </c:pt>
                <c:pt idx="6068">
                  <c:v>335.41744994949471</c:v>
                </c:pt>
                <c:pt idx="6069">
                  <c:v>328.72918146600199</c:v>
                </c:pt>
                <c:pt idx="6070">
                  <c:v>322.03723666709976</c:v>
                </c:pt>
                <c:pt idx="6071">
                  <c:v>315.34161133737871</c:v>
                </c:pt>
                <c:pt idx="6072">
                  <c:v>308.64230125423637</c:v>
                </c:pt>
                <c:pt idx="6073">
                  <c:v>301.93930218785681</c:v>
                </c:pt>
                <c:pt idx="6074">
                  <c:v>295.23260990120241</c:v>
                </c:pt>
                <c:pt idx="6075">
                  <c:v>288.52222015000012</c:v>
                </c:pt>
                <c:pt idx="6076">
                  <c:v>281.80812868270726</c:v>
                </c:pt>
                <c:pt idx="6077">
                  <c:v>275.09033124050961</c:v>
                </c:pt>
                <c:pt idx="6078">
                  <c:v>268.36882355731365</c:v>
                </c:pt>
                <c:pt idx="6079">
                  <c:v>261.64360135969758</c:v>
                </c:pt>
                <c:pt idx="6080">
                  <c:v>254.91466036692867</c:v>
                </c:pt>
                <c:pt idx="6081">
                  <c:v>248.18199629093581</c:v>
                </c:pt>
                <c:pt idx="6082">
                  <c:v>241.44560483626987</c:v>
                </c:pt>
                <c:pt idx="6083">
                  <c:v>234.70548170012987</c:v>
                </c:pt>
                <c:pt idx="6084">
                  <c:v>227.9616225723112</c:v>
                </c:pt>
                <c:pt idx="6085">
                  <c:v>221.21402313520227</c:v>
                </c:pt>
                <c:pt idx="6086">
                  <c:v>214.4626790637594</c:v>
                </c:pt>
                <c:pt idx="6087">
                  <c:v>207.70758602550998</c:v>
                </c:pt>
                <c:pt idx="6088">
                  <c:v>200.94873968050521</c:v>
                </c:pt>
                <c:pt idx="6089">
                  <c:v>194.18613568133509</c:v>
                </c:pt>
                <c:pt idx="6090">
                  <c:v>187.41976967309168</c:v>
                </c:pt>
                <c:pt idx="6091">
                  <c:v>180.64963729333607</c:v>
                </c:pt>
                <c:pt idx="6092">
                  <c:v>173.8757341721321</c:v>
                </c:pt>
                <c:pt idx="6093">
                  <c:v>167.09805593197228</c:v>
                </c:pt>
                <c:pt idx="6094">
                  <c:v>160.31659818779741</c:v>
                </c:pt>
                <c:pt idx="6095">
                  <c:v>153.53135654696962</c:v>
                </c:pt>
                <c:pt idx="6096">
                  <c:v>146.74232660924099</c:v>
                </c:pt>
                <c:pt idx="6097">
                  <c:v>139.94950396675625</c:v>
                </c:pt>
                <c:pt idx="6098">
                  <c:v>133.1528842040243</c:v>
                </c:pt>
                <c:pt idx="6099">
                  <c:v>126.35246289790668</c:v>
                </c:pt>
                <c:pt idx="6100">
                  <c:v>119.54823561759621</c:v>
                </c:pt>
                <c:pt idx="6101">
                  <c:v>112.7401979245878</c:v>
                </c:pt>
                <c:pt idx="6102">
                  <c:v>105.92834537268938</c:v>
                </c:pt>
                <c:pt idx="6103">
                  <c:v>99.11267350796696</c:v>
                </c:pt>
                <c:pt idx="6104">
                  <c:v>92.293177868770712</c:v>
                </c:pt>
                <c:pt idx="6105">
                  <c:v>85.469853985669047</c:v>
                </c:pt>
                <c:pt idx="6106">
                  <c:v>78.642697381470498</c:v>
                </c:pt>
                <c:pt idx="6107">
                  <c:v>71.811703571183898</c:v>
                </c:pt>
                <c:pt idx="6108">
                  <c:v>64.97686806200727</c:v>
                </c:pt>
                <c:pt idx="6109">
                  <c:v>58.138186353306075</c:v>
                </c:pt>
                <c:pt idx="6110">
                  <c:v>51.29565393659869</c:v>
                </c:pt>
                <c:pt idx="6111">
                  <c:v>44.449266295538102</c:v>
                </c:pt>
                <c:pt idx="6112">
                  <c:v>37.599018905886631</c:v>
                </c:pt>
                <c:pt idx="6113">
                  <c:v>30.744907235508439</c:v>
                </c:pt>
                <c:pt idx="6114">
                  <c:v>23.886926744351509</c:v>
                </c:pt>
                <c:pt idx="6115">
                  <c:v>17.025072884418481</c:v>
                </c:pt>
                <c:pt idx="6116">
                  <c:v>10.159341099744783</c:v>
                </c:pt>
                <c:pt idx="6117">
                  <c:v>3.2897268264023309</c:v>
                </c:pt>
                <c:pt idx="6118">
                  <c:v>-3.5837745075405119</c:v>
                </c:pt>
              </c:numCache>
            </c:numRef>
          </c:xVal>
          <c:yVal>
            <c:numRef>
              <c:f>'Без погрешностей'!$H$2:$H$6120</c:f>
              <c:numCache>
                <c:formatCode>General</c:formatCode>
                <c:ptCount val="6119"/>
                <c:pt idx="0">
                  <c:v>378.78992262546478</c:v>
                </c:pt>
                <c:pt idx="1">
                  <c:v>378.67823366352332</c:v>
                </c:pt>
                <c:pt idx="2">
                  <c:v>378.56655659531634</c:v>
                </c:pt>
                <c:pt idx="3">
                  <c:v>378.45489142373032</c:v>
                </c:pt>
                <c:pt idx="4">
                  <c:v>378.34323815165135</c:v>
                </c:pt>
                <c:pt idx="5">
                  <c:v>378.23159678196561</c:v>
                </c:pt>
                <c:pt idx="6">
                  <c:v>378.11996731755903</c:v>
                </c:pt>
                <c:pt idx="7">
                  <c:v>378.00834976131677</c:v>
                </c:pt>
                <c:pt idx="8">
                  <c:v>377.89674411612447</c:v>
                </c:pt>
                <c:pt idx="9">
                  <c:v>377.78515038486722</c:v>
                </c:pt>
                <c:pt idx="10">
                  <c:v>377.67356857042967</c:v>
                </c:pt>
                <c:pt idx="11">
                  <c:v>377.5619986756966</c:v>
                </c:pt>
                <c:pt idx="12">
                  <c:v>377.45044070355232</c:v>
                </c:pt>
                <c:pt idx="13">
                  <c:v>377.33889465688083</c:v>
                </c:pt>
                <c:pt idx="14">
                  <c:v>377.2273605385663</c:v>
                </c:pt>
                <c:pt idx="15">
                  <c:v>377.11583835149219</c:v>
                </c:pt>
                <c:pt idx="16">
                  <c:v>377.00432809854198</c:v>
                </c:pt>
                <c:pt idx="17">
                  <c:v>376.89282978259882</c:v>
                </c:pt>
                <c:pt idx="18">
                  <c:v>376.78134340654583</c:v>
                </c:pt>
                <c:pt idx="19">
                  <c:v>376.66986897326564</c:v>
                </c:pt>
                <c:pt idx="20">
                  <c:v>376.55840648564049</c:v>
                </c:pt>
                <c:pt idx="21">
                  <c:v>376.44695594655281</c:v>
                </c:pt>
                <c:pt idx="22">
                  <c:v>376.33551735888454</c:v>
                </c:pt>
                <c:pt idx="23">
                  <c:v>376.22409072551761</c:v>
                </c:pt>
                <c:pt idx="24">
                  <c:v>376.11267604933317</c:v>
                </c:pt>
                <c:pt idx="25">
                  <c:v>376.00127333321262</c:v>
                </c:pt>
                <c:pt idx="26">
                  <c:v>375.88988258003707</c:v>
                </c:pt>
                <c:pt idx="27">
                  <c:v>375.77850379268676</c:v>
                </c:pt>
                <c:pt idx="28">
                  <c:v>375.66713697404322</c:v>
                </c:pt>
                <c:pt idx="29">
                  <c:v>375.55578212698578</c:v>
                </c:pt>
                <c:pt idx="30">
                  <c:v>375.44443925439487</c:v>
                </c:pt>
                <c:pt idx="31">
                  <c:v>375.33310835915029</c:v>
                </c:pt>
                <c:pt idx="32">
                  <c:v>375.22178944413156</c:v>
                </c:pt>
                <c:pt idx="33">
                  <c:v>375.1104825122178</c:v>
                </c:pt>
                <c:pt idx="34">
                  <c:v>374.99918756628813</c:v>
                </c:pt>
                <c:pt idx="35">
                  <c:v>374.88790460922166</c:v>
                </c:pt>
                <c:pt idx="36">
                  <c:v>374.77663364389628</c:v>
                </c:pt>
                <c:pt idx="37">
                  <c:v>374.66537467319091</c:v>
                </c:pt>
                <c:pt idx="38">
                  <c:v>374.55412769998327</c:v>
                </c:pt>
                <c:pt idx="39">
                  <c:v>374.44289272715127</c:v>
                </c:pt>
                <c:pt idx="40">
                  <c:v>374.33166975757206</c:v>
                </c:pt>
                <c:pt idx="41">
                  <c:v>374.22045879412366</c:v>
                </c:pt>
                <c:pt idx="42">
                  <c:v>374.10925983968258</c:v>
                </c:pt>
                <c:pt idx="43">
                  <c:v>373.99807289712567</c:v>
                </c:pt>
                <c:pt idx="44">
                  <c:v>373.88689796932965</c:v>
                </c:pt>
                <c:pt idx="45">
                  <c:v>373.7757350591707</c:v>
                </c:pt>
                <c:pt idx="46">
                  <c:v>373.66458416952486</c:v>
                </c:pt>
                <c:pt idx="47">
                  <c:v>373.55344530326778</c:v>
                </c:pt>
                <c:pt idx="48">
                  <c:v>373.442318463275</c:v>
                </c:pt>
                <c:pt idx="49">
                  <c:v>373.33120365242206</c:v>
                </c:pt>
                <c:pt idx="50">
                  <c:v>373.22010087358365</c:v>
                </c:pt>
                <c:pt idx="51">
                  <c:v>373.10901012963478</c:v>
                </c:pt>
                <c:pt idx="52">
                  <c:v>372.99793142344959</c:v>
                </c:pt>
                <c:pt idx="53">
                  <c:v>372.88686475790252</c:v>
                </c:pt>
                <c:pt idx="54">
                  <c:v>372.7758101358678</c:v>
                </c:pt>
                <c:pt idx="55">
                  <c:v>372.66476756021865</c:v>
                </c:pt>
                <c:pt idx="56">
                  <c:v>372.55373703382895</c:v>
                </c:pt>
                <c:pt idx="57">
                  <c:v>372.44271855957152</c:v>
                </c:pt>
                <c:pt idx="58">
                  <c:v>372.33171214031967</c:v>
                </c:pt>
                <c:pt idx="59">
                  <c:v>372.22071777894587</c:v>
                </c:pt>
                <c:pt idx="60">
                  <c:v>372.10973547832276</c:v>
                </c:pt>
                <c:pt idx="61">
                  <c:v>371.99876524132219</c:v>
                </c:pt>
                <c:pt idx="62">
                  <c:v>371.88780707081634</c:v>
                </c:pt>
                <c:pt idx="63">
                  <c:v>371.77686096967659</c:v>
                </c:pt>
                <c:pt idx="64">
                  <c:v>371.66592694077463</c:v>
                </c:pt>
                <c:pt idx="65">
                  <c:v>371.55500498698109</c:v>
                </c:pt>
                <c:pt idx="66">
                  <c:v>371.44409511116731</c:v>
                </c:pt>
                <c:pt idx="67">
                  <c:v>371.33319731620361</c:v>
                </c:pt>
                <c:pt idx="68">
                  <c:v>371.2223116049604</c:v>
                </c:pt>
                <c:pt idx="69">
                  <c:v>371.11143798030764</c:v>
                </c:pt>
                <c:pt idx="70">
                  <c:v>371.0005764451152</c:v>
                </c:pt>
                <c:pt idx="71">
                  <c:v>370.88972700225253</c:v>
                </c:pt>
                <c:pt idx="72">
                  <c:v>370.77888965458902</c:v>
                </c:pt>
                <c:pt idx="73">
                  <c:v>370.66806440499357</c:v>
                </c:pt>
                <c:pt idx="74">
                  <c:v>370.55725125633472</c:v>
                </c:pt>
                <c:pt idx="75">
                  <c:v>370.44645021148125</c:v>
                </c:pt>
                <c:pt idx="76">
                  <c:v>370.33566127330124</c:v>
                </c:pt>
                <c:pt idx="77">
                  <c:v>370.22488444466251</c:v>
                </c:pt>
                <c:pt idx="78">
                  <c:v>370.11411972843263</c:v>
                </c:pt>
                <c:pt idx="79">
                  <c:v>370.00336712747907</c:v>
                </c:pt>
                <c:pt idx="80">
                  <c:v>369.89262664466912</c:v>
                </c:pt>
                <c:pt idx="81">
                  <c:v>369.78189828286912</c:v>
                </c:pt>
                <c:pt idx="82">
                  <c:v>369.67118204494625</c:v>
                </c:pt>
                <c:pt idx="83">
                  <c:v>369.56047793376644</c:v>
                </c:pt>
                <c:pt idx="84">
                  <c:v>369.44978595219555</c:v>
                </c:pt>
                <c:pt idx="85">
                  <c:v>369.33910610309965</c:v>
                </c:pt>
                <c:pt idx="86">
                  <c:v>369.22843838934409</c:v>
                </c:pt>
                <c:pt idx="87">
                  <c:v>369.11778281379418</c:v>
                </c:pt>
                <c:pt idx="88">
                  <c:v>369.00713937931437</c:v>
                </c:pt>
                <c:pt idx="89">
                  <c:v>368.89650808876985</c:v>
                </c:pt>
                <c:pt idx="90">
                  <c:v>368.78588894502474</c:v>
                </c:pt>
                <c:pt idx="91">
                  <c:v>368.67528195094332</c:v>
                </c:pt>
                <c:pt idx="92">
                  <c:v>368.56468710938907</c:v>
                </c:pt>
                <c:pt idx="93">
                  <c:v>368.45410442322566</c:v>
                </c:pt>
                <c:pt idx="94">
                  <c:v>368.34353389531657</c:v>
                </c:pt>
                <c:pt idx="95">
                  <c:v>368.23297552852426</c:v>
                </c:pt>
                <c:pt idx="96">
                  <c:v>368.12242932571223</c:v>
                </c:pt>
                <c:pt idx="97">
                  <c:v>368.01189528974231</c:v>
                </c:pt>
                <c:pt idx="98">
                  <c:v>367.90137342347663</c:v>
                </c:pt>
                <c:pt idx="99">
                  <c:v>367.7908637297773</c:v>
                </c:pt>
                <c:pt idx="100">
                  <c:v>367.68036621150583</c:v>
                </c:pt>
                <c:pt idx="101">
                  <c:v>367.56988087152348</c:v>
                </c:pt>
                <c:pt idx="102">
                  <c:v>367.45940771269119</c:v>
                </c:pt>
                <c:pt idx="103">
                  <c:v>367.34894673786988</c:v>
                </c:pt>
                <c:pt idx="104">
                  <c:v>367.2384979499198</c:v>
                </c:pt>
                <c:pt idx="105">
                  <c:v>367.12806135170138</c:v>
                </c:pt>
                <c:pt idx="106">
                  <c:v>367.01763694607428</c:v>
                </c:pt>
                <c:pt idx="107">
                  <c:v>366.9072247358983</c:v>
                </c:pt>
                <c:pt idx="108">
                  <c:v>366.7968247240326</c:v>
                </c:pt>
                <c:pt idx="109">
                  <c:v>366.68643691333631</c:v>
                </c:pt>
                <c:pt idx="110">
                  <c:v>366.57606130666801</c:v>
                </c:pt>
                <c:pt idx="111">
                  <c:v>366.46569790688619</c:v>
                </c:pt>
                <c:pt idx="112">
                  <c:v>366.35534671684928</c:v>
                </c:pt>
                <c:pt idx="113">
                  <c:v>366.24500773941497</c:v>
                </c:pt>
                <c:pt idx="114">
                  <c:v>366.13468097744078</c:v>
                </c:pt>
                <c:pt idx="115">
                  <c:v>366.02436643378428</c:v>
                </c:pt>
                <c:pt idx="116">
                  <c:v>365.91406411130231</c:v>
                </c:pt>
                <c:pt idx="117">
                  <c:v>365.80377401285165</c:v>
                </c:pt>
                <c:pt idx="118">
                  <c:v>365.69349614128856</c:v>
                </c:pt>
                <c:pt idx="119">
                  <c:v>365.58323049946949</c:v>
                </c:pt>
                <c:pt idx="120">
                  <c:v>365.4729770902502</c:v>
                </c:pt>
                <c:pt idx="121">
                  <c:v>365.36273591648609</c:v>
                </c:pt>
                <c:pt idx="122">
                  <c:v>365.25250698103275</c:v>
                </c:pt>
                <c:pt idx="123">
                  <c:v>365.14229028674504</c:v>
                </c:pt>
                <c:pt idx="124">
                  <c:v>365.03208583647739</c:v>
                </c:pt>
                <c:pt idx="125">
                  <c:v>364.92189363308461</c:v>
                </c:pt>
                <c:pt idx="126">
                  <c:v>364.81171367942062</c:v>
                </c:pt>
                <c:pt idx="127">
                  <c:v>364.70154597833897</c:v>
                </c:pt>
                <c:pt idx="128">
                  <c:v>364.59139053269371</c:v>
                </c:pt>
                <c:pt idx="129">
                  <c:v>364.48124734533786</c:v>
                </c:pt>
                <c:pt idx="130">
                  <c:v>364.37111641912406</c:v>
                </c:pt>
                <c:pt idx="131">
                  <c:v>364.26099775690545</c:v>
                </c:pt>
                <c:pt idx="132">
                  <c:v>364.15089136153404</c:v>
                </c:pt>
                <c:pt idx="133">
                  <c:v>364.04079723586187</c:v>
                </c:pt>
                <c:pt idx="134">
                  <c:v>363.93071538274052</c:v>
                </c:pt>
                <c:pt idx="135">
                  <c:v>363.82064580502202</c:v>
                </c:pt>
                <c:pt idx="136">
                  <c:v>363.71058850555698</c:v>
                </c:pt>
                <c:pt idx="137">
                  <c:v>363.60054348719626</c:v>
                </c:pt>
                <c:pt idx="138">
                  <c:v>363.4905107527905</c:v>
                </c:pt>
                <c:pt idx="139">
                  <c:v>363.38049030519028</c:v>
                </c:pt>
                <c:pt idx="140">
                  <c:v>363.2704821472451</c:v>
                </c:pt>
                <c:pt idx="141">
                  <c:v>363.16048628180482</c:v>
                </c:pt>
                <c:pt idx="142">
                  <c:v>363.05050271171865</c:v>
                </c:pt>
                <c:pt idx="143">
                  <c:v>362.94053143983575</c:v>
                </c:pt>
                <c:pt idx="144">
                  <c:v>362.83057246900461</c:v>
                </c:pt>
                <c:pt idx="145">
                  <c:v>362.72062580207404</c:v>
                </c:pt>
                <c:pt idx="146">
                  <c:v>362.61069144189196</c:v>
                </c:pt>
                <c:pt idx="147">
                  <c:v>362.50076939130633</c:v>
                </c:pt>
                <c:pt idx="148">
                  <c:v>362.3908596531644</c:v>
                </c:pt>
                <c:pt idx="149">
                  <c:v>362.28096223031366</c:v>
                </c:pt>
                <c:pt idx="150">
                  <c:v>362.17107712560079</c:v>
                </c:pt>
                <c:pt idx="151">
                  <c:v>362.06120434187255</c:v>
                </c:pt>
                <c:pt idx="152">
                  <c:v>361.95134388197522</c:v>
                </c:pt>
                <c:pt idx="153">
                  <c:v>361.84149574875482</c:v>
                </c:pt>
                <c:pt idx="154">
                  <c:v>361.73165994505689</c:v>
                </c:pt>
                <c:pt idx="155">
                  <c:v>361.62183647372711</c:v>
                </c:pt>
                <c:pt idx="156">
                  <c:v>361.51202533761011</c:v>
                </c:pt>
                <c:pt idx="157">
                  <c:v>361.40222653955107</c:v>
                </c:pt>
                <c:pt idx="158">
                  <c:v>361.29244008239397</c:v>
                </c:pt>
                <c:pt idx="159">
                  <c:v>361.18266596898326</c:v>
                </c:pt>
                <c:pt idx="160">
                  <c:v>361.07290420216282</c:v>
                </c:pt>
                <c:pt idx="161">
                  <c:v>360.96315478477607</c:v>
                </c:pt>
                <c:pt idx="162">
                  <c:v>360.85341771966625</c:v>
                </c:pt>
                <c:pt idx="163">
                  <c:v>360.74369300967612</c:v>
                </c:pt>
                <c:pt idx="164">
                  <c:v>360.63398065764841</c:v>
                </c:pt>
                <c:pt idx="165">
                  <c:v>360.52428066642534</c:v>
                </c:pt>
                <c:pt idx="166">
                  <c:v>360.41459303884858</c:v>
                </c:pt>
                <c:pt idx="167">
                  <c:v>360.30491777776035</c:v>
                </c:pt>
                <c:pt idx="168">
                  <c:v>360.19525488600152</c:v>
                </c:pt>
                <c:pt idx="169">
                  <c:v>360.08560436641318</c:v>
                </c:pt>
                <c:pt idx="170">
                  <c:v>359.97596622183607</c:v>
                </c:pt>
                <c:pt idx="171">
                  <c:v>359.86634045511062</c:v>
                </c:pt>
                <c:pt idx="172">
                  <c:v>359.75672706907699</c:v>
                </c:pt>
                <c:pt idx="173">
                  <c:v>359.64712606657451</c:v>
                </c:pt>
                <c:pt idx="174">
                  <c:v>359.53753745044304</c:v>
                </c:pt>
                <c:pt idx="175">
                  <c:v>359.42796122352155</c:v>
                </c:pt>
                <c:pt idx="176">
                  <c:v>359.31839738864869</c:v>
                </c:pt>
                <c:pt idx="177">
                  <c:v>359.20884594866305</c:v>
                </c:pt>
                <c:pt idx="178">
                  <c:v>359.09930690640266</c:v>
                </c:pt>
                <c:pt idx="179">
                  <c:v>358.98978026470564</c:v>
                </c:pt>
                <c:pt idx="180">
                  <c:v>358.88026602640917</c:v>
                </c:pt>
                <c:pt idx="181">
                  <c:v>358.77076419435076</c:v>
                </c:pt>
                <c:pt idx="182">
                  <c:v>358.66127477136695</c:v>
                </c:pt>
                <c:pt idx="183">
                  <c:v>358.55179776029428</c:v>
                </c:pt>
                <c:pt idx="184">
                  <c:v>358.44233316396941</c:v>
                </c:pt>
                <c:pt idx="185">
                  <c:v>358.33288098522775</c:v>
                </c:pt>
                <c:pt idx="186">
                  <c:v>358.22344122690509</c:v>
                </c:pt>
                <c:pt idx="187">
                  <c:v>358.11401389183681</c:v>
                </c:pt>
                <c:pt idx="188">
                  <c:v>358.00459898285749</c:v>
                </c:pt>
                <c:pt idx="189">
                  <c:v>357.89519650280192</c:v>
                </c:pt>
                <c:pt idx="190">
                  <c:v>357.78580645450444</c:v>
                </c:pt>
                <c:pt idx="191">
                  <c:v>357.67642884079902</c:v>
                </c:pt>
                <c:pt idx="192">
                  <c:v>357.56706366451925</c:v>
                </c:pt>
                <c:pt idx="193">
                  <c:v>357.45771092849816</c:v>
                </c:pt>
                <c:pt idx="194">
                  <c:v>357.34837063556915</c:v>
                </c:pt>
                <c:pt idx="195">
                  <c:v>357.23904278856446</c:v>
                </c:pt>
                <c:pt idx="196">
                  <c:v>357.12972739031676</c:v>
                </c:pt>
                <c:pt idx="197">
                  <c:v>357.02042444365765</c:v>
                </c:pt>
                <c:pt idx="198">
                  <c:v>356.911133951419</c:v>
                </c:pt>
                <c:pt idx="199">
                  <c:v>356.80185591643232</c:v>
                </c:pt>
                <c:pt idx="200">
                  <c:v>356.69259034152839</c:v>
                </c:pt>
                <c:pt idx="201">
                  <c:v>356.58333722953785</c:v>
                </c:pt>
                <c:pt idx="202">
                  <c:v>356.4740965832911</c:v>
                </c:pt>
                <c:pt idx="203">
                  <c:v>356.36486840561798</c:v>
                </c:pt>
                <c:pt idx="204">
                  <c:v>356.2556526993485</c:v>
                </c:pt>
                <c:pt idx="205">
                  <c:v>356.14644946731158</c:v>
                </c:pt>
                <c:pt idx="206">
                  <c:v>356.03725871233632</c:v>
                </c:pt>
                <c:pt idx="207">
                  <c:v>355.92808043725165</c:v>
                </c:pt>
                <c:pt idx="208">
                  <c:v>355.81891464488575</c:v>
                </c:pt>
                <c:pt idx="209">
                  <c:v>355.70976133806664</c:v>
                </c:pt>
                <c:pt idx="210">
                  <c:v>355.60062051962177</c:v>
                </c:pt>
                <c:pt idx="211">
                  <c:v>355.49149219237859</c:v>
                </c:pt>
                <c:pt idx="212">
                  <c:v>355.3823763591642</c:v>
                </c:pt>
                <c:pt idx="213">
                  <c:v>355.2732730228052</c:v>
                </c:pt>
                <c:pt idx="214">
                  <c:v>355.16418218612785</c:v>
                </c:pt>
                <c:pt idx="215">
                  <c:v>355.05510385195811</c:v>
                </c:pt>
                <c:pt idx="216">
                  <c:v>354.94603802312167</c:v>
                </c:pt>
                <c:pt idx="217">
                  <c:v>354.83698470244371</c:v>
                </c:pt>
                <c:pt idx="218">
                  <c:v>354.72794389274952</c:v>
                </c:pt>
                <c:pt idx="219">
                  <c:v>354.6189155968633</c:v>
                </c:pt>
                <c:pt idx="220">
                  <c:v>354.50989981760961</c:v>
                </c:pt>
                <c:pt idx="221">
                  <c:v>354.40089655781219</c:v>
                </c:pt>
                <c:pt idx="222">
                  <c:v>354.29190582029469</c:v>
                </c:pt>
                <c:pt idx="223">
                  <c:v>354.18292760788057</c:v>
                </c:pt>
                <c:pt idx="224">
                  <c:v>354.07396192339252</c:v>
                </c:pt>
                <c:pt idx="225">
                  <c:v>353.96500876965302</c:v>
                </c:pt>
                <c:pt idx="226">
                  <c:v>353.8560681494846</c:v>
                </c:pt>
                <c:pt idx="227">
                  <c:v>353.74714006570895</c:v>
                </c:pt>
                <c:pt idx="228">
                  <c:v>353.63822452114749</c:v>
                </c:pt>
                <c:pt idx="229">
                  <c:v>353.52932151862166</c:v>
                </c:pt>
                <c:pt idx="230">
                  <c:v>353.42043106095213</c:v>
                </c:pt>
                <c:pt idx="231">
                  <c:v>353.31155315095953</c:v>
                </c:pt>
                <c:pt idx="232">
                  <c:v>353.20268779146397</c:v>
                </c:pt>
                <c:pt idx="233">
                  <c:v>353.09383498528507</c:v>
                </c:pt>
                <c:pt idx="234">
                  <c:v>352.98499473524242</c:v>
                </c:pt>
                <c:pt idx="235">
                  <c:v>352.87616704415535</c:v>
                </c:pt>
                <c:pt idx="236">
                  <c:v>352.76735191484227</c:v>
                </c:pt>
                <c:pt idx="237">
                  <c:v>352.65854935012192</c:v>
                </c:pt>
                <c:pt idx="238">
                  <c:v>352.54975935281198</c:v>
                </c:pt>
                <c:pt idx="239">
                  <c:v>352.44098192573074</c:v>
                </c:pt>
                <c:pt idx="240">
                  <c:v>352.33221707169463</c:v>
                </c:pt>
                <c:pt idx="241">
                  <c:v>352.22346479352171</c:v>
                </c:pt>
                <c:pt idx="242">
                  <c:v>352.11472509402796</c:v>
                </c:pt>
                <c:pt idx="243">
                  <c:v>352.00599797602985</c:v>
                </c:pt>
                <c:pt idx="244">
                  <c:v>351.89728344234351</c:v>
                </c:pt>
                <c:pt idx="245">
                  <c:v>351.78858149578429</c:v>
                </c:pt>
                <c:pt idx="246">
                  <c:v>351.67989213916769</c:v>
                </c:pt>
                <c:pt idx="247">
                  <c:v>351.57121537530833</c:v>
                </c:pt>
                <c:pt idx="248">
                  <c:v>351.46255120702085</c:v>
                </c:pt>
                <c:pt idx="249">
                  <c:v>351.35389963711958</c:v>
                </c:pt>
                <c:pt idx="250">
                  <c:v>351.24526066841838</c:v>
                </c:pt>
                <c:pt idx="251">
                  <c:v>351.13663430373037</c:v>
                </c:pt>
                <c:pt idx="252">
                  <c:v>351.02802054586903</c:v>
                </c:pt>
                <c:pt idx="253">
                  <c:v>350.91941939764689</c:v>
                </c:pt>
                <c:pt idx="254">
                  <c:v>350.81083086187658</c:v>
                </c:pt>
                <c:pt idx="255">
                  <c:v>350.70225494136986</c:v>
                </c:pt>
                <c:pt idx="256">
                  <c:v>350.59369163893882</c:v>
                </c:pt>
                <c:pt idx="257">
                  <c:v>350.48514095739421</c:v>
                </c:pt>
                <c:pt idx="258">
                  <c:v>350.37660289954772</c:v>
                </c:pt>
                <c:pt idx="259">
                  <c:v>350.26807746820924</c:v>
                </c:pt>
                <c:pt idx="260">
                  <c:v>350.15956466618968</c:v>
                </c:pt>
                <c:pt idx="261">
                  <c:v>350.05106449629847</c:v>
                </c:pt>
                <c:pt idx="262">
                  <c:v>349.94257696134525</c:v>
                </c:pt>
                <c:pt idx="263">
                  <c:v>349.83410206413924</c:v>
                </c:pt>
                <c:pt idx="264">
                  <c:v>349.72563980748919</c:v>
                </c:pt>
                <c:pt idx="265">
                  <c:v>349.61719019420372</c:v>
                </c:pt>
                <c:pt idx="266">
                  <c:v>349.50875322709061</c:v>
                </c:pt>
                <c:pt idx="267">
                  <c:v>349.4003289089577</c:v>
                </c:pt>
                <c:pt idx="268">
                  <c:v>349.29191724261244</c:v>
                </c:pt>
                <c:pt idx="269">
                  <c:v>349.18351823086192</c:v>
                </c:pt>
                <c:pt idx="270">
                  <c:v>349.07513187651233</c:v>
                </c:pt>
                <c:pt idx="271">
                  <c:v>348.96675818237037</c:v>
                </c:pt>
                <c:pt idx="272">
                  <c:v>348.8583971512416</c:v>
                </c:pt>
                <c:pt idx="273">
                  <c:v>348.75004878593171</c:v>
                </c:pt>
                <c:pt idx="274">
                  <c:v>348.64171308924591</c:v>
                </c:pt>
                <c:pt idx="275">
                  <c:v>348.53339006398869</c:v>
                </c:pt>
                <c:pt idx="276">
                  <c:v>348.42507971296476</c:v>
                </c:pt>
                <c:pt idx="277">
                  <c:v>348.31678203897826</c:v>
                </c:pt>
                <c:pt idx="278">
                  <c:v>348.2084970448326</c:v>
                </c:pt>
                <c:pt idx="279">
                  <c:v>348.10022473333129</c:v>
                </c:pt>
                <c:pt idx="280">
                  <c:v>347.99196510727677</c:v>
                </c:pt>
                <c:pt idx="281">
                  <c:v>347.88371816947244</c:v>
                </c:pt>
                <c:pt idx="282">
                  <c:v>347.77548392272001</c:v>
                </c:pt>
                <c:pt idx="283">
                  <c:v>347.66726236982146</c:v>
                </c:pt>
                <c:pt idx="284">
                  <c:v>347.55905351357779</c:v>
                </c:pt>
                <c:pt idx="285">
                  <c:v>347.45085735679061</c:v>
                </c:pt>
                <c:pt idx="286">
                  <c:v>347.34267390226051</c:v>
                </c:pt>
                <c:pt idx="287">
                  <c:v>347.23450315278762</c:v>
                </c:pt>
                <c:pt idx="288">
                  <c:v>347.12634511117227</c:v>
                </c:pt>
                <c:pt idx="289">
                  <c:v>347.01819978021376</c:v>
                </c:pt>
                <c:pt idx="290">
                  <c:v>346.91006716271158</c:v>
                </c:pt>
                <c:pt idx="291">
                  <c:v>346.80194726146402</c:v>
                </c:pt>
                <c:pt idx="292">
                  <c:v>346.69384007927022</c:v>
                </c:pt>
                <c:pt idx="293">
                  <c:v>346.58574561892766</c:v>
                </c:pt>
                <c:pt idx="294">
                  <c:v>346.47766388323458</c:v>
                </c:pt>
                <c:pt idx="295">
                  <c:v>346.3695948749878</c:v>
                </c:pt>
                <c:pt idx="296">
                  <c:v>346.26153859698451</c:v>
                </c:pt>
                <c:pt idx="297">
                  <c:v>346.15349505202158</c:v>
                </c:pt>
                <c:pt idx="298">
                  <c:v>346.04546424289452</c:v>
                </c:pt>
                <c:pt idx="299">
                  <c:v>345.93744617239986</c:v>
                </c:pt>
                <c:pt idx="300">
                  <c:v>345.82944084333263</c:v>
                </c:pt>
                <c:pt idx="301">
                  <c:v>345.72144825848778</c:v>
                </c:pt>
                <c:pt idx="302">
                  <c:v>345.61346842066041</c:v>
                </c:pt>
                <c:pt idx="303">
                  <c:v>345.50550133264449</c:v>
                </c:pt>
                <c:pt idx="304">
                  <c:v>345.39754699723392</c:v>
                </c:pt>
                <c:pt idx="305">
                  <c:v>345.28960541722233</c:v>
                </c:pt>
                <c:pt idx="306">
                  <c:v>345.18167659540302</c:v>
                </c:pt>
                <c:pt idx="307">
                  <c:v>345.07376053456846</c:v>
                </c:pt>
                <c:pt idx="308">
                  <c:v>344.9658572375111</c:v>
                </c:pt>
                <c:pt idx="309">
                  <c:v>344.85796670702302</c:v>
                </c:pt>
                <c:pt idx="310">
                  <c:v>344.75008894589575</c:v>
                </c:pt>
                <c:pt idx="311">
                  <c:v>344.64222395692047</c:v>
                </c:pt>
                <c:pt idx="312">
                  <c:v>344.53437174288814</c:v>
                </c:pt>
                <c:pt idx="313">
                  <c:v>344.42653230658914</c:v>
                </c:pt>
                <c:pt idx="314">
                  <c:v>344.31870565081368</c:v>
                </c:pt>
                <c:pt idx="315">
                  <c:v>344.21089177835125</c:v>
                </c:pt>
                <c:pt idx="316">
                  <c:v>344.10309069199116</c:v>
                </c:pt>
                <c:pt idx="317">
                  <c:v>343.99530239452213</c:v>
                </c:pt>
                <c:pt idx="318">
                  <c:v>343.88752688873308</c:v>
                </c:pt>
                <c:pt idx="319">
                  <c:v>343.77976417741195</c:v>
                </c:pt>
                <c:pt idx="320">
                  <c:v>343.67201426334645</c:v>
                </c:pt>
                <c:pt idx="321">
                  <c:v>343.5642771493238</c:v>
                </c:pt>
                <c:pt idx="322">
                  <c:v>343.45655283813102</c:v>
                </c:pt>
                <c:pt idx="323">
                  <c:v>343.34884133255497</c:v>
                </c:pt>
                <c:pt idx="324">
                  <c:v>343.24114263538127</c:v>
                </c:pt>
                <c:pt idx="325">
                  <c:v>343.13345674939592</c:v>
                </c:pt>
                <c:pt idx="326">
                  <c:v>343.0257836773846</c:v>
                </c:pt>
                <c:pt idx="327">
                  <c:v>342.91812342213188</c:v>
                </c:pt>
                <c:pt idx="328">
                  <c:v>342.81047598642266</c:v>
                </c:pt>
                <c:pt idx="329">
                  <c:v>342.70284137304111</c:v>
                </c:pt>
                <c:pt idx="330">
                  <c:v>342.59521958477069</c:v>
                </c:pt>
                <c:pt idx="331">
                  <c:v>342.48761062439507</c:v>
                </c:pt>
                <c:pt idx="332">
                  <c:v>342.38001449469721</c:v>
                </c:pt>
                <c:pt idx="333">
                  <c:v>342.27243119846008</c:v>
                </c:pt>
                <c:pt idx="334">
                  <c:v>342.16486073846539</c:v>
                </c:pt>
                <c:pt idx="335">
                  <c:v>342.057303117495</c:v>
                </c:pt>
                <c:pt idx="336">
                  <c:v>341.94975833833058</c:v>
                </c:pt>
                <c:pt idx="337">
                  <c:v>341.84222640375333</c:v>
                </c:pt>
                <c:pt idx="338">
                  <c:v>341.73470731654322</c:v>
                </c:pt>
                <c:pt idx="339">
                  <c:v>341.62720107948098</c:v>
                </c:pt>
                <c:pt idx="340">
                  <c:v>341.51970769534654</c:v>
                </c:pt>
                <c:pt idx="341">
                  <c:v>341.41222716691891</c:v>
                </c:pt>
                <c:pt idx="342">
                  <c:v>341.30475949697734</c:v>
                </c:pt>
                <c:pt idx="343">
                  <c:v>341.19730468830062</c:v>
                </c:pt>
                <c:pt idx="344">
                  <c:v>341.0898627436668</c:v>
                </c:pt>
                <c:pt idx="345">
                  <c:v>340.98243366585348</c:v>
                </c:pt>
                <c:pt idx="346">
                  <c:v>340.87501745763836</c:v>
                </c:pt>
                <c:pt idx="347">
                  <c:v>340.76761412179872</c:v>
                </c:pt>
                <c:pt idx="348">
                  <c:v>340.66022366111065</c:v>
                </c:pt>
                <c:pt idx="349">
                  <c:v>340.55284607835057</c:v>
                </c:pt>
                <c:pt idx="350">
                  <c:v>340.44548137629425</c:v>
                </c:pt>
                <c:pt idx="351">
                  <c:v>340.3381295577172</c:v>
                </c:pt>
                <c:pt idx="352">
                  <c:v>340.23079062539432</c:v>
                </c:pt>
                <c:pt idx="353">
                  <c:v>340.12346458210033</c:v>
                </c:pt>
                <c:pt idx="354">
                  <c:v>340.01615143060917</c:v>
                </c:pt>
                <c:pt idx="355">
                  <c:v>339.90885117369493</c:v>
                </c:pt>
                <c:pt idx="356">
                  <c:v>339.80156381413087</c:v>
                </c:pt>
                <c:pt idx="357">
                  <c:v>339.69428935468972</c:v>
                </c:pt>
                <c:pt idx="358">
                  <c:v>339.58702779814422</c:v>
                </c:pt>
                <c:pt idx="359">
                  <c:v>339.47977914726664</c:v>
                </c:pt>
                <c:pt idx="360">
                  <c:v>339.37254340482855</c:v>
                </c:pt>
                <c:pt idx="361">
                  <c:v>339.26532057360134</c:v>
                </c:pt>
                <c:pt idx="362">
                  <c:v>339.15811065635575</c:v>
                </c:pt>
                <c:pt idx="363">
                  <c:v>339.05091365586247</c:v>
                </c:pt>
                <c:pt idx="364">
                  <c:v>338.94372957489162</c:v>
                </c:pt>
                <c:pt idx="365">
                  <c:v>338.83655841621254</c:v>
                </c:pt>
                <c:pt idx="366">
                  <c:v>338.7294001825951</c:v>
                </c:pt>
                <c:pt idx="367">
                  <c:v>338.62225487680774</c:v>
                </c:pt>
                <c:pt idx="368">
                  <c:v>338.51512250161886</c:v>
                </c:pt>
                <c:pt idx="369">
                  <c:v>338.40800305979673</c:v>
                </c:pt>
                <c:pt idx="370">
                  <c:v>338.30089655410882</c:v>
                </c:pt>
                <c:pt idx="371">
                  <c:v>338.19380298732221</c:v>
                </c:pt>
                <c:pt idx="372">
                  <c:v>338.08672236220383</c:v>
                </c:pt>
                <c:pt idx="373">
                  <c:v>337.97965468152034</c:v>
                </c:pt>
                <c:pt idx="374">
                  <c:v>337.87259994803713</c:v>
                </c:pt>
                <c:pt idx="375">
                  <c:v>337.76555816452009</c:v>
                </c:pt>
                <c:pt idx="376">
                  <c:v>337.65852933373424</c:v>
                </c:pt>
                <c:pt idx="377">
                  <c:v>337.55151345844416</c:v>
                </c:pt>
                <c:pt idx="378">
                  <c:v>337.44451054141456</c:v>
                </c:pt>
                <c:pt idx="379">
                  <c:v>337.33752058540892</c:v>
                </c:pt>
                <c:pt idx="380">
                  <c:v>337.23054359319059</c:v>
                </c:pt>
                <c:pt idx="381">
                  <c:v>337.12357956752277</c:v>
                </c:pt>
                <c:pt idx="382">
                  <c:v>337.01662851116839</c:v>
                </c:pt>
                <c:pt idx="383">
                  <c:v>336.90969042688909</c:v>
                </c:pt>
                <c:pt idx="384">
                  <c:v>336.80276531744704</c:v>
                </c:pt>
                <c:pt idx="385">
                  <c:v>336.69585318560308</c:v>
                </c:pt>
                <c:pt idx="386">
                  <c:v>336.58895403411867</c:v>
                </c:pt>
                <c:pt idx="387">
                  <c:v>336.48206786575412</c:v>
                </c:pt>
                <c:pt idx="388">
                  <c:v>336.37519468326934</c:v>
                </c:pt>
                <c:pt idx="389">
                  <c:v>336.26833448942415</c:v>
                </c:pt>
                <c:pt idx="390">
                  <c:v>336.16148728697772</c:v>
                </c:pt>
                <c:pt idx="391">
                  <c:v>336.05465307868906</c:v>
                </c:pt>
                <c:pt idx="392">
                  <c:v>335.94783186731632</c:v>
                </c:pt>
                <c:pt idx="393">
                  <c:v>335.84102365561728</c:v>
                </c:pt>
                <c:pt idx="394">
                  <c:v>335.73422844634985</c:v>
                </c:pt>
                <c:pt idx="395">
                  <c:v>335.62744624227093</c:v>
                </c:pt>
                <c:pt idx="396">
                  <c:v>335.52067704613722</c:v>
                </c:pt>
                <c:pt idx="397">
                  <c:v>335.41392086070499</c:v>
                </c:pt>
                <c:pt idx="398">
                  <c:v>335.30717768873012</c:v>
                </c:pt>
                <c:pt idx="399">
                  <c:v>335.20044753296781</c:v>
                </c:pt>
                <c:pt idx="400">
                  <c:v>335.09373039617316</c:v>
                </c:pt>
                <c:pt idx="401">
                  <c:v>334.98702628110067</c:v>
                </c:pt>
                <c:pt idx="402">
                  <c:v>334.88033519050447</c:v>
                </c:pt>
                <c:pt idx="403">
                  <c:v>334.77365712713822</c:v>
                </c:pt>
                <c:pt idx="404">
                  <c:v>334.66699209375514</c:v>
                </c:pt>
                <c:pt idx="405">
                  <c:v>334.56034009310798</c:v>
                </c:pt>
                <c:pt idx="406">
                  <c:v>334.45370112794927</c:v>
                </c:pt>
                <c:pt idx="407">
                  <c:v>334.34707520103092</c:v>
                </c:pt>
                <c:pt idx="408">
                  <c:v>334.24046231510431</c:v>
                </c:pt>
                <c:pt idx="409">
                  <c:v>334.13386247292061</c:v>
                </c:pt>
                <c:pt idx="410">
                  <c:v>334.02727567723036</c:v>
                </c:pt>
                <c:pt idx="411">
                  <c:v>333.92070193078399</c:v>
                </c:pt>
                <c:pt idx="412">
                  <c:v>333.81414123633124</c:v>
                </c:pt>
                <c:pt idx="413">
                  <c:v>333.70759359662128</c:v>
                </c:pt>
                <c:pt idx="414">
                  <c:v>333.60105901440318</c:v>
                </c:pt>
                <c:pt idx="415">
                  <c:v>333.4945374924252</c:v>
                </c:pt>
                <c:pt idx="416">
                  <c:v>333.38802903343571</c:v>
                </c:pt>
                <c:pt idx="417">
                  <c:v>333.28153364018186</c:v>
                </c:pt>
                <c:pt idx="418">
                  <c:v>333.17505131541157</c:v>
                </c:pt>
                <c:pt idx="419">
                  <c:v>333.06858206187059</c:v>
                </c:pt>
                <c:pt idx="420">
                  <c:v>332.96212588230583</c:v>
                </c:pt>
                <c:pt idx="421">
                  <c:v>332.85568277946322</c:v>
                </c:pt>
                <c:pt idx="422">
                  <c:v>332.74925275608746</c:v>
                </c:pt>
                <c:pt idx="423">
                  <c:v>332.64283581492435</c:v>
                </c:pt>
                <c:pt idx="424">
                  <c:v>332.5364319587178</c:v>
                </c:pt>
                <c:pt idx="425">
                  <c:v>332.43004119021236</c:v>
                </c:pt>
                <c:pt idx="426">
                  <c:v>332.32366351215148</c:v>
                </c:pt>
                <c:pt idx="427">
                  <c:v>332.21729892727797</c:v>
                </c:pt>
                <c:pt idx="428">
                  <c:v>332.11094743833542</c:v>
                </c:pt>
                <c:pt idx="429">
                  <c:v>332.0046090480655</c:v>
                </c:pt>
                <c:pt idx="430">
                  <c:v>331.89828375921019</c:v>
                </c:pt>
                <c:pt idx="431">
                  <c:v>331.79197157451119</c:v>
                </c:pt>
                <c:pt idx="432">
                  <c:v>331.68567249670917</c:v>
                </c:pt>
                <c:pt idx="433">
                  <c:v>331.57938652854489</c:v>
                </c:pt>
                <c:pt idx="434">
                  <c:v>331.47311367275825</c:v>
                </c:pt>
                <c:pt idx="435">
                  <c:v>331.36685393208916</c:v>
                </c:pt>
                <c:pt idx="436">
                  <c:v>331.26060730927662</c:v>
                </c:pt>
                <c:pt idx="437">
                  <c:v>331.15437380705941</c:v>
                </c:pt>
                <c:pt idx="438">
                  <c:v>331.04815342817568</c:v>
                </c:pt>
                <c:pt idx="439">
                  <c:v>330.94194617536385</c:v>
                </c:pt>
                <c:pt idx="440">
                  <c:v>330.83575205136083</c:v>
                </c:pt>
                <c:pt idx="441">
                  <c:v>330.72957105890362</c:v>
                </c:pt>
                <c:pt idx="442">
                  <c:v>330.623403200729</c:v>
                </c:pt>
                <c:pt idx="443">
                  <c:v>330.51724847957274</c:v>
                </c:pt>
                <c:pt idx="444">
                  <c:v>330.4111068981706</c:v>
                </c:pt>
                <c:pt idx="445">
                  <c:v>330.30497845925811</c:v>
                </c:pt>
                <c:pt idx="446">
                  <c:v>330.19886316556932</c:v>
                </c:pt>
                <c:pt idx="447">
                  <c:v>330.09276101983897</c:v>
                </c:pt>
                <c:pt idx="448">
                  <c:v>329.9866720248005</c:v>
                </c:pt>
                <c:pt idx="449">
                  <c:v>329.88059618318761</c:v>
                </c:pt>
                <c:pt idx="450">
                  <c:v>329.77453349773299</c:v>
                </c:pt>
                <c:pt idx="451">
                  <c:v>329.66848397116939</c:v>
                </c:pt>
                <c:pt idx="452">
                  <c:v>329.56244760622855</c:v>
                </c:pt>
                <c:pt idx="453">
                  <c:v>329.45642440564194</c:v>
                </c:pt>
                <c:pt idx="454">
                  <c:v>329.35041437214102</c:v>
                </c:pt>
                <c:pt idx="455">
                  <c:v>329.24441750845602</c:v>
                </c:pt>
                <c:pt idx="456">
                  <c:v>329.13843381731732</c:v>
                </c:pt>
                <c:pt idx="457">
                  <c:v>329.03246330145481</c:v>
                </c:pt>
                <c:pt idx="458">
                  <c:v>328.92650596359721</c:v>
                </c:pt>
                <c:pt idx="459">
                  <c:v>328.82056180647419</c:v>
                </c:pt>
                <c:pt idx="460">
                  <c:v>328.71463083281338</c:v>
                </c:pt>
                <c:pt idx="461">
                  <c:v>328.60871304534299</c:v>
                </c:pt>
                <c:pt idx="462">
                  <c:v>328.50280844679043</c:v>
                </c:pt>
                <c:pt idx="463">
                  <c:v>328.39691703988257</c:v>
                </c:pt>
                <c:pt idx="464">
                  <c:v>328.29103882734591</c:v>
                </c:pt>
                <c:pt idx="465">
                  <c:v>328.18517381190679</c:v>
                </c:pt>
                <c:pt idx="466">
                  <c:v>328.07932199629056</c:v>
                </c:pt>
                <c:pt idx="467">
                  <c:v>327.97348338322251</c:v>
                </c:pt>
                <c:pt idx="468">
                  <c:v>327.86765797542722</c:v>
                </c:pt>
                <c:pt idx="469">
                  <c:v>327.76184577562879</c:v>
                </c:pt>
                <c:pt idx="470">
                  <c:v>327.65604678655126</c:v>
                </c:pt>
                <c:pt idx="471">
                  <c:v>327.55026101091767</c:v>
                </c:pt>
                <c:pt idx="472">
                  <c:v>327.44448845145092</c:v>
                </c:pt>
                <c:pt idx="473">
                  <c:v>327.33872911087349</c:v>
                </c:pt>
                <c:pt idx="474">
                  <c:v>327.23298299190719</c:v>
                </c:pt>
                <c:pt idx="475">
                  <c:v>327.12725009727342</c:v>
                </c:pt>
                <c:pt idx="476">
                  <c:v>327.0215304296932</c:v>
                </c:pt>
                <c:pt idx="477">
                  <c:v>326.91582399188707</c:v>
                </c:pt>
                <c:pt idx="478">
                  <c:v>326.81013078657503</c:v>
                </c:pt>
                <c:pt idx="479">
                  <c:v>326.70445081647682</c:v>
                </c:pt>
                <c:pt idx="480">
                  <c:v>326.59878408431115</c:v>
                </c:pt>
                <c:pt idx="481">
                  <c:v>326.49313059279683</c:v>
                </c:pt>
                <c:pt idx="482">
                  <c:v>326.38749034465235</c:v>
                </c:pt>
                <c:pt idx="483">
                  <c:v>326.28186334259493</c:v>
                </c:pt>
                <c:pt idx="484">
                  <c:v>326.17624958934232</c:v>
                </c:pt>
                <c:pt idx="485">
                  <c:v>326.07064908761066</c:v>
                </c:pt>
                <c:pt idx="486">
                  <c:v>325.96506184011679</c:v>
                </c:pt>
                <c:pt idx="487">
                  <c:v>325.85948784957634</c:v>
                </c:pt>
                <c:pt idx="488">
                  <c:v>325.7539271187045</c:v>
                </c:pt>
                <c:pt idx="489">
                  <c:v>325.64837965021633</c:v>
                </c:pt>
                <c:pt idx="490">
                  <c:v>325.54284544682633</c:v>
                </c:pt>
                <c:pt idx="491">
                  <c:v>325.43732451124816</c:v>
                </c:pt>
                <c:pt idx="492">
                  <c:v>325.33181684619541</c:v>
                </c:pt>
                <c:pt idx="493">
                  <c:v>325.2263224543812</c:v>
                </c:pt>
                <c:pt idx="494">
                  <c:v>325.12084133851818</c:v>
                </c:pt>
                <c:pt idx="495">
                  <c:v>325.01537350131787</c:v>
                </c:pt>
                <c:pt idx="496">
                  <c:v>324.90991894549211</c:v>
                </c:pt>
                <c:pt idx="497">
                  <c:v>324.80447767375239</c:v>
                </c:pt>
                <c:pt idx="498">
                  <c:v>324.69904968880866</c:v>
                </c:pt>
                <c:pt idx="499">
                  <c:v>324.59363499337132</c:v>
                </c:pt>
                <c:pt idx="500">
                  <c:v>324.48823359015029</c:v>
                </c:pt>
                <c:pt idx="501">
                  <c:v>324.38284548185447</c:v>
                </c:pt>
                <c:pt idx="502">
                  <c:v>324.27747067119265</c:v>
                </c:pt>
                <c:pt idx="503">
                  <c:v>324.17210916087322</c:v>
                </c:pt>
                <c:pt idx="504">
                  <c:v>324.06676095360359</c:v>
                </c:pt>
                <c:pt idx="505">
                  <c:v>323.96142605209127</c:v>
                </c:pt>
                <c:pt idx="506">
                  <c:v>323.85610445904325</c:v>
                </c:pt>
                <c:pt idx="507">
                  <c:v>323.75079617716551</c:v>
                </c:pt>
                <c:pt idx="508">
                  <c:v>323.64550120916408</c:v>
                </c:pt>
                <c:pt idx="509">
                  <c:v>323.54021955774419</c:v>
                </c:pt>
                <c:pt idx="510">
                  <c:v>323.43495122561075</c:v>
                </c:pt>
                <c:pt idx="511">
                  <c:v>323.3296962154684</c:v>
                </c:pt>
                <c:pt idx="512">
                  <c:v>323.22445453002058</c:v>
                </c:pt>
                <c:pt idx="513">
                  <c:v>323.11922617197115</c:v>
                </c:pt>
                <c:pt idx="514">
                  <c:v>323.01401114402279</c:v>
                </c:pt>
                <c:pt idx="515">
                  <c:v>322.90880944887806</c:v>
                </c:pt>
                <c:pt idx="516">
                  <c:v>322.80362108923924</c:v>
                </c:pt>
                <c:pt idx="517">
                  <c:v>322.69844606780725</c:v>
                </c:pt>
                <c:pt idx="518">
                  <c:v>322.59328438728346</c:v>
                </c:pt>
                <c:pt idx="519">
                  <c:v>322.48813605036827</c:v>
                </c:pt>
                <c:pt idx="520">
                  <c:v>322.38300105976208</c:v>
                </c:pt>
                <c:pt idx="521">
                  <c:v>322.27787941816399</c:v>
                </c:pt>
                <c:pt idx="522">
                  <c:v>322.17277112827321</c:v>
                </c:pt>
                <c:pt idx="523">
                  <c:v>322.06767619278838</c:v>
                </c:pt>
                <c:pt idx="524">
                  <c:v>321.96259461440752</c:v>
                </c:pt>
                <c:pt idx="525">
                  <c:v>321.85752639582847</c:v>
                </c:pt>
                <c:pt idx="526">
                  <c:v>321.75247153974783</c:v>
                </c:pt>
                <c:pt idx="527">
                  <c:v>321.64743004886282</c:v>
                </c:pt>
                <c:pt idx="528">
                  <c:v>321.54240192586934</c:v>
                </c:pt>
                <c:pt idx="529">
                  <c:v>321.4373871734627</c:v>
                </c:pt>
                <c:pt idx="530">
                  <c:v>321.33238579433868</c:v>
                </c:pt>
                <c:pt idx="531">
                  <c:v>321.22739779119127</c:v>
                </c:pt>
                <c:pt idx="532">
                  <c:v>321.12242316671546</c:v>
                </c:pt>
                <c:pt idx="533">
                  <c:v>321.01746192360434</c:v>
                </c:pt>
                <c:pt idx="534">
                  <c:v>320.91251406455109</c:v>
                </c:pt>
                <c:pt idx="535">
                  <c:v>320.80757959224883</c:v>
                </c:pt>
                <c:pt idx="536">
                  <c:v>320.70265850938932</c:v>
                </c:pt>
                <c:pt idx="537">
                  <c:v>320.59775081866457</c:v>
                </c:pt>
                <c:pt idx="538">
                  <c:v>320.49285652276575</c:v>
                </c:pt>
                <c:pt idx="539">
                  <c:v>320.38797562438356</c:v>
                </c:pt>
                <c:pt idx="540">
                  <c:v>320.28310812620794</c:v>
                </c:pt>
                <c:pt idx="541">
                  <c:v>320.17825403092922</c:v>
                </c:pt>
                <c:pt idx="542">
                  <c:v>320.07341334123606</c:v>
                </c:pt>
                <c:pt idx="543">
                  <c:v>319.9685860598176</c:v>
                </c:pt>
                <c:pt idx="544">
                  <c:v>319.86377218936201</c:v>
                </c:pt>
                <c:pt idx="545">
                  <c:v>319.75897173255674</c:v>
                </c:pt>
                <c:pt idx="546">
                  <c:v>319.65418469208942</c:v>
                </c:pt>
                <c:pt idx="547">
                  <c:v>319.54941107064656</c:v>
                </c:pt>
                <c:pt idx="548">
                  <c:v>319.44465087091447</c:v>
                </c:pt>
                <c:pt idx="549">
                  <c:v>319.33990409557896</c:v>
                </c:pt>
                <c:pt idx="550">
                  <c:v>319.23517074732518</c:v>
                </c:pt>
                <c:pt idx="551">
                  <c:v>319.13045082883826</c:v>
                </c:pt>
                <c:pt idx="552">
                  <c:v>319.02574434280189</c:v>
                </c:pt>
                <c:pt idx="553">
                  <c:v>318.92105129189997</c:v>
                </c:pt>
                <c:pt idx="554">
                  <c:v>318.81637167881621</c:v>
                </c:pt>
                <c:pt idx="555">
                  <c:v>318.71170550623276</c:v>
                </c:pt>
                <c:pt idx="556">
                  <c:v>318.60705277683235</c:v>
                </c:pt>
                <c:pt idx="557">
                  <c:v>318.50241349329639</c:v>
                </c:pt>
                <c:pt idx="558">
                  <c:v>318.39778765830624</c:v>
                </c:pt>
                <c:pt idx="559">
                  <c:v>318.29317527454253</c:v>
                </c:pt>
                <c:pt idx="560">
                  <c:v>318.1885763446856</c:v>
                </c:pt>
                <c:pt idx="561">
                  <c:v>318.08399087141527</c:v>
                </c:pt>
                <c:pt idx="562">
                  <c:v>317.97941885741062</c:v>
                </c:pt>
                <c:pt idx="563">
                  <c:v>317.87486030535064</c:v>
                </c:pt>
                <c:pt idx="564">
                  <c:v>317.77031521791281</c:v>
                </c:pt>
                <c:pt idx="565">
                  <c:v>317.66578359777589</c:v>
                </c:pt>
                <c:pt idx="566">
                  <c:v>317.56126544761605</c:v>
                </c:pt>
                <c:pt idx="567">
                  <c:v>317.45676077011069</c:v>
                </c:pt>
                <c:pt idx="568">
                  <c:v>317.35226956793582</c:v>
                </c:pt>
                <c:pt idx="569">
                  <c:v>317.247791843767</c:v>
                </c:pt>
                <c:pt idx="570">
                  <c:v>317.14332760027912</c:v>
                </c:pt>
                <c:pt idx="571">
                  <c:v>317.03887684014757</c:v>
                </c:pt>
                <c:pt idx="572">
                  <c:v>316.93443956604597</c:v>
                </c:pt>
                <c:pt idx="573">
                  <c:v>316.83001578064813</c:v>
                </c:pt>
                <c:pt idx="574">
                  <c:v>316.72560548662699</c:v>
                </c:pt>
                <c:pt idx="575">
                  <c:v>316.62120868665528</c:v>
                </c:pt>
                <c:pt idx="576">
                  <c:v>316.51682538340532</c:v>
                </c:pt>
                <c:pt idx="577">
                  <c:v>316.41245557954835</c:v>
                </c:pt>
                <c:pt idx="578">
                  <c:v>316.30809927775562</c:v>
                </c:pt>
                <c:pt idx="579">
                  <c:v>316.20375648069751</c:v>
                </c:pt>
                <c:pt idx="580">
                  <c:v>316.09942719104458</c:v>
                </c:pt>
                <c:pt idx="581">
                  <c:v>315.9951114114657</c:v>
                </c:pt>
                <c:pt idx="582">
                  <c:v>315.89080914463051</c:v>
                </c:pt>
                <c:pt idx="583">
                  <c:v>315.78652039320696</c:v>
                </c:pt>
                <c:pt idx="584">
                  <c:v>315.68224515986361</c:v>
                </c:pt>
                <c:pt idx="585">
                  <c:v>315.57798344726729</c:v>
                </c:pt>
                <c:pt idx="586">
                  <c:v>315.47373525808541</c:v>
                </c:pt>
                <c:pt idx="587">
                  <c:v>315.36950059498452</c:v>
                </c:pt>
                <c:pt idx="588">
                  <c:v>315.26527946063015</c:v>
                </c:pt>
                <c:pt idx="589">
                  <c:v>315.16107185768806</c:v>
                </c:pt>
                <c:pt idx="590">
                  <c:v>315.05687778882282</c:v>
                </c:pt>
                <c:pt idx="591">
                  <c:v>314.95269725669914</c:v>
                </c:pt>
                <c:pt idx="592">
                  <c:v>314.84853026398065</c:v>
                </c:pt>
                <c:pt idx="593">
                  <c:v>314.74437681333086</c:v>
                </c:pt>
                <c:pt idx="594">
                  <c:v>314.64023690741226</c:v>
                </c:pt>
                <c:pt idx="595">
                  <c:v>314.53611054888745</c:v>
                </c:pt>
                <c:pt idx="596">
                  <c:v>314.43199774041807</c:v>
                </c:pt>
                <c:pt idx="597">
                  <c:v>314.3278984846657</c:v>
                </c:pt>
                <c:pt idx="598">
                  <c:v>314.2238127842906</c:v>
                </c:pt>
                <c:pt idx="599">
                  <c:v>314.11974064195323</c:v>
                </c:pt>
                <c:pt idx="600">
                  <c:v>314.01568206031328</c:v>
                </c:pt>
                <c:pt idx="601">
                  <c:v>313.91163704202961</c:v>
                </c:pt>
                <c:pt idx="602">
                  <c:v>313.80760558976164</c:v>
                </c:pt>
                <c:pt idx="603">
                  <c:v>313.7035877061665</c:v>
                </c:pt>
                <c:pt idx="604">
                  <c:v>313.59958339390238</c:v>
                </c:pt>
                <c:pt idx="605">
                  <c:v>313.49559265562624</c:v>
                </c:pt>
                <c:pt idx="606">
                  <c:v>313.39161549399461</c:v>
                </c:pt>
                <c:pt idx="607">
                  <c:v>313.28765191166366</c:v>
                </c:pt>
                <c:pt idx="608">
                  <c:v>313.18370191128861</c:v>
                </c:pt>
                <c:pt idx="609">
                  <c:v>313.07976549552473</c:v>
                </c:pt>
                <c:pt idx="610">
                  <c:v>312.97584266702614</c:v>
                </c:pt>
                <c:pt idx="611">
                  <c:v>312.87193342844682</c:v>
                </c:pt>
                <c:pt idx="612">
                  <c:v>312.76803778244033</c:v>
                </c:pt>
                <c:pt idx="613">
                  <c:v>312.66415573165949</c:v>
                </c:pt>
                <c:pt idx="614">
                  <c:v>312.56028727875668</c:v>
                </c:pt>
                <c:pt idx="615">
                  <c:v>312.45643242638329</c:v>
                </c:pt>
                <c:pt idx="616">
                  <c:v>312.35259117719107</c:v>
                </c:pt>
                <c:pt idx="617">
                  <c:v>312.24876353383064</c:v>
                </c:pt>
                <c:pt idx="618">
                  <c:v>312.14494949895203</c:v>
                </c:pt>
                <c:pt idx="619">
                  <c:v>312.04114907520506</c:v>
                </c:pt>
                <c:pt idx="620">
                  <c:v>311.9373622652389</c:v>
                </c:pt>
                <c:pt idx="621">
                  <c:v>311.83358907170202</c:v>
                </c:pt>
                <c:pt idx="622">
                  <c:v>311.72982949724286</c:v>
                </c:pt>
                <c:pt idx="623">
                  <c:v>311.62608354450862</c:v>
                </c:pt>
                <c:pt idx="624">
                  <c:v>311.52235121614626</c:v>
                </c:pt>
                <c:pt idx="625">
                  <c:v>311.41863251480243</c:v>
                </c:pt>
                <c:pt idx="626">
                  <c:v>311.31492744312322</c:v>
                </c:pt>
                <c:pt idx="627">
                  <c:v>311.21123600375381</c:v>
                </c:pt>
                <c:pt idx="628">
                  <c:v>311.10755819933928</c:v>
                </c:pt>
                <c:pt idx="629">
                  <c:v>311.00389403252365</c:v>
                </c:pt>
                <c:pt idx="630">
                  <c:v>310.90024350595098</c:v>
                </c:pt>
                <c:pt idx="631">
                  <c:v>310.79660662226445</c:v>
                </c:pt>
                <c:pt idx="632">
                  <c:v>310.69298338410704</c:v>
                </c:pt>
                <c:pt idx="633">
                  <c:v>310.58937379412049</c:v>
                </c:pt>
                <c:pt idx="634">
                  <c:v>310.48577785494689</c:v>
                </c:pt>
                <c:pt idx="635">
                  <c:v>310.38219556922706</c:v>
                </c:pt>
                <c:pt idx="636">
                  <c:v>310.27862693960179</c:v>
                </c:pt>
                <c:pt idx="637">
                  <c:v>310.17507196871111</c:v>
                </c:pt>
                <c:pt idx="638">
                  <c:v>310.07153065919431</c:v>
                </c:pt>
                <c:pt idx="639">
                  <c:v>309.96800301369052</c:v>
                </c:pt>
                <c:pt idx="640">
                  <c:v>309.86448903483853</c:v>
                </c:pt>
                <c:pt idx="641">
                  <c:v>309.76098872527535</c:v>
                </c:pt>
                <c:pt idx="642">
                  <c:v>309.65750208763905</c:v>
                </c:pt>
                <c:pt idx="643">
                  <c:v>309.55402912456623</c:v>
                </c:pt>
                <c:pt idx="644">
                  <c:v>309.45056983869284</c:v>
                </c:pt>
                <c:pt idx="645">
                  <c:v>309.34712423265518</c:v>
                </c:pt>
                <c:pt idx="646">
                  <c:v>309.24369230908798</c:v>
                </c:pt>
                <c:pt idx="647">
                  <c:v>309.14027407062616</c:v>
                </c:pt>
                <c:pt idx="648">
                  <c:v>309.03686951990352</c:v>
                </c:pt>
                <c:pt idx="649">
                  <c:v>308.93347865955366</c:v>
                </c:pt>
                <c:pt idx="650">
                  <c:v>308.83010149220968</c:v>
                </c:pt>
                <c:pt idx="651">
                  <c:v>308.72673802050406</c:v>
                </c:pt>
                <c:pt idx="652">
                  <c:v>308.62338824706876</c:v>
                </c:pt>
                <c:pt idx="653">
                  <c:v>308.52005217453501</c:v>
                </c:pt>
                <c:pt idx="654">
                  <c:v>308.41672980553352</c:v>
                </c:pt>
                <c:pt idx="655">
                  <c:v>308.31342114269466</c:v>
                </c:pt>
                <c:pt idx="656">
                  <c:v>308.21012618864842</c:v>
                </c:pt>
                <c:pt idx="657">
                  <c:v>308.10684494602373</c:v>
                </c:pt>
                <c:pt idx="658">
                  <c:v>308.00357741744892</c:v>
                </c:pt>
                <c:pt idx="659">
                  <c:v>307.90032360555261</c:v>
                </c:pt>
                <c:pt idx="660">
                  <c:v>307.79708351296205</c:v>
                </c:pt>
                <c:pt idx="661">
                  <c:v>307.69385714230413</c:v>
                </c:pt>
                <c:pt idx="662">
                  <c:v>307.59064449620553</c:v>
                </c:pt>
                <c:pt idx="663">
                  <c:v>307.48744557729185</c:v>
                </c:pt>
                <c:pt idx="664">
                  <c:v>307.38426038818858</c:v>
                </c:pt>
                <c:pt idx="665">
                  <c:v>307.28108893152046</c:v>
                </c:pt>
                <c:pt idx="666">
                  <c:v>307.17793120991178</c:v>
                </c:pt>
                <c:pt idx="667">
                  <c:v>307.07478722598614</c:v>
                </c:pt>
                <c:pt idx="668">
                  <c:v>306.97165698236643</c:v>
                </c:pt>
                <c:pt idx="669">
                  <c:v>306.86854048167567</c:v>
                </c:pt>
                <c:pt idx="670">
                  <c:v>306.76543772653577</c:v>
                </c:pt>
                <c:pt idx="671">
                  <c:v>306.66234871956794</c:v>
                </c:pt>
                <c:pt idx="672">
                  <c:v>306.55927346339325</c:v>
                </c:pt>
                <c:pt idx="673">
                  <c:v>306.45621196063183</c:v>
                </c:pt>
                <c:pt idx="674">
                  <c:v>306.35316421390382</c:v>
                </c:pt>
                <c:pt idx="675">
                  <c:v>306.25013022582817</c:v>
                </c:pt>
                <c:pt idx="676">
                  <c:v>306.14710999902388</c:v>
                </c:pt>
                <c:pt idx="677">
                  <c:v>306.04410353610871</c:v>
                </c:pt>
                <c:pt idx="678">
                  <c:v>305.9411108397004</c:v>
                </c:pt>
                <c:pt idx="679">
                  <c:v>305.83813191241586</c:v>
                </c:pt>
                <c:pt idx="680">
                  <c:v>305.73516675687171</c:v>
                </c:pt>
                <c:pt idx="681">
                  <c:v>305.63221537568393</c:v>
                </c:pt>
                <c:pt idx="682">
                  <c:v>305.52927777146749</c:v>
                </c:pt>
                <c:pt idx="683">
                  <c:v>305.42635394683731</c:v>
                </c:pt>
                <c:pt idx="684">
                  <c:v>305.32344390440801</c:v>
                </c:pt>
                <c:pt idx="685">
                  <c:v>305.22054764679257</c:v>
                </c:pt>
                <c:pt idx="686">
                  <c:v>305.11766517660465</c:v>
                </c:pt>
                <c:pt idx="687">
                  <c:v>305.01479649645648</c:v>
                </c:pt>
                <c:pt idx="688">
                  <c:v>304.91194160895986</c:v>
                </c:pt>
                <c:pt idx="689">
                  <c:v>304.80910051672663</c:v>
                </c:pt>
                <c:pt idx="690">
                  <c:v>304.70627322236749</c:v>
                </c:pt>
                <c:pt idx="691">
                  <c:v>304.60345972849257</c:v>
                </c:pt>
                <c:pt idx="692">
                  <c:v>304.50066003771184</c:v>
                </c:pt>
                <c:pt idx="693">
                  <c:v>304.39787415263424</c:v>
                </c:pt>
                <c:pt idx="694">
                  <c:v>304.29510207586861</c:v>
                </c:pt>
                <c:pt idx="695">
                  <c:v>304.19234381002275</c:v>
                </c:pt>
                <c:pt idx="696">
                  <c:v>304.08959935770412</c:v>
                </c:pt>
                <c:pt idx="697">
                  <c:v>303.98686872151984</c:v>
                </c:pt>
                <c:pt idx="698">
                  <c:v>303.88415190407602</c:v>
                </c:pt>
                <c:pt idx="699">
                  <c:v>303.7814489079787</c:v>
                </c:pt>
                <c:pt idx="700">
                  <c:v>303.6787597358329</c:v>
                </c:pt>
                <c:pt idx="701">
                  <c:v>303.57608439024318</c:v>
                </c:pt>
                <c:pt idx="702">
                  <c:v>303.47342287381377</c:v>
                </c:pt>
                <c:pt idx="703">
                  <c:v>303.37077518914805</c:v>
                </c:pt>
                <c:pt idx="704">
                  <c:v>303.26814133884909</c:v>
                </c:pt>
                <c:pt idx="705">
                  <c:v>303.16552132551908</c:v>
                </c:pt>
                <c:pt idx="706">
                  <c:v>303.06291515176002</c:v>
                </c:pt>
                <c:pt idx="707">
                  <c:v>302.96032282017296</c:v>
                </c:pt>
                <c:pt idx="708">
                  <c:v>302.85774433335882</c:v>
                </c:pt>
                <c:pt idx="709">
                  <c:v>302.75517969391728</c:v>
                </c:pt>
                <c:pt idx="710">
                  <c:v>302.65262890444808</c:v>
                </c:pt>
                <c:pt idx="711">
                  <c:v>302.55009196755009</c:v>
                </c:pt>
                <c:pt idx="712">
                  <c:v>302.44756888582197</c:v>
                </c:pt>
                <c:pt idx="713">
                  <c:v>302.34505966186117</c:v>
                </c:pt>
                <c:pt idx="714">
                  <c:v>302.24256429826511</c:v>
                </c:pt>
                <c:pt idx="715">
                  <c:v>302.14008279763038</c:v>
                </c:pt>
                <c:pt idx="716">
                  <c:v>302.03761516255292</c:v>
                </c:pt>
                <c:pt idx="717">
                  <c:v>301.9351613956286</c:v>
                </c:pt>
                <c:pt idx="718">
                  <c:v>301.83272149945208</c:v>
                </c:pt>
                <c:pt idx="719">
                  <c:v>301.7302954766177</c:v>
                </c:pt>
                <c:pt idx="720">
                  <c:v>301.62788332971974</c:v>
                </c:pt>
                <c:pt idx="721">
                  <c:v>301.52548506135048</c:v>
                </c:pt>
                <c:pt idx="722">
                  <c:v>301.42310067410313</c:v>
                </c:pt>
                <c:pt idx="723">
                  <c:v>301.32073017056996</c:v>
                </c:pt>
                <c:pt idx="724">
                  <c:v>301.21837355334202</c:v>
                </c:pt>
                <c:pt idx="725">
                  <c:v>301.11603082501051</c:v>
                </c:pt>
                <c:pt idx="726">
                  <c:v>301.01370198816556</c:v>
                </c:pt>
                <c:pt idx="727">
                  <c:v>300.91138704539691</c:v>
                </c:pt>
                <c:pt idx="728">
                  <c:v>300.80908599929398</c:v>
                </c:pt>
                <c:pt idx="729">
                  <c:v>300.70679885244493</c:v>
                </c:pt>
                <c:pt idx="730">
                  <c:v>300.6045256074384</c:v>
                </c:pt>
                <c:pt idx="731">
                  <c:v>300.50226626686134</c:v>
                </c:pt>
                <c:pt idx="732">
                  <c:v>300.40002083330057</c:v>
                </c:pt>
                <c:pt idx="733">
                  <c:v>300.29778930934242</c:v>
                </c:pt>
                <c:pt idx="734">
                  <c:v>300.19557169757275</c:v>
                </c:pt>
                <c:pt idx="735">
                  <c:v>300.09336800057662</c:v>
                </c:pt>
                <c:pt idx="736">
                  <c:v>299.99117822093854</c:v>
                </c:pt>
                <c:pt idx="737">
                  <c:v>299.88900236124249</c:v>
                </c:pt>
                <c:pt idx="738">
                  <c:v>299.78684042407173</c:v>
                </c:pt>
                <c:pt idx="739">
                  <c:v>299.68469241200921</c:v>
                </c:pt>
                <c:pt idx="740">
                  <c:v>299.58255832763672</c:v>
                </c:pt>
                <c:pt idx="741">
                  <c:v>299.48043817353658</c:v>
                </c:pt>
                <c:pt idx="742">
                  <c:v>299.37833195228887</c:v>
                </c:pt>
                <c:pt idx="743">
                  <c:v>299.27623966647496</c:v>
                </c:pt>
                <c:pt idx="744">
                  <c:v>299.17416131867435</c:v>
                </c:pt>
                <c:pt idx="745">
                  <c:v>299.07209691146625</c:v>
                </c:pt>
                <c:pt idx="746">
                  <c:v>298.97004644742907</c:v>
                </c:pt>
                <c:pt idx="747">
                  <c:v>298.86800992914158</c:v>
                </c:pt>
                <c:pt idx="748">
                  <c:v>298.76598735918083</c:v>
                </c:pt>
                <c:pt idx="749">
                  <c:v>298.66397874012375</c:v>
                </c:pt>
                <c:pt idx="750">
                  <c:v>298.56198407454696</c:v>
                </c:pt>
                <c:pt idx="751">
                  <c:v>298.46000336502573</c:v>
                </c:pt>
                <c:pt idx="752">
                  <c:v>298.35803661413598</c:v>
                </c:pt>
                <c:pt idx="753">
                  <c:v>298.25608382445154</c:v>
                </c:pt>
                <c:pt idx="754">
                  <c:v>298.15414499854671</c:v>
                </c:pt>
                <c:pt idx="755">
                  <c:v>298.05222013899481</c:v>
                </c:pt>
                <c:pt idx="756">
                  <c:v>297.95030924836863</c:v>
                </c:pt>
                <c:pt idx="757">
                  <c:v>297.84841232924072</c:v>
                </c:pt>
                <c:pt idx="758">
                  <c:v>297.74652938418222</c:v>
                </c:pt>
                <c:pt idx="759">
                  <c:v>297.64466041576463</c:v>
                </c:pt>
                <c:pt idx="760">
                  <c:v>297.54280542655778</c:v>
                </c:pt>
                <c:pt idx="761">
                  <c:v>297.44096441913211</c:v>
                </c:pt>
                <c:pt idx="762">
                  <c:v>297.33913739605669</c:v>
                </c:pt>
                <c:pt idx="763">
                  <c:v>297.23732435989996</c:v>
                </c:pt>
                <c:pt idx="764">
                  <c:v>297.13552531323018</c:v>
                </c:pt>
                <c:pt idx="765">
                  <c:v>297.0337402586149</c:v>
                </c:pt>
                <c:pt idx="766">
                  <c:v>296.93196919862083</c:v>
                </c:pt>
                <c:pt idx="767">
                  <c:v>296.83021213581452</c:v>
                </c:pt>
                <c:pt idx="768">
                  <c:v>296.72846907276141</c:v>
                </c:pt>
                <c:pt idx="769">
                  <c:v>296.62674001202657</c:v>
                </c:pt>
                <c:pt idx="770">
                  <c:v>296.52502495617455</c:v>
                </c:pt>
                <c:pt idx="771">
                  <c:v>296.42332390776954</c:v>
                </c:pt>
                <c:pt idx="772">
                  <c:v>296.32163686937446</c:v>
                </c:pt>
                <c:pt idx="773">
                  <c:v>296.21996384355231</c:v>
                </c:pt>
                <c:pt idx="774">
                  <c:v>296.11830483286502</c:v>
                </c:pt>
                <c:pt idx="775">
                  <c:v>296.01665983987397</c:v>
                </c:pt>
                <c:pt idx="776">
                  <c:v>295.91502886714034</c:v>
                </c:pt>
                <c:pt idx="777">
                  <c:v>295.81341191722447</c:v>
                </c:pt>
                <c:pt idx="778">
                  <c:v>295.71180899268586</c:v>
                </c:pt>
                <c:pt idx="779">
                  <c:v>295.61022009608405</c:v>
                </c:pt>
                <c:pt idx="780">
                  <c:v>295.50864522997705</c:v>
                </c:pt>
                <c:pt idx="781">
                  <c:v>295.40708439692298</c:v>
                </c:pt>
                <c:pt idx="782">
                  <c:v>295.30553759947907</c:v>
                </c:pt>
                <c:pt idx="783">
                  <c:v>295.20400484020212</c:v>
                </c:pt>
                <c:pt idx="784">
                  <c:v>295.10248612164844</c:v>
                </c:pt>
                <c:pt idx="785">
                  <c:v>295.00098144637326</c:v>
                </c:pt>
                <c:pt idx="786">
                  <c:v>294.89949081693163</c:v>
                </c:pt>
                <c:pt idx="787">
                  <c:v>294.7980142358777</c:v>
                </c:pt>
                <c:pt idx="788">
                  <c:v>294.6965517057655</c:v>
                </c:pt>
                <c:pt idx="789">
                  <c:v>294.59510322914787</c:v>
                </c:pt>
                <c:pt idx="790">
                  <c:v>294.49366880857718</c:v>
                </c:pt>
                <c:pt idx="791">
                  <c:v>294.39224844660566</c:v>
                </c:pt>
                <c:pt idx="792">
                  <c:v>294.29084214578461</c:v>
                </c:pt>
                <c:pt idx="793">
                  <c:v>294.18944990866424</c:v>
                </c:pt>
                <c:pt idx="794">
                  <c:v>294.08807173779519</c:v>
                </c:pt>
                <c:pt idx="795">
                  <c:v>293.98670763572665</c:v>
                </c:pt>
                <c:pt idx="796">
                  <c:v>293.88535760500736</c:v>
                </c:pt>
                <c:pt idx="797">
                  <c:v>293.78402164818573</c:v>
                </c:pt>
                <c:pt idx="798">
                  <c:v>293.68269976780959</c:v>
                </c:pt>
                <c:pt idx="799">
                  <c:v>293.5813919664256</c:v>
                </c:pt>
                <c:pt idx="800">
                  <c:v>293.48009824658055</c:v>
                </c:pt>
                <c:pt idx="801">
                  <c:v>293.37881861082025</c:v>
                </c:pt>
                <c:pt idx="802">
                  <c:v>293.2775530616895</c:v>
                </c:pt>
                <c:pt idx="803">
                  <c:v>293.17630160173348</c:v>
                </c:pt>
                <c:pt idx="804">
                  <c:v>293.07506423349571</c:v>
                </c:pt>
                <c:pt idx="805">
                  <c:v>292.97384095951986</c:v>
                </c:pt>
                <c:pt idx="806">
                  <c:v>292.87263178234855</c:v>
                </c:pt>
                <c:pt idx="807">
                  <c:v>292.77143670452392</c:v>
                </c:pt>
                <c:pt idx="808">
                  <c:v>292.67025572858785</c:v>
                </c:pt>
                <c:pt idx="809">
                  <c:v>292.56908885708111</c:v>
                </c:pt>
                <c:pt idx="810">
                  <c:v>292.46793609254377</c:v>
                </c:pt>
                <c:pt idx="811">
                  <c:v>292.36679743751586</c:v>
                </c:pt>
                <c:pt idx="812">
                  <c:v>292.26567289453658</c:v>
                </c:pt>
                <c:pt idx="813">
                  <c:v>292.16456246614388</c:v>
                </c:pt>
                <c:pt idx="814">
                  <c:v>292.06346615487627</c:v>
                </c:pt>
                <c:pt idx="815">
                  <c:v>291.96238396327055</c:v>
                </c:pt>
                <c:pt idx="816">
                  <c:v>291.86131589386372</c:v>
                </c:pt>
                <c:pt idx="817">
                  <c:v>291.7602619491916</c:v>
                </c:pt>
                <c:pt idx="818">
                  <c:v>291.65922213178976</c:v>
                </c:pt>
                <c:pt idx="819">
                  <c:v>291.55819644419267</c:v>
                </c:pt>
                <c:pt idx="820">
                  <c:v>291.45718488893499</c:v>
                </c:pt>
                <c:pt idx="821">
                  <c:v>291.35618746855005</c:v>
                </c:pt>
                <c:pt idx="822">
                  <c:v>291.2552041855709</c:v>
                </c:pt>
                <c:pt idx="823">
                  <c:v>291.15423504252976</c:v>
                </c:pt>
                <c:pt idx="824">
                  <c:v>291.05328004195837</c:v>
                </c:pt>
                <c:pt idx="825">
                  <c:v>290.95233918638786</c:v>
                </c:pt>
                <c:pt idx="826">
                  <c:v>290.85141247834872</c:v>
                </c:pt>
                <c:pt idx="827">
                  <c:v>290.75049992037083</c:v>
                </c:pt>
                <c:pt idx="828">
                  <c:v>290.6496015149836</c:v>
                </c:pt>
                <c:pt idx="829">
                  <c:v>290.54871726471521</c:v>
                </c:pt>
                <c:pt idx="830">
                  <c:v>290.4478471720941</c:v>
                </c:pt>
                <c:pt idx="831">
                  <c:v>290.34699123964748</c:v>
                </c:pt>
                <c:pt idx="832">
                  <c:v>290.24614946990215</c:v>
                </c:pt>
                <c:pt idx="833">
                  <c:v>290.14532186538418</c:v>
                </c:pt>
                <c:pt idx="834">
                  <c:v>290.04450842861917</c:v>
                </c:pt>
                <c:pt idx="835">
                  <c:v>289.94370916213205</c:v>
                </c:pt>
                <c:pt idx="836">
                  <c:v>289.84292406844708</c:v>
                </c:pt>
                <c:pt idx="837">
                  <c:v>289.74215315008792</c:v>
                </c:pt>
                <c:pt idx="838">
                  <c:v>289.64139640957757</c:v>
                </c:pt>
                <c:pt idx="839">
                  <c:v>289.54065384943857</c:v>
                </c:pt>
                <c:pt idx="840">
                  <c:v>289.43992547219227</c:v>
                </c:pt>
                <c:pt idx="841">
                  <c:v>289.33921128036047</c:v>
                </c:pt>
                <c:pt idx="842">
                  <c:v>289.23851127646316</c:v>
                </c:pt>
                <c:pt idx="843">
                  <c:v>289.1378254630207</c:v>
                </c:pt>
                <c:pt idx="844">
                  <c:v>289.0371538425519</c:v>
                </c:pt>
                <c:pt idx="845">
                  <c:v>288.93649641757588</c:v>
                </c:pt>
                <c:pt idx="846">
                  <c:v>288.83585319061052</c:v>
                </c:pt>
                <c:pt idx="847">
                  <c:v>288.73522416417302</c:v>
                </c:pt>
                <c:pt idx="848">
                  <c:v>288.63460934078051</c:v>
                </c:pt>
                <c:pt idx="849">
                  <c:v>288.5340087229489</c:v>
                </c:pt>
                <c:pt idx="850">
                  <c:v>288.43342231319366</c:v>
                </c:pt>
                <c:pt idx="851">
                  <c:v>288.33285011403007</c:v>
                </c:pt>
                <c:pt idx="852">
                  <c:v>288.23229212797179</c:v>
                </c:pt>
                <c:pt idx="853">
                  <c:v>288.13174835753313</c:v>
                </c:pt>
                <c:pt idx="854">
                  <c:v>288.03121880522656</c:v>
                </c:pt>
                <c:pt idx="855">
                  <c:v>287.93070347356462</c:v>
                </c:pt>
                <c:pt idx="856">
                  <c:v>287.83020236505939</c:v>
                </c:pt>
                <c:pt idx="857">
                  <c:v>287.72971548222154</c:v>
                </c:pt>
                <c:pt idx="858">
                  <c:v>287.62924282756188</c:v>
                </c:pt>
                <c:pt idx="859">
                  <c:v>287.52878440358995</c:v>
                </c:pt>
                <c:pt idx="860">
                  <c:v>287.42834021281527</c:v>
                </c:pt>
                <c:pt idx="861">
                  <c:v>287.32791025774628</c:v>
                </c:pt>
                <c:pt idx="862">
                  <c:v>287.22749454089109</c:v>
                </c:pt>
                <c:pt idx="863">
                  <c:v>287.12709306475693</c:v>
                </c:pt>
                <c:pt idx="864">
                  <c:v>287.02670583185028</c:v>
                </c:pt>
                <c:pt idx="865">
                  <c:v>286.9263328446774</c:v>
                </c:pt>
                <c:pt idx="866">
                  <c:v>286.82597410574408</c:v>
                </c:pt>
                <c:pt idx="867">
                  <c:v>286.72562961755466</c:v>
                </c:pt>
                <c:pt idx="868">
                  <c:v>286.62529938261326</c:v>
                </c:pt>
                <c:pt idx="869">
                  <c:v>286.52498340342373</c:v>
                </c:pt>
                <c:pt idx="870">
                  <c:v>286.42468168248871</c:v>
                </c:pt>
                <c:pt idx="871">
                  <c:v>286.3243942223105</c:v>
                </c:pt>
                <c:pt idx="872">
                  <c:v>286.22412102539079</c:v>
                </c:pt>
                <c:pt idx="873">
                  <c:v>286.12386209423056</c:v>
                </c:pt>
                <c:pt idx="874">
                  <c:v>286.02361743132997</c:v>
                </c:pt>
                <c:pt idx="875">
                  <c:v>285.92338703918892</c:v>
                </c:pt>
                <c:pt idx="876">
                  <c:v>285.82317092030661</c:v>
                </c:pt>
                <c:pt idx="877">
                  <c:v>285.72296907718106</c:v>
                </c:pt>
                <c:pt idx="878">
                  <c:v>285.62278151231038</c:v>
                </c:pt>
                <c:pt idx="879">
                  <c:v>285.52260822819176</c:v>
                </c:pt>
                <c:pt idx="880">
                  <c:v>285.42244922732152</c:v>
                </c:pt>
                <c:pt idx="881">
                  <c:v>285.32230451219544</c:v>
                </c:pt>
                <c:pt idx="882">
                  <c:v>285.22217408530906</c:v>
                </c:pt>
                <c:pt idx="883">
                  <c:v>285.12205794915695</c:v>
                </c:pt>
                <c:pt idx="884">
                  <c:v>285.02195610623266</c:v>
                </c:pt>
                <c:pt idx="885">
                  <c:v>284.92186855903009</c:v>
                </c:pt>
                <c:pt idx="886">
                  <c:v>284.82179531004158</c:v>
                </c:pt>
                <c:pt idx="887">
                  <c:v>284.72173636175904</c:v>
                </c:pt>
                <c:pt idx="888">
                  <c:v>284.62169171667404</c:v>
                </c:pt>
                <c:pt idx="889">
                  <c:v>284.52166137727727</c:v>
                </c:pt>
                <c:pt idx="890">
                  <c:v>284.42164534605905</c:v>
                </c:pt>
                <c:pt idx="891">
                  <c:v>284.32164362550867</c:v>
                </c:pt>
                <c:pt idx="892">
                  <c:v>284.2216562181145</c:v>
                </c:pt>
                <c:pt idx="893">
                  <c:v>284.12168312636561</c:v>
                </c:pt>
                <c:pt idx="894">
                  <c:v>284.02172435274866</c:v>
                </c:pt>
                <c:pt idx="895">
                  <c:v>283.92177989975124</c:v>
                </c:pt>
                <c:pt idx="896">
                  <c:v>283.821849769859</c:v>
                </c:pt>
                <c:pt idx="897">
                  <c:v>283.72193396555781</c:v>
                </c:pt>
                <c:pt idx="898">
                  <c:v>283.62203248933281</c:v>
                </c:pt>
                <c:pt idx="899">
                  <c:v>283.52214534366789</c:v>
                </c:pt>
                <c:pt idx="900">
                  <c:v>283.42227253104704</c:v>
                </c:pt>
                <c:pt idx="901">
                  <c:v>283.32241405395291</c:v>
                </c:pt>
                <c:pt idx="902">
                  <c:v>283.22256991486825</c:v>
                </c:pt>
                <c:pt idx="903">
                  <c:v>283.12274011627431</c:v>
                </c:pt>
                <c:pt idx="904">
                  <c:v>283.02292466065268</c:v>
                </c:pt>
                <c:pt idx="905">
                  <c:v>282.92312355048341</c:v>
                </c:pt>
                <c:pt idx="906">
                  <c:v>282.82333678824637</c:v>
                </c:pt>
                <c:pt idx="907">
                  <c:v>282.72356437642077</c:v>
                </c:pt>
                <c:pt idx="908">
                  <c:v>282.62380631748482</c:v>
                </c:pt>
                <c:pt idx="909">
                  <c:v>282.52406261391673</c:v>
                </c:pt>
                <c:pt idx="910">
                  <c:v>282.42433326819298</c:v>
                </c:pt>
                <c:pt idx="911">
                  <c:v>282.32461828279082</c:v>
                </c:pt>
                <c:pt idx="912">
                  <c:v>282.22491766018567</c:v>
                </c:pt>
                <c:pt idx="913">
                  <c:v>282.1252314028531</c:v>
                </c:pt>
                <c:pt idx="914">
                  <c:v>282.02555951326735</c:v>
                </c:pt>
                <c:pt idx="915">
                  <c:v>281.92590199390236</c:v>
                </c:pt>
                <c:pt idx="916">
                  <c:v>281.82625884723143</c:v>
                </c:pt>
                <c:pt idx="917">
                  <c:v>281.72663007572726</c:v>
                </c:pt>
                <c:pt idx="918">
                  <c:v>281.62701568186174</c:v>
                </c:pt>
                <c:pt idx="919">
                  <c:v>281.52741566810596</c:v>
                </c:pt>
                <c:pt idx="920">
                  <c:v>281.42783003693091</c:v>
                </c:pt>
                <c:pt idx="921">
                  <c:v>281.32825879080627</c:v>
                </c:pt>
                <c:pt idx="922">
                  <c:v>281.22870193220143</c:v>
                </c:pt>
                <c:pt idx="923">
                  <c:v>281.12915946358521</c:v>
                </c:pt>
                <c:pt idx="924">
                  <c:v>281.0296313874257</c:v>
                </c:pt>
                <c:pt idx="925">
                  <c:v>280.93011770618983</c:v>
                </c:pt>
                <c:pt idx="926">
                  <c:v>280.83061842234486</c:v>
                </c:pt>
                <c:pt idx="927">
                  <c:v>280.73113353835646</c:v>
                </c:pt>
                <c:pt idx="928">
                  <c:v>280.63166305669012</c:v>
                </c:pt>
                <c:pt idx="929">
                  <c:v>280.53220697981067</c:v>
                </c:pt>
                <c:pt idx="930">
                  <c:v>280.43276531018199</c:v>
                </c:pt>
                <c:pt idx="931">
                  <c:v>280.33333805026757</c:v>
                </c:pt>
                <c:pt idx="932">
                  <c:v>280.23392520253026</c:v>
                </c:pt>
                <c:pt idx="933">
                  <c:v>280.13452676943228</c:v>
                </c:pt>
                <c:pt idx="934">
                  <c:v>280.03514275343485</c:v>
                </c:pt>
                <c:pt idx="935">
                  <c:v>279.93577315699866</c:v>
                </c:pt>
                <c:pt idx="936">
                  <c:v>279.83641798258401</c:v>
                </c:pt>
                <c:pt idx="937">
                  <c:v>279.73707723265062</c:v>
                </c:pt>
                <c:pt idx="938">
                  <c:v>279.63775090965692</c:v>
                </c:pt>
                <c:pt idx="939">
                  <c:v>279.53843901606092</c:v>
                </c:pt>
                <c:pt idx="940">
                  <c:v>279.4391415543206</c:v>
                </c:pt>
                <c:pt idx="941">
                  <c:v>279.33985852689239</c:v>
                </c:pt>
                <c:pt idx="942">
                  <c:v>279.2405899362326</c:v>
                </c:pt>
                <c:pt idx="943">
                  <c:v>279.14133578479658</c:v>
                </c:pt>
                <c:pt idx="944">
                  <c:v>279.04209607503941</c:v>
                </c:pt>
                <c:pt idx="945">
                  <c:v>278.94287080941524</c:v>
                </c:pt>
                <c:pt idx="946">
                  <c:v>278.84365999037709</c:v>
                </c:pt>
                <c:pt idx="947">
                  <c:v>278.74446362037861</c:v>
                </c:pt>
                <c:pt idx="948">
                  <c:v>278.64528170187134</c:v>
                </c:pt>
                <c:pt idx="949">
                  <c:v>278.54611423730677</c:v>
                </c:pt>
                <c:pt idx="950">
                  <c:v>278.44696122913632</c:v>
                </c:pt>
                <c:pt idx="951">
                  <c:v>278.34782267980972</c:v>
                </c:pt>
                <c:pt idx="952">
                  <c:v>278.24869859177647</c:v>
                </c:pt>
                <c:pt idx="953">
                  <c:v>278.14958896748573</c:v>
                </c:pt>
                <c:pt idx="954">
                  <c:v>278.05049380938544</c:v>
                </c:pt>
                <c:pt idx="955">
                  <c:v>277.95141311992307</c:v>
                </c:pt>
                <c:pt idx="956">
                  <c:v>277.85234690154579</c:v>
                </c:pt>
                <c:pt idx="957">
                  <c:v>277.75329515669944</c:v>
                </c:pt>
                <c:pt idx="958">
                  <c:v>277.65425788782977</c:v>
                </c:pt>
                <c:pt idx="959">
                  <c:v>277.55523509738168</c:v>
                </c:pt>
                <c:pt idx="960">
                  <c:v>277.45622678779893</c:v>
                </c:pt>
                <c:pt idx="961">
                  <c:v>277.35723296152543</c:v>
                </c:pt>
                <c:pt idx="962">
                  <c:v>277.25825362100392</c:v>
                </c:pt>
                <c:pt idx="963">
                  <c:v>277.1592887686765</c:v>
                </c:pt>
                <c:pt idx="964">
                  <c:v>277.06033840698461</c:v>
                </c:pt>
                <c:pt idx="965">
                  <c:v>276.96140253836961</c:v>
                </c:pt>
                <c:pt idx="966">
                  <c:v>276.86248116527105</c:v>
                </c:pt>
                <c:pt idx="967">
                  <c:v>276.76357429012859</c:v>
                </c:pt>
                <c:pt idx="968">
                  <c:v>276.66468191538132</c:v>
                </c:pt>
                <c:pt idx="969">
                  <c:v>276.56580404346704</c:v>
                </c:pt>
                <c:pt idx="970">
                  <c:v>276.46694067682319</c:v>
                </c:pt>
                <c:pt idx="971">
                  <c:v>276.36809181788681</c:v>
                </c:pt>
                <c:pt idx="972">
                  <c:v>276.26925746909399</c:v>
                </c:pt>
                <c:pt idx="973">
                  <c:v>276.17043763288018</c:v>
                </c:pt>
                <c:pt idx="974">
                  <c:v>276.07163231168016</c:v>
                </c:pt>
                <c:pt idx="975">
                  <c:v>275.97284150792808</c:v>
                </c:pt>
                <c:pt idx="976">
                  <c:v>275.8740652240574</c:v>
                </c:pt>
                <c:pt idx="977">
                  <c:v>275.77530346250063</c:v>
                </c:pt>
                <c:pt idx="978">
                  <c:v>275.67655622569021</c:v>
                </c:pt>
                <c:pt idx="979">
                  <c:v>275.57782351605755</c:v>
                </c:pt>
                <c:pt idx="980">
                  <c:v>275.479105336033</c:v>
                </c:pt>
                <c:pt idx="981">
                  <c:v>275.38040168804702</c:v>
                </c:pt>
                <c:pt idx="982">
                  <c:v>275.28171257452863</c:v>
                </c:pt>
                <c:pt idx="983">
                  <c:v>275.18303799790692</c:v>
                </c:pt>
                <c:pt idx="984">
                  <c:v>275.0843779606098</c:v>
                </c:pt>
                <c:pt idx="985">
                  <c:v>274.98573246506453</c:v>
                </c:pt>
                <c:pt idx="986">
                  <c:v>274.88710151369793</c:v>
                </c:pt>
                <c:pt idx="987">
                  <c:v>274.78848510893602</c:v>
                </c:pt>
                <c:pt idx="988">
                  <c:v>274.68988325320402</c:v>
                </c:pt>
                <c:pt idx="989">
                  <c:v>274.59129594892636</c:v>
                </c:pt>
                <c:pt idx="990">
                  <c:v>274.49272319852759</c:v>
                </c:pt>
                <c:pt idx="991">
                  <c:v>274.39416500443048</c:v>
                </c:pt>
                <c:pt idx="992">
                  <c:v>274.29562136905798</c:v>
                </c:pt>
                <c:pt idx="993">
                  <c:v>274.1970922948318</c:v>
                </c:pt>
                <c:pt idx="994">
                  <c:v>274.09857778417296</c:v>
                </c:pt>
                <c:pt idx="995">
                  <c:v>274.00007783950281</c:v>
                </c:pt>
                <c:pt idx="996">
                  <c:v>273.90159246324043</c:v>
                </c:pt>
                <c:pt idx="997">
                  <c:v>273.80312165780549</c:v>
                </c:pt>
                <c:pt idx="998">
                  <c:v>273.70466542561638</c:v>
                </c:pt>
                <c:pt idx="999">
                  <c:v>273.60622376909112</c:v>
                </c:pt>
                <c:pt idx="1000">
                  <c:v>273.50779669064656</c:v>
                </c:pt>
                <c:pt idx="1001">
                  <c:v>273.40938419269929</c:v>
                </c:pt>
                <c:pt idx="1002">
                  <c:v>273.31098627766522</c:v>
                </c:pt>
                <c:pt idx="1003">
                  <c:v>273.21260294795923</c:v>
                </c:pt>
                <c:pt idx="1004">
                  <c:v>273.11423420599618</c:v>
                </c:pt>
                <c:pt idx="1005">
                  <c:v>273.01588005418949</c:v>
                </c:pt>
                <c:pt idx="1006">
                  <c:v>272.91754049495228</c:v>
                </c:pt>
                <c:pt idx="1007">
                  <c:v>272.81921553069697</c:v>
                </c:pt>
                <c:pt idx="1008">
                  <c:v>272.72090516383531</c:v>
                </c:pt>
                <c:pt idx="1009">
                  <c:v>272.62260939677816</c:v>
                </c:pt>
                <c:pt idx="1010">
                  <c:v>272.52432823193573</c:v>
                </c:pt>
                <c:pt idx="1011">
                  <c:v>272.42606167171817</c:v>
                </c:pt>
                <c:pt idx="1012">
                  <c:v>272.32780971853396</c:v>
                </c:pt>
                <c:pt idx="1013">
                  <c:v>272.22957237479164</c:v>
                </c:pt>
                <c:pt idx="1014">
                  <c:v>272.13134964289856</c:v>
                </c:pt>
                <c:pt idx="1015">
                  <c:v>272.03314152526173</c:v>
                </c:pt>
                <c:pt idx="1016">
                  <c:v>271.93494802428745</c:v>
                </c:pt>
                <c:pt idx="1017">
                  <c:v>271.83676914238112</c:v>
                </c:pt>
                <c:pt idx="1018">
                  <c:v>271.73860488194759</c:v>
                </c:pt>
                <c:pt idx="1019">
                  <c:v>271.64045524539102</c:v>
                </c:pt>
                <c:pt idx="1020">
                  <c:v>271.54232023511491</c:v>
                </c:pt>
                <c:pt idx="1021">
                  <c:v>271.44419985352192</c:v>
                </c:pt>
                <c:pt idx="1022">
                  <c:v>271.34609410301408</c:v>
                </c:pt>
                <c:pt idx="1023">
                  <c:v>271.24800298599303</c:v>
                </c:pt>
                <c:pt idx="1024">
                  <c:v>271.14992650485931</c:v>
                </c:pt>
                <c:pt idx="1025">
                  <c:v>271.0518646620128</c:v>
                </c:pt>
                <c:pt idx="1026">
                  <c:v>270.95381745985293</c:v>
                </c:pt>
                <c:pt idx="1027">
                  <c:v>270.85578490077842</c:v>
                </c:pt>
                <c:pt idx="1028">
                  <c:v>270.75776698718715</c:v>
                </c:pt>
                <c:pt idx="1029">
                  <c:v>270.65976372147634</c:v>
                </c:pt>
                <c:pt idx="1030">
                  <c:v>270.56177510604232</c:v>
                </c:pt>
                <c:pt idx="1031">
                  <c:v>270.46380114328139</c:v>
                </c:pt>
                <c:pt idx="1032">
                  <c:v>270.36584183558864</c:v>
                </c:pt>
                <c:pt idx="1033">
                  <c:v>270.26789718535804</c:v>
                </c:pt>
                <c:pt idx="1034">
                  <c:v>270.16996719498394</c:v>
                </c:pt>
                <c:pt idx="1035">
                  <c:v>270.07205186685894</c:v>
                </c:pt>
                <c:pt idx="1036">
                  <c:v>269.97415120337587</c:v>
                </c:pt>
                <c:pt idx="1037">
                  <c:v>269.87626520692618</c:v>
                </c:pt>
                <c:pt idx="1038">
                  <c:v>269.77839387990099</c:v>
                </c:pt>
                <c:pt idx="1039">
                  <c:v>269.68053722469057</c:v>
                </c:pt>
                <c:pt idx="1040">
                  <c:v>269.58269524368455</c:v>
                </c:pt>
                <c:pt idx="1041">
                  <c:v>269.48486793927179</c:v>
                </c:pt>
                <c:pt idx="1042">
                  <c:v>269.38705531384056</c:v>
                </c:pt>
                <c:pt idx="1043">
                  <c:v>269.28925736977828</c:v>
                </c:pt>
                <c:pt idx="1044">
                  <c:v>269.19147410947198</c:v>
                </c:pt>
                <c:pt idx="1045">
                  <c:v>269.09370553530749</c:v>
                </c:pt>
                <c:pt idx="1046">
                  <c:v>268.99595164967053</c:v>
                </c:pt>
                <c:pt idx="1047">
                  <c:v>268.89821245494585</c:v>
                </c:pt>
                <c:pt idx="1048">
                  <c:v>268.80048795351735</c:v>
                </c:pt>
                <c:pt idx="1049">
                  <c:v>268.70277814776841</c:v>
                </c:pt>
                <c:pt idx="1050">
                  <c:v>268.60508304008158</c:v>
                </c:pt>
                <c:pt idx="1051">
                  <c:v>268.5074026328391</c:v>
                </c:pt>
                <c:pt idx="1052">
                  <c:v>268.40973692842169</c:v>
                </c:pt>
                <c:pt idx="1053">
                  <c:v>268.31208592921041</c:v>
                </c:pt>
                <c:pt idx="1054">
                  <c:v>268.21444963758489</c:v>
                </c:pt>
                <c:pt idx="1055">
                  <c:v>268.11682805592426</c:v>
                </c:pt>
                <c:pt idx="1056">
                  <c:v>268.01922118660718</c:v>
                </c:pt>
                <c:pt idx="1057">
                  <c:v>267.92162903201103</c:v>
                </c:pt>
                <c:pt idx="1058">
                  <c:v>267.82405159451326</c:v>
                </c:pt>
                <c:pt idx="1059">
                  <c:v>267.72648887648967</c:v>
                </c:pt>
                <c:pt idx="1060">
                  <c:v>267.62894088031663</c:v>
                </c:pt>
                <c:pt idx="1061">
                  <c:v>267.53140760836862</c:v>
                </c:pt>
                <c:pt idx="1062">
                  <c:v>267.43388906301976</c:v>
                </c:pt>
                <c:pt idx="1063">
                  <c:v>267.33638524664383</c:v>
                </c:pt>
                <c:pt idx="1064">
                  <c:v>267.23889616161387</c:v>
                </c:pt>
                <c:pt idx="1065">
                  <c:v>267.14142181030172</c:v>
                </c:pt>
                <c:pt idx="1066">
                  <c:v>267.04396219507868</c:v>
                </c:pt>
                <c:pt idx="1067">
                  <c:v>266.94651731831556</c:v>
                </c:pt>
                <c:pt idx="1068">
                  <c:v>266.84908718238273</c:v>
                </c:pt>
                <c:pt idx="1069">
                  <c:v>266.75167178964909</c:v>
                </c:pt>
                <c:pt idx="1070">
                  <c:v>266.65427114248348</c:v>
                </c:pt>
                <c:pt idx="1071">
                  <c:v>266.55688524325382</c:v>
                </c:pt>
                <c:pt idx="1072">
                  <c:v>266.45951409432712</c:v>
                </c:pt>
                <c:pt idx="1073">
                  <c:v>266.36215769806995</c:v>
                </c:pt>
                <c:pt idx="1074">
                  <c:v>266.26481605684825</c:v>
                </c:pt>
                <c:pt idx="1075">
                  <c:v>266.16748917302704</c:v>
                </c:pt>
                <c:pt idx="1076">
                  <c:v>266.07017704897021</c:v>
                </c:pt>
                <c:pt idx="1077">
                  <c:v>265.97287968704251</c:v>
                </c:pt>
                <c:pt idx="1078">
                  <c:v>265.875597089606</c:v>
                </c:pt>
                <c:pt idx="1079">
                  <c:v>265.77832925902317</c:v>
                </c:pt>
                <c:pt idx="1080">
                  <c:v>265.68107619765573</c:v>
                </c:pt>
                <c:pt idx="1081">
                  <c:v>265.58383790786422</c:v>
                </c:pt>
                <c:pt idx="1082">
                  <c:v>265.48661439200913</c:v>
                </c:pt>
                <c:pt idx="1083">
                  <c:v>265.3894056524498</c:v>
                </c:pt>
                <c:pt idx="1084">
                  <c:v>265.29221169154476</c:v>
                </c:pt>
                <c:pt idx="1085">
                  <c:v>265.19503251165202</c:v>
                </c:pt>
                <c:pt idx="1086">
                  <c:v>265.09786811512924</c:v>
                </c:pt>
                <c:pt idx="1087">
                  <c:v>265.00071850433261</c:v>
                </c:pt>
                <c:pt idx="1088">
                  <c:v>264.90358368161822</c:v>
                </c:pt>
                <c:pt idx="1089">
                  <c:v>264.80646364934114</c:v>
                </c:pt>
                <c:pt idx="1090">
                  <c:v>264.70935840985572</c:v>
                </c:pt>
                <c:pt idx="1091">
                  <c:v>264.61226796551608</c:v>
                </c:pt>
                <c:pt idx="1092">
                  <c:v>264.51519231867468</c:v>
                </c:pt>
                <c:pt idx="1093">
                  <c:v>264.41813147168443</c:v>
                </c:pt>
                <c:pt idx="1094">
                  <c:v>264.32108542689696</c:v>
                </c:pt>
                <c:pt idx="1095">
                  <c:v>264.22405418666273</c:v>
                </c:pt>
                <c:pt idx="1096">
                  <c:v>264.12703775333188</c:v>
                </c:pt>
                <c:pt idx="1097">
                  <c:v>264.03003612925443</c:v>
                </c:pt>
                <c:pt idx="1098">
                  <c:v>263.93304931677869</c:v>
                </c:pt>
                <c:pt idx="1099">
                  <c:v>263.83607731825276</c:v>
                </c:pt>
                <c:pt idx="1100">
                  <c:v>263.73912013602433</c:v>
                </c:pt>
                <c:pt idx="1101">
                  <c:v>263.64217777243965</c:v>
                </c:pt>
                <c:pt idx="1102">
                  <c:v>263.54525022984478</c:v>
                </c:pt>
                <c:pt idx="1103">
                  <c:v>263.44833751058468</c:v>
                </c:pt>
                <c:pt idx="1104">
                  <c:v>263.35143961700436</c:v>
                </c:pt>
                <c:pt idx="1105">
                  <c:v>263.25455655144702</c:v>
                </c:pt>
                <c:pt idx="1106">
                  <c:v>263.15768831625633</c:v>
                </c:pt>
                <c:pt idx="1107">
                  <c:v>263.06083491377382</c:v>
                </c:pt>
                <c:pt idx="1108">
                  <c:v>262.96399634634162</c:v>
                </c:pt>
                <c:pt idx="1109">
                  <c:v>262.86717261630065</c:v>
                </c:pt>
                <c:pt idx="1110">
                  <c:v>262.77036372599076</c:v>
                </c:pt>
                <c:pt idx="1111">
                  <c:v>262.67356967775197</c:v>
                </c:pt>
                <c:pt idx="1112">
                  <c:v>262.57679047392242</c:v>
                </c:pt>
                <c:pt idx="1113">
                  <c:v>262.48002611684058</c:v>
                </c:pt>
                <c:pt idx="1114">
                  <c:v>262.38327660884357</c:v>
                </c:pt>
                <c:pt idx="1115">
                  <c:v>262.28654195226801</c:v>
                </c:pt>
                <c:pt idx="1116">
                  <c:v>262.18982214945004</c:v>
                </c:pt>
                <c:pt idx="1117">
                  <c:v>262.09311720272416</c:v>
                </c:pt>
                <c:pt idx="1118">
                  <c:v>261.99642711442573</c:v>
                </c:pt>
                <c:pt idx="1119">
                  <c:v>261.89975188688766</c:v>
                </c:pt>
                <c:pt idx="1120">
                  <c:v>261.80309152244342</c:v>
                </c:pt>
                <c:pt idx="1121">
                  <c:v>261.70644602342514</c:v>
                </c:pt>
                <c:pt idx="1122">
                  <c:v>261.60981539216442</c:v>
                </c:pt>
                <c:pt idx="1123">
                  <c:v>261.51319963099195</c:v>
                </c:pt>
                <c:pt idx="1124">
                  <c:v>261.41659874223808</c:v>
                </c:pt>
                <c:pt idx="1125">
                  <c:v>261.32001272823214</c:v>
                </c:pt>
                <c:pt idx="1126">
                  <c:v>261.22344159130279</c:v>
                </c:pt>
                <c:pt idx="1127">
                  <c:v>261.1268853337782</c:v>
                </c:pt>
                <c:pt idx="1128">
                  <c:v>261.03034395798511</c:v>
                </c:pt>
                <c:pt idx="1129">
                  <c:v>260.93381746625039</c:v>
                </c:pt>
                <c:pt idx="1130">
                  <c:v>260.83730586089996</c:v>
                </c:pt>
                <c:pt idx="1131">
                  <c:v>260.74080914425872</c:v>
                </c:pt>
                <c:pt idx="1132">
                  <c:v>260.64432731865088</c:v>
                </c:pt>
                <c:pt idx="1133">
                  <c:v>260.54786038640037</c:v>
                </c:pt>
                <c:pt idx="1134">
                  <c:v>260.45140834982976</c:v>
                </c:pt>
                <c:pt idx="1135">
                  <c:v>260.35497121126156</c:v>
                </c:pt>
                <c:pt idx="1136">
                  <c:v>260.2585489730169</c:v>
                </c:pt>
                <c:pt idx="1137">
                  <c:v>260.16214163741688</c:v>
                </c:pt>
                <c:pt idx="1138">
                  <c:v>260.06574920678122</c:v>
                </c:pt>
                <c:pt idx="1139">
                  <c:v>259.96937168342924</c:v>
                </c:pt>
                <c:pt idx="1140">
                  <c:v>259.87300906967954</c:v>
                </c:pt>
                <c:pt idx="1141">
                  <c:v>259.77666136785018</c:v>
                </c:pt>
                <c:pt idx="1142">
                  <c:v>259.68032858025782</c:v>
                </c:pt>
                <c:pt idx="1143">
                  <c:v>259.58401070921929</c:v>
                </c:pt>
                <c:pt idx="1144">
                  <c:v>259.48770775704986</c:v>
                </c:pt>
                <c:pt idx="1145">
                  <c:v>259.39141972606484</c:v>
                </c:pt>
                <c:pt idx="1146">
                  <c:v>259.29514661857814</c:v>
                </c:pt>
                <c:pt idx="1147">
                  <c:v>259.19888843690342</c:v>
                </c:pt>
                <c:pt idx="1148">
                  <c:v>259.10264518335339</c:v>
                </c:pt>
                <c:pt idx="1149">
                  <c:v>259.0064168602396</c:v>
                </c:pt>
                <c:pt idx="1150">
                  <c:v>258.91020346987403</c:v>
                </c:pt>
                <c:pt idx="1151">
                  <c:v>258.81400501456716</c:v>
                </c:pt>
                <c:pt idx="1152">
                  <c:v>258.7178214966284</c:v>
                </c:pt>
                <c:pt idx="1153">
                  <c:v>258.6216529183672</c:v>
                </c:pt>
                <c:pt idx="1154">
                  <c:v>258.52549928209186</c:v>
                </c:pt>
                <c:pt idx="1155">
                  <c:v>258.42936059010992</c:v>
                </c:pt>
                <c:pt idx="1156">
                  <c:v>258.33323684472862</c:v>
                </c:pt>
                <c:pt idx="1157">
                  <c:v>258.23712804825379</c:v>
                </c:pt>
                <c:pt idx="1158">
                  <c:v>258.14103420299102</c:v>
                </c:pt>
                <c:pt idx="1159">
                  <c:v>258.04495531124525</c:v>
                </c:pt>
                <c:pt idx="1160">
                  <c:v>257.94889137532027</c:v>
                </c:pt>
                <c:pt idx="1161">
                  <c:v>257.85284239751934</c:v>
                </c:pt>
                <c:pt idx="1162">
                  <c:v>257.75680838014472</c:v>
                </c:pt>
                <c:pt idx="1163">
                  <c:v>257.66078932549897</c:v>
                </c:pt>
                <c:pt idx="1164">
                  <c:v>257.56478523588248</c:v>
                </c:pt>
                <c:pt idx="1165">
                  <c:v>257.468796113596</c:v>
                </c:pt>
                <c:pt idx="1166">
                  <c:v>257.37282196093895</c:v>
                </c:pt>
                <c:pt idx="1167">
                  <c:v>257.27686278021019</c:v>
                </c:pt>
                <c:pt idx="1168">
                  <c:v>257.18091857370808</c:v>
                </c:pt>
                <c:pt idx="1169">
                  <c:v>257.08498934372972</c:v>
                </c:pt>
                <c:pt idx="1170">
                  <c:v>256.98907509257197</c:v>
                </c:pt>
                <c:pt idx="1171">
                  <c:v>256.89317582253096</c:v>
                </c:pt>
                <c:pt idx="1172">
                  <c:v>256.79729153590171</c:v>
                </c:pt>
                <c:pt idx="1173">
                  <c:v>256.70142223497862</c:v>
                </c:pt>
                <c:pt idx="1174">
                  <c:v>256.60556792205568</c:v>
                </c:pt>
                <c:pt idx="1175">
                  <c:v>256.50972859942567</c:v>
                </c:pt>
                <c:pt idx="1176">
                  <c:v>256.41390426938085</c:v>
                </c:pt>
                <c:pt idx="1177">
                  <c:v>256.31809493421292</c:v>
                </c:pt>
                <c:pt idx="1178">
                  <c:v>256.22230059621262</c:v>
                </c:pt>
                <c:pt idx="1179">
                  <c:v>256.12652125767011</c:v>
                </c:pt>
                <c:pt idx="1180">
                  <c:v>256.03075692087469</c:v>
                </c:pt>
                <c:pt idx="1181">
                  <c:v>255.93500758811501</c:v>
                </c:pt>
                <c:pt idx="1182">
                  <c:v>255.83927326167876</c:v>
                </c:pt>
                <c:pt idx="1183">
                  <c:v>255.74355394385324</c:v>
                </c:pt>
                <c:pt idx="1184">
                  <c:v>255.6478496369248</c:v>
                </c:pt>
                <c:pt idx="1185">
                  <c:v>255.55216034317903</c:v>
                </c:pt>
                <c:pt idx="1186">
                  <c:v>255.45648606490093</c:v>
                </c:pt>
                <c:pt idx="1187">
                  <c:v>255.36082680437462</c:v>
                </c:pt>
                <c:pt idx="1188">
                  <c:v>255.26518256388357</c:v>
                </c:pt>
                <c:pt idx="1189">
                  <c:v>255.16955334571048</c:v>
                </c:pt>
                <c:pt idx="1190">
                  <c:v>255.07393915213731</c:v>
                </c:pt>
                <c:pt idx="1191">
                  <c:v>254.97833998544536</c:v>
                </c:pt>
                <c:pt idx="1192">
                  <c:v>254.88275584791504</c:v>
                </c:pt>
                <c:pt idx="1193">
                  <c:v>254.7871867418261</c:v>
                </c:pt>
                <c:pt idx="1194">
                  <c:v>254.69163266945756</c:v>
                </c:pt>
                <c:pt idx="1195">
                  <c:v>254.59609363308778</c:v>
                </c:pt>
                <c:pt idx="1196">
                  <c:v>254.50056963499418</c:v>
                </c:pt>
                <c:pt idx="1197">
                  <c:v>254.4050606774536</c:v>
                </c:pt>
                <c:pt idx="1198">
                  <c:v>254.30956676274204</c:v>
                </c:pt>
                <c:pt idx="1199">
                  <c:v>254.21408789313486</c:v>
                </c:pt>
                <c:pt idx="1200">
                  <c:v>254.11862407090678</c:v>
                </c:pt>
                <c:pt idx="1201">
                  <c:v>254.02317529833135</c:v>
                </c:pt>
                <c:pt idx="1202">
                  <c:v>253.92774157768184</c:v>
                </c:pt>
                <c:pt idx="1203">
                  <c:v>253.83232291123056</c:v>
                </c:pt>
                <c:pt idx="1204">
                  <c:v>253.736919301249</c:v>
                </c:pt>
                <c:pt idx="1205">
                  <c:v>253.64153075000826</c:v>
                </c:pt>
                <c:pt idx="1206">
                  <c:v>253.54615725977828</c:v>
                </c:pt>
                <c:pt idx="1207">
                  <c:v>253.45079883282853</c:v>
                </c:pt>
                <c:pt idx="1208">
                  <c:v>253.35545547142749</c:v>
                </c:pt>
                <c:pt idx="1209">
                  <c:v>253.2601271778432</c:v>
                </c:pt>
                <c:pt idx="1210">
                  <c:v>253.16481395434275</c:v>
                </c:pt>
                <c:pt idx="1211">
                  <c:v>253.06951580319267</c:v>
                </c:pt>
                <c:pt idx="1212">
                  <c:v>252.97423272665856</c:v>
                </c:pt>
                <c:pt idx="1213">
                  <c:v>252.87896472700518</c:v>
                </c:pt>
                <c:pt idx="1214">
                  <c:v>252.78371180649691</c:v>
                </c:pt>
                <c:pt idx="1215">
                  <c:v>252.68847396739713</c:v>
                </c:pt>
                <c:pt idx="1216">
                  <c:v>252.59325121196835</c:v>
                </c:pt>
                <c:pt idx="1217">
                  <c:v>252.49804354247283</c:v>
                </c:pt>
                <c:pt idx="1218">
                  <c:v>252.40285096117137</c:v>
                </c:pt>
                <c:pt idx="1219">
                  <c:v>252.3076734703248</c:v>
                </c:pt>
                <c:pt idx="1220">
                  <c:v>252.21251107219268</c:v>
                </c:pt>
                <c:pt idx="1221">
                  <c:v>252.11736376903386</c:v>
                </c:pt>
                <c:pt idx="1222">
                  <c:v>252.02223156310669</c:v>
                </c:pt>
                <c:pt idx="1223">
                  <c:v>251.92711445666862</c:v>
                </c:pt>
                <c:pt idx="1224">
                  <c:v>251.83201245197623</c:v>
                </c:pt>
                <c:pt idx="1225">
                  <c:v>251.73692555128559</c:v>
                </c:pt>
                <c:pt idx="1226">
                  <c:v>251.64185375685193</c:v>
                </c:pt>
                <c:pt idx="1227">
                  <c:v>251.54679707092993</c:v>
                </c:pt>
                <c:pt idx="1228">
                  <c:v>251.45175549577286</c:v>
                </c:pt>
                <c:pt idx="1229">
                  <c:v>251.35672903363425</c:v>
                </c:pt>
                <c:pt idx="1230">
                  <c:v>251.26171768676579</c:v>
                </c:pt>
                <c:pt idx="1231">
                  <c:v>251.16672145741944</c:v>
                </c:pt>
                <c:pt idx="1232">
                  <c:v>251.07174034784549</c:v>
                </c:pt>
                <c:pt idx="1233">
                  <c:v>250.97677436029431</c:v>
                </c:pt>
                <c:pt idx="1234">
                  <c:v>250.88182349701503</c:v>
                </c:pt>
                <c:pt idx="1235">
                  <c:v>250.78688776025598</c:v>
                </c:pt>
                <c:pt idx="1236">
                  <c:v>250.69196715226514</c:v>
                </c:pt>
                <c:pt idx="1237">
                  <c:v>250.59706167528921</c:v>
                </c:pt>
                <c:pt idx="1238">
                  <c:v>250.50217133157469</c:v>
                </c:pt>
                <c:pt idx="1239">
                  <c:v>250.40729612336699</c:v>
                </c:pt>
                <c:pt idx="1240">
                  <c:v>250.31243605291098</c:v>
                </c:pt>
                <c:pt idx="1241">
                  <c:v>250.21759112245027</c:v>
                </c:pt>
                <c:pt idx="1242">
                  <c:v>250.1227613342285</c:v>
                </c:pt>
                <c:pt idx="1243">
                  <c:v>250.02794669048802</c:v>
                </c:pt>
                <c:pt idx="1244">
                  <c:v>249.9331471934704</c:v>
                </c:pt>
                <c:pt idx="1245">
                  <c:v>249.83836284541695</c:v>
                </c:pt>
                <c:pt idx="1246">
                  <c:v>249.74359364856753</c:v>
                </c:pt>
                <c:pt idx="1247">
                  <c:v>249.64883960516198</c:v>
                </c:pt>
                <c:pt idx="1248">
                  <c:v>249.55410071743881</c:v>
                </c:pt>
                <c:pt idx="1249">
                  <c:v>249.45937698763615</c:v>
                </c:pt>
                <c:pt idx="1250">
                  <c:v>249.36466841799103</c:v>
                </c:pt>
                <c:pt idx="1251">
                  <c:v>249.26997501073996</c:v>
                </c:pt>
                <c:pt idx="1252">
                  <c:v>249.17529676811887</c:v>
                </c:pt>
                <c:pt idx="1253">
                  <c:v>249.08063369236257</c:v>
                </c:pt>
                <c:pt idx="1254">
                  <c:v>248.9859857857052</c:v>
                </c:pt>
                <c:pt idx="1255">
                  <c:v>248.89135305038033</c:v>
                </c:pt>
                <c:pt idx="1256">
                  <c:v>248.79673548862061</c:v>
                </c:pt>
                <c:pt idx="1257">
                  <c:v>248.702133102658</c:v>
                </c:pt>
                <c:pt idx="1258">
                  <c:v>248.60754589472378</c:v>
                </c:pt>
                <c:pt idx="1259">
                  <c:v>248.51297386704817</c:v>
                </c:pt>
                <c:pt idx="1260">
                  <c:v>248.41841702186119</c:v>
                </c:pt>
                <c:pt idx="1261">
                  <c:v>248.32387536139146</c:v>
                </c:pt>
                <c:pt idx="1262">
                  <c:v>248.22934888786733</c:v>
                </c:pt>
                <c:pt idx="1263">
                  <c:v>248.1348376035161</c:v>
                </c:pt>
                <c:pt idx="1264">
                  <c:v>248.04034151056453</c:v>
                </c:pt>
                <c:pt idx="1265">
                  <c:v>247.94586061123846</c:v>
                </c:pt>
                <c:pt idx="1266">
                  <c:v>247.85139490776317</c:v>
                </c:pt>
                <c:pt idx="1267">
                  <c:v>247.75694440236279</c:v>
                </c:pt>
                <c:pt idx="1268">
                  <c:v>247.66250909726131</c:v>
                </c:pt>
                <c:pt idx="1269">
                  <c:v>247.56808899468129</c:v>
                </c:pt>
                <c:pt idx="1270">
                  <c:v>247.47368409684501</c:v>
                </c:pt>
                <c:pt idx="1271">
                  <c:v>247.37929440597401</c:v>
                </c:pt>
                <c:pt idx="1272">
                  <c:v>247.28491992428846</c:v>
                </c:pt>
                <c:pt idx="1273">
                  <c:v>247.19056065400864</c:v>
                </c:pt>
                <c:pt idx="1274">
                  <c:v>247.09621659735342</c:v>
                </c:pt>
                <c:pt idx="1275">
                  <c:v>247.00188775654118</c:v>
                </c:pt>
                <c:pt idx="1276">
                  <c:v>246.9075741337895</c:v>
                </c:pt>
                <c:pt idx="1277">
                  <c:v>246.81327573131514</c:v>
                </c:pt>
                <c:pt idx="1278">
                  <c:v>246.71899255133431</c:v>
                </c:pt>
                <c:pt idx="1279">
                  <c:v>246.62472459606215</c:v>
                </c:pt>
                <c:pt idx="1280">
                  <c:v>246.53047186771343</c:v>
                </c:pt>
                <c:pt idx="1281">
                  <c:v>246.4362343685016</c:v>
                </c:pt>
                <c:pt idx="1282">
                  <c:v>246.34201210063992</c:v>
                </c:pt>
                <c:pt idx="1283">
                  <c:v>246.24780506634053</c:v>
                </c:pt>
                <c:pt idx="1284">
                  <c:v>246.15361326781508</c:v>
                </c:pt>
                <c:pt idx="1285">
                  <c:v>246.05943670727436</c:v>
                </c:pt>
                <c:pt idx="1286">
                  <c:v>245.96527538692791</c:v>
                </c:pt>
                <c:pt idx="1287">
                  <c:v>245.87112930898545</c:v>
                </c:pt>
                <c:pt idx="1288">
                  <c:v>245.7769984756552</c:v>
                </c:pt>
                <c:pt idx="1289">
                  <c:v>245.68288288914491</c:v>
                </c:pt>
                <c:pt idx="1290">
                  <c:v>245.58878255166161</c:v>
                </c:pt>
                <c:pt idx="1291">
                  <c:v>245.49469746541121</c:v>
                </c:pt>
                <c:pt idx="1292">
                  <c:v>245.40062763259942</c:v>
                </c:pt>
                <c:pt idx="1293">
                  <c:v>245.30657305543082</c:v>
                </c:pt>
                <c:pt idx="1294">
                  <c:v>245.21253373610904</c:v>
                </c:pt>
                <c:pt idx="1295">
                  <c:v>245.11850967683756</c:v>
                </c:pt>
                <c:pt idx="1296">
                  <c:v>245.02450087981856</c:v>
                </c:pt>
                <c:pt idx="1297">
                  <c:v>244.93050734725384</c:v>
                </c:pt>
                <c:pt idx="1298">
                  <c:v>244.83652908134391</c:v>
                </c:pt>
                <c:pt idx="1299">
                  <c:v>244.742566084289</c:v>
                </c:pt>
                <c:pt idx="1300">
                  <c:v>244.64861835828862</c:v>
                </c:pt>
                <c:pt idx="1301">
                  <c:v>244.55468590554096</c:v>
                </c:pt>
                <c:pt idx="1302">
                  <c:v>244.46076872824418</c:v>
                </c:pt>
                <c:pt idx="1303">
                  <c:v>244.36686682859514</c:v>
                </c:pt>
                <c:pt idx="1304">
                  <c:v>244.2729802087899</c:v>
                </c:pt>
                <c:pt idx="1305">
                  <c:v>244.1791088710242</c:v>
                </c:pt>
                <c:pt idx="1306">
                  <c:v>244.08525281749272</c:v>
                </c:pt>
                <c:pt idx="1307">
                  <c:v>243.99141205038936</c:v>
                </c:pt>
                <c:pt idx="1308">
                  <c:v>243.8975865719074</c:v>
                </c:pt>
                <c:pt idx="1309">
                  <c:v>243.80377638423923</c:v>
                </c:pt>
                <c:pt idx="1310">
                  <c:v>243.70998148957648</c:v>
                </c:pt>
                <c:pt idx="1311">
                  <c:v>243.61620189011018</c:v>
                </c:pt>
                <c:pt idx="1312">
                  <c:v>243.52243758803047</c:v>
                </c:pt>
                <c:pt idx="1313">
                  <c:v>243.42868858552643</c:v>
                </c:pt>
                <c:pt idx="1314">
                  <c:v>243.33495488478698</c:v>
                </c:pt>
                <c:pt idx="1315">
                  <c:v>243.24123648799997</c:v>
                </c:pt>
                <c:pt idx="1316">
                  <c:v>243.14753339735216</c:v>
                </c:pt>
                <c:pt idx="1317">
                  <c:v>243.05384561503013</c:v>
                </c:pt>
                <c:pt idx="1318">
                  <c:v>242.96017314321941</c:v>
                </c:pt>
                <c:pt idx="1319">
                  <c:v>242.86651598410458</c:v>
                </c:pt>
                <c:pt idx="1320">
                  <c:v>242.77287413986986</c:v>
                </c:pt>
                <c:pt idx="1321">
                  <c:v>242.67924761269842</c:v>
                </c:pt>
                <c:pt idx="1322">
                  <c:v>242.58563640477271</c:v>
                </c:pt>
                <c:pt idx="1323">
                  <c:v>242.49204051827445</c:v>
                </c:pt>
                <c:pt idx="1324">
                  <c:v>242.39845995538457</c:v>
                </c:pt>
                <c:pt idx="1325">
                  <c:v>242.30489471828309</c:v>
                </c:pt>
                <c:pt idx="1326">
                  <c:v>242.21134480914958</c:v>
                </c:pt>
                <c:pt idx="1327">
                  <c:v>242.11781023016263</c:v>
                </c:pt>
                <c:pt idx="1328">
                  <c:v>242.02429098350029</c:v>
                </c:pt>
                <c:pt idx="1329">
                  <c:v>241.93078707133932</c:v>
                </c:pt>
                <c:pt idx="1330">
                  <c:v>241.8372984958562</c:v>
                </c:pt>
                <c:pt idx="1331">
                  <c:v>241.74382525922647</c:v>
                </c:pt>
                <c:pt idx="1332">
                  <c:v>241.65036736362504</c:v>
                </c:pt>
                <c:pt idx="1333">
                  <c:v>241.55692481122554</c:v>
                </c:pt>
                <c:pt idx="1334">
                  <c:v>241.46349760420159</c:v>
                </c:pt>
                <c:pt idx="1335">
                  <c:v>241.37008574472557</c:v>
                </c:pt>
                <c:pt idx="1336">
                  <c:v>241.27668923496915</c:v>
                </c:pt>
                <c:pt idx="1337">
                  <c:v>241.18330807710322</c:v>
                </c:pt>
                <c:pt idx="1338">
                  <c:v>241.08994227329799</c:v>
                </c:pt>
                <c:pt idx="1339">
                  <c:v>240.9965918257229</c:v>
                </c:pt>
                <c:pt idx="1340">
                  <c:v>240.90325673654647</c:v>
                </c:pt>
                <c:pt idx="1341">
                  <c:v>240.80993700793675</c:v>
                </c:pt>
                <c:pt idx="1342">
                  <c:v>240.71663264206046</c:v>
                </c:pt>
                <c:pt idx="1343">
                  <c:v>240.62334364108429</c:v>
                </c:pt>
                <c:pt idx="1344">
                  <c:v>240.53007000717349</c:v>
                </c:pt>
                <c:pt idx="1345">
                  <c:v>240.43681174249303</c:v>
                </c:pt>
                <c:pt idx="1346">
                  <c:v>240.34356884920666</c:v>
                </c:pt>
                <c:pt idx="1347">
                  <c:v>240.25034132947789</c:v>
                </c:pt>
                <c:pt idx="1348">
                  <c:v>240.15712918546902</c:v>
                </c:pt>
                <c:pt idx="1349">
                  <c:v>240.06393241934168</c:v>
                </c:pt>
                <c:pt idx="1350">
                  <c:v>239.97075103325676</c:v>
                </c:pt>
                <c:pt idx="1351">
                  <c:v>239.87758502937447</c:v>
                </c:pt>
                <c:pt idx="1352">
                  <c:v>239.78443440985419</c:v>
                </c:pt>
                <c:pt idx="1353">
                  <c:v>239.69129917685439</c:v>
                </c:pt>
                <c:pt idx="1354">
                  <c:v>239.59817933253302</c:v>
                </c:pt>
                <c:pt idx="1355">
                  <c:v>239.50507487904696</c:v>
                </c:pt>
                <c:pt idx="1356">
                  <c:v>239.41198581855258</c:v>
                </c:pt>
                <c:pt idx="1357">
                  <c:v>239.31891215320533</c:v>
                </c:pt>
                <c:pt idx="1358">
                  <c:v>239.22585388515978</c:v>
                </c:pt>
                <c:pt idx="1359">
                  <c:v>239.1328110165702</c:v>
                </c:pt>
                <c:pt idx="1360">
                  <c:v>239.03978354958946</c:v>
                </c:pt>
                <c:pt idx="1361">
                  <c:v>238.9467714863701</c:v>
                </c:pt>
                <c:pt idx="1362">
                  <c:v>238.8537748290637</c:v>
                </c:pt>
                <c:pt idx="1363">
                  <c:v>238.76079357982107</c:v>
                </c:pt>
                <c:pt idx="1364">
                  <c:v>238.66782774079229</c:v>
                </c:pt>
                <c:pt idx="1365">
                  <c:v>238.57487731412658</c:v>
                </c:pt>
                <c:pt idx="1366">
                  <c:v>238.48194230197262</c:v>
                </c:pt>
                <c:pt idx="1367">
                  <c:v>238.38902270647799</c:v>
                </c:pt>
                <c:pt idx="1368">
                  <c:v>238.29611852978979</c:v>
                </c:pt>
                <c:pt idx="1369">
                  <c:v>238.20322977405408</c:v>
                </c:pt>
                <c:pt idx="1370">
                  <c:v>238.11035644141629</c:v>
                </c:pt>
                <c:pt idx="1371">
                  <c:v>238.0174985340212</c:v>
                </c:pt>
                <c:pt idx="1372">
                  <c:v>237.92465605401239</c:v>
                </c:pt>
                <c:pt idx="1373">
                  <c:v>237.83182900353324</c:v>
                </c:pt>
                <c:pt idx="1374">
                  <c:v>237.7390173847258</c:v>
                </c:pt>
                <c:pt idx="1375">
                  <c:v>237.64622119973168</c:v>
                </c:pt>
                <c:pt idx="1376">
                  <c:v>237.55344045069185</c:v>
                </c:pt>
                <c:pt idx="1377">
                  <c:v>237.46067513974583</c:v>
                </c:pt>
                <c:pt idx="1378">
                  <c:v>237.36792526903321</c:v>
                </c:pt>
                <c:pt idx="1379">
                  <c:v>237.27519084069229</c:v>
                </c:pt>
                <c:pt idx="1380">
                  <c:v>237.18247185686062</c:v>
                </c:pt>
                <c:pt idx="1381">
                  <c:v>237.08976831967522</c:v>
                </c:pt>
                <c:pt idx="1382">
                  <c:v>236.99708023127198</c:v>
                </c:pt>
                <c:pt idx="1383">
                  <c:v>236.90440759378629</c:v>
                </c:pt>
                <c:pt idx="1384">
                  <c:v>236.81175040935275</c:v>
                </c:pt>
                <c:pt idx="1385">
                  <c:v>236.71910868010508</c:v>
                </c:pt>
                <c:pt idx="1386">
                  <c:v>236.6264824081762</c:v>
                </c:pt>
                <c:pt idx="1387">
                  <c:v>236.53387159569826</c:v>
                </c:pt>
                <c:pt idx="1388">
                  <c:v>236.44127624480276</c:v>
                </c:pt>
                <c:pt idx="1389">
                  <c:v>236.34869635762047</c:v>
                </c:pt>
                <c:pt idx="1390">
                  <c:v>236.25613193628081</c:v>
                </c:pt>
                <c:pt idx="1391">
                  <c:v>236.1635829829132</c:v>
                </c:pt>
                <c:pt idx="1392">
                  <c:v>236.07104949964591</c:v>
                </c:pt>
                <c:pt idx="1393">
                  <c:v>235.97853148860634</c:v>
                </c:pt>
                <c:pt idx="1394">
                  <c:v>235.88602895192125</c:v>
                </c:pt>
                <c:pt idx="1395">
                  <c:v>235.79354189171667</c:v>
                </c:pt>
                <c:pt idx="1396">
                  <c:v>235.7010703101177</c:v>
                </c:pt>
                <c:pt idx="1397">
                  <c:v>235.60861420924874</c:v>
                </c:pt>
                <c:pt idx="1398">
                  <c:v>235.5161735912335</c:v>
                </c:pt>
                <c:pt idx="1399">
                  <c:v>235.42374845819472</c:v>
                </c:pt>
                <c:pt idx="1400">
                  <c:v>235.33133881225447</c:v>
                </c:pt>
                <c:pt idx="1401">
                  <c:v>235.23894465553394</c:v>
                </c:pt>
                <c:pt idx="1402">
                  <c:v>235.14656599015353</c:v>
                </c:pt>
                <c:pt idx="1403">
                  <c:v>235.05420281823345</c:v>
                </c:pt>
                <c:pt idx="1404">
                  <c:v>234.96185514189196</c:v>
                </c:pt>
                <c:pt idx="1405">
                  <c:v>234.86952296324768</c:v>
                </c:pt>
                <c:pt idx="1406">
                  <c:v>234.77720628441779</c:v>
                </c:pt>
                <c:pt idx="1407">
                  <c:v>234.68490510751886</c:v>
                </c:pt>
                <c:pt idx="1408">
                  <c:v>234.5926194346668</c:v>
                </c:pt>
                <c:pt idx="1409">
                  <c:v>234.50034926797653</c:v>
                </c:pt>
                <c:pt idx="1410">
                  <c:v>234.40809460956228</c:v>
                </c:pt>
                <c:pt idx="1411">
                  <c:v>234.31585546153747</c:v>
                </c:pt>
                <c:pt idx="1412">
                  <c:v>234.22363182601487</c:v>
                </c:pt>
                <c:pt idx="1413">
                  <c:v>234.13142370510639</c:v>
                </c:pt>
                <c:pt idx="1414">
                  <c:v>234.0392311009229</c:v>
                </c:pt>
                <c:pt idx="1415">
                  <c:v>233.94705401557499</c:v>
                </c:pt>
                <c:pt idx="1416">
                  <c:v>233.85489245117211</c:v>
                </c:pt>
                <c:pt idx="1417">
                  <c:v>233.76274640982291</c:v>
                </c:pt>
                <c:pt idx="1418">
                  <c:v>233.6706158936355</c:v>
                </c:pt>
                <c:pt idx="1419">
                  <c:v>233.57850090471698</c:v>
                </c:pt>
                <c:pt idx="1420">
                  <c:v>233.48640144517384</c:v>
                </c:pt>
                <c:pt idx="1421">
                  <c:v>233.39431751711152</c:v>
                </c:pt>
                <c:pt idx="1422">
                  <c:v>233.30224912263506</c:v>
                </c:pt>
                <c:pt idx="1423">
                  <c:v>233.21019626384825</c:v>
                </c:pt>
                <c:pt idx="1424">
                  <c:v>233.11815894285471</c:v>
                </c:pt>
                <c:pt idx="1425">
                  <c:v>233.02613716175671</c:v>
                </c:pt>
                <c:pt idx="1426">
                  <c:v>232.93413092265592</c:v>
                </c:pt>
                <c:pt idx="1427">
                  <c:v>232.84214022765332</c:v>
                </c:pt>
                <c:pt idx="1428">
                  <c:v>232.75016507884894</c:v>
                </c:pt>
                <c:pt idx="1429">
                  <c:v>232.65820547834238</c:v>
                </c:pt>
                <c:pt idx="1430">
                  <c:v>232.56626142823191</c:v>
                </c:pt>
                <c:pt idx="1431">
                  <c:v>232.47433293061553</c:v>
                </c:pt>
                <c:pt idx="1432">
                  <c:v>232.38241998759008</c:v>
                </c:pt>
                <c:pt idx="1433">
                  <c:v>232.29052260125164</c:v>
                </c:pt>
                <c:pt idx="1434">
                  <c:v>232.19864077369593</c:v>
                </c:pt>
                <c:pt idx="1435">
                  <c:v>232.10677450701726</c:v>
                </c:pt>
                <c:pt idx="1436">
                  <c:v>232.0149238033099</c:v>
                </c:pt>
                <c:pt idx="1437">
                  <c:v>231.92308866466647</c:v>
                </c:pt>
                <c:pt idx="1438">
                  <c:v>231.8312690931796</c:v>
                </c:pt>
                <c:pt idx="1439">
                  <c:v>231.73946509094046</c:v>
                </c:pt>
                <c:pt idx="1440">
                  <c:v>231.64767666003991</c:v>
                </c:pt>
                <c:pt idx="1441">
                  <c:v>231.55590380256791</c:v>
                </c:pt>
                <c:pt idx="1442">
                  <c:v>231.46414652061355</c:v>
                </c:pt>
                <c:pt idx="1443">
                  <c:v>231.37240481626503</c:v>
                </c:pt>
                <c:pt idx="1444">
                  <c:v>231.28067869160986</c:v>
                </c:pt>
                <c:pt idx="1445">
                  <c:v>231.18896814873523</c:v>
                </c:pt>
                <c:pt idx="1446">
                  <c:v>231.09727318972671</c:v>
                </c:pt>
                <c:pt idx="1447">
                  <c:v>231.00559381666969</c:v>
                </c:pt>
                <c:pt idx="1448">
                  <c:v>230.91393003164836</c:v>
                </c:pt>
                <c:pt idx="1449">
                  <c:v>230.82228183674673</c:v>
                </c:pt>
                <c:pt idx="1450">
                  <c:v>230.73064923404715</c:v>
                </c:pt>
                <c:pt idx="1451">
                  <c:v>230.63903222563206</c:v>
                </c:pt>
                <c:pt idx="1452">
                  <c:v>230.54743081358254</c:v>
                </c:pt>
                <c:pt idx="1453">
                  <c:v>230.45584499997901</c:v>
                </c:pt>
                <c:pt idx="1454">
                  <c:v>230.36427478690106</c:v>
                </c:pt>
                <c:pt idx="1455">
                  <c:v>230.27272017642798</c:v>
                </c:pt>
                <c:pt idx="1456">
                  <c:v>230.18118117063753</c:v>
                </c:pt>
                <c:pt idx="1457">
                  <c:v>230.08965777160697</c:v>
                </c:pt>
                <c:pt idx="1458">
                  <c:v>229.99814998141315</c:v>
                </c:pt>
                <c:pt idx="1459">
                  <c:v>229.90665780213141</c:v>
                </c:pt>
                <c:pt idx="1460">
                  <c:v>229.81518123583686</c:v>
                </c:pt>
                <c:pt idx="1461">
                  <c:v>229.7237202846039</c:v>
                </c:pt>
                <c:pt idx="1462">
                  <c:v>229.6322749505056</c:v>
                </c:pt>
                <c:pt idx="1463">
                  <c:v>229.5408452356146</c:v>
                </c:pt>
                <c:pt idx="1464">
                  <c:v>229.44943114200271</c:v>
                </c:pt>
                <c:pt idx="1465">
                  <c:v>229.35803267174089</c:v>
                </c:pt>
                <c:pt idx="1466">
                  <c:v>229.26664982689951</c:v>
                </c:pt>
                <c:pt idx="1467">
                  <c:v>229.17528260954774</c:v>
                </c:pt>
                <c:pt idx="1468">
                  <c:v>229.08393102175447</c:v>
                </c:pt>
                <c:pt idx="1469">
                  <c:v>228.99259506558738</c:v>
                </c:pt>
                <c:pt idx="1470">
                  <c:v>228.90127474311359</c:v>
                </c:pt>
                <c:pt idx="1471">
                  <c:v>228.80997005639929</c:v>
                </c:pt>
                <c:pt idx="1472">
                  <c:v>228.71868100750999</c:v>
                </c:pt>
                <c:pt idx="1473">
                  <c:v>228.62740759851042</c:v>
                </c:pt>
                <c:pt idx="1474">
                  <c:v>228.53614983146431</c:v>
                </c:pt>
                <c:pt idx="1475">
                  <c:v>228.44490770843493</c:v>
                </c:pt>
                <c:pt idx="1476">
                  <c:v>228.3536812314845</c:v>
                </c:pt>
                <c:pt idx="1477">
                  <c:v>228.26247040267464</c:v>
                </c:pt>
                <c:pt idx="1478">
                  <c:v>228.17127522406585</c:v>
                </c:pt>
                <c:pt idx="1479">
                  <c:v>228.08009569771826</c:v>
                </c:pt>
                <c:pt idx="1480">
                  <c:v>227.98893182569125</c:v>
                </c:pt>
                <c:pt idx="1481">
                  <c:v>227.89778361004258</c:v>
                </c:pt>
                <c:pt idx="1482">
                  <c:v>227.8066510528302</c:v>
                </c:pt>
                <c:pt idx="1483">
                  <c:v>227.71553415611075</c:v>
                </c:pt>
                <c:pt idx="1484">
                  <c:v>227.6244329219405</c:v>
                </c:pt>
                <c:pt idx="1485">
                  <c:v>227.53334735237425</c:v>
                </c:pt>
                <c:pt idx="1486">
                  <c:v>227.44227744946662</c:v>
                </c:pt>
                <c:pt idx="1487">
                  <c:v>227.35122321527112</c:v>
                </c:pt>
                <c:pt idx="1488">
                  <c:v>227.26018465184055</c:v>
                </c:pt>
                <c:pt idx="1489">
                  <c:v>227.16916176122703</c:v>
                </c:pt>
                <c:pt idx="1490">
                  <c:v>227.07815454548179</c:v>
                </c:pt>
                <c:pt idx="1491">
                  <c:v>226.98716300665521</c:v>
                </c:pt>
                <c:pt idx="1492">
                  <c:v>226.89618714679693</c:v>
                </c:pt>
                <c:pt idx="1493">
                  <c:v>226.80522696795583</c:v>
                </c:pt>
                <c:pt idx="1494">
                  <c:v>226.71428247217986</c:v>
                </c:pt>
                <c:pt idx="1495">
                  <c:v>226.62335366151635</c:v>
                </c:pt>
                <c:pt idx="1496">
                  <c:v>226.53244053801203</c:v>
                </c:pt>
                <c:pt idx="1497">
                  <c:v>226.44154310371218</c:v>
                </c:pt>
                <c:pt idx="1498">
                  <c:v>226.350661360662</c:v>
                </c:pt>
                <c:pt idx="1499">
                  <c:v>226.25979531090539</c:v>
                </c:pt>
                <c:pt idx="1500">
                  <c:v>226.16894495648572</c:v>
                </c:pt>
                <c:pt idx="1501">
                  <c:v>226.07811029944548</c:v>
                </c:pt>
                <c:pt idx="1502">
                  <c:v>225.98729134182642</c:v>
                </c:pt>
                <c:pt idx="1503">
                  <c:v>225.89648808566955</c:v>
                </c:pt>
                <c:pt idx="1504">
                  <c:v>225.80570053301469</c:v>
                </c:pt>
                <c:pt idx="1505">
                  <c:v>225.71492868590158</c:v>
                </c:pt>
                <c:pt idx="1506">
                  <c:v>225.62417254636847</c:v>
                </c:pt>
                <c:pt idx="1507">
                  <c:v>225.53343211645333</c:v>
                </c:pt>
                <c:pt idx="1508">
                  <c:v>225.44270739819291</c:v>
                </c:pt>
                <c:pt idx="1509">
                  <c:v>225.35199839362346</c:v>
                </c:pt>
                <c:pt idx="1510">
                  <c:v>225.26130510478038</c:v>
                </c:pt>
                <c:pt idx="1511">
                  <c:v>225.17062753369819</c:v>
                </c:pt>
                <c:pt idx="1512">
                  <c:v>225.07996568241066</c:v>
                </c:pt>
                <c:pt idx="1513">
                  <c:v>224.98931955295092</c:v>
                </c:pt>
                <c:pt idx="1514">
                  <c:v>224.89868914735101</c:v>
                </c:pt>
                <c:pt idx="1515">
                  <c:v>224.8080744676424</c:v>
                </c:pt>
                <c:pt idx="1516">
                  <c:v>224.71747551585557</c:v>
                </c:pt>
                <c:pt idx="1517">
                  <c:v>224.62689229402048</c:v>
                </c:pt>
                <c:pt idx="1518">
                  <c:v>224.53632480416618</c:v>
                </c:pt>
                <c:pt idx="1519">
                  <c:v>224.44577304832066</c:v>
                </c:pt>
                <c:pt idx="1520">
                  <c:v>224.35523702851162</c:v>
                </c:pt>
                <c:pt idx="1521">
                  <c:v>224.26471674676537</c:v>
                </c:pt>
                <c:pt idx="1522">
                  <c:v>224.17421220510803</c:v>
                </c:pt>
                <c:pt idx="1523">
                  <c:v>224.0837234055646</c:v>
                </c:pt>
                <c:pt idx="1524">
                  <c:v>223.9932503501592</c:v>
                </c:pt>
                <c:pt idx="1525">
                  <c:v>223.90279304091533</c:v>
                </c:pt>
                <c:pt idx="1526">
                  <c:v>223.81235147985566</c:v>
                </c:pt>
                <c:pt idx="1527">
                  <c:v>223.72192566900208</c:v>
                </c:pt>
                <c:pt idx="1528">
                  <c:v>223.63151561037557</c:v>
                </c:pt>
                <c:pt idx="1529">
                  <c:v>223.54112130599654</c:v>
                </c:pt>
                <c:pt idx="1530">
                  <c:v>223.45074275788434</c:v>
                </c:pt>
                <c:pt idx="1531">
                  <c:v>223.36037996805749</c:v>
                </c:pt>
                <c:pt idx="1532">
                  <c:v>223.27003293853431</c:v>
                </c:pt>
                <c:pt idx="1533">
                  <c:v>223.17970167133143</c:v>
                </c:pt>
                <c:pt idx="1534">
                  <c:v>223.08938616846552</c:v>
                </c:pt>
                <c:pt idx="1535">
                  <c:v>222.99908643195178</c:v>
                </c:pt>
                <c:pt idx="1536">
                  <c:v>222.90880246380499</c:v>
                </c:pt>
                <c:pt idx="1537">
                  <c:v>222.81853426603919</c:v>
                </c:pt>
                <c:pt idx="1538">
                  <c:v>222.72828184066734</c:v>
                </c:pt>
                <c:pt idx="1539">
                  <c:v>222.63804518970178</c:v>
                </c:pt>
                <c:pt idx="1540">
                  <c:v>222.547824315154</c:v>
                </c:pt>
                <c:pt idx="1541">
                  <c:v>222.45761921903483</c:v>
                </c:pt>
                <c:pt idx="1542">
                  <c:v>222.36742990335404</c:v>
                </c:pt>
                <c:pt idx="1543">
                  <c:v>222.2772563701208</c:v>
                </c:pt>
                <c:pt idx="1544">
                  <c:v>222.18709862134347</c:v>
                </c:pt>
                <c:pt idx="1545">
                  <c:v>222.09695665902962</c:v>
                </c:pt>
                <c:pt idx="1546">
                  <c:v>222.00683048518593</c:v>
                </c:pt>
                <c:pt idx="1547">
                  <c:v>221.91672010181827</c:v>
                </c:pt>
                <c:pt idx="1548">
                  <c:v>221.82662551093202</c:v>
                </c:pt>
                <c:pt idx="1549">
                  <c:v>221.73654671453119</c:v>
                </c:pt>
                <c:pt idx="1550">
                  <c:v>221.64648371461951</c:v>
                </c:pt>
                <c:pt idx="1551">
                  <c:v>221.55643651319986</c:v>
                </c:pt>
                <c:pt idx="1552">
                  <c:v>221.46640511227392</c:v>
                </c:pt>
                <c:pt idx="1553">
                  <c:v>221.37638951384287</c:v>
                </c:pt>
                <c:pt idx="1554">
                  <c:v>221.28638971990731</c:v>
                </c:pt>
                <c:pt idx="1555">
                  <c:v>221.19640573246659</c:v>
                </c:pt>
                <c:pt idx="1556">
                  <c:v>221.10643755351964</c:v>
                </c:pt>
                <c:pt idx="1557">
                  <c:v>221.01648518506431</c:v>
                </c:pt>
                <c:pt idx="1558">
                  <c:v>220.92654862909771</c:v>
                </c:pt>
                <c:pt idx="1559">
                  <c:v>220.83662788761626</c:v>
                </c:pt>
                <c:pt idx="1560">
                  <c:v>220.74672296261559</c:v>
                </c:pt>
                <c:pt idx="1561">
                  <c:v>220.65683385609051</c:v>
                </c:pt>
                <c:pt idx="1562">
                  <c:v>220.56696057003481</c:v>
                </c:pt>
                <c:pt idx="1563">
                  <c:v>220.47710310644177</c:v>
                </c:pt>
                <c:pt idx="1564">
                  <c:v>220.38726146730392</c:v>
                </c:pt>
                <c:pt idx="1565">
                  <c:v>220.2974356546126</c:v>
                </c:pt>
                <c:pt idx="1566">
                  <c:v>220.20762567035874</c:v>
                </c:pt>
                <c:pt idx="1567">
                  <c:v>220.11783151653239</c:v>
                </c:pt>
                <c:pt idx="1568">
                  <c:v>220.02805319512257</c:v>
                </c:pt>
                <c:pt idx="1569">
                  <c:v>219.93829070811779</c:v>
                </c:pt>
                <c:pt idx="1570">
                  <c:v>219.84854405750562</c:v>
                </c:pt>
                <c:pt idx="1571">
                  <c:v>219.75881324527271</c:v>
                </c:pt>
                <c:pt idx="1572">
                  <c:v>219.66909827340538</c:v>
                </c:pt>
                <c:pt idx="1573">
                  <c:v>219.57939914388848</c:v>
                </c:pt>
                <c:pt idx="1574">
                  <c:v>219.48971585870669</c:v>
                </c:pt>
                <c:pt idx="1575">
                  <c:v>219.40004841984353</c:v>
                </c:pt>
                <c:pt idx="1576">
                  <c:v>219.31039682928173</c:v>
                </c:pt>
                <c:pt idx="1577">
                  <c:v>219.22076108900319</c:v>
                </c:pt>
                <c:pt idx="1578">
                  <c:v>219.13114120098942</c:v>
                </c:pt>
                <c:pt idx="1579">
                  <c:v>219.04153716722061</c:v>
                </c:pt>
                <c:pt idx="1580">
                  <c:v>218.95194898967645</c:v>
                </c:pt>
                <c:pt idx="1581">
                  <c:v>218.86237667033572</c:v>
                </c:pt>
                <c:pt idx="1582">
                  <c:v>218.77282021117648</c:v>
                </c:pt>
                <c:pt idx="1583">
                  <c:v>218.68327961417586</c:v>
                </c:pt>
                <c:pt idx="1584">
                  <c:v>218.59375488131036</c:v>
                </c:pt>
                <c:pt idx="1585">
                  <c:v>218.50424601455549</c:v>
                </c:pt>
                <c:pt idx="1586">
                  <c:v>218.41475301588616</c:v>
                </c:pt>
                <c:pt idx="1587">
                  <c:v>218.32527588727652</c:v>
                </c:pt>
                <c:pt idx="1588">
                  <c:v>218.23581463069951</c:v>
                </c:pt>
                <c:pt idx="1589">
                  <c:v>218.14636924812768</c:v>
                </c:pt>
                <c:pt idx="1590">
                  <c:v>218.05693974153269</c:v>
                </c:pt>
                <c:pt idx="1591">
                  <c:v>217.96752611288522</c:v>
                </c:pt>
                <c:pt idx="1592">
                  <c:v>217.8781283641554</c:v>
                </c:pt>
                <c:pt idx="1593">
                  <c:v>217.78874649731262</c:v>
                </c:pt>
                <c:pt idx="1594">
                  <c:v>217.6993805143249</c:v>
                </c:pt>
                <c:pt idx="1595">
                  <c:v>217.6100304171602</c:v>
                </c:pt>
                <c:pt idx="1596">
                  <c:v>217.52069620778533</c:v>
                </c:pt>
                <c:pt idx="1597">
                  <c:v>217.43137788816614</c:v>
                </c:pt>
                <c:pt idx="1598">
                  <c:v>217.34207546026786</c:v>
                </c:pt>
                <c:pt idx="1599">
                  <c:v>217.2527889260551</c:v>
                </c:pt>
                <c:pt idx="1600">
                  <c:v>217.1635182874914</c:v>
                </c:pt>
                <c:pt idx="1601">
                  <c:v>217.07426354653958</c:v>
                </c:pt>
                <c:pt idx="1602">
                  <c:v>216.98502470516158</c:v>
                </c:pt>
                <c:pt idx="1603">
                  <c:v>216.89580176531888</c:v>
                </c:pt>
                <c:pt idx="1604">
                  <c:v>216.80659472897156</c:v>
                </c:pt>
                <c:pt idx="1605">
                  <c:v>216.71740359807958</c:v>
                </c:pt>
                <c:pt idx="1606">
                  <c:v>216.62822837460163</c:v>
                </c:pt>
                <c:pt idx="1607">
                  <c:v>216.53906906049571</c:v>
                </c:pt>
                <c:pt idx="1608">
                  <c:v>216.44992565771909</c:v>
                </c:pt>
                <c:pt idx="1609">
                  <c:v>216.36079816822809</c:v>
                </c:pt>
                <c:pt idx="1610">
                  <c:v>216.27168659397856</c:v>
                </c:pt>
                <c:pt idx="1611">
                  <c:v>216.18259093692521</c:v>
                </c:pt>
                <c:pt idx="1612">
                  <c:v>216.09351119902203</c:v>
                </c:pt>
                <c:pt idx="1613">
                  <c:v>216.00444738222245</c:v>
                </c:pt>
                <c:pt idx="1614">
                  <c:v>215.91539948847861</c:v>
                </c:pt>
                <c:pt idx="1615">
                  <c:v>215.82636751974229</c:v>
                </c:pt>
                <c:pt idx="1616">
                  <c:v>215.73735147796441</c:v>
                </c:pt>
                <c:pt idx="1617">
                  <c:v>215.64835136509481</c:v>
                </c:pt>
                <c:pt idx="1618">
                  <c:v>215.5593671830828</c:v>
                </c:pt>
                <c:pt idx="1619">
                  <c:v>215.47039893387699</c:v>
                </c:pt>
                <c:pt idx="1620">
                  <c:v>215.38144661942479</c:v>
                </c:pt>
                <c:pt idx="1621">
                  <c:v>215.292510241673</c:v>
                </c:pt>
                <c:pt idx="1622">
                  <c:v>215.20358980256788</c:v>
                </c:pt>
                <c:pt idx="1623">
                  <c:v>215.11468530405443</c:v>
                </c:pt>
                <c:pt idx="1624">
                  <c:v>215.02579674807731</c:v>
                </c:pt>
                <c:pt idx="1625">
                  <c:v>214.93692413657999</c:v>
                </c:pt>
                <c:pt idx="1626">
                  <c:v>214.84806747150529</c:v>
                </c:pt>
                <c:pt idx="1627">
                  <c:v>214.75922675479541</c:v>
                </c:pt>
                <c:pt idx="1628">
                  <c:v>214.6704019883914</c:v>
                </c:pt>
                <c:pt idx="1629">
                  <c:v>214.5815931742338</c:v>
                </c:pt>
                <c:pt idx="1630">
                  <c:v>214.49280031426213</c:v>
                </c:pt>
                <c:pt idx="1631">
                  <c:v>214.40402341041533</c:v>
                </c:pt>
                <c:pt idx="1632">
                  <c:v>214.31526246463139</c:v>
                </c:pt>
                <c:pt idx="1633">
                  <c:v>214.22651747884748</c:v>
                </c:pt>
                <c:pt idx="1634">
                  <c:v>214.13778845500022</c:v>
                </c:pt>
                <c:pt idx="1635">
                  <c:v>214.04907539502508</c:v>
                </c:pt>
                <c:pt idx="1636">
                  <c:v>213.96037830085689</c:v>
                </c:pt>
                <c:pt idx="1637">
                  <c:v>213.87169717442973</c:v>
                </c:pt>
                <c:pt idx="1638">
                  <c:v>213.78303201767673</c:v>
                </c:pt>
                <c:pt idx="1639">
                  <c:v>213.69438283253041</c:v>
                </c:pt>
                <c:pt idx="1640">
                  <c:v>213.60574962092238</c:v>
                </c:pt>
                <c:pt idx="1641">
                  <c:v>213.51713238478354</c:v>
                </c:pt>
                <c:pt idx="1642">
                  <c:v>213.42853112604379</c:v>
                </c:pt>
                <c:pt idx="1643">
                  <c:v>213.33994584663242</c:v>
                </c:pt>
                <c:pt idx="1644">
                  <c:v>213.25137654847794</c:v>
                </c:pt>
                <c:pt idx="1645">
                  <c:v>213.16282323350777</c:v>
                </c:pt>
                <c:pt idx="1646">
                  <c:v>213.07428590364887</c:v>
                </c:pt>
                <c:pt idx="1647">
                  <c:v>212.98576456082728</c:v>
                </c:pt>
                <c:pt idx="1648">
                  <c:v>212.89725920696819</c:v>
                </c:pt>
                <c:pt idx="1649">
                  <c:v>212.80876984399603</c:v>
                </c:pt>
                <c:pt idx="1650">
                  <c:v>212.72029647383442</c:v>
                </c:pt>
                <c:pt idx="1651">
                  <c:v>212.63183909840609</c:v>
                </c:pt>
                <c:pt idx="1652">
                  <c:v>212.54339771963333</c:v>
                </c:pt>
                <c:pt idx="1653">
                  <c:v>212.45497233943701</c:v>
                </c:pt>
                <c:pt idx="1654">
                  <c:v>212.36656295973779</c:v>
                </c:pt>
                <c:pt idx="1655">
                  <c:v>212.27816958245521</c:v>
                </c:pt>
                <c:pt idx="1656">
                  <c:v>212.18979220950806</c:v>
                </c:pt>
                <c:pt idx="1657">
                  <c:v>212.10143084281464</c:v>
                </c:pt>
                <c:pt idx="1658">
                  <c:v>212.01308548429168</c:v>
                </c:pt>
                <c:pt idx="1659">
                  <c:v>211.92475613585586</c:v>
                </c:pt>
                <c:pt idx="1660">
                  <c:v>211.83644279942291</c:v>
                </c:pt>
                <c:pt idx="1661">
                  <c:v>211.7481454769075</c:v>
                </c:pt>
                <c:pt idx="1662">
                  <c:v>211.6598641702237</c:v>
                </c:pt>
                <c:pt idx="1663">
                  <c:v>211.57159888128473</c:v>
                </c:pt>
                <c:pt idx="1664">
                  <c:v>211.48334961200294</c:v>
                </c:pt>
                <c:pt idx="1665">
                  <c:v>211.39511636429003</c:v>
                </c:pt>
                <c:pt idx="1666">
                  <c:v>211.30689914005669</c:v>
                </c:pt>
                <c:pt idx="1667">
                  <c:v>211.21869794121309</c:v>
                </c:pt>
                <c:pt idx="1668">
                  <c:v>211.13051276966823</c:v>
                </c:pt>
                <c:pt idx="1669">
                  <c:v>211.04234362733089</c:v>
                </c:pt>
                <c:pt idx="1670">
                  <c:v>210.95419051610838</c:v>
                </c:pt>
                <c:pt idx="1671">
                  <c:v>210.8660534379076</c:v>
                </c:pt>
                <c:pt idx="1672">
                  <c:v>210.77793239463449</c:v>
                </c:pt>
                <c:pt idx="1673">
                  <c:v>210.68982738819443</c:v>
                </c:pt>
                <c:pt idx="1674">
                  <c:v>210.60173842049173</c:v>
                </c:pt>
                <c:pt idx="1675">
                  <c:v>210.51366549342987</c:v>
                </c:pt>
                <c:pt idx="1676">
                  <c:v>210.42560860891189</c:v>
                </c:pt>
                <c:pt idx="1677">
                  <c:v>210.33756776883979</c:v>
                </c:pt>
                <c:pt idx="1678">
                  <c:v>210.24954297511457</c:v>
                </c:pt>
                <c:pt idx="1679">
                  <c:v>210.16153422963689</c:v>
                </c:pt>
                <c:pt idx="1680">
                  <c:v>210.07354153430603</c:v>
                </c:pt>
                <c:pt idx="1681">
                  <c:v>209.98556489102128</c:v>
                </c:pt>
                <c:pt idx="1682">
                  <c:v>209.89760430168033</c:v>
                </c:pt>
                <c:pt idx="1683">
                  <c:v>209.80965976818027</c:v>
                </c:pt>
                <c:pt idx="1684">
                  <c:v>209.72173129241779</c:v>
                </c:pt>
                <c:pt idx="1685">
                  <c:v>209.63381887628839</c:v>
                </c:pt>
                <c:pt idx="1686">
                  <c:v>209.54592252168678</c:v>
                </c:pt>
                <c:pt idx="1687">
                  <c:v>209.45804223050709</c:v>
                </c:pt>
                <c:pt idx="1688">
                  <c:v>209.37017800464258</c:v>
                </c:pt>
                <c:pt idx="1689">
                  <c:v>209.28232984598554</c:v>
                </c:pt>
                <c:pt idx="1690">
                  <c:v>209.19449775642769</c:v>
                </c:pt>
                <c:pt idx="1691">
                  <c:v>209.10668173785956</c:v>
                </c:pt>
                <c:pt idx="1692">
                  <c:v>209.01888179217156</c:v>
                </c:pt>
                <c:pt idx="1693">
                  <c:v>208.93109792125259</c:v>
                </c:pt>
                <c:pt idx="1694">
                  <c:v>208.84333012699119</c:v>
                </c:pt>
                <c:pt idx="1695">
                  <c:v>208.75557841127491</c:v>
                </c:pt>
                <c:pt idx="1696">
                  <c:v>208.66784277599061</c:v>
                </c:pt>
                <c:pt idx="1697">
                  <c:v>208.58012322302429</c:v>
                </c:pt>
                <c:pt idx="1698">
                  <c:v>208.49241975426114</c:v>
                </c:pt>
                <c:pt idx="1699">
                  <c:v>208.40473237158551</c:v>
                </c:pt>
                <c:pt idx="1700">
                  <c:v>208.31706107688106</c:v>
                </c:pt>
                <c:pt idx="1701">
                  <c:v>208.22940587203072</c:v>
                </c:pt>
                <c:pt idx="1702">
                  <c:v>208.14176675891619</c:v>
                </c:pt>
                <c:pt idx="1703">
                  <c:v>208.054143739419</c:v>
                </c:pt>
                <c:pt idx="1704">
                  <c:v>207.96653681541946</c:v>
                </c:pt>
                <c:pt idx="1705">
                  <c:v>207.87894598879703</c:v>
                </c:pt>
                <c:pt idx="1706">
                  <c:v>207.79137126143058</c:v>
                </c:pt>
                <c:pt idx="1707">
                  <c:v>207.70381263519815</c:v>
                </c:pt>
                <c:pt idx="1708">
                  <c:v>207.61627011197706</c:v>
                </c:pt>
                <c:pt idx="1709">
                  <c:v>207.52874369364361</c:v>
                </c:pt>
                <c:pt idx="1710">
                  <c:v>207.44123338207345</c:v>
                </c:pt>
                <c:pt idx="1711">
                  <c:v>207.35373917914117</c:v>
                </c:pt>
                <c:pt idx="1712">
                  <c:v>207.2662610867211</c:v>
                </c:pt>
                <c:pt idx="1713">
                  <c:v>207.17879910668631</c:v>
                </c:pt>
                <c:pt idx="1714">
                  <c:v>207.0913532409092</c:v>
                </c:pt>
                <c:pt idx="1715">
                  <c:v>207.00392349126136</c:v>
                </c:pt>
                <c:pt idx="1716">
                  <c:v>206.91650985961374</c:v>
                </c:pt>
                <c:pt idx="1717">
                  <c:v>206.82911234783612</c:v>
                </c:pt>
                <c:pt idx="1718">
                  <c:v>206.74173095779793</c:v>
                </c:pt>
                <c:pt idx="1719">
                  <c:v>206.65436569136733</c:v>
                </c:pt>
                <c:pt idx="1720">
                  <c:v>206.56701655041232</c:v>
                </c:pt>
                <c:pt idx="1721">
                  <c:v>206.47968353679937</c:v>
                </c:pt>
                <c:pt idx="1722">
                  <c:v>206.39236665239466</c:v>
                </c:pt>
                <c:pt idx="1723">
                  <c:v>206.30506589906327</c:v>
                </c:pt>
                <c:pt idx="1724">
                  <c:v>206.21778127866978</c:v>
                </c:pt>
                <c:pt idx="1725">
                  <c:v>206.13051279307766</c:v>
                </c:pt>
                <c:pt idx="1726">
                  <c:v>206.04326044414984</c:v>
                </c:pt>
                <c:pt idx="1727">
                  <c:v>205.95602423374837</c:v>
                </c:pt>
                <c:pt idx="1728">
                  <c:v>205.86880416373441</c:v>
                </c:pt>
                <c:pt idx="1729">
                  <c:v>205.78160023596828</c:v>
                </c:pt>
                <c:pt idx="1730">
                  <c:v>205.69441245230982</c:v>
                </c:pt>
                <c:pt idx="1731">
                  <c:v>205.60724081461763</c:v>
                </c:pt>
                <c:pt idx="1732">
                  <c:v>205.52008532474989</c:v>
                </c:pt>
                <c:pt idx="1733">
                  <c:v>205.43294598456373</c:v>
                </c:pt>
                <c:pt idx="1734">
                  <c:v>205.34582279591558</c:v>
                </c:pt>
                <c:pt idx="1735">
                  <c:v>205.25871576066118</c:v>
                </c:pt>
                <c:pt idx="1736">
                  <c:v>205.17162488065529</c:v>
                </c:pt>
                <c:pt idx="1737">
                  <c:v>205.08455015775186</c:v>
                </c:pt>
                <c:pt idx="1738">
                  <c:v>204.99749159380431</c:v>
                </c:pt>
                <c:pt idx="1739">
                  <c:v>204.91044919066482</c:v>
                </c:pt>
                <c:pt idx="1740">
                  <c:v>204.82342295018532</c:v>
                </c:pt>
                <c:pt idx="1741">
                  <c:v>204.7364128742164</c:v>
                </c:pt>
                <c:pt idx="1742">
                  <c:v>204.64941896460817</c:v>
                </c:pt>
                <c:pt idx="1743">
                  <c:v>204.56244122321002</c:v>
                </c:pt>
                <c:pt idx="1744">
                  <c:v>204.47547965187019</c:v>
                </c:pt>
                <c:pt idx="1745">
                  <c:v>204.38853425243656</c:v>
                </c:pt>
                <c:pt idx="1746">
                  <c:v>204.30160502675568</c:v>
                </c:pt>
                <c:pt idx="1747">
                  <c:v>204.21469197667366</c:v>
                </c:pt>
                <c:pt idx="1748">
                  <c:v>204.12779510403598</c:v>
                </c:pt>
                <c:pt idx="1749">
                  <c:v>204.04091441068692</c:v>
                </c:pt>
                <c:pt idx="1750">
                  <c:v>203.95404989847012</c:v>
                </c:pt>
                <c:pt idx="1751">
                  <c:v>203.86720156922851</c:v>
                </c:pt>
                <c:pt idx="1752">
                  <c:v>203.78036942480406</c:v>
                </c:pt>
                <c:pt idx="1753">
                  <c:v>203.69355346703816</c:v>
                </c:pt>
                <c:pt idx="1754">
                  <c:v>203.60675369777107</c:v>
                </c:pt>
                <c:pt idx="1755">
                  <c:v>203.51997011884265</c:v>
                </c:pt>
                <c:pt idx="1756">
                  <c:v>203.4332027320917</c:v>
                </c:pt>
                <c:pt idx="1757">
                  <c:v>203.34645153935628</c:v>
                </c:pt>
                <c:pt idx="1758">
                  <c:v>203.25971654247374</c:v>
                </c:pt>
                <c:pt idx="1759">
                  <c:v>203.1729977432804</c:v>
                </c:pt>
                <c:pt idx="1760">
                  <c:v>203.08629514361209</c:v>
                </c:pt>
                <c:pt idx="1761">
                  <c:v>202.99960874530359</c:v>
                </c:pt>
                <c:pt idx="1762">
                  <c:v>202.91293855018915</c:v>
                </c:pt>
                <c:pt idx="1763">
                  <c:v>202.8262845601017</c:v>
                </c:pt>
                <c:pt idx="1764">
                  <c:v>202.73964677687408</c:v>
                </c:pt>
                <c:pt idx="1765">
                  <c:v>202.65302520233786</c:v>
                </c:pt>
                <c:pt idx="1766">
                  <c:v>202.56641983832395</c:v>
                </c:pt>
                <c:pt idx="1767">
                  <c:v>202.47983068666238</c:v>
                </c:pt>
                <c:pt idx="1768">
                  <c:v>202.39325774918248</c:v>
                </c:pt>
                <c:pt idx="1769">
                  <c:v>202.30670102771279</c:v>
                </c:pt>
                <c:pt idx="1770">
                  <c:v>202.22016052408108</c:v>
                </c:pt>
                <c:pt idx="1771">
                  <c:v>202.1336362401141</c:v>
                </c:pt>
                <c:pt idx="1772">
                  <c:v>202.04712817763823</c:v>
                </c:pt>
                <c:pt idx="1773">
                  <c:v>201.96063633847854</c:v>
                </c:pt>
                <c:pt idx="1774">
                  <c:v>201.87416072445947</c:v>
                </c:pt>
                <c:pt idx="1775">
                  <c:v>201.78770133740514</c:v>
                </c:pt>
                <c:pt idx="1776">
                  <c:v>201.70125817913808</c:v>
                </c:pt>
                <c:pt idx="1777">
                  <c:v>201.61483125148067</c:v>
                </c:pt>
                <c:pt idx="1778">
                  <c:v>201.52842055625425</c:v>
                </c:pt>
                <c:pt idx="1779">
                  <c:v>201.44202609527912</c:v>
                </c:pt>
                <c:pt idx="1780">
                  <c:v>201.35564787037524</c:v>
                </c:pt>
                <c:pt idx="1781">
                  <c:v>201.26928588336148</c:v>
                </c:pt>
                <c:pt idx="1782">
                  <c:v>201.18294013605609</c:v>
                </c:pt>
                <c:pt idx="1783">
                  <c:v>201.09661063027639</c:v>
                </c:pt>
                <c:pt idx="1784">
                  <c:v>201.0102973678388</c:v>
                </c:pt>
                <c:pt idx="1785">
                  <c:v>200.92400035055934</c:v>
                </c:pt>
                <c:pt idx="1786">
                  <c:v>200.83771958025261</c:v>
                </c:pt>
                <c:pt idx="1787">
                  <c:v>200.75145505873323</c:v>
                </c:pt>
                <c:pt idx="1788">
                  <c:v>200.66520678781421</c:v>
                </c:pt>
                <c:pt idx="1789">
                  <c:v>200.57897476930825</c:v>
                </c:pt>
                <c:pt idx="1790">
                  <c:v>200.49275900502741</c:v>
                </c:pt>
                <c:pt idx="1791">
                  <c:v>200.40655949678236</c:v>
                </c:pt>
                <c:pt idx="1792">
                  <c:v>200.32037624638343</c:v>
                </c:pt>
                <c:pt idx="1793">
                  <c:v>200.23420925563994</c:v>
                </c:pt>
                <c:pt idx="1794">
                  <c:v>200.14805852636056</c:v>
                </c:pt>
                <c:pt idx="1795">
                  <c:v>200.06192406035311</c:v>
                </c:pt>
                <c:pt idx="1796">
                  <c:v>199.97580585942461</c:v>
                </c:pt>
                <c:pt idx="1797">
                  <c:v>199.88970392538118</c:v>
                </c:pt>
                <c:pt idx="1798">
                  <c:v>199.80361826002846</c:v>
                </c:pt>
                <c:pt idx="1799">
                  <c:v>199.71754886517098</c:v>
                </c:pt>
                <c:pt idx="1800">
                  <c:v>199.6314957426126</c:v>
                </c:pt>
                <c:pt idx="1801">
                  <c:v>199.54545889415627</c:v>
                </c:pt>
                <c:pt idx="1802">
                  <c:v>199.45943832160444</c:v>
                </c:pt>
                <c:pt idx="1803">
                  <c:v>199.37343402675836</c:v>
                </c:pt>
                <c:pt idx="1804">
                  <c:v>199.28744601141892</c:v>
                </c:pt>
                <c:pt idx="1805">
                  <c:v>199.20147427738578</c:v>
                </c:pt>
                <c:pt idx="1806">
                  <c:v>199.11551882645807</c:v>
                </c:pt>
                <c:pt idx="1807">
                  <c:v>199.02957966043419</c:v>
                </c:pt>
                <c:pt idx="1808">
                  <c:v>198.94365678111146</c:v>
                </c:pt>
                <c:pt idx="1809">
                  <c:v>198.85775019028679</c:v>
                </c:pt>
                <c:pt idx="1810">
                  <c:v>198.77185988975597</c:v>
                </c:pt>
                <c:pt idx="1811">
                  <c:v>198.68598588131411</c:v>
                </c:pt>
                <c:pt idx="1812">
                  <c:v>198.6001281667555</c:v>
                </c:pt>
                <c:pt idx="1813">
                  <c:v>198.51428674787371</c:v>
                </c:pt>
                <c:pt idx="1814">
                  <c:v>198.42846162646151</c:v>
                </c:pt>
                <c:pt idx="1815">
                  <c:v>198.34265280431066</c:v>
                </c:pt>
                <c:pt idx="1816">
                  <c:v>198.25686028321246</c:v>
                </c:pt>
                <c:pt idx="1817">
                  <c:v>198.17108406495734</c:v>
                </c:pt>
                <c:pt idx="1818">
                  <c:v>198.08532415133482</c:v>
                </c:pt>
                <c:pt idx="1819">
                  <c:v>197.99958054413338</c:v>
                </c:pt>
                <c:pt idx="1820">
                  <c:v>197.91385324514133</c:v>
                </c:pt>
                <c:pt idx="1821">
                  <c:v>197.82814225614581</c:v>
                </c:pt>
                <c:pt idx="1822">
                  <c:v>197.74244757893325</c:v>
                </c:pt>
                <c:pt idx="1823">
                  <c:v>197.65676921528899</c:v>
                </c:pt>
                <c:pt idx="1824">
                  <c:v>197.57110716699799</c:v>
                </c:pt>
                <c:pt idx="1825">
                  <c:v>197.4854614358444</c:v>
                </c:pt>
                <c:pt idx="1826">
                  <c:v>197.39983202361131</c:v>
                </c:pt>
                <c:pt idx="1827">
                  <c:v>197.31421893208113</c:v>
                </c:pt>
                <c:pt idx="1828">
                  <c:v>197.2286221630354</c:v>
                </c:pt>
                <c:pt idx="1829">
                  <c:v>197.14304171825518</c:v>
                </c:pt>
                <c:pt idx="1830">
                  <c:v>197.05747759952061</c:v>
                </c:pt>
                <c:pt idx="1831">
                  <c:v>196.97192980861075</c:v>
                </c:pt>
                <c:pt idx="1832">
                  <c:v>196.88639834730407</c:v>
                </c:pt>
                <c:pt idx="1833">
                  <c:v>196.80088321737819</c:v>
                </c:pt>
                <c:pt idx="1834">
                  <c:v>196.71538442061018</c:v>
                </c:pt>
                <c:pt idx="1835">
                  <c:v>196.6299019587762</c:v>
                </c:pt>
                <c:pt idx="1836">
                  <c:v>196.54443583365131</c:v>
                </c:pt>
                <c:pt idx="1837">
                  <c:v>196.45898604701026</c:v>
                </c:pt>
                <c:pt idx="1838">
                  <c:v>196.37355260062657</c:v>
                </c:pt>
                <c:pt idx="1839">
                  <c:v>196.28813549627341</c:v>
                </c:pt>
                <c:pt idx="1840">
                  <c:v>196.20273473572277</c:v>
                </c:pt>
                <c:pt idx="1841">
                  <c:v>196.11735032074608</c:v>
                </c:pt>
                <c:pt idx="1842">
                  <c:v>196.03198225311391</c:v>
                </c:pt>
                <c:pt idx="1843">
                  <c:v>195.94663053459598</c:v>
                </c:pt>
                <c:pt idx="1844">
                  <c:v>195.8612951669613</c:v>
                </c:pt>
                <c:pt idx="1845">
                  <c:v>195.77597615197809</c:v>
                </c:pt>
                <c:pt idx="1846">
                  <c:v>195.69067349141366</c:v>
                </c:pt>
                <c:pt idx="1847">
                  <c:v>195.60538718703492</c:v>
                </c:pt>
                <c:pt idx="1848">
                  <c:v>195.52011724060742</c:v>
                </c:pt>
                <c:pt idx="1849">
                  <c:v>195.43486365389617</c:v>
                </c:pt>
                <c:pt idx="1850">
                  <c:v>195.3496264286656</c:v>
                </c:pt>
                <c:pt idx="1851">
                  <c:v>195.26440556667919</c:v>
                </c:pt>
                <c:pt idx="1852">
                  <c:v>195.1792010696995</c:v>
                </c:pt>
                <c:pt idx="1853">
                  <c:v>195.09401293948847</c:v>
                </c:pt>
                <c:pt idx="1854">
                  <c:v>195.0088411778072</c:v>
                </c:pt>
                <c:pt idx="1855">
                  <c:v>194.92368578641586</c:v>
                </c:pt>
                <c:pt idx="1856">
                  <c:v>194.83854676707432</c:v>
                </c:pt>
                <c:pt idx="1857">
                  <c:v>194.75342412154083</c:v>
                </c:pt>
                <c:pt idx="1858">
                  <c:v>194.66831785157376</c:v>
                </c:pt>
                <c:pt idx="1859">
                  <c:v>194.58322795893005</c:v>
                </c:pt>
                <c:pt idx="1860">
                  <c:v>194.498154445366</c:v>
                </c:pt>
                <c:pt idx="1861">
                  <c:v>194.41309731263752</c:v>
                </c:pt>
                <c:pt idx="1862">
                  <c:v>194.32805656249917</c:v>
                </c:pt>
                <c:pt idx="1863">
                  <c:v>194.24303219670475</c:v>
                </c:pt>
                <c:pt idx="1864">
                  <c:v>194.15802421700781</c:v>
                </c:pt>
                <c:pt idx="1865">
                  <c:v>194.07303262516064</c:v>
                </c:pt>
                <c:pt idx="1866">
                  <c:v>193.98805742291503</c:v>
                </c:pt>
                <c:pt idx="1867">
                  <c:v>193.90309861202161</c:v>
                </c:pt>
                <c:pt idx="1868">
                  <c:v>193.8181561942306</c:v>
                </c:pt>
                <c:pt idx="1869">
                  <c:v>193.73323017129118</c:v>
                </c:pt>
                <c:pt idx="1870">
                  <c:v>193.64832054495199</c:v>
                </c:pt>
                <c:pt idx="1871">
                  <c:v>193.56342731696063</c:v>
                </c:pt>
                <c:pt idx="1872">
                  <c:v>193.47855048906399</c:v>
                </c:pt>
                <c:pt idx="1873">
                  <c:v>193.39369006300836</c:v>
                </c:pt>
                <c:pt idx="1874">
                  <c:v>193.30884604053895</c:v>
                </c:pt>
                <c:pt idx="1875">
                  <c:v>193.22401842340031</c:v>
                </c:pt>
                <c:pt idx="1876">
                  <c:v>193.13920721333631</c:v>
                </c:pt>
                <c:pt idx="1877">
                  <c:v>193.05441241209004</c:v>
                </c:pt>
                <c:pt idx="1878">
                  <c:v>192.96963402140338</c:v>
                </c:pt>
                <c:pt idx="1879">
                  <c:v>192.88487204301799</c:v>
                </c:pt>
                <c:pt idx="1880">
                  <c:v>192.80012647867466</c:v>
                </c:pt>
                <c:pt idx="1881">
                  <c:v>192.71539733011278</c:v>
                </c:pt>
                <c:pt idx="1882">
                  <c:v>192.63068459907174</c:v>
                </c:pt>
                <c:pt idx="1883">
                  <c:v>192.54598828728993</c:v>
                </c:pt>
                <c:pt idx="1884">
                  <c:v>192.46130839650462</c:v>
                </c:pt>
                <c:pt idx="1885">
                  <c:v>192.37664492845258</c:v>
                </c:pt>
                <c:pt idx="1886">
                  <c:v>192.29199788486969</c:v>
                </c:pt>
                <c:pt idx="1887">
                  <c:v>192.20736726749121</c:v>
                </c:pt>
                <c:pt idx="1888">
                  <c:v>192.12275307805137</c:v>
                </c:pt>
                <c:pt idx="1889">
                  <c:v>192.03815531828394</c:v>
                </c:pt>
                <c:pt idx="1890">
                  <c:v>191.95357398992147</c:v>
                </c:pt>
                <c:pt idx="1891">
                  <c:v>191.8690090946962</c:v>
                </c:pt>
                <c:pt idx="1892">
                  <c:v>191.78446063433918</c:v>
                </c:pt>
                <c:pt idx="1893">
                  <c:v>191.69992861058091</c:v>
                </c:pt>
                <c:pt idx="1894">
                  <c:v>191.61541302515096</c:v>
                </c:pt>
                <c:pt idx="1895">
                  <c:v>191.53091387977838</c:v>
                </c:pt>
                <c:pt idx="1896">
                  <c:v>191.4464311761912</c:v>
                </c:pt>
                <c:pt idx="1897">
                  <c:v>191.3619649161167</c:v>
                </c:pt>
                <c:pt idx="1898">
                  <c:v>191.27751510128135</c:v>
                </c:pt>
                <c:pt idx="1899">
                  <c:v>191.19308173341096</c:v>
                </c:pt>
                <c:pt idx="1900">
                  <c:v>191.10866481423059</c:v>
                </c:pt>
                <c:pt idx="1901">
                  <c:v>191.02426434546422</c:v>
                </c:pt>
                <c:pt idx="1902">
                  <c:v>190.9398803288353</c:v>
                </c:pt>
                <c:pt idx="1903">
                  <c:v>190.85551276606657</c:v>
                </c:pt>
                <c:pt idx="1904">
                  <c:v>190.77116165887966</c:v>
                </c:pt>
                <c:pt idx="1905">
                  <c:v>190.68682700899592</c:v>
                </c:pt>
                <c:pt idx="1906">
                  <c:v>190.60250881813533</c:v>
                </c:pt>
                <c:pt idx="1907">
                  <c:v>190.51820708801742</c:v>
                </c:pt>
                <c:pt idx="1908">
                  <c:v>190.43392182036106</c:v>
                </c:pt>
                <c:pt idx="1909">
                  <c:v>190.34965301688408</c:v>
                </c:pt>
                <c:pt idx="1910">
                  <c:v>190.26540067930358</c:v>
                </c:pt>
                <c:pt idx="1911">
                  <c:v>190.18116480933611</c:v>
                </c:pt>
                <c:pt idx="1912">
                  <c:v>190.09694540869702</c:v>
                </c:pt>
                <c:pt idx="1913">
                  <c:v>190.01274247910106</c:v>
                </c:pt>
                <c:pt idx="1914">
                  <c:v>189.9285560222626</c:v>
                </c:pt>
                <c:pt idx="1915">
                  <c:v>189.8443860398946</c:v>
                </c:pt>
                <c:pt idx="1916">
                  <c:v>189.7602325337096</c:v>
                </c:pt>
                <c:pt idx="1917">
                  <c:v>189.67609550541931</c:v>
                </c:pt>
                <c:pt idx="1918">
                  <c:v>189.59197495673473</c:v>
                </c:pt>
                <c:pt idx="1919">
                  <c:v>189.50787088936571</c:v>
                </c:pt>
                <c:pt idx="1920">
                  <c:v>189.4237833050218</c:v>
                </c:pt>
                <c:pt idx="1921">
                  <c:v>189.33971220541159</c:v>
                </c:pt>
                <c:pt idx="1922">
                  <c:v>189.25565759224267</c:v>
                </c:pt>
                <c:pt idx="1923">
                  <c:v>189.17161946722231</c:v>
                </c:pt>
                <c:pt idx="1924">
                  <c:v>189.08759783205673</c:v>
                </c:pt>
                <c:pt idx="1925">
                  <c:v>189.00359268845108</c:v>
                </c:pt>
                <c:pt idx="1926">
                  <c:v>188.91960403811024</c:v>
                </c:pt>
                <c:pt idx="1927">
                  <c:v>188.83563188273814</c:v>
                </c:pt>
                <c:pt idx="1928">
                  <c:v>188.75167622403777</c:v>
                </c:pt>
                <c:pt idx="1929">
                  <c:v>188.66773706371171</c:v>
                </c:pt>
                <c:pt idx="1930">
                  <c:v>188.58381440346119</c:v>
                </c:pt>
                <c:pt idx="1931">
                  <c:v>188.49990824498718</c:v>
                </c:pt>
                <c:pt idx="1932">
                  <c:v>188.41601858998982</c:v>
                </c:pt>
                <c:pt idx="1933">
                  <c:v>188.33214544016801</c:v>
                </c:pt>
                <c:pt idx="1934">
                  <c:v>188.24828879722051</c:v>
                </c:pt>
                <c:pt idx="1935">
                  <c:v>188.16444866284479</c:v>
                </c:pt>
                <c:pt idx="1936">
                  <c:v>188.08062503873779</c:v>
                </c:pt>
                <c:pt idx="1937">
                  <c:v>187.99681792659572</c:v>
                </c:pt>
                <c:pt idx="1938">
                  <c:v>187.913027328114</c:v>
                </c:pt>
                <c:pt idx="1939">
                  <c:v>187.82925324498686</c:v>
                </c:pt>
                <c:pt idx="1940">
                  <c:v>187.74549567890847</c:v>
                </c:pt>
                <c:pt idx="1941">
                  <c:v>187.66175463157174</c:v>
                </c:pt>
                <c:pt idx="1942">
                  <c:v>187.5780301046689</c:v>
                </c:pt>
                <c:pt idx="1943">
                  <c:v>187.49432209989126</c:v>
                </c:pt>
                <c:pt idx="1944">
                  <c:v>187.41063061892973</c:v>
                </c:pt>
                <c:pt idx="1945">
                  <c:v>187.32695566347419</c:v>
                </c:pt>
                <c:pt idx="1946">
                  <c:v>187.2432972352137</c:v>
                </c:pt>
                <c:pt idx="1947">
                  <c:v>187.15965533583667</c:v>
                </c:pt>
                <c:pt idx="1948">
                  <c:v>187.07602996703073</c:v>
                </c:pt>
                <c:pt idx="1949">
                  <c:v>186.99242113048274</c:v>
                </c:pt>
                <c:pt idx="1950">
                  <c:v>186.90882882787861</c:v>
                </c:pt>
                <c:pt idx="1951">
                  <c:v>186.82525306090361</c:v>
                </c:pt>
                <c:pt idx="1952">
                  <c:v>186.74169383124234</c:v>
                </c:pt>
                <c:pt idx="1953">
                  <c:v>186.6581511405787</c:v>
                </c:pt>
                <c:pt idx="1954">
                  <c:v>186.57462499059528</c:v>
                </c:pt>
                <c:pt idx="1955">
                  <c:v>186.49111538297444</c:v>
                </c:pt>
                <c:pt idx="1956">
                  <c:v>186.4076223193976</c:v>
                </c:pt>
                <c:pt idx="1957">
                  <c:v>186.3241458015454</c:v>
                </c:pt>
                <c:pt idx="1958">
                  <c:v>186.24068583109755</c:v>
                </c:pt>
                <c:pt idx="1959">
                  <c:v>186.15724240973344</c:v>
                </c:pt>
                <c:pt idx="1960">
                  <c:v>186.07381553913103</c:v>
                </c:pt>
                <c:pt idx="1961">
                  <c:v>185.99040522096817</c:v>
                </c:pt>
                <c:pt idx="1962">
                  <c:v>185.90701145692154</c:v>
                </c:pt>
                <c:pt idx="1963">
                  <c:v>185.82363424866699</c:v>
                </c:pt>
                <c:pt idx="1964">
                  <c:v>185.74027359787988</c:v>
                </c:pt>
                <c:pt idx="1965">
                  <c:v>185.65692950623483</c:v>
                </c:pt>
                <c:pt idx="1966">
                  <c:v>185.57360197540518</c:v>
                </c:pt>
                <c:pt idx="1967">
                  <c:v>185.49029100706412</c:v>
                </c:pt>
                <c:pt idx="1968">
                  <c:v>185.40699660288362</c:v>
                </c:pt>
                <c:pt idx="1969">
                  <c:v>185.32371876453519</c:v>
                </c:pt>
                <c:pt idx="1970">
                  <c:v>185.24045749368929</c:v>
                </c:pt>
                <c:pt idx="1971">
                  <c:v>185.157212792016</c:v>
                </c:pt>
                <c:pt idx="1972">
                  <c:v>185.07398466118414</c:v>
                </c:pt>
                <c:pt idx="1973">
                  <c:v>184.99077310286208</c:v>
                </c:pt>
                <c:pt idx="1974">
                  <c:v>184.90757811871751</c:v>
                </c:pt>
                <c:pt idx="1975">
                  <c:v>184.82439971041694</c:v>
                </c:pt>
                <c:pt idx="1976">
                  <c:v>184.74123787962654</c:v>
                </c:pt>
                <c:pt idx="1977">
                  <c:v>184.6580926280113</c:v>
                </c:pt>
                <c:pt idx="1978">
                  <c:v>184.57496395723601</c:v>
                </c:pt>
                <c:pt idx="1979">
                  <c:v>184.49185186896409</c:v>
                </c:pt>
                <c:pt idx="1980">
                  <c:v>184.40875636485856</c:v>
                </c:pt>
                <c:pt idx="1981">
                  <c:v>184.32567744658161</c:v>
                </c:pt>
                <c:pt idx="1982">
                  <c:v>184.24261511579439</c:v>
                </c:pt>
                <c:pt idx="1983">
                  <c:v>184.15956937415774</c:v>
                </c:pt>
                <c:pt idx="1984">
                  <c:v>184.07654022333148</c:v>
                </c:pt>
                <c:pt idx="1985">
                  <c:v>183.99352766497466</c:v>
                </c:pt>
                <c:pt idx="1986">
                  <c:v>183.91053170074557</c:v>
                </c:pt>
                <c:pt idx="1987">
                  <c:v>183.82755233230171</c:v>
                </c:pt>
                <c:pt idx="1988">
                  <c:v>183.74458956129976</c:v>
                </c:pt>
                <c:pt idx="1989">
                  <c:v>183.66164338939609</c:v>
                </c:pt>
                <c:pt idx="1990">
                  <c:v>183.57871381824569</c:v>
                </c:pt>
                <c:pt idx="1991">
                  <c:v>183.4958008495029</c:v>
                </c:pt>
                <c:pt idx="1992">
                  <c:v>183.41290448482178</c:v>
                </c:pt>
                <c:pt idx="1993">
                  <c:v>183.33002472585508</c:v>
                </c:pt>
                <c:pt idx="1994">
                  <c:v>183.24716157425487</c:v>
                </c:pt>
                <c:pt idx="1995">
                  <c:v>183.16431503167277</c:v>
                </c:pt>
                <c:pt idx="1996">
                  <c:v>183.08148509975939</c:v>
                </c:pt>
                <c:pt idx="1997">
                  <c:v>182.99867178016459</c:v>
                </c:pt>
                <c:pt idx="1998">
                  <c:v>182.91587507453727</c:v>
                </c:pt>
                <c:pt idx="1999">
                  <c:v>182.83309498452618</c:v>
                </c:pt>
                <c:pt idx="2000">
                  <c:v>182.75033151177871</c:v>
                </c:pt>
                <c:pt idx="2001">
                  <c:v>182.66758465794166</c:v>
                </c:pt>
                <c:pt idx="2002">
                  <c:v>182.58485442466116</c:v>
                </c:pt>
                <c:pt idx="2003">
                  <c:v>182.50214081358254</c:v>
                </c:pt>
                <c:pt idx="2004">
                  <c:v>182.41944382635018</c:v>
                </c:pt>
                <c:pt idx="2005">
                  <c:v>182.33676346460808</c:v>
                </c:pt>
                <c:pt idx="2006">
                  <c:v>182.25409972999898</c:v>
                </c:pt>
                <c:pt idx="2007">
                  <c:v>182.17145262416545</c:v>
                </c:pt>
                <c:pt idx="2008">
                  <c:v>182.08882214874879</c:v>
                </c:pt>
                <c:pt idx="2009">
                  <c:v>182.00620830538972</c:v>
                </c:pt>
                <c:pt idx="2010">
                  <c:v>181.92361109572818</c:v>
                </c:pt>
                <c:pt idx="2011">
                  <c:v>181.84103052140352</c:v>
                </c:pt>
                <c:pt idx="2012">
                  <c:v>181.75846658405413</c:v>
                </c:pt>
                <c:pt idx="2013">
                  <c:v>181.67591928531746</c:v>
                </c:pt>
                <c:pt idx="2014">
                  <c:v>181.59338862683066</c:v>
                </c:pt>
                <c:pt idx="2015">
                  <c:v>181.51087461022999</c:v>
                </c:pt>
                <c:pt idx="2016">
                  <c:v>181.42837723715061</c:v>
                </c:pt>
                <c:pt idx="2017">
                  <c:v>181.3458965092272</c:v>
                </c:pt>
                <c:pt idx="2018">
                  <c:v>181.26343242809369</c:v>
                </c:pt>
                <c:pt idx="2019">
                  <c:v>181.1809849953832</c:v>
                </c:pt>
                <c:pt idx="2020">
                  <c:v>181.09855421272806</c:v>
                </c:pt>
                <c:pt idx="2021">
                  <c:v>181.01614008175989</c:v>
                </c:pt>
                <c:pt idx="2022">
                  <c:v>180.93374260410948</c:v>
                </c:pt>
                <c:pt idx="2023">
                  <c:v>180.85136178140701</c:v>
                </c:pt>
                <c:pt idx="2024">
                  <c:v>180.76899761528173</c:v>
                </c:pt>
                <c:pt idx="2025">
                  <c:v>180.68665010736217</c:v>
                </c:pt>
                <c:pt idx="2026">
                  <c:v>180.6043192592762</c:v>
                </c:pt>
                <c:pt idx="2027">
                  <c:v>180.52200507265093</c:v>
                </c:pt>
                <c:pt idx="2028">
                  <c:v>180.43970754911237</c:v>
                </c:pt>
                <c:pt idx="2029">
                  <c:v>180.35742669028645</c:v>
                </c:pt>
                <c:pt idx="2030">
                  <c:v>180.27516249779748</c:v>
                </c:pt>
                <c:pt idx="2031">
                  <c:v>180.19291497326989</c:v>
                </c:pt>
                <c:pt idx="2032">
                  <c:v>180.11068411832667</c:v>
                </c:pt>
                <c:pt idx="2033">
                  <c:v>180.02846993459053</c:v>
                </c:pt>
                <c:pt idx="2034">
                  <c:v>179.94627242368313</c:v>
                </c:pt>
                <c:pt idx="2035">
                  <c:v>179.86409158722532</c:v>
                </c:pt>
                <c:pt idx="2036">
                  <c:v>179.78192742683751</c:v>
                </c:pt>
                <c:pt idx="2037">
                  <c:v>179.6997799441391</c:v>
                </c:pt>
                <c:pt idx="2038">
                  <c:v>179.61764914074877</c:v>
                </c:pt>
                <c:pt idx="2039">
                  <c:v>179.53553501828461</c:v>
                </c:pt>
                <c:pt idx="2040">
                  <c:v>179.45343757836392</c:v>
                </c:pt>
                <c:pt idx="2041">
                  <c:v>179.37135682260282</c:v>
                </c:pt>
                <c:pt idx="2042">
                  <c:v>179.28929275261731</c:v>
                </c:pt>
                <c:pt idx="2043">
                  <c:v>179.20724537002209</c:v>
                </c:pt>
                <c:pt idx="2044">
                  <c:v>179.12521467643151</c:v>
                </c:pt>
                <c:pt idx="2045">
                  <c:v>179.0432006734591</c:v>
                </c:pt>
                <c:pt idx="2046">
                  <c:v>178.96120336271741</c:v>
                </c:pt>
                <c:pt idx="2047">
                  <c:v>178.87922274581837</c:v>
                </c:pt>
                <c:pt idx="2048">
                  <c:v>178.79725882437319</c:v>
                </c:pt>
                <c:pt idx="2049">
                  <c:v>178.71531159999228</c:v>
                </c:pt>
                <c:pt idx="2050">
                  <c:v>178.63338107428538</c:v>
                </c:pt>
                <c:pt idx="2051">
                  <c:v>178.55146724886151</c:v>
                </c:pt>
                <c:pt idx="2052">
                  <c:v>178.46957012532843</c:v>
                </c:pt>
                <c:pt idx="2053">
                  <c:v>178.38768970529412</c:v>
                </c:pt>
                <c:pt idx="2054">
                  <c:v>178.30582599036478</c:v>
                </c:pt>
                <c:pt idx="2055">
                  <c:v>178.22397898214646</c:v>
                </c:pt>
                <c:pt idx="2056">
                  <c:v>178.14214868224462</c:v>
                </c:pt>
                <c:pt idx="2057">
                  <c:v>178.06033509226322</c:v>
                </c:pt>
                <c:pt idx="2058">
                  <c:v>177.97853821380619</c:v>
                </c:pt>
                <c:pt idx="2059">
                  <c:v>177.89675804847641</c:v>
                </c:pt>
                <c:pt idx="2060">
                  <c:v>177.81499459787608</c:v>
                </c:pt>
                <c:pt idx="2061">
                  <c:v>177.73324786360649</c:v>
                </c:pt>
                <c:pt idx="2062">
                  <c:v>177.65151784726842</c:v>
                </c:pt>
                <c:pt idx="2063">
                  <c:v>177.5698045504617</c:v>
                </c:pt>
                <c:pt idx="2064">
                  <c:v>177.48810797478552</c:v>
                </c:pt>
                <c:pt idx="2065">
                  <c:v>177.4064281218383</c:v>
                </c:pt>
                <c:pt idx="2066">
                  <c:v>177.32476499321768</c:v>
                </c:pt>
                <c:pt idx="2067">
                  <c:v>177.24311859052068</c:v>
                </c:pt>
                <c:pt idx="2068">
                  <c:v>177.16148891534343</c:v>
                </c:pt>
                <c:pt idx="2069">
                  <c:v>177.07987596928123</c:v>
                </c:pt>
                <c:pt idx="2070">
                  <c:v>176.99827975392904</c:v>
                </c:pt>
                <c:pt idx="2071">
                  <c:v>176.91670027088048</c:v>
                </c:pt>
                <c:pt idx="2072">
                  <c:v>176.83513752172891</c:v>
                </c:pt>
                <c:pt idx="2073">
                  <c:v>176.75359150806656</c:v>
                </c:pt>
                <c:pt idx="2074">
                  <c:v>176.67206223148548</c:v>
                </c:pt>
                <c:pt idx="2075">
                  <c:v>176.59054969357638</c:v>
                </c:pt>
                <c:pt idx="2076">
                  <c:v>176.50905389592958</c:v>
                </c:pt>
                <c:pt idx="2077">
                  <c:v>176.42757484013433</c:v>
                </c:pt>
                <c:pt idx="2078">
                  <c:v>176.34611252777941</c:v>
                </c:pt>
                <c:pt idx="2079">
                  <c:v>176.26466696045298</c:v>
                </c:pt>
                <c:pt idx="2080">
                  <c:v>176.18323813974197</c:v>
                </c:pt>
                <c:pt idx="2081">
                  <c:v>176.10182606723302</c:v>
                </c:pt>
                <c:pt idx="2082">
                  <c:v>176.02043074451191</c:v>
                </c:pt>
                <c:pt idx="2083">
                  <c:v>175.93905217316347</c:v>
                </c:pt>
                <c:pt idx="2084">
                  <c:v>175.85769035477202</c:v>
                </c:pt>
                <c:pt idx="2085">
                  <c:v>175.77634529092097</c:v>
                </c:pt>
                <c:pt idx="2086">
                  <c:v>175.69501698319323</c:v>
                </c:pt>
                <c:pt idx="2087">
                  <c:v>175.61370543317065</c:v>
                </c:pt>
                <c:pt idx="2088">
                  <c:v>175.53241064243477</c:v>
                </c:pt>
                <c:pt idx="2089">
                  <c:v>175.45113261256571</c:v>
                </c:pt>
                <c:pt idx="2090">
                  <c:v>175.36987134514359</c:v>
                </c:pt>
                <c:pt idx="2091">
                  <c:v>175.28862684174729</c:v>
                </c:pt>
                <c:pt idx="2092">
                  <c:v>175.2073991039552</c:v>
                </c:pt>
                <c:pt idx="2093">
                  <c:v>175.1261881333447</c:v>
                </c:pt>
                <c:pt idx="2094">
                  <c:v>175.04499393149288</c:v>
                </c:pt>
                <c:pt idx="2095">
                  <c:v>174.96381649997571</c:v>
                </c:pt>
                <c:pt idx="2096">
                  <c:v>174.88265584036839</c:v>
                </c:pt>
                <c:pt idx="2097">
                  <c:v>174.8015119542456</c:v>
                </c:pt>
                <c:pt idx="2098">
                  <c:v>174.72038484318131</c:v>
                </c:pt>
                <c:pt idx="2099">
                  <c:v>174.63927450874834</c:v>
                </c:pt>
                <c:pt idx="2100">
                  <c:v>174.55818095251956</c:v>
                </c:pt>
                <c:pt idx="2101">
                  <c:v>174.47710417606598</c:v>
                </c:pt>
                <c:pt idx="2102">
                  <c:v>174.39604418095914</c:v>
                </c:pt>
                <c:pt idx="2103">
                  <c:v>174.31500096876866</c:v>
                </c:pt>
                <c:pt idx="2104">
                  <c:v>174.23397454106427</c:v>
                </c:pt>
                <c:pt idx="2105">
                  <c:v>174.1529648994146</c:v>
                </c:pt>
                <c:pt idx="2106">
                  <c:v>174.07197204538758</c:v>
                </c:pt>
                <c:pt idx="2107">
                  <c:v>173.99099598055039</c:v>
                </c:pt>
                <c:pt idx="2108">
                  <c:v>173.91003670646961</c:v>
                </c:pt>
                <c:pt idx="2109">
                  <c:v>173.82909422471076</c:v>
                </c:pt>
                <c:pt idx="2110">
                  <c:v>173.74816853683896</c:v>
                </c:pt>
                <c:pt idx="2111">
                  <c:v>173.66725964441858</c:v>
                </c:pt>
                <c:pt idx="2112">
                  <c:v>173.58636754901312</c:v>
                </c:pt>
                <c:pt idx="2113">
                  <c:v>173.50549225218509</c:v>
                </c:pt>
                <c:pt idx="2114">
                  <c:v>173.42463375549681</c:v>
                </c:pt>
                <c:pt idx="2115">
                  <c:v>173.34379206050957</c:v>
                </c:pt>
                <c:pt idx="2116">
                  <c:v>173.262967168784</c:v>
                </c:pt>
                <c:pt idx="2117">
                  <c:v>173.1821590818798</c:v>
                </c:pt>
                <c:pt idx="2118">
                  <c:v>173.10136780135619</c:v>
                </c:pt>
                <c:pt idx="2119">
                  <c:v>173.0205933287715</c:v>
                </c:pt>
                <c:pt idx="2120">
                  <c:v>172.9398356656834</c:v>
                </c:pt>
                <c:pt idx="2121">
                  <c:v>172.85909481364891</c:v>
                </c:pt>
                <c:pt idx="2122">
                  <c:v>172.77837077422399</c:v>
                </c:pt>
                <c:pt idx="2123">
                  <c:v>172.6976635489643</c:v>
                </c:pt>
                <c:pt idx="2124">
                  <c:v>172.61697313942437</c:v>
                </c:pt>
                <c:pt idx="2125">
                  <c:v>172.53629954715839</c:v>
                </c:pt>
                <c:pt idx="2126">
                  <c:v>172.45564277371949</c:v>
                </c:pt>
                <c:pt idx="2127">
                  <c:v>172.37500282066031</c:v>
                </c:pt>
                <c:pt idx="2128">
                  <c:v>172.29437968953226</c:v>
                </c:pt>
                <c:pt idx="2129">
                  <c:v>172.21377338188685</c:v>
                </c:pt>
                <c:pt idx="2130">
                  <c:v>172.13318389927417</c:v>
                </c:pt>
                <c:pt idx="2131">
                  <c:v>172.052611243244</c:v>
                </c:pt>
                <c:pt idx="2132">
                  <c:v>171.97205541534498</c:v>
                </c:pt>
                <c:pt idx="2133">
                  <c:v>171.89151641712544</c:v>
                </c:pt>
                <c:pt idx="2134">
                  <c:v>171.81099425013267</c:v>
                </c:pt>
                <c:pt idx="2135">
                  <c:v>171.73048891591336</c:v>
                </c:pt>
                <c:pt idx="2136">
                  <c:v>171.65000041601354</c:v>
                </c:pt>
                <c:pt idx="2137">
                  <c:v>171.56952875197828</c:v>
                </c:pt>
                <c:pt idx="2138">
                  <c:v>171.48907392535216</c:v>
                </c:pt>
                <c:pt idx="2139">
                  <c:v>171.40863593767904</c:v>
                </c:pt>
                <c:pt idx="2140">
                  <c:v>171.3282147905019</c:v>
                </c:pt>
                <c:pt idx="2141">
                  <c:v>171.24781048536286</c:v>
                </c:pt>
                <c:pt idx="2142">
                  <c:v>171.16742302380379</c:v>
                </c:pt>
                <c:pt idx="2143">
                  <c:v>171.08705240736541</c:v>
                </c:pt>
                <c:pt idx="2144">
                  <c:v>171.00669863758779</c:v>
                </c:pt>
                <c:pt idx="2145">
                  <c:v>170.9263617160104</c:v>
                </c:pt>
                <c:pt idx="2146">
                  <c:v>170.84604164417198</c:v>
                </c:pt>
                <c:pt idx="2147">
                  <c:v>170.76573842361049</c:v>
                </c:pt>
                <c:pt idx="2148">
                  <c:v>170.68545205586301</c:v>
                </c:pt>
                <c:pt idx="2149">
                  <c:v>170.60518254246611</c:v>
                </c:pt>
                <c:pt idx="2150">
                  <c:v>170.52492988495553</c:v>
                </c:pt>
                <c:pt idx="2151">
                  <c:v>170.44469408486626</c:v>
                </c:pt>
                <c:pt idx="2152">
                  <c:v>170.3644751437329</c:v>
                </c:pt>
                <c:pt idx="2153">
                  <c:v>170.28427306308888</c:v>
                </c:pt>
                <c:pt idx="2154">
                  <c:v>170.20408784446698</c:v>
                </c:pt>
                <c:pt idx="2155">
                  <c:v>170.12391948939973</c:v>
                </c:pt>
                <c:pt idx="2156">
                  <c:v>170.04376799941795</c:v>
                </c:pt>
                <c:pt idx="2157">
                  <c:v>169.96363337605288</c:v>
                </c:pt>
                <c:pt idx="2158">
                  <c:v>169.88351562083426</c:v>
                </c:pt>
                <c:pt idx="2159">
                  <c:v>169.80341473529151</c:v>
                </c:pt>
                <c:pt idx="2160">
                  <c:v>169.72333072095319</c:v>
                </c:pt>
                <c:pt idx="2161">
                  <c:v>169.64326357934692</c:v>
                </c:pt>
                <c:pt idx="2162">
                  <c:v>169.56321331200002</c:v>
                </c:pt>
                <c:pt idx="2163">
                  <c:v>169.48317992043869</c:v>
                </c:pt>
                <c:pt idx="2164">
                  <c:v>169.40316340618867</c:v>
                </c:pt>
                <c:pt idx="2165">
                  <c:v>169.32316377077498</c:v>
                </c:pt>
                <c:pt idx="2166">
                  <c:v>169.24318101572166</c:v>
                </c:pt>
                <c:pt idx="2167">
                  <c:v>169.16321514255256</c:v>
                </c:pt>
                <c:pt idx="2168">
                  <c:v>169.08326615279012</c:v>
                </c:pt>
                <c:pt idx="2169">
                  <c:v>169.00333404795651</c:v>
                </c:pt>
                <c:pt idx="2170">
                  <c:v>168.92341882957322</c:v>
                </c:pt>
                <c:pt idx="2171">
                  <c:v>168.84352049916055</c:v>
                </c:pt>
                <c:pt idx="2172">
                  <c:v>168.76363905823879</c:v>
                </c:pt>
                <c:pt idx="2173">
                  <c:v>168.68377450832696</c:v>
                </c:pt>
                <c:pt idx="2174">
                  <c:v>168.60392685094362</c:v>
                </c:pt>
                <c:pt idx="2175">
                  <c:v>168.52409608760644</c:v>
                </c:pt>
                <c:pt idx="2176">
                  <c:v>168.44428221983236</c:v>
                </c:pt>
                <c:pt idx="2177">
                  <c:v>168.36448524913797</c:v>
                </c:pt>
                <c:pt idx="2178">
                  <c:v>168.28470517703866</c:v>
                </c:pt>
                <c:pt idx="2179">
                  <c:v>168.20494200504959</c:v>
                </c:pt>
                <c:pt idx="2180">
                  <c:v>168.12519573468478</c:v>
                </c:pt>
                <c:pt idx="2181">
                  <c:v>168.04546636745769</c:v>
                </c:pt>
                <c:pt idx="2182">
                  <c:v>167.96575390488107</c:v>
                </c:pt>
                <c:pt idx="2183">
                  <c:v>167.88605834846692</c:v>
                </c:pt>
                <c:pt idx="2184">
                  <c:v>167.8063796997267</c:v>
                </c:pt>
                <c:pt idx="2185">
                  <c:v>167.7267179601709</c:v>
                </c:pt>
                <c:pt idx="2186">
                  <c:v>167.64707313130955</c:v>
                </c:pt>
                <c:pt idx="2187">
                  <c:v>167.5674452146518</c:v>
                </c:pt>
                <c:pt idx="2188">
                  <c:v>167.487834211706</c:v>
                </c:pt>
                <c:pt idx="2189">
                  <c:v>167.40824012398014</c:v>
                </c:pt>
                <c:pt idx="2190">
                  <c:v>167.32866295298092</c:v>
                </c:pt>
                <c:pt idx="2191">
                  <c:v>167.24910270021508</c:v>
                </c:pt>
                <c:pt idx="2192">
                  <c:v>167.16955936718807</c:v>
                </c:pt>
                <c:pt idx="2193">
                  <c:v>167.09003295540484</c:v>
                </c:pt>
                <c:pt idx="2194">
                  <c:v>167.01052346636948</c:v>
                </c:pt>
                <c:pt idx="2195">
                  <c:v>166.93103090158573</c:v>
                </c:pt>
                <c:pt idx="2196">
                  <c:v>166.85155526255608</c:v>
                </c:pt>
                <c:pt idx="2197">
                  <c:v>166.77209655078281</c:v>
                </c:pt>
                <c:pt idx="2198">
                  <c:v>166.69265476776724</c:v>
                </c:pt>
                <c:pt idx="2199">
                  <c:v>166.61322991501009</c:v>
                </c:pt>
                <c:pt idx="2200">
                  <c:v>166.53382199401116</c:v>
                </c:pt>
                <c:pt idx="2201">
                  <c:v>166.45443100626994</c:v>
                </c:pt>
                <c:pt idx="2202">
                  <c:v>166.37505695328483</c:v>
                </c:pt>
                <c:pt idx="2203">
                  <c:v>166.29569983655358</c:v>
                </c:pt>
                <c:pt idx="2204">
                  <c:v>166.21635965757349</c:v>
                </c:pt>
                <c:pt idx="2205">
                  <c:v>166.13703641784082</c:v>
                </c:pt>
                <c:pt idx="2206">
                  <c:v>166.05773011885131</c:v>
                </c:pt>
                <c:pt idx="2207">
                  <c:v>165.97844076210001</c:v>
                </c:pt>
                <c:pt idx="2208">
                  <c:v>165.89916834908121</c:v>
                </c:pt>
                <c:pt idx="2209">
                  <c:v>165.8199128812885</c:v>
                </c:pt>
                <c:pt idx="2210">
                  <c:v>165.74067436021477</c:v>
                </c:pt>
                <c:pt idx="2211">
                  <c:v>165.66145278735226</c:v>
                </c:pt>
                <c:pt idx="2212">
                  <c:v>165.58224816419241</c:v>
                </c:pt>
                <c:pt idx="2213">
                  <c:v>165.50306049222598</c:v>
                </c:pt>
                <c:pt idx="2214">
                  <c:v>165.42388977294311</c:v>
                </c:pt>
                <c:pt idx="2215">
                  <c:v>165.34473600783303</c:v>
                </c:pt>
                <c:pt idx="2216">
                  <c:v>165.26559919838448</c:v>
                </c:pt>
                <c:pt idx="2217">
                  <c:v>165.18647934608552</c:v>
                </c:pt>
                <c:pt idx="2218">
                  <c:v>165.10737645242338</c:v>
                </c:pt>
                <c:pt idx="2219">
                  <c:v>165.02829051888443</c:v>
                </c:pt>
                <c:pt idx="2220">
                  <c:v>164.9492215469547</c:v>
                </c:pt>
                <c:pt idx="2221">
                  <c:v>164.8701695381194</c:v>
                </c:pt>
                <c:pt idx="2222">
                  <c:v>164.79113449386287</c:v>
                </c:pt>
                <c:pt idx="2223">
                  <c:v>164.71211641566902</c:v>
                </c:pt>
                <c:pt idx="2224">
                  <c:v>164.63311530502071</c:v>
                </c:pt>
                <c:pt idx="2225">
                  <c:v>164.55413116340051</c:v>
                </c:pt>
                <c:pt idx="2226">
                  <c:v>164.47516399228979</c:v>
                </c:pt>
                <c:pt idx="2227">
                  <c:v>164.39621379316978</c:v>
                </c:pt>
                <c:pt idx="2228">
                  <c:v>164.31728056752073</c:v>
                </c:pt>
                <c:pt idx="2229">
                  <c:v>164.23836431682199</c:v>
                </c:pt>
                <c:pt idx="2230">
                  <c:v>164.15946504255268</c:v>
                </c:pt>
                <c:pt idx="2231">
                  <c:v>164.08058274619077</c:v>
                </c:pt>
                <c:pt idx="2232">
                  <c:v>164.00171742921393</c:v>
                </c:pt>
                <c:pt idx="2233">
                  <c:v>163.92286909309871</c:v>
                </c:pt>
                <c:pt idx="2234">
                  <c:v>163.84403773932127</c:v>
                </c:pt>
                <c:pt idx="2235">
                  <c:v>163.76522336935716</c:v>
                </c:pt>
                <c:pt idx="2236">
                  <c:v>163.68642598468102</c:v>
                </c:pt>
                <c:pt idx="2237">
                  <c:v>163.60764558676658</c:v>
                </c:pt>
                <c:pt idx="2238">
                  <c:v>163.52888217708741</c:v>
                </c:pt>
                <c:pt idx="2239">
                  <c:v>163.45013575711602</c:v>
                </c:pt>
                <c:pt idx="2240">
                  <c:v>163.37140632832424</c:v>
                </c:pt>
                <c:pt idx="2241">
                  <c:v>163.29269389218339</c:v>
                </c:pt>
                <c:pt idx="2242">
                  <c:v>163.2139984501641</c:v>
                </c:pt>
                <c:pt idx="2243">
                  <c:v>163.13532000373601</c:v>
                </c:pt>
                <c:pt idx="2244">
                  <c:v>163.05665855436828</c:v>
                </c:pt>
                <c:pt idx="2245">
                  <c:v>162.97801410352949</c:v>
                </c:pt>
                <c:pt idx="2246">
                  <c:v>162.89938665268724</c:v>
                </c:pt>
                <c:pt idx="2247">
                  <c:v>162.82077620330858</c:v>
                </c:pt>
                <c:pt idx="2248">
                  <c:v>162.74218275686007</c:v>
                </c:pt>
                <c:pt idx="2249">
                  <c:v>162.66360631480717</c:v>
                </c:pt>
                <c:pt idx="2250">
                  <c:v>162.58504687861515</c:v>
                </c:pt>
                <c:pt idx="2251">
                  <c:v>162.50650444974784</c:v>
                </c:pt>
                <c:pt idx="2252">
                  <c:v>162.42797902966942</c:v>
                </c:pt>
                <c:pt idx="2253">
                  <c:v>162.34947061984244</c:v>
                </c:pt>
                <c:pt idx="2254">
                  <c:v>162.27097922172916</c:v>
                </c:pt>
                <c:pt idx="2255">
                  <c:v>162.1925048367913</c:v>
                </c:pt>
                <c:pt idx="2256">
                  <c:v>162.11404746648961</c:v>
                </c:pt>
                <c:pt idx="2257">
                  <c:v>162.03560711228414</c:v>
                </c:pt>
                <c:pt idx="2258">
                  <c:v>161.95718377563452</c:v>
                </c:pt>
                <c:pt idx="2259">
                  <c:v>161.87877745799946</c:v>
                </c:pt>
                <c:pt idx="2260">
                  <c:v>161.80038816083709</c:v>
                </c:pt>
                <c:pt idx="2261">
                  <c:v>161.72201588560503</c:v>
                </c:pt>
                <c:pt idx="2262">
                  <c:v>161.64366063375965</c:v>
                </c:pt>
                <c:pt idx="2263">
                  <c:v>161.5653224067573</c:v>
                </c:pt>
                <c:pt idx="2264">
                  <c:v>161.48700120605321</c:v>
                </c:pt>
                <c:pt idx="2265">
                  <c:v>161.40869703310199</c:v>
                </c:pt>
                <c:pt idx="2266">
                  <c:v>161.33040988935781</c:v>
                </c:pt>
                <c:pt idx="2267">
                  <c:v>161.25213977627374</c:v>
                </c:pt>
                <c:pt idx="2268">
                  <c:v>161.17388669530266</c:v>
                </c:pt>
                <c:pt idx="2269">
                  <c:v>161.09565064789626</c:v>
                </c:pt>
                <c:pt idx="2270">
                  <c:v>161.0174316355062</c:v>
                </c:pt>
                <c:pt idx="2271">
                  <c:v>160.93922965958271</c:v>
                </c:pt>
                <c:pt idx="2272">
                  <c:v>160.86104472157578</c:v>
                </c:pt>
                <c:pt idx="2273">
                  <c:v>160.78287682293464</c:v>
                </c:pt>
                <c:pt idx="2274">
                  <c:v>160.70472596510774</c:v>
                </c:pt>
                <c:pt idx="2275">
                  <c:v>160.62659214954306</c:v>
                </c:pt>
                <c:pt idx="2276">
                  <c:v>160.54847537768794</c:v>
                </c:pt>
                <c:pt idx="2277">
                  <c:v>160.4703756509883</c:v>
                </c:pt>
                <c:pt idx="2278">
                  <c:v>160.39229297089054</c:v>
                </c:pt>
                <c:pt idx="2279">
                  <c:v>160.31422733883943</c:v>
                </c:pt>
                <c:pt idx="2280">
                  <c:v>160.2361787562796</c:v>
                </c:pt>
                <c:pt idx="2281">
                  <c:v>160.15814722465481</c:v>
                </c:pt>
                <c:pt idx="2282">
                  <c:v>160.08013274540801</c:v>
                </c:pt>
                <c:pt idx="2283">
                  <c:v>160.00213531998182</c:v>
                </c:pt>
                <c:pt idx="2284">
                  <c:v>159.92415494981788</c:v>
                </c:pt>
                <c:pt idx="2285">
                  <c:v>159.84619163635736</c:v>
                </c:pt>
                <c:pt idx="2286">
                  <c:v>159.76824538104049</c:v>
                </c:pt>
                <c:pt idx="2287">
                  <c:v>159.69031618530713</c:v>
                </c:pt>
                <c:pt idx="2288">
                  <c:v>159.61240405059621</c:v>
                </c:pt>
                <c:pt idx="2289">
                  <c:v>159.53450897834608</c:v>
                </c:pt>
                <c:pt idx="2290">
                  <c:v>159.45663096999462</c:v>
                </c:pt>
                <c:pt idx="2291">
                  <c:v>159.37877002697857</c:v>
                </c:pt>
                <c:pt idx="2292">
                  <c:v>159.30092615073457</c:v>
                </c:pt>
                <c:pt idx="2293">
                  <c:v>159.22309934269794</c:v>
                </c:pt>
                <c:pt idx="2294">
                  <c:v>159.14528960430388</c:v>
                </c:pt>
                <c:pt idx="2295">
                  <c:v>159.06749693698671</c:v>
                </c:pt>
                <c:pt idx="2296">
                  <c:v>158.98972134218002</c:v>
                </c:pt>
                <c:pt idx="2297">
                  <c:v>158.91196282131676</c:v>
                </c:pt>
                <c:pt idx="2298">
                  <c:v>158.83422137582951</c:v>
                </c:pt>
                <c:pt idx="2299">
                  <c:v>158.75649700714953</c:v>
                </c:pt>
                <c:pt idx="2300">
                  <c:v>158.67878971670777</c:v>
                </c:pt>
                <c:pt idx="2301">
                  <c:v>158.60109950593494</c:v>
                </c:pt>
                <c:pt idx="2302">
                  <c:v>158.52342637626023</c:v>
                </c:pt>
                <c:pt idx="2303">
                  <c:v>158.44577032911263</c:v>
                </c:pt>
                <c:pt idx="2304">
                  <c:v>158.36813136592085</c:v>
                </c:pt>
                <c:pt idx="2305">
                  <c:v>158.29050948811198</c:v>
                </c:pt>
                <c:pt idx="2306">
                  <c:v>158.21290469711326</c:v>
                </c:pt>
                <c:pt idx="2307">
                  <c:v>158.13531699435086</c:v>
                </c:pt>
                <c:pt idx="2308">
                  <c:v>158.05774638125055</c:v>
                </c:pt>
                <c:pt idx="2309">
                  <c:v>157.98019285923692</c:v>
                </c:pt>
                <c:pt idx="2310">
                  <c:v>157.90265642973449</c:v>
                </c:pt>
                <c:pt idx="2311">
                  <c:v>157.82513709416691</c:v>
                </c:pt>
                <c:pt idx="2312">
                  <c:v>157.74763485395698</c:v>
                </c:pt>
                <c:pt idx="2313">
                  <c:v>157.6701497105272</c:v>
                </c:pt>
                <c:pt idx="2314">
                  <c:v>157.59268166529901</c:v>
                </c:pt>
                <c:pt idx="2315">
                  <c:v>157.51523071969322</c:v>
                </c:pt>
                <c:pt idx="2316">
                  <c:v>157.43779687513032</c:v>
                </c:pt>
                <c:pt idx="2317">
                  <c:v>157.36038013302993</c:v>
                </c:pt>
                <c:pt idx="2318">
                  <c:v>157.28298049481077</c:v>
                </c:pt>
                <c:pt idx="2319">
                  <c:v>157.20559796189147</c:v>
                </c:pt>
                <c:pt idx="2320">
                  <c:v>157.12823253568956</c:v>
                </c:pt>
                <c:pt idx="2321">
                  <c:v>157.05088421762173</c:v>
                </c:pt>
                <c:pt idx="2322">
                  <c:v>156.97355300910453</c:v>
                </c:pt>
                <c:pt idx="2323">
                  <c:v>156.89623891155384</c:v>
                </c:pt>
                <c:pt idx="2324">
                  <c:v>156.81894192638413</c:v>
                </c:pt>
                <c:pt idx="2325">
                  <c:v>156.7416620550099</c:v>
                </c:pt>
                <c:pt idx="2326">
                  <c:v>156.66439929884496</c:v>
                </c:pt>
                <c:pt idx="2327">
                  <c:v>156.58715365930226</c:v>
                </c:pt>
                <c:pt idx="2328">
                  <c:v>156.50992513779411</c:v>
                </c:pt>
                <c:pt idx="2329">
                  <c:v>156.43271373573211</c:v>
                </c:pt>
                <c:pt idx="2330">
                  <c:v>156.35551945452741</c:v>
                </c:pt>
                <c:pt idx="2331">
                  <c:v>156.27834229559039</c:v>
                </c:pt>
                <c:pt idx="2332">
                  <c:v>156.20118226033068</c:v>
                </c:pt>
                <c:pt idx="2333">
                  <c:v>156.1240393501574</c:v>
                </c:pt>
                <c:pt idx="2334">
                  <c:v>156.04691356647876</c:v>
                </c:pt>
                <c:pt idx="2335">
                  <c:v>155.96980491070266</c:v>
                </c:pt>
                <c:pt idx="2336">
                  <c:v>155.89271338423632</c:v>
                </c:pt>
                <c:pt idx="2337">
                  <c:v>155.81563898848592</c:v>
                </c:pt>
                <c:pt idx="2338">
                  <c:v>155.73858172485731</c:v>
                </c:pt>
                <c:pt idx="2339">
                  <c:v>155.66154159475556</c:v>
                </c:pt>
                <c:pt idx="2340">
                  <c:v>155.58451859958538</c:v>
                </c:pt>
                <c:pt idx="2341">
                  <c:v>155.50751274075026</c:v>
                </c:pt>
                <c:pt idx="2342">
                  <c:v>155.43052401965349</c:v>
                </c:pt>
                <c:pt idx="2343">
                  <c:v>155.35355243769769</c:v>
                </c:pt>
                <c:pt idx="2344">
                  <c:v>155.27659799628447</c:v>
                </c:pt>
                <c:pt idx="2345">
                  <c:v>155.19966069681513</c:v>
                </c:pt>
                <c:pt idx="2346">
                  <c:v>155.12274054069044</c:v>
                </c:pt>
                <c:pt idx="2347">
                  <c:v>155.04583752930986</c:v>
                </c:pt>
                <c:pt idx="2348">
                  <c:v>154.96895166407296</c:v>
                </c:pt>
                <c:pt idx="2349">
                  <c:v>154.89208294637831</c:v>
                </c:pt>
                <c:pt idx="2350">
                  <c:v>154.81523137762386</c:v>
                </c:pt>
                <c:pt idx="2351">
                  <c:v>154.73839695920674</c:v>
                </c:pt>
                <c:pt idx="2352">
                  <c:v>154.6615796925237</c:v>
                </c:pt>
                <c:pt idx="2353">
                  <c:v>154.5847795789708</c:v>
                </c:pt>
                <c:pt idx="2354">
                  <c:v>154.50799661994321</c:v>
                </c:pt>
                <c:pt idx="2355">
                  <c:v>154.43123081683592</c:v>
                </c:pt>
                <c:pt idx="2356">
                  <c:v>154.35448217104266</c:v>
                </c:pt>
                <c:pt idx="2357">
                  <c:v>154.27775068395715</c:v>
                </c:pt>
                <c:pt idx="2358">
                  <c:v>154.20103635697203</c:v>
                </c:pt>
                <c:pt idx="2359">
                  <c:v>154.12433919147929</c:v>
                </c:pt>
                <c:pt idx="2360">
                  <c:v>154.04765918887057</c:v>
                </c:pt>
                <c:pt idx="2361">
                  <c:v>153.97099635053664</c:v>
                </c:pt>
                <c:pt idx="2362">
                  <c:v>153.89435067786758</c:v>
                </c:pt>
                <c:pt idx="2363">
                  <c:v>153.81772217225313</c:v>
                </c:pt>
                <c:pt idx="2364">
                  <c:v>153.74111083508191</c:v>
                </c:pt>
                <c:pt idx="2365">
                  <c:v>153.66451666774248</c:v>
                </c:pt>
                <c:pt idx="2366">
                  <c:v>153.58793967162234</c:v>
                </c:pt>
                <c:pt idx="2367">
                  <c:v>153.51137984810831</c:v>
                </c:pt>
                <c:pt idx="2368">
                  <c:v>153.43483719858679</c:v>
                </c:pt>
                <c:pt idx="2369">
                  <c:v>153.35831172444361</c:v>
                </c:pt>
                <c:pt idx="2370">
                  <c:v>153.28180342706361</c:v>
                </c:pt>
                <c:pt idx="2371">
                  <c:v>153.20531230783129</c:v>
                </c:pt>
                <c:pt idx="2372">
                  <c:v>153.12883836813043</c:v>
                </c:pt>
                <c:pt idx="2373">
                  <c:v>153.05238160934411</c:v>
                </c:pt>
                <c:pt idx="2374">
                  <c:v>152.97594203285479</c:v>
                </c:pt>
                <c:pt idx="2375">
                  <c:v>152.8995196400443</c:v>
                </c:pt>
                <c:pt idx="2376">
                  <c:v>152.82311443229392</c:v>
                </c:pt>
                <c:pt idx="2377">
                  <c:v>152.74672641098434</c:v>
                </c:pt>
                <c:pt idx="2378">
                  <c:v>152.67035557749509</c:v>
                </c:pt>
                <c:pt idx="2379">
                  <c:v>152.5940019332059</c:v>
                </c:pt>
                <c:pt idx="2380">
                  <c:v>152.51766547949507</c:v>
                </c:pt>
                <c:pt idx="2381">
                  <c:v>152.44134621774103</c:v>
                </c:pt>
                <c:pt idx="2382">
                  <c:v>152.36504414932071</c:v>
                </c:pt>
                <c:pt idx="2383">
                  <c:v>152.28875927561111</c:v>
                </c:pt>
                <c:pt idx="2384">
                  <c:v>152.21249159798839</c:v>
                </c:pt>
                <c:pt idx="2385">
                  <c:v>152.13624111782781</c:v>
                </c:pt>
                <c:pt idx="2386">
                  <c:v>152.06000783650441</c:v>
                </c:pt>
                <c:pt idx="2387">
                  <c:v>151.9837917553923</c:v>
                </c:pt>
                <c:pt idx="2388">
                  <c:v>151.90759287586511</c:v>
                </c:pt>
                <c:pt idx="2389">
                  <c:v>151.83141119929581</c:v>
                </c:pt>
                <c:pt idx="2390">
                  <c:v>151.75524672705669</c:v>
                </c:pt>
                <c:pt idx="2391">
                  <c:v>151.6790994605195</c:v>
                </c:pt>
                <c:pt idx="2392">
                  <c:v>151.60296940105519</c:v>
                </c:pt>
                <c:pt idx="2393">
                  <c:v>151.52685655003435</c:v>
                </c:pt>
                <c:pt idx="2394">
                  <c:v>151.4507609088264</c:v>
                </c:pt>
                <c:pt idx="2395">
                  <c:v>151.37468247880088</c:v>
                </c:pt>
                <c:pt idx="2396">
                  <c:v>151.29862126132608</c:v>
                </c:pt>
                <c:pt idx="2397">
                  <c:v>151.22257725777021</c:v>
                </c:pt>
                <c:pt idx="2398">
                  <c:v>151.14655046950014</c:v>
                </c:pt>
                <c:pt idx="2399">
                  <c:v>151.07054089788286</c:v>
                </c:pt>
                <c:pt idx="2400">
                  <c:v>150.99454854428441</c:v>
                </c:pt>
                <c:pt idx="2401">
                  <c:v>150.91857341006991</c:v>
                </c:pt>
                <c:pt idx="2402">
                  <c:v>150.8426154966042</c:v>
                </c:pt>
                <c:pt idx="2403">
                  <c:v>150.76667480525168</c:v>
                </c:pt>
                <c:pt idx="2404">
                  <c:v>150.6907513373755</c:v>
                </c:pt>
                <c:pt idx="2405">
                  <c:v>150.61484509433885</c:v>
                </c:pt>
                <c:pt idx="2406">
                  <c:v>150.53895607750383</c:v>
                </c:pt>
                <c:pt idx="2407">
                  <c:v>150.46308428823218</c:v>
                </c:pt>
                <c:pt idx="2408">
                  <c:v>150.38722972788483</c:v>
                </c:pt>
                <c:pt idx="2409">
                  <c:v>150.31139239782229</c:v>
                </c:pt>
                <c:pt idx="2410">
                  <c:v>150.23557229940425</c:v>
                </c:pt>
                <c:pt idx="2411">
                  <c:v>150.15976943398991</c:v>
                </c:pt>
                <c:pt idx="2412">
                  <c:v>150.08398380293769</c:v>
                </c:pt>
                <c:pt idx="2413">
                  <c:v>150.00821540760572</c:v>
                </c:pt>
                <c:pt idx="2414">
                  <c:v>149.93246424935117</c:v>
                </c:pt>
                <c:pt idx="2415">
                  <c:v>149.85673032953073</c:v>
                </c:pt>
                <c:pt idx="2416">
                  <c:v>149.7810136495003</c:v>
                </c:pt>
                <c:pt idx="2417">
                  <c:v>149.70531421061551</c:v>
                </c:pt>
                <c:pt idx="2418">
                  <c:v>149.62963201423111</c:v>
                </c:pt>
                <c:pt idx="2419">
                  <c:v>149.55396706170126</c:v>
                </c:pt>
                <c:pt idx="2420">
                  <c:v>149.47831935437964</c:v>
                </c:pt>
                <c:pt idx="2421">
                  <c:v>149.40268889361903</c:v>
                </c:pt>
                <c:pt idx="2422">
                  <c:v>149.32707568077191</c:v>
                </c:pt>
                <c:pt idx="2423">
                  <c:v>149.25147971719002</c:v>
                </c:pt>
                <c:pt idx="2424">
                  <c:v>149.17590100422439</c:v>
                </c:pt>
                <c:pt idx="2425">
                  <c:v>149.10033954322552</c:v>
                </c:pt>
                <c:pt idx="2426">
                  <c:v>149.0247953355433</c:v>
                </c:pt>
                <c:pt idx="2427">
                  <c:v>148.94926838252701</c:v>
                </c:pt>
                <c:pt idx="2428">
                  <c:v>148.8737586855253</c:v>
                </c:pt>
                <c:pt idx="2429">
                  <c:v>148.79826624588631</c:v>
                </c:pt>
                <c:pt idx="2430">
                  <c:v>148.72279106495728</c:v>
                </c:pt>
                <c:pt idx="2431">
                  <c:v>148.6473331440852</c:v>
                </c:pt>
                <c:pt idx="2432">
                  <c:v>148.57189248461609</c:v>
                </c:pt>
                <c:pt idx="2433">
                  <c:v>148.49646908789572</c:v>
                </c:pt>
                <c:pt idx="2434">
                  <c:v>148.42106295526904</c:v>
                </c:pt>
                <c:pt idx="2435">
                  <c:v>148.34567408808019</c:v>
                </c:pt>
                <c:pt idx="2436">
                  <c:v>148.27030248767323</c:v>
                </c:pt>
                <c:pt idx="2437">
                  <c:v>148.19494815539102</c:v>
                </c:pt>
                <c:pt idx="2438">
                  <c:v>148.11961109257624</c:v>
                </c:pt>
                <c:pt idx="2439">
                  <c:v>148.04429130057099</c:v>
                </c:pt>
                <c:pt idx="2440">
                  <c:v>147.96898878071653</c:v>
                </c:pt>
                <c:pt idx="2441">
                  <c:v>147.89370353435316</c:v>
                </c:pt>
                <c:pt idx="2442">
                  <c:v>147.81843556282161</c:v>
                </c:pt>
                <c:pt idx="2443">
                  <c:v>147.74318486746088</c:v>
                </c:pt>
                <c:pt idx="2444">
                  <c:v>147.6679514496102</c:v>
                </c:pt>
                <c:pt idx="2445">
                  <c:v>147.59273531060762</c:v>
                </c:pt>
                <c:pt idx="2446">
                  <c:v>147.51753645179102</c:v>
                </c:pt>
                <c:pt idx="2447">
                  <c:v>147.44235487449731</c:v>
                </c:pt>
                <c:pt idx="2448">
                  <c:v>147.36719058006304</c:v>
                </c:pt>
                <c:pt idx="2449">
                  <c:v>147.2920435698241</c:v>
                </c:pt>
                <c:pt idx="2450">
                  <c:v>147.2169138451157</c:v>
                </c:pt>
                <c:pt idx="2451">
                  <c:v>147.14180140727271</c:v>
                </c:pt>
                <c:pt idx="2452">
                  <c:v>147.06670625762894</c:v>
                </c:pt>
                <c:pt idx="2453">
                  <c:v>146.99162839751793</c:v>
                </c:pt>
                <c:pt idx="2454">
                  <c:v>146.91656782827246</c:v>
                </c:pt>
                <c:pt idx="2455">
                  <c:v>146.84152455122501</c:v>
                </c:pt>
                <c:pt idx="2456">
                  <c:v>146.76649856770709</c:v>
                </c:pt>
                <c:pt idx="2457">
                  <c:v>146.69148987904981</c:v>
                </c:pt>
                <c:pt idx="2458">
                  <c:v>146.61649848658354</c:v>
                </c:pt>
                <c:pt idx="2459">
                  <c:v>146.54152439163826</c:v>
                </c:pt>
                <c:pt idx="2460">
                  <c:v>146.46656759554318</c:v>
                </c:pt>
                <c:pt idx="2461">
                  <c:v>146.39162809962701</c:v>
                </c:pt>
                <c:pt idx="2462">
                  <c:v>146.3167059052177</c:v>
                </c:pt>
                <c:pt idx="2463">
                  <c:v>146.24180101364288</c:v>
                </c:pt>
                <c:pt idx="2464">
                  <c:v>146.1669134262294</c:v>
                </c:pt>
                <c:pt idx="2465">
                  <c:v>146.0920431443034</c:v>
                </c:pt>
                <c:pt idx="2466">
                  <c:v>146.01719016919068</c:v>
                </c:pt>
                <c:pt idx="2467">
                  <c:v>145.94235450221629</c:v>
                </c:pt>
                <c:pt idx="2468">
                  <c:v>145.86753614470493</c:v>
                </c:pt>
                <c:pt idx="2469">
                  <c:v>145.7927350979802</c:v>
                </c:pt>
                <c:pt idx="2470">
                  <c:v>145.71795136336547</c:v>
                </c:pt>
                <c:pt idx="2471">
                  <c:v>145.64318494218358</c:v>
                </c:pt>
                <c:pt idx="2472">
                  <c:v>145.56843583575673</c:v>
                </c:pt>
                <c:pt idx="2473">
                  <c:v>145.49370404540619</c:v>
                </c:pt>
                <c:pt idx="2474">
                  <c:v>145.41898957245314</c:v>
                </c:pt>
                <c:pt idx="2475">
                  <c:v>145.34429241821769</c:v>
                </c:pt>
                <c:pt idx="2476">
                  <c:v>145.26961258401977</c:v>
                </c:pt>
                <c:pt idx="2477">
                  <c:v>145.19495007117854</c:v>
                </c:pt>
                <c:pt idx="2478">
                  <c:v>145.1203048810126</c:v>
                </c:pt>
                <c:pt idx="2479">
                  <c:v>145.04567701483995</c:v>
                </c:pt>
                <c:pt idx="2480">
                  <c:v>144.971066473978</c:v>
                </c:pt>
                <c:pt idx="2481">
                  <c:v>144.8964732597436</c:v>
                </c:pt>
                <c:pt idx="2482">
                  <c:v>144.82189737345294</c:v>
                </c:pt>
                <c:pt idx="2483">
                  <c:v>144.74733881642152</c:v>
                </c:pt>
                <c:pt idx="2484">
                  <c:v>144.67279758996449</c:v>
                </c:pt>
                <c:pt idx="2485">
                  <c:v>144.5982736953965</c:v>
                </c:pt>
                <c:pt idx="2486">
                  <c:v>144.52376713403126</c:v>
                </c:pt>
                <c:pt idx="2487">
                  <c:v>144.44927790718219</c:v>
                </c:pt>
                <c:pt idx="2488">
                  <c:v>144.37480601616198</c:v>
                </c:pt>
                <c:pt idx="2489">
                  <c:v>144.30035146228269</c:v>
                </c:pt>
                <c:pt idx="2490">
                  <c:v>144.22591424685595</c:v>
                </c:pt>
                <c:pt idx="2491">
                  <c:v>144.15149437119271</c:v>
                </c:pt>
                <c:pt idx="2492">
                  <c:v>144.07709183660342</c:v>
                </c:pt>
                <c:pt idx="2493">
                  <c:v>144.00270664439779</c:v>
                </c:pt>
                <c:pt idx="2494">
                  <c:v>143.92833879588514</c:v>
                </c:pt>
                <c:pt idx="2495">
                  <c:v>143.85398829237411</c:v>
                </c:pt>
                <c:pt idx="2496">
                  <c:v>143.7796551351725</c:v>
                </c:pt>
                <c:pt idx="2497">
                  <c:v>143.7053393255884</c:v>
                </c:pt>
                <c:pt idx="2498">
                  <c:v>143.6310408649282</c:v>
                </c:pt>
                <c:pt idx="2499">
                  <c:v>143.5567597544985</c:v>
                </c:pt>
                <c:pt idx="2500">
                  <c:v>143.48249599560492</c:v>
                </c:pt>
                <c:pt idx="2501">
                  <c:v>143.40824958955281</c:v>
                </c:pt>
                <c:pt idx="2502">
                  <c:v>143.33402053764661</c:v>
                </c:pt>
                <c:pt idx="2503">
                  <c:v>143.25980884119031</c:v>
                </c:pt>
                <c:pt idx="2504">
                  <c:v>143.18561450148746</c:v>
                </c:pt>
                <c:pt idx="2505">
                  <c:v>143.11143751984099</c:v>
                </c:pt>
                <c:pt idx="2506">
                  <c:v>143.03727789755322</c:v>
                </c:pt>
                <c:pt idx="2507">
                  <c:v>142.96313563592571</c:v>
                </c:pt>
                <c:pt idx="2508">
                  <c:v>142.88901073625979</c:v>
                </c:pt>
                <c:pt idx="2509">
                  <c:v>142.81490319985593</c:v>
                </c:pt>
                <c:pt idx="2510">
                  <c:v>142.74081302801426</c:v>
                </c:pt>
                <c:pt idx="2511">
                  <c:v>142.66674022203409</c:v>
                </c:pt>
                <c:pt idx="2512">
                  <c:v>142.59268478321431</c:v>
                </c:pt>
                <c:pt idx="2513">
                  <c:v>142.51864671285341</c:v>
                </c:pt>
                <c:pt idx="2514">
                  <c:v>142.44462601224879</c:v>
                </c:pt>
                <c:pt idx="2515">
                  <c:v>142.37062268269793</c:v>
                </c:pt>
                <c:pt idx="2516">
                  <c:v>142.29663672549711</c:v>
                </c:pt>
                <c:pt idx="2517">
                  <c:v>142.22266814194256</c:v>
                </c:pt>
                <c:pt idx="2518">
                  <c:v>142.14871693332981</c:v>
                </c:pt>
                <c:pt idx="2519">
                  <c:v>142.07478310095348</c:v>
                </c:pt>
                <c:pt idx="2520">
                  <c:v>142.00086664610808</c:v>
                </c:pt>
                <c:pt idx="2521">
                  <c:v>141.92696757008741</c:v>
                </c:pt>
                <c:pt idx="2522">
                  <c:v>141.85308587418459</c:v>
                </c:pt>
                <c:pt idx="2523">
                  <c:v>141.7792215596921</c:v>
                </c:pt>
                <c:pt idx="2524">
                  <c:v>141.70537462790227</c:v>
                </c:pt>
                <c:pt idx="2525">
                  <c:v>141.63154508010638</c:v>
                </c:pt>
                <c:pt idx="2526">
                  <c:v>141.55773291759544</c:v>
                </c:pt>
                <c:pt idx="2527">
                  <c:v>141.48393814165982</c:v>
                </c:pt>
                <c:pt idx="2528">
                  <c:v>141.4101607535892</c:v>
                </c:pt>
                <c:pt idx="2529">
                  <c:v>141.33640075467312</c:v>
                </c:pt>
                <c:pt idx="2530">
                  <c:v>141.2626581461999</c:v>
                </c:pt>
                <c:pt idx="2531">
                  <c:v>141.18893292945799</c:v>
                </c:pt>
                <c:pt idx="2532">
                  <c:v>141.11522510573471</c:v>
                </c:pt>
                <c:pt idx="2533">
                  <c:v>141.04153467631716</c:v>
                </c:pt>
                <c:pt idx="2534">
                  <c:v>140.96786164249181</c:v>
                </c:pt>
                <c:pt idx="2535">
                  <c:v>140.89420600554442</c:v>
                </c:pt>
                <c:pt idx="2536">
                  <c:v>140.82056776676038</c:v>
                </c:pt>
                <c:pt idx="2537">
                  <c:v>140.74694692742452</c:v>
                </c:pt>
                <c:pt idx="2538">
                  <c:v>140.67334348882099</c:v>
                </c:pt>
                <c:pt idx="2539">
                  <c:v>140.59975745223352</c:v>
                </c:pt>
                <c:pt idx="2540">
                  <c:v>140.52618881894503</c:v>
                </c:pt>
                <c:pt idx="2541">
                  <c:v>140.45263759023823</c:v>
                </c:pt>
                <c:pt idx="2542">
                  <c:v>140.37910376739498</c:v>
                </c:pt>
                <c:pt idx="2543">
                  <c:v>140.30558735169691</c:v>
                </c:pt>
                <c:pt idx="2544">
                  <c:v>140.23208834442482</c:v>
                </c:pt>
                <c:pt idx="2545">
                  <c:v>140.15860674685888</c:v>
                </c:pt>
                <c:pt idx="2546">
                  <c:v>140.08514256027902</c:v>
                </c:pt>
                <c:pt idx="2547">
                  <c:v>140.01169578596438</c:v>
                </c:pt>
                <c:pt idx="2548">
                  <c:v>139.93826642519372</c:v>
                </c:pt>
                <c:pt idx="2549">
                  <c:v>139.86485447924497</c:v>
                </c:pt>
                <c:pt idx="2550">
                  <c:v>139.79145994939589</c:v>
                </c:pt>
                <c:pt idx="2551">
                  <c:v>139.71808283692349</c:v>
                </c:pt>
                <c:pt idx="2552">
                  <c:v>139.64472314310416</c:v>
                </c:pt>
                <c:pt idx="2553">
                  <c:v>139.57138086921393</c:v>
                </c:pt>
                <c:pt idx="2554">
                  <c:v>139.49805601652801</c:v>
                </c:pt>
                <c:pt idx="2555">
                  <c:v>139.42474858632121</c:v>
                </c:pt>
                <c:pt idx="2556">
                  <c:v>139.35145857986811</c:v>
                </c:pt>
                <c:pt idx="2557">
                  <c:v>139.27818599844207</c:v>
                </c:pt>
                <c:pt idx="2558">
                  <c:v>139.20493084331659</c:v>
                </c:pt>
                <c:pt idx="2559">
                  <c:v>139.13169311576411</c:v>
                </c:pt>
                <c:pt idx="2560">
                  <c:v>139.05847281705675</c:v>
                </c:pt>
                <c:pt idx="2561">
                  <c:v>138.98526994846603</c:v>
                </c:pt>
                <c:pt idx="2562">
                  <c:v>138.912084511263</c:v>
                </c:pt>
                <c:pt idx="2563">
                  <c:v>138.83891650671822</c:v>
                </c:pt>
                <c:pt idx="2564">
                  <c:v>138.76576593610145</c:v>
                </c:pt>
                <c:pt idx="2565">
                  <c:v>138.69263280068233</c:v>
                </c:pt>
                <c:pt idx="2566">
                  <c:v>138.61951710172937</c:v>
                </c:pt>
                <c:pt idx="2567">
                  <c:v>138.54641884051114</c:v>
                </c:pt>
                <c:pt idx="2568">
                  <c:v>138.47333801829524</c:v>
                </c:pt>
                <c:pt idx="2569">
                  <c:v>138.40027463634885</c:v>
                </c:pt>
                <c:pt idx="2570">
                  <c:v>138.32722869593883</c:v>
                </c:pt>
                <c:pt idx="2571">
                  <c:v>138.25420019833106</c:v>
                </c:pt>
                <c:pt idx="2572">
                  <c:v>138.18118914479149</c:v>
                </c:pt>
                <c:pt idx="2573">
                  <c:v>138.1081955365849</c:v>
                </c:pt>
                <c:pt idx="2574">
                  <c:v>138.03521937497592</c:v>
                </c:pt>
                <c:pt idx="2575">
                  <c:v>137.9622606612285</c:v>
                </c:pt>
                <c:pt idx="2576">
                  <c:v>137.88931939660614</c:v>
                </c:pt>
                <c:pt idx="2577">
                  <c:v>137.8163955823716</c:v>
                </c:pt>
                <c:pt idx="2578">
                  <c:v>137.74348921978748</c:v>
                </c:pt>
                <c:pt idx="2579">
                  <c:v>137.67060031011559</c:v>
                </c:pt>
                <c:pt idx="2580">
                  <c:v>137.59772885461732</c:v>
                </c:pt>
                <c:pt idx="2581">
                  <c:v>137.5248748545533</c:v>
                </c:pt>
                <c:pt idx="2582">
                  <c:v>137.45203831118377</c:v>
                </c:pt>
                <c:pt idx="2583">
                  <c:v>137.37921922576857</c:v>
                </c:pt>
                <c:pt idx="2584">
                  <c:v>137.30641759956691</c:v>
                </c:pt>
                <c:pt idx="2585">
                  <c:v>137.23363343383727</c:v>
                </c:pt>
                <c:pt idx="2586">
                  <c:v>137.16086672983795</c:v>
                </c:pt>
                <c:pt idx="2587">
                  <c:v>137.08811748882655</c:v>
                </c:pt>
                <c:pt idx="2588">
                  <c:v>137.01538571205998</c:v>
                </c:pt>
                <c:pt idx="2589">
                  <c:v>136.94267140079489</c:v>
                </c:pt>
                <c:pt idx="2590">
                  <c:v>136.8699745562873</c:v>
                </c:pt>
                <c:pt idx="2591">
                  <c:v>136.79729517979268</c:v>
                </c:pt>
                <c:pt idx="2592">
                  <c:v>136.72463327256608</c:v>
                </c:pt>
                <c:pt idx="2593">
                  <c:v>136.65198883586191</c:v>
                </c:pt>
                <c:pt idx="2594">
                  <c:v>136.57936187093389</c:v>
                </c:pt>
                <c:pt idx="2595">
                  <c:v>136.5067523790357</c:v>
                </c:pt>
                <c:pt idx="2596">
                  <c:v>136.43416036142</c:v>
                </c:pt>
                <c:pt idx="2597">
                  <c:v>136.36158581933921</c:v>
                </c:pt>
                <c:pt idx="2598">
                  <c:v>136.28902875404506</c:v>
                </c:pt>
                <c:pt idx="2599">
                  <c:v>136.21648916678888</c:v>
                </c:pt>
                <c:pt idx="2600">
                  <c:v>136.14396705882146</c:v>
                </c:pt>
                <c:pt idx="2601">
                  <c:v>136.0714624313932</c:v>
                </c:pt>
                <c:pt idx="2602">
                  <c:v>135.9989752857536</c:v>
                </c:pt>
                <c:pt idx="2603">
                  <c:v>135.92650562315185</c:v>
                </c:pt>
                <c:pt idx="2604">
                  <c:v>135.85405344483698</c:v>
                </c:pt>
                <c:pt idx="2605">
                  <c:v>135.7816187520568</c:v>
                </c:pt>
                <c:pt idx="2606">
                  <c:v>135.70920154605906</c:v>
                </c:pt>
                <c:pt idx="2607">
                  <c:v>135.636801828091</c:v>
                </c:pt>
                <c:pt idx="2608">
                  <c:v>135.5644195993992</c:v>
                </c:pt>
                <c:pt idx="2609">
                  <c:v>135.4920548612298</c:v>
                </c:pt>
                <c:pt idx="2610">
                  <c:v>135.41970761482807</c:v>
                </c:pt>
                <c:pt idx="2611">
                  <c:v>135.34737786143955</c:v>
                </c:pt>
                <c:pt idx="2612">
                  <c:v>135.27506560230844</c:v>
                </c:pt>
                <c:pt idx="2613">
                  <c:v>135.20277083867899</c:v>
                </c:pt>
                <c:pt idx="2614">
                  <c:v>135.13049357179469</c:v>
                </c:pt>
                <c:pt idx="2615">
                  <c:v>135.05823380289854</c:v>
                </c:pt>
                <c:pt idx="2616">
                  <c:v>134.98599153323289</c:v>
                </c:pt>
                <c:pt idx="2617">
                  <c:v>134.91376676403996</c:v>
                </c:pt>
                <c:pt idx="2618">
                  <c:v>134.84155949656116</c:v>
                </c:pt>
                <c:pt idx="2619">
                  <c:v>134.76936973203738</c:v>
                </c:pt>
                <c:pt idx="2620">
                  <c:v>134.69719747170933</c:v>
                </c:pt>
                <c:pt idx="2621">
                  <c:v>134.62504271681647</c:v>
                </c:pt>
                <c:pt idx="2622">
                  <c:v>134.55290546859871</c:v>
                </c:pt>
                <c:pt idx="2623">
                  <c:v>134.48078572829471</c:v>
                </c:pt>
                <c:pt idx="2624">
                  <c:v>134.4086834971431</c:v>
                </c:pt>
                <c:pt idx="2625">
                  <c:v>134.33659877638158</c:v>
                </c:pt>
                <c:pt idx="2626">
                  <c:v>134.26453156724787</c:v>
                </c:pt>
                <c:pt idx="2627">
                  <c:v>134.19248187097861</c:v>
                </c:pt>
                <c:pt idx="2628">
                  <c:v>134.12044968881023</c:v>
                </c:pt>
                <c:pt idx="2629">
                  <c:v>134.04843502197866</c:v>
                </c:pt>
                <c:pt idx="2630">
                  <c:v>133.97643787171955</c:v>
                </c:pt>
                <c:pt idx="2631">
                  <c:v>133.90445823926729</c:v>
                </c:pt>
                <c:pt idx="2632">
                  <c:v>133.83249612585669</c:v>
                </c:pt>
                <c:pt idx="2633">
                  <c:v>133.76055153272148</c:v>
                </c:pt>
                <c:pt idx="2634">
                  <c:v>133.688624461095</c:v>
                </c:pt>
                <c:pt idx="2635">
                  <c:v>133.6167149122102</c:v>
                </c:pt>
                <c:pt idx="2636">
                  <c:v>133.54482288729943</c:v>
                </c:pt>
                <c:pt idx="2637">
                  <c:v>133.47294838759467</c:v>
                </c:pt>
                <c:pt idx="2638">
                  <c:v>133.40109141432711</c:v>
                </c:pt>
                <c:pt idx="2639">
                  <c:v>133.32925196872759</c:v>
                </c:pt>
                <c:pt idx="2640">
                  <c:v>133.25743005202696</c:v>
                </c:pt>
                <c:pt idx="2641">
                  <c:v>133.18562566545447</c:v>
                </c:pt>
                <c:pt idx="2642">
                  <c:v>133.11383881024011</c:v>
                </c:pt>
                <c:pt idx="2643">
                  <c:v>133.04206948761242</c:v>
                </c:pt>
                <c:pt idx="2644">
                  <c:v>132.97031769879993</c:v>
                </c:pt>
                <c:pt idx="2645">
                  <c:v>132.89858344503054</c:v>
                </c:pt>
                <c:pt idx="2646">
                  <c:v>132.82686672753152</c:v>
                </c:pt>
                <c:pt idx="2647">
                  <c:v>132.75516754753002</c:v>
                </c:pt>
                <c:pt idx="2648">
                  <c:v>132.68348590625226</c:v>
                </c:pt>
                <c:pt idx="2649">
                  <c:v>132.61182180492429</c:v>
                </c:pt>
                <c:pt idx="2650">
                  <c:v>132.54017524477163</c:v>
                </c:pt>
                <c:pt idx="2651">
                  <c:v>132.46854622701912</c:v>
                </c:pt>
                <c:pt idx="2652">
                  <c:v>132.39693475289121</c:v>
                </c:pt>
                <c:pt idx="2653">
                  <c:v>132.32534082361184</c:v>
                </c:pt>
                <c:pt idx="2654">
                  <c:v>132.25376444040458</c:v>
                </c:pt>
                <c:pt idx="2655">
                  <c:v>132.18220560449251</c:v>
                </c:pt>
                <c:pt idx="2656">
                  <c:v>132.1106643170979</c:v>
                </c:pt>
                <c:pt idx="2657">
                  <c:v>132.03914057944286</c:v>
                </c:pt>
                <c:pt idx="2658">
                  <c:v>131.96763439274886</c:v>
                </c:pt>
                <c:pt idx="2659">
                  <c:v>131.89614575823734</c:v>
                </c:pt>
                <c:pt idx="2660">
                  <c:v>131.82467467712837</c:v>
                </c:pt>
                <c:pt idx="2661">
                  <c:v>131.75322115064219</c:v>
                </c:pt>
                <c:pt idx="2662">
                  <c:v>131.68178517999849</c:v>
                </c:pt>
                <c:pt idx="2663">
                  <c:v>131.61036676641618</c:v>
                </c:pt>
                <c:pt idx="2664">
                  <c:v>131.5389659111141</c:v>
                </c:pt>
                <c:pt idx="2665">
                  <c:v>131.46758261531019</c:v>
                </c:pt>
                <c:pt idx="2666">
                  <c:v>131.39621688022237</c:v>
                </c:pt>
                <c:pt idx="2667">
                  <c:v>131.32486870706751</c:v>
                </c:pt>
                <c:pt idx="2668">
                  <c:v>131.25353809706246</c:v>
                </c:pt>
                <c:pt idx="2669">
                  <c:v>131.18222505142364</c:v>
                </c:pt>
                <c:pt idx="2670">
                  <c:v>131.11092957136628</c:v>
                </c:pt>
                <c:pt idx="2671">
                  <c:v>131.03965165810607</c:v>
                </c:pt>
                <c:pt idx="2672">
                  <c:v>130.96839131285773</c:v>
                </c:pt>
                <c:pt idx="2673">
                  <c:v>130.89714853683543</c:v>
                </c:pt>
                <c:pt idx="2674">
                  <c:v>130.82592333125314</c:v>
                </c:pt>
                <c:pt idx="2675">
                  <c:v>130.75471569732397</c:v>
                </c:pt>
                <c:pt idx="2676">
                  <c:v>130.68352563626095</c:v>
                </c:pt>
                <c:pt idx="2677">
                  <c:v>130.61235314927666</c:v>
                </c:pt>
                <c:pt idx="2678">
                  <c:v>130.54119823758279</c:v>
                </c:pt>
                <c:pt idx="2679">
                  <c:v>130.47006090239091</c:v>
                </c:pt>
                <c:pt idx="2680">
                  <c:v>130.39894114491182</c:v>
                </c:pt>
                <c:pt idx="2681">
                  <c:v>130.32783896635621</c:v>
                </c:pt>
                <c:pt idx="2682">
                  <c:v>130.25675436793401</c:v>
                </c:pt>
                <c:pt idx="2683">
                  <c:v>130.18568735085501</c:v>
                </c:pt>
                <c:pt idx="2684">
                  <c:v>130.11463791632787</c:v>
                </c:pt>
                <c:pt idx="2685">
                  <c:v>130.04360606556168</c:v>
                </c:pt>
                <c:pt idx="2686">
                  <c:v>129.97259179976436</c:v>
                </c:pt>
                <c:pt idx="2687">
                  <c:v>129.90159512014367</c:v>
                </c:pt>
                <c:pt idx="2688">
                  <c:v>129.83061602790681</c:v>
                </c:pt>
                <c:pt idx="2689">
                  <c:v>129.75965452426033</c:v>
                </c:pt>
                <c:pt idx="2690">
                  <c:v>129.68871061041094</c:v>
                </c:pt>
                <c:pt idx="2691">
                  <c:v>129.61778428756398</c:v>
                </c:pt>
                <c:pt idx="2692">
                  <c:v>129.5468755569251</c:v>
                </c:pt>
                <c:pt idx="2693">
                  <c:v>129.47598441969922</c:v>
                </c:pt>
                <c:pt idx="2694">
                  <c:v>129.40511087709064</c:v>
                </c:pt>
                <c:pt idx="2695">
                  <c:v>129.33425493030319</c:v>
                </c:pt>
                <c:pt idx="2696">
                  <c:v>129.26341658054079</c:v>
                </c:pt>
                <c:pt idx="2697">
                  <c:v>129.19259582900608</c:v>
                </c:pt>
                <c:pt idx="2698">
                  <c:v>129.12179267690166</c:v>
                </c:pt>
                <c:pt idx="2699">
                  <c:v>129.05100712543003</c:v>
                </c:pt>
                <c:pt idx="2700">
                  <c:v>128.98023917579243</c:v>
                </c:pt>
                <c:pt idx="2701">
                  <c:v>128.9094888291902</c:v>
                </c:pt>
                <c:pt idx="2702">
                  <c:v>128.83875608682413</c:v>
                </c:pt>
                <c:pt idx="2703">
                  <c:v>128.76804094989433</c:v>
                </c:pt>
                <c:pt idx="2704">
                  <c:v>128.69734341960074</c:v>
                </c:pt>
                <c:pt idx="2705">
                  <c:v>128.62666349714274</c:v>
                </c:pt>
                <c:pt idx="2706">
                  <c:v>128.55600118371922</c:v>
                </c:pt>
                <c:pt idx="2707">
                  <c:v>128.48535648052862</c:v>
                </c:pt>
                <c:pt idx="2708">
                  <c:v>128.41472938876899</c:v>
                </c:pt>
                <c:pt idx="2709">
                  <c:v>128.34411990963773</c:v>
                </c:pt>
                <c:pt idx="2710">
                  <c:v>128.27352804433207</c:v>
                </c:pt>
                <c:pt idx="2711">
                  <c:v>128.20295379404843</c:v>
                </c:pt>
                <c:pt idx="2712">
                  <c:v>128.13239715998336</c:v>
                </c:pt>
                <c:pt idx="2713">
                  <c:v>128.06185814333219</c:v>
                </c:pt>
                <c:pt idx="2714">
                  <c:v>127.99133674529051</c:v>
                </c:pt>
                <c:pt idx="2715">
                  <c:v>127.92083296705289</c:v>
                </c:pt>
                <c:pt idx="2716">
                  <c:v>127.85034680981398</c:v>
                </c:pt>
                <c:pt idx="2717">
                  <c:v>127.77987827476758</c:v>
                </c:pt>
                <c:pt idx="2718">
                  <c:v>127.70942736310701</c:v>
                </c:pt>
                <c:pt idx="2719">
                  <c:v>127.63899407602558</c:v>
                </c:pt>
                <c:pt idx="2720">
                  <c:v>127.56857841471569</c:v>
                </c:pt>
                <c:pt idx="2721">
                  <c:v>127.4981803803695</c:v>
                </c:pt>
                <c:pt idx="2722">
                  <c:v>127.42779997417881</c:v>
                </c:pt>
                <c:pt idx="2723">
                  <c:v>127.35743719733478</c:v>
                </c:pt>
                <c:pt idx="2724">
                  <c:v>127.2870920510282</c:v>
                </c:pt>
                <c:pt idx="2725">
                  <c:v>127.21676453644949</c:v>
                </c:pt>
                <c:pt idx="2726">
                  <c:v>127.1464546547885</c:v>
                </c:pt>
                <c:pt idx="2727">
                  <c:v>127.07616240723479</c:v>
                </c:pt>
                <c:pt idx="2728">
                  <c:v>127.0058877949774</c:v>
                </c:pt>
                <c:pt idx="2729">
                  <c:v>126.93563081920479</c:v>
                </c:pt>
                <c:pt idx="2730">
                  <c:v>126.86539148110512</c:v>
                </c:pt>
                <c:pt idx="2731">
                  <c:v>126.79516978186624</c:v>
                </c:pt>
                <c:pt idx="2732">
                  <c:v>126.72496572267529</c:v>
                </c:pt>
                <c:pt idx="2733">
                  <c:v>126.65477930471909</c:v>
                </c:pt>
                <c:pt idx="2734">
                  <c:v>126.5846105291842</c:v>
                </c:pt>
                <c:pt idx="2735">
                  <c:v>126.5144593972565</c:v>
                </c:pt>
                <c:pt idx="2736">
                  <c:v>126.44432591012152</c:v>
                </c:pt>
                <c:pt idx="2737">
                  <c:v>126.3742100689641</c:v>
                </c:pt>
                <c:pt idx="2738">
                  <c:v>126.30411187496918</c:v>
                </c:pt>
                <c:pt idx="2739">
                  <c:v>126.2340313293211</c:v>
                </c:pt>
                <c:pt idx="2740">
                  <c:v>126.16396843320318</c:v>
                </c:pt>
                <c:pt idx="2741">
                  <c:v>126.09392318779902</c:v>
                </c:pt>
                <c:pt idx="2742">
                  <c:v>126.02389559429159</c:v>
                </c:pt>
                <c:pt idx="2743">
                  <c:v>125.9538856538633</c:v>
                </c:pt>
                <c:pt idx="2744">
                  <c:v>125.88389336769629</c:v>
                </c:pt>
                <c:pt idx="2745">
                  <c:v>125.813918736972</c:v>
                </c:pt>
                <c:pt idx="2746">
                  <c:v>125.74396176287182</c:v>
                </c:pt>
                <c:pt idx="2747">
                  <c:v>125.67402244657629</c:v>
                </c:pt>
                <c:pt idx="2748">
                  <c:v>125.60410078926591</c:v>
                </c:pt>
                <c:pt idx="2749">
                  <c:v>125.5341967921206</c:v>
                </c:pt>
                <c:pt idx="2750">
                  <c:v>125.46431045631969</c:v>
                </c:pt>
                <c:pt idx="2751">
                  <c:v>125.39444178304241</c:v>
                </c:pt>
                <c:pt idx="2752">
                  <c:v>125.32459077346718</c:v>
                </c:pt>
                <c:pt idx="2753">
                  <c:v>125.25475742877239</c:v>
                </c:pt>
                <c:pt idx="2754">
                  <c:v>125.18494175013571</c:v>
                </c:pt>
                <c:pt idx="2755">
                  <c:v>125.11514373873439</c:v>
                </c:pt>
                <c:pt idx="2756">
                  <c:v>125.04536339574571</c:v>
                </c:pt>
                <c:pt idx="2757">
                  <c:v>124.9756007223458</c:v>
                </c:pt>
                <c:pt idx="2758">
                  <c:v>124.9058557197109</c:v>
                </c:pt>
                <c:pt idx="2759">
                  <c:v>124.83612838901669</c:v>
                </c:pt>
                <c:pt idx="2760">
                  <c:v>124.76641873143841</c:v>
                </c:pt>
                <c:pt idx="2761">
                  <c:v>124.69672674815078</c:v>
                </c:pt>
                <c:pt idx="2762">
                  <c:v>124.6270524403284</c:v>
                </c:pt>
                <c:pt idx="2763">
                  <c:v>124.55739580914502</c:v>
                </c:pt>
                <c:pt idx="2764">
                  <c:v>124.48775685577428</c:v>
                </c:pt>
                <c:pt idx="2765">
                  <c:v>124.41813558138939</c:v>
                </c:pt>
                <c:pt idx="2766">
                  <c:v>124.3485319871631</c:v>
                </c:pt>
                <c:pt idx="2767">
                  <c:v>124.27894607426768</c:v>
                </c:pt>
                <c:pt idx="2768">
                  <c:v>124.20937784387499</c:v>
                </c:pt>
                <c:pt idx="2769">
                  <c:v>124.13982729715669</c:v>
                </c:pt>
                <c:pt idx="2770">
                  <c:v>124.0702944352836</c:v>
                </c:pt>
                <c:pt idx="2771">
                  <c:v>124.00077925942647</c:v>
                </c:pt>
                <c:pt idx="2772">
                  <c:v>123.9312817707557</c:v>
                </c:pt>
                <c:pt idx="2773">
                  <c:v>123.86180197044098</c:v>
                </c:pt>
                <c:pt idx="2774">
                  <c:v>123.79233985965168</c:v>
                </c:pt>
                <c:pt idx="2775">
                  <c:v>123.72289543955701</c:v>
                </c:pt>
                <c:pt idx="2776">
                  <c:v>123.65346871132539</c:v>
                </c:pt>
                <c:pt idx="2777">
                  <c:v>123.58405967612519</c:v>
                </c:pt>
                <c:pt idx="2778">
                  <c:v>123.514668335124</c:v>
                </c:pt>
                <c:pt idx="2779">
                  <c:v>123.44529468948932</c:v>
                </c:pt>
                <c:pt idx="2780">
                  <c:v>123.37593874038807</c:v>
                </c:pt>
                <c:pt idx="2781">
                  <c:v>123.3066004889869</c:v>
                </c:pt>
                <c:pt idx="2782">
                  <c:v>123.23727993645188</c:v>
                </c:pt>
                <c:pt idx="2783">
                  <c:v>123.1679770839489</c:v>
                </c:pt>
                <c:pt idx="2784">
                  <c:v>123.09869193264321</c:v>
                </c:pt>
                <c:pt idx="2785">
                  <c:v>123.0294244836998</c:v>
                </c:pt>
                <c:pt idx="2786">
                  <c:v>122.9601747382831</c:v>
                </c:pt>
                <c:pt idx="2787">
                  <c:v>122.89094269755741</c:v>
                </c:pt>
                <c:pt idx="2788">
                  <c:v>122.82172836268647</c:v>
                </c:pt>
                <c:pt idx="2789">
                  <c:v>122.75253173483348</c:v>
                </c:pt>
                <c:pt idx="2790">
                  <c:v>122.68335281516157</c:v>
                </c:pt>
                <c:pt idx="2791">
                  <c:v>122.61419160483321</c:v>
                </c:pt>
                <c:pt idx="2792">
                  <c:v>122.54504810501038</c:v>
                </c:pt>
                <c:pt idx="2793">
                  <c:v>122.47592231685508</c:v>
                </c:pt>
                <c:pt idx="2794">
                  <c:v>122.40681424152849</c:v>
                </c:pt>
                <c:pt idx="2795">
                  <c:v>122.3377238801917</c:v>
                </c:pt>
                <c:pt idx="2796">
                  <c:v>122.26865123400512</c:v>
                </c:pt>
                <c:pt idx="2797">
                  <c:v>122.19959630412899</c:v>
                </c:pt>
                <c:pt idx="2798">
                  <c:v>122.1305590917232</c:v>
                </c:pt>
                <c:pt idx="2799">
                  <c:v>122.0615395979469</c:v>
                </c:pt>
                <c:pt idx="2800">
                  <c:v>121.99253782395918</c:v>
                </c:pt>
                <c:pt idx="2801">
                  <c:v>121.92355377091872</c:v>
                </c:pt>
                <c:pt idx="2802">
                  <c:v>121.85458743998349</c:v>
                </c:pt>
                <c:pt idx="2803">
                  <c:v>121.78563883231149</c:v>
                </c:pt>
                <c:pt idx="2804">
                  <c:v>121.71670794906019</c:v>
                </c:pt>
                <c:pt idx="2805">
                  <c:v>121.6477947913864</c:v>
                </c:pt>
                <c:pt idx="2806">
                  <c:v>121.57889936044688</c:v>
                </c:pt>
                <c:pt idx="2807">
                  <c:v>121.51002165739801</c:v>
                </c:pt>
                <c:pt idx="2808">
                  <c:v>121.44116168339555</c:v>
                </c:pt>
                <c:pt idx="2809">
                  <c:v>121.37231943959488</c:v>
                </c:pt>
                <c:pt idx="2810">
                  <c:v>121.30349492715121</c:v>
                </c:pt>
                <c:pt idx="2811">
                  <c:v>121.2346881472191</c:v>
                </c:pt>
                <c:pt idx="2812">
                  <c:v>121.16589910095308</c:v>
                </c:pt>
                <c:pt idx="2813">
                  <c:v>121.09712778950691</c:v>
                </c:pt>
                <c:pt idx="2814">
                  <c:v>121.02837421403427</c:v>
                </c:pt>
                <c:pt idx="2815">
                  <c:v>120.95963837568829</c:v>
                </c:pt>
                <c:pt idx="2816">
                  <c:v>120.89092027562188</c:v>
                </c:pt>
                <c:pt idx="2817">
                  <c:v>120.8222199149873</c:v>
                </c:pt>
                <c:pt idx="2818">
                  <c:v>120.75353729493651</c:v>
                </c:pt>
                <c:pt idx="2819">
                  <c:v>120.68487241662126</c:v>
                </c:pt>
                <c:pt idx="2820">
                  <c:v>120.61622528119302</c:v>
                </c:pt>
                <c:pt idx="2821">
                  <c:v>120.54759588980232</c:v>
                </c:pt>
                <c:pt idx="2822">
                  <c:v>120.47898424359978</c:v>
                </c:pt>
                <c:pt idx="2823">
                  <c:v>120.4103903437359</c:v>
                </c:pt>
                <c:pt idx="2824">
                  <c:v>120.34181419136002</c:v>
                </c:pt>
                <c:pt idx="2825">
                  <c:v>120.27325578762158</c:v>
                </c:pt>
                <c:pt idx="2826">
                  <c:v>120.20471513366986</c:v>
                </c:pt>
                <c:pt idx="2827">
                  <c:v>120.13619223065326</c:v>
                </c:pt>
                <c:pt idx="2828">
                  <c:v>120.0676870797201</c:v>
                </c:pt>
                <c:pt idx="2829">
                  <c:v>119.99919968201833</c:v>
                </c:pt>
                <c:pt idx="2830">
                  <c:v>119.93073003869549</c:v>
                </c:pt>
                <c:pt idx="2831">
                  <c:v>119.86227815089858</c:v>
                </c:pt>
                <c:pt idx="2832">
                  <c:v>119.7938440197745</c:v>
                </c:pt>
                <c:pt idx="2833">
                  <c:v>119.72542764646968</c:v>
                </c:pt>
                <c:pt idx="2834">
                  <c:v>119.6570290321301</c:v>
                </c:pt>
                <c:pt idx="2835">
                  <c:v>119.58864817790148</c:v>
                </c:pt>
                <c:pt idx="2836">
                  <c:v>119.5202850849293</c:v>
                </c:pt>
                <c:pt idx="2837">
                  <c:v>119.45193975435819</c:v>
                </c:pt>
                <c:pt idx="2838">
                  <c:v>119.3836121873329</c:v>
                </c:pt>
                <c:pt idx="2839">
                  <c:v>119.31530238499758</c:v>
                </c:pt>
                <c:pt idx="2840">
                  <c:v>119.2470103484962</c:v>
                </c:pt>
                <c:pt idx="2841">
                  <c:v>119.17873607897207</c:v>
                </c:pt>
                <c:pt idx="2842">
                  <c:v>119.11047957756838</c:v>
                </c:pt>
                <c:pt idx="2843">
                  <c:v>119.042240845428</c:v>
                </c:pt>
                <c:pt idx="2844">
                  <c:v>118.9740198836932</c:v>
                </c:pt>
                <c:pt idx="2845">
                  <c:v>118.905816693506</c:v>
                </c:pt>
                <c:pt idx="2846">
                  <c:v>118.8376312760082</c:v>
                </c:pt>
                <c:pt idx="2847">
                  <c:v>118.76946363234102</c:v>
                </c:pt>
                <c:pt idx="2848">
                  <c:v>118.70131376364542</c:v>
                </c:pt>
                <c:pt idx="2849">
                  <c:v>118.6331816710621</c:v>
                </c:pt>
                <c:pt idx="2850">
                  <c:v>118.56506735573119</c:v>
                </c:pt>
                <c:pt idx="2851">
                  <c:v>118.49697081879259</c:v>
                </c:pt>
                <c:pt idx="2852">
                  <c:v>118.42889206138588</c:v>
                </c:pt>
                <c:pt idx="2853">
                  <c:v>118.36083108465029</c:v>
                </c:pt>
                <c:pt idx="2854">
                  <c:v>118.29278788972456</c:v>
                </c:pt>
                <c:pt idx="2855">
                  <c:v>118.22476247774722</c:v>
                </c:pt>
                <c:pt idx="2856">
                  <c:v>118.15675484985628</c:v>
                </c:pt>
                <c:pt idx="2857">
                  <c:v>118.08876500718956</c:v>
                </c:pt>
                <c:pt idx="2858">
                  <c:v>118.02079295088447</c:v>
                </c:pt>
                <c:pt idx="2859">
                  <c:v>117.95283868207818</c:v>
                </c:pt>
                <c:pt idx="2860">
                  <c:v>117.88490220190729</c:v>
                </c:pt>
                <c:pt idx="2861">
                  <c:v>117.8169835115081</c:v>
                </c:pt>
                <c:pt idx="2862">
                  <c:v>117.74908261201681</c:v>
                </c:pt>
                <c:pt idx="2863">
                  <c:v>117.68119950456888</c:v>
                </c:pt>
                <c:pt idx="2864">
                  <c:v>117.61333419029968</c:v>
                </c:pt>
                <c:pt idx="2865">
                  <c:v>117.5454866703444</c:v>
                </c:pt>
                <c:pt idx="2866">
                  <c:v>117.47765694583752</c:v>
                </c:pt>
                <c:pt idx="2867">
                  <c:v>117.4098450179132</c:v>
                </c:pt>
                <c:pt idx="2868">
                  <c:v>117.3420508877056</c:v>
                </c:pt>
                <c:pt idx="2869">
                  <c:v>117.2742745563481</c:v>
                </c:pt>
                <c:pt idx="2870">
                  <c:v>117.20651602497422</c:v>
                </c:pt>
                <c:pt idx="2871">
                  <c:v>117.13877529471667</c:v>
                </c:pt>
                <c:pt idx="2872">
                  <c:v>117.07105236670799</c:v>
                </c:pt>
                <c:pt idx="2873">
                  <c:v>117.00334724208066</c:v>
                </c:pt>
                <c:pt idx="2874">
                  <c:v>116.93565992196642</c:v>
                </c:pt>
                <c:pt idx="2875">
                  <c:v>116.86799040749681</c:v>
                </c:pt>
                <c:pt idx="2876">
                  <c:v>116.80033869980301</c:v>
                </c:pt>
                <c:pt idx="2877">
                  <c:v>116.73270480001598</c:v>
                </c:pt>
                <c:pt idx="2878">
                  <c:v>116.66508870926619</c:v>
                </c:pt>
                <c:pt idx="2879">
                  <c:v>116.597490428684</c:v>
                </c:pt>
                <c:pt idx="2880">
                  <c:v>116.52990995939902</c:v>
                </c:pt>
                <c:pt idx="2881">
                  <c:v>116.46234730254108</c:v>
                </c:pt>
                <c:pt idx="2882">
                  <c:v>116.3948024592393</c:v>
                </c:pt>
                <c:pt idx="2883">
                  <c:v>116.32727543062228</c:v>
                </c:pt>
                <c:pt idx="2884">
                  <c:v>116.25976621781901</c:v>
                </c:pt>
                <c:pt idx="2885">
                  <c:v>116.1922748219574</c:v>
                </c:pt>
                <c:pt idx="2886">
                  <c:v>116.1248012441654</c:v>
                </c:pt>
                <c:pt idx="2887">
                  <c:v>116.05734548557049</c:v>
                </c:pt>
                <c:pt idx="2888">
                  <c:v>115.98990754730002</c:v>
                </c:pt>
                <c:pt idx="2889">
                  <c:v>115.92248743048087</c:v>
                </c:pt>
                <c:pt idx="2890">
                  <c:v>115.85508513623947</c:v>
                </c:pt>
                <c:pt idx="2891">
                  <c:v>115.78770066570222</c:v>
                </c:pt>
                <c:pt idx="2892">
                  <c:v>115.72033401999487</c:v>
                </c:pt>
                <c:pt idx="2893">
                  <c:v>115.65298520024318</c:v>
                </c:pt>
                <c:pt idx="2894">
                  <c:v>115.5856542075722</c:v>
                </c:pt>
                <c:pt idx="2895">
                  <c:v>115.5183410431072</c:v>
                </c:pt>
                <c:pt idx="2896">
                  <c:v>115.45104570797241</c:v>
                </c:pt>
                <c:pt idx="2897">
                  <c:v>115.38376820329241</c:v>
                </c:pt>
                <c:pt idx="2898">
                  <c:v>115.31650853019099</c:v>
                </c:pt>
                <c:pt idx="2899">
                  <c:v>115.24926668979192</c:v>
                </c:pt>
                <c:pt idx="2900">
                  <c:v>115.1820426832184</c:v>
                </c:pt>
                <c:pt idx="2901">
                  <c:v>115.11483651159357</c:v>
                </c:pt>
                <c:pt idx="2902">
                  <c:v>115.0476481760401</c:v>
                </c:pt>
                <c:pt idx="2903">
                  <c:v>114.98047767768028</c:v>
                </c:pt>
                <c:pt idx="2904">
                  <c:v>114.9133250176363</c:v>
                </c:pt>
                <c:pt idx="2905">
                  <c:v>114.84619019702978</c:v>
                </c:pt>
                <c:pt idx="2906">
                  <c:v>114.77907321698228</c:v>
                </c:pt>
                <c:pt idx="2907">
                  <c:v>114.7119740786147</c:v>
                </c:pt>
                <c:pt idx="2908">
                  <c:v>114.64489278304799</c:v>
                </c:pt>
                <c:pt idx="2909">
                  <c:v>114.5778293314028</c:v>
                </c:pt>
                <c:pt idx="2910">
                  <c:v>114.510783724799</c:v>
                </c:pt>
                <c:pt idx="2911">
                  <c:v>114.44375596435661</c:v>
                </c:pt>
                <c:pt idx="2912">
                  <c:v>114.37674605119498</c:v>
                </c:pt>
                <c:pt idx="2913">
                  <c:v>114.30975398643361</c:v>
                </c:pt>
                <c:pt idx="2914">
                  <c:v>114.24277977119138</c:v>
                </c:pt>
                <c:pt idx="2915">
                  <c:v>114.17582340658677</c:v>
                </c:pt>
                <c:pt idx="2916">
                  <c:v>114.10888489373839</c:v>
                </c:pt>
                <c:pt idx="2917">
                  <c:v>114.04196423376382</c:v>
                </c:pt>
                <c:pt idx="2918">
                  <c:v>113.97506142778118</c:v>
                </c:pt>
                <c:pt idx="2919">
                  <c:v>113.9081764769076</c:v>
                </c:pt>
                <c:pt idx="2920">
                  <c:v>113.84130938226022</c:v>
                </c:pt>
                <c:pt idx="2921">
                  <c:v>113.7744601449559</c:v>
                </c:pt>
                <c:pt idx="2922">
                  <c:v>113.70762876611121</c:v>
                </c:pt>
                <c:pt idx="2923">
                  <c:v>113.64081524684201</c:v>
                </c:pt>
                <c:pt idx="2924">
                  <c:v>113.57401958826452</c:v>
                </c:pt>
                <c:pt idx="2925">
                  <c:v>113.5072417914942</c:v>
                </c:pt>
                <c:pt idx="2926">
                  <c:v>113.44048185764619</c:v>
                </c:pt>
                <c:pt idx="2927">
                  <c:v>113.37373978783569</c:v>
                </c:pt>
                <c:pt idx="2928">
                  <c:v>113.30701558317722</c:v>
                </c:pt>
                <c:pt idx="2929">
                  <c:v>113.24030924478519</c:v>
                </c:pt>
                <c:pt idx="2930">
                  <c:v>113.17362077377381</c:v>
                </c:pt>
                <c:pt idx="2931">
                  <c:v>113.10695017125678</c:v>
                </c:pt>
                <c:pt idx="2932">
                  <c:v>113.04029743834761</c:v>
                </c:pt>
                <c:pt idx="2933">
                  <c:v>112.97366257615958</c:v>
                </c:pt>
                <c:pt idx="2934">
                  <c:v>112.90704558580553</c:v>
                </c:pt>
                <c:pt idx="2935">
                  <c:v>112.84044646839791</c:v>
                </c:pt>
                <c:pt idx="2936">
                  <c:v>112.77386522504922</c:v>
                </c:pt>
                <c:pt idx="2937">
                  <c:v>112.70730185687148</c:v>
                </c:pt>
                <c:pt idx="2938">
                  <c:v>112.6407563649766</c:v>
                </c:pt>
                <c:pt idx="2939">
                  <c:v>112.5742287504756</c:v>
                </c:pt>
                <c:pt idx="2940">
                  <c:v>112.50771901447999</c:v>
                </c:pt>
                <c:pt idx="2941">
                  <c:v>112.44122715810062</c:v>
                </c:pt>
                <c:pt idx="2942">
                  <c:v>112.37475318244789</c:v>
                </c:pt>
                <c:pt idx="2943">
                  <c:v>112.3082970886322</c:v>
                </c:pt>
                <c:pt idx="2944">
                  <c:v>112.24185887776369</c:v>
                </c:pt>
                <c:pt idx="2945">
                  <c:v>112.17543855095175</c:v>
                </c:pt>
                <c:pt idx="2946">
                  <c:v>112.10903610930619</c:v>
                </c:pt>
                <c:pt idx="2947">
                  <c:v>112.0426515539361</c:v>
                </c:pt>
                <c:pt idx="2948">
                  <c:v>111.97628488595019</c:v>
                </c:pt>
                <c:pt idx="2949">
                  <c:v>111.90993610645708</c:v>
                </c:pt>
                <c:pt idx="2950">
                  <c:v>111.84360521656518</c:v>
                </c:pt>
                <c:pt idx="2951">
                  <c:v>111.7772922173825</c:v>
                </c:pt>
                <c:pt idx="2952">
                  <c:v>111.71099711001681</c:v>
                </c:pt>
                <c:pt idx="2953">
                  <c:v>111.64471989557562</c:v>
                </c:pt>
                <c:pt idx="2954">
                  <c:v>111.57846057516591</c:v>
                </c:pt>
                <c:pt idx="2955">
                  <c:v>111.5122191498948</c:v>
                </c:pt>
                <c:pt idx="2956">
                  <c:v>111.44599562086901</c:v>
                </c:pt>
                <c:pt idx="2957">
                  <c:v>111.37978998919461</c:v>
                </c:pt>
                <c:pt idx="2958">
                  <c:v>111.31360225597781</c:v>
                </c:pt>
                <c:pt idx="2959">
                  <c:v>111.24743242232458</c:v>
                </c:pt>
                <c:pt idx="2960">
                  <c:v>111.18128048934022</c:v>
                </c:pt>
                <c:pt idx="2961">
                  <c:v>111.1151464581302</c:v>
                </c:pt>
                <c:pt idx="2962">
                  <c:v>111.04903032979951</c:v>
                </c:pt>
                <c:pt idx="2963">
                  <c:v>110.98293210545268</c:v>
                </c:pt>
                <c:pt idx="2964">
                  <c:v>110.9168517861945</c:v>
                </c:pt>
                <c:pt idx="2965">
                  <c:v>110.85078937312878</c:v>
                </c:pt>
                <c:pt idx="2966">
                  <c:v>110.78474486735981</c:v>
                </c:pt>
                <c:pt idx="2967">
                  <c:v>110.7187182699909</c:v>
                </c:pt>
                <c:pt idx="2968">
                  <c:v>110.65270958212558</c:v>
                </c:pt>
                <c:pt idx="2969">
                  <c:v>110.58671880486709</c:v>
                </c:pt>
                <c:pt idx="2970">
                  <c:v>110.5207459393182</c:v>
                </c:pt>
                <c:pt idx="2971">
                  <c:v>110.45479098658129</c:v>
                </c:pt>
                <c:pt idx="2972">
                  <c:v>110.38885394775899</c:v>
                </c:pt>
                <c:pt idx="2973">
                  <c:v>110.32293482395318</c:v>
                </c:pt>
                <c:pt idx="2974">
                  <c:v>110.2570336162657</c:v>
                </c:pt>
                <c:pt idx="2975">
                  <c:v>110.1911503257982</c:v>
                </c:pt>
                <c:pt idx="2976">
                  <c:v>110.12528495365167</c:v>
                </c:pt>
                <c:pt idx="2977">
                  <c:v>110.05943750092749</c:v>
                </c:pt>
                <c:pt idx="2978">
                  <c:v>109.99360796872611</c:v>
                </c:pt>
                <c:pt idx="2979">
                  <c:v>109.9277963581482</c:v>
                </c:pt>
                <c:pt idx="2980">
                  <c:v>109.86200267029389</c:v>
                </c:pt>
                <c:pt idx="2981">
                  <c:v>109.79622690626341</c:v>
                </c:pt>
                <c:pt idx="2982">
                  <c:v>109.73046906715622</c:v>
                </c:pt>
                <c:pt idx="2983">
                  <c:v>109.66472915407178</c:v>
                </c:pt>
                <c:pt idx="2984">
                  <c:v>109.59900716810958</c:v>
                </c:pt>
                <c:pt idx="2985">
                  <c:v>109.53330311036828</c:v>
                </c:pt>
                <c:pt idx="2986">
                  <c:v>109.46761698194683</c:v>
                </c:pt>
                <c:pt idx="2987">
                  <c:v>109.40194878394351</c:v>
                </c:pt>
                <c:pt idx="2988">
                  <c:v>109.33629851745667</c:v>
                </c:pt>
                <c:pt idx="2989">
                  <c:v>109.27066618358418</c:v>
                </c:pt>
                <c:pt idx="2990">
                  <c:v>109.20505178342388</c:v>
                </c:pt>
                <c:pt idx="2991">
                  <c:v>109.13945531807309</c:v>
                </c:pt>
                <c:pt idx="2992">
                  <c:v>109.07387678862906</c:v>
                </c:pt>
                <c:pt idx="2993">
                  <c:v>109.00831619618877</c:v>
                </c:pt>
                <c:pt idx="2994">
                  <c:v>108.94277354184912</c:v>
                </c:pt>
                <c:pt idx="2995">
                  <c:v>108.87724882670616</c:v>
                </c:pt>
                <c:pt idx="2996">
                  <c:v>108.81174205185648</c:v>
                </c:pt>
                <c:pt idx="2997">
                  <c:v>108.74625321839603</c:v>
                </c:pt>
                <c:pt idx="2998">
                  <c:v>108.68078232742026</c:v>
                </c:pt>
                <c:pt idx="2999">
                  <c:v>108.6153293800251</c:v>
                </c:pt>
                <c:pt idx="3000">
                  <c:v>108.54989437730562</c:v>
                </c:pt>
                <c:pt idx="3001">
                  <c:v>108.48447732035669</c:v>
                </c:pt>
                <c:pt idx="3002">
                  <c:v>108.4190782102733</c:v>
                </c:pt>
                <c:pt idx="3003">
                  <c:v>108.3536970481499</c:v>
                </c:pt>
                <c:pt idx="3004">
                  <c:v>108.28833383508079</c:v>
                </c:pt>
                <c:pt idx="3005">
                  <c:v>108.22298857216009</c:v>
                </c:pt>
                <c:pt idx="3006">
                  <c:v>108.15766126048169</c:v>
                </c:pt>
                <c:pt idx="3007">
                  <c:v>108.0923519011391</c:v>
                </c:pt>
                <c:pt idx="3008">
                  <c:v>108.02706049522571</c:v>
                </c:pt>
                <c:pt idx="3009">
                  <c:v>107.96178704383451</c:v>
                </c:pt>
                <c:pt idx="3010">
                  <c:v>107.89653154805849</c:v>
                </c:pt>
                <c:pt idx="3011">
                  <c:v>107.83129400899041</c:v>
                </c:pt>
                <c:pt idx="3012">
                  <c:v>107.7660744277225</c:v>
                </c:pt>
                <c:pt idx="3013">
                  <c:v>107.7008728053472</c:v>
                </c:pt>
                <c:pt idx="3014">
                  <c:v>107.63568914295627</c:v>
                </c:pt>
                <c:pt idx="3015">
                  <c:v>107.57052344164161</c:v>
                </c:pt>
                <c:pt idx="3016">
                  <c:v>107.50537570249456</c:v>
                </c:pt>
                <c:pt idx="3017">
                  <c:v>107.44024592660649</c:v>
                </c:pt>
                <c:pt idx="3018">
                  <c:v>107.37513411506858</c:v>
                </c:pt>
                <c:pt idx="3019">
                  <c:v>107.31004026897152</c:v>
                </c:pt>
                <c:pt idx="3020">
                  <c:v>107.24496438940581</c:v>
                </c:pt>
                <c:pt idx="3021">
                  <c:v>107.17990647746198</c:v>
                </c:pt>
                <c:pt idx="3022">
                  <c:v>107.1148665342303</c:v>
                </c:pt>
                <c:pt idx="3023">
                  <c:v>107.04984456080049</c:v>
                </c:pt>
                <c:pt idx="3024">
                  <c:v>106.9848405582625</c:v>
                </c:pt>
                <c:pt idx="3025">
                  <c:v>106.91985452770551</c:v>
                </c:pt>
                <c:pt idx="3026">
                  <c:v>106.8548864702191</c:v>
                </c:pt>
                <c:pt idx="3027">
                  <c:v>106.78993638689208</c:v>
                </c:pt>
                <c:pt idx="3028">
                  <c:v>106.7250042788136</c:v>
                </c:pt>
                <c:pt idx="3029">
                  <c:v>106.66009014707188</c:v>
                </c:pt>
                <c:pt idx="3030">
                  <c:v>106.5951939927556</c:v>
                </c:pt>
                <c:pt idx="3031">
                  <c:v>106.53031581695299</c:v>
                </c:pt>
                <c:pt idx="3032">
                  <c:v>106.4654556207519</c:v>
                </c:pt>
                <c:pt idx="3033">
                  <c:v>106.40061340523991</c:v>
                </c:pt>
                <c:pt idx="3034">
                  <c:v>106.33578917150498</c:v>
                </c:pt>
                <c:pt idx="3035">
                  <c:v>106.27098292063418</c:v>
                </c:pt>
                <c:pt idx="3036">
                  <c:v>106.2061946537146</c:v>
                </c:pt>
                <c:pt idx="3037">
                  <c:v>106.14142437183321</c:v>
                </c:pt>
                <c:pt idx="3038">
                  <c:v>106.07667207607678</c:v>
                </c:pt>
                <c:pt idx="3039">
                  <c:v>106.01193776753171</c:v>
                </c:pt>
                <c:pt idx="3040">
                  <c:v>105.94722144728433</c:v>
                </c:pt>
                <c:pt idx="3041">
                  <c:v>105.88252311642077</c:v>
                </c:pt>
                <c:pt idx="3042">
                  <c:v>105.81784277602667</c:v>
                </c:pt>
                <c:pt idx="3043">
                  <c:v>105.753180427188</c:v>
                </c:pt>
                <c:pt idx="3044">
                  <c:v>105.68853607098998</c:v>
                </c:pt>
                <c:pt idx="3045">
                  <c:v>105.6239097085181</c:v>
                </c:pt>
                <c:pt idx="3046">
                  <c:v>105.55930134085719</c:v>
                </c:pt>
                <c:pt idx="3047">
                  <c:v>105.49471096909222</c:v>
                </c:pt>
                <c:pt idx="3048">
                  <c:v>105.43013859430782</c:v>
                </c:pt>
                <c:pt idx="3049">
                  <c:v>105.36558421758829</c:v>
                </c:pt>
                <c:pt idx="3050">
                  <c:v>105.3010478400182</c:v>
                </c:pt>
                <c:pt idx="3051">
                  <c:v>105.2365294626813</c:v>
                </c:pt>
                <c:pt idx="3052">
                  <c:v>105.17202908666158</c:v>
                </c:pt>
                <c:pt idx="3053">
                  <c:v>105.10754671304268</c:v>
                </c:pt>
                <c:pt idx="3054">
                  <c:v>105.04308234290798</c:v>
                </c:pt>
                <c:pt idx="3055">
                  <c:v>104.9786359773408</c:v>
                </c:pt>
                <c:pt idx="3056">
                  <c:v>104.9142076174243</c:v>
                </c:pt>
                <c:pt idx="3057">
                  <c:v>104.8497972642411</c:v>
                </c:pt>
                <c:pt idx="3058">
                  <c:v>104.78540491887421</c:v>
                </c:pt>
                <c:pt idx="3059">
                  <c:v>104.72103058240579</c:v>
                </c:pt>
                <c:pt idx="3060">
                  <c:v>104.6566742559183</c:v>
                </c:pt>
                <c:pt idx="3061">
                  <c:v>104.59233594049398</c:v>
                </c:pt>
                <c:pt idx="3062">
                  <c:v>104.52801563721438</c:v>
                </c:pt>
                <c:pt idx="3063">
                  <c:v>104.4637133471616</c:v>
                </c:pt>
                <c:pt idx="3064">
                  <c:v>104.3994290714169</c:v>
                </c:pt>
                <c:pt idx="3065">
                  <c:v>104.33516281106189</c:v>
                </c:pt>
                <c:pt idx="3066">
                  <c:v>104.27091456717761</c:v>
                </c:pt>
                <c:pt idx="3067">
                  <c:v>104.20668434084502</c:v>
                </c:pt>
                <c:pt idx="3068">
                  <c:v>104.14247213314478</c:v>
                </c:pt>
                <c:pt idx="3069">
                  <c:v>104.07827794515778</c:v>
                </c:pt>
                <c:pt idx="3070">
                  <c:v>104.0141017779642</c:v>
                </c:pt>
                <c:pt idx="3071">
                  <c:v>103.9499436326446</c:v>
                </c:pt>
                <c:pt idx="3072">
                  <c:v>103.88580351027871</c:v>
                </c:pt>
                <c:pt idx="3073">
                  <c:v>103.8216814119465</c:v>
                </c:pt>
                <c:pt idx="3074">
                  <c:v>103.75757733872769</c:v>
                </c:pt>
                <c:pt idx="3075">
                  <c:v>103.693491291702</c:v>
                </c:pt>
                <c:pt idx="3076">
                  <c:v>103.62942327194851</c:v>
                </c:pt>
                <c:pt idx="3077">
                  <c:v>103.5653732805465</c:v>
                </c:pt>
                <c:pt idx="3078">
                  <c:v>103.50134131857499</c:v>
                </c:pt>
                <c:pt idx="3079">
                  <c:v>103.43732738711282</c:v>
                </c:pt>
                <c:pt idx="3080">
                  <c:v>103.37333148723849</c:v>
                </c:pt>
                <c:pt idx="3081">
                  <c:v>103.30935362003072</c:v>
                </c:pt>
                <c:pt idx="3082">
                  <c:v>103.2453937865677</c:v>
                </c:pt>
                <c:pt idx="3083">
                  <c:v>103.1814519879274</c:v>
                </c:pt>
                <c:pt idx="3084">
                  <c:v>103.11752822518781</c:v>
                </c:pt>
                <c:pt idx="3085">
                  <c:v>103.05362249942698</c:v>
                </c:pt>
                <c:pt idx="3086">
                  <c:v>102.98973481172229</c:v>
                </c:pt>
                <c:pt idx="3087">
                  <c:v>102.92586516315139</c:v>
                </c:pt>
                <c:pt idx="3088">
                  <c:v>102.86201355479139</c:v>
                </c:pt>
                <c:pt idx="3089">
                  <c:v>102.79817998771929</c:v>
                </c:pt>
                <c:pt idx="3090">
                  <c:v>102.73436446301243</c:v>
                </c:pt>
                <c:pt idx="3091">
                  <c:v>102.67056698174731</c:v>
                </c:pt>
                <c:pt idx="3092">
                  <c:v>102.60678754500049</c:v>
                </c:pt>
                <c:pt idx="3093">
                  <c:v>102.5430261538486</c:v>
                </c:pt>
                <c:pt idx="3094">
                  <c:v>102.479282809368</c:v>
                </c:pt>
                <c:pt idx="3095">
                  <c:v>102.41555751263459</c:v>
                </c:pt>
                <c:pt idx="3096">
                  <c:v>102.35185026472449</c:v>
                </c:pt>
                <c:pt idx="3097">
                  <c:v>102.2881610667135</c:v>
                </c:pt>
                <c:pt idx="3098">
                  <c:v>102.22448991967741</c:v>
                </c:pt>
                <c:pt idx="3099">
                  <c:v>102.16083682469137</c:v>
                </c:pt>
                <c:pt idx="3100">
                  <c:v>102.09720178283112</c:v>
                </c:pt>
                <c:pt idx="3101">
                  <c:v>102.03358479517162</c:v>
                </c:pt>
                <c:pt idx="3102">
                  <c:v>101.96998586278778</c:v>
                </c:pt>
                <c:pt idx="3103">
                  <c:v>101.90640498675488</c:v>
                </c:pt>
                <c:pt idx="3104">
                  <c:v>101.8428421681473</c:v>
                </c:pt>
                <c:pt idx="3105">
                  <c:v>101.7792974080397</c:v>
                </c:pt>
                <c:pt idx="3106">
                  <c:v>101.71577070750646</c:v>
                </c:pt>
                <c:pt idx="3107">
                  <c:v>101.65226206762199</c:v>
                </c:pt>
                <c:pt idx="3108">
                  <c:v>101.58877148946029</c:v>
                </c:pt>
                <c:pt idx="3109">
                  <c:v>101.52529897409531</c:v>
                </c:pt>
                <c:pt idx="3110">
                  <c:v>101.461844522601</c:v>
                </c:pt>
                <c:pt idx="3111">
                  <c:v>101.39840813605086</c:v>
                </c:pt>
                <c:pt idx="3112">
                  <c:v>101.3349898155187</c:v>
                </c:pt>
                <c:pt idx="3113">
                  <c:v>101.27158956207759</c:v>
                </c:pt>
                <c:pt idx="3114">
                  <c:v>101.20820737680079</c:v>
                </c:pt>
                <c:pt idx="3115">
                  <c:v>101.1448432607617</c:v>
                </c:pt>
                <c:pt idx="3116">
                  <c:v>101.081497215033</c:v>
                </c:pt>
                <c:pt idx="3117">
                  <c:v>101.01816924068751</c:v>
                </c:pt>
                <c:pt idx="3118">
                  <c:v>100.9548593387978</c:v>
                </c:pt>
                <c:pt idx="3119">
                  <c:v>100.89156751043669</c:v>
                </c:pt>
                <c:pt idx="3120">
                  <c:v>100.82829375667639</c:v>
                </c:pt>
                <c:pt idx="3121">
                  <c:v>100.76503807858927</c:v>
                </c:pt>
                <c:pt idx="3122">
                  <c:v>100.70180047724732</c:v>
                </c:pt>
                <c:pt idx="3123">
                  <c:v>100.63858095372248</c:v>
                </c:pt>
                <c:pt idx="3124">
                  <c:v>100.57537950908667</c:v>
                </c:pt>
                <c:pt idx="3125">
                  <c:v>100.51219614441159</c:v>
                </c:pt>
                <c:pt idx="3126">
                  <c:v>100.4490308607689</c:v>
                </c:pt>
                <c:pt idx="3127">
                  <c:v>100.38588365922979</c:v>
                </c:pt>
                <c:pt idx="3128">
                  <c:v>100.32275454086569</c:v>
                </c:pt>
                <c:pt idx="3129">
                  <c:v>100.25964350674782</c:v>
                </c:pt>
                <c:pt idx="3130">
                  <c:v>100.19655055794712</c:v>
                </c:pt>
                <c:pt idx="3131">
                  <c:v>100.13347569553468</c:v>
                </c:pt>
                <c:pt idx="3132">
                  <c:v>100.07041892058108</c:v>
                </c:pt>
                <c:pt idx="3133">
                  <c:v>100.0073802341572</c:v>
                </c:pt>
                <c:pt idx="3134">
                  <c:v>99.944359637333278</c:v>
                </c:pt>
                <c:pt idx="3135">
                  <c:v>99.881357131179897</c:v>
                </c:pt>
                <c:pt idx="3136">
                  <c:v>99.81837271676747</c:v>
                </c:pt>
                <c:pt idx="3137">
                  <c:v>99.755406395165949</c:v>
                </c:pt>
                <c:pt idx="3138">
                  <c:v>99.692458167445267</c:v>
                </c:pt>
                <c:pt idx="3139">
                  <c:v>99.629528034675658</c:v>
                </c:pt>
                <c:pt idx="3140">
                  <c:v>99.566615997926533</c:v>
                </c:pt>
                <c:pt idx="3141">
                  <c:v>99.503722058267954</c:v>
                </c:pt>
                <c:pt idx="3142">
                  <c:v>99.440846216769032</c:v>
                </c:pt>
                <c:pt idx="3143">
                  <c:v>99.377988474499574</c:v>
                </c:pt>
                <c:pt idx="3144">
                  <c:v>99.315148832528578</c:v>
                </c:pt>
                <c:pt idx="3145">
                  <c:v>99.252327291925553</c:v>
                </c:pt>
                <c:pt idx="3146">
                  <c:v>99.189523853759368</c:v>
                </c:pt>
                <c:pt idx="3147">
                  <c:v>99.126738519098993</c:v>
                </c:pt>
                <c:pt idx="3148">
                  <c:v>99.063971289013367</c:v>
                </c:pt>
                <c:pt idx="3149">
                  <c:v>99.001222164571061</c:v>
                </c:pt>
                <c:pt idx="3150">
                  <c:v>98.938491146840747</c:v>
                </c:pt>
                <c:pt idx="3151">
                  <c:v>98.875778236891065</c:v>
                </c:pt>
                <c:pt idx="3152">
                  <c:v>98.81308343579019</c:v>
                </c:pt>
                <c:pt idx="3153">
                  <c:v>98.750406744606707</c:v>
                </c:pt>
                <c:pt idx="3154">
                  <c:v>98.687748164408532</c:v>
                </c:pt>
                <c:pt idx="3155">
                  <c:v>98.625107696263939</c:v>
                </c:pt>
                <c:pt idx="3156">
                  <c:v>98.562485341240631</c:v>
                </c:pt>
                <c:pt idx="3157">
                  <c:v>98.499881100406668</c:v>
                </c:pt>
                <c:pt idx="3158">
                  <c:v>98.437294974829754</c:v>
                </c:pt>
                <c:pt idx="3159">
                  <c:v>98.374726965577466</c:v>
                </c:pt>
                <c:pt idx="3160">
                  <c:v>98.312177073717507</c:v>
                </c:pt>
                <c:pt idx="3161">
                  <c:v>98.249645300317212</c:v>
                </c:pt>
                <c:pt idx="3162">
                  <c:v>98.187131646443831</c:v>
                </c:pt>
                <c:pt idx="3163">
                  <c:v>98.124636113164712</c:v>
                </c:pt>
                <c:pt idx="3164">
                  <c:v>98.062158701546977</c:v>
                </c:pt>
                <c:pt idx="3165">
                  <c:v>97.999699412657662</c:v>
                </c:pt>
                <c:pt idx="3166">
                  <c:v>97.937258247563705</c:v>
                </c:pt>
                <c:pt idx="3167">
                  <c:v>97.874835207332012</c:v>
                </c:pt>
                <c:pt idx="3168">
                  <c:v>97.812430293029237</c:v>
                </c:pt>
                <c:pt idx="3169">
                  <c:v>97.750043505722033</c:v>
                </c:pt>
                <c:pt idx="3170">
                  <c:v>97.687674846476938</c:v>
                </c:pt>
                <c:pt idx="3171">
                  <c:v>97.625324316360405</c:v>
                </c:pt>
                <c:pt idx="3172">
                  <c:v>97.562991916438904</c:v>
                </c:pt>
                <c:pt idx="3173">
                  <c:v>97.500677647778843</c:v>
                </c:pt>
                <c:pt idx="3174">
                  <c:v>97.438381511446025</c:v>
                </c:pt>
                <c:pt idx="3175">
                  <c:v>97.376103508506958</c:v>
                </c:pt>
                <c:pt idx="3176">
                  <c:v>97.313843640027201</c:v>
                </c:pt>
                <c:pt idx="3177">
                  <c:v>97.251601907073123</c:v>
                </c:pt>
                <c:pt idx="3178">
                  <c:v>97.189378310710282</c:v>
                </c:pt>
                <c:pt idx="3179">
                  <c:v>97.127172852004449</c:v>
                </c:pt>
                <c:pt idx="3180">
                  <c:v>97.064985532021495</c:v>
                </c:pt>
                <c:pt idx="3181">
                  <c:v>97.002816351826638</c:v>
                </c:pt>
                <c:pt idx="3182">
                  <c:v>96.940665312485748</c:v>
                </c:pt>
                <c:pt idx="3183">
                  <c:v>96.878532415063972</c:v>
                </c:pt>
                <c:pt idx="3184">
                  <c:v>96.816417660626769</c:v>
                </c:pt>
                <c:pt idx="3185">
                  <c:v>96.754321050239298</c:v>
                </c:pt>
                <c:pt idx="3186">
                  <c:v>96.69224258496682</c:v>
                </c:pt>
                <c:pt idx="3187">
                  <c:v>96.630182265874339</c:v>
                </c:pt>
                <c:pt idx="3188">
                  <c:v>96.568140094027001</c:v>
                </c:pt>
                <c:pt idx="3189">
                  <c:v>96.506116070489654</c:v>
                </c:pt>
                <c:pt idx="3190">
                  <c:v>96.444110196327088</c:v>
                </c:pt>
                <c:pt idx="3191">
                  <c:v>96.382122472604266</c:v>
                </c:pt>
                <c:pt idx="3192">
                  <c:v>96.320152900385708</c:v>
                </c:pt>
                <c:pt idx="3193">
                  <c:v>96.258201480736147</c:v>
                </c:pt>
                <c:pt idx="3194">
                  <c:v>96.196268214720121</c:v>
                </c:pt>
                <c:pt idx="3195">
                  <c:v>96.13435310340229</c:v>
                </c:pt>
                <c:pt idx="3196">
                  <c:v>96.072456147846864</c:v>
                </c:pt>
                <c:pt idx="3197">
                  <c:v>96.010577349118194</c:v>
                </c:pt>
                <c:pt idx="3198">
                  <c:v>95.948716708280699</c:v>
                </c:pt>
                <c:pt idx="3199">
                  <c:v>95.88687422639849</c:v>
                </c:pt>
                <c:pt idx="3200">
                  <c:v>95.82504990453576</c:v>
                </c:pt>
                <c:pt idx="3201">
                  <c:v>95.763243743756561</c:v>
                </c:pt>
                <c:pt idx="3202">
                  <c:v>95.701455745125045</c:v>
                </c:pt>
                <c:pt idx="3203">
                  <c:v>95.639685909705022</c:v>
                </c:pt>
                <c:pt idx="3204">
                  <c:v>95.57793423856036</c:v>
                </c:pt>
                <c:pt idx="3205">
                  <c:v>95.51620073275501</c:v>
                </c:pt>
                <c:pt idx="3206">
                  <c:v>95.454485393352684</c:v>
                </c:pt>
                <c:pt idx="3207">
                  <c:v>95.392788221417092</c:v>
                </c:pt>
                <c:pt idx="3208">
                  <c:v>95.331109218011932</c:v>
                </c:pt>
                <c:pt idx="3209">
                  <c:v>95.2694483842007</c:v>
                </c:pt>
                <c:pt idx="3210">
                  <c:v>95.20780572104708</c:v>
                </c:pt>
                <c:pt idx="3211">
                  <c:v>95.146181229614399</c:v>
                </c:pt>
                <c:pt idx="3212">
                  <c:v>95.084574910966012</c:v>
                </c:pt>
                <c:pt idx="3213">
                  <c:v>95.022986766165431</c:v>
                </c:pt>
                <c:pt idx="3214">
                  <c:v>94.961416796276126</c:v>
                </c:pt>
                <c:pt idx="3215">
                  <c:v>94.899865002360912</c:v>
                </c:pt>
                <c:pt idx="3216">
                  <c:v>94.838331385483372</c:v>
                </c:pt>
                <c:pt idx="3217">
                  <c:v>94.776815946706606</c:v>
                </c:pt>
                <c:pt idx="3218">
                  <c:v>94.7153186870936</c:v>
                </c:pt>
                <c:pt idx="3219">
                  <c:v>94.653839607707482</c:v>
                </c:pt>
                <c:pt idx="3220">
                  <c:v>94.592378709611339</c:v>
                </c:pt>
                <c:pt idx="3221">
                  <c:v>94.53093599386807</c:v>
                </c:pt>
                <c:pt idx="3222">
                  <c:v>94.469511461540577</c:v>
                </c:pt>
                <c:pt idx="3223">
                  <c:v>94.408105113691619</c:v>
                </c:pt>
                <c:pt idx="3224">
                  <c:v>94.34671695138411</c:v>
                </c:pt>
                <c:pt idx="3225">
                  <c:v>94.285346975680937</c:v>
                </c:pt>
                <c:pt idx="3226">
                  <c:v>94.223995187644789</c:v>
                </c:pt>
                <c:pt idx="3227">
                  <c:v>94.162661588338437</c:v>
                </c:pt>
                <c:pt idx="3228">
                  <c:v>94.101346178824286</c:v>
                </c:pt>
                <c:pt idx="3229">
                  <c:v>94.040048960165223</c:v>
                </c:pt>
                <c:pt idx="3230">
                  <c:v>93.978769933423663</c:v>
                </c:pt>
                <c:pt idx="3231">
                  <c:v>93.91750909966234</c:v>
                </c:pt>
                <c:pt idx="3232">
                  <c:v>93.856266459943527</c:v>
                </c:pt>
                <c:pt idx="3233">
                  <c:v>93.795042015330012</c:v>
                </c:pt>
                <c:pt idx="3234">
                  <c:v>93.733835766883871</c:v>
                </c:pt>
                <c:pt idx="3235">
                  <c:v>93.672647715667594</c:v>
                </c:pt>
                <c:pt idx="3236">
                  <c:v>93.61147786274374</c:v>
                </c:pt>
                <c:pt idx="3237">
                  <c:v>93.550326209174614</c:v>
                </c:pt>
                <c:pt idx="3238">
                  <c:v>93.489192756022348</c:v>
                </c:pt>
                <c:pt idx="3239">
                  <c:v>93.428077504349389</c:v>
                </c:pt>
                <c:pt idx="3240">
                  <c:v>93.366980455217984</c:v>
                </c:pt>
                <c:pt idx="3241">
                  <c:v>93.305901609690068</c:v>
                </c:pt>
                <c:pt idx="3242">
                  <c:v>93.244840968828342</c:v>
                </c:pt>
                <c:pt idx="3243">
                  <c:v>93.183798533694485</c:v>
                </c:pt>
                <c:pt idx="3244">
                  <c:v>93.122774305350944</c:v>
                </c:pt>
                <c:pt idx="3245">
                  <c:v>93.061768284859738</c:v>
                </c:pt>
                <c:pt idx="3246">
                  <c:v>93.000780473283029</c:v>
                </c:pt>
                <c:pt idx="3247">
                  <c:v>92.939810871682752</c:v>
                </c:pt>
                <c:pt idx="3248">
                  <c:v>92.878859481120969</c:v>
                </c:pt>
                <c:pt idx="3249">
                  <c:v>92.81792630265987</c:v>
                </c:pt>
                <c:pt idx="3250">
                  <c:v>92.757011337361391</c:v>
                </c:pt>
                <c:pt idx="3251">
                  <c:v>92.696114586287536</c:v>
                </c:pt>
                <c:pt idx="3252">
                  <c:v>92.635236050500197</c:v>
                </c:pt>
                <c:pt idx="3253">
                  <c:v>92.574375731061338</c:v>
                </c:pt>
                <c:pt idx="3254">
                  <c:v>92.513533629033091</c:v>
                </c:pt>
                <c:pt idx="3255">
                  <c:v>92.452709745477136</c:v>
                </c:pt>
                <c:pt idx="3256">
                  <c:v>92.391904081455493</c:v>
                </c:pt>
                <c:pt idx="3257">
                  <c:v>92.331116638030224</c:v>
                </c:pt>
                <c:pt idx="3258">
                  <c:v>92.270347416262936</c:v>
                </c:pt>
                <c:pt idx="3259">
                  <c:v>92.209596417215721</c:v>
                </c:pt>
                <c:pt idx="3260">
                  <c:v>92.148863641950371</c:v>
                </c:pt>
                <c:pt idx="3261">
                  <c:v>92.088149091528791</c:v>
                </c:pt>
                <c:pt idx="3262">
                  <c:v>92.027452767012733</c:v>
                </c:pt>
                <c:pt idx="3263">
                  <c:v>91.966774669464087</c:v>
                </c:pt>
                <c:pt idx="3264">
                  <c:v>91.906114799944831</c:v>
                </c:pt>
                <c:pt idx="3265">
                  <c:v>91.845473159516516</c:v>
                </c:pt>
                <c:pt idx="3266">
                  <c:v>91.78484974924136</c:v>
                </c:pt>
                <c:pt idx="3267">
                  <c:v>91.724244570180815</c:v>
                </c:pt>
                <c:pt idx="3268">
                  <c:v>91.663657623396887</c:v>
                </c:pt>
                <c:pt idx="3269">
                  <c:v>91.603088909951538</c:v>
                </c:pt>
                <c:pt idx="3270">
                  <c:v>91.542538430906333</c:v>
                </c:pt>
                <c:pt idx="3271">
                  <c:v>91.482006187323222</c:v>
                </c:pt>
                <c:pt idx="3272">
                  <c:v>91.421492180264053</c:v>
                </c:pt>
                <c:pt idx="3273">
                  <c:v>91.360996410790662</c:v>
                </c:pt>
                <c:pt idx="3274">
                  <c:v>91.300518879964827</c:v>
                </c:pt>
                <c:pt idx="3275">
                  <c:v>91.24005958884841</c:v>
                </c:pt>
                <c:pt idx="3276">
                  <c:v>91.179618538503334</c:v>
                </c:pt>
                <c:pt idx="3277">
                  <c:v>91.119195729991304</c:v>
                </c:pt>
                <c:pt idx="3278">
                  <c:v>91.058791164374199</c:v>
                </c:pt>
                <c:pt idx="3279">
                  <c:v>90.998404842714081</c:v>
                </c:pt>
                <c:pt idx="3280">
                  <c:v>90.938036766072685</c:v>
                </c:pt>
                <c:pt idx="3281">
                  <c:v>90.87768693551179</c:v>
                </c:pt>
                <c:pt idx="3282">
                  <c:v>90.817355352093543</c:v>
                </c:pt>
                <c:pt idx="3283">
                  <c:v>90.757042016879808</c:v>
                </c:pt>
                <c:pt idx="3284">
                  <c:v>90.696746930932292</c:v>
                </c:pt>
                <c:pt idx="3285">
                  <c:v>90.6364700953132</c:v>
                </c:pt>
                <c:pt idx="3286">
                  <c:v>90.576211511084395</c:v>
                </c:pt>
                <c:pt idx="3287">
                  <c:v>90.515971179307812</c:v>
                </c:pt>
                <c:pt idx="3288">
                  <c:v>90.455749101045512</c:v>
                </c:pt>
                <c:pt idx="3289">
                  <c:v>90.39554527735946</c:v>
                </c:pt>
                <c:pt idx="3290">
                  <c:v>90.335359709311774</c:v>
                </c:pt>
                <c:pt idx="3291">
                  <c:v>90.275192397964332</c:v>
                </c:pt>
                <c:pt idx="3292">
                  <c:v>90.215043344379367</c:v>
                </c:pt>
                <c:pt idx="3293">
                  <c:v>90.154912549618814</c:v>
                </c:pt>
                <c:pt idx="3294">
                  <c:v>90.094800014744962</c:v>
                </c:pt>
                <c:pt idx="3295">
                  <c:v>90.034705740819902</c:v>
                </c:pt>
                <c:pt idx="3296">
                  <c:v>89.974629728905796</c:v>
                </c:pt>
                <c:pt idx="3297">
                  <c:v>89.914571980064864</c:v>
                </c:pt>
                <c:pt idx="3298">
                  <c:v>89.854532495359251</c:v>
                </c:pt>
                <c:pt idx="3299">
                  <c:v>89.794511275851221</c:v>
                </c:pt>
                <c:pt idx="3300">
                  <c:v>89.734508322603162</c:v>
                </c:pt>
                <c:pt idx="3301">
                  <c:v>89.674523636677364</c:v>
                </c:pt>
                <c:pt idx="3302">
                  <c:v>89.614557219136103</c:v>
                </c:pt>
                <c:pt idx="3303">
                  <c:v>89.554609071041753</c:v>
                </c:pt>
                <c:pt idx="3304">
                  <c:v>89.494679193456818</c:v>
                </c:pt>
                <c:pt idx="3305">
                  <c:v>89.434767587443503</c:v>
                </c:pt>
                <c:pt idx="3306">
                  <c:v>89.374874254064679</c:v>
                </c:pt>
                <c:pt idx="3307">
                  <c:v>89.314999194382494</c:v>
                </c:pt>
                <c:pt idx="3308">
                  <c:v>89.255142409459694</c:v>
                </c:pt>
                <c:pt idx="3309">
                  <c:v>89.195303900358908</c:v>
                </c:pt>
                <c:pt idx="3310">
                  <c:v>89.135483668142584</c:v>
                </c:pt>
                <c:pt idx="3311">
                  <c:v>89.075681713873479</c:v>
                </c:pt>
                <c:pt idx="3312">
                  <c:v>89.015898038614495</c:v>
                </c:pt>
                <c:pt idx="3313">
                  <c:v>88.956132643428177</c:v>
                </c:pt>
                <c:pt idx="3314">
                  <c:v>88.89638552937727</c:v>
                </c:pt>
                <c:pt idx="3315">
                  <c:v>88.836656697524731</c:v>
                </c:pt>
                <c:pt idx="3316">
                  <c:v>88.776946148933519</c:v>
                </c:pt>
                <c:pt idx="3317">
                  <c:v>88.717253884666334</c:v>
                </c:pt>
                <c:pt idx="3318">
                  <c:v>88.657579905786505</c:v>
                </c:pt>
                <c:pt idx="3319">
                  <c:v>88.597924213356805</c:v>
                </c:pt>
                <c:pt idx="3320">
                  <c:v>88.538286808440319</c:v>
                </c:pt>
                <c:pt idx="3321">
                  <c:v>88.47866769210026</c:v>
                </c:pt>
                <c:pt idx="3322">
                  <c:v>88.419066865399955</c:v>
                </c:pt>
                <c:pt idx="3323">
                  <c:v>88.359484329402278</c:v>
                </c:pt>
                <c:pt idx="3324">
                  <c:v>88.299920085170839</c:v>
                </c:pt>
                <c:pt idx="3325">
                  <c:v>88.240374133768768</c:v>
                </c:pt>
                <c:pt idx="3326">
                  <c:v>88.180846476259632</c:v>
                </c:pt>
                <c:pt idx="3327">
                  <c:v>88.1213371137069</c:v>
                </c:pt>
                <c:pt idx="3328">
                  <c:v>88.061846047173901</c:v>
                </c:pt>
                <c:pt idx="3329">
                  <c:v>88.002373277724274</c:v>
                </c:pt>
                <c:pt idx="3330">
                  <c:v>87.942918806421844</c:v>
                </c:pt>
                <c:pt idx="3331">
                  <c:v>87.88348263433015</c:v>
                </c:pt>
                <c:pt idx="3332">
                  <c:v>87.824064762512833</c:v>
                </c:pt>
                <c:pt idx="3333">
                  <c:v>87.764665192033817</c:v>
                </c:pt>
                <c:pt idx="3334">
                  <c:v>87.705283923957055</c:v>
                </c:pt>
                <c:pt idx="3335">
                  <c:v>87.645920959346327</c:v>
                </c:pt>
                <c:pt idx="3336">
                  <c:v>87.586576299265857</c:v>
                </c:pt>
                <c:pt idx="3337">
                  <c:v>87.527249944779626</c:v>
                </c:pt>
                <c:pt idx="3338">
                  <c:v>87.467941896951842</c:v>
                </c:pt>
                <c:pt idx="3339">
                  <c:v>87.408652156846514</c:v>
                </c:pt>
                <c:pt idx="3340">
                  <c:v>87.349380725528121</c:v>
                </c:pt>
                <c:pt idx="3341">
                  <c:v>87.290127604060913</c:v>
                </c:pt>
                <c:pt idx="3342">
                  <c:v>87.230892793509298</c:v>
                </c:pt>
                <c:pt idx="3343">
                  <c:v>87.171676294938038</c:v>
                </c:pt>
                <c:pt idx="3344">
                  <c:v>87.112478109411342</c:v>
                </c:pt>
                <c:pt idx="3345">
                  <c:v>87.053298237994099</c:v>
                </c:pt>
                <c:pt idx="3346">
                  <c:v>86.994136681751016</c:v>
                </c:pt>
                <c:pt idx="3347">
                  <c:v>86.934993441746798</c:v>
                </c:pt>
                <c:pt idx="3348">
                  <c:v>86.875868519046293</c:v>
                </c:pt>
                <c:pt idx="3349">
                  <c:v>86.816761914714661</c:v>
                </c:pt>
                <c:pt idx="3350">
                  <c:v>86.75767362981675</c:v>
                </c:pt>
                <c:pt idx="3351">
                  <c:v>86.698603665417778</c:v>
                </c:pt>
                <c:pt idx="3352">
                  <c:v>86.639552022582762</c:v>
                </c:pt>
                <c:pt idx="3353">
                  <c:v>86.580518702377333</c:v>
                </c:pt>
                <c:pt idx="3354">
                  <c:v>86.521503705866692</c:v>
                </c:pt>
                <c:pt idx="3355">
                  <c:v>86.462507034116243</c:v>
                </c:pt>
                <c:pt idx="3356">
                  <c:v>86.403528688191457</c:v>
                </c:pt>
                <c:pt idx="3357">
                  <c:v>86.344568669158107</c:v>
                </c:pt>
                <c:pt idx="3358">
                  <c:v>86.285626978081822</c:v>
                </c:pt>
                <c:pt idx="3359">
                  <c:v>86.226703616028587</c:v>
                </c:pt>
                <c:pt idx="3360">
                  <c:v>86.167798584064073</c:v>
                </c:pt>
                <c:pt idx="3361">
                  <c:v>86.108911883254436</c:v>
                </c:pt>
                <c:pt idx="3362">
                  <c:v>86.050043514665717</c:v>
                </c:pt>
                <c:pt idx="3363">
                  <c:v>85.991193479364</c:v>
                </c:pt>
                <c:pt idx="3364">
                  <c:v>85.932361778415611</c:v>
                </c:pt>
                <c:pt idx="3365">
                  <c:v>85.873548412886763</c:v>
                </c:pt>
                <c:pt idx="3366">
                  <c:v>85.814753383844163</c:v>
                </c:pt>
                <c:pt idx="3367">
                  <c:v>85.755976692354395</c:v>
                </c:pt>
                <c:pt idx="3368">
                  <c:v>85.697218339483797</c:v>
                </c:pt>
                <c:pt idx="3369">
                  <c:v>85.638478326299349</c:v>
                </c:pt>
                <c:pt idx="3370">
                  <c:v>85.579756653868046</c:v>
                </c:pt>
                <c:pt idx="3371">
                  <c:v>85.521053323256581</c:v>
                </c:pt>
                <c:pt idx="3372">
                  <c:v>85.462368335532048</c:v>
                </c:pt>
                <c:pt idx="3373">
                  <c:v>85.403701691761682</c:v>
                </c:pt>
                <c:pt idx="3374">
                  <c:v>85.345053393012847</c:v>
                </c:pt>
                <c:pt idx="3375">
                  <c:v>85.286423440352749</c:v>
                </c:pt>
                <c:pt idx="3376">
                  <c:v>85.227811834848978</c:v>
                </c:pt>
                <c:pt idx="3377">
                  <c:v>85.169218577568969</c:v>
                </c:pt>
                <c:pt idx="3378">
                  <c:v>85.110643669580568</c:v>
                </c:pt>
                <c:pt idx="3379">
                  <c:v>85.052087111951622</c:v>
                </c:pt>
                <c:pt idx="3380">
                  <c:v>84.993548905750004</c:v>
                </c:pt>
                <c:pt idx="3381">
                  <c:v>84.93502905204366</c:v>
                </c:pt>
                <c:pt idx="3382">
                  <c:v>84.876527551900949</c:v>
                </c:pt>
                <c:pt idx="3383">
                  <c:v>84.818044406389888</c:v>
                </c:pt>
                <c:pt idx="3384">
                  <c:v>84.759579616578989</c:v>
                </c:pt>
                <c:pt idx="3385">
                  <c:v>84.701133183536854</c:v>
                </c:pt>
                <c:pt idx="3386">
                  <c:v>84.642705108331796</c:v>
                </c:pt>
                <c:pt idx="3387">
                  <c:v>84.584295392032857</c:v>
                </c:pt>
                <c:pt idx="3388">
                  <c:v>84.52590403570855</c:v>
                </c:pt>
                <c:pt idx="3389">
                  <c:v>84.467531040428128</c:v>
                </c:pt>
                <c:pt idx="3390">
                  <c:v>84.409176407260645</c:v>
                </c:pt>
                <c:pt idx="3391">
                  <c:v>84.350840137275256</c:v>
                </c:pt>
                <c:pt idx="3392">
                  <c:v>84.292522231541213</c:v>
                </c:pt>
                <c:pt idx="3393">
                  <c:v>84.23422269112821</c:v>
                </c:pt>
                <c:pt idx="3394">
                  <c:v>84.175941517105599</c:v>
                </c:pt>
                <c:pt idx="3395">
                  <c:v>84.117678710543302</c:v>
                </c:pt>
                <c:pt idx="3396">
                  <c:v>84.05943427251087</c:v>
                </c:pt>
                <c:pt idx="3397">
                  <c:v>84.001208204078594</c:v>
                </c:pt>
                <c:pt idx="3398">
                  <c:v>83.943000506316423</c:v>
                </c:pt>
                <c:pt idx="3399">
                  <c:v>83.884811180294648</c:v>
                </c:pt>
                <c:pt idx="3400">
                  <c:v>83.826640227083416</c:v>
                </c:pt>
                <c:pt idx="3401">
                  <c:v>83.768487647753588</c:v>
                </c:pt>
                <c:pt idx="3402">
                  <c:v>83.71035344337561</c:v>
                </c:pt>
                <c:pt idx="3403">
                  <c:v>83.652237615020269</c:v>
                </c:pt>
                <c:pt idx="3404">
                  <c:v>83.594140163758411</c:v>
                </c:pt>
                <c:pt idx="3405">
                  <c:v>83.536061090661178</c:v>
                </c:pt>
                <c:pt idx="3406">
                  <c:v>83.478000396799615</c:v>
                </c:pt>
                <c:pt idx="3407">
                  <c:v>83.419958083245277</c:v>
                </c:pt>
                <c:pt idx="3408">
                  <c:v>83.361934151069349</c:v>
                </c:pt>
                <c:pt idx="3409">
                  <c:v>83.303928601343685</c:v>
                </c:pt>
                <c:pt idx="3410">
                  <c:v>83.245941435139798</c:v>
                </c:pt>
                <c:pt idx="3411">
                  <c:v>83.187972653529883</c:v>
                </c:pt>
                <c:pt idx="3412">
                  <c:v>83.130022257585637</c:v>
                </c:pt>
                <c:pt idx="3413">
                  <c:v>83.072090248379482</c:v>
                </c:pt>
                <c:pt idx="3414">
                  <c:v>83.014176626983712</c:v>
                </c:pt>
                <c:pt idx="3415">
                  <c:v>82.956281394470793</c:v>
                </c:pt>
                <c:pt idx="3416">
                  <c:v>82.898404551913302</c:v>
                </c:pt>
                <c:pt idx="3417">
                  <c:v>82.840546100383946</c:v>
                </c:pt>
                <c:pt idx="3418">
                  <c:v>82.782706040955858</c:v>
                </c:pt>
                <c:pt idx="3419">
                  <c:v>82.724884374702015</c:v>
                </c:pt>
                <c:pt idx="3420">
                  <c:v>82.667081102695732</c:v>
                </c:pt>
                <c:pt idx="3421">
                  <c:v>82.609296226010201</c:v>
                </c:pt>
                <c:pt idx="3422">
                  <c:v>82.551529745719137</c:v>
                </c:pt>
                <c:pt idx="3423">
                  <c:v>82.493781662896083</c:v>
                </c:pt>
                <c:pt idx="3424">
                  <c:v>82.436051978615126</c:v>
                </c:pt>
                <c:pt idx="3425">
                  <c:v>82.378340693950264</c:v>
                </c:pt>
                <c:pt idx="3426">
                  <c:v>82.320647809975469</c:v>
                </c:pt>
                <c:pt idx="3427">
                  <c:v>82.26297332776528</c:v>
                </c:pt>
                <c:pt idx="3428">
                  <c:v>82.205317248394181</c:v>
                </c:pt>
                <c:pt idx="3429">
                  <c:v>82.147679572936681</c:v>
                </c:pt>
                <c:pt idx="3430">
                  <c:v>82.090060302467748</c:v>
                </c:pt>
                <c:pt idx="3431">
                  <c:v>82.03245943806246</c:v>
                </c:pt>
                <c:pt idx="3432">
                  <c:v>81.974876980795784</c:v>
                </c:pt>
                <c:pt idx="3433">
                  <c:v>81.917312931743197</c:v>
                </c:pt>
                <c:pt idx="3434">
                  <c:v>81.859767291980106</c:v>
                </c:pt>
                <c:pt idx="3435">
                  <c:v>81.802240062582186</c:v>
                </c:pt>
                <c:pt idx="3436">
                  <c:v>81.744731244625314</c:v>
                </c:pt>
                <c:pt idx="3437">
                  <c:v>81.687240839185549</c:v>
                </c:pt>
                <c:pt idx="3438">
                  <c:v>81.629768847339037</c:v>
                </c:pt>
                <c:pt idx="3439">
                  <c:v>81.572315270162093</c:v>
                </c:pt>
                <c:pt idx="3440">
                  <c:v>81.51488010873139</c:v>
                </c:pt>
                <c:pt idx="3441">
                  <c:v>81.457463364123512</c:v>
                </c:pt>
                <c:pt idx="3442">
                  <c:v>81.400065037415345</c:v>
                </c:pt>
                <c:pt idx="3443">
                  <c:v>81.342685129684114</c:v>
                </c:pt>
                <c:pt idx="3444">
                  <c:v>81.285323642006915</c:v>
                </c:pt>
                <c:pt idx="3445">
                  <c:v>81.227980575461217</c:v>
                </c:pt>
                <c:pt idx="3446">
                  <c:v>81.170655931124472</c:v>
                </c:pt>
                <c:pt idx="3447">
                  <c:v>81.113349710074814</c:v>
                </c:pt>
                <c:pt idx="3448">
                  <c:v>81.05606191339001</c:v>
                </c:pt>
                <c:pt idx="3449">
                  <c:v>80.99879254214828</c:v>
                </c:pt>
                <c:pt idx="3450">
                  <c:v>80.941541597427943</c:v>
                </c:pt>
                <c:pt idx="3451">
                  <c:v>80.884309080307631</c:v>
                </c:pt>
                <c:pt idx="3452">
                  <c:v>80.827094991865863</c:v>
                </c:pt>
                <c:pt idx="3453">
                  <c:v>80.769899333181769</c:v>
                </c:pt>
                <c:pt idx="3454">
                  <c:v>80.712722105334251</c:v>
                </c:pt>
                <c:pt idx="3455">
                  <c:v>80.655563309402851</c:v>
                </c:pt>
                <c:pt idx="3456">
                  <c:v>80.598422946466869</c:v>
                </c:pt>
                <c:pt idx="3457">
                  <c:v>80.541301017606131</c:v>
                </c:pt>
                <c:pt idx="3458">
                  <c:v>80.484197523900377</c:v>
                </c:pt>
                <c:pt idx="3459">
                  <c:v>80.427112466429762</c:v>
                </c:pt>
                <c:pt idx="3460">
                  <c:v>80.370045846274564</c:v>
                </c:pt>
                <c:pt idx="3461">
                  <c:v>80.312997664515322</c:v>
                </c:pt>
                <c:pt idx="3462">
                  <c:v>80.255967922232514</c:v>
                </c:pt>
                <c:pt idx="3463">
                  <c:v>80.198956620507147</c:v>
                </c:pt>
                <c:pt idx="3464">
                  <c:v>80.141963760420325</c:v>
                </c:pt>
                <c:pt idx="3465">
                  <c:v>80.084989343053152</c:v>
                </c:pt>
                <c:pt idx="3466">
                  <c:v>80.028033369487261</c:v>
                </c:pt>
                <c:pt idx="3467">
                  <c:v>79.971095840804409</c:v>
                </c:pt>
                <c:pt idx="3468">
                  <c:v>79.914176758086285</c:v>
                </c:pt>
                <c:pt idx="3469">
                  <c:v>79.857276122415158</c:v>
                </c:pt>
                <c:pt idx="3470">
                  <c:v>79.800393934873171</c:v>
                </c:pt>
                <c:pt idx="3471">
                  <c:v>79.743530196542949</c:v>
                </c:pt>
                <c:pt idx="3472">
                  <c:v>79.686684908507345</c:v>
                </c:pt>
                <c:pt idx="3473">
                  <c:v>79.629858071849171</c:v>
                </c:pt>
                <c:pt idx="3474">
                  <c:v>79.573049687651519</c:v>
                </c:pt>
                <c:pt idx="3475">
                  <c:v>79.516259756997727</c:v>
                </c:pt>
                <c:pt idx="3476">
                  <c:v>79.45948828097147</c:v>
                </c:pt>
                <c:pt idx="3477">
                  <c:v>79.40273526065657</c:v>
                </c:pt>
                <c:pt idx="3478">
                  <c:v>79.346000697137086</c:v>
                </c:pt>
                <c:pt idx="3479">
                  <c:v>79.28928459149698</c:v>
                </c:pt>
                <c:pt idx="3480">
                  <c:v>79.232586944821151</c:v>
                </c:pt>
                <c:pt idx="3481">
                  <c:v>79.175907758193858</c:v>
                </c:pt>
                <c:pt idx="3482">
                  <c:v>79.119247032700159</c:v>
                </c:pt>
                <c:pt idx="3483">
                  <c:v>79.062604769425263</c:v>
                </c:pt>
                <c:pt idx="3484">
                  <c:v>79.005980969454399</c:v>
                </c:pt>
                <c:pt idx="3485">
                  <c:v>78.949375633873103</c:v>
                </c:pt>
                <c:pt idx="3486">
                  <c:v>78.8927887637672</c:v>
                </c:pt>
                <c:pt idx="3487">
                  <c:v>78.836220360222754</c:v>
                </c:pt>
                <c:pt idx="3488">
                  <c:v>78.779670424326071</c:v>
                </c:pt>
                <c:pt idx="3489">
                  <c:v>78.723138957163528</c:v>
                </c:pt>
                <c:pt idx="3490">
                  <c:v>78.666625959821829</c:v>
                </c:pt>
                <c:pt idx="3491">
                  <c:v>78.610131433387991</c:v>
                </c:pt>
                <c:pt idx="3492">
                  <c:v>78.553655378949102</c:v>
                </c:pt>
                <c:pt idx="3493">
                  <c:v>78.497197797592605</c:v>
                </c:pt>
                <c:pt idx="3494">
                  <c:v>78.440758690406255</c:v>
                </c:pt>
                <c:pt idx="3495">
                  <c:v>78.384338058477766</c:v>
                </c:pt>
                <c:pt idx="3496">
                  <c:v>78.327935902895362</c:v>
                </c:pt>
                <c:pt idx="3497">
                  <c:v>78.271552224747325</c:v>
                </c:pt>
                <c:pt idx="3498">
                  <c:v>78.215187025122262</c:v>
                </c:pt>
                <c:pt idx="3499">
                  <c:v>78.158840305109067</c:v>
                </c:pt>
                <c:pt idx="3500">
                  <c:v>78.102512065796802</c:v>
                </c:pt>
                <c:pt idx="3501">
                  <c:v>78.046202308274928</c:v>
                </c:pt>
                <c:pt idx="3502">
                  <c:v>77.989911033632708</c:v>
                </c:pt>
                <c:pt idx="3503">
                  <c:v>77.933638242960228</c:v>
                </c:pt>
                <c:pt idx="3504">
                  <c:v>77.877383937347361</c:v>
                </c:pt>
                <c:pt idx="3505">
                  <c:v>77.821148117884505</c:v>
                </c:pt>
                <c:pt idx="3506">
                  <c:v>77.764930785662287</c:v>
                </c:pt>
                <c:pt idx="3507">
                  <c:v>77.708731941771418</c:v>
                </c:pt>
                <c:pt idx="3508">
                  <c:v>77.652551587302909</c:v>
                </c:pt>
                <c:pt idx="3509">
                  <c:v>77.596389723348125</c:v>
                </c:pt>
                <c:pt idx="3510">
                  <c:v>77.540246350998757</c:v>
                </c:pt>
                <c:pt idx="3511">
                  <c:v>77.484121471346469</c:v>
                </c:pt>
                <c:pt idx="3512">
                  <c:v>77.42801508548331</c:v>
                </c:pt>
                <c:pt idx="3513">
                  <c:v>77.371927194501808</c:v>
                </c:pt>
                <c:pt idx="3514">
                  <c:v>77.315857799494196</c:v>
                </c:pt>
                <c:pt idx="3515">
                  <c:v>77.259806901553688</c:v>
                </c:pt>
                <c:pt idx="3516">
                  <c:v>77.20377450177341</c:v>
                </c:pt>
                <c:pt idx="3517">
                  <c:v>77.147760601246517</c:v>
                </c:pt>
                <c:pt idx="3518">
                  <c:v>77.091765201066494</c:v>
                </c:pt>
                <c:pt idx="3519">
                  <c:v>77.035788302327688</c:v>
                </c:pt>
                <c:pt idx="3520">
                  <c:v>76.979829906123882</c:v>
                </c:pt>
                <c:pt idx="3521">
                  <c:v>76.923890013549666</c:v>
                </c:pt>
                <c:pt idx="3522">
                  <c:v>76.867968625699802</c:v>
                </c:pt>
                <c:pt idx="3523">
                  <c:v>76.812065743669109</c:v>
                </c:pt>
                <c:pt idx="3524">
                  <c:v>76.756181368552902</c:v>
                </c:pt>
                <c:pt idx="3525">
                  <c:v>76.70031550144671</c:v>
                </c:pt>
                <c:pt idx="3526">
                  <c:v>76.644468143446247</c:v>
                </c:pt>
                <c:pt idx="3527">
                  <c:v>76.588639295647567</c:v>
                </c:pt>
                <c:pt idx="3528">
                  <c:v>76.532828959147025</c:v>
                </c:pt>
                <c:pt idx="3529">
                  <c:v>76.477037135041186</c:v>
                </c:pt>
                <c:pt idx="3530">
                  <c:v>76.421263824426944</c:v>
                </c:pt>
                <c:pt idx="3531">
                  <c:v>76.365509028401547</c:v>
                </c:pt>
                <c:pt idx="3532">
                  <c:v>76.309772748062286</c:v>
                </c:pt>
                <c:pt idx="3533">
                  <c:v>76.254054984506993</c:v>
                </c:pt>
                <c:pt idx="3534">
                  <c:v>76.198355738833399</c:v>
                </c:pt>
                <c:pt idx="3535">
                  <c:v>76.142675012140202</c:v>
                </c:pt>
                <c:pt idx="3536">
                  <c:v>76.087012805525589</c:v>
                </c:pt>
                <c:pt idx="3537">
                  <c:v>76.031369120088584</c:v>
                </c:pt>
                <c:pt idx="3538">
                  <c:v>75.975743956928326</c:v>
                </c:pt>
                <c:pt idx="3539">
                  <c:v>75.920137317144267</c:v>
                </c:pt>
                <c:pt idx="3540">
                  <c:v>75.864549201835942</c:v>
                </c:pt>
                <c:pt idx="3541">
                  <c:v>75.808979612103414</c:v>
                </c:pt>
                <c:pt idx="3542">
                  <c:v>75.753428549047058</c:v>
                </c:pt>
                <c:pt idx="3543">
                  <c:v>75.697896013767419</c:v>
                </c:pt>
                <c:pt idx="3544">
                  <c:v>75.642382007365399</c:v>
                </c:pt>
                <c:pt idx="3545">
                  <c:v>75.586886530941896</c:v>
                </c:pt>
                <c:pt idx="3546">
                  <c:v>75.531409585598865</c:v>
                </c:pt>
                <c:pt idx="3547">
                  <c:v>75.475951172437448</c:v>
                </c:pt>
                <c:pt idx="3548">
                  <c:v>75.420511292560306</c:v>
                </c:pt>
                <c:pt idx="3549">
                  <c:v>75.365089947069393</c:v>
                </c:pt>
                <c:pt idx="3550">
                  <c:v>75.309687137067485</c:v>
                </c:pt>
                <c:pt idx="3551">
                  <c:v>75.254302863657628</c:v>
                </c:pt>
                <c:pt idx="3552">
                  <c:v>75.19893712794287</c:v>
                </c:pt>
                <c:pt idx="3553">
                  <c:v>75.143589931026952</c:v>
                </c:pt>
                <c:pt idx="3554">
                  <c:v>75.088261274013703</c:v>
                </c:pt>
                <c:pt idx="3555">
                  <c:v>75.032951158007151</c:v>
                </c:pt>
                <c:pt idx="3556">
                  <c:v>74.977659584111876</c:v>
                </c:pt>
                <c:pt idx="3557">
                  <c:v>74.922386553432645</c:v>
                </c:pt>
                <c:pt idx="3558">
                  <c:v>74.867132067074678</c:v>
                </c:pt>
                <c:pt idx="3559">
                  <c:v>74.81189612614321</c:v>
                </c:pt>
                <c:pt idx="3560">
                  <c:v>74.756678731744032</c:v>
                </c:pt>
                <c:pt idx="3561">
                  <c:v>74.7014798849832</c:v>
                </c:pt>
                <c:pt idx="3562">
                  <c:v>74.646299586967046</c:v>
                </c:pt>
                <c:pt idx="3563">
                  <c:v>74.591137838802069</c:v>
                </c:pt>
                <c:pt idx="3564">
                  <c:v>74.535994641595494</c:v>
                </c:pt>
                <c:pt idx="3565">
                  <c:v>74.480869996454302</c:v>
                </c:pt>
                <c:pt idx="3566">
                  <c:v>74.425763904486402</c:v>
                </c:pt>
                <c:pt idx="3567">
                  <c:v>74.370676366799586</c:v>
                </c:pt>
                <c:pt idx="3568">
                  <c:v>74.315607384502187</c:v>
                </c:pt>
                <c:pt idx="3569">
                  <c:v>74.260556958702807</c:v>
                </c:pt>
                <c:pt idx="3570">
                  <c:v>74.205525090510164</c:v>
                </c:pt>
                <c:pt idx="3571">
                  <c:v>74.150511781033572</c:v>
                </c:pt>
                <c:pt idx="3572">
                  <c:v>74.095517031382599</c:v>
                </c:pt>
                <c:pt idx="3573">
                  <c:v>74.040540842667099</c:v>
                </c:pt>
                <c:pt idx="3574">
                  <c:v>73.985583215997337</c:v>
                </c:pt>
                <c:pt idx="3575">
                  <c:v>73.930644152483794</c:v>
                </c:pt>
                <c:pt idx="3576">
                  <c:v>73.875723653237401</c:v>
                </c:pt>
                <c:pt idx="3577">
                  <c:v>73.820821719369221</c:v>
                </c:pt>
                <c:pt idx="3578">
                  <c:v>73.765938351990968</c:v>
                </c:pt>
                <c:pt idx="3579">
                  <c:v>73.711073552214373</c:v>
                </c:pt>
                <c:pt idx="3580">
                  <c:v>73.656227321151547</c:v>
                </c:pt>
                <c:pt idx="3581">
                  <c:v>73.601399659915344</c:v>
                </c:pt>
                <c:pt idx="3582">
                  <c:v>73.546590569618346</c:v>
                </c:pt>
                <c:pt idx="3583">
                  <c:v>73.491800051373744</c:v>
                </c:pt>
                <c:pt idx="3584">
                  <c:v>73.437028106295315</c:v>
                </c:pt>
                <c:pt idx="3585">
                  <c:v>73.382274735496736</c:v>
                </c:pt>
                <c:pt idx="3586">
                  <c:v>73.327539940092493</c:v>
                </c:pt>
                <c:pt idx="3587">
                  <c:v>73.272823721197099</c:v>
                </c:pt>
                <c:pt idx="3588">
                  <c:v>73.218126079925256</c:v>
                </c:pt>
                <c:pt idx="3589">
                  <c:v>73.163447017392386</c:v>
                </c:pt>
                <c:pt idx="3590">
                  <c:v>73.108786534714085</c:v>
                </c:pt>
                <c:pt idx="3591">
                  <c:v>73.054144633006445</c:v>
                </c:pt>
                <c:pt idx="3592">
                  <c:v>72.999521313385742</c:v>
                </c:pt>
                <c:pt idx="3593">
                  <c:v>72.944916576968524</c:v>
                </c:pt>
                <c:pt idx="3594">
                  <c:v>72.890330424872047</c:v>
                </c:pt>
                <c:pt idx="3595">
                  <c:v>72.835762858213442</c:v>
                </c:pt>
                <c:pt idx="3596">
                  <c:v>72.781213878110535</c:v>
                </c:pt>
                <c:pt idx="3597">
                  <c:v>72.726683485681406</c:v>
                </c:pt>
                <c:pt idx="3598">
                  <c:v>72.672171682044535</c:v>
                </c:pt>
                <c:pt idx="3599">
                  <c:v>72.617678468318744</c:v>
                </c:pt>
                <c:pt idx="3600">
                  <c:v>72.563203845623093</c:v>
                </c:pt>
                <c:pt idx="3601">
                  <c:v>72.508747815077285</c:v>
                </c:pt>
                <c:pt idx="3602">
                  <c:v>72.45431037780105</c:v>
                </c:pt>
                <c:pt idx="3603">
                  <c:v>72.399891534914602</c:v>
                </c:pt>
                <c:pt idx="3604">
                  <c:v>72.34549128753865</c:v>
                </c:pt>
                <c:pt idx="3605">
                  <c:v>72.291109636794204</c:v>
                </c:pt>
                <c:pt idx="3606">
                  <c:v>72.236746583802642</c:v>
                </c:pt>
                <c:pt idx="3607">
                  <c:v>72.182402129685585</c:v>
                </c:pt>
                <c:pt idx="3608">
                  <c:v>72.128076275565007</c:v>
                </c:pt>
                <c:pt idx="3609">
                  <c:v>72.073769022563724</c:v>
                </c:pt>
                <c:pt idx="3610">
                  <c:v>72.019480371804192</c:v>
                </c:pt>
                <c:pt idx="3611">
                  <c:v>71.965210324409881</c:v>
                </c:pt>
                <c:pt idx="3612">
                  <c:v>71.9109588815042</c:v>
                </c:pt>
                <c:pt idx="3613">
                  <c:v>71.856726044211143</c:v>
                </c:pt>
                <c:pt idx="3614">
                  <c:v>71.802511813655116</c:v>
                </c:pt>
                <c:pt idx="3615">
                  <c:v>71.748316190960722</c:v>
                </c:pt>
                <c:pt idx="3616">
                  <c:v>71.694139177253177</c:v>
                </c:pt>
                <c:pt idx="3617">
                  <c:v>71.639980773657825</c:v>
                </c:pt>
                <c:pt idx="3618">
                  <c:v>71.585840981300464</c:v>
                </c:pt>
                <c:pt idx="3619">
                  <c:v>71.531719801307446</c:v>
                </c:pt>
                <c:pt idx="3620">
                  <c:v>71.477617234805393</c:v>
                </c:pt>
                <c:pt idx="3621">
                  <c:v>71.423533282921255</c:v>
                </c:pt>
                <c:pt idx="3622">
                  <c:v>71.369467946782308</c:v>
                </c:pt>
                <c:pt idx="3623">
                  <c:v>71.315421227516708</c:v>
                </c:pt>
                <c:pt idx="3624">
                  <c:v>71.261393126252372</c:v>
                </c:pt>
                <c:pt idx="3625">
                  <c:v>71.207383644117698</c:v>
                </c:pt>
                <c:pt idx="3626">
                  <c:v>71.153392782241767</c:v>
                </c:pt>
                <c:pt idx="3627">
                  <c:v>71.099420541754</c:v>
                </c:pt>
                <c:pt idx="3628">
                  <c:v>71.045466923784076</c:v>
                </c:pt>
                <c:pt idx="3629">
                  <c:v>70.99153192946217</c:v>
                </c:pt>
                <c:pt idx="3630">
                  <c:v>70.937615559918783</c:v>
                </c:pt>
                <c:pt idx="3631">
                  <c:v>70.883717816284687</c:v>
                </c:pt>
                <c:pt idx="3632">
                  <c:v>70.829838699691408</c:v>
                </c:pt>
                <c:pt idx="3633">
                  <c:v>70.775978211270669</c:v>
                </c:pt>
                <c:pt idx="3634">
                  <c:v>70.722136352154422</c:v>
                </c:pt>
                <c:pt idx="3635">
                  <c:v>70.668313123475386</c:v>
                </c:pt>
                <c:pt idx="3636">
                  <c:v>70.614508526366521</c:v>
                </c:pt>
                <c:pt idx="3637">
                  <c:v>70.560722561960873</c:v>
                </c:pt>
                <c:pt idx="3638">
                  <c:v>70.506955231392467</c:v>
                </c:pt>
                <c:pt idx="3639">
                  <c:v>70.453206535795346</c:v>
                </c:pt>
                <c:pt idx="3640">
                  <c:v>70.399476476304002</c:v>
                </c:pt>
                <c:pt idx="3641">
                  <c:v>70.345765054053558</c:v>
                </c:pt>
                <c:pt idx="3642">
                  <c:v>70.292072270179503</c:v>
                </c:pt>
                <c:pt idx="3643">
                  <c:v>70.238398125817412</c:v>
                </c:pt>
                <c:pt idx="3644">
                  <c:v>70.184742622103428</c:v>
                </c:pt>
                <c:pt idx="3645">
                  <c:v>70.131105760174364</c:v>
                </c:pt>
                <c:pt idx="3646">
                  <c:v>70.077487541167272</c:v>
                </c:pt>
                <c:pt idx="3647">
                  <c:v>70.023887966219533</c:v>
                </c:pt>
                <c:pt idx="3648">
                  <c:v>69.970307036468924</c:v>
                </c:pt>
                <c:pt idx="3649">
                  <c:v>69.916744753054033</c:v>
                </c:pt>
                <c:pt idx="3650">
                  <c:v>69.863201117113348</c:v>
                </c:pt>
                <c:pt idx="3651">
                  <c:v>69.809676129786197</c:v>
                </c:pt>
                <c:pt idx="3652">
                  <c:v>69.756169792211963</c:v>
                </c:pt>
                <c:pt idx="3653">
                  <c:v>69.702682105530741</c:v>
                </c:pt>
                <c:pt idx="3654">
                  <c:v>69.649213070882993</c:v>
                </c:pt>
                <c:pt idx="3655">
                  <c:v>69.595762689409355</c:v>
                </c:pt>
                <c:pt idx="3656">
                  <c:v>69.542330962251341</c:v>
                </c:pt>
                <c:pt idx="3657">
                  <c:v>69.488917890550596</c:v>
                </c:pt>
                <c:pt idx="3658">
                  <c:v>69.43552347544933</c:v>
                </c:pt>
                <c:pt idx="3659">
                  <c:v>69.382147718089954</c:v>
                </c:pt>
                <c:pt idx="3660">
                  <c:v>69.328790619615617</c:v>
                </c:pt>
                <c:pt idx="3661">
                  <c:v>69.275452181169769</c:v>
                </c:pt>
                <c:pt idx="3662">
                  <c:v>69.222132403896168</c:v>
                </c:pt>
                <c:pt idx="3663">
                  <c:v>69.168831288939259</c:v>
                </c:pt>
                <c:pt idx="3664">
                  <c:v>69.11554883744364</c:v>
                </c:pt>
                <c:pt idx="3665">
                  <c:v>69.062285050554607</c:v>
                </c:pt>
                <c:pt idx="3666">
                  <c:v>69.009039929418066</c:v>
                </c:pt>
                <c:pt idx="3667">
                  <c:v>68.955813475179696</c:v>
                </c:pt>
                <c:pt idx="3668">
                  <c:v>68.902605688986299</c:v>
                </c:pt>
                <c:pt idx="3669">
                  <c:v>68.84941657198469</c:v>
                </c:pt>
                <c:pt idx="3670">
                  <c:v>68.796246125322469</c:v>
                </c:pt>
                <c:pt idx="3671">
                  <c:v>68.743094350147331</c:v>
                </c:pt>
                <c:pt idx="3672">
                  <c:v>68.689961247607641</c:v>
                </c:pt>
                <c:pt idx="3673">
                  <c:v>68.636846818852334</c:v>
                </c:pt>
                <c:pt idx="3674">
                  <c:v>68.583751065030413</c:v>
                </c:pt>
                <c:pt idx="3675">
                  <c:v>68.530673987291607</c:v>
                </c:pt>
                <c:pt idx="3676">
                  <c:v>68.477615586786101</c:v>
                </c:pt>
                <c:pt idx="3677">
                  <c:v>68.424575864664618</c:v>
                </c:pt>
                <c:pt idx="3678">
                  <c:v>68.37155482207811</c:v>
                </c:pt>
                <c:pt idx="3679">
                  <c:v>68.318552460177969</c:v>
                </c:pt>
                <c:pt idx="3680">
                  <c:v>68.265568780116283</c:v>
                </c:pt>
                <c:pt idx="3681">
                  <c:v>68.21260378304541</c:v>
                </c:pt>
                <c:pt idx="3682">
                  <c:v>68.159657470118361</c:v>
                </c:pt>
                <c:pt idx="3683">
                  <c:v>68.106729842488264</c:v>
                </c:pt>
                <c:pt idx="3684">
                  <c:v>68.053820901309166</c:v>
                </c:pt>
                <c:pt idx="3685">
                  <c:v>68.000930647735302</c:v>
                </c:pt>
                <c:pt idx="3686">
                  <c:v>67.948059082921361</c:v>
                </c:pt>
                <c:pt idx="3687">
                  <c:v>67.895206208022614</c:v>
                </c:pt>
                <c:pt idx="3688">
                  <c:v>67.842372024194702</c:v>
                </c:pt>
                <c:pt idx="3689">
                  <c:v>67.789556532593878</c:v>
                </c:pt>
                <c:pt idx="3690">
                  <c:v>67.736759734376903</c:v>
                </c:pt>
                <c:pt idx="3691">
                  <c:v>67.683981630700643</c:v>
                </c:pt>
                <c:pt idx="3692">
                  <c:v>67.631222222722783</c:v>
                </c:pt>
                <c:pt idx="3693">
                  <c:v>67.578481511601325</c:v>
                </c:pt>
                <c:pt idx="3694">
                  <c:v>67.525759498495049</c:v>
                </c:pt>
                <c:pt idx="3695">
                  <c:v>67.473056184562651</c:v>
                </c:pt>
                <c:pt idx="3696">
                  <c:v>67.420371570963908</c:v>
                </c:pt>
                <c:pt idx="3697">
                  <c:v>67.367705658858654</c:v>
                </c:pt>
                <c:pt idx="3698">
                  <c:v>67.315058449407573</c:v>
                </c:pt>
                <c:pt idx="3699">
                  <c:v>67.262429943771167</c:v>
                </c:pt>
                <c:pt idx="3700">
                  <c:v>67.209820143111372</c:v>
                </c:pt>
                <c:pt idx="3701">
                  <c:v>67.157229048589841</c:v>
                </c:pt>
                <c:pt idx="3702">
                  <c:v>67.104656661369077</c:v>
                </c:pt>
                <c:pt idx="3703">
                  <c:v>67.052102982612041</c:v>
                </c:pt>
                <c:pt idx="3704">
                  <c:v>66.999568013482062</c:v>
                </c:pt>
                <c:pt idx="3705">
                  <c:v>66.947051755143107</c:v>
                </c:pt>
                <c:pt idx="3706">
                  <c:v>66.894554208759374</c:v>
                </c:pt>
                <c:pt idx="3707">
                  <c:v>66.842075375495924</c:v>
                </c:pt>
                <c:pt idx="3708">
                  <c:v>66.789615256518132</c:v>
                </c:pt>
                <c:pt idx="3709">
                  <c:v>66.737173852991688</c:v>
                </c:pt>
                <c:pt idx="3710">
                  <c:v>66.684751166083316</c:v>
                </c:pt>
                <c:pt idx="3711">
                  <c:v>66.632347196959429</c:v>
                </c:pt>
                <c:pt idx="3712">
                  <c:v>66.579961946787861</c:v>
                </c:pt>
                <c:pt idx="3713">
                  <c:v>66.527595416736276</c:v>
                </c:pt>
                <c:pt idx="3714">
                  <c:v>66.475247607973074</c:v>
                </c:pt>
                <c:pt idx="3715">
                  <c:v>66.422918521667214</c:v>
                </c:pt>
                <c:pt idx="3716">
                  <c:v>66.370608158987892</c:v>
                </c:pt>
                <c:pt idx="3717">
                  <c:v>66.318316521105316</c:v>
                </c:pt>
                <c:pt idx="3718">
                  <c:v>66.266043609189595</c:v>
                </c:pt>
                <c:pt idx="3719">
                  <c:v>66.213789424411914</c:v>
                </c:pt>
                <c:pt idx="3720">
                  <c:v>66.161553967943647</c:v>
                </c:pt>
                <c:pt idx="3721">
                  <c:v>66.109337240956535</c:v>
                </c:pt>
                <c:pt idx="3722">
                  <c:v>66.0571392446235</c:v>
                </c:pt>
                <c:pt idx="3723">
                  <c:v>66.004959980117093</c:v>
                </c:pt>
                <c:pt idx="3724">
                  <c:v>65.952799448611074</c:v>
                </c:pt>
                <c:pt idx="3725">
                  <c:v>65.900657651279317</c:v>
                </c:pt>
                <c:pt idx="3726">
                  <c:v>65.848534589296435</c:v>
                </c:pt>
                <c:pt idx="3727">
                  <c:v>65.796430263837522</c:v>
                </c:pt>
                <c:pt idx="3728">
                  <c:v>65.744344676078029</c:v>
                </c:pt>
                <c:pt idx="3729">
                  <c:v>65.692277827194317</c:v>
                </c:pt>
                <c:pt idx="3730">
                  <c:v>65.640229718362846</c:v>
                </c:pt>
                <c:pt idx="3731">
                  <c:v>65.5882003507608</c:v>
                </c:pt>
                <c:pt idx="3732">
                  <c:v>65.536189725565976</c:v>
                </c:pt>
                <c:pt idx="3733">
                  <c:v>65.484197843956608</c:v>
                </c:pt>
                <c:pt idx="3734">
                  <c:v>65.432224707111246</c:v>
                </c:pt>
                <c:pt idx="3735">
                  <c:v>65.380270316209405</c:v>
                </c:pt>
                <c:pt idx="3736">
                  <c:v>65.328334672430657</c:v>
                </c:pt>
                <c:pt idx="3737">
                  <c:v>65.276417776955697</c:v>
                </c:pt>
                <c:pt idx="3738">
                  <c:v>65.22451963096519</c:v>
                </c:pt>
                <c:pt idx="3739">
                  <c:v>65.172640235640571</c:v>
                </c:pt>
                <c:pt idx="3740">
                  <c:v>65.120779592163814</c:v>
                </c:pt>
                <c:pt idx="3741">
                  <c:v>65.068937701717743</c:v>
                </c:pt>
                <c:pt idx="3742">
                  <c:v>65.017114565484974</c:v>
                </c:pt>
                <c:pt idx="3743">
                  <c:v>64.965310184649283</c:v>
                </c:pt>
                <c:pt idx="3744">
                  <c:v>64.913524560394848</c:v>
                </c:pt>
                <c:pt idx="3745">
                  <c:v>64.861757693906384</c:v>
                </c:pt>
                <c:pt idx="3746">
                  <c:v>64.810009586369006</c:v>
                </c:pt>
                <c:pt idx="3747">
                  <c:v>64.758280238968439</c:v>
                </c:pt>
                <c:pt idx="3748">
                  <c:v>64.70656965289146</c:v>
                </c:pt>
                <c:pt idx="3749">
                  <c:v>64.654877829324477</c:v>
                </c:pt>
                <c:pt idx="3750">
                  <c:v>64.60320476945526</c:v>
                </c:pt>
                <c:pt idx="3751">
                  <c:v>64.551550474471583</c:v>
                </c:pt>
                <c:pt idx="3752">
                  <c:v>64.49991494556204</c:v>
                </c:pt>
                <c:pt idx="3753">
                  <c:v>64.448298183915767</c:v>
                </c:pt>
                <c:pt idx="3754">
                  <c:v>64.396700190722498</c:v>
                </c:pt>
                <c:pt idx="3755">
                  <c:v>64.345120967172377</c:v>
                </c:pt>
                <c:pt idx="3756">
                  <c:v>64.293560514456075</c:v>
                </c:pt>
                <c:pt idx="3757">
                  <c:v>64.24201883376513</c:v>
                </c:pt>
                <c:pt idx="3758">
                  <c:v>64.190495926291462</c:v>
                </c:pt>
                <c:pt idx="3759">
                  <c:v>64.138991793227532</c:v>
                </c:pt>
                <c:pt idx="3760">
                  <c:v>64.087506435766329</c:v>
                </c:pt>
                <c:pt idx="3761">
                  <c:v>64.036039855101478</c:v>
                </c:pt>
                <c:pt idx="3762">
                  <c:v>63.98459205242721</c:v>
                </c:pt>
                <c:pt idx="3763">
                  <c:v>63.933163028938338</c:v>
                </c:pt>
                <c:pt idx="3764">
                  <c:v>63.881752785829967</c:v>
                </c:pt>
                <c:pt idx="3765">
                  <c:v>63.830361324298103</c:v>
                </c:pt>
                <c:pt idx="3766">
                  <c:v>63.778988645539414</c:v>
                </c:pt>
                <c:pt idx="3767">
                  <c:v>63.727634750750717</c:v>
                </c:pt>
                <c:pt idx="3768">
                  <c:v>63.676299641129738</c:v>
                </c:pt>
                <c:pt idx="3769">
                  <c:v>63.624983317874687</c:v>
                </c:pt>
                <c:pt idx="3770">
                  <c:v>63.573685782184207</c:v>
                </c:pt>
                <c:pt idx="3771">
                  <c:v>63.5224070352578</c:v>
                </c:pt>
                <c:pt idx="3772">
                  <c:v>63.471147078295402</c:v>
                </c:pt>
                <c:pt idx="3773">
                  <c:v>63.419905912497597</c:v>
                </c:pt>
                <c:pt idx="3774">
                  <c:v>63.368683539065429</c:v>
                </c:pt>
                <c:pt idx="3775">
                  <c:v>63.317479959200661</c:v>
                </c:pt>
                <c:pt idx="3776">
                  <c:v>63.266295174105615</c:v>
                </c:pt>
                <c:pt idx="3777">
                  <c:v>63.215129184983084</c:v>
                </c:pt>
                <c:pt idx="3778">
                  <c:v>63.163981993036593</c:v>
                </c:pt>
                <c:pt idx="3779">
                  <c:v>63.112853599470327</c:v>
                </c:pt>
                <c:pt idx="3780">
                  <c:v>63.06174400548889</c:v>
                </c:pt>
                <c:pt idx="3781">
                  <c:v>63.01065321229742</c:v>
                </c:pt>
                <c:pt idx="3782">
                  <c:v>62.959581221101871</c:v>
                </c:pt>
                <c:pt idx="3783">
                  <c:v>62.908528033108666</c:v>
                </c:pt>
                <c:pt idx="3784">
                  <c:v>62.85749364952494</c:v>
                </c:pt>
                <c:pt idx="3785">
                  <c:v>62.806478071558381</c:v>
                </c:pt>
                <c:pt idx="3786">
                  <c:v>62.755481300417216</c:v>
                </c:pt>
                <c:pt idx="3787">
                  <c:v>62.7045033373102</c:v>
                </c:pt>
                <c:pt idx="3788">
                  <c:v>62.653544183447003</c:v>
                </c:pt>
                <c:pt idx="3789">
                  <c:v>62.602603840037602</c:v>
                </c:pt>
                <c:pt idx="3790">
                  <c:v>62.551682308292563</c:v>
                </c:pt>
                <c:pt idx="3791">
                  <c:v>62.500779589423416</c:v>
                </c:pt>
                <c:pt idx="3792">
                  <c:v>62.449895684641987</c:v>
                </c:pt>
                <c:pt idx="3793">
                  <c:v>62.399030595160703</c:v>
                </c:pt>
                <c:pt idx="3794">
                  <c:v>62.348184322192878</c:v>
                </c:pt>
                <c:pt idx="3795">
                  <c:v>62.297356866952008</c:v>
                </c:pt>
                <c:pt idx="3796">
                  <c:v>62.24654823065265</c:v>
                </c:pt>
                <c:pt idx="3797">
                  <c:v>62.195758414509918</c:v>
                </c:pt>
                <c:pt idx="3798">
                  <c:v>62.144987419739138</c:v>
                </c:pt>
                <c:pt idx="3799">
                  <c:v>62.094235247556583</c:v>
                </c:pt>
                <c:pt idx="3800">
                  <c:v>62.043501899179205</c:v>
                </c:pt>
                <c:pt idx="3801">
                  <c:v>61.992787375824655</c:v>
                </c:pt>
                <c:pt idx="3802">
                  <c:v>61.942091678710469</c:v>
                </c:pt>
                <c:pt idx="3803">
                  <c:v>61.891414809055959</c:v>
                </c:pt>
                <c:pt idx="3804">
                  <c:v>61.840756768080148</c:v>
                </c:pt>
                <c:pt idx="3805">
                  <c:v>61.790117557002993</c:v>
                </c:pt>
                <c:pt idx="3806">
                  <c:v>61.739497177045443</c:v>
                </c:pt>
                <c:pt idx="3807">
                  <c:v>61.688895629428551</c:v>
                </c:pt>
                <c:pt idx="3808">
                  <c:v>61.638312915374136</c:v>
                </c:pt>
                <c:pt idx="3809">
                  <c:v>61.587749036104697</c:v>
                </c:pt>
                <c:pt idx="3810">
                  <c:v>61.537203992843494</c:v>
                </c:pt>
                <c:pt idx="3811">
                  <c:v>61.486677786814191</c:v>
                </c:pt>
                <c:pt idx="3812">
                  <c:v>61.43617041924135</c:v>
                </c:pt>
                <c:pt idx="3813">
                  <c:v>61.385681891350075</c:v>
                </c:pt>
                <c:pt idx="3814">
                  <c:v>61.335212204365867</c:v>
                </c:pt>
                <c:pt idx="3815">
                  <c:v>61.2847613595154</c:v>
                </c:pt>
                <c:pt idx="3816">
                  <c:v>61.234329358025327</c:v>
                </c:pt>
                <c:pt idx="3817">
                  <c:v>61.183916201123452</c:v>
                </c:pt>
                <c:pt idx="3818">
                  <c:v>61.133521890038203</c:v>
                </c:pt>
                <c:pt idx="3819">
                  <c:v>61.083146425998272</c:v>
                </c:pt>
                <c:pt idx="3820">
                  <c:v>61.032789810233503</c:v>
                </c:pt>
                <c:pt idx="3821">
                  <c:v>60.982452043974099</c:v>
                </c:pt>
                <c:pt idx="3822">
                  <c:v>60.932133128450815</c:v>
                </c:pt>
                <c:pt idx="3823">
                  <c:v>60.881833064895247</c:v>
                </c:pt>
                <c:pt idx="3824">
                  <c:v>60.831551854539782</c:v>
                </c:pt>
                <c:pt idx="3825">
                  <c:v>60.781289498617056</c:v>
                </c:pt>
                <c:pt idx="3826">
                  <c:v>60.731045998360806</c:v>
                </c:pt>
                <c:pt idx="3827">
                  <c:v>60.68082135500503</c:v>
                </c:pt>
                <c:pt idx="3828">
                  <c:v>60.630615569784823</c:v>
                </c:pt>
                <c:pt idx="3829">
                  <c:v>60.58042864393542</c:v>
                </c:pt>
                <c:pt idx="3830">
                  <c:v>60.530260578693216</c:v>
                </c:pt>
                <c:pt idx="3831">
                  <c:v>60.480111375295046</c:v>
                </c:pt>
                <c:pt idx="3832">
                  <c:v>60.429981034978312</c:v>
                </c:pt>
                <c:pt idx="3833">
                  <c:v>60.37986955898139</c:v>
                </c:pt>
                <c:pt idx="3834">
                  <c:v>60.329776948543106</c:v>
                </c:pt>
                <c:pt idx="3835">
                  <c:v>60.279703204903065</c:v>
                </c:pt>
                <c:pt idx="3836">
                  <c:v>60.229648329301099</c:v>
                </c:pt>
                <c:pt idx="3837">
                  <c:v>60.179612322978542</c:v>
                </c:pt>
                <c:pt idx="3838">
                  <c:v>60.129595187176619</c:v>
                </c:pt>
                <c:pt idx="3839">
                  <c:v>60.0795969231378</c:v>
                </c:pt>
                <c:pt idx="3840">
                  <c:v>60.029617532104858</c:v>
                </c:pt>
                <c:pt idx="3841">
                  <c:v>59.979657015321543</c:v>
                </c:pt>
                <c:pt idx="3842">
                  <c:v>59.929715374032135</c:v>
                </c:pt>
                <c:pt idx="3843">
                  <c:v>59.879792609481399</c:v>
                </c:pt>
                <c:pt idx="3844">
                  <c:v>59.829888722915257</c:v>
                </c:pt>
                <c:pt idx="3845">
                  <c:v>59.780003715579888</c:v>
                </c:pt>
                <c:pt idx="3846">
                  <c:v>59.730137588722357</c:v>
                </c:pt>
                <c:pt idx="3847">
                  <c:v>59.680290343590507</c:v>
                </c:pt>
                <c:pt idx="3848">
                  <c:v>59.630461981432553</c:v>
                </c:pt>
                <c:pt idx="3849">
                  <c:v>59.580652503497781</c:v>
                </c:pt>
                <c:pt idx="3850">
                  <c:v>59.530861911035906</c:v>
                </c:pt>
                <c:pt idx="3851">
                  <c:v>59.481090205297541</c:v>
                </c:pt>
                <c:pt idx="3852">
                  <c:v>59.431337387533738</c:v>
                </c:pt>
                <c:pt idx="3853">
                  <c:v>59.381603458996295</c:v>
                </c:pt>
                <c:pt idx="3854">
                  <c:v>59.331888420938121</c:v>
                </c:pt>
                <c:pt idx="3855">
                  <c:v>59.282192274612207</c:v>
                </c:pt>
                <c:pt idx="3856">
                  <c:v>59.232515021272839</c:v>
                </c:pt>
                <c:pt idx="3857">
                  <c:v>59.182856662174459</c:v>
                </c:pt>
                <c:pt idx="3858">
                  <c:v>59.133217198572588</c:v>
                </c:pt>
                <c:pt idx="3859">
                  <c:v>59.08359663172358</c:v>
                </c:pt>
                <c:pt idx="3860">
                  <c:v>59.03399496288398</c:v>
                </c:pt>
                <c:pt idx="3861">
                  <c:v>58.9844121933114</c:v>
                </c:pt>
                <c:pt idx="3862">
                  <c:v>58.934848324264344</c:v>
                </c:pt>
                <c:pt idx="3863">
                  <c:v>58.885303357001249</c:v>
                </c:pt>
                <c:pt idx="3864">
                  <c:v>58.835777292782261</c:v>
                </c:pt>
                <c:pt idx="3865">
                  <c:v>58.786270132867571</c:v>
                </c:pt>
                <c:pt idx="3866">
                  <c:v>58.736781878518507</c:v>
                </c:pt>
                <c:pt idx="3867">
                  <c:v>58.687312530996735</c:v>
                </c:pt>
                <c:pt idx="3868">
                  <c:v>58.637862091564777</c:v>
                </c:pt>
                <c:pt idx="3869">
                  <c:v>58.58843056148595</c:v>
                </c:pt>
                <c:pt idx="3870">
                  <c:v>58.53901794202438</c:v>
                </c:pt>
                <c:pt idx="3871">
                  <c:v>58.489624234444754</c:v>
                </c:pt>
                <c:pt idx="3872">
                  <c:v>58.440249440012437</c:v>
                </c:pt>
                <c:pt idx="3873">
                  <c:v>58.390893559993849</c:v>
                </c:pt>
                <c:pt idx="3874">
                  <c:v>58.341556595655653</c:v>
                </c:pt>
                <c:pt idx="3875">
                  <c:v>58.292238548265921</c:v>
                </c:pt>
                <c:pt idx="3876">
                  <c:v>58.242939419092401</c:v>
                </c:pt>
                <c:pt idx="3877">
                  <c:v>58.193659209404707</c:v>
                </c:pt>
                <c:pt idx="3878">
                  <c:v>58.144397920472557</c:v>
                </c:pt>
                <c:pt idx="3879">
                  <c:v>58.095155553566599</c:v>
                </c:pt>
                <c:pt idx="3880">
                  <c:v>58.045932109958137</c:v>
                </c:pt>
                <c:pt idx="3881">
                  <c:v>57.996727590919306</c:v>
                </c:pt>
                <c:pt idx="3882">
                  <c:v>57.947541997722844</c:v>
                </c:pt>
                <c:pt idx="3883">
                  <c:v>57.898375331642399</c:v>
                </c:pt>
                <c:pt idx="3884">
                  <c:v>57.849227593952193</c:v>
                </c:pt>
                <c:pt idx="3885">
                  <c:v>57.800098785927553</c:v>
                </c:pt>
                <c:pt idx="3886">
                  <c:v>57.750988908843851</c:v>
                </c:pt>
                <c:pt idx="3887">
                  <c:v>57.70189796397807</c:v>
                </c:pt>
                <c:pt idx="3888">
                  <c:v>57.652825952607145</c:v>
                </c:pt>
                <c:pt idx="3889">
                  <c:v>57.60377287600933</c:v>
                </c:pt>
                <c:pt idx="3890">
                  <c:v>57.554738735463616</c:v>
                </c:pt>
                <c:pt idx="3891">
                  <c:v>57.505723532249249</c:v>
                </c:pt>
                <c:pt idx="3892">
                  <c:v>57.456727267646826</c:v>
                </c:pt>
                <c:pt idx="3893">
                  <c:v>57.407749942937237</c:v>
                </c:pt>
                <c:pt idx="3894">
                  <c:v>57.358791559402597</c:v>
                </c:pt>
                <c:pt idx="3895">
                  <c:v>57.309852118325303</c:v>
                </c:pt>
                <c:pt idx="3896">
                  <c:v>57.26093162098887</c:v>
                </c:pt>
                <c:pt idx="3897">
                  <c:v>57.212030068677343</c:v>
                </c:pt>
                <c:pt idx="3898">
                  <c:v>57.16314746267556</c:v>
                </c:pt>
                <c:pt idx="3899">
                  <c:v>57.114283804269569</c:v>
                </c:pt>
                <c:pt idx="3900">
                  <c:v>57.065439094745443</c:v>
                </c:pt>
                <c:pt idx="3901">
                  <c:v>57.016613335390616</c:v>
                </c:pt>
                <c:pt idx="3902">
                  <c:v>56.967806527493039</c:v>
                </c:pt>
                <c:pt idx="3903">
                  <c:v>56.919018672341444</c:v>
                </c:pt>
                <c:pt idx="3904">
                  <c:v>56.870249771225289</c:v>
                </c:pt>
                <c:pt idx="3905">
                  <c:v>56.821499825435232</c:v>
                </c:pt>
                <c:pt idx="3906">
                  <c:v>56.77276883626206</c:v>
                </c:pt>
                <c:pt idx="3907">
                  <c:v>56.724056804997829</c:v>
                </c:pt>
                <c:pt idx="3908">
                  <c:v>56.675363732935075</c:v>
                </c:pt>
                <c:pt idx="3909">
                  <c:v>56.62668962136739</c:v>
                </c:pt>
                <c:pt idx="3910">
                  <c:v>56.578034471588808</c:v>
                </c:pt>
                <c:pt idx="3911">
                  <c:v>56.52939828489481</c:v>
                </c:pt>
                <c:pt idx="3912">
                  <c:v>56.480781062580711</c:v>
                </c:pt>
                <c:pt idx="3913">
                  <c:v>56.432182805943455</c:v>
                </c:pt>
                <c:pt idx="3914">
                  <c:v>56.383603516280154</c:v>
                </c:pt>
                <c:pt idx="3915">
                  <c:v>56.335043194889238</c:v>
                </c:pt>
                <c:pt idx="3916">
                  <c:v>56.286501843069701</c:v>
                </c:pt>
                <c:pt idx="3917">
                  <c:v>56.237979462121189</c:v>
                </c:pt>
                <c:pt idx="3918">
                  <c:v>56.189476053344428</c:v>
                </c:pt>
                <c:pt idx="3919">
                  <c:v>56.140991618040623</c:v>
                </c:pt>
                <c:pt idx="3920">
                  <c:v>56.092526157512047</c:v>
                </c:pt>
                <c:pt idx="3921">
                  <c:v>56.044079673061781</c:v>
                </c:pt>
                <c:pt idx="3922">
                  <c:v>55.995652165993526</c:v>
                </c:pt>
                <c:pt idx="3923">
                  <c:v>55.947243637611891</c:v>
                </c:pt>
                <c:pt idx="3924">
                  <c:v>55.898854089222297</c:v>
                </c:pt>
                <c:pt idx="3925">
                  <c:v>55.850483522130894</c:v>
                </c:pt>
                <c:pt idx="3926">
                  <c:v>55.802131937644731</c:v>
                </c:pt>
                <c:pt idx="3927">
                  <c:v>55.753799337071655</c:v>
                </c:pt>
                <c:pt idx="3928">
                  <c:v>55.705485721720443</c:v>
                </c:pt>
                <c:pt idx="3929">
                  <c:v>55.657191092900398</c:v>
                </c:pt>
                <c:pt idx="3930">
                  <c:v>55.608915451921938</c:v>
                </c:pt>
                <c:pt idx="3931">
                  <c:v>55.560658800096057</c:v>
                </c:pt>
                <c:pt idx="3932">
                  <c:v>55.512421138734737</c:v>
                </c:pt>
                <c:pt idx="3933">
                  <c:v>55.464202469150614</c:v>
                </c:pt>
                <c:pt idx="3934">
                  <c:v>55.416002792657473</c:v>
                </c:pt>
                <c:pt idx="3935">
                  <c:v>55.367822110569527</c:v>
                </c:pt>
                <c:pt idx="3936">
                  <c:v>55.319660424202013</c:v>
                </c:pt>
                <c:pt idx="3937">
                  <c:v>55.271517734871061</c:v>
                </c:pt>
                <c:pt idx="3938">
                  <c:v>55.223394043893506</c:v>
                </c:pt>
                <c:pt idx="3939">
                  <c:v>55.175289352587129</c:v>
                </c:pt>
                <c:pt idx="3940">
                  <c:v>55.127203662270453</c:v>
                </c:pt>
                <c:pt idx="3941">
                  <c:v>55.07913697426266</c:v>
                </c:pt>
                <c:pt idx="3942">
                  <c:v>55.03108928988415</c:v>
                </c:pt>
                <c:pt idx="3943">
                  <c:v>54.983060610455993</c:v>
                </c:pt>
                <c:pt idx="3944">
                  <c:v>54.935050937299998</c:v>
                </c:pt>
                <c:pt idx="3945">
                  <c:v>54.887060271738889</c:v>
                </c:pt>
                <c:pt idx="3946">
                  <c:v>54.839088615096209</c:v>
                </c:pt>
                <c:pt idx="3947">
                  <c:v>54.791135968696658</c:v>
                </c:pt>
                <c:pt idx="3948">
                  <c:v>54.743202333865163</c:v>
                </c:pt>
                <c:pt idx="3949">
                  <c:v>54.695287711927961</c:v>
                </c:pt>
                <c:pt idx="3950">
                  <c:v>54.647392104212081</c:v>
                </c:pt>
                <c:pt idx="3951">
                  <c:v>54.599515512045308</c:v>
                </c:pt>
                <c:pt idx="3952">
                  <c:v>54.55165793675615</c:v>
                </c:pt>
                <c:pt idx="3953">
                  <c:v>54.503819379674376</c:v>
                </c:pt>
                <c:pt idx="3954">
                  <c:v>54.455999842130154</c:v>
                </c:pt>
                <c:pt idx="3955">
                  <c:v>54.408199325454866</c:v>
                </c:pt>
                <c:pt idx="3956">
                  <c:v>54.360417830980509</c:v>
                </c:pt>
                <c:pt idx="3957">
                  <c:v>54.312655360039969</c:v>
                </c:pt>
                <c:pt idx="3958">
                  <c:v>54.264911913967182</c:v>
                </c:pt>
                <c:pt idx="3959">
                  <c:v>54.217187494096642</c:v>
                </c:pt>
                <c:pt idx="3960">
                  <c:v>54.169482101764224</c:v>
                </c:pt>
                <c:pt idx="3961">
                  <c:v>54.121795738306105</c:v>
                </c:pt>
                <c:pt idx="3962">
                  <c:v>54.074128405059525</c:v>
                </c:pt>
                <c:pt idx="3963">
                  <c:v>54.026480103362694</c:v>
                </c:pt>
                <c:pt idx="3964">
                  <c:v>53.978850834554635</c:v>
                </c:pt>
                <c:pt idx="3965">
                  <c:v>53.931240599975347</c:v>
                </c:pt>
                <c:pt idx="3966">
                  <c:v>53.883649400965439</c:v>
                </c:pt>
                <c:pt idx="3967">
                  <c:v>53.83607723886665</c:v>
                </c:pt>
                <c:pt idx="3968">
                  <c:v>53.788524115021403</c:v>
                </c:pt>
                <c:pt idx="3969">
                  <c:v>53.740990030773162</c:v>
                </c:pt>
                <c:pt idx="3970">
                  <c:v>53.693474987466111</c:v>
                </c:pt>
                <c:pt idx="3971">
                  <c:v>53.645978986445478</c:v>
                </c:pt>
                <c:pt idx="3972">
                  <c:v>53.5985020290574</c:v>
                </c:pt>
                <c:pt idx="3973">
                  <c:v>53.551044116648633</c:v>
                </c:pt>
                <c:pt idx="3974">
                  <c:v>53.503605250567254</c:v>
                </c:pt>
                <c:pt idx="3975">
                  <c:v>53.45618543216176</c:v>
                </c:pt>
                <c:pt idx="3976">
                  <c:v>53.408784662781841</c:v>
                </c:pt>
                <c:pt idx="3977">
                  <c:v>53.361402943777989</c:v>
                </c:pt>
                <c:pt idx="3978">
                  <c:v>53.31404027650153</c:v>
                </c:pt>
                <c:pt idx="3979">
                  <c:v>53.26669666230498</c:v>
                </c:pt>
                <c:pt idx="3980">
                  <c:v>53.21937210254135</c:v>
                </c:pt>
                <c:pt idx="3981">
                  <c:v>53.172066598564754</c:v>
                </c:pt>
                <c:pt idx="3982">
                  <c:v>53.124780151730072</c:v>
                </c:pt>
                <c:pt idx="3983">
                  <c:v>53.077512763393422</c:v>
                </c:pt>
                <c:pt idx="3984">
                  <c:v>53.030264434911366</c:v>
                </c:pt>
                <c:pt idx="3985">
                  <c:v>52.983035167641724</c:v>
                </c:pt>
                <c:pt idx="3986">
                  <c:v>52.935824962943222</c:v>
                </c:pt>
                <c:pt idx="3987">
                  <c:v>52.888633822175116</c:v>
                </c:pt>
                <c:pt idx="3988">
                  <c:v>52.841461746698016</c:v>
                </c:pt>
                <c:pt idx="3989">
                  <c:v>52.794308737873287</c:v>
                </c:pt>
                <c:pt idx="3990">
                  <c:v>52.747174797062932</c:v>
                </c:pt>
                <c:pt idx="3991">
                  <c:v>52.700059925630455</c:v>
                </c:pt>
                <c:pt idx="3992">
                  <c:v>52.652964124939849</c:v>
                </c:pt>
                <c:pt idx="3993">
                  <c:v>52.605887396356074</c:v>
                </c:pt>
                <c:pt idx="3994">
                  <c:v>52.558829741245049</c:v>
                </c:pt>
                <c:pt idx="3995">
                  <c:v>52.51179116097363</c:v>
                </c:pt>
                <c:pt idx="3996">
                  <c:v>52.464771656909697</c:v>
                </c:pt>
                <c:pt idx="3997">
                  <c:v>52.417771230422026</c:v>
                </c:pt>
                <c:pt idx="3998">
                  <c:v>52.370789882879933</c:v>
                </c:pt>
                <c:pt idx="3999">
                  <c:v>52.323827615654288</c:v>
                </c:pt>
                <c:pt idx="4000">
                  <c:v>52.276884430116503</c:v>
                </c:pt>
                <c:pt idx="4001">
                  <c:v>52.229960327638935</c:v>
                </c:pt>
                <c:pt idx="4002">
                  <c:v>52.183055309595098</c:v>
                </c:pt>
                <c:pt idx="4003">
                  <c:v>52.136169377359067</c:v>
                </c:pt>
                <c:pt idx="4004">
                  <c:v>52.089302532306249</c:v>
                </c:pt>
                <c:pt idx="4005">
                  <c:v>52.042454775812864</c:v>
                </c:pt>
                <c:pt idx="4006">
                  <c:v>51.995626109255802</c:v>
                </c:pt>
                <c:pt idx="4007">
                  <c:v>51.94881653401341</c:v>
                </c:pt>
                <c:pt idx="4008">
                  <c:v>51.902026051464453</c:v>
                </c:pt>
                <c:pt idx="4009">
                  <c:v>51.855254662989125</c:v>
                </c:pt>
                <c:pt idx="4010">
                  <c:v>51.808502369968103</c:v>
                </c:pt>
                <c:pt idx="4011">
                  <c:v>51.76176917378335</c:v>
                </c:pt>
                <c:pt idx="4012">
                  <c:v>51.715055075817702</c:v>
                </c:pt>
                <c:pt idx="4013">
                  <c:v>51.668360077454913</c:v>
                </c:pt>
                <c:pt idx="4014">
                  <c:v>51.621684180079505</c:v>
                </c:pt>
                <c:pt idx="4015">
                  <c:v>51.575027385077476</c:v>
                </c:pt>
                <c:pt idx="4016">
                  <c:v>51.528389693835273</c:v>
                </c:pt>
                <c:pt idx="4017">
                  <c:v>51.481771107740478</c:v>
                </c:pt>
                <c:pt idx="4018">
                  <c:v>51.435171628181656</c:v>
                </c:pt>
                <c:pt idx="4019">
                  <c:v>51.388591256548466</c:v>
                </c:pt>
                <c:pt idx="4020">
                  <c:v>51.342029994231098</c:v>
                </c:pt>
                <c:pt idx="4021">
                  <c:v>51.295487842621363</c:v>
                </c:pt>
                <c:pt idx="4022">
                  <c:v>51.248964803111448</c:v>
                </c:pt>
                <c:pt idx="4023">
                  <c:v>51.202460877094722</c:v>
                </c:pt>
                <c:pt idx="4024">
                  <c:v>51.155976065965653</c:v>
                </c:pt>
                <c:pt idx="4025">
                  <c:v>51.109510371119484</c:v>
                </c:pt>
                <c:pt idx="4026">
                  <c:v>51.063063793952601</c:v>
                </c:pt>
                <c:pt idx="4027">
                  <c:v>51.016636335862231</c:v>
                </c:pt>
                <c:pt idx="4028">
                  <c:v>50.970227998246557</c:v>
                </c:pt>
                <c:pt idx="4029">
                  <c:v>50.923838782505079</c:v>
                </c:pt>
                <c:pt idx="4030">
                  <c:v>50.877468690037794</c:v>
                </c:pt>
                <c:pt idx="4031">
                  <c:v>50.831117722246113</c:v>
                </c:pt>
                <c:pt idx="4032">
                  <c:v>50.784785880532127</c:v>
                </c:pt>
                <c:pt idx="4033">
                  <c:v>50.738473166298952</c:v>
                </c:pt>
                <c:pt idx="4034">
                  <c:v>50.692179580950857</c:v>
                </c:pt>
                <c:pt idx="4035">
                  <c:v>50.645905125892853</c:v>
                </c:pt>
                <c:pt idx="4036">
                  <c:v>50.599649802531417</c:v>
                </c:pt>
                <c:pt idx="4037">
                  <c:v>50.553413612273623</c:v>
                </c:pt>
                <c:pt idx="4038">
                  <c:v>50.507196556527497</c:v>
                </c:pt>
                <c:pt idx="4039">
                  <c:v>50.460998636702243</c:v>
                </c:pt>
                <c:pt idx="4040">
                  <c:v>50.414819854208005</c:v>
                </c:pt>
                <c:pt idx="4041">
                  <c:v>50.368660210455808</c:v>
                </c:pt>
                <c:pt idx="4042">
                  <c:v>50.322519706858039</c:v>
                </c:pt>
                <c:pt idx="4043">
                  <c:v>50.276398344827797</c:v>
                </c:pt>
                <c:pt idx="4044">
                  <c:v>50.230296125779205</c:v>
                </c:pt>
                <c:pt idx="4045">
                  <c:v>50.184213051127465</c:v>
                </c:pt>
                <c:pt idx="4046">
                  <c:v>50.138149122288894</c:v>
                </c:pt>
                <c:pt idx="4047">
                  <c:v>50.092104340680415</c:v>
                </c:pt>
                <c:pt idx="4048">
                  <c:v>50.04607870772054</c:v>
                </c:pt>
                <c:pt idx="4049">
                  <c:v>50.00007222482828</c:v>
                </c:pt>
                <c:pt idx="4050">
                  <c:v>49.954084893424053</c:v>
                </c:pt>
                <c:pt idx="4051">
                  <c:v>49.908116714928966</c:v>
                </c:pt>
                <c:pt idx="4052">
                  <c:v>49.862167690765375</c:v>
                </c:pt>
                <c:pt idx="4053">
                  <c:v>49.81623782235657</c:v>
                </c:pt>
                <c:pt idx="4054">
                  <c:v>49.770327111127017</c:v>
                </c:pt>
                <c:pt idx="4055">
                  <c:v>49.724435558502023</c:v>
                </c:pt>
                <c:pt idx="4056">
                  <c:v>49.678563165907917</c:v>
                </c:pt>
                <c:pt idx="4057">
                  <c:v>49.632709934772045</c:v>
                </c:pt>
                <c:pt idx="4058">
                  <c:v>49.586875866523137</c:v>
                </c:pt>
                <c:pt idx="4059">
                  <c:v>49.541060962590549</c:v>
                </c:pt>
                <c:pt idx="4060">
                  <c:v>49.495265224404768</c:v>
                </c:pt>
                <c:pt idx="4061">
                  <c:v>49.449488653397431</c:v>
                </c:pt>
                <c:pt idx="4062">
                  <c:v>49.403731251000977</c:v>
                </c:pt>
                <c:pt idx="4063">
                  <c:v>49.357993018649033</c:v>
                </c:pt>
                <c:pt idx="4064">
                  <c:v>49.31227395777659</c:v>
                </c:pt>
                <c:pt idx="4065">
                  <c:v>49.266574069819228</c:v>
                </c:pt>
                <c:pt idx="4066">
                  <c:v>49.220893356213708</c:v>
                </c:pt>
                <c:pt idx="4067">
                  <c:v>49.175231818397549</c:v>
                </c:pt>
                <c:pt idx="4068">
                  <c:v>49.129589457810191</c:v>
                </c:pt>
                <c:pt idx="4069">
                  <c:v>49.083966275891093</c:v>
                </c:pt>
                <c:pt idx="4070">
                  <c:v>49.038362274081528</c:v>
                </c:pt>
                <c:pt idx="4071">
                  <c:v>48.992777453823344</c:v>
                </c:pt>
                <c:pt idx="4072">
                  <c:v>48.94721181655985</c:v>
                </c:pt>
                <c:pt idx="4073">
                  <c:v>48.901665363734985</c:v>
                </c:pt>
                <c:pt idx="4074">
                  <c:v>48.856138096793977</c:v>
                </c:pt>
                <c:pt idx="4075">
                  <c:v>48.81063001718325</c:v>
                </c:pt>
                <c:pt idx="4076">
                  <c:v>48.765141126349938</c:v>
                </c:pt>
                <c:pt idx="4077">
                  <c:v>48.719671425742639</c:v>
                </c:pt>
                <c:pt idx="4078">
                  <c:v>48.674220916810732</c:v>
                </c:pt>
                <c:pt idx="4079">
                  <c:v>48.628789601004655</c:v>
                </c:pt>
                <c:pt idx="4080">
                  <c:v>48.583377479776274</c:v>
                </c:pt>
                <c:pt idx="4081">
                  <c:v>48.537984554577911</c:v>
                </c:pt>
                <c:pt idx="4082">
                  <c:v>48.492610826863604</c:v>
                </c:pt>
                <c:pt idx="4083">
                  <c:v>48.447256298088227</c:v>
                </c:pt>
                <c:pt idx="4084">
                  <c:v>48.401920969707518</c:v>
                </c:pt>
                <c:pt idx="4085">
                  <c:v>48.356604843178445</c:v>
                </c:pt>
                <c:pt idx="4086">
                  <c:v>48.311307919959397</c:v>
                </c:pt>
                <c:pt idx="4087">
                  <c:v>48.266030201509246</c:v>
                </c:pt>
                <c:pt idx="4088">
                  <c:v>48.220771689288306</c:v>
                </c:pt>
                <c:pt idx="4089">
                  <c:v>48.175532384757915</c:v>
                </c:pt>
                <c:pt idx="4090">
                  <c:v>48.130312289380583</c:v>
                </c:pt>
                <c:pt idx="4091">
                  <c:v>48.085111404619738</c:v>
                </c:pt>
                <c:pt idx="4092">
                  <c:v>48.039929731940049</c:v>
                </c:pt>
                <c:pt idx="4093">
                  <c:v>47.994767272807159</c:v>
                </c:pt>
                <c:pt idx="4094">
                  <c:v>47.949624028687872</c:v>
                </c:pt>
                <c:pt idx="4095">
                  <c:v>47.904500001050103</c:v>
                </c:pt>
                <c:pt idx="4096">
                  <c:v>47.859395191362914</c:v>
                </c:pt>
                <c:pt idx="4097">
                  <c:v>47.814309601096433</c:v>
                </c:pt>
                <c:pt idx="4098">
                  <c:v>47.769243231721767</c:v>
                </c:pt>
                <c:pt idx="4099">
                  <c:v>47.724196084711203</c:v>
                </c:pt>
                <c:pt idx="4100">
                  <c:v>47.6791681615382</c:v>
                </c:pt>
                <c:pt idx="4101">
                  <c:v>47.634159463677449</c:v>
                </c:pt>
                <c:pt idx="4102">
                  <c:v>47.589169992604575</c:v>
                </c:pt>
                <c:pt idx="4103">
                  <c:v>47.544199749796171</c:v>
                </c:pt>
                <c:pt idx="4104">
                  <c:v>47.499248736730117</c:v>
                </c:pt>
                <c:pt idx="4105">
                  <c:v>47.454316954885542</c:v>
                </c:pt>
                <c:pt idx="4106">
                  <c:v>47.409404405742436</c:v>
                </c:pt>
                <c:pt idx="4107">
                  <c:v>47.364511090782166</c:v>
                </c:pt>
                <c:pt idx="4108">
                  <c:v>47.319637011487018</c:v>
                </c:pt>
                <c:pt idx="4109">
                  <c:v>47.274782169340469</c:v>
                </c:pt>
                <c:pt idx="4110">
                  <c:v>47.229946565827156</c:v>
                </c:pt>
                <c:pt idx="4111">
                  <c:v>47.185130202432966</c:v>
                </c:pt>
                <c:pt idx="4112">
                  <c:v>47.140333080644375</c:v>
                </c:pt>
                <c:pt idx="4113">
                  <c:v>47.095555201949658</c:v>
                </c:pt>
                <c:pt idx="4114">
                  <c:v>47.050796567837942</c:v>
                </c:pt>
                <c:pt idx="4115">
                  <c:v>47.00605717979942</c:v>
                </c:pt>
                <c:pt idx="4116">
                  <c:v>46.961337039325777</c:v>
                </c:pt>
                <c:pt idx="4117">
                  <c:v>46.916636147909173</c:v>
                </c:pt>
                <c:pt idx="4118">
                  <c:v>46.871954507043462</c:v>
                </c:pt>
                <c:pt idx="4119">
                  <c:v>46.82729211822361</c:v>
                </c:pt>
                <c:pt idx="4120">
                  <c:v>46.782648982945553</c:v>
                </c:pt>
                <c:pt idx="4121">
                  <c:v>46.73802510270616</c:v>
                </c:pt>
                <c:pt idx="4122">
                  <c:v>46.693420479004082</c:v>
                </c:pt>
                <c:pt idx="4123">
                  <c:v>46.64883511333835</c:v>
                </c:pt>
                <c:pt idx="4124">
                  <c:v>46.604269007209773</c:v>
                </c:pt>
                <c:pt idx="4125">
                  <c:v>46.559722162120288</c:v>
                </c:pt>
                <c:pt idx="4126">
                  <c:v>46.51519457957248</c:v>
                </c:pt>
                <c:pt idx="4127">
                  <c:v>46.470686261070618</c:v>
                </c:pt>
                <c:pt idx="4128">
                  <c:v>46.426197208119667</c:v>
                </c:pt>
                <c:pt idx="4129">
                  <c:v>46.381727422226263</c:v>
                </c:pt>
                <c:pt idx="4130">
                  <c:v>46.337276904897749</c:v>
                </c:pt>
                <c:pt idx="4131">
                  <c:v>46.292845657642992</c:v>
                </c:pt>
                <c:pt idx="4132">
                  <c:v>46.248433681971804</c:v>
                </c:pt>
                <c:pt idx="4133">
                  <c:v>46.204040979395295</c:v>
                </c:pt>
                <c:pt idx="4134">
                  <c:v>46.159667551425557</c:v>
                </c:pt>
                <c:pt idx="4135">
                  <c:v>46.11531339957606</c:v>
                </c:pt>
                <c:pt idx="4136">
                  <c:v>46.07097852536134</c:v>
                </c:pt>
                <c:pt idx="4137">
                  <c:v>46.026662930297327</c:v>
                </c:pt>
                <c:pt idx="4138">
                  <c:v>45.982366615900609</c:v>
                </c:pt>
                <c:pt idx="4139">
                  <c:v>45.938089583689575</c:v>
                </c:pt>
                <c:pt idx="4140">
                  <c:v>45.893831835183555</c:v>
                </c:pt>
                <c:pt idx="4141">
                  <c:v>45.84959337190287</c:v>
                </c:pt>
                <c:pt idx="4142">
                  <c:v>45.805374195369311</c:v>
                </c:pt>
                <c:pt idx="4143">
                  <c:v>45.761174307105655</c:v>
                </c:pt>
                <c:pt idx="4144">
                  <c:v>45.716993708635933</c:v>
                </c:pt>
                <c:pt idx="4145">
                  <c:v>45.67283240148538</c:v>
                </c:pt>
                <c:pt idx="4146">
                  <c:v>45.628690387180718</c:v>
                </c:pt>
                <c:pt idx="4147">
                  <c:v>45.584567667249232</c:v>
                </c:pt>
                <c:pt idx="4148">
                  <c:v>45.540464243219894</c:v>
                </c:pt>
                <c:pt idx="4149">
                  <c:v>45.496380116622788</c:v>
                </c:pt>
                <c:pt idx="4150">
                  <c:v>45.452315288989112</c:v>
                </c:pt>
                <c:pt idx="4151">
                  <c:v>45.408269761851216</c:v>
                </c:pt>
                <c:pt idx="4152">
                  <c:v>45.364243536742819</c:v>
                </c:pt>
                <c:pt idx="4153">
                  <c:v>45.320236615198951</c:v>
                </c:pt>
                <c:pt idx="4154">
                  <c:v>45.276248998755484</c:v>
                </c:pt>
                <c:pt idx="4155">
                  <c:v>45.232280688949913</c:v>
                </c:pt>
                <c:pt idx="4156">
                  <c:v>45.188331687320392</c:v>
                </c:pt>
                <c:pt idx="4157">
                  <c:v>45.144401995407115</c:v>
                </c:pt>
                <c:pt idx="4158">
                  <c:v>45.100491614750752</c:v>
                </c:pt>
                <c:pt idx="4159">
                  <c:v>45.056600546893314</c:v>
                </c:pt>
                <c:pt idx="4160">
                  <c:v>45.012728793378528</c:v>
                </c:pt>
                <c:pt idx="4161">
                  <c:v>44.968876355750751</c:v>
                </c:pt>
                <c:pt idx="4162">
                  <c:v>44.925043235555968</c:v>
                </c:pt>
                <c:pt idx="4163">
                  <c:v>44.881229434341023</c:v>
                </c:pt>
                <c:pt idx="4164">
                  <c:v>44.837434953654558</c:v>
                </c:pt>
                <c:pt idx="4165">
                  <c:v>44.793659795045812</c:v>
                </c:pt>
                <c:pt idx="4166">
                  <c:v>44.749903960065687</c:v>
                </c:pt>
                <c:pt idx="4167">
                  <c:v>44.706167450266193</c:v>
                </c:pt>
                <c:pt idx="4168">
                  <c:v>44.66245026720037</c:v>
                </c:pt>
                <c:pt idx="4169">
                  <c:v>44.618752412423135</c:v>
                </c:pt>
                <c:pt idx="4170">
                  <c:v>44.5750738874898</c:v>
                </c:pt>
                <c:pt idx="4171">
                  <c:v>44.531414693957281</c:v>
                </c:pt>
                <c:pt idx="4172">
                  <c:v>44.487774833384201</c:v>
                </c:pt>
                <c:pt idx="4173">
                  <c:v>44.444154307329818</c:v>
                </c:pt>
                <c:pt idx="4174">
                  <c:v>44.400553117354718</c:v>
                </c:pt>
                <c:pt idx="4175">
                  <c:v>44.356971265020995</c:v>
                </c:pt>
                <c:pt idx="4176">
                  <c:v>44.31340875189197</c:v>
                </c:pt>
                <c:pt idx="4177">
                  <c:v>44.269865579531938</c:v>
                </c:pt>
                <c:pt idx="4178">
                  <c:v>44.226341749506737</c:v>
                </c:pt>
                <c:pt idx="4179">
                  <c:v>44.182837263383242</c:v>
                </c:pt>
                <c:pt idx="4180">
                  <c:v>44.139352122729875</c:v>
                </c:pt>
                <c:pt idx="4181">
                  <c:v>44.095886329116126</c:v>
                </c:pt>
                <c:pt idx="4182">
                  <c:v>44.0524398841128</c:v>
                </c:pt>
                <c:pt idx="4183">
                  <c:v>44.009012789291994</c:v>
                </c:pt>
                <c:pt idx="4184">
                  <c:v>43.965605046226813</c:v>
                </c:pt>
                <c:pt idx="4185">
                  <c:v>43.922216656492076</c:v>
                </c:pt>
                <c:pt idx="4186">
                  <c:v>43.87884762166366</c:v>
                </c:pt>
                <c:pt idx="4187">
                  <c:v>43.835497943318728</c:v>
                </c:pt>
                <c:pt idx="4188">
                  <c:v>43.792167623035539</c:v>
                </c:pt>
                <c:pt idx="4189">
                  <c:v>43.748856662394012</c:v>
                </c:pt>
                <c:pt idx="4190">
                  <c:v>43.705565062975111</c:v>
                </c:pt>
                <c:pt idx="4191">
                  <c:v>43.662292826361124</c:v>
                </c:pt>
                <c:pt idx="4192">
                  <c:v>43.619039954135417</c:v>
                </c:pt>
                <c:pt idx="4193">
                  <c:v>43.57580644788316</c:v>
                </c:pt>
                <c:pt idx="4194">
                  <c:v>43.532592309190321</c:v>
                </c:pt>
                <c:pt idx="4195">
                  <c:v>43.489397539644393</c:v>
                </c:pt>
                <c:pt idx="4196">
                  <c:v>43.446222140834273</c:v>
                </c:pt>
                <c:pt idx="4197">
                  <c:v>43.40306611434977</c:v>
                </c:pt>
                <c:pt idx="4198">
                  <c:v>43.359929461782237</c:v>
                </c:pt>
                <c:pt idx="4199">
                  <c:v>43.316812184724476</c:v>
                </c:pt>
                <c:pt idx="4200">
                  <c:v>43.27371428477035</c:v>
                </c:pt>
                <c:pt idx="4201">
                  <c:v>43.230635763515117</c:v>
                </c:pt>
                <c:pt idx="4202">
                  <c:v>43.187576622555135</c:v>
                </c:pt>
                <c:pt idx="4203">
                  <c:v>43.144536863488781</c:v>
                </c:pt>
                <c:pt idx="4204">
                  <c:v>43.101516487914679</c:v>
                </c:pt>
                <c:pt idx="4205">
                  <c:v>43.058515497433575</c:v>
                </c:pt>
                <c:pt idx="4206">
                  <c:v>43.015533893647323</c:v>
                </c:pt>
                <c:pt idx="4207">
                  <c:v>42.972571678159007</c:v>
                </c:pt>
                <c:pt idx="4208">
                  <c:v>42.929628852573053</c:v>
                </c:pt>
                <c:pt idx="4209">
                  <c:v>42.886705418495126</c:v>
                </c:pt>
                <c:pt idx="4210">
                  <c:v>42.843801377532586</c:v>
                </c:pt>
                <c:pt idx="4211">
                  <c:v>42.800916731293732</c:v>
                </c:pt>
                <c:pt idx="4212">
                  <c:v>42.758051481388172</c:v>
                </c:pt>
                <c:pt idx="4213">
                  <c:v>42.715205629427089</c:v>
                </c:pt>
                <c:pt idx="4214">
                  <c:v>42.672379177022897</c:v>
                </c:pt>
                <c:pt idx="4215">
                  <c:v>42.62957212578938</c:v>
                </c:pt>
                <c:pt idx="4216">
                  <c:v>42.586784477341482</c:v>
                </c:pt>
                <c:pt idx="4217">
                  <c:v>42.544016233295743</c:v>
                </c:pt>
                <c:pt idx="4218">
                  <c:v>42.501267395270013</c:v>
                </c:pt>
                <c:pt idx="4219">
                  <c:v>42.458537964883249</c:v>
                </c:pt>
                <c:pt idx="4220">
                  <c:v>42.415827943755801</c:v>
                </c:pt>
                <c:pt idx="4221">
                  <c:v>42.373137333509767</c:v>
                </c:pt>
                <c:pt idx="4222">
                  <c:v>42.330466135768049</c:v>
                </c:pt>
                <c:pt idx="4223">
                  <c:v>42.287814352155237</c:v>
                </c:pt>
                <c:pt idx="4224">
                  <c:v>42.245181984297176</c:v>
                </c:pt>
                <c:pt idx="4225">
                  <c:v>42.202569033821312</c:v>
                </c:pt>
                <c:pt idx="4226">
                  <c:v>42.159975502355735</c:v>
                </c:pt>
                <c:pt idx="4227">
                  <c:v>42.11740139153067</c:v>
                </c:pt>
                <c:pt idx="4228">
                  <c:v>42.074846702977304</c:v>
                </c:pt>
                <c:pt idx="4229">
                  <c:v>42.032311438328463</c:v>
                </c:pt>
                <c:pt idx="4230">
                  <c:v>41.989795599218091</c:v>
                </c:pt>
                <c:pt idx="4231">
                  <c:v>41.947299187281416</c:v>
                </c:pt>
                <c:pt idx="4232">
                  <c:v>41.90482220415538</c:v>
                </c:pt>
                <c:pt idx="4233">
                  <c:v>41.862364651477996</c:v>
                </c:pt>
                <c:pt idx="4234">
                  <c:v>41.819926530888722</c:v>
                </c:pt>
                <c:pt idx="4235">
                  <c:v>41.777507844028662</c:v>
                </c:pt>
                <c:pt idx="4236">
                  <c:v>41.735108592539817</c:v>
                </c:pt>
                <c:pt idx="4237">
                  <c:v>41.692728778066112</c:v>
                </c:pt>
                <c:pt idx="4238">
                  <c:v>41.650368402252234</c:v>
                </c:pt>
                <c:pt idx="4239">
                  <c:v>41.608027466744936</c:v>
                </c:pt>
                <c:pt idx="4240">
                  <c:v>41.565705973191839</c:v>
                </c:pt>
                <c:pt idx="4241">
                  <c:v>41.523403923242086</c:v>
                </c:pt>
                <c:pt idx="4242">
                  <c:v>41.481121318546393</c:v>
                </c:pt>
                <c:pt idx="4243">
                  <c:v>41.438858160756574</c:v>
                </c:pt>
                <c:pt idx="4244">
                  <c:v>41.39661445152614</c:v>
                </c:pt>
                <c:pt idx="4245">
                  <c:v>41.354390192509868</c:v>
                </c:pt>
                <c:pt idx="4246">
                  <c:v>41.312185385363641</c:v>
                </c:pt>
                <c:pt idx="4247">
                  <c:v>41.270000031745376</c:v>
                </c:pt>
                <c:pt idx="4248">
                  <c:v>41.227834133313877</c:v>
                </c:pt>
                <c:pt idx="4249">
                  <c:v>41.185687691729576</c:v>
                </c:pt>
                <c:pt idx="4250">
                  <c:v>41.143560708654427</c:v>
                </c:pt>
                <c:pt idx="4251">
                  <c:v>41.101453185751375</c:v>
                </c:pt>
                <c:pt idx="4252">
                  <c:v>41.059365124685137</c:v>
                </c:pt>
                <c:pt idx="4253">
                  <c:v>41.017296527121736</c:v>
                </c:pt>
                <c:pt idx="4254">
                  <c:v>40.975247394728562</c:v>
                </c:pt>
                <c:pt idx="4255">
                  <c:v>40.933217729174714</c:v>
                </c:pt>
                <c:pt idx="4256">
                  <c:v>40.891207532130174</c:v>
                </c:pt>
                <c:pt idx="4257">
                  <c:v>40.849216805266899</c:v>
                </c:pt>
                <c:pt idx="4258">
                  <c:v>40.807245550257839</c:v>
                </c:pt>
                <c:pt idx="4259">
                  <c:v>40.765293768777845</c:v>
                </c:pt>
                <c:pt idx="4260">
                  <c:v>40.723361462502737</c:v>
                </c:pt>
                <c:pt idx="4261">
                  <c:v>40.681448633109937</c:v>
                </c:pt>
                <c:pt idx="4262">
                  <c:v>40.639555282278486</c:v>
                </c:pt>
                <c:pt idx="4263">
                  <c:v>40.597681411688356</c:v>
                </c:pt>
                <c:pt idx="4264">
                  <c:v>40.555827023021656</c:v>
                </c:pt>
                <c:pt idx="4265">
                  <c:v>40.513992117961379</c:v>
                </c:pt>
                <c:pt idx="4266">
                  <c:v>40.472176698192129</c:v>
                </c:pt>
                <c:pt idx="4267">
                  <c:v>40.430380765400116</c:v>
                </c:pt>
                <c:pt idx="4268">
                  <c:v>40.38860432127278</c:v>
                </c:pt>
                <c:pt idx="4269">
                  <c:v>40.346847367499258</c:v>
                </c:pt>
                <c:pt idx="4270">
                  <c:v>40.305109905769939</c:v>
                </c:pt>
                <c:pt idx="4271">
                  <c:v>40.263391937776532</c:v>
                </c:pt>
                <c:pt idx="4272">
                  <c:v>40.22169346521256</c:v>
                </c:pt>
                <c:pt idx="4273">
                  <c:v>40.180014489772638</c:v>
                </c:pt>
                <c:pt idx="4274">
                  <c:v>40.138355013153394</c:v>
                </c:pt>
                <c:pt idx="4275">
                  <c:v>40.096715037052263</c:v>
                </c:pt>
                <c:pt idx="4276">
                  <c:v>40.055094563168424</c:v>
                </c:pt>
                <c:pt idx="4277">
                  <c:v>40.013493593202703</c:v>
                </c:pt>
                <c:pt idx="4278">
                  <c:v>39.971912128857305</c:v>
                </c:pt>
                <c:pt idx="4279">
                  <c:v>39.930350171835642</c:v>
                </c:pt>
                <c:pt idx="4280">
                  <c:v>39.888807723842923</c:v>
                </c:pt>
                <c:pt idx="4281">
                  <c:v>39.847284786585639</c:v>
                </c:pt>
                <c:pt idx="4282">
                  <c:v>39.805781361772048</c:v>
                </c:pt>
                <c:pt idx="4283">
                  <c:v>39.764297451111347</c:v>
                </c:pt>
                <c:pt idx="4284">
                  <c:v>39.722833056314698</c:v>
                </c:pt>
                <c:pt idx="4285">
                  <c:v>39.681388179094704</c:v>
                </c:pt>
                <c:pt idx="4286">
                  <c:v>39.639962821165348</c:v>
                </c:pt>
                <c:pt idx="4287">
                  <c:v>39.598556984241789</c:v>
                </c:pt>
                <c:pt idx="4288">
                  <c:v>39.55717067004143</c:v>
                </c:pt>
                <c:pt idx="4289">
                  <c:v>39.515803880282519</c:v>
                </c:pt>
                <c:pt idx="4290">
                  <c:v>39.474456616685295</c:v>
                </c:pt>
                <c:pt idx="4291">
                  <c:v>39.433128880970813</c:v>
                </c:pt>
                <c:pt idx="4292">
                  <c:v>39.391820674862274</c:v>
                </c:pt>
                <c:pt idx="4293">
                  <c:v>39.350532000084058</c:v>
                </c:pt>
                <c:pt idx="4294">
                  <c:v>39.309262858362253</c:v>
                </c:pt>
                <c:pt idx="4295">
                  <c:v>39.268013251424186</c:v>
                </c:pt>
                <c:pt idx="4296">
                  <c:v>39.226783180999128</c:v>
                </c:pt>
                <c:pt idx="4297">
                  <c:v>39.185572648817413</c:v>
                </c:pt>
                <c:pt idx="4298">
                  <c:v>39.144381656611053</c:v>
                </c:pt>
                <c:pt idx="4299">
                  <c:v>39.103210206113602</c:v>
                </c:pt>
                <c:pt idx="4300">
                  <c:v>39.062058299060205</c:v>
                </c:pt>
                <c:pt idx="4301">
                  <c:v>39.020925937187378</c:v>
                </c:pt>
                <c:pt idx="4302">
                  <c:v>38.979813122233331</c:v>
                </c:pt>
                <c:pt idx="4303">
                  <c:v>38.938719855937677</c:v>
                </c:pt>
                <c:pt idx="4304">
                  <c:v>38.897646140041552</c:v>
                </c:pt>
                <c:pt idx="4305">
                  <c:v>38.856591976287795</c:v>
                </c:pt>
                <c:pt idx="4306">
                  <c:v>38.815557366420592</c:v>
                </c:pt>
                <c:pt idx="4307">
                  <c:v>38.774542312185773</c:v>
                </c:pt>
                <c:pt idx="4308">
                  <c:v>38.733546815330605</c:v>
                </c:pt>
                <c:pt idx="4309">
                  <c:v>38.692570877603835</c:v>
                </c:pt>
                <c:pt idx="4310">
                  <c:v>38.651614500755898</c:v>
                </c:pt>
                <c:pt idx="4311">
                  <c:v>38.610677686538907</c:v>
                </c:pt>
                <c:pt idx="4312">
                  <c:v>38.56976043670641</c:v>
                </c:pt>
                <c:pt idx="4313">
                  <c:v>38.528862753013236</c:v>
                </c:pt>
                <c:pt idx="4314">
                  <c:v>38.487984637216222</c:v>
                </c:pt>
                <c:pt idx="4315">
                  <c:v>38.44712609107318</c:v>
                </c:pt>
                <c:pt idx="4316">
                  <c:v>38.406287116344274</c:v>
                </c:pt>
                <c:pt idx="4317">
                  <c:v>38.365467714790491</c:v>
                </c:pt>
                <c:pt idx="4318">
                  <c:v>38.324667888174758</c:v>
                </c:pt>
                <c:pt idx="4319">
                  <c:v>38.283887638261483</c:v>
                </c:pt>
                <c:pt idx="4320">
                  <c:v>38.243126966816703</c:v>
                </c:pt>
                <c:pt idx="4321">
                  <c:v>38.202385875607767</c:v>
                </c:pt>
                <c:pt idx="4322">
                  <c:v>38.161664366404111</c:v>
                </c:pt>
                <c:pt idx="4323">
                  <c:v>38.120962440976101</c:v>
                </c:pt>
                <c:pt idx="4324">
                  <c:v>38.080280101096079</c:v>
                </c:pt>
                <c:pt idx="4325">
                  <c:v>38.039617348537945</c:v>
                </c:pt>
                <c:pt idx="4326">
                  <c:v>37.998974185077259</c:v>
                </c:pt>
                <c:pt idx="4327">
                  <c:v>37.958350612490733</c:v>
                </c:pt>
                <c:pt idx="4328">
                  <c:v>37.917746632557396</c:v>
                </c:pt>
                <c:pt idx="4329">
                  <c:v>37.877162247057022</c:v>
                </c:pt>
                <c:pt idx="4330">
                  <c:v>37.836597457771617</c:v>
                </c:pt>
                <c:pt idx="4331">
                  <c:v>37.796052266484544</c:v>
                </c:pt>
                <c:pt idx="4332">
                  <c:v>37.755526674980672</c:v>
                </c:pt>
                <c:pt idx="4333">
                  <c:v>37.715020685046603</c:v>
                </c:pt>
                <c:pt idx="4334">
                  <c:v>37.674534298470462</c:v>
                </c:pt>
                <c:pt idx="4335">
                  <c:v>37.634067517042112</c:v>
                </c:pt>
                <c:pt idx="4336">
                  <c:v>37.593620342552988</c:v>
                </c:pt>
                <c:pt idx="4337">
                  <c:v>37.553192776795917</c:v>
                </c:pt>
                <c:pt idx="4338">
                  <c:v>37.512784821565504</c:v>
                </c:pt>
                <c:pt idx="4339">
                  <c:v>37.472396478658027</c:v>
                </c:pt>
                <c:pt idx="4340">
                  <c:v>37.432027749871168</c:v>
                </c:pt>
                <c:pt idx="4341">
                  <c:v>37.39167863700446</c:v>
                </c:pt>
                <c:pt idx="4342">
                  <c:v>37.351349141859025</c:v>
                </c:pt>
                <c:pt idx="4343">
                  <c:v>37.311039266237557</c:v>
                </c:pt>
                <c:pt idx="4344">
                  <c:v>37.27074901194419</c:v>
                </c:pt>
                <c:pt idx="4345">
                  <c:v>37.23047838078493</c:v>
                </c:pt>
                <c:pt idx="4346">
                  <c:v>37.190227374567371</c:v>
                </c:pt>
                <c:pt idx="4347">
                  <c:v>37.149995995100774</c:v>
                </c:pt>
                <c:pt idx="4348">
                  <c:v>37.109784244195858</c:v>
                </c:pt>
                <c:pt idx="4349">
                  <c:v>37.069592123664961</c:v>
                </c:pt>
                <c:pt idx="4350">
                  <c:v>37.029419635322306</c:v>
                </c:pt>
                <c:pt idx="4351">
                  <c:v>36.989266780983648</c:v>
                </c:pt>
                <c:pt idx="4352">
                  <c:v>36.949133562466322</c:v>
                </c:pt>
                <c:pt idx="4353">
                  <c:v>36.909019981589552</c:v>
                </c:pt>
                <c:pt idx="4354">
                  <c:v>36.868926040173861</c:v>
                </c:pt>
                <c:pt idx="4355">
                  <c:v>36.8288517400415</c:v>
                </c:pt>
                <c:pt idx="4356">
                  <c:v>36.788797083016547</c:v>
                </c:pt>
                <c:pt idx="4357">
                  <c:v>36.748762070924677</c:v>
                </c:pt>
                <c:pt idx="4358">
                  <c:v>36.708746705593107</c:v>
                </c:pt>
                <c:pt idx="4359">
                  <c:v>36.668750988851016</c:v>
                </c:pt>
                <c:pt idx="4360">
                  <c:v>36.628774922528706</c:v>
                </c:pt>
                <c:pt idx="4361">
                  <c:v>36.588818508458587</c:v>
                </c:pt>
                <c:pt idx="4362">
                  <c:v>36.548881748474749</c:v>
                </c:pt>
                <c:pt idx="4363">
                  <c:v>36.508964644412565</c:v>
                </c:pt>
                <c:pt idx="4364">
                  <c:v>36.469067198109713</c:v>
                </c:pt>
                <c:pt idx="4365">
                  <c:v>36.42918941140482</c:v>
                </c:pt>
                <c:pt idx="4366">
                  <c:v>36.389331286138599</c:v>
                </c:pt>
                <c:pt idx="4367">
                  <c:v>36.349492824153572</c:v>
                </c:pt>
                <c:pt idx="4368">
                  <c:v>36.309674027293489</c:v>
                </c:pt>
                <c:pt idx="4369">
                  <c:v>36.269874897404456</c:v>
                </c:pt>
                <c:pt idx="4370">
                  <c:v>36.230095436333556</c:v>
                </c:pt>
                <c:pt idx="4371">
                  <c:v>36.190335645929871</c:v>
                </c:pt>
                <c:pt idx="4372">
                  <c:v>36.150595528044278</c:v>
                </c:pt>
                <c:pt idx="4373">
                  <c:v>36.110875084529084</c:v>
                </c:pt>
                <c:pt idx="4374">
                  <c:v>36.071174317238665</c:v>
                </c:pt>
                <c:pt idx="4375">
                  <c:v>36.031493228028928</c:v>
                </c:pt>
                <c:pt idx="4376">
                  <c:v>35.991831818757412</c:v>
                </c:pt>
                <c:pt idx="4377">
                  <c:v>35.952190091283164</c:v>
                </c:pt>
                <c:pt idx="4378">
                  <c:v>35.912568047467396</c:v>
                </c:pt>
                <c:pt idx="4379">
                  <c:v>35.872965689172823</c:v>
                </c:pt>
                <c:pt idx="4380">
                  <c:v>35.833383018263753</c:v>
                </c:pt>
                <c:pt idx="4381">
                  <c:v>35.793820036606348</c:v>
                </c:pt>
                <c:pt idx="4382">
                  <c:v>35.75427674606857</c:v>
                </c:pt>
                <c:pt idx="4383">
                  <c:v>35.71475314851979</c:v>
                </c:pt>
                <c:pt idx="4384">
                  <c:v>35.675249245831537</c:v>
                </c:pt>
                <c:pt idx="4385">
                  <c:v>35.635765039876453</c:v>
                </c:pt>
                <c:pt idx="4386">
                  <c:v>35.596300532529781</c:v>
                </c:pt>
                <c:pt idx="4387">
                  <c:v>35.556855725667496</c:v>
                </c:pt>
                <c:pt idx="4388">
                  <c:v>35.517430621168209</c:v>
                </c:pt>
                <c:pt idx="4389">
                  <c:v>35.478025220911725</c:v>
                </c:pt>
                <c:pt idx="4390">
                  <c:v>35.438639526779639</c:v>
                </c:pt>
                <c:pt idx="4391">
                  <c:v>35.399273540655599</c:v>
                </c:pt>
                <c:pt idx="4392">
                  <c:v>35.35992726442452</c:v>
                </c:pt>
                <c:pt idx="4393">
                  <c:v>35.320600699973447</c:v>
                </c:pt>
                <c:pt idx="4394">
                  <c:v>35.281293849191059</c:v>
                </c:pt>
                <c:pt idx="4395">
                  <c:v>35.242006713967733</c:v>
                </c:pt>
                <c:pt idx="4396">
                  <c:v>35.202739296195496</c:v>
                </c:pt>
                <c:pt idx="4397">
                  <c:v>35.163491597768534</c:v>
                </c:pt>
                <c:pt idx="4398">
                  <c:v>35.124263620582546</c:v>
                </c:pt>
                <c:pt idx="4399">
                  <c:v>35.08505536653491</c:v>
                </c:pt>
                <c:pt idx="4400">
                  <c:v>35.045866837524784</c:v>
                </c:pt>
                <c:pt idx="4401">
                  <c:v>35.006698035453098</c:v>
                </c:pt>
                <c:pt idx="4402">
                  <c:v>34.967548962222743</c:v>
                </c:pt>
                <c:pt idx="4403">
                  <c:v>34.928419619738179</c:v>
                </c:pt>
                <c:pt idx="4404">
                  <c:v>34.889310009905735</c:v>
                </c:pt>
                <c:pt idx="4405">
                  <c:v>34.850220134633375</c:v>
                </c:pt>
                <c:pt idx="4406">
                  <c:v>34.811149995830981</c:v>
                </c:pt>
                <c:pt idx="4407">
                  <c:v>34.772099595410332</c:v>
                </c:pt>
                <c:pt idx="4408">
                  <c:v>34.733068935284557</c:v>
                </c:pt>
                <c:pt idx="4409">
                  <c:v>34.69405801736923</c:v>
                </c:pt>
                <c:pt idx="4410">
                  <c:v>34.65506684358121</c:v>
                </c:pt>
                <c:pt idx="4411">
                  <c:v>34.616095415839197</c:v>
                </c:pt>
                <c:pt idx="4412">
                  <c:v>34.577143736063817</c:v>
                </c:pt>
                <c:pt idx="4413">
                  <c:v>34.538211806177515</c:v>
                </c:pt>
                <c:pt idx="4414">
                  <c:v>34.499299628104382</c:v>
                </c:pt>
                <c:pt idx="4415">
                  <c:v>34.46040720377043</c:v>
                </c:pt>
                <c:pt idx="4416">
                  <c:v>34.42153453510349</c:v>
                </c:pt>
                <c:pt idx="4417">
                  <c:v>34.382681624033289</c:v>
                </c:pt>
                <c:pt idx="4418">
                  <c:v>34.34384847249099</c:v>
                </c:pt>
                <c:pt idx="4419">
                  <c:v>34.305035082410093</c:v>
                </c:pt>
                <c:pt idx="4420">
                  <c:v>34.266241455725435</c:v>
                </c:pt>
                <c:pt idx="4421">
                  <c:v>34.227467594374048</c:v>
                </c:pt>
                <c:pt idx="4422">
                  <c:v>34.188713500294448</c:v>
                </c:pt>
                <c:pt idx="4423">
                  <c:v>34.149979175427291</c:v>
                </c:pt>
                <c:pt idx="4424">
                  <c:v>34.111264621714767</c:v>
                </c:pt>
                <c:pt idx="4425">
                  <c:v>34.0725698411011</c:v>
                </c:pt>
                <c:pt idx="4426">
                  <c:v>34.033894835532401</c:v>
                </c:pt>
                <c:pt idx="4427">
                  <c:v>33.995239606956432</c:v>
                </c:pt>
                <c:pt idx="4428">
                  <c:v>33.956604157322879</c:v>
                </c:pt>
                <c:pt idx="4429">
                  <c:v>33.917988488583084</c:v>
                </c:pt>
                <c:pt idx="4430">
                  <c:v>33.879392602690757</c:v>
                </c:pt>
                <c:pt idx="4431">
                  <c:v>33.84081650160077</c:v>
                </c:pt>
                <c:pt idx="4432">
                  <c:v>33.802260187270448</c:v>
                </c:pt>
                <c:pt idx="4433">
                  <c:v>33.763723661658496</c:v>
                </c:pt>
                <c:pt idx="4434">
                  <c:v>33.725206926725846</c:v>
                </c:pt>
                <c:pt idx="4435">
                  <c:v>33.686709984434913</c:v>
                </c:pt>
                <c:pt idx="4436">
                  <c:v>33.64823283675026</c:v>
                </c:pt>
                <c:pt idx="4437">
                  <c:v>33.609775485638231</c:v>
                </c:pt>
                <c:pt idx="4438">
                  <c:v>33.571337933066957</c:v>
                </c:pt>
                <c:pt idx="4439">
                  <c:v>33.532920181006652</c:v>
                </c:pt>
                <c:pt idx="4440">
                  <c:v>33.49452223142908</c:v>
                </c:pt>
                <c:pt idx="4441">
                  <c:v>33.45614408630825</c:v>
                </c:pt>
                <c:pt idx="4442">
                  <c:v>33.417785747619746</c:v>
                </c:pt>
                <c:pt idx="4443">
                  <c:v>33.379447217341166</c:v>
                </c:pt>
                <c:pt idx="4444">
                  <c:v>33.341128497451848</c:v>
                </c:pt>
                <c:pt idx="4445">
                  <c:v>33.302829589933239</c:v>
                </c:pt>
                <c:pt idx="4446">
                  <c:v>33.26455049676855</c:v>
                </c:pt>
                <c:pt idx="4447">
                  <c:v>33.226291219942773</c:v>
                </c:pt>
                <c:pt idx="4448">
                  <c:v>33.18805176144302</c:v>
                </c:pt>
                <c:pt idx="4449">
                  <c:v>33.149832123258143</c:v>
                </c:pt>
                <c:pt idx="4450">
                  <c:v>33.111632307378954</c:v>
                </c:pt>
                <c:pt idx="4451">
                  <c:v>33.073452315798079</c:v>
                </c:pt>
                <c:pt idx="4452">
                  <c:v>33.035292150510138</c:v>
                </c:pt>
                <c:pt idx="4453">
                  <c:v>32.997151813511728</c:v>
                </c:pt>
                <c:pt idx="4454">
                  <c:v>32.959031306801137</c:v>
                </c:pt>
                <c:pt idx="4455">
                  <c:v>32.920930632378841</c:v>
                </c:pt>
                <c:pt idx="4456">
                  <c:v>32.882849792246859</c:v>
                </c:pt>
                <c:pt idx="4457">
                  <c:v>32.844788788409453</c:v>
                </c:pt>
                <c:pt idx="4458">
                  <c:v>32.806747622872756</c:v>
                </c:pt>
                <c:pt idx="4459">
                  <c:v>32.768726297644548</c:v>
                </c:pt>
                <c:pt idx="4460">
                  <c:v>32.730724814734977</c:v>
                </c:pt>
                <c:pt idx="4461">
                  <c:v>32.692743176155957</c:v>
                </c:pt>
                <c:pt idx="4462">
                  <c:v>32.654781383920856</c:v>
                </c:pt>
                <c:pt idx="4463">
                  <c:v>32.616839440045673</c:v>
                </c:pt>
                <c:pt idx="4464">
                  <c:v>32.578917346548117</c:v>
                </c:pt>
                <c:pt idx="4465">
                  <c:v>32.54101510544762</c:v>
                </c:pt>
                <c:pt idx="4466">
                  <c:v>32.503132718765706</c:v>
                </c:pt>
                <c:pt idx="4467">
                  <c:v>32.465270188525857</c:v>
                </c:pt>
                <c:pt idx="4468">
                  <c:v>32.427427516753525</c:v>
                </c:pt>
                <c:pt idx="4469">
                  <c:v>32.389604705476117</c:v>
                </c:pt>
                <c:pt idx="4470">
                  <c:v>32.351801756723013</c:v>
                </c:pt>
                <c:pt idx="4471">
                  <c:v>32.314018672525258</c:v>
                </c:pt>
                <c:pt idx="4472">
                  <c:v>32.27625545491621</c:v>
                </c:pt>
                <c:pt idx="4473">
                  <c:v>32.238512105931157</c:v>
                </c:pt>
                <c:pt idx="4474">
                  <c:v>32.200788627607032</c:v>
                </c:pt>
                <c:pt idx="4475">
                  <c:v>32.163085021983314</c:v>
                </c:pt>
                <c:pt idx="4476">
                  <c:v>32.12540129110085</c:v>
                </c:pt>
                <c:pt idx="4477">
                  <c:v>32.087737437002524</c:v>
                </c:pt>
                <c:pt idx="4478">
                  <c:v>32.050093461733908</c:v>
                </c:pt>
                <c:pt idx="4479">
                  <c:v>32.012469367341559</c:v>
                </c:pt>
                <c:pt idx="4480">
                  <c:v>31.974865155874742</c:v>
                </c:pt>
                <c:pt idx="4481">
                  <c:v>31.937280829384463</c:v>
                </c:pt>
                <c:pt idx="4482">
                  <c:v>31.899716389923292</c:v>
                </c:pt>
                <c:pt idx="4483">
                  <c:v>31.862171839546697</c:v>
                </c:pt>
                <c:pt idx="4484">
                  <c:v>31.824647180311498</c:v>
                </c:pt>
                <c:pt idx="4485">
                  <c:v>31.787142414276619</c:v>
                </c:pt>
                <c:pt idx="4486">
                  <c:v>31.749657543502789</c:v>
                </c:pt>
                <c:pt idx="4487">
                  <c:v>31.712192570053325</c:v>
                </c:pt>
                <c:pt idx="4488">
                  <c:v>31.674747495993127</c:v>
                </c:pt>
                <c:pt idx="4489">
                  <c:v>31.637322323389071</c:v>
                </c:pt>
                <c:pt idx="4490">
                  <c:v>31.599917054310083</c:v>
                </c:pt>
                <c:pt idx="4491">
                  <c:v>31.562531690827193</c:v>
                </c:pt>
                <c:pt idx="4492">
                  <c:v>31.525166235013497</c:v>
                </c:pt>
                <c:pt idx="4493">
                  <c:v>31.487820688943934</c:v>
                </c:pt>
                <c:pt idx="4494">
                  <c:v>31.450495054695523</c:v>
                </c:pt>
                <c:pt idx="4495">
                  <c:v>31.413189334347582</c:v>
                </c:pt>
                <c:pt idx="4496">
                  <c:v>31.37590352998086</c:v>
                </c:pt>
                <c:pt idx="4497">
                  <c:v>31.33863764367862</c:v>
                </c:pt>
                <c:pt idx="4498">
                  <c:v>31.301391677526059</c:v>
                </c:pt>
                <c:pt idx="4499">
                  <c:v>31.264165633610393</c:v>
                </c:pt>
                <c:pt idx="4500">
                  <c:v>31.226959514020898</c:v>
                </c:pt>
                <c:pt idx="4501">
                  <c:v>31.189773320848701</c:v>
                </c:pt>
                <c:pt idx="4502">
                  <c:v>31.152607056187207</c:v>
                </c:pt>
                <c:pt idx="4503">
                  <c:v>31.115460722131839</c:v>
                </c:pt>
                <c:pt idx="4504">
                  <c:v>31.078334320780129</c:v>
                </c:pt>
                <c:pt idx="4505">
                  <c:v>31.041227854231348</c:v>
                </c:pt>
                <c:pt idx="4506">
                  <c:v>31.00414132458695</c:v>
                </c:pt>
                <c:pt idx="4507">
                  <c:v>30.96707473395082</c:v>
                </c:pt>
                <c:pt idx="4508">
                  <c:v>30.9300280844285</c:v>
                </c:pt>
                <c:pt idx="4509">
                  <c:v>30.893001378127735</c:v>
                </c:pt>
                <c:pt idx="4510">
                  <c:v>30.855994617158224</c:v>
                </c:pt>
                <c:pt idx="4511">
                  <c:v>30.819007803631955</c:v>
                </c:pt>
                <c:pt idx="4512">
                  <c:v>30.782040939662576</c:v>
                </c:pt>
                <c:pt idx="4513">
                  <c:v>30.74509402736658</c:v>
                </c:pt>
                <c:pt idx="4514">
                  <c:v>30.708167068861709</c:v>
                </c:pt>
                <c:pt idx="4515">
                  <c:v>30.671260066268253</c:v>
                </c:pt>
                <c:pt idx="4516">
                  <c:v>30.634373021708544</c:v>
                </c:pt>
                <c:pt idx="4517">
                  <c:v>30.597505937306828</c:v>
                </c:pt>
                <c:pt idx="4518">
                  <c:v>30.56065881518958</c:v>
                </c:pt>
                <c:pt idx="4519">
                  <c:v>30.523831657485399</c:v>
                </c:pt>
                <c:pt idx="4520">
                  <c:v>30.48702446632478</c:v>
                </c:pt>
                <c:pt idx="4521">
                  <c:v>30.450237243840657</c:v>
                </c:pt>
                <c:pt idx="4522">
                  <c:v>30.413469992167723</c:v>
                </c:pt>
                <c:pt idx="4523">
                  <c:v>30.376722713443137</c:v>
                </c:pt>
                <c:pt idx="4524">
                  <c:v>30.339995409805745</c:v>
                </c:pt>
                <c:pt idx="4525">
                  <c:v>30.303288083396861</c:v>
                </c:pt>
                <c:pt idx="4526">
                  <c:v>30.266600736359685</c:v>
                </c:pt>
                <c:pt idx="4527">
                  <c:v>30.229933370839824</c:v>
                </c:pt>
                <c:pt idx="4528">
                  <c:v>30.193285988984712</c:v>
                </c:pt>
                <c:pt idx="4529">
                  <c:v>30.156658592943927</c:v>
                </c:pt>
                <c:pt idx="4530">
                  <c:v>30.120051184869233</c:v>
                </c:pt>
                <c:pt idx="4531">
                  <c:v>30.08346376691463</c:v>
                </c:pt>
                <c:pt idx="4532">
                  <c:v>30.04689634123622</c:v>
                </c:pt>
                <c:pt idx="4533">
                  <c:v>30.010348909992221</c:v>
                </c:pt>
                <c:pt idx="4534">
                  <c:v>29.973821475342895</c:v>
                </c:pt>
                <c:pt idx="4535">
                  <c:v>29.937314039450708</c:v>
                </c:pt>
                <c:pt idx="4536">
                  <c:v>29.900826604480358</c:v>
                </c:pt>
                <c:pt idx="4537">
                  <c:v>29.864359172598711</c:v>
                </c:pt>
                <c:pt idx="4538">
                  <c:v>29.827911745974465</c:v>
                </c:pt>
                <c:pt idx="4539">
                  <c:v>29.791484326779027</c:v>
                </c:pt>
                <c:pt idx="4540">
                  <c:v>29.75507691718542</c:v>
                </c:pt>
                <c:pt idx="4541">
                  <c:v>29.718689519369033</c:v>
                </c:pt>
                <c:pt idx="4542">
                  <c:v>29.682322135507423</c:v>
                </c:pt>
                <c:pt idx="4543">
                  <c:v>29.645974767780569</c:v>
                </c:pt>
                <c:pt idx="4544">
                  <c:v>29.609647418370169</c:v>
                </c:pt>
                <c:pt idx="4545">
                  <c:v>29.573340089460427</c:v>
                </c:pt>
                <c:pt idx="4546">
                  <c:v>29.537052783237531</c:v>
                </c:pt>
                <c:pt idx="4547">
                  <c:v>29.500785501889819</c:v>
                </c:pt>
                <c:pt idx="4548">
                  <c:v>29.464538247608289</c:v>
                </c:pt>
                <c:pt idx="4549">
                  <c:v>29.428311022585596</c:v>
                </c:pt>
                <c:pt idx="4550">
                  <c:v>29.392103829016495</c:v>
                </c:pt>
                <c:pt idx="4551">
                  <c:v>29.355916669098633</c:v>
                </c:pt>
                <c:pt idx="4552">
                  <c:v>29.319749545031065</c:v>
                </c:pt>
                <c:pt idx="4553">
                  <c:v>29.283602459015579</c:v>
                </c:pt>
                <c:pt idx="4554">
                  <c:v>29.247475413255984</c:v>
                </c:pt>
                <c:pt idx="4555">
                  <c:v>29.211368409958034</c:v>
                </c:pt>
                <c:pt idx="4556">
                  <c:v>29.175281451330193</c:v>
                </c:pt>
                <c:pt idx="4557">
                  <c:v>29.139214539582781</c:v>
                </c:pt>
                <c:pt idx="4558">
                  <c:v>29.103167676928482</c:v>
                </c:pt>
                <c:pt idx="4559">
                  <c:v>29.067140865582356</c:v>
                </c:pt>
                <c:pt idx="4560">
                  <c:v>29.031134107761197</c:v>
                </c:pt>
                <c:pt idx="4561">
                  <c:v>28.99514740568441</c:v>
                </c:pt>
                <c:pt idx="4562">
                  <c:v>28.959180761573752</c:v>
                </c:pt>
                <c:pt idx="4563">
                  <c:v>28.923234177652599</c:v>
                </c:pt>
                <c:pt idx="4564">
                  <c:v>28.887307656147296</c:v>
                </c:pt>
                <c:pt idx="4565">
                  <c:v>28.851401199285874</c:v>
                </c:pt>
                <c:pt idx="4566">
                  <c:v>28.815514809298971</c:v>
                </c:pt>
                <c:pt idx="4567">
                  <c:v>28.779648488419181</c:v>
                </c:pt>
                <c:pt idx="4568">
                  <c:v>28.743802238881695</c:v>
                </c:pt>
                <c:pt idx="4569">
                  <c:v>28.707976062923308</c:v>
                </c:pt>
                <c:pt idx="4570">
                  <c:v>28.6721699627841</c:v>
                </c:pt>
                <c:pt idx="4571">
                  <c:v>28.6363839407054</c:v>
                </c:pt>
                <c:pt idx="4572">
                  <c:v>28.600617998931398</c:v>
                </c:pt>
                <c:pt idx="4573">
                  <c:v>28.5648721397082</c:v>
                </c:pt>
                <c:pt idx="4574">
                  <c:v>28.529146365284298</c:v>
                </c:pt>
                <c:pt idx="4575">
                  <c:v>28.493440677910591</c:v>
                </c:pt>
                <c:pt idx="4576">
                  <c:v>28.45775507984035</c:v>
                </c:pt>
                <c:pt idx="4577">
                  <c:v>28.422089573328542</c:v>
                </c:pt>
                <c:pt idx="4578">
                  <c:v>28.386444160632998</c:v>
                </c:pt>
                <c:pt idx="4579">
                  <c:v>28.350818844013595</c:v>
                </c:pt>
                <c:pt idx="4580">
                  <c:v>28.315213625732671</c:v>
                </c:pt>
                <c:pt idx="4581">
                  <c:v>28.279628508054433</c:v>
                </c:pt>
                <c:pt idx="4582">
                  <c:v>28.244063493245683</c:v>
                </c:pt>
                <c:pt idx="4583">
                  <c:v>28.20851858357593</c:v>
                </c:pt>
                <c:pt idx="4584">
                  <c:v>28.172993781315988</c:v>
                </c:pt>
                <c:pt idx="4585">
                  <c:v>28.137489088739809</c:v>
                </c:pt>
                <c:pt idx="4586">
                  <c:v>28.102004508123507</c:v>
                </c:pt>
                <c:pt idx="4587">
                  <c:v>28.066540041745032</c:v>
                </c:pt>
                <c:pt idx="4588">
                  <c:v>28.031095691885305</c:v>
                </c:pt>
                <c:pt idx="4589">
                  <c:v>27.99567146082688</c:v>
                </c:pt>
                <c:pt idx="4590">
                  <c:v>27.960267350855357</c:v>
                </c:pt>
                <c:pt idx="4591">
                  <c:v>27.924883364258115</c:v>
                </c:pt>
                <c:pt idx="4592">
                  <c:v>27.889519503324991</c:v>
                </c:pt>
                <c:pt idx="4593">
                  <c:v>27.854175770348323</c:v>
                </c:pt>
                <c:pt idx="4594">
                  <c:v>27.818852167622595</c:v>
                </c:pt>
                <c:pt idx="4595">
                  <c:v>27.783548697444758</c:v>
                </c:pt>
                <c:pt idx="4596">
                  <c:v>27.748265362113781</c:v>
                </c:pt>
                <c:pt idx="4597">
                  <c:v>27.713002163931609</c:v>
                </c:pt>
                <c:pt idx="4598">
                  <c:v>27.677759105201741</c:v>
                </c:pt>
                <c:pt idx="4599">
                  <c:v>27.642536188230789</c:v>
                </c:pt>
                <c:pt idx="4600">
                  <c:v>27.607333415327052</c:v>
                </c:pt>
                <c:pt idx="4601">
                  <c:v>27.57215078880165</c:v>
                </c:pt>
                <c:pt idx="4602">
                  <c:v>27.536988310967672</c:v>
                </c:pt>
                <c:pt idx="4603">
                  <c:v>27.501845984141259</c:v>
                </c:pt>
                <c:pt idx="4604">
                  <c:v>27.466723810639902</c:v>
                </c:pt>
                <c:pt idx="4605">
                  <c:v>27.43162179278443</c:v>
                </c:pt>
                <c:pt idx="4606">
                  <c:v>27.396539932897547</c:v>
                </c:pt>
                <c:pt idx="4607">
                  <c:v>27.361478233304521</c:v>
                </c:pt>
                <c:pt idx="4608">
                  <c:v>27.326436696332618</c:v>
                </c:pt>
                <c:pt idx="4609">
                  <c:v>27.291415324311739</c:v>
                </c:pt>
                <c:pt idx="4610">
                  <c:v>27.256414119574522</c:v>
                </c:pt>
                <c:pt idx="4611">
                  <c:v>27.221433084455498</c:v>
                </c:pt>
                <c:pt idx="4612">
                  <c:v>27.186472221291638</c:v>
                </c:pt>
                <c:pt idx="4613">
                  <c:v>27.151531532422499</c:v>
                </c:pt>
                <c:pt idx="4614">
                  <c:v>27.116611020189911</c:v>
                </c:pt>
                <c:pt idx="4615">
                  <c:v>27.081710686938315</c:v>
                </c:pt>
                <c:pt idx="4616">
                  <c:v>27.046830535014347</c:v>
                </c:pt>
                <c:pt idx="4617">
                  <c:v>27.011970566767101</c:v>
                </c:pt>
                <c:pt idx="4618">
                  <c:v>26.977130784548081</c:v>
                </c:pt>
                <c:pt idx="4619">
                  <c:v>26.942311190711166</c:v>
                </c:pt>
                <c:pt idx="4620">
                  <c:v>26.907511787612751</c:v>
                </c:pt>
                <c:pt idx="4621">
                  <c:v>26.872732577611703</c:v>
                </c:pt>
                <c:pt idx="4622">
                  <c:v>26.837973563069113</c:v>
                </c:pt>
                <c:pt idx="4623">
                  <c:v>26.80323474634838</c:v>
                </c:pt>
                <c:pt idx="4624">
                  <c:v>26.768516129816021</c:v>
                </c:pt>
                <c:pt idx="4625">
                  <c:v>26.733817715840136</c:v>
                </c:pt>
                <c:pt idx="4626">
                  <c:v>26.699139506791877</c:v>
                </c:pt>
                <c:pt idx="4627">
                  <c:v>26.664481505044591</c:v>
                </c:pt>
                <c:pt idx="4628">
                  <c:v>26.629843712974321</c:v>
                </c:pt>
                <c:pt idx="4629">
                  <c:v>26.595226132958931</c:v>
                </c:pt>
                <c:pt idx="4630">
                  <c:v>26.560628767379395</c:v>
                </c:pt>
                <c:pt idx="4631">
                  <c:v>26.526051618619142</c:v>
                </c:pt>
                <c:pt idx="4632">
                  <c:v>26.491494689063291</c:v>
                </c:pt>
                <c:pt idx="4633">
                  <c:v>26.456957981100349</c:v>
                </c:pt>
                <c:pt idx="4634">
                  <c:v>26.422441497120634</c:v>
                </c:pt>
                <c:pt idx="4635">
                  <c:v>26.387945239517421</c:v>
                </c:pt>
                <c:pt idx="4636">
                  <c:v>26.353469210686061</c:v>
                </c:pt>
                <c:pt idx="4637">
                  <c:v>26.319013413024784</c:v>
                </c:pt>
                <c:pt idx="4638">
                  <c:v>26.284577848933953</c:v>
                </c:pt>
                <c:pt idx="4639">
                  <c:v>26.25016252081684</c:v>
                </c:pt>
                <c:pt idx="4640">
                  <c:v>26.215767431078348</c:v>
                </c:pt>
                <c:pt idx="4641">
                  <c:v>26.181392582126815</c:v>
                </c:pt>
                <c:pt idx="4642">
                  <c:v>26.147037976372637</c:v>
                </c:pt>
                <c:pt idx="4643">
                  <c:v>26.112703616228711</c:v>
                </c:pt>
                <c:pt idx="4644">
                  <c:v>26.078389504110529</c:v>
                </c:pt>
                <c:pt idx="4645">
                  <c:v>26.044095642436101</c:v>
                </c:pt>
                <c:pt idx="4646">
                  <c:v>26.009822033625817</c:v>
                </c:pt>
                <c:pt idx="4647">
                  <c:v>25.975568680102917</c:v>
                </c:pt>
                <c:pt idx="4648">
                  <c:v>25.941335584292908</c:v>
                </c:pt>
                <c:pt idx="4649">
                  <c:v>25.907122748623458</c:v>
                </c:pt>
                <c:pt idx="4650">
                  <c:v>25.872930175525198</c:v>
                </c:pt>
                <c:pt idx="4651">
                  <c:v>25.838757867431347</c:v>
                </c:pt>
                <c:pt idx="4652">
                  <c:v>25.804605826777561</c:v>
                </c:pt>
                <c:pt idx="4653">
                  <c:v>25.770474056001937</c:v>
                </c:pt>
                <c:pt idx="4654">
                  <c:v>25.736362557545245</c:v>
                </c:pt>
                <c:pt idx="4655">
                  <c:v>25.7022713338506</c:v>
                </c:pt>
                <c:pt idx="4656">
                  <c:v>25.668200387363864</c:v>
                </c:pt>
                <c:pt idx="4657">
                  <c:v>25.634149720533287</c:v>
                </c:pt>
                <c:pt idx="4658">
                  <c:v>25.600119335809836</c:v>
                </c:pt>
                <c:pt idx="4659">
                  <c:v>25.566109235646756</c:v>
                </c:pt>
                <c:pt idx="4660">
                  <c:v>25.532119422500269</c:v>
                </c:pt>
                <c:pt idx="4661">
                  <c:v>25.498149898829173</c:v>
                </c:pt>
                <c:pt idx="4662">
                  <c:v>25.464200667094133</c:v>
                </c:pt>
                <c:pt idx="4663">
                  <c:v>25.430271729758942</c:v>
                </c:pt>
                <c:pt idx="4664">
                  <c:v>25.396363089289927</c:v>
                </c:pt>
                <c:pt idx="4665">
                  <c:v>25.36247474815616</c:v>
                </c:pt>
                <c:pt idx="4666">
                  <c:v>25.328606708828936</c:v>
                </c:pt>
                <c:pt idx="4667">
                  <c:v>25.294758973782336</c:v>
                </c:pt>
                <c:pt idx="4668">
                  <c:v>25.260931545492781</c:v>
                </c:pt>
                <c:pt idx="4669">
                  <c:v>25.22712442643979</c:v>
                </c:pt>
                <c:pt idx="4670">
                  <c:v>25.193337619104799</c:v>
                </c:pt>
                <c:pt idx="4671">
                  <c:v>25.159571125972555</c:v>
                </c:pt>
                <c:pt idx="4672">
                  <c:v>25.125824949529829</c:v>
                </c:pt>
                <c:pt idx="4673">
                  <c:v>25.092099092266487</c:v>
                </c:pt>
                <c:pt idx="4674">
                  <c:v>25.058393556674787</c:v>
                </c:pt>
                <c:pt idx="4675">
                  <c:v>25.024708345249337</c:v>
                </c:pt>
                <c:pt idx="4676">
                  <c:v>24.991043460487621</c:v>
                </c:pt>
                <c:pt idx="4677">
                  <c:v>24.957398904889939</c:v>
                </c:pt>
                <c:pt idx="4678">
                  <c:v>24.923774680959006</c:v>
                </c:pt>
                <c:pt idx="4679">
                  <c:v>24.890170791200148</c:v>
                </c:pt>
                <c:pt idx="4680">
                  <c:v>24.856587238121154</c:v>
                </c:pt>
                <c:pt idx="4681">
                  <c:v>24.82302402423284</c:v>
                </c:pt>
                <c:pt idx="4682">
                  <c:v>24.789481152048445</c:v>
                </c:pt>
                <c:pt idx="4683">
                  <c:v>24.755958624083863</c:v>
                </c:pt>
                <c:pt idx="4684">
                  <c:v>24.722456442857609</c:v>
                </c:pt>
                <c:pt idx="4685">
                  <c:v>24.688974610890913</c:v>
                </c:pt>
                <c:pt idx="4686">
                  <c:v>24.655513130707956</c:v>
                </c:pt>
                <c:pt idx="4687">
                  <c:v>24.622072004834759</c:v>
                </c:pt>
                <c:pt idx="4688">
                  <c:v>24.588651235800736</c:v>
                </c:pt>
                <c:pt idx="4689">
                  <c:v>24.555250826138149</c:v>
                </c:pt>
                <c:pt idx="4690">
                  <c:v>24.521870778380961</c:v>
                </c:pt>
                <c:pt idx="4691">
                  <c:v>24.488511095066656</c:v>
                </c:pt>
                <c:pt idx="4692">
                  <c:v>24.455171778735224</c:v>
                </c:pt>
                <c:pt idx="4693">
                  <c:v>24.421852831929066</c:v>
                </c:pt>
                <c:pt idx="4694">
                  <c:v>24.388554257193384</c:v>
                </c:pt>
                <c:pt idx="4695">
                  <c:v>24.35527605707637</c:v>
                </c:pt>
                <c:pt idx="4696">
                  <c:v>24.322018234128556</c:v>
                </c:pt>
                <c:pt idx="4697">
                  <c:v>24.288780790903491</c:v>
                </c:pt>
                <c:pt idx="4698">
                  <c:v>24.255563729956631</c:v>
                </c:pt>
                <c:pt idx="4699">
                  <c:v>24.222367053847389</c:v>
                </c:pt>
                <c:pt idx="4700">
                  <c:v>24.189190765137027</c:v>
                </c:pt>
                <c:pt idx="4701">
                  <c:v>24.156034866389628</c:v>
                </c:pt>
                <c:pt idx="4702">
                  <c:v>24.122899360172138</c:v>
                </c:pt>
                <c:pt idx="4703">
                  <c:v>24.089784249054329</c:v>
                </c:pt>
                <c:pt idx="4704">
                  <c:v>24.056689535608367</c:v>
                </c:pt>
                <c:pt idx="4705">
                  <c:v>24.023615222409493</c:v>
                </c:pt>
                <c:pt idx="4706">
                  <c:v>23.990561312035421</c:v>
                </c:pt>
                <c:pt idx="4707">
                  <c:v>23.957527807066636</c:v>
                </c:pt>
                <c:pt idx="4708">
                  <c:v>23.924514710086672</c:v>
                </c:pt>
                <c:pt idx="4709">
                  <c:v>23.891522023681315</c:v>
                </c:pt>
                <c:pt idx="4710">
                  <c:v>23.858549750439469</c:v>
                </c:pt>
                <c:pt idx="4711">
                  <c:v>23.825597892952597</c:v>
                </c:pt>
                <c:pt idx="4712">
                  <c:v>23.792666453815169</c:v>
                </c:pt>
                <c:pt idx="4713">
                  <c:v>23.759755435624133</c:v>
                </c:pt>
                <c:pt idx="4714">
                  <c:v>23.726864840979367</c:v>
                </c:pt>
                <c:pt idx="4715">
                  <c:v>23.69399467248331</c:v>
                </c:pt>
                <c:pt idx="4716">
                  <c:v>23.661144932741419</c:v>
                </c:pt>
                <c:pt idx="4717">
                  <c:v>23.62831562436202</c:v>
                </c:pt>
                <c:pt idx="4718">
                  <c:v>23.595506749955689</c:v>
                </c:pt>
                <c:pt idx="4719">
                  <c:v>23.562718312136322</c:v>
                </c:pt>
                <c:pt idx="4720">
                  <c:v>23.52995031352043</c:v>
                </c:pt>
                <c:pt idx="4721">
                  <c:v>23.497202756727116</c:v>
                </c:pt>
                <c:pt idx="4722">
                  <c:v>23.464475644378687</c:v>
                </c:pt>
                <c:pt idx="4723">
                  <c:v>23.43176897910007</c:v>
                </c:pt>
                <c:pt idx="4724">
                  <c:v>23.399082763518553</c:v>
                </c:pt>
                <c:pt idx="4725">
                  <c:v>23.366417000265184</c:v>
                </c:pt>
                <c:pt idx="4726">
                  <c:v>23.333771691972739</c:v>
                </c:pt>
                <c:pt idx="4727">
                  <c:v>23.301146841277607</c:v>
                </c:pt>
                <c:pt idx="4728">
                  <c:v>23.268542450818924</c:v>
                </c:pt>
                <c:pt idx="4729">
                  <c:v>23.235958523238203</c:v>
                </c:pt>
                <c:pt idx="4730">
                  <c:v>23.203395061179886</c:v>
                </c:pt>
                <c:pt idx="4731">
                  <c:v>23.170852067291897</c:v>
                </c:pt>
                <c:pt idx="4732">
                  <c:v>23.138329544224007</c:v>
                </c:pt>
                <c:pt idx="4733">
                  <c:v>23.105827494629473</c:v>
                </c:pt>
                <c:pt idx="4734">
                  <c:v>23.073345921164449</c:v>
                </c:pt>
                <c:pt idx="4735">
                  <c:v>23.040884826487403</c:v>
                </c:pt>
                <c:pt idx="4736">
                  <c:v>23.008444213260184</c:v>
                </c:pt>
                <c:pt idx="4737">
                  <c:v>22.976024084147294</c:v>
                </c:pt>
                <c:pt idx="4738">
                  <c:v>22.943624441816038</c:v>
                </c:pt>
                <c:pt idx="4739">
                  <c:v>22.911245288936698</c:v>
                </c:pt>
                <c:pt idx="4740">
                  <c:v>22.878886628182268</c:v>
                </c:pt>
                <c:pt idx="4741">
                  <c:v>22.846548462228839</c:v>
                </c:pt>
                <c:pt idx="4742">
                  <c:v>22.814230793755311</c:v>
                </c:pt>
                <c:pt idx="4743">
                  <c:v>22.78193362544312</c:v>
                </c:pt>
                <c:pt idx="4744">
                  <c:v>22.749656959977184</c:v>
                </c:pt>
                <c:pt idx="4745">
                  <c:v>22.71740080004497</c:v>
                </c:pt>
                <c:pt idx="4746">
                  <c:v>22.685165148336861</c:v>
                </c:pt>
                <c:pt idx="4747">
                  <c:v>22.652950007545883</c:v>
                </c:pt>
                <c:pt idx="4748">
                  <c:v>22.620755380368561</c:v>
                </c:pt>
                <c:pt idx="4749">
                  <c:v>22.588581269503823</c:v>
                </c:pt>
                <c:pt idx="4750">
                  <c:v>22.55642767765357</c:v>
                </c:pt>
                <c:pt idx="4751">
                  <c:v>22.524294607523068</c:v>
                </c:pt>
                <c:pt idx="4752">
                  <c:v>22.492182061820017</c:v>
                </c:pt>
                <c:pt idx="4753">
                  <c:v>22.460090043255146</c:v>
                </c:pt>
                <c:pt idx="4754">
                  <c:v>22.428018554542177</c:v>
                </c:pt>
                <c:pt idx="4755">
                  <c:v>22.39596759839776</c:v>
                </c:pt>
                <c:pt idx="4756">
                  <c:v>22.363937177541285</c:v>
                </c:pt>
                <c:pt idx="4757">
                  <c:v>22.331927294695223</c:v>
                </c:pt>
                <c:pt idx="4758">
                  <c:v>22.299937952585307</c:v>
                </c:pt>
                <c:pt idx="4759">
                  <c:v>22.267969153939699</c:v>
                </c:pt>
                <c:pt idx="4760">
                  <c:v>22.23602090148972</c:v>
                </c:pt>
                <c:pt idx="4761">
                  <c:v>22.204093197969879</c:v>
                </c:pt>
                <c:pt idx="4762">
                  <c:v>22.172186046117297</c:v>
                </c:pt>
                <c:pt idx="4763">
                  <c:v>22.140299448672071</c:v>
                </c:pt>
                <c:pt idx="4764">
                  <c:v>22.108433408377316</c:v>
                </c:pt>
                <c:pt idx="4765">
                  <c:v>22.076587927979521</c:v>
                </c:pt>
                <c:pt idx="4766">
                  <c:v>22.044763010227602</c:v>
                </c:pt>
                <c:pt idx="4767">
                  <c:v>22.012958657873813</c:v>
                </c:pt>
                <c:pt idx="4768">
                  <c:v>21.981174873673123</c:v>
                </c:pt>
                <c:pt idx="4769">
                  <c:v>21.949411660383589</c:v>
                </c:pt>
                <c:pt idx="4770">
                  <c:v>21.917669020766308</c:v>
                </c:pt>
                <c:pt idx="4771">
                  <c:v>21.885946957585467</c:v>
                </c:pt>
                <c:pt idx="4772">
                  <c:v>21.854245473607993</c:v>
                </c:pt>
                <c:pt idx="4773">
                  <c:v>21.822564571604179</c:v>
                </c:pt>
                <c:pt idx="4774">
                  <c:v>21.79090425434697</c:v>
                </c:pt>
                <c:pt idx="4775">
                  <c:v>21.759264524612494</c:v>
                </c:pt>
                <c:pt idx="4776">
                  <c:v>21.727645385179922</c:v>
                </c:pt>
                <c:pt idx="4777">
                  <c:v>21.696046838831418</c:v>
                </c:pt>
                <c:pt idx="4778">
                  <c:v>21.664468888351955</c:v>
                </c:pt>
                <c:pt idx="4779">
                  <c:v>21.632911536530059</c:v>
                </c:pt>
                <c:pt idx="4780">
                  <c:v>21.601374786156953</c:v>
                </c:pt>
                <c:pt idx="4781">
                  <c:v>21.569858640026723</c:v>
                </c:pt>
                <c:pt idx="4782">
                  <c:v>21.538363100936859</c:v>
                </c:pt>
                <c:pt idx="4783">
                  <c:v>21.506888171687482</c:v>
                </c:pt>
                <c:pt idx="4784">
                  <c:v>21.475433855082429</c:v>
                </c:pt>
                <c:pt idx="4785">
                  <c:v>21.444000153928069</c:v>
                </c:pt>
                <c:pt idx="4786">
                  <c:v>21.412587071033943</c:v>
                </c:pt>
                <c:pt idx="4787">
                  <c:v>21.381194609212685</c:v>
                </c:pt>
                <c:pt idx="4788">
                  <c:v>21.349822771279946</c:v>
                </c:pt>
                <c:pt idx="4789">
                  <c:v>21.318471560054384</c:v>
                </c:pt>
                <c:pt idx="4790">
                  <c:v>21.287140978358018</c:v>
                </c:pt>
                <c:pt idx="4791">
                  <c:v>21.255831029015784</c:v>
                </c:pt>
                <c:pt idx="4792">
                  <c:v>21.224541714855601</c:v>
                </c:pt>
                <c:pt idx="4793">
                  <c:v>21.19327303870887</c:v>
                </c:pt>
                <c:pt idx="4794">
                  <c:v>21.16202500340944</c:v>
                </c:pt>
                <c:pt idx="4795">
                  <c:v>21.13079761179495</c:v>
                </c:pt>
                <c:pt idx="4796">
                  <c:v>21.099590866705505</c:v>
                </c:pt>
                <c:pt idx="4797">
                  <c:v>21.068404770984891</c:v>
                </c:pt>
                <c:pt idx="4798">
                  <c:v>21.03723932747971</c:v>
                </c:pt>
                <c:pt idx="4799">
                  <c:v>21.006094539039847</c:v>
                </c:pt>
                <c:pt idx="4800">
                  <c:v>20.974970408517951</c:v>
                </c:pt>
                <c:pt idx="4801">
                  <c:v>20.943866938770267</c:v>
                </c:pt>
                <c:pt idx="4802">
                  <c:v>20.912784132655929</c:v>
                </c:pt>
                <c:pt idx="4803">
                  <c:v>20.881721993037097</c:v>
                </c:pt>
                <c:pt idx="4804">
                  <c:v>20.850680522779157</c:v>
                </c:pt>
                <c:pt idx="4805">
                  <c:v>20.819659724750984</c:v>
                </c:pt>
                <c:pt idx="4806">
                  <c:v>20.788659601824175</c:v>
                </c:pt>
                <c:pt idx="4807">
                  <c:v>20.757680156873558</c:v>
                </c:pt>
                <c:pt idx="4808">
                  <c:v>20.726721392777211</c:v>
                </c:pt>
                <c:pt idx="4809">
                  <c:v>20.695783312416445</c:v>
                </c:pt>
                <c:pt idx="4810">
                  <c:v>20.664865918675567</c:v>
                </c:pt>
                <c:pt idx="4811">
                  <c:v>20.633969214442352</c:v>
                </c:pt>
                <c:pt idx="4812">
                  <c:v>20.60309320260717</c:v>
                </c:pt>
                <c:pt idx="4813">
                  <c:v>20.572237886064151</c:v>
                </c:pt>
                <c:pt idx="4814">
                  <c:v>20.541403267710386</c:v>
                </c:pt>
                <c:pt idx="4815">
                  <c:v>20.510589350446033</c:v>
                </c:pt>
                <c:pt idx="4816">
                  <c:v>20.479796137174834</c:v>
                </c:pt>
                <c:pt idx="4817">
                  <c:v>20.449023630803364</c:v>
                </c:pt>
                <c:pt idx="4818">
                  <c:v>20.418271834241636</c:v>
                </c:pt>
                <c:pt idx="4819">
                  <c:v>20.38754075040276</c:v>
                </c:pt>
                <c:pt idx="4820">
                  <c:v>20.356830382202823</c:v>
                </c:pt>
                <c:pt idx="4821">
                  <c:v>20.326140732561601</c:v>
                </c:pt>
                <c:pt idx="4822">
                  <c:v>20.295471804401924</c:v>
                </c:pt>
                <c:pt idx="4823">
                  <c:v>20.264823600649493</c:v>
                </c:pt>
                <c:pt idx="4824">
                  <c:v>20.23419612423379</c:v>
                </c:pt>
                <c:pt idx="4825">
                  <c:v>20.203589378087365</c:v>
                </c:pt>
                <c:pt idx="4826">
                  <c:v>20.17300336514575</c:v>
                </c:pt>
                <c:pt idx="4827">
                  <c:v>20.142438088347824</c:v>
                </c:pt>
                <c:pt idx="4828">
                  <c:v>20.111893550635951</c:v>
                </c:pt>
                <c:pt idx="4829">
                  <c:v>20.081369754955855</c:v>
                </c:pt>
                <c:pt idx="4830">
                  <c:v>20.050866704255789</c:v>
                </c:pt>
                <c:pt idx="4831">
                  <c:v>20.020384401488062</c:v>
                </c:pt>
                <c:pt idx="4832">
                  <c:v>19.989922849607854</c:v>
                </c:pt>
                <c:pt idx="4833">
                  <c:v>19.959482051573556</c:v>
                </c:pt>
                <c:pt idx="4834">
                  <c:v>19.929062010347241</c:v>
                </c:pt>
                <c:pt idx="4835">
                  <c:v>19.8986627288939</c:v>
                </c:pt>
                <c:pt idx="4836">
                  <c:v>19.868284210181965</c:v>
                </c:pt>
                <c:pt idx="4837">
                  <c:v>19.837926457183023</c:v>
                </c:pt>
                <c:pt idx="4838">
                  <c:v>19.80758947287222</c:v>
                </c:pt>
                <c:pt idx="4839">
                  <c:v>19.777273260227727</c:v>
                </c:pt>
                <c:pt idx="4840">
                  <c:v>19.746977822231319</c:v>
                </c:pt>
                <c:pt idx="4841">
                  <c:v>19.716703161867709</c:v>
                </c:pt>
                <c:pt idx="4842">
                  <c:v>19.686449282125174</c:v>
                </c:pt>
                <c:pt idx="4843">
                  <c:v>19.6562161859955</c:v>
                </c:pt>
                <c:pt idx="4844">
                  <c:v>19.626003876473419</c:v>
                </c:pt>
                <c:pt idx="4845">
                  <c:v>19.595812356556959</c:v>
                </c:pt>
                <c:pt idx="4846">
                  <c:v>19.565641629248027</c:v>
                </c:pt>
                <c:pt idx="4847">
                  <c:v>19.535491697551038</c:v>
                </c:pt>
                <c:pt idx="4848">
                  <c:v>19.505362564474812</c:v>
                </c:pt>
                <c:pt idx="4849">
                  <c:v>19.475254233030334</c:v>
                </c:pt>
                <c:pt idx="4850">
                  <c:v>19.445166706233067</c:v>
                </c:pt>
                <c:pt idx="4851">
                  <c:v>19.415099987101133</c:v>
                </c:pt>
                <c:pt idx="4852">
                  <c:v>19.385054078656033</c:v>
                </c:pt>
                <c:pt idx="4853">
                  <c:v>19.355028983922917</c:v>
                </c:pt>
                <c:pt idx="4854">
                  <c:v>19.325024705930325</c:v>
                </c:pt>
                <c:pt idx="4855">
                  <c:v>19.295041247710056</c:v>
                </c:pt>
                <c:pt idx="4856">
                  <c:v>19.265078612296971</c:v>
                </c:pt>
                <c:pt idx="4857">
                  <c:v>19.235136802730143</c:v>
                </c:pt>
                <c:pt idx="4858">
                  <c:v>19.205215822051169</c:v>
                </c:pt>
                <c:pt idx="4859">
                  <c:v>19.175315673305587</c:v>
                </c:pt>
                <c:pt idx="4860">
                  <c:v>19.145436359541918</c:v>
                </c:pt>
                <c:pt idx="4861">
                  <c:v>19.115577883812531</c:v>
                </c:pt>
                <c:pt idx="4862">
                  <c:v>19.085740249172989</c:v>
                </c:pt>
                <c:pt idx="4863">
                  <c:v>19.055923458682514</c:v>
                </c:pt>
                <c:pt idx="4864">
                  <c:v>19.026127515403225</c:v>
                </c:pt>
                <c:pt idx="4865">
                  <c:v>18.99635242240106</c:v>
                </c:pt>
                <c:pt idx="4866">
                  <c:v>18.966598182745429</c:v>
                </c:pt>
                <c:pt idx="4867">
                  <c:v>18.936864799509184</c:v>
                </c:pt>
                <c:pt idx="4868">
                  <c:v>18.907152275768105</c:v>
                </c:pt>
                <c:pt idx="4869">
                  <c:v>18.877460614602231</c:v>
                </c:pt>
                <c:pt idx="4870">
                  <c:v>18.847789819094491</c:v>
                </c:pt>
                <c:pt idx="4871">
                  <c:v>18.818139892331253</c:v>
                </c:pt>
                <c:pt idx="4872">
                  <c:v>18.788510837402892</c:v>
                </c:pt>
                <c:pt idx="4873">
                  <c:v>18.75890265740259</c:v>
                </c:pt>
                <c:pt idx="4874">
                  <c:v>18.729315355427268</c:v>
                </c:pt>
                <c:pt idx="4875">
                  <c:v>18.699748934577766</c:v>
                </c:pt>
                <c:pt idx="4876">
                  <c:v>18.67020339795749</c:v>
                </c:pt>
                <c:pt idx="4877">
                  <c:v>18.640678748674084</c:v>
                </c:pt>
                <c:pt idx="4878">
                  <c:v>18.611174989838677</c:v>
                </c:pt>
                <c:pt idx="4879">
                  <c:v>18.581692124565166</c:v>
                </c:pt>
                <c:pt idx="4880">
                  <c:v>18.552230155971866</c:v>
                </c:pt>
                <c:pt idx="4881">
                  <c:v>18.52278908717982</c:v>
                </c:pt>
                <c:pt idx="4882">
                  <c:v>18.493368921314072</c:v>
                </c:pt>
                <c:pt idx="4883">
                  <c:v>18.463969661503256</c:v>
                </c:pt>
                <c:pt idx="4884">
                  <c:v>18.434591310879227</c:v>
                </c:pt>
                <c:pt idx="4885">
                  <c:v>18.405233872577348</c:v>
                </c:pt>
                <c:pt idx="4886">
                  <c:v>18.375897349736871</c:v>
                </c:pt>
                <c:pt idx="4887">
                  <c:v>18.346581745500199</c:v>
                </c:pt>
                <c:pt idx="4888">
                  <c:v>18.317287063013517</c:v>
                </c:pt>
                <c:pt idx="4889">
                  <c:v>18.288013305426254</c:v>
                </c:pt>
                <c:pt idx="4890">
                  <c:v>18.258760475892021</c:v>
                </c:pt>
                <c:pt idx="4891">
                  <c:v>18.229528577567173</c:v>
                </c:pt>
                <c:pt idx="4892">
                  <c:v>18.200317613612473</c:v>
                </c:pt>
                <c:pt idx="4893">
                  <c:v>18.17112758719156</c:v>
                </c:pt>
                <c:pt idx="4894">
                  <c:v>18.141958501472004</c:v>
                </c:pt>
                <c:pt idx="4895">
                  <c:v>18.112810359624753</c:v>
                </c:pt>
                <c:pt idx="4896">
                  <c:v>18.08368316482461</c:v>
                </c:pt>
                <c:pt idx="4897">
                  <c:v>18.054576920249591</c:v>
                </c:pt>
                <c:pt idx="4898">
                  <c:v>18.025491629081781</c:v>
                </c:pt>
                <c:pt idx="4899">
                  <c:v>17.996427294506468</c:v>
                </c:pt>
                <c:pt idx="4900">
                  <c:v>17.967383919712692</c:v>
                </c:pt>
                <c:pt idx="4901">
                  <c:v>17.938361507893319</c:v>
                </c:pt>
                <c:pt idx="4902">
                  <c:v>17.909360062244453</c:v>
                </c:pt>
                <c:pt idx="4903">
                  <c:v>17.88037958596589</c:v>
                </c:pt>
                <c:pt idx="4904">
                  <c:v>17.851420082261257</c:v>
                </c:pt>
                <c:pt idx="4905">
                  <c:v>17.822481554337628</c:v>
                </c:pt>
                <c:pt idx="4906">
                  <c:v>17.793564005405869</c:v>
                </c:pt>
                <c:pt idx="4907">
                  <c:v>17.76466743868059</c:v>
                </c:pt>
                <c:pt idx="4908">
                  <c:v>17.735791857379578</c:v>
                </c:pt>
                <c:pt idx="4909">
                  <c:v>17.706937264724836</c:v>
                </c:pt>
                <c:pt idx="4910">
                  <c:v>17.678103663941329</c:v>
                </c:pt>
                <c:pt idx="4911">
                  <c:v>17.649291058258544</c:v>
                </c:pt>
                <c:pt idx="4912">
                  <c:v>17.620499450909275</c:v>
                </c:pt>
                <c:pt idx="4913">
                  <c:v>17.591728845129406</c:v>
                </c:pt>
                <c:pt idx="4914">
                  <c:v>17.562979244159344</c:v>
                </c:pt>
                <c:pt idx="4915">
                  <c:v>17.534250651242935</c:v>
                </c:pt>
                <c:pt idx="4916">
                  <c:v>17.505543069627375</c:v>
                </c:pt>
                <c:pt idx="4917">
                  <c:v>17.476856502564146</c:v>
                </c:pt>
                <c:pt idx="4918">
                  <c:v>17.448190953307734</c:v>
                </c:pt>
                <c:pt idx="4919">
                  <c:v>17.419546425117009</c:v>
                </c:pt>
                <c:pt idx="4920">
                  <c:v>17.390922921254063</c:v>
                </c:pt>
                <c:pt idx="4921">
                  <c:v>17.362320444984896</c:v>
                </c:pt>
                <c:pt idx="4922">
                  <c:v>17.333738999579396</c:v>
                </c:pt>
                <c:pt idx="4923">
                  <c:v>17.30517858831092</c:v>
                </c:pt>
                <c:pt idx="4924">
                  <c:v>17.276639214456509</c:v>
                </c:pt>
                <c:pt idx="4925">
                  <c:v>17.248120881297144</c:v>
                </c:pt>
                <c:pt idx="4926">
                  <c:v>17.219623592117497</c:v>
                </c:pt>
                <c:pt idx="4927">
                  <c:v>17.191147350206055</c:v>
                </c:pt>
                <c:pt idx="4928">
                  <c:v>17.162692158854835</c:v>
                </c:pt>
                <c:pt idx="4929">
                  <c:v>17.134258021360104</c:v>
                </c:pt>
                <c:pt idx="4930">
                  <c:v>17.105844941021019</c:v>
                </c:pt>
                <c:pt idx="4931">
                  <c:v>17.077452921141461</c:v>
                </c:pt>
                <c:pt idx="4932">
                  <c:v>17.049081965028563</c:v>
                </c:pt>
                <c:pt idx="4933">
                  <c:v>17.02073207599323</c:v>
                </c:pt>
                <c:pt idx="4934">
                  <c:v>16.992403257350354</c:v>
                </c:pt>
                <c:pt idx="4935">
                  <c:v>16.964095512418574</c:v>
                </c:pt>
                <c:pt idx="4936">
                  <c:v>16.935808844520231</c:v>
                </c:pt>
                <c:pt idx="4937">
                  <c:v>16.907543256981626</c:v>
                </c:pt>
                <c:pt idx="4938">
                  <c:v>16.879298753132623</c:v>
                </c:pt>
                <c:pt idx="4939">
                  <c:v>16.8510753363073</c:v>
                </c:pt>
                <c:pt idx="4940">
                  <c:v>16.822873009842972</c:v>
                </c:pt>
                <c:pt idx="4941">
                  <c:v>16.794691777081432</c:v>
                </c:pt>
                <c:pt idx="4942">
                  <c:v>16.766531641367802</c:v>
                </c:pt>
                <c:pt idx="4943">
                  <c:v>16.738392606051427</c:v>
                </c:pt>
                <c:pt idx="4944">
                  <c:v>16.710274674485159</c:v>
                </c:pt>
                <c:pt idx="4945">
                  <c:v>16.682177850025933</c:v>
                </c:pt>
                <c:pt idx="4946">
                  <c:v>16.654102136034339</c:v>
                </c:pt>
                <c:pt idx="4947">
                  <c:v>16.626047535875045</c:v>
                </c:pt>
                <c:pt idx="4948">
                  <c:v>16.598014052916259</c:v>
                </c:pt>
                <c:pt idx="4949">
                  <c:v>16.570001690530599</c:v>
                </c:pt>
                <c:pt idx="4950">
                  <c:v>16.542010452094132</c:v>
                </c:pt>
                <c:pt idx="4951">
                  <c:v>16.514040340986639</c:v>
                </c:pt>
                <c:pt idx="4952">
                  <c:v>16.486091360592347</c:v>
                </c:pt>
                <c:pt idx="4953">
                  <c:v>16.458163514299365</c:v>
                </c:pt>
                <c:pt idx="4954">
                  <c:v>16.430256805498971</c:v>
                </c:pt>
                <c:pt idx="4955">
                  <c:v>16.402371237587083</c:v>
                </c:pt>
                <c:pt idx="4956">
                  <c:v>16.374506813963183</c:v>
                </c:pt>
                <c:pt idx="4957">
                  <c:v>16.346663538030729</c:v>
                </c:pt>
                <c:pt idx="4958">
                  <c:v>16.318841413196996</c:v>
                </c:pt>
                <c:pt idx="4959">
                  <c:v>16.291040442873395</c:v>
                </c:pt>
                <c:pt idx="4960">
                  <c:v>16.263260630475536</c:v>
                </c:pt>
                <c:pt idx="4961">
                  <c:v>16.235501979421997</c:v>
                </c:pt>
                <c:pt idx="4962">
                  <c:v>16.207764493136441</c:v>
                </c:pt>
                <c:pt idx="4963">
                  <c:v>16.180048175045727</c:v>
                </c:pt>
                <c:pt idx="4964">
                  <c:v>16.152353028580933</c:v>
                </c:pt>
                <c:pt idx="4965">
                  <c:v>16.124679057177222</c:v>
                </c:pt>
                <c:pt idx="4966">
                  <c:v>16.097026264273499</c:v>
                </c:pt>
                <c:pt idx="4967">
                  <c:v>16.06939465331266</c:v>
                </c:pt>
                <c:pt idx="4968">
                  <c:v>16.041784227741687</c:v>
                </c:pt>
                <c:pt idx="4969">
                  <c:v>16.014194991011554</c:v>
                </c:pt>
                <c:pt idx="4970">
                  <c:v>15.986626946577189</c:v>
                </c:pt>
                <c:pt idx="4971">
                  <c:v>15.959080097897411</c:v>
                </c:pt>
                <c:pt idx="4972">
                  <c:v>15.931554448435119</c:v>
                </c:pt>
                <c:pt idx="4973">
                  <c:v>15.90405000165754</c:v>
                </c:pt>
                <c:pt idx="4974">
                  <c:v>15.876566761035292</c:v>
                </c:pt>
                <c:pt idx="4975">
                  <c:v>15.84910473004356</c:v>
                </c:pt>
                <c:pt idx="4976">
                  <c:v>15.821663912161283</c:v>
                </c:pt>
                <c:pt idx="4977">
                  <c:v>15.794244310871481</c:v>
                </c:pt>
                <c:pt idx="4978">
                  <c:v>15.766845929661139</c:v>
                </c:pt>
                <c:pt idx="4979">
                  <c:v>15.73946877202161</c:v>
                </c:pt>
                <c:pt idx="4980">
                  <c:v>15.712112841448063</c:v>
                </c:pt>
                <c:pt idx="4981">
                  <c:v>15.684778141439436</c:v>
                </c:pt>
                <c:pt idx="4982">
                  <c:v>15.657464675499112</c:v>
                </c:pt>
                <c:pt idx="4983">
                  <c:v>15.630172447134438</c:v>
                </c:pt>
                <c:pt idx="4984">
                  <c:v>15.60290145985709</c:v>
                </c:pt>
                <c:pt idx="4985">
                  <c:v>15.575651717182382</c:v>
                </c:pt>
                <c:pt idx="4986">
                  <c:v>15.548423222629943</c:v>
                </c:pt>
                <c:pt idx="4987">
                  <c:v>15.521215979723481</c:v>
                </c:pt>
                <c:pt idx="4988">
                  <c:v>15.494029991990597</c:v>
                </c:pt>
                <c:pt idx="4989">
                  <c:v>15.466865262963442</c:v>
                </c:pt>
                <c:pt idx="4990">
                  <c:v>15.43972179617799</c:v>
                </c:pt>
                <c:pt idx="4991">
                  <c:v>15.412599595174246</c:v>
                </c:pt>
                <c:pt idx="4992">
                  <c:v>15.385498663496614</c:v>
                </c:pt>
                <c:pt idx="4993">
                  <c:v>15.358419004693362</c:v>
                </c:pt>
                <c:pt idx="4994">
                  <c:v>15.331360622317108</c:v>
                </c:pt>
                <c:pt idx="4995">
                  <c:v>15.30432351992442</c:v>
                </c:pt>
                <c:pt idx="4996">
                  <c:v>15.277307701075978</c:v>
                </c:pt>
                <c:pt idx="4997">
                  <c:v>15.250313169336888</c:v>
                </c:pt>
                <c:pt idx="4998">
                  <c:v>15.223339928276349</c:v>
                </c:pt>
                <c:pt idx="4999">
                  <c:v>15.19638798146741</c:v>
                </c:pt>
                <c:pt idx="5000">
                  <c:v>15.169457332487703</c:v>
                </c:pt>
                <c:pt idx="5001">
                  <c:v>15.14254798491868</c:v>
                </c:pt>
                <c:pt idx="5002">
                  <c:v>15.115659942346159</c:v>
                </c:pt>
                <c:pt idx="5003">
                  <c:v>15.088793208360363</c:v>
                </c:pt>
                <c:pt idx="5004">
                  <c:v>15.061947786555381</c:v>
                </c:pt>
                <c:pt idx="5005">
                  <c:v>15.035123680529749</c:v>
                </c:pt>
                <c:pt idx="5006">
                  <c:v>15.008320893885642</c:v>
                </c:pt>
                <c:pt idx="5007">
                  <c:v>14.981539430230439</c:v>
                </c:pt>
                <c:pt idx="5008">
                  <c:v>14.954779293174742</c:v>
                </c:pt>
                <c:pt idx="5009">
                  <c:v>14.928040486333998</c:v>
                </c:pt>
                <c:pt idx="5010">
                  <c:v>14.90132301332744</c:v>
                </c:pt>
                <c:pt idx="5011">
                  <c:v>14.874626877779521</c:v>
                </c:pt>
                <c:pt idx="5012">
                  <c:v>14.847952083317518</c:v>
                </c:pt>
                <c:pt idx="5013">
                  <c:v>14.821298633573971</c:v>
                </c:pt>
                <c:pt idx="5014">
                  <c:v>14.794666532185492</c:v>
                </c:pt>
                <c:pt idx="5015">
                  <c:v>14.768055782792537</c:v>
                </c:pt>
                <c:pt idx="5016">
                  <c:v>14.741466389040401</c:v>
                </c:pt>
                <c:pt idx="5017">
                  <c:v>14.71489835457839</c:v>
                </c:pt>
                <c:pt idx="5018">
                  <c:v>14.688351683059857</c:v>
                </c:pt>
                <c:pt idx="5019">
                  <c:v>14.661826378142912</c:v>
                </c:pt>
                <c:pt idx="5020">
                  <c:v>14.635322443489828</c:v>
                </c:pt>
                <c:pt idx="5021">
                  <c:v>14.6088398827668</c:v>
                </c:pt>
                <c:pt idx="5022">
                  <c:v>14.582378699645121</c:v>
                </c:pt>
                <c:pt idx="5023">
                  <c:v>14.555938897799141</c:v>
                </c:pt>
                <c:pt idx="5024">
                  <c:v>14.5295204809089</c:v>
                </c:pt>
                <c:pt idx="5025">
                  <c:v>14.503123452657968</c:v>
                </c:pt>
                <c:pt idx="5026">
                  <c:v>14.476747816734472</c:v>
                </c:pt>
                <c:pt idx="5027">
                  <c:v>14.450393576830951</c:v>
                </c:pt>
                <c:pt idx="5028">
                  <c:v>14.424060736644149</c:v>
                </c:pt>
                <c:pt idx="5029">
                  <c:v>14.397749299874821</c:v>
                </c:pt>
                <c:pt idx="5030">
                  <c:v>14.371459270229023</c:v>
                </c:pt>
                <c:pt idx="5031">
                  <c:v>14.345190651416262</c:v>
                </c:pt>
                <c:pt idx="5032">
                  <c:v>14.318943447151009</c:v>
                </c:pt>
                <c:pt idx="5033">
                  <c:v>14.292717661151761</c:v>
                </c:pt>
                <c:pt idx="5034">
                  <c:v>14.266513297141271</c:v>
                </c:pt>
                <c:pt idx="5035">
                  <c:v>14.24033035884759</c:v>
                </c:pt>
                <c:pt idx="5036">
                  <c:v>14.214168850001901</c:v>
                </c:pt>
                <c:pt idx="5037">
                  <c:v>14.188028774340641</c:v>
                </c:pt>
                <c:pt idx="5038">
                  <c:v>14.16191013560433</c:v>
                </c:pt>
                <c:pt idx="5039">
                  <c:v>14.135812937538279</c:v>
                </c:pt>
                <c:pt idx="5040">
                  <c:v>14.109737183891642</c:v>
                </c:pt>
                <c:pt idx="5041">
                  <c:v>14.083682878418703</c:v>
                </c:pt>
                <c:pt idx="5042">
                  <c:v>14.057650024877262</c:v>
                </c:pt>
                <c:pt idx="5043">
                  <c:v>14.031638627030468</c:v>
                </c:pt>
                <c:pt idx="5044">
                  <c:v>14.005648688645351</c:v>
                </c:pt>
                <c:pt idx="5045">
                  <c:v>13.979680213493793</c:v>
                </c:pt>
                <c:pt idx="5046">
                  <c:v>13.953733205351911</c:v>
                </c:pt>
                <c:pt idx="5047">
                  <c:v>13.9278076679999</c:v>
                </c:pt>
                <c:pt idx="5048">
                  <c:v>13.90190360522354</c:v>
                </c:pt>
                <c:pt idx="5049">
                  <c:v>13.876021020812118</c:v>
                </c:pt>
                <c:pt idx="5050">
                  <c:v>13.850159918559603</c:v>
                </c:pt>
                <c:pt idx="5051">
                  <c:v>13.824320302264598</c:v>
                </c:pt>
                <c:pt idx="5052">
                  <c:v>13.798502175730158</c:v>
                </c:pt>
                <c:pt idx="5053">
                  <c:v>13.772705542764362</c:v>
                </c:pt>
                <c:pt idx="5054">
                  <c:v>13.74693040717864</c:v>
                </c:pt>
                <c:pt idx="5055">
                  <c:v>13.72117677278993</c:v>
                </c:pt>
                <c:pt idx="5056">
                  <c:v>13.695444643419592</c:v>
                </c:pt>
                <c:pt idx="5057">
                  <c:v>13.669734022892841</c:v>
                </c:pt>
                <c:pt idx="5058">
                  <c:v>13.64404491504035</c:v>
                </c:pt>
                <c:pt idx="5059">
                  <c:v>13.618377323696896</c:v>
                </c:pt>
                <c:pt idx="5060">
                  <c:v>13.592731252701579</c:v>
                </c:pt>
                <c:pt idx="5061">
                  <c:v>13.567106705898709</c:v>
                </c:pt>
                <c:pt idx="5062">
                  <c:v>13.541503687136467</c:v>
                </c:pt>
                <c:pt idx="5063">
                  <c:v>13.51592220026782</c:v>
                </c:pt>
                <c:pt idx="5064">
                  <c:v>13.490362249150849</c:v>
                </c:pt>
                <c:pt idx="5065">
                  <c:v>13.464823837647602</c:v>
                </c:pt>
                <c:pt idx="5066">
                  <c:v>13.439306969625139</c:v>
                </c:pt>
                <c:pt idx="5067">
                  <c:v>13.413811648954718</c:v>
                </c:pt>
                <c:pt idx="5068">
                  <c:v>13.388337879512282</c:v>
                </c:pt>
                <c:pt idx="5069">
                  <c:v>13.362885665178851</c:v>
                </c:pt>
                <c:pt idx="5070">
                  <c:v>13.337455009839569</c:v>
                </c:pt>
                <c:pt idx="5071">
                  <c:v>13.312045917384472</c:v>
                </c:pt>
                <c:pt idx="5072">
                  <c:v>13.286658391707871</c:v>
                </c:pt>
                <c:pt idx="5073">
                  <c:v>13.261292436709709</c:v>
                </c:pt>
                <c:pt idx="5074">
                  <c:v>13.235948056293179</c:v>
                </c:pt>
                <c:pt idx="5075">
                  <c:v>13.21062525436707</c:v>
                </c:pt>
                <c:pt idx="5076">
                  <c:v>13.185324034844944</c:v>
                </c:pt>
                <c:pt idx="5077">
                  <c:v>13.160044401644432</c:v>
                </c:pt>
                <c:pt idx="5078">
                  <c:v>13.134786358687961</c:v>
                </c:pt>
                <c:pt idx="5079">
                  <c:v>13.109549909903311</c:v>
                </c:pt>
                <c:pt idx="5080">
                  <c:v>13.084335059222331</c:v>
                </c:pt>
                <c:pt idx="5081">
                  <c:v>13.059141810581314</c:v>
                </c:pt>
                <c:pt idx="5082">
                  <c:v>13.033970167921778</c:v>
                </c:pt>
                <c:pt idx="5083">
                  <c:v>13.008820135190261</c:v>
                </c:pt>
                <c:pt idx="5084">
                  <c:v>12.983691716337262</c:v>
                </c:pt>
                <c:pt idx="5085">
                  <c:v>12.958584915318404</c:v>
                </c:pt>
                <c:pt idx="5086">
                  <c:v>12.933499736093841</c:v>
                </c:pt>
                <c:pt idx="5087">
                  <c:v>12.908436182629094</c:v>
                </c:pt>
                <c:pt idx="5088">
                  <c:v>12.883394258893532</c:v>
                </c:pt>
                <c:pt idx="5089">
                  <c:v>12.858373968862111</c:v>
                </c:pt>
                <c:pt idx="5090">
                  <c:v>12.83337531651398</c:v>
                </c:pt>
                <c:pt idx="5091">
                  <c:v>12.808398305833178</c:v>
                </c:pt>
                <c:pt idx="5092">
                  <c:v>12.78344294080887</c:v>
                </c:pt>
                <c:pt idx="5093">
                  <c:v>12.758509225434642</c:v>
                </c:pt>
                <c:pt idx="5094">
                  <c:v>12.733597163708508</c:v>
                </c:pt>
                <c:pt idx="5095">
                  <c:v>12.708706759634421</c:v>
                </c:pt>
                <c:pt idx="5096">
                  <c:v>12.683838017220411</c:v>
                </c:pt>
                <c:pt idx="5097">
                  <c:v>12.658990940478818</c:v>
                </c:pt>
                <c:pt idx="5098">
                  <c:v>12.63416553342813</c:v>
                </c:pt>
                <c:pt idx="5099">
                  <c:v>12.609361800090598</c:v>
                </c:pt>
                <c:pt idx="5100">
                  <c:v>12.584579744493448</c:v>
                </c:pt>
                <c:pt idx="5101">
                  <c:v>12.559819370669521</c:v>
                </c:pt>
                <c:pt idx="5102">
                  <c:v>12.53508068265546</c:v>
                </c:pt>
                <c:pt idx="5103">
                  <c:v>12.510363684493429</c:v>
                </c:pt>
                <c:pt idx="5104">
                  <c:v>12.485668380230321</c:v>
                </c:pt>
                <c:pt idx="5105">
                  <c:v>12.46099477391772</c:v>
                </c:pt>
                <c:pt idx="5106">
                  <c:v>12.4363428696123</c:v>
                </c:pt>
                <c:pt idx="5107">
                  <c:v>12.411712671375881</c:v>
                </c:pt>
                <c:pt idx="5108">
                  <c:v>12.38710418327423</c:v>
                </c:pt>
                <c:pt idx="5109">
                  <c:v>12.362517409379052</c:v>
                </c:pt>
                <c:pt idx="5110">
                  <c:v>12.337952353766703</c:v>
                </c:pt>
                <c:pt idx="5111">
                  <c:v>12.313409020518179</c:v>
                </c:pt>
                <c:pt idx="5112">
                  <c:v>12.28888741371941</c:v>
                </c:pt>
                <c:pt idx="5113">
                  <c:v>12.264387537461742</c:v>
                </c:pt>
                <c:pt idx="5114">
                  <c:v>12.239909395840639</c:v>
                </c:pt>
                <c:pt idx="5115">
                  <c:v>12.215452992957692</c:v>
                </c:pt>
                <c:pt idx="5116">
                  <c:v>12.191018332918128</c:v>
                </c:pt>
                <c:pt idx="5117">
                  <c:v>12.166605419833331</c:v>
                </c:pt>
                <c:pt idx="5118">
                  <c:v>12.142214257818642</c:v>
                </c:pt>
                <c:pt idx="5119">
                  <c:v>12.117844850995199</c:v>
                </c:pt>
                <c:pt idx="5120">
                  <c:v>12.093497203488482</c:v>
                </c:pt>
                <c:pt idx="5121">
                  <c:v>12.069171319429532</c:v>
                </c:pt>
                <c:pt idx="5122">
                  <c:v>12.044867202954038</c:v>
                </c:pt>
                <c:pt idx="5123">
                  <c:v>12.020584858202943</c:v>
                </c:pt>
                <c:pt idx="5124">
                  <c:v>11.996324289321359</c:v>
                </c:pt>
                <c:pt idx="5125">
                  <c:v>11.972085500460821</c:v>
                </c:pt>
                <c:pt idx="5126">
                  <c:v>11.947868495777238</c:v>
                </c:pt>
                <c:pt idx="5127">
                  <c:v>11.92367327943111</c:v>
                </c:pt>
                <c:pt idx="5128">
                  <c:v>11.899499855588724</c:v>
                </c:pt>
                <c:pt idx="5129">
                  <c:v>11.875348228420762</c:v>
                </c:pt>
                <c:pt idx="5130">
                  <c:v>11.851218402103649</c:v>
                </c:pt>
                <c:pt idx="5131">
                  <c:v>11.827110380818448</c:v>
                </c:pt>
                <c:pt idx="5132">
                  <c:v>11.80302416875111</c:v>
                </c:pt>
                <c:pt idx="5133">
                  <c:v>11.778959770093369</c:v>
                </c:pt>
                <c:pt idx="5134">
                  <c:v>11.75491718904129</c:v>
                </c:pt>
                <c:pt idx="5135">
                  <c:v>11.730896429796529</c:v>
                </c:pt>
                <c:pt idx="5136">
                  <c:v>11.706897496565942</c:v>
                </c:pt>
                <c:pt idx="5137">
                  <c:v>11.682920393560719</c:v>
                </c:pt>
                <c:pt idx="5138">
                  <c:v>11.658965124998298</c:v>
                </c:pt>
                <c:pt idx="5139">
                  <c:v>11.635031695100682</c:v>
                </c:pt>
                <c:pt idx="5140">
                  <c:v>11.611120108094836</c:v>
                </c:pt>
                <c:pt idx="5141">
                  <c:v>11.58723036821266</c:v>
                </c:pt>
                <c:pt idx="5142">
                  <c:v>11.56336247969239</c:v>
                </c:pt>
                <c:pt idx="5143">
                  <c:v>11.53951644677579</c:v>
                </c:pt>
                <c:pt idx="5144">
                  <c:v>11.515692273711473</c:v>
                </c:pt>
                <c:pt idx="5145">
                  <c:v>11.49188996475198</c:v>
                </c:pt>
                <c:pt idx="5146">
                  <c:v>11.468109524155691</c:v>
                </c:pt>
                <c:pt idx="5147">
                  <c:v>11.44435095618576</c:v>
                </c:pt>
                <c:pt idx="5148">
                  <c:v>11.420614265110659</c:v>
                </c:pt>
                <c:pt idx="5149">
                  <c:v>11.396899455204561</c:v>
                </c:pt>
                <c:pt idx="5150">
                  <c:v>11.373206530746303</c:v>
                </c:pt>
                <c:pt idx="5151">
                  <c:v>11.349535496019941</c:v>
                </c:pt>
                <c:pt idx="5152">
                  <c:v>11.325886355314994</c:v>
                </c:pt>
                <c:pt idx="5153">
                  <c:v>11.302259112926551</c:v>
                </c:pt>
                <c:pt idx="5154">
                  <c:v>11.278653773154126</c:v>
                </c:pt>
                <c:pt idx="5155">
                  <c:v>11.255070340303289</c:v>
                </c:pt>
                <c:pt idx="5156">
                  <c:v>11.231508818684231</c:v>
                </c:pt>
                <c:pt idx="5157">
                  <c:v>11.207969212612969</c:v>
                </c:pt>
                <c:pt idx="5158">
                  <c:v>11.184451526410378</c:v>
                </c:pt>
                <c:pt idx="5159">
                  <c:v>11.160955764402731</c:v>
                </c:pt>
                <c:pt idx="5160">
                  <c:v>11.13748193092192</c:v>
                </c:pt>
                <c:pt idx="5161">
                  <c:v>11.114030030305003</c:v>
                </c:pt>
                <c:pt idx="5162">
                  <c:v>11.090600066894012</c:v>
                </c:pt>
                <c:pt idx="5163">
                  <c:v>11.067192045036903</c:v>
                </c:pt>
                <c:pt idx="5164">
                  <c:v>11.04380596908595</c:v>
                </c:pt>
                <c:pt idx="5165">
                  <c:v>11.02044184340002</c:v>
                </c:pt>
                <c:pt idx="5166">
                  <c:v>10.99709967234253</c:v>
                </c:pt>
                <c:pt idx="5167">
                  <c:v>10.973779460282568</c:v>
                </c:pt>
                <c:pt idx="5168">
                  <c:v>10.950481211594253</c:v>
                </c:pt>
                <c:pt idx="5169">
                  <c:v>10.927204930657577</c:v>
                </c:pt>
                <c:pt idx="5170">
                  <c:v>10.903950621857801</c:v>
                </c:pt>
                <c:pt idx="5171">
                  <c:v>10.88071828958482</c:v>
                </c:pt>
                <c:pt idx="5172">
                  <c:v>10.857507938235246</c:v>
                </c:pt>
                <c:pt idx="5173">
                  <c:v>10.834319572209893</c:v>
                </c:pt>
                <c:pt idx="5174">
                  <c:v>10.811153195915718</c:v>
                </c:pt>
                <c:pt idx="5175">
                  <c:v>10.788008813764799</c:v>
                </c:pt>
                <c:pt idx="5176">
                  <c:v>10.764886430174903</c:v>
                </c:pt>
                <c:pt idx="5177">
                  <c:v>10.74178604956853</c:v>
                </c:pt>
                <c:pt idx="5178">
                  <c:v>10.718707676374828</c:v>
                </c:pt>
                <c:pt idx="5179">
                  <c:v>10.695651315027591</c:v>
                </c:pt>
                <c:pt idx="5180">
                  <c:v>10.672616969965821</c:v>
                </c:pt>
                <c:pt idx="5181">
                  <c:v>10.649604645634778</c:v>
                </c:pt>
                <c:pt idx="5182">
                  <c:v>10.62661434648453</c:v>
                </c:pt>
                <c:pt idx="5183">
                  <c:v>10.603646076971021</c:v>
                </c:pt>
                <c:pt idx="5184">
                  <c:v>10.58069984155588</c:v>
                </c:pt>
                <c:pt idx="5185">
                  <c:v>10.55777564470554</c:v>
                </c:pt>
                <c:pt idx="5186">
                  <c:v>10.534873490892886</c:v>
                </c:pt>
                <c:pt idx="5187">
                  <c:v>10.511993384595367</c:v>
                </c:pt>
                <c:pt idx="5188">
                  <c:v>10.489135330296563</c:v>
                </c:pt>
                <c:pt idx="5189">
                  <c:v>10.466299332485624</c:v>
                </c:pt>
                <c:pt idx="5190">
                  <c:v>10.443485395656809</c:v>
                </c:pt>
                <c:pt idx="5191">
                  <c:v>10.42069352431054</c:v>
                </c:pt>
                <c:pt idx="5192">
                  <c:v>10.397923722951866</c:v>
                </c:pt>
                <c:pt idx="5193">
                  <c:v>10.37517599609248</c:v>
                </c:pt>
                <c:pt idx="5194">
                  <c:v>10.352450348249363</c:v>
                </c:pt>
                <c:pt idx="5195">
                  <c:v>10.329746783944532</c:v>
                </c:pt>
                <c:pt idx="5196">
                  <c:v>10.307065307706244</c:v>
                </c:pt>
                <c:pt idx="5197">
                  <c:v>10.284405924067871</c:v>
                </c:pt>
                <c:pt idx="5198">
                  <c:v>10.26176863756905</c:v>
                </c:pt>
                <c:pt idx="5199">
                  <c:v>10.239153452754641</c:v>
                </c:pt>
                <c:pt idx="5200">
                  <c:v>10.216560374174721</c:v>
                </c:pt>
                <c:pt idx="5201">
                  <c:v>10.19398940638553</c:v>
                </c:pt>
                <c:pt idx="5202">
                  <c:v>10.171440553949203</c:v>
                </c:pt>
                <c:pt idx="5203">
                  <c:v>10.148913821432979</c:v>
                </c:pt>
                <c:pt idx="5204">
                  <c:v>10.126409213410282</c:v>
                </c:pt>
                <c:pt idx="5205">
                  <c:v>10.103926734459719</c:v>
                </c:pt>
                <c:pt idx="5206">
                  <c:v>10.081466389165712</c:v>
                </c:pt>
                <c:pt idx="5207">
                  <c:v>10.059028182118817</c:v>
                </c:pt>
                <c:pt idx="5208">
                  <c:v>10.036612117914609</c:v>
                </c:pt>
                <c:pt idx="5209">
                  <c:v>10.01421820115524</c:v>
                </c:pt>
                <c:pt idx="5210">
                  <c:v>9.991846436447533</c:v>
                </c:pt>
                <c:pt idx="5211">
                  <c:v>9.969496828404548</c:v>
                </c:pt>
                <c:pt idx="5212">
                  <c:v>9.9471693816456082</c:v>
                </c:pt>
                <c:pt idx="5213">
                  <c:v>9.9248641007951619</c:v>
                </c:pt>
                <c:pt idx="5214">
                  <c:v>9.9025809904833313</c:v>
                </c:pt>
                <c:pt idx="5215">
                  <c:v>9.8803200553464876</c:v>
                </c:pt>
                <c:pt idx="5216">
                  <c:v>9.8580813000264698</c:v>
                </c:pt>
                <c:pt idx="5217">
                  <c:v>9.8358647291709076</c:v>
                </c:pt>
                <c:pt idx="5218">
                  <c:v>9.8136703474332307</c:v>
                </c:pt>
                <c:pt idx="5219">
                  <c:v>9.7914981594731199</c:v>
                </c:pt>
                <c:pt idx="5220">
                  <c:v>9.7693481699553768</c:v>
                </c:pt>
                <c:pt idx="5221">
                  <c:v>9.7472203835509355</c:v>
                </c:pt>
                <c:pt idx="5222">
                  <c:v>9.725114804936652</c:v>
                </c:pt>
                <c:pt idx="5223">
                  <c:v>9.7030314387949375</c:v>
                </c:pt>
                <c:pt idx="5224">
                  <c:v>9.6809702898148089</c:v>
                </c:pt>
                <c:pt idx="5225">
                  <c:v>9.6589313626898257</c:v>
                </c:pt>
                <c:pt idx="5226">
                  <c:v>9.6369146621207147</c:v>
                </c:pt>
                <c:pt idx="5227">
                  <c:v>9.614920192813539</c:v>
                </c:pt>
                <c:pt idx="5228">
                  <c:v>9.5929479594800586</c:v>
                </c:pt>
                <c:pt idx="5229">
                  <c:v>9.5709979668383749</c:v>
                </c:pt>
                <c:pt idx="5230">
                  <c:v>9.5490702196119628</c:v>
                </c:pt>
                <c:pt idx="5231">
                  <c:v>9.5271647225306406</c:v>
                </c:pt>
                <c:pt idx="5232">
                  <c:v>9.5052814803301509</c:v>
                </c:pt>
                <c:pt idx="5233">
                  <c:v>9.4834204977518084</c:v>
                </c:pt>
                <c:pt idx="5234">
                  <c:v>9.4615817795433959</c:v>
                </c:pt>
                <c:pt idx="5235">
                  <c:v>9.4397653304578171</c:v>
                </c:pt>
                <c:pt idx="5236">
                  <c:v>9.4179711552550298</c:v>
                </c:pt>
                <c:pt idx="5237">
                  <c:v>9.3961992587001095</c:v>
                </c:pt>
                <c:pt idx="5238">
                  <c:v>9.3744496455642565</c:v>
                </c:pt>
                <c:pt idx="5239">
                  <c:v>9.3527223206251637</c:v>
                </c:pt>
                <c:pt idx="5240">
                  <c:v>9.3310172886660894</c:v>
                </c:pt>
                <c:pt idx="5241">
                  <c:v>9.3093345544762123</c:v>
                </c:pt>
                <c:pt idx="5242">
                  <c:v>9.2876741228509427</c:v>
                </c:pt>
                <c:pt idx="5243">
                  <c:v>9.2660359985917466</c:v>
                </c:pt>
                <c:pt idx="5244">
                  <c:v>9.244420186506316</c:v>
                </c:pt>
                <c:pt idx="5245">
                  <c:v>9.2228266914074748</c:v>
                </c:pt>
                <c:pt idx="5246">
                  <c:v>9.2012555181155449</c:v>
                </c:pt>
                <c:pt idx="5247">
                  <c:v>9.1797066714556212</c:v>
                </c:pt>
                <c:pt idx="5248">
                  <c:v>9.1581801562592773</c:v>
                </c:pt>
                <c:pt idx="5249">
                  <c:v>9.1366759773643498</c:v>
                </c:pt>
                <c:pt idx="5250">
                  <c:v>9.1151941396151432</c:v>
                </c:pt>
                <c:pt idx="5251">
                  <c:v>9.0937346478609715</c:v>
                </c:pt>
                <c:pt idx="5252">
                  <c:v>9.0722975069586518</c:v>
                </c:pt>
                <c:pt idx="5253">
                  <c:v>9.0508827217694261</c:v>
                </c:pt>
                <c:pt idx="5254">
                  <c:v>9.0294902971622868</c:v>
                </c:pt>
                <c:pt idx="5255">
                  <c:v>9.0081202380117684</c:v>
                </c:pt>
                <c:pt idx="5256">
                  <c:v>8.9867725491978945</c:v>
                </c:pt>
                <c:pt idx="5257">
                  <c:v>8.9654472356079449</c:v>
                </c:pt>
                <c:pt idx="5258">
                  <c:v>8.9441443021347578</c:v>
                </c:pt>
                <c:pt idx="5259">
                  <c:v>8.9228637536775732</c:v>
                </c:pt>
                <c:pt idx="5260">
                  <c:v>8.9016055951412945</c:v>
                </c:pt>
                <c:pt idx="5261">
                  <c:v>8.8803698314377488</c:v>
                </c:pt>
                <c:pt idx="5262">
                  <c:v>8.8591564674848104</c:v>
                </c:pt>
                <c:pt idx="5263">
                  <c:v>8.8379655082062527</c:v>
                </c:pt>
                <c:pt idx="5264">
                  <c:v>8.8167969585321124</c:v>
                </c:pt>
                <c:pt idx="5265">
                  <c:v>8.7956508233992299</c:v>
                </c:pt>
                <c:pt idx="5266">
                  <c:v>8.7745271077498028</c:v>
                </c:pt>
                <c:pt idx="5267">
                  <c:v>8.7534258165327419</c:v>
                </c:pt>
                <c:pt idx="5268">
                  <c:v>8.7323469547038712</c:v>
                </c:pt>
                <c:pt idx="5269">
                  <c:v>8.7112905272240369</c:v>
                </c:pt>
                <c:pt idx="5270">
                  <c:v>8.6902565390613535</c:v>
                </c:pt>
                <c:pt idx="5271">
                  <c:v>8.6692449951897306</c:v>
                </c:pt>
                <c:pt idx="5272">
                  <c:v>8.6482559005897865</c:v>
                </c:pt>
                <c:pt idx="5273">
                  <c:v>8.6272892602476077</c:v>
                </c:pt>
                <c:pt idx="5274">
                  <c:v>8.6063450791568812</c:v>
                </c:pt>
                <c:pt idx="5275">
                  <c:v>8.585423362316531</c:v>
                </c:pt>
                <c:pt idx="5276">
                  <c:v>8.5645241147326505</c:v>
                </c:pt>
                <c:pt idx="5277">
                  <c:v>8.5436473414169996</c:v>
                </c:pt>
                <c:pt idx="5278">
                  <c:v>8.5227930473880651</c:v>
                </c:pt>
                <c:pt idx="5279">
                  <c:v>8.5019612376709137</c:v>
                </c:pt>
                <c:pt idx="5280">
                  <c:v>8.4811519172963017</c:v>
                </c:pt>
                <c:pt idx="5281">
                  <c:v>8.4603650913022648</c:v>
                </c:pt>
                <c:pt idx="5282">
                  <c:v>8.439600764732516</c:v>
                </c:pt>
                <c:pt idx="5283">
                  <c:v>8.4188589426377103</c:v>
                </c:pt>
                <c:pt idx="5284">
                  <c:v>8.3981396300744127</c:v>
                </c:pt>
                <c:pt idx="5285">
                  <c:v>8.3774428321063432</c:v>
                </c:pt>
                <c:pt idx="5286">
                  <c:v>8.3567685538031373</c:v>
                </c:pt>
                <c:pt idx="5287">
                  <c:v>8.3361168002408021</c:v>
                </c:pt>
                <c:pt idx="5288">
                  <c:v>8.3154875765020542</c:v>
                </c:pt>
                <c:pt idx="5289">
                  <c:v>8.2948808876761859</c:v>
                </c:pt>
                <c:pt idx="5290">
                  <c:v>8.274296738858995</c:v>
                </c:pt>
                <c:pt idx="5291">
                  <c:v>8.2537351351525103</c:v>
                </c:pt>
                <c:pt idx="5292">
                  <c:v>8.2331960816651417</c:v>
                </c:pt>
                <c:pt idx="5293">
                  <c:v>8.2126795835123403</c:v>
                </c:pt>
                <c:pt idx="5294">
                  <c:v>8.1921856458160391</c:v>
                </c:pt>
                <c:pt idx="5295">
                  <c:v>8.1717142737041968</c:v>
                </c:pt>
                <c:pt idx="5296">
                  <c:v>8.1512654723115912</c:v>
                </c:pt>
                <c:pt idx="5297">
                  <c:v>8.130839246779944</c:v>
                </c:pt>
                <c:pt idx="5298">
                  <c:v>8.1104356022569846</c:v>
                </c:pt>
                <c:pt idx="5299">
                  <c:v>8.0900545438971676</c:v>
                </c:pt>
                <c:pt idx="5300">
                  <c:v>8.0696960768618755</c:v>
                </c:pt>
                <c:pt idx="5301">
                  <c:v>8.0493602063189655</c:v>
                </c:pt>
                <c:pt idx="5302">
                  <c:v>8.0290469374424465</c:v>
                </c:pt>
                <c:pt idx="5303">
                  <c:v>8.0087562754135888</c:v>
                </c:pt>
                <c:pt idx="5304">
                  <c:v>7.9884882254199283</c:v>
                </c:pt>
                <c:pt idx="5305">
                  <c:v>7.9682427926554746</c:v>
                </c:pt>
                <c:pt idx="5306">
                  <c:v>7.9480199823218536</c:v>
                </c:pt>
                <c:pt idx="5307">
                  <c:v>7.927819799626036</c:v>
                </c:pt>
                <c:pt idx="5308">
                  <c:v>7.9076422497824979</c:v>
                </c:pt>
                <c:pt idx="5309">
                  <c:v>7.8874873380125328</c:v>
                </c:pt>
                <c:pt idx="5310">
                  <c:v>7.8673550695433496</c:v>
                </c:pt>
                <c:pt idx="5311">
                  <c:v>7.8472454496097725</c:v>
                </c:pt>
                <c:pt idx="5312">
                  <c:v>7.8271584834526493</c:v>
                </c:pt>
                <c:pt idx="5313">
                  <c:v>7.8070941763196506</c:v>
                </c:pt>
                <c:pt idx="5314">
                  <c:v>7.7870525334658396</c:v>
                </c:pt>
                <c:pt idx="5315">
                  <c:v>7.7670335601521856</c:v>
                </c:pt>
                <c:pt idx="5316">
                  <c:v>7.7470372616472778</c:v>
                </c:pt>
                <c:pt idx="5317">
                  <c:v>7.7270636432257325</c:v>
                </c:pt>
                <c:pt idx="5318">
                  <c:v>7.7071127101692118</c:v>
                </c:pt>
                <c:pt idx="5319">
                  <c:v>7.6871844677661985</c:v>
                </c:pt>
                <c:pt idx="5320">
                  <c:v>7.6672789213120041</c:v>
                </c:pt>
                <c:pt idx="5321">
                  <c:v>7.6473960761087465</c:v>
                </c:pt>
                <c:pt idx="5322">
                  <c:v>7.6275359374654919</c:v>
                </c:pt>
                <c:pt idx="5323">
                  <c:v>7.6076985106980146</c:v>
                </c:pt>
                <c:pt idx="5324">
                  <c:v>7.5878838011290091</c:v>
                </c:pt>
                <c:pt idx="5325">
                  <c:v>7.5680918140877784</c:v>
                </c:pt>
                <c:pt idx="5326">
                  <c:v>7.5483225549108974</c:v>
                </c:pt>
                <c:pt idx="5327">
                  <c:v>7.5285760289414148</c:v>
                </c:pt>
                <c:pt idx="5328">
                  <c:v>7.5088522415298931</c:v>
                </c:pt>
                <c:pt idx="5329">
                  <c:v>7.4891511980333707</c:v>
                </c:pt>
                <c:pt idx="5330">
                  <c:v>7.4694729038153582</c:v>
                </c:pt>
                <c:pt idx="5331">
                  <c:v>7.4498173642473384</c:v>
                </c:pt>
                <c:pt idx="5332">
                  <c:v>7.430184584706808</c:v>
                </c:pt>
                <c:pt idx="5333">
                  <c:v>7.4105745705789996</c:v>
                </c:pt>
                <c:pt idx="5334">
                  <c:v>7.3909873272556288</c:v>
                </c:pt>
                <c:pt idx="5335">
                  <c:v>7.3714228601351115</c:v>
                </c:pt>
                <c:pt idx="5336">
                  <c:v>7.3518811746237125</c:v>
                </c:pt>
                <c:pt idx="5337">
                  <c:v>7.3323622761336082</c:v>
                </c:pt>
                <c:pt idx="5338">
                  <c:v>7.3128661700850435</c:v>
                </c:pt>
                <c:pt idx="5339">
                  <c:v>7.2933928619048638</c:v>
                </c:pt>
                <c:pt idx="5340">
                  <c:v>7.2739423570267263</c:v>
                </c:pt>
                <c:pt idx="5341">
                  <c:v>7.2545146608913447</c:v>
                </c:pt>
                <c:pt idx="5342">
                  <c:v>7.2351097789468213</c:v>
                </c:pt>
                <c:pt idx="5343">
                  <c:v>7.2157277166483027</c:v>
                </c:pt>
                <c:pt idx="5344">
                  <c:v>7.1963684794575329</c:v>
                </c:pt>
                <c:pt idx="5345">
                  <c:v>7.1770320728442121</c:v>
                </c:pt>
                <c:pt idx="5346">
                  <c:v>7.1577185022839549</c:v>
                </c:pt>
                <c:pt idx="5347">
                  <c:v>7.1384277732605597</c:v>
                </c:pt>
                <c:pt idx="5348">
                  <c:v>7.1191598912645304</c:v>
                </c:pt>
                <c:pt idx="5349">
                  <c:v>7.0999148617935353</c:v>
                </c:pt>
                <c:pt idx="5350">
                  <c:v>7.0806926903521816</c:v>
                </c:pt>
                <c:pt idx="5351">
                  <c:v>7.0614933824526833</c:v>
                </c:pt>
                <c:pt idx="5352">
                  <c:v>7.0423169436139688</c:v>
                </c:pt>
                <c:pt idx="5353">
                  <c:v>7.023163379362245</c:v>
                </c:pt>
                <c:pt idx="5354">
                  <c:v>7.0040326952312171</c:v>
                </c:pt>
                <c:pt idx="5355">
                  <c:v>6.9849248967617532</c:v>
                </c:pt>
                <c:pt idx="5356">
                  <c:v>6.9658399895016609</c:v>
                </c:pt>
                <c:pt idx="5357">
                  <c:v>6.9467779790057875</c:v>
                </c:pt>
                <c:pt idx="5358">
                  <c:v>6.927738870836718</c:v>
                </c:pt>
                <c:pt idx="5359">
                  <c:v>6.9087226705642024</c:v>
                </c:pt>
                <c:pt idx="5360">
                  <c:v>6.8897293837652578</c:v>
                </c:pt>
                <c:pt idx="5361">
                  <c:v>6.8707590160238405</c:v>
                </c:pt>
                <c:pt idx="5362">
                  <c:v>6.8518115729318652</c:v>
                </c:pt>
                <c:pt idx="5363">
                  <c:v>6.8328870600874998</c:v>
                </c:pt>
                <c:pt idx="5364">
                  <c:v>6.8139854830972117</c:v>
                </c:pt>
                <c:pt idx="5365">
                  <c:v>6.7951068475742877</c:v>
                </c:pt>
                <c:pt idx="5366">
                  <c:v>6.7762511591397478</c:v>
                </c:pt>
                <c:pt idx="5367">
                  <c:v>6.7574184234211998</c:v>
                </c:pt>
                <c:pt idx="5368">
                  <c:v>6.738608646054673</c:v>
                </c:pt>
                <c:pt idx="5369">
                  <c:v>6.71982183268267</c:v>
                </c:pt>
                <c:pt idx="5370">
                  <c:v>6.7010579889556539</c:v>
                </c:pt>
                <c:pt idx="5371">
                  <c:v>6.682317120531251</c:v>
                </c:pt>
                <c:pt idx="5372">
                  <c:v>6.6635992330740237</c:v>
                </c:pt>
                <c:pt idx="5373">
                  <c:v>6.6449043322571688</c:v>
                </c:pt>
                <c:pt idx="5374">
                  <c:v>6.6262324237600305</c:v>
                </c:pt>
                <c:pt idx="5375">
                  <c:v>6.607583513270014</c:v>
                </c:pt>
                <c:pt idx="5376">
                  <c:v>6.5889576064820394</c:v>
                </c:pt>
                <c:pt idx="5377">
                  <c:v>6.5703547090984094</c:v>
                </c:pt>
                <c:pt idx="5378">
                  <c:v>6.5517748268289306</c:v>
                </c:pt>
                <c:pt idx="5379">
                  <c:v>6.5332179653904632</c:v>
                </c:pt>
                <c:pt idx="5380">
                  <c:v>6.5146841305081571</c:v>
                </c:pt>
                <c:pt idx="5381">
                  <c:v>6.4961733279142218</c:v>
                </c:pt>
                <c:pt idx="5382">
                  <c:v>6.4776855633481318</c:v>
                </c:pt>
                <c:pt idx="5383">
                  <c:v>6.4592208425576709</c:v>
                </c:pt>
                <c:pt idx="5384">
                  <c:v>6.4407791712974367</c:v>
                </c:pt>
                <c:pt idx="5385">
                  <c:v>6.4223605553301013</c:v>
                </c:pt>
                <c:pt idx="5386">
                  <c:v>6.4039650004252744</c:v>
                </c:pt>
                <c:pt idx="5387">
                  <c:v>6.3855925123611996</c:v>
                </c:pt>
                <c:pt idx="5388">
                  <c:v>6.3672430969226079</c:v>
                </c:pt>
                <c:pt idx="5389">
                  <c:v>6.3489167599027487</c:v>
                </c:pt>
                <c:pt idx="5390">
                  <c:v>6.3306135071019298</c:v>
                </c:pt>
                <c:pt idx="5391">
                  <c:v>6.3123333443282945</c:v>
                </c:pt>
                <c:pt idx="5392">
                  <c:v>6.2940762773976067</c:v>
                </c:pt>
                <c:pt idx="5393">
                  <c:v>6.2758423121334781</c:v>
                </c:pt>
                <c:pt idx="5394">
                  <c:v>6.2576314543669005</c:v>
                </c:pt>
                <c:pt idx="5395">
                  <c:v>6.2394437099368378</c:v>
                </c:pt>
                <c:pt idx="5396">
                  <c:v>6.221279084689856</c:v>
                </c:pt>
                <c:pt idx="5397">
                  <c:v>6.2031375844800323</c:v>
                </c:pt>
                <c:pt idx="5398">
                  <c:v>6.1850192151696319</c:v>
                </c:pt>
                <c:pt idx="5399">
                  <c:v>6.1669239826280773</c:v>
                </c:pt>
                <c:pt idx="5400">
                  <c:v>6.1488518927330915</c:v>
                </c:pt>
                <c:pt idx="5401">
                  <c:v>6.1308029513696738</c:v>
                </c:pt>
                <c:pt idx="5402">
                  <c:v>6.1127771644313498</c:v>
                </c:pt>
                <c:pt idx="5403">
                  <c:v>6.0947745378186919</c:v>
                </c:pt>
                <c:pt idx="5404">
                  <c:v>6.0767950774403516</c:v>
                </c:pt>
                <c:pt idx="5405">
                  <c:v>6.0588387892129285</c:v>
                </c:pt>
                <c:pt idx="5406">
                  <c:v>6.0409056790605282</c:v>
                </c:pt>
                <c:pt idx="5407">
                  <c:v>6.0229957529156755</c:v>
                </c:pt>
                <c:pt idx="5408">
                  <c:v>6.005109016718051</c:v>
                </c:pt>
                <c:pt idx="5409">
                  <c:v>5.9872454764156373</c:v>
                </c:pt>
                <c:pt idx="5410">
                  <c:v>5.9694051379642588</c:v>
                </c:pt>
                <c:pt idx="5411">
                  <c:v>5.9515880073279277</c:v>
                </c:pt>
                <c:pt idx="5412">
                  <c:v>5.9337940904777051</c:v>
                </c:pt>
                <c:pt idx="5413">
                  <c:v>5.9160233933931776</c:v>
                </c:pt>
                <c:pt idx="5414">
                  <c:v>5.8982759220622265</c:v>
                </c:pt>
                <c:pt idx="5415">
                  <c:v>5.8805516824802453</c:v>
                </c:pt>
                <c:pt idx="5416">
                  <c:v>5.8628506806502392</c:v>
                </c:pt>
                <c:pt idx="5417">
                  <c:v>5.8451729225837425</c:v>
                </c:pt>
                <c:pt idx="5418">
                  <c:v>5.8275184143003562</c:v>
                </c:pt>
                <c:pt idx="5419">
                  <c:v>5.8098871618270778</c:v>
                </c:pt>
                <c:pt idx="5420">
                  <c:v>5.7922791711994259</c:v>
                </c:pt>
                <c:pt idx="5421">
                  <c:v>5.7746944484609903</c:v>
                </c:pt>
                <c:pt idx="5422">
                  <c:v>5.7571329996630984</c:v>
                </c:pt>
                <c:pt idx="5423">
                  <c:v>5.7395948308651441</c:v>
                </c:pt>
                <c:pt idx="5424">
                  <c:v>5.7220799481348186</c:v>
                </c:pt>
                <c:pt idx="5425">
                  <c:v>5.7045883575478893</c:v>
                </c:pt>
                <c:pt idx="5426">
                  <c:v>5.6871200651884228</c:v>
                </c:pt>
                <c:pt idx="5427">
                  <c:v>5.6696750771476445</c:v>
                </c:pt>
                <c:pt idx="5428">
                  <c:v>5.6522533995263302</c:v>
                </c:pt>
                <c:pt idx="5429">
                  <c:v>5.6348550384319642</c:v>
                </c:pt>
                <c:pt idx="5430">
                  <c:v>5.6174799999812413</c:v>
                </c:pt>
                <c:pt idx="5431">
                  <c:v>5.6001282902985849</c:v>
                </c:pt>
                <c:pt idx="5432">
                  <c:v>5.5827999155166035</c:v>
                </c:pt>
                <c:pt idx="5433">
                  <c:v>5.5654948817763161</c:v>
                </c:pt>
                <c:pt idx="5434">
                  <c:v>5.5482131952267091</c:v>
                </c:pt>
                <c:pt idx="5435">
                  <c:v>5.5309548620250535</c:v>
                </c:pt>
                <c:pt idx="5436">
                  <c:v>5.5137198883368228</c:v>
                </c:pt>
                <c:pt idx="5437">
                  <c:v>5.4965082803361165</c:v>
                </c:pt>
                <c:pt idx="5438">
                  <c:v>5.4793200442046572</c:v>
                </c:pt>
                <c:pt idx="5439">
                  <c:v>5.4621551861328044</c:v>
                </c:pt>
                <c:pt idx="5440">
                  <c:v>5.4450137123192235</c:v>
                </c:pt>
                <c:pt idx="5441">
                  <c:v>5.4278956289709859</c:v>
                </c:pt>
                <c:pt idx="5442">
                  <c:v>5.4108009423033536</c:v>
                </c:pt>
                <c:pt idx="5443">
                  <c:v>5.3937296585396552</c:v>
                </c:pt>
                <c:pt idx="5444">
                  <c:v>5.3766817839118648</c:v>
                </c:pt>
                <c:pt idx="5445">
                  <c:v>5.3596573246602475</c:v>
                </c:pt>
                <c:pt idx="5446">
                  <c:v>5.3426562870339467</c:v>
                </c:pt>
                <c:pt idx="5447">
                  <c:v>5.3256786772892601</c:v>
                </c:pt>
                <c:pt idx="5448">
                  <c:v>5.3087245016922679</c:v>
                </c:pt>
                <c:pt idx="5449">
                  <c:v>5.2917937665164354</c:v>
                </c:pt>
                <c:pt idx="5450">
                  <c:v>5.2748864780444356</c:v>
                </c:pt>
                <c:pt idx="5451">
                  <c:v>5.258002642566793</c:v>
                </c:pt>
                <c:pt idx="5452">
                  <c:v>5.2411422663825524</c:v>
                </c:pt>
                <c:pt idx="5453">
                  <c:v>5.2243053557999692</c:v>
                </c:pt>
                <c:pt idx="5454">
                  <c:v>5.2074919171345755</c:v>
                </c:pt>
                <c:pt idx="5455">
                  <c:v>5.1907019567114485</c:v>
                </c:pt>
                <c:pt idx="5456">
                  <c:v>5.1739354808637472</c:v>
                </c:pt>
                <c:pt idx="5457">
                  <c:v>5.1571924959331463</c:v>
                </c:pt>
                <c:pt idx="5458">
                  <c:v>5.1404730082699643</c:v>
                </c:pt>
                <c:pt idx="5459">
                  <c:v>5.1237770242328224</c:v>
                </c:pt>
                <c:pt idx="5460">
                  <c:v>5.1071045501894305</c:v>
                </c:pt>
                <c:pt idx="5461">
                  <c:v>5.0904555925160366</c:v>
                </c:pt>
                <c:pt idx="5462">
                  <c:v>5.0738301575967162</c:v>
                </c:pt>
                <c:pt idx="5463">
                  <c:v>5.0572282518247684</c:v>
                </c:pt>
                <c:pt idx="5464">
                  <c:v>5.0406498816023504</c:v>
                </c:pt>
                <c:pt idx="5465">
                  <c:v>5.0240950533396918</c:v>
                </c:pt>
                <c:pt idx="5466">
                  <c:v>5.0075637734563543</c:v>
                </c:pt>
                <c:pt idx="5467">
                  <c:v>4.9910560483796189</c:v>
                </c:pt>
                <c:pt idx="5468">
                  <c:v>4.9745718845466635</c:v>
                </c:pt>
                <c:pt idx="5469">
                  <c:v>4.9581112884022787</c:v>
                </c:pt>
                <c:pt idx="5470">
                  <c:v>4.9416742664006961</c:v>
                </c:pt>
                <c:pt idx="5471">
                  <c:v>4.9252608250046723</c:v>
                </c:pt>
                <c:pt idx="5472">
                  <c:v>4.9088709706855971</c:v>
                </c:pt>
                <c:pt idx="5473">
                  <c:v>4.8925047099233998</c:v>
                </c:pt>
                <c:pt idx="5474">
                  <c:v>4.8761620492077782</c:v>
                </c:pt>
                <c:pt idx="5475">
                  <c:v>4.8598429950355921</c:v>
                </c:pt>
                <c:pt idx="5476">
                  <c:v>4.8435475539143908</c:v>
                </c:pt>
                <c:pt idx="5477">
                  <c:v>4.8272757323591113</c:v>
                </c:pt>
                <c:pt idx="5478">
                  <c:v>4.8110275368943576</c:v>
                </c:pt>
                <c:pt idx="5479">
                  <c:v>4.7948029740530274</c:v>
                </c:pt>
                <c:pt idx="5480">
                  <c:v>4.7786020503771178</c:v>
                </c:pt>
                <c:pt idx="5481">
                  <c:v>4.7624247724176021</c:v>
                </c:pt>
                <c:pt idx="5482">
                  <c:v>4.7462711467343315</c:v>
                </c:pt>
                <c:pt idx="5483">
                  <c:v>4.7301411798962363</c:v>
                </c:pt>
                <c:pt idx="5484">
                  <c:v>4.7140348784806738</c:v>
                </c:pt>
                <c:pt idx="5485">
                  <c:v>4.6979522490744312</c:v>
                </c:pt>
                <c:pt idx="5486">
                  <c:v>4.6818932982729393</c:v>
                </c:pt>
                <c:pt idx="5487">
                  <c:v>4.665858032680716</c:v>
                </c:pt>
                <c:pt idx="5488">
                  <c:v>4.6498464589116111</c:v>
                </c:pt>
                <c:pt idx="5489">
                  <c:v>4.6338585835876529</c:v>
                </c:pt>
                <c:pt idx="5490">
                  <c:v>4.6178944133411051</c:v>
                </c:pt>
                <c:pt idx="5491">
                  <c:v>4.6019539548118473</c:v>
                </c:pt>
                <c:pt idx="5492">
                  <c:v>4.5860372146498785</c:v>
                </c:pt>
                <c:pt idx="5493">
                  <c:v>4.5701441995141767</c:v>
                </c:pt>
                <c:pt idx="5494">
                  <c:v>4.5542749160722442</c:v>
                </c:pt>
                <c:pt idx="5495">
                  <c:v>4.5384293710012571</c:v>
                </c:pt>
                <c:pt idx="5496">
                  <c:v>4.5226075709872466</c:v>
                </c:pt>
                <c:pt idx="5497">
                  <c:v>4.5068095227250069</c:v>
                </c:pt>
                <c:pt idx="5498">
                  <c:v>4.4910352329192156</c:v>
                </c:pt>
                <c:pt idx="5499">
                  <c:v>4.4752847082833114</c:v>
                </c:pt>
                <c:pt idx="5500">
                  <c:v>4.4595579555400491</c:v>
                </c:pt>
                <c:pt idx="5501">
                  <c:v>4.4438549814209409</c:v>
                </c:pt>
                <c:pt idx="5502">
                  <c:v>4.4281757926671625</c:v>
                </c:pt>
                <c:pt idx="5503">
                  <c:v>4.4125203960296631</c:v>
                </c:pt>
                <c:pt idx="5504">
                  <c:v>4.3968887982672404</c:v>
                </c:pt>
                <c:pt idx="5505">
                  <c:v>4.3812810061490381</c:v>
                </c:pt>
                <c:pt idx="5506">
                  <c:v>4.3656970264529482</c:v>
                </c:pt>
                <c:pt idx="5507">
                  <c:v>4.3501368659666459</c:v>
                </c:pt>
                <c:pt idx="5508">
                  <c:v>4.334600531486557</c:v>
                </c:pt>
                <c:pt idx="5509">
                  <c:v>4.3190880298189995</c:v>
                </c:pt>
                <c:pt idx="5510">
                  <c:v>4.3035993677789284</c:v>
                </c:pt>
                <c:pt idx="5511">
                  <c:v>4.2881345521910808</c:v>
                </c:pt>
                <c:pt idx="5512">
                  <c:v>4.2726935898899692</c:v>
                </c:pt>
                <c:pt idx="5513">
                  <c:v>4.2572764877185136</c:v>
                </c:pt>
                <c:pt idx="5514">
                  <c:v>4.2418832525301013</c:v>
                </c:pt>
                <c:pt idx="5515">
                  <c:v>4.2265138911865279</c:v>
                </c:pt>
                <c:pt idx="5516">
                  <c:v>4.2111684105600498</c:v>
                </c:pt>
                <c:pt idx="5517">
                  <c:v>4.1958468175314456</c:v>
                </c:pt>
                <c:pt idx="5518">
                  <c:v>4.1805491189913937</c:v>
                </c:pt>
                <c:pt idx="5519">
                  <c:v>4.1652753218401122</c:v>
                </c:pt>
                <c:pt idx="5520">
                  <c:v>4.1500254329871495</c:v>
                </c:pt>
                <c:pt idx="5521">
                  <c:v>4.134799459351826</c:v>
                </c:pt>
                <c:pt idx="5522">
                  <c:v>4.1195974078627842</c:v>
                </c:pt>
                <c:pt idx="5523">
                  <c:v>4.1044192854583343</c:v>
                </c:pt>
                <c:pt idx="5524">
                  <c:v>4.089265099085992</c:v>
                </c:pt>
                <c:pt idx="5525">
                  <c:v>4.0741348557031642</c:v>
                </c:pt>
                <c:pt idx="5526">
                  <c:v>4.0590285622772626</c:v>
                </c:pt>
                <c:pt idx="5527">
                  <c:v>4.0439462257843397</c:v>
                </c:pt>
                <c:pt idx="5528">
                  <c:v>4.0288878532113577</c:v>
                </c:pt>
                <c:pt idx="5529">
                  <c:v>4.013853451553473</c:v>
                </c:pt>
                <c:pt idx="5530">
                  <c:v>3.9988430278167466</c:v>
                </c:pt>
                <c:pt idx="5531">
                  <c:v>3.9838565890162267</c:v>
                </c:pt>
                <c:pt idx="5532">
                  <c:v>3.9688941421770787</c:v>
                </c:pt>
                <c:pt idx="5533">
                  <c:v>3.9539556943335574</c:v>
                </c:pt>
                <c:pt idx="5534">
                  <c:v>3.9390412525306151</c:v>
                </c:pt>
                <c:pt idx="5535">
                  <c:v>3.924150823821833</c:v>
                </c:pt>
                <c:pt idx="5536">
                  <c:v>3.909284415271713</c:v>
                </c:pt>
                <c:pt idx="5537">
                  <c:v>3.8944420339533949</c:v>
                </c:pt>
                <c:pt idx="5538">
                  <c:v>3.8796236869508216</c:v>
                </c:pt>
                <c:pt idx="5539">
                  <c:v>3.8648293813572541</c:v>
                </c:pt>
                <c:pt idx="5540">
                  <c:v>3.8500591242760716</c:v>
                </c:pt>
                <c:pt idx="5541">
                  <c:v>3.8353129228196385</c:v>
                </c:pt>
                <c:pt idx="5542">
                  <c:v>3.8205907841114595</c:v>
                </c:pt>
                <c:pt idx="5543">
                  <c:v>3.8058927152842434</c:v>
                </c:pt>
                <c:pt idx="5544">
                  <c:v>3.7912187234807107</c:v>
                </c:pt>
                <c:pt idx="5545">
                  <c:v>3.7765688158531243</c:v>
                </c:pt>
                <c:pt idx="5546">
                  <c:v>3.7619429995645528</c:v>
                </c:pt>
                <c:pt idx="5547">
                  <c:v>3.7473412817873859</c:v>
                </c:pt>
                <c:pt idx="5548">
                  <c:v>3.732763669704013</c:v>
                </c:pt>
                <c:pt idx="5549">
                  <c:v>3.7182101705068362</c:v>
                </c:pt>
                <c:pt idx="5550">
                  <c:v>3.7036807913985976</c:v>
                </c:pt>
                <c:pt idx="5551">
                  <c:v>3.6891755395917021</c:v>
                </c:pt>
                <c:pt idx="5552">
                  <c:v>3.6746944223087885</c:v>
                </c:pt>
                <c:pt idx="5553">
                  <c:v>3.6602374467825038</c:v>
                </c:pt>
                <c:pt idx="5554">
                  <c:v>3.6458046202554901</c:v>
                </c:pt>
                <c:pt idx="5555">
                  <c:v>3.6313959499808561</c:v>
                </c:pt>
                <c:pt idx="5556">
                  <c:v>3.6170114432213722</c:v>
                </c:pt>
                <c:pt idx="5557">
                  <c:v>3.602651107250153</c:v>
                </c:pt>
                <c:pt idx="5558">
                  <c:v>3.5883149493500923</c:v>
                </c:pt>
                <c:pt idx="5559">
                  <c:v>3.5740029768151085</c:v>
                </c:pt>
                <c:pt idx="5560">
                  <c:v>3.5597151969487864</c:v>
                </c:pt>
                <c:pt idx="5561">
                  <c:v>3.5454516170647139</c:v>
                </c:pt>
                <c:pt idx="5562">
                  <c:v>3.53121224448671</c:v>
                </c:pt>
                <c:pt idx="5563">
                  <c:v>3.5169970865495088</c:v>
                </c:pt>
                <c:pt idx="5564">
                  <c:v>3.5028061505972796</c:v>
                </c:pt>
                <c:pt idx="5565">
                  <c:v>3.4886394439852206</c:v>
                </c:pt>
                <c:pt idx="5566">
                  <c:v>3.4744969740779648</c:v>
                </c:pt>
                <c:pt idx="5567">
                  <c:v>3.4603787482515149</c:v>
                </c:pt>
                <c:pt idx="5568">
                  <c:v>3.4462847738909659</c:v>
                </c:pt>
                <c:pt idx="5569">
                  <c:v>3.432215058393012</c:v>
                </c:pt>
                <c:pt idx="5570">
                  <c:v>3.4181696091637823</c:v>
                </c:pt>
                <c:pt idx="5571">
                  <c:v>3.4041484336200933</c:v>
                </c:pt>
                <c:pt idx="5572">
                  <c:v>3.3901515391895596</c:v>
                </c:pt>
                <c:pt idx="5573">
                  <c:v>3.3761789333100292</c:v>
                </c:pt>
                <c:pt idx="5574">
                  <c:v>3.3622306234287853</c:v>
                </c:pt>
                <c:pt idx="5575">
                  <c:v>3.3483066170051639</c:v>
                </c:pt>
                <c:pt idx="5576">
                  <c:v>3.3344069215080472</c:v>
                </c:pt>
                <c:pt idx="5577">
                  <c:v>3.3205315444168955</c:v>
                </c:pt>
                <c:pt idx="5578">
                  <c:v>3.3066804932220744</c:v>
                </c:pt>
                <c:pt idx="5579">
                  <c:v>3.292853775424192</c:v>
                </c:pt>
                <c:pt idx="5580">
                  <c:v>3.2790513985341931</c:v>
                </c:pt>
                <c:pt idx="5581">
                  <c:v>3.2652733700738277</c:v>
                </c:pt>
                <c:pt idx="5582">
                  <c:v>3.2515196975758731</c:v>
                </c:pt>
                <c:pt idx="5583">
                  <c:v>3.2377903885828805</c:v>
                </c:pt>
                <c:pt idx="5584">
                  <c:v>3.2240854506487722</c:v>
                </c:pt>
                <c:pt idx="5585">
                  <c:v>3.2104048913377032</c:v>
                </c:pt>
                <c:pt idx="5586">
                  <c:v>3.196748718224399</c:v>
                </c:pt>
                <c:pt idx="5587">
                  <c:v>3.1831169388946146</c:v>
                </c:pt>
                <c:pt idx="5588">
                  <c:v>3.1695095609445625</c:v>
                </c:pt>
                <c:pt idx="5589">
                  <c:v>3.1559265919813706</c:v>
                </c:pt>
                <c:pt idx="5590">
                  <c:v>3.1423680396229661</c:v>
                </c:pt>
                <c:pt idx="5591">
                  <c:v>3.1288339114978498</c:v>
                </c:pt>
                <c:pt idx="5592">
                  <c:v>3.1153242152448679</c:v>
                </c:pt>
                <c:pt idx="5593">
                  <c:v>3.1018389585148038</c:v>
                </c:pt>
                <c:pt idx="5594">
                  <c:v>3.0883781489683328</c:v>
                </c:pt>
                <c:pt idx="5595">
                  <c:v>3.0749417942771524</c:v>
                </c:pt>
                <c:pt idx="5596">
                  <c:v>3.0615299021241071</c:v>
                </c:pt>
                <c:pt idx="5597">
                  <c:v>3.048142480202614</c:v>
                </c:pt>
                <c:pt idx="5598">
                  <c:v>3.0347795362173433</c:v>
                </c:pt>
                <c:pt idx="5599">
                  <c:v>3.0214410778831962</c:v>
                </c:pt>
                <c:pt idx="5600">
                  <c:v>3.0081271129267866</c:v>
                </c:pt>
                <c:pt idx="5601">
                  <c:v>2.9948376490849573</c:v>
                </c:pt>
                <c:pt idx="5602">
                  <c:v>2.9815726941063758</c:v>
                </c:pt>
                <c:pt idx="5603">
                  <c:v>2.9683322557501706</c:v>
                </c:pt>
                <c:pt idx="5604">
                  <c:v>2.9551163417867201</c:v>
                </c:pt>
                <c:pt idx="5605">
                  <c:v>2.9419249599967543</c:v>
                </c:pt>
                <c:pt idx="5606">
                  <c:v>2.9287581181730498</c:v>
                </c:pt>
                <c:pt idx="5607">
                  <c:v>2.9156158241189583</c:v>
                </c:pt>
                <c:pt idx="5608">
                  <c:v>2.9024980856491984</c:v>
                </c:pt>
                <c:pt idx="5609">
                  <c:v>2.8894049105888366</c:v>
                </c:pt>
                <c:pt idx="5610">
                  <c:v>2.8763363067747596</c:v>
                </c:pt>
                <c:pt idx="5611">
                  <c:v>2.8632922820552271</c:v>
                </c:pt>
                <c:pt idx="5612">
                  <c:v>2.850272844288952</c:v>
                </c:pt>
                <c:pt idx="5613">
                  <c:v>2.837278001346363</c:v>
                </c:pt>
                <c:pt idx="5614">
                  <c:v>2.8243077611090266</c:v>
                </c:pt>
                <c:pt idx="5615">
                  <c:v>2.8113621314696493</c:v>
                </c:pt>
                <c:pt idx="5616">
                  <c:v>2.7984411203323134</c:v>
                </c:pt>
                <c:pt idx="5617">
                  <c:v>2.7855447356120075</c:v>
                </c:pt>
                <c:pt idx="5618">
                  <c:v>2.7726729852355443</c:v>
                </c:pt>
                <c:pt idx="5619">
                  <c:v>2.7598258771403152</c:v>
                </c:pt>
                <c:pt idx="5620">
                  <c:v>2.747003419275984</c:v>
                </c:pt>
                <c:pt idx="5621">
                  <c:v>2.7342056196032432</c:v>
                </c:pt>
                <c:pt idx="5622">
                  <c:v>2.7214324860937036</c:v>
                </c:pt>
                <c:pt idx="5623">
                  <c:v>2.7086840267306802</c:v>
                </c:pt>
                <c:pt idx="5624">
                  <c:v>2.6959602495093122</c:v>
                </c:pt>
                <c:pt idx="5625">
                  <c:v>2.6832611624356564</c:v>
                </c:pt>
                <c:pt idx="5626">
                  <c:v>2.6705867735272482</c:v>
                </c:pt>
                <c:pt idx="5627">
                  <c:v>2.65793709081322</c:v>
                </c:pt>
                <c:pt idx="5628">
                  <c:v>2.6453121223346439</c:v>
                </c:pt>
                <c:pt idx="5629">
                  <c:v>2.6327118761432762</c:v>
                </c:pt>
                <c:pt idx="5630">
                  <c:v>2.6201363603030363</c:v>
                </c:pt>
                <c:pt idx="5631">
                  <c:v>2.6075855828889876</c:v>
                </c:pt>
                <c:pt idx="5632">
                  <c:v>2.5950595519881285</c:v>
                </c:pt>
                <c:pt idx="5633">
                  <c:v>2.582558275699057</c:v>
                </c:pt>
                <c:pt idx="5634">
                  <c:v>2.5700817621319638</c:v>
                </c:pt>
                <c:pt idx="5635">
                  <c:v>2.5576300194086339</c:v>
                </c:pt>
                <c:pt idx="5636">
                  <c:v>2.5452030556621144</c:v>
                </c:pt>
                <c:pt idx="5637">
                  <c:v>2.5328008790379495</c:v>
                </c:pt>
                <c:pt idx="5638">
                  <c:v>2.5204234976927182</c:v>
                </c:pt>
                <c:pt idx="5639">
                  <c:v>2.5080709197950446</c:v>
                </c:pt>
                <c:pt idx="5640">
                  <c:v>2.4957431535256083</c:v>
                </c:pt>
                <c:pt idx="5641">
                  <c:v>2.4834402070760011</c:v>
                </c:pt>
                <c:pt idx="5642">
                  <c:v>2.4711620886503174</c:v>
                </c:pt>
                <c:pt idx="5643">
                  <c:v>2.4589088064645921</c:v>
                </c:pt>
                <c:pt idx="5644">
                  <c:v>2.4466803687458878</c:v>
                </c:pt>
                <c:pt idx="5645">
                  <c:v>2.4344767837338841</c:v>
                </c:pt>
                <c:pt idx="5646">
                  <c:v>2.4222980596798602</c:v>
                </c:pt>
                <c:pt idx="5647">
                  <c:v>2.4101442048474842</c:v>
                </c:pt>
                <c:pt idx="5648">
                  <c:v>2.3980152275113373</c:v>
                </c:pt>
                <c:pt idx="5649">
                  <c:v>2.3859111359587355</c:v>
                </c:pt>
                <c:pt idx="5650">
                  <c:v>2.3738319384887054</c:v>
                </c:pt>
                <c:pt idx="5651">
                  <c:v>2.3617776434127791</c:v>
                </c:pt>
                <c:pt idx="5652">
                  <c:v>2.3497482590532841</c:v>
                </c:pt>
                <c:pt idx="5653">
                  <c:v>2.3377437937459722</c:v>
                </c:pt>
                <c:pt idx="5654">
                  <c:v>2.3257642558379539</c:v>
                </c:pt>
                <c:pt idx="5655">
                  <c:v>2.3138096536880535</c:v>
                </c:pt>
                <c:pt idx="5656">
                  <c:v>2.3018799956679454</c:v>
                </c:pt>
                <c:pt idx="5657">
                  <c:v>2.2899752901613515</c:v>
                </c:pt>
                <c:pt idx="5658">
                  <c:v>2.2780955455637009</c:v>
                </c:pt>
                <c:pt idx="5659">
                  <c:v>2.2662407702829346</c:v>
                </c:pt>
                <c:pt idx="5660">
                  <c:v>2.2544109727390382</c:v>
                </c:pt>
                <c:pt idx="5661">
                  <c:v>2.2426061613639381</c:v>
                </c:pt>
                <c:pt idx="5662">
                  <c:v>2.2308263446026335</c:v>
                </c:pt>
                <c:pt idx="5663">
                  <c:v>2.2190715309119473</c:v>
                </c:pt>
                <c:pt idx="5664">
                  <c:v>2.2073417287604133</c:v>
                </c:pt>
                <c:pt idx="5665">
                  <c:v>2.1956369466296342</c:v>
                </c:pt>
                <c:pt idx="5666">
                  <c:v>2.1839571930131569</c:v>
                </c:pt>
                <c:pt idx="5667">
                  <c:v>2.1723024764169172</c:v>
                </c:pt>
                <c:pt idx="5668">
                  <c:v>2.1606728053599231</c:v>
                </c:pt>
                <c:pt idx="5669">
                  <c:v>2.1490681883722118</c:v>
                </c:pt>
                <c:pt idx="5670">
                  <c:v>2.1374886339972354</c:v>
                </c:pt>
                <c:pt idx="5671">
                  <c:v>2.1259341507907275</c:v>
                </c:pt>
                <c:pt idx="5672">
                  <c:v>2.1144047473206915</c:v>
                </c:pt>
                <c:pt idx="5673">
                  <c:v>2.1029004321679849</c:v>
                </c:pt>
                <c:pt idx="5674">
                  <c:v>2.0914212139252868</c:v>
                </c:pt>
                <c:pt idx="5675">
                  <c:v>2.0799671011988035</c:v>
                </c:pt>
                <c:pt idx="5676">
                  <c:v>2.0685381026062259</c:v>
                </c:pt>
                <c:pt idx="5677">
                  <c:v>2.057134226778885</c:v>
                </c:pt>
                <c:pt idx="5678">
                  <c:v>2.0457554823597084</c:v>
                </c:pt>
                <c:pt idx="5679">
                  <c:v>2.0344018780049282</c:v>
                </c:pt>
                <c:pt idx="5680">
                  <c:v>2.0230734223833911</c:v>
                </c:pt>
                <c:pt idx="5681">
                  <c:v>2.011770124176337</c:v>
                </c:pt>
                <c:pt idx="5682">
                  <c:v>2.0004919920775146</c:v>
                </c:pt>
                <c:pt idx="5683">
                  <c:v>1.9892390347941959</c:v>
                </c:pt>
                <c:pt idx="5684">
                  <c:v>1.9780112610455942</c:v>
                </c:pt>
                <c:pt idx="5685">
                  <c:v>1.966808679564338</c:v>
                </c:pt>
                <c:pt idx="5686">
                  <c:v>1.9556312990953297</c:v>
                </c:pt>
                <c:pt idx="5687">
                  <c:v>1.9444791283962104</c:v>
                </c:pt>
                <c:pt idx="5688">
                  <c:v>1.9333521762379182</c:v>
                </c:pt>
                <c:pt idx="5689">
                  <c:v>1.9222504514045802</c:v>
                </c:pt>
                <c:pt idx="5690">
                  <c:v>1.9111739626918054</c:v>
                </c:pt>
                <c:pt idx="5691">
                  <c:v>1.900122718909643</c:v>
                </c:pt>
                <c:pt idx="5692">
                  <c:v>1.8890967288804179</c:v>
                </c:pt>
                <c:pt idx="5693">
                  <c:v>1.878096001439417</c:v>
                </c:pt>
                <c:pt idx="5694">
                  <c:v>1.867120545434773</c:v>
                </c:pt>
                <c:pt idx="5695">
                  <c:v>1.8561703697281473</c:v>
                </c:pt>
                <c:pt idx="5696">
                  <c:v>1.845245483193366</c:v>
                </c:pt>
                <c:pt idx="5697">
                  <c:v>1.8343458947183542</c:v>
                </c:pt>
                <c:pt idx="5698">
                  <c:v>1.8234716132033097</c:v>
                </c:pt>
                <c:pt idx="5699">
                  <c:v>1.8126226475618519</c:v>
                </c:pt>
                <c:pt idx="5700">
                  <c:v>1.801799006720785</c:v>
                </c:pt>
                <c:pt idx="5701">
                  <c:v>1.7910006996200987</c:v>
                </c:pt>
                <c:pt idx="5702">
                  <c:v>1.7802277352126339</c:v>
                </c:pt>
                <c:pt idx="5703">
                  <c:v>1.7694801224649839</c:v>
                </c:pt>
                <c:pt idx="5704">
                  <c:v>1.7587578703561353</c:v>
                </c:pt>
                <c:pt idx="5705">
                  <c:v>1.7480609878795119</c:v>
                </c:pt>
                <c:pt idx="5706">
                  <c:v>1.737389484041046</c:v>
                </c:pt>
                <c:pt idx="5707">
                  <c:v>1.7267433678596258</c:v>
                </c:pt>
                <c:pt idx="5708">
                  <c:v>1.7161226483683547</c:v>
                </c:pt>
                <c:pt idx="5709">
                  <c:v>1.7055273346129518</c:v>
                </c:pt>
                <c:pt idx="5710">
                  <c:v>1.6949574356533503</c:v>
                </c:pt>
                <c:pt idx="5711">
                  <c:v>1.6844129605618725</c:v>
                </c:pt>
                <c:pt idx="5712">
                  <c:v>1.673893918425051</c:v>
                </c:pt>
                <c:pt idx="5713">
                  <c:v>1.6634003183421557</c:v>
                </c:pt>
                <c:pt idx="5714">
                  <c:v>1.6529321694272314</c:v>
                </c:pt>
                <c:pt idx="5715">
                  <c:v>1.6424894808061481</c:v>
                </c:pt>
                <c:pt idx="5716">
                  <c:v>1.6320722616198962</c:v>
                </c:pt>
                <c:pt idx="5717">
                  <c:v>1.6216805210212903</c:v>
                </c:pt>
                <c:pt idx="5718">
                  <c:v>1.611314268178603</c:v>
                </c:pt>
                <c:pt idx="5719">
                  <c:v>1.6009735122725031</c:v>
                </c:pt>
                <c:pt idx="5720">
                  <c:v>1.590658262497413</c:v>
                </c:pt>
                <c:pt idx="5721">
                  <c:v>1.5803685280619673</c:v>
                </c:pt>
                <c:pt idx="5722">
                  <c:v>1.5701043181878729</c:v>
                </c:pt>
                <c:pt idx="5723">
                  <c:v>1.5598656421109345</c:v>
                </c:pt>
                <c:pt idx="5724">
                  <c:v>1.549652509080488</c:v>
                </c:pt>
                <c:pt idx="5725">
                  <c:v>1.5394649283599617</c:v>
                </c:pt>
                <c:pt idx="5726">
                  <c:v>1.529302909225976</c:v>
                </c:pt>
                <c:pt idx="5727">
                  <c:v>1.5191664609695859</c:v>
                </c:pt>
                <c:pt idx="5728">
                  <c:v>1.5090555928951519</c:v>
                </c:pt>
                <c:pt idx="5729">
                  <c:v>1.498970314321582</c:v>
                </c:pt>
                <c:pt idx="5730">
                  <c:v>1.4889106345809751</c:v>
                </c:pt>
                <c:pt idx="5731">
                  <c:v>1.4788765630197529</c:v>
                </c:pt>
                <c:pt idx="5732">
                  <c:v>1.4688681089982081</c:v>
                </c:pt>
                <c:pt idx="5733">
                  <c:v>1.458885281890502</c:v>
                </c:pt>
                <c:pt idx="5734">
                  <c:v>1.4489280910847808</c:v>
                </c:pt>
                <c:pt idx="5735">
                  <c:v>1.4389965459836278</c:v>
                </c:pt>
                <c:pt idx="5736">
                  <c:v>1.4290906560030407</c:v>
                </c:pt>
                <c:pt idx="5737">
                  <c:v>1.419210430573685</c:v>
                </c:pt>
                <c:pt idx="5738">
                  <c:v>1.4093558791399798</c:v>
                </c:pt>
                <c:pt idx="5739">
                  <c:v>1.399527011160558</c:v>
                </c:pt>
                <c:pt idx="5740">
                  <c:v>1.3897238361081459</c:v>
                </c:pt>
                <c:pt idx="5741">
                  <c:v>1.3799463634699118</c:v>
                </c:pt>
                <c:pt idx="5742">
                  <c:v>1.3701946027471188</c:v>
                </c:pt>
                <c:pt idx="5743">
                  <c:v>1.3604685634551292</c:v>
                </c:pt>
                <c:pt idx="5744">
                  <c:v>1.3507682551235118</c:v>
                </c:pt>
                <c:pt idx="5745">
                  <c:v>1.3410936872963928</c:v>
                </c:pt>
                <c:pt idx="5746">
                  <c:v>1.331444869532334</c:v>
                </c:pt>
                <c:pt idx="5747">
                  <c:v>1.321821811403765</c:v>
                </c:pt>
                <c:pt idx="5748">
                  <c:v>1.312224522498127</c:v>
                </c:pt>
                <c:pt idx="5749">
                  <c:v>1.302653012416499</c:v>
                </c:pt>
                <c:pt idx="5750">
                  <c:v>1.2931072907751968</c:v>
                </c:pt>
                <c:pt idx="5751">
                  <c:v>1.283587367204063</c:v>
                </c:pt>
                <c:pt idx="5752">
                  <c:v>1.2740932513486307</c:v>
                </c:pt>
                <c:pt idx="5753">
                  <c:v>1.2646249528678477</c:v>
                </c:pt>
                <c:pt idx="5754">
                  <c:v>1.2551824814357813</c:v>
                </c:pt>
                <c:pt idx="5755">
                  <c:v>1.2457658467409367</c:v>
                </c:pt>
                <c:pt idx="5756">
                  <c:v>1.2363750584866009</c:v>
                </c:pt>
                <c:pt idx="5757">
                  <c:v>1.2270101263906101</c:v>
                </c:pt>
                <c:pt idx="5758">
                  <c:v>1.2176710601851248</c:v>
                </c:pt>
                <c:pt idx="5759">
                  <c:v>1.2083578696170891</c:v>
                </c:pt>
                <c:pt idx="5760">
                  <c:v>1.1990705644482205</c:v>
                </c:pt>
                <c:pt idx="5761">
                  <c:v>1.189809154455816</c:v>
                </c:pt>
                <c:pt idx="5762">
                  <c:v>1.1805736494305852</c:v>
                </c:pt>
                <c:pt idx="5763">
                  <c:v>1.1713640591787</c:v>
                </c:pt>
                <c:pt idx="5764">
                  <c:v>1.1621803935214532</c:v>
                </c:pt>
                <c:pt idx="5765">
                  <c:v>1.1530226622942339</c:v>
                </c:pt>
                <c:pt idx="5766">
                  <c:v>1.1438908753480059</c:v>
                </c:pt>
                <c:pt idx="5767">
                  <c:v>1.134785042547946</c:v>
                </c:pt>
                <c:pt idx="5768">
                  <c:v>1.1257051737752592</c:v>
                </c:pt>
                <c:pt idx="5769">
                  <c:v>1.1166512789251331</c:v>
                </c:pt>
                <c:pt idx="5770">
                  <c:v>1.1076233679082179</c:v>
                </c:pt>
                <c:pt idx="5771">
                  <c:v>1.0986214506498297</c:v>
                </c:pt>
                <c:pt idx="5772">
                  <c:v>1.0896455370906319</c:v>
                </c:pt>
                <c:pt idx="5773">
                  <c:v>1.0806956371864087</c:v>
                </c:pt>
                <c:pt idx="5774">
                  <c:v>1.0717717609080639</c:v>
                </c:pt>
                <c:pt idx="5775">
                  <c:v>1.0628739182415072</c:v>
                </c:pt>
                <c:pt idx="5776">
                  <c:v>1.0540021191877713</c:v>
                </c:pt>
                <c:pt idx="5777">
                  <c:v>1.045156373763461</c:v>
                </c:pt>
                <c:pt idx="5778">
                  <c:v>1.0363366919998498</c:v>
                </c:pt>
                <c:pt idx="5779">
                  <c:v>1.027543083943669</c:v>
                </c:pt>
                <c:pt idx="5780">
                  <c:v>1.0187755596577972</c:v>
                </c:pt>
                <c:pt idx="5781">
                  <c:v>1.0100341292188662</c:v>
                </c:pt>
                <c:pt idx="5782">
                  <c:v>1.0013188027204478</c:v>
                </c:pt>
                <c:pt idx="5783">
                  <c:v>0.99262959027009878</c:v>
                </c:pt>
                <c:pt idx="5784">
                  <c:v>0.9839665019917444</c:v>
                </c:pt>
                <c:pt idx="5785">
                  <c:v>0.97532954802420591</c:v>
                </c:pt>
                <c:pt idx="5786">
                  <c:v>0.96671873852244528</c:v>
                </c:pt>
                <c:pt idx="5787">
                  <c:v>0.95813408365597763</c:v>
                </c:pt>
                <c:pt idx="5788">
                  <c:v>0.94957559361057542</c:v>
                </c:pt>
                <c:pt idx="5789">
                  <c:v>0.94104327858747194</c:v>
                </c:pt>
                <c:pt idx="5790">
                  <c:v>0.93253714880324856</c:v>
                </c:pt>
                <c:pt idx="5791">
                  <c:v>0.92405721449074463</c:v>
                </c:pt>
                <c:pt idx="5792">
                  <c:v>0.91560348589734974</c:v>
                </c:pt>
                <c:pt idx="5793">
                  <c:v>0.90717597328671229</c:v>
                </c:pt>
                <c:pt idx="5794">
                  <c:v>0.89877468693862284</c:v>
                </c:pt>
                <c:pt idx="5795">
                  <c:v>0.8903996371483347</c:v>
                </c:pt>
                <c:pt idx="5796">
                  <c:v>0.88205083422667485</c:v>
                </c:pt>
                <c:pt idx="5797">
                  <c:v>0.8737282885002744</c:v>
                </c:pt>
                <c:pt idx="5798">
                  <c:v>0.86543201031179262</c:v>
                </c:pt>
                <c:pt idx="5799">
                  <c:v>0.85716201001946501</c:v>
                </c:pt>
                <c:pt idx="5800">
                  <c:v>0.84891829799812524</c:v>
                </c:pt>
                <c:pt idx="5801">
                  <c:v>0.84070088463749948</c:v>
                </c:pt>
                <c:pt idx="5802">
                  <c:v>0.83250978034436673</c:v>
                </c:pt>
                <c:pt idx="5803">
                  <c:v>0.8243449955405141</c:v>
                </c:pt>
                <c:pt idx="5804">
                  <c:v>0.81620654066477982</c:v>
                </c:pt>
                <c:pt idx="5805">
                  <c:v>0.80809442617123761</c:v>
                </c:pt>
                <c:pt idx="5806">
                  <c:v>0.80000866252999014</c:v>
                </c:pt>
                <c:pt idx="5807">
                  <c:v>0.79194926022819367</c:v>
                </c:pt>
                <c:pt idx="5808">
                  <c:v>0.7839162297682376</c:v>
                </c:pt>
                <c:pt idx="5809">
                  <c:v>0.77590958166888435</c:v>
                </c:pt>
                <c:pt idx="5810">
                  <c:v>0.7679293264658329</c:v>
                </c:pt>
                <c:pt idx="5811">
                  <c:v>0.75997547470990423</c:v>
                </c:pt>
                <c:pt idx="5812">
                  <c:v>0.752048036968745</c:v>
                </c:pt>
                <c:pt idx="5813">
                  <c:v>0.74414702382648579</c:v>
                </c:pt>
                <c:pt idx="5814">
                  <c:v>0.7362724458835147</c:v>
                </c:pt>
                <c:pt idx="5815">
                  <c:v>0.728424313756591</c:v>
                </c:pt>
                <c:pt idx="5816">
                  <c:v>0.72060263807850355</c:v>
                </c:pt>
                <c:pt idx="5817">
                  <c:v>0.7128074294993213</c:v>
                </c:pt>
                <c:pt idx="5818">
                  <c:v>0.70503869868434788</c:v>
                </c:pt>
                <c:pt idx="5819">
                  <c:v>0.69729645631650794</c:v>
                </c:pt>
                <c:pt idx="5820">
                  <c:v>0.68958071309486968</c:v>
                </c:pt>
                <c:pt idx="5821">
                  <c:v>0.68189147973544095</c:v>
                </c:pt>
                <c:pt idx="5822">
                  <c:v>0.67422876696969081</c:v>
                </c:pt>
                <c:pt idx="5823">
                  <c:v>0.66659258554727774</c:v>
                </c:pt>
                <c:pt idx="5824">
                  <c:v>0.65898294623355025</c:v>
                </c:pt>
                <c:pt idx="5825">
                  <c:v>0.65139985981045379</c:v>
                </c:pt>
                <c:pt idx="5826">
                  <c:v>0.64384333707710095</c:v>
                </c:pt>
                <c:pt idx="5827">
                  <c:v>0.63631338884965749</c:v>
                </c:pt>
                <c:pt idx="5828">
                  <c:v>0.62881002596043345</c:v>
                </c:pt>
                <c:pt idx="5829">
                  <c:v>0.62133325925890404</c:v>
                </c:pt>
                <c:pt idx="5830">
                  <c:v>0.61388309961137122</c:v>
                </c:pt>
                <c:pt idx="5831">
                  <c:v>0.60645955790096184</c:v>
                </c:pt>
                <c:pt idx="5832">
                  <c:v>0.59906264502797046</c:v>
                </c:pt>
                <c:pt idx="5833">
                  <c:v>0.59169237190940283</c:v>
                </c:pt>
                <c:pt idx="5834">
                  <c:v>0.5843487494795454</c:v>
                </c:pt>
                <c:pt idx="5835">
                  <c:v>0.57703178868928262</c:v>
                </c:pt>
                <c:pt idx="5836">
                  <c:v>0.56974150050734818</c:v>
                </c:pt>
                <c:pt idx="5837">
                  <c:v>0.56247789591873243</c:v>
                </c:pt>
                <c:pt idx="5838">
                  <c:v>0.55524098592627513</c:v>
                </c:pt>
                <c:pt idx="5839">
                  <c:v>0.54803078154941431</c:v>
                </c:pt>
                <c:pt idx="5840">
                  <c:v>0.54084729382555008</c:v>
                </c:pt>
                <c:pt idx="5841">
                  <c:v>0.53369053380788511</c:v>
                </c:pt>
                <c:pt idx="5842">
                  <c:v>0.52656051256826686</c:v>
                </c:pt>
                <c:pt idx="5843">
                  <c:v>0.51945724119582337</c:v>
                </c:pt>
                <c:pt idx="5844">
                  <c:v>0.51238073079628055</c:v>
                </c:pt>
                <c:pt idx="5845">
                  <c:v>0.50533099249344104</c:v>
                </c:pt>
                <c:pt idx="5846">
                  <c:v>0.49830803742793256</c:v>
                </c:pt>
                <c:pt idx="5847">
                  <c:v>0.49131187675834553</c:v>
                </c:pt>
                <c:pt idx="5848">
                  <c:v>0.48434252166021008</c:v>
                </c:pt>
                <c:pt idx="5849">
                  <c:v>0.47739998332701833</c:v>
                </c:pt>
                <c:pt idx="5850">
                  <c:v>0.47048427297011136</c:v>
                </c:pt>
                <c:pt idx="5851">
                  <c:v>0.46359540181754266</c:v>
                </c:pt>
                <c:pt idx="5852">
                  <c:v>0.45673338111589601</c:v>
                </c:pt>
                <c:pt idx="5853">
                  <c:v>0.44989822212846781</c:v>
                </c:pt>
                <c:pt idx="5854">
                  <c:v>0.44308993613731218</c:v>
                </c:pt>
                <c:pt idx="5855">
                  <c:v>0.43630853444165046</c:v>
                </c:pt>
                <c:pt idx="5856">
                  <c:v>0.42955402835798406</c:v>
                </c:pt>
                <c:pt idx="5857">
                  <c:v>0.42282642922202751</c:v>
                </c:pt>
                <c:pt idx="5858">
                  <c:v>0.41612574838597988</c:v>
                </c:pt>
                <c:pt idx="5859">
                  <c:v>0.40945199722045811</c:v>
                </c:pt>
                <c:pt idx="5860">
                  <c:v>0.40280518711415436</c:v>
                </c:pt>
                <c:pt idx="5861">
                  <c:v>0.39618532947338281</c:v>
                </c:pt>
                <c:pt idx="5862">
                  <c:v>0.38959243572276148</c:v>
                </c:pt>
                <c:pt idx="5863">
                  <c:v>0.38302651730464299</c:v>
                </c:pt>
                <c:pt idx="5864">
                  <c:v>0.37648758567979723</c:v>
                </c:pt>
                <c:pt idx="5865">
                  <c:v>0.36997565232661606</c:v>
                </c:pt>
                <c:pt idx="5866">
                  <c:v>0.36349072874213562</c:v>
                </c:pt>
                <c:pt idx="5867">
                  <c:v>0.35703282644124101</c:v>
                </c:pt>
                <c:pt idx="5868">
                  <c:v>0.35060195695723451</c:v>
                </c:pt>
                <c:pt idx="5869">
                  <c:v>0.34419813184138093</c:v>
                </c:pt>
                <c:pt idx="5870">
                  <c:v>0.33782136266324886</c:v>
                </c:pt>
                <c:pt idx="5871">
                  <c:v>0.3314716610111646</c:v>
                </c:pt>
                <c:pt idx="5872">
                  <c:v>0.32514903849141769</c:v>
                </c:pt>
                <c:pt idx="5873">
                  <c:v>0.3188535067289423</c:v>
                </c:pt>
                <c:pt idx="5874">
                  <c:v>0.31258507736686186</c:v>
                </c:pt>
                <c:pt idx="5875">
                  <c:v>0.3063437620669448</c:v>
                </c:pt>
                <c:pt idx="5876">
                  <c:v>0.30012957250937694</c:v>
                </c:pt>
                <c:pt idx="5877">
                  <c:v>0.29394252039264773</c:v>
                </c:pt>
                <c:pt idx="5878">
                  <c:v>0.28778261743434547</c:v>
                </c:pt>
                <c:pt idx="5879">
                  <c:v>0.28164987537093117</c:v>
                </c:pt>
                <c:pt idx="5880">
                  <c:v>0.27554430595625945</c:v>
                </c:pt>
                <c:pt idx="5881">
                  <c:v>0.26946592096408045</c:v>
                </c:pt>
                <c:pt idx="5882">
                  <c:v>0.26341473218633377</c:v>
                </c:pt>
                <c:pt idx="5883">
                  <c:v>0.2573907514339453</c:v>
                </c:pt>
                <c:pt idx="5884">
                  <c:v>0.25139399053648492</c:v>
                </c:pt>
                <c:pt idx="5885">
                  <c:v>0.24542446134228166</c:v>
                </c:pt>
                <c:pt idx="5886">
                  <c:v>0.23948217571899022</c:v>
                </c:pt>
                <c:pt idx="5887">
                  <c:v>0.23356714555313832</c:v>
                </c:pt>
                <c:pt idx="5888">
                  <c:v>0.22767938274978411</c:v>
                </c:pt>
                <c:pt idx="5889">
                  <c:v>0.22181889923308518</c:v>
                </c:pt>
                <c:pt idx="5890">
                  <c:v>0.21598570694698083</c:v>
                </c:pt>
                <c:pt idx="5891">
                  <c:v>0.21017981785325898</c:v>
                </c:pt>
                <c:pt idx="5892">
                  <c:v>0.20440124393371659</c:v>
                </c:pt>
                <c:pt idx="5893">
                  <c:v>0.19864999718947732</c:v>
                </c:pt>
                <c:pt idx="5894">
                  <c:v>0.19292608964019564</c:v>
                </c:pt>
                <c:pt idx="5895">
                  <c:v>0.18722953332485301</c:v>
                </c:pt>
                <c:pt idx="5896">
                  <c:v>0.18156034030209875</c:v>
                </c:pt>
                <c:pt idx="5897">
                  <c:v>0.17591852264956739</c:v>
                </c:pt>
                <c:pt idx="5898">
                  <c:v>0.17030409246478939</c:v>
                </c:pt>
                <c:pt idx="5899">
                  <c:v>0.16471706186359822</c:v>
                </c:pt>
                <c:pt idx="5900">
                  <c:v>0.15915744298263232</c:v>
                </c:pt>
                <c:pt idx="5901">
                  <c:v>0.15362524797740215</c:v>
                </c:pt>
                <c:pt idx="5902">
                  <c:v>0.1481204890225172</c:v>
                </c:pt>
                <c:pt idx="5903">
                  <c:v>0.14264317831305107</c:v>
                </c:pt>
                <c:pt idx="5904">
                  <c:v>0.13719332806294909</c:v>
                </c:pt>
                <c:pt idx="5905">
                  <c:v>0.131770950505711</c:v>
                </c:pt>
                <c:pt idx="5906">
                  <c:v>0.12637605789507231</c:v>
                </c:pt>
                <c:pt idx="5907">
                  <c:v>0.12100866250466419</c:v>
                </c:pt>
                <c:pt idx="5908">
                  <c:v>0.11566877662664872</c:v>
                </c:pt>
                <c:pt idx="5909">
                  <c:v>0.11035641257444687</c:v>
                </c:pt>
                <c:pt idx="5910">
                  <c:v>0.10507158268069361</c:v>
                </c:pt>
                <c:pt idx="5911">
                  <c:v>9.981429929757725E-2</c:v>
                </c:pt>
                <c:pt idx="5912">
                  <c:v>9.4584574798091153E-2</c:v>
                </c:pt>
                <c:pt idx="5913">
                  <c:v>8.9382421574100576E-2</c:v>
                </c:pt>
                <c:pt idx="5914">
                  <c:v>8.4207852038730407E-2</c:v>
                </c:pt>
                <c:pt idx="5915">
                  <c:v>7.90608786237499E-2</c:v>
                </c:pt>
                <c:pt idx="5916">
                  <c:v>7.3941513782187926E-2</c:v>
                </c:pt>
                <c:pt idx="5917">
                  <c:v>6.8849769986854867E-2</c:v>
                </c:pt>
                <c:pt idx="5918">
                  <c:v>6.3785659730569919E-2</c:v>
                </c:pt>
                <c:pt idx="5919">
                  <c:v>5.8749195526615949E-2</c:v>
                </c:pt>
                <c:pt idx="5920">
                  <c:v>5.3740389907829922E-2</c:v>
                </c:pt>
                <c:pt idx="5921">
                  <c:v>4.8759255428649347E-2</c:v>
                </c:pt>
                <c:pt idx="5922">
                  <c:v>4.3805804662724761E-2</c:v>
                </c:pt>
                <c:pt idx="5923">
                  <c:v>3.888005020496621E-2</c:v>
                </c:pt>
                <c:pt idx="5924">
                  <c:v>3.3982004669837813E-2</c:v>
                </c:pt>
                <c:pt idx="5925">
                  <c:v>2.9111680693176815E-2</c:v>
                </c:pt>
                <c:pt idx="5926">
                  <c:v>2.4269090930602026E-2</c:v>
                </c:pt>
                <c:pt idx="5927">
                  <c:v>1.9454248058423221E-2</c:v>
                </c:pt>
                <c:pt idx="5928">
                  <c:v>1.4667164774095911E-2</c:v>
                </c:pt>
                <c:pt idx="5929">
                  <c:v>9.9078537953118957E-3</c:v>
                </c:pt>
                <c:pt idx="5930">
                  <c:v>5.1763278602265927E-3</c:v>
                </c:pt>
                <c:pt idx="5931">
                  <c:v>4.7259972814117667E-4</c:v>
                </c:pt>
                <c:pt idx="5932">
                  <c:v>-4.203317821065867E-3</c:v>
                </c:pt>
                <c:pt idx="5933">
                  <c:v>-8.8514119864839848E-3</c:v>
                </c:pt>
                <c:pt idx="5934">
                  <c:v>-1.3471669946966362E-2</c:v>
                </c:pt>
                <c:pt idx="5935">
                  <c:v>-1.8064078859310943E-2</c:v>
                </c:pt>
                <c:pt idx="5936">
                  <c:v>-2.2628625860534164E-2</c:v>
                </c:pt>
                <c:pt idx="5937">
                  <c:v>-2.7165298065938259E-2</c:v>
                </c:pt>
                <c:pt idx="5938">
                  <c:v>-3.1674082570020808E-2</c:v>
                </c:pt>
                <c:pt idx="5939">
                  <c:v>-3.6154966446133592E-2</c:v>
                </c:pt>
                <c:pt idx="5940">
                  <c:v>-4.0607936746482672E-2</c:v>
                </c:pt>
                <c:pt idx="5941">
                  <c:v>-4.5032980501900979E-2</c:v>
                </c:pt>
                <c:pt idx="5942">
                  <c:v>-4.9430084722985171E-2</c:v>
                </c:pt>
                <c:pt idx="5943">
                  <c:v>-5.3799236397480861E-2</c:v>
                </c:pt>
                <c:pt idx="5944">
                  <c:v>-5.8140422493011101E-2</c:v>
                </c:pt>
                <c:pt idx="5945">
                  <c:v>-6.2453629955371098E-2</c:v>
                </c:pt>
                <c:pt idx="5946">
                  <c:v>-6.6738845709323869E-2</c:v>
                </c:pt>
                <c:pt idx="5947">
                  <c:v>-7.0996056657691056E-2</c:v>
                </c:pt>
                <c:pt idx="5948">
                  <c:v>-7.5225249682375747E-2</c:v>
                </c:pt>
                <c:pt idx="5949">
                  <c:v>-7.9426411643225975E-2</c:v>
                </c:pt>
                <c:pt idx="5950">
                  <c:v>-8.3599529378261692E-2</c:v>
                </c:pt>
                <c:pt idx="5951">
                  <c:v>-8.7744589705152989E-2</c:v>
                </c:pt>
                <c:pt idx="5952">
                  <c:v>-9.1861579418264214E-2</c:v>
                </c:pt>
                <c:pt idx="5953">
                  <c:v>-9.595048529138242E-2</c:v>
                </c:pt>
                <c:pt idx="5954">
                  <c:v>-0.10001129407635291</c:v>
                </c:pt>
                <c:pt idx="5955">
                  <c:v>-0.10404399250285221</c:v>
                </c:pt>
                <c:pt idx="5956">
                  <c:v>-0.10804856727850172</c:v>
                </c:pt>
                <c:pt idx="5957">
                  <c:v>-0.11202500509034509</c:v>
                </c:pt>
                <c:pt idx="5958">
                  <c:v>-0.1159732926013248</c:v>
                </c:pt>
                <c:pt idx="5959">
                  <c:v>-0.11989341645471542</c:v>
                </c:pt>
                <c:pt idx="5960">
                  <c:v>-0.12378536326957601</c:v>
                </c:pt>
                <c:pt idx="5961">
                  <c:v>-0.12764911964461587</c:v>
                </c:pt>
                <c:pt idx="5962">
                  <c:v>-0.13148467215523851</c:v>
                </c:pt>
                <c:pt idx="5963">
                  <c:v>-0.13529200735547423</c:v>
                </c:pt>
                <c:pt idx="5964">
                  <c:v>-0.13907111177650219</c:v>
                </c:pt>
                <c:pt idx="5965">
                  <c:v>-0.14282197192778767</c:v>
                </c:pt>
                <c:pt idx="5966">
                  <c:v>-0.1465445742958309</c:v>
                </c:pt>
                <c:pt idx="5967">
                  <c:v>-0.15023890534530443</c:v>
                </c:pt>
                <c:pt idx="5968">
                  <c:v>-0.15390495151814323</c:v>
                </c:pt>
                <c:pt idx="5969">
                  <c:v>-0.15754269923354511</c:v>
                </c:pt>
                <c:pt idx="5970">
                  <c:v>-0.16115213488888</c:v>
                </c:pt>
                <c:pt idx="5971">
                  <c:v>-0.16473324485900784</c:v>
                </c:pt>
                <c:pt idx="5972">
                  <c:v>-0.16828601549514133</c:v>
                </c:pt>
                <c:pt idx="5973">
                  <c:v>-0.17181043312689337</c:v>
                </c:pt>
                <c:pt idx="5974">
                  <c:v>-0.17530648406045665</c:v>
                </c:pt>
                <c:pt idx="5975">
                  <c:v>-0.17877415457974172</c:v>
                </c:pt>
                <c:pt idx="5976">
                  <c:v>-0.18221343094523956</c:v>
                </c:pt>
                <c:pt idx="5977">
                  <c:v>-0.18562429939538563</c:v>
                </c:pt>
                <c:pt idx="5978">
                  <c:v>-0.18900674614519636</c:v>
                </c:pt>
                <c:pt idx="5979">
                  <c:v>-0.19236075738649563</c:v>
                </c:pt>
                <c:pt idx="5980">
                  <c:v>-0.19568631928882496</c:v>
                </c:pt>
                <c:pt idx="5981">
                  <c:v>-0.19898341799785163</c:v>
                </c:pt>
                <c:pt idx="5982">
                  <c:v>-0.20225203963718741</c:v>
                </c:pt>
                <c:pt idx="5983">
                  <c:v>-0.20549217030588809</c:v>
                </c:pt>
                <c:pt idx="5984">
                  <c:v>-0.20870379608140874</c:v>
                </c:pt>
                <c:pt idx="5985">
                  <c:v>-0.21188690301642052</c:v>
                </c:pt>
                <c:pt idx="5986">
                  <c:v>-0.21504147714131255</c:v>
                </c:pt>
                <c:pt idx="5987">
                  <c:v>-0.21816750446237174</c:v>
                </c:pt>
                <c:pt idx="5988">
                  <c:v>-0.22126497096360248</c:v>
                </c:pt>
                <c:pt idx="5989">
                  <c:v>-0.22433386260377117</c:v>
                </c:pt>
                <c:pt idx="5990">
                  <c:v>-0.22737416532027047</c:v>
                </c:pt>
                <c:pt idx="5991">
                  <c:v>-0.2303858650248003</c:v>
                </c:pt>
                <c:pt idx="5992">
                  <c:v>-0.23336894760768701</c:v>
                </c:pt>
                <c:pt idx="5993">
                  <c:v>-0.23632339893356397</c:v>
                </c:pt>
                <c:pt idx="5994">
                  <c:v>-0.23924920484409995</c:v>
                </c:pt>
                <c:pt idx="5995">
                  <c:v>-0.24214635115754393</c:v>
                </c:pt>
                <c:pt idx="5996">
                  <c:v>-0.24501482366827079</c:v>
                </c:pt>
                <c:pt idx="5997">
                  <c:v>-0.24785460814632643</c:v>
                </c:pt>
                <c:pt idx="5998">
                  <c:v>-0.25066569033788266</c:v>
                </c:pt>
                <c:pt idx="5999">
                  <c:v>-0.25344805596591868</c:v>
                </c:pt>
                <c:pt idx="6000">
                  <c:v>-0.25620169072817583</c:v>
                </c:pt>
                <c:pt idx="6001">
                  <c:v>-0.25892658029943061</c:v>
                </c:pt>
                <c:pt idx="6002">
                  <c:v>-0.26162271032944789</c:v>
                </c:pt>
                <c:pt idx="6003">
                  <c:v>-0.26429006644457326</c:v>
                </c:pt>
                <c:pt idx="6004">
                  <c:v>-0.26692863424614188</c:v>
                </c:pt>
                <c:pt idx="6005">
                  <c:v>-0.26953839931206863</c:v>
                </c:pt>
                <c:pt idx="6006">
                  <c:v>-0.27211934719503011</c:v>
                </c:pt>
                <c:pt idx="6007">
                  <c:v>-0.27467146342428356</c:v>
                </c:pt>
                <c:pt idx="6008">
                  <c:v>-0.27719473350362028</c:v>
                </c:pt>
                <c:pt idx="6009">
                  <c:v>-0.27968914291272989</c:v>
                </c:pt>
                <c:pt idx="6010">
                  <c:v>-0.28215467710720088</c:v>
                </c:pt>
                <c:pt idx="6011">
                  <c:v>-0.28459132151738226</c:v>
                </c:pt>
                <c:pt idx="6012">
                  <c:v>-0.28699906154929528</c:v>
                </c:pt>
                <c:pt idx="6013">
                  <c:v>-0.28937788258372177</c:v>
                </c:pt>
                <c:pt idx="6014">
                  <c:v>-0.29172776997779698</c:v>
                </c:pt>
                <c:pt idx="6015">
                  <c:v>-0.29404870906273578</c:v>
                </c:pt>
                <c:pt idx="6016">
                  <c:v>-0.29634068514542389</c:v>
                </c:pt>
                <c:pt idx="6017">
                  <c:v>-0.29860368350796318</c:v>
                </c:pt>
                <c:pt idx="6018">
                  <c:v>-0.30083768940676242</c:v>
                </c:pt>
                <c:pt idx="6019">
                  <c:v>-0.30304268807367424</c:v>
                </c:pt>
                <c:pt idx="6020">
                  <c:v>-0.30521866471531217</c:v>
                </c:pt>
                <c:pt idx="6021">
                  <c:v>-0.30736560451305195</c:v>
                </c:pt>
                <c:pt idx="6022">
                  <c:v>-0.3094834926234854</c:v>
                </c:pt>
                <c:pt idx="6023">
                  <c:v>-0.31157231417751063</c:v>
                </c:pt>
                <c:pt idx="6024">
                  <c:v>-0.31363205428101543</c:v>
                </c:pt>
                <c:pt idx="6025">
                  <c:v>-0.31566269801419378</c:v>
                </c:pt>
                <c:pt idx="6026">
                  <c:v>-0.31766423043177378</c:v>
                </c:pt>
                <c:pt idx="6027">
                  <c:v>-0.31963663656324576</c:v>
                </c:pt>
                <c:pt idx="6028">
                  <c:v>-0.32157990141286069</c:v>
                </c:pt>
                <c:pt idx="6029">
                  <c:v>-0.3234940099584947</c:v>
                </c:pt>
                <c:pt idx="6030">
                  <c:v>-0.32537894715301269</c:v>
                </c:pt>
                <c:pt idx="6031">
                  <c:v>-0.32723469792267695</c:v>
                </c:pt>
                <c:pt idx="6032">
                  <c:v>-0.32906124716919288</c:v>
                </c:pt>
                <c:pt idx="6033">
                  <c:v>-0.33085857976766442</c:v>
                </c:pt>
                <c:pt idx="6034">
                  <c:v>-0.33262668056772787</c:v>
                </c:pt>
                <c:pt idx="6035">
                  <c:v>-0.3343655343924184</c:v>
                </c:pt>
                <c:pt idx="6036">
                  <c:v>-0.33607512603975931</c:v>
                </c:pt>
                <c:pt idx="6037">
                  <c:v>-0.33775544028003418</c:v>
                </c:pt>
                <c:pt idx="6038">
                  <c:v>-0.33940646185965334</c:v>
                </c:pt>
                <c:pt idx="6039">
                  <c:v>-0.34102817549728581</c:v>
                </c:pt>
                <c:pt idx="6040">
                  <c:v>-0.34262056588545436</c:v>
                </c:pt>
                <c:pt idx="6041">
                  <c:v>-0.34418361769144218</c:v>
                </c:pt>
                <c:pt idx="6042">
                  <c:v>-0.34571731555456608</c:v>
                </c:pt>
                <c:pt idx="6043">
                  <c:v>-0.34722164408935902</c:v>
                </c:pt>
                <c:pt idx="6044">
                  <c:v>-0.34869658788284152</c:v>
                </c:pt>
                <c:pt idx="6045">
                  <c:v>-0.35014213149588608</c:v>
                </c:pt>
                <c:pt idx="6046">
                  <c:v>-0.35155825946299052</c:v>
                </c:pt>
                <c:pt idx="6047">
                  <c:v>-0.35294495629113942</c:v>
                </c:pt>
                <c:pt idx="6048">
                  <c:v>-0.35430220646162525</c:v>
                </c:pt>
                <c:pt idx="6049">
                  <c:v>-0.35562999442799992</c:v>
                </c:pt>
                <c:pt idx="6050">
                  <c:v>-0.35692830461835007</c:v>
                </c:pt>
                <c:pt idx="6051">
                  <c:v>-0.35819712143256771</c:v>
                </c:pt>
                <c:pt idx="6052">
                  <c:v>-0.35943642924394237</c:v>
                </c:pt>
                <c:pt idx="6053">
                  <c:v>-0.36064621239938788</c:v>
                </c:pt>
                <c:pt idx="6054">
                  <c:v>-0.36182645521785178</c:v>
                </c:pt>
                <c:pt idx="6055">
                  <c:v>-0.36297714199190523</c:v>
                </c:pt>
                <c:pt idx="6056">
                  <c:v>-0.3640982569861535</c:v>
                </c:pt>
                <c:pt idx="6057">
                  <c:v>-0.36518978443837108</c:v>
                </c:pt>
                <c:pt idx="6058">
                  <c:v>-0.36625170855950268</c:v>
                </c:pt>
                <c:pt idx="6059">
                  <c:v>-0.36728401353252588</c:v>
                </c:pt>
                <c:pt idx="6060">
                  <c:v>-0.36828668351290633</c:v>
                </c:pt>
                <c:pt idx="6061">
                  <c:v>-0.36925970262905145</c:v>
                </c:pt>
                <c:pt idx="6062">
                  <c:v>-0.37020305498117512</c:v>
                </c:pt>
                <c:pt idx="6063">
                  <c:v>-0.37111672464288864</c:v>
                </c:pt>
                <c:pt idx="6064">
                  <c:v>-0.37200069565869853</c:v>
                </c:pt>
                <c:pt idx="6065">
                  <c:v>-0.37285495204650942</c:v>
                </c:pt>
                <c:pt idx="6066">
                  <c:v>-0.37367947779648614</c:v>
                </c:pt>
                <c:pt idx="6067">
                  <c:v>-0.37447425687059882</c:v>
                </c:pt>
                <c:pt idx="6068">
                  <c:v>-0.37523927320216904</c:v>
                </c:pt>
                <c:pt idx="6069">
                  <c:v>-0.37597451069723331</c:v>
                </c:pt>
                <c:pt idx="6070">
                  <c:v>-0.376679953233861</c:v>
                </c:pt>
                <c:pt idx="6071">
                  <c:v>-0.37735558466192742</c:v>
                </c:pt>
                <c:pt idx="6072">
                  <c:v>-0.37800138880288614</c:v>
                </c:pt>
                <c:pt idx="6073">
                  <c:v>-0.37861734944999631</c:v>
                </c:pt>
                <c:pt idx="6074">
                  <c:v>-0.37920345036855002</c:v>
                </c:pt>
                <c:pt idx="6075">
                  <c:v>-0.37975967529519045</c:v>
                </c:pt>
                <c:pt idx="6076">
                  <c:v>-0.38028600793768436</c:v>
                </c:pt>
                <c:pt idx="6077">
                  <c:v>-0.38078243197605843</c:v>
                </c:pt>
                <c:pt idx="6078">
                  <c:v>-0.38124893106169117</c:v>
                </c:pt>
                <c:pt idx="6079">
                  <c:v>-0.38168548881617431</c:v>
                </c:pt>
                <c:pt idx="6080">
                  <c:v>-0.38209208883426987</c:v>
                </c:pt>
                <c:pt idx="6081">
                  <c:v>-0.38246871468004445</c:v>
                </c:pt>
                <c:pt idx="6082">
                  <c:v>-0.38281534989050681</c:v>
                </c:pt>
                <c:pt idx="6083">
                  <c:v>-0.38313197797242543</c:v>
                </c:pt>
                <c:pt idx="6084">
                  <c:v>-0.383418582404147</c:v>
                </c:pt>
                <c:pt idx="6085">
                  <c:v>-0.38367514663491425</c:v>
                </c:pt>
                <c:pt idx="6086">
                  <c:v>-0.38390165408532084</c:v>
                </c:pt>
                <c:pt idx="6087">
                  <c:v>-0.38409808814594737</c:v>
                </c:pt>
                <c:pt idx="6088">
                  <c:v>-0.38426443217872475</c:v>
                </c:pt>
                <c:pt idx="6089">
                  <c:v>-0.38440066951602603</c:v>
                </c:pt>
                <c:pt idx="6090">
                  <c:v>-0.38450678346066536</c:v>
                </c:pt>
                <c:pt idx="6091">
                  <c:v>-0.38458275728726238</c:v>
                </c:pt>
                <c:pt idx="6092">
                  <c:v>-0.38462857423905938</c:v>
                </c:pt>
                <c:pt idx="6093">
                  <c:v>-0.38464421753064937</c:v>
                </c:pt>
                <c:pt idx="6094">
                  <c:v>-0.38462967034774936</c:v>
                </c:pt>
                <c:pt idx="6095">
                  <c:v>-0.38458491584492566</c:v>
                </c:pt>
                <c:pt idx="6096">
                  <c:v>-0.38450993714786835</c:v>
                </c:pt>
                <c:pt idx="6097">
                  <c:v>-0.38440471735225418</c:v>
                </c:pt>
                <c:pt idx="6098">
                  <c:v>-0.38426923952397368</c:v>
                </c:pt>
                <c:pt idx="6099">
                  <c:v>-0.38410348669867744</c:v>
                </c:pt>
                <c:pt idx="6100">
                  <c:v>-0.38390744188222936</c:v>
                </c:pt>
                <c:pt idx="6101">
                  <c:v>-0.38368108804979784</c:v>
                </c:pt>
                <c:pt idx="6102">
                  <c:v>-0.38342440814699336</c:v>
                </c:pt>
                <c:pt idx="6103">
                  <c:v>-0.38313738508918505</c:v>
                </c:pt>
                <c:pt idx="6104">
                  <c:v>-0.38282000176104714</c:v>
                </c:pt>
                <c:pt idx="6105">
                  <c:v>-0.38247224101678517</c:v>
                </c:pt>
                <c:pt idx="6106">
                  <c:v>-0.38209408568059194</c:v>
                </c:pt>
                <c:pt idx="6107">
                  <c:v>-0.38168551854573712</c:v>
                </c:pt>
                <c:pt idx="6108">
                  <c:v>-0.38124652237524981</c:v>
                </c:pt>
                <c:pt idx="6109">
                  <c:v>-0.38077707990100867</c:v>
                </c:pt>
                <c:pt idx="6110">
                  <c:v>-0.38027717382442472</c:v>
                </c:pt>
                <c:pt idx="6111">
                  <c:v>-0.37974678681621304</c:v>
                </c:pt>
                <c:pt idx="6112">
                  <c:v>-0.37918590151616632</c:v>
                </c:pt>
                <c:pt idx="6113">
                  <c:v>-0.37859450053292681</c:v>
                </c:pt>
                <c:pt idx="6114">
                  <c:v>-0.37797256644398664</c:v>
                </c:pt>
                <c:pt idx="6115">
                  <c:v>-0.37732008179614251</c:v>
                </c:pt>
                <c:pt idx="6116">
                  <c:v>-0.37663702910481334</c:v>
                </c:pt>
                <c:pt idx="6117">
                  <c:v>-0.37592339085358634</c:v>
                </c:pt>
                <c:pt idx="6118">
                  <c:v>-0.37517914949557962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57-F846-943C-B2CBDB2C18AF}"/>
            </c:ext>
          </c:extLst>
        </c:ser>
        <c:ser>
          <c:idx val="2"/>
          <c:order val="2"/>
          <c:tx>
            <c:v>3</c:v>
          </c:tx>
          <c:spPr>
            <a:ln w="2540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'Погрешность 3 метра'!$F$2:$F$16122</c:f>
              <c:numCache>
                <c:formatCode>General</c:formatCode>
                <c:ptCount val="16121"/>
                <c:pt idx="0">
                  <c:v>18706.168789992389</c:v>
                </c:pt>
                <c:pt idx="1">
                  <c:v>18704.576710752604</c:v>
                </c:pt>
                <c:pt idx="2">
                  <c:v>18702.984369474176</c:v>
                </c:pt>
                <c:pt idx="3">
                  <c:v>18701.391766127817</c:v>
                </c:pt>
                <c:pt idx="4">
                  <c:v>18699.798900684225</c:v>
                </c:pt>
                <c:pt idx="5">
                  <c:v>18698.205773114052</c:v>
                </c:pt>
                <c:pt idx="6">
                  <c:v>18696.612383387997</c:v>
                </c:pt>
                <c:pt idx="7">
                  <c:v>18695.018731476746</c:v>
                </c:pt>
                <c:pt idx="8">
                  <c:v>18693.42481735094</c:v>
                </c:pt>
                <c:pt idx="9">
                  <c:v>18691.830640981221</c:v>
                </c:pt>
                <c:pt idx="10">
                  <c:v>18690.236202338267</c:v>
                </c:pt>
                <c:pt idx="11">
                  <c:v>18688.641501392707</c:v>
                </c:pt>
                <c:pt idx="12">
                  <c:v>18687.046538115166</c:v>
                </c:pt>
                <c:pt idx="13">
                  <c:v>18685.451312476267</c:v>
                </c:pt>
                <c:pt idx="14">
                  <c:v>18683.855824446626</c:v>
                </c:pt>
                <c:pt idx="15">
                  <c:v>18682.260073996858</c:v>
                </c:pt>
                <c:pt idx="16">
                  <c:v>18680.664061097556</c:v>
                </c:pt>
                <c:pt idx="17">
                  <c:v>18679.067785719326</c:v>
                </c:pt>
                <c:pt idx="18">
                  <c:v>18677.471247832713</c:v>
                </c:pt>
                <c:pt idx="19">
                  <c:v>18675.874447408347</c:v>
                </c:pt>
                <c:pt idx="20">
                  <c:v>18674.277384416779</c:v>
                </c:pt>
                <c:pt idx="21">
                  <c:v>18672.680058828537</c:v>
                </c:pt>
                <c:pt idx="22">
                  <c:v>18671.082470614223</c:v>
                </c:pt>
                <c:pt idx="23">
                  <c:v>18669.484619744355</c:v>
                </c:pt>
                <c:pt idx="24">
                  <c:v>18667.886506189465</c:v>
                </c:pt>
                <c:pt idx="25">
                  <c:v>18666.288129920104</c:v>
                </c:pt>
                <c:pt idx="26">
                  <c:v>18664.689490906767</c:v>
                </c:pt>
                <c:pt idx="27">
                  <c:v>18663.090589119998</c:v>
                </c:pt>
                <c:pt idx="28">
                  <c:v>18661.491424530279</c:v>
                </c:pt>
                <c:pt idx="29">
                  <c:v>18659.891997108116</c:v>
                </c:pt>
                <c:pt idx="30">
                  <c:v>18658.292306824009</c:v>
                </c:pt>
                <c:pt idx="31">
                  <c:v>18656.692353648417</c:v>
                </c:pt>
                <c:pt idx="32">
                  <c:v>18655.09213755183</c:v>
                </c:pt>
                <c:pt idx="33">
                  <c:v>18653.49165850471</c:v>
                </c:pt>
                <c:pt idx="34">
                  <c:v>18651.890916477503</c:v>
                </c:pt>
                <c:pt idx="35">
                  <c:v>18650.28991144069</c:v>
                </c:pt>
                <c:pt idx="36">
                  <c:v>18648.688643364683</c:v>
                </c:pt>
                <c:pt idx="37">
                  <c:v>18647.087112219924</c:v>
                </c:pt>
                <c:pt idx="38">
                  <c:v>18645.48531797684</c:v>
                </c:pt>
                <c:pt idx="39">
                  <c:v>18643.88326060585</c:v>
                </c:pt>
                <c:pt idx="40">
                  <c:v>18642.280940077355</c:v>
                </c:pt>
                <c:pt idx="41">
                  <c:v>18640.678356361761</c:v>
                </c:pt>
                <c:pt idx="42">
                  <c:v>18639.07550942948</c:v>
                </c:pt>
                <c:pt idx="43">
                  <c:v>18637.472399250873</c:v>
                </c:pt>
                <c:pt idx="44">
                  <c:v>18635.86902579631</c:v>
                </c:pt>
                <c:pt idx="45">
                  <c:v>18634.265389036191</c:v>
                </c:pt>
                <c:pt idx="46">
                  <c:v>18632.661488940841</c:v>
                </c:pt>
                <c:pt idx="47">
                  <c:v>18631.05732548064</c:v>
                </c:pt>
                <c:pt idx="48">
                  <c:v>18629.452898625921</c:v>
                </c:pt>
                <c:pt idx="49">
                  <c:v>18627.848208347015</c:v>
                </c:pt>
                <c:pt idx="50">
                  <c:v>18626.243254614274</c:v>
                </c:pt>
                <c:pt idx="51">
                  <c:v>18624.638037397974</c:v>
                </c:pt>
                <c:pt idx="52">
                  <c:v>18623.032556668466</c:v>
                </c:pt>
                <c:pt idx="53">
                  <c:v>18621.426812396039</c:v>
                </c:pt>
                <c:pt idx="54">
                  <c:v>18619.820804550978</c:v>
                </c:pt>
                <c:pt idx="55">
                  <c:v>18618.21453310359</c:v>
                </c:pt>
                <c:pt idx="56">
                  <c:v>18616.607998024141</c:v>
                </c:pt>
                <c:pt idx="57">
                  <c:v>18615.001199282895</c:v>
                </c:pt>
                <c:pt idx="58">
                  <c:v>18613.394136850115</c:v>
                </c:pt>
                <c:pt idx="59">
                  <c:v>18611.786810696074</c:v>
                </c:pt>
                <c:pt idx="60">
                  <c:v>18610.179220790982</c:v>
                </c:pt>
                <c:pt idx="61">
                  <c:v>18608.571367105113</c:v>
                </c:pt>
                <c:pt idx="62">
                  <c:v>18606.963249608671</c:v>
                </c:pt>
                <c:pt idx="63">
                  <c:v>18605.35486827189</c:v>
                </c:pt>
                <c:pt idx="64">
                  <c:v>18603.746223064969</c:v>
                </c:pt>
                <c:pt idx="65">
                  <c:v>18602.137313958105</c:v>
                </c:pt>
                <c:pt idx="66">
                  <c:v>18600.52814092152</c:v>
                </c:pt>
                <c:pt idx="67">
                  <c:v>18598.918703925381</c:v>
                </c:pt>
                <c:pt idx="68">
                  <c:v>18597.309002939855</c:v>
                </c:pt>
                <c:pt idx="69">
                  <c:v>18595.69903793513</c:v>
                </c:pt>
                <c:pt idx="70">
                  <c:v>18594.08880888137</c:v>
                </c:pt>
                <c:pt idx="71">
                  <c:v>18592.478315748725</c:v>
                </c:pt>
                <c:pt idx="72">
                  <c:v>18590.867558507307</c:v>
                </c:pt>
                <c:pt idx="73">
                  <c:v>18589.256537127298</c:v>
                </c:pt>
                <c:pt idx="74">
                  <c:v>18587.645251578797</c:v>
                </c:pt>
                <c:pt idx="75">
                  <c:v>18586.033701831926</c:v>
                </c:pt>
                <c:pt idx="76">
                  <c:v>18584.421887856799</c:v>
                </c:pt>
                <c:pt idx="77">
                  <c:v>18582.809809623519</c:v>
                </c:pt>
                <c:pt idx="78">
                  <c:v>18581.197467102167</c:v>
                </c:pt>
                <c:pt idx="79">
                  <c:v>18579.584860262843</c:v>
                </c:pt>
                <c:pt idx="80">
                  <c:v>18577.97198907561</c:v>
                </c:pt>
                <c:pt idx="81">
                  <c:v>18576.358853510541</c:v>
                </c:pt>
                <c:pt idx="82">
                  <c:v>18574.745453537689</c:v>
                </c:pt>
                <c:pt idx="83">
                  <c:v>18573.13178912711</c:v>
                </c:pt>
                <c:pt idx="84">
                  <c:v>18571.517860248841</c:v>
                </c:pt>
                <c:pt idx="85">
                  <c:v>18569.903666872913</c:v>
                </c:pt>
                <c:pt idx="86">
                  <c:v>18568.289208969356</c:v>
                </c:pt>
                <c:pt idx="87">
                  <c:v>18566.674486508175</c:v>
                </c:pt>
                <c:pt idx="88">
                  <c:v>18565.059499459385</c:v>
                </c:pt>
                <c:pt idx="89">
                  <c:v>18563.444247792981</c:v>
                </c:pt>
                <c:pt idx="90">
                  <c:v>18561.828731478945</c:v>
                </c:pt>
                <c:pt idx="91">
                  <c:v>18560.212950487272</c:v>
                </c:pt>
                <c:pt idx="92">
                  <c:v>18558.59690478793</c:v>
                </c:pt>
                <c:pt idx="93">
                  <c:v>18556.980594350865</c:v>
                </c:pt>
                <c:pt idx="94">
                  <c:v>18555.36401914604</c:v>
                </c:pt>
                <c:pt idx="95">
                  <c:v>18553.747179143404</c:v>
                </c:pt>
                <c:pt idx="96">
                  <c:v>18552.130074312885</c:v>
                </c:pt>
                <c:pt idx="97">
                  <c:v>18550.512704624434</c:v>
                </c:pt>
                <c:pt idx="98">
                  <c:v>18548.895070047922</c:v>
                </c:pt>
                <c:pt idx="99">
                  <c:v>18547.27717055332</c:v>
                </c:pt>
                <c:pt idx="100">
                  <c:v>18545.659006110476</c:v>
                </c:pt>
                <c:pt idx="101">
                  <c:v>18544.040576689302</c:v>
                </c:pt>
                <c:pt idx="102">
                  <c:v>18542.421882259707</c:v>
                </c:pt>
                <c:pt idx="103">
                  <c:v>18540.80292279151</c:v>
                </c:pt>
                <c:pt idx="104">
                  <c:v>18539.183698254623</c:v>
                </c:pt>
                <c:pt idx="105">
                  <c:v>18537.564208618878</c:v>
                </c:pt>
                <c:pt idx="106">
                  <c:v>18535.944453854128</c:v>
                </c:pt>
                <c:pt idx="107">
                  <c:v>18534.324433930225</c:v>
                </c:pt>
                <c:pt idx="108">
                  <c:v>18532.704148816982</c:v>
                </c:pt>
                <c:pt idx="109">
                  <c:v>18531.08359848422</c:v>
                </c:pt>
                <c:pt idx="110">
                  <c:v>18529.462782901763</c:v>
                </c:pt>
                <c:pt idx="111">
                  <c:v>18527.841702039401</c:v>
                </c:pt>
                <c:pt idx="112">
                  <c:v>18526.220355866935</c:v>
                </c:pt>
                <c:pt idx="113">
                  <c:v>18524.598744354149</c:v>
                </c:pt>
                <c:pt idx="114">
                  <c:v>18522.97686747081</c:v>
                </c:pt>
                <c:pt idx="115">
                  <c:v>18521.354725186698</c:v>
                </c:pt>
                <c:pt idx="116">
                  <c:v>18519.732317471553</c:v>
                </c:pt>
                <c:pt idx="117">
                  <c:v>18518.109644295142</c:v>
                </c:pt>
                <c:pt idx="118">
                  <c:v>18516.486705627216</c:v>
                </c:pt>
                <c:pt idx="119">
                  <c:v>18514.863501437456</c:v>
                </c:pt>
                <c:pt idx="120">
                  <c:v>18513.24003169563</c:v>
                </c:pt>
                <c:pt idx="121">
                  <c:v>18511.616296371412</c:v>
                </c:pt>
                <c:pt idx="122">
                  <c:v>18509.992295434549</c:v>
                </c:pt>
                <c:pt idx="123">
                  <c:v>18508.3680288547</c:v>
                </c:pt>
                <c:pt idx="124">
                  <c:v>18506.743496601561</c:v>
                </c:pt>
                <c:pt idx="125">
                  <c:v>18505.118698644801</c:v>
                </c:pt>
                <c:pt idx="126">
                  <c:v>18503.493634954102</c:v>
                </c:pt>
                <c:pt idx="127">
                  <c:v>18501.868305499105</c:v>
                </c:pt>
                <c:pt idx="128">
                  <c:v>18500.242710249462</c:v>
                </c:pt>
                <c:pt idx="129">
                  <c:v>18498.61684917481</c:v>
                </c:pt>
                <c:pt idx="130">
                  <c:v>18496.990722244795</c:v>
                </c:pt>
                <c:pt idx="131">
                  <c:v>18495.364329429001</c:v>
                </c:pt>
                <c:pt idx="132">
                  <c:v>18493.737670697072</c:v>
                </c:pt>
                <c:pt idx="133">
                  <c:v>18492.110746018592</c:v>
                </c:pt>
                <c:pt idx="134">
                  <c:v>18490.483555363171</c:v>
                </c:pt>
                <c:pt idx="135">
                  <c:v>18488.856098700366</c:v>
                </c:pt>
                <c:pt idx="136">
                  <c:v>18487.22837599977</c:v>
                </c:pt>
                <c:pt idx="137">
                  <c:v>18485.600387230937</c:v>
                </c:pt>
                <c:pt idx="138">
                  <c:v>18483.972132363444</c:v>
                </c:pt>
                <c:pt idx="139">
                  <c:v>18482.343611366796</c:v>
                </c:pt>
                <c:pt idx="140">
                  <c:v>18480.714824210561</c:v>
                </c:pt>
                <c:pt idx="141">
                  <c:v>18479.085770864254</c:v>
                </c:pt>
                <c:pt idx="142">
                  <c:v>18477.456451297388</c:v>
                </c:pt>
                <c:pt idx="143">
                  <c:v>18475.826865479481</c:v>
                </c:pt>
                <c:pt idx="144">
                  <c:v>18474.197013380028</c:v>
                </c:pt>
                <c:pt idx="145">
                  <c:v>18472.566894968524</c:v>
                </c:pt>
                <c:pt idx="146">
                  <c:v>18470.936510214429</c:v>
                </c:pt>
                <c:pt idx="147">
                  <c:v>18469.305859087217</c:v>
                </c:pt>
                <c:pt idx="148">
                  <c:v>18467.674941556372</c:v>
                </c:pt>
                <c:pt idx="149">
                  <c:v>18466.043757591327</c:v>
                </c:pt>
                <c:pt idx="150">
                  <c:v>18464.412307161518</c:v>
                </c:pt>
                <c:pt idx="151">
                  <c:v>18462.780590236405</c:v>
                </c:pt>
                <c:pt idx="152">
                  <c:v>18461.148606785362</c:v>
                </c:pt>
                <c:pt idx="153">
                  <c:v>18459.516356777847</c:v>
                </c:pt>
                <c:pt idx="154">
                  <c:v>18457.883840183244</c:v>
                </c:pt>
                <c:pt idx="155">
                  <c:v>18456.251056970934</c:v>
                </c:pt>
                <c:pt idx="156">
                  <c:v>18454.618007110337</c:v>
                </c:pt>
                <c:pt idx="157">
                  <c:v>18452.984690570804</c:v>
                </c:pt>
                <c:pt idx="158">
                  <c:v>18451.351107321691</c:v>
                </c:pt>
                <c:pt idx="159">
                  <c:v>18449.717257332362</c:v>
                </c:pt>
                <c:pt idx="160">
                  <c:v>18448.083140572166</c:v>
                </c:pt>
                <c:pt idx="161">
                  <c:v>18446.448757010454</c:v>
                </c:pt>
                <c:pt idx="162">
                  <c:v>18444.814106616515</c:v>
                </c:pt>
                <c:pt idx="163">
                  <c:v>18443.179189359696</c:v>
                </c:pt>
                <c:pt idx="164">
                  <c:v>18441.544005209293</c:v>
                </c:pt>
                <c:pt idx="165">
                  <c:v>18439.908554134599</c:v>
                </c:pt>
                <c:pt idx="166">
                  <c:v>18438.272836104908</c:v>
                </c:pt>
                <c:pt idx="167">
                  <c:v>18436.63685108949</c:v>
                </c:pt>
                <c:pt idx="168">
                  <c:v>18435.000599057625</c:v>
                </c:pt>
                <c:pt idx="169">
                  <c:v>18433.364079978553</c:v>
                </c:pt>
                <c:pt idx="170">
                  <c:v>18431.727293821554</c:v>
                </c:pt>
                <c:pt idx="171">
                  <c:v>18430.090240555826</c:v>
                </c:pt>
                <c:pt idx="172">
                  <c:v>18428.45292015063</c:v>
                </c:pt>
                <c:pt idx="173">
                  <c:v>18426.815332575163</c:v>
                </c:pt>
                <c:pt idx="174">
                  <c:v>18425.17747779865</c:v>
                </c:pt>
                <c:pt idx="175">
                  <c:v>18423.53935579029</c:v>
                </c:pt>
                <c:pt idx="176">
                  <c:v>18421.90096651925</c:v>
                </c:pt>
                <c:pt idx="177">
                  <c:v>18420.262309954731</c:v>
                </c:pt>
                <c:pt idx="178">
                  <c:v>18418.62338606589</c:v>
                </c:pt>
                <c:pt idx="179">
                  <c:v>18416.984194821907</c:v>
                </c:pt>
                <c:pt idx="180">
                  <c:v>18415.344736191899</c:v>
                </c:pt>
                <c:pt idx="181">
                  <c:v>18413.70501014503</c:v>
                </c:pt>
                <c:pt idx="182">
                  <c:v>18412.06501665042</c:v>
                </c:pt>
                <c:pt idx="183">
                  <c:v>18410.424755677199</c:v>
                </c:pt>
                <c:pt idx="184">
                  <c:v>18408.784227194461</c:v>
                </c:pt>
                <c:pt idx="185">
                  <c:v>18407.143431171316</c:v>
                </c:pt>
                <c:pt idx="186">
                  <c:v>18405.502367576853</c:v>
                </c:pt>
                <c:pt idx="187">
                  <c:v>18403.861036380142</c:v>
                </c:pt>
                <c:pt idx="188">
                  <c:v>18402.219437550277</c:v>
                </c:pt>
                <c:pt idx="189">
                  <c:v>18400.577571056296</c:v>
                </c:pt>
                <c:pt idx="190">
                  <c:v>18398.93543686725</c:v>
                </c:pt>
                <c:pt idx="191">
                  <c:v>18397.293034952181</c:v>
                </c:pt>
                <c:pt idx="192">
                  <c:v>18395.650365280115</c:v>
                </c:pt>
                <c:pt idx="193">
                  <c:v>18394.007427820081</c:v>
                </c:pt>
                <c:pt idx="194">
                  <c:v>18392.364222541091</c:v>
                </c:pt>
                <c:pt idx="195">
                  <c:v>18390.720749412118</c:v>
                </c:pt>
                <c:pt idx="196">
                  <c:v>18389.077008402175</c:v>
                </c:pt>
                <c:pt idx="197">
                  <c:v>18387.432999480236</c:v>
                </c:pt>
                <c:pt idx="198">
                  <c:v>18385.788722615274</c:v>
                </c:pt>
                <c:pt idx="199">
                  <c:v>18384.144177776216</c:v>
                </c:pt>
                <c:pt idx="200">
                  <c:v>18382.49936493205</c:v>
                </c:pt>
                <c:pt idx="201">
                  <c:v>18380.8542840517</c:v>
                </c:pt>
                <c:pt idx="202">
                  <c:v>18379.208935104092</c:v>
                </c:pt>
                <c:pt idx="203">
                  <c:v>18377.563318058132</c:v>
                </c:pt>
                <c:pt idx="204">
                  <c:v>18375.917432882736</c:v>
                </c:pt>
                <c:pt idx="205">
                  <c:v>18374.271279546807</c:v>
                </c:pt>
                <c:pt idx="206">
                  <c:v>18372.62485801923</c:v>
                </c:pt>
                <c:pt idx="207">
                  <c:v>18370.978168268884</c:v>
                </c:pt>
                <c:pt idx="208">
                  <c:v>18369.33121026462</c:v>
                </c:pt>
                <c:pt idx="209">
                  <c:v>18367.68398397529</c:v>
                </c:pt>
                <c:pt idx="210">
                  <c:v>18366.03648936977</c:v>
                </c:pt>
                <c:pt idx="211">
                  <c:v>18364.388726416859</c:v>
                </c:pt>
                <c:pt idx="212">
                  <c:v>18362.740695085409</c:v>
                </c:pt>
                <c:pt idx="213">
                  <c:v>18361.092395344214</c:v>
                </c:pt>
                <c:pt idx="214">
                  <c:v>18359.443827162093</c:v>
                </c:pt>
                <c:pt idx="215">
                  <c:v>18357.79499050782</c:v>
                </c:pt>
                <c:pt idx="216">
                  <c:v>18356.145885350204</c:v>
                </c:pt>
                <c:pt idx="217">
                  <c:v>18354.496511657995</c:v>
                </c:pt>
                <c:pt idx="218">
                  <c:v>18352.846869399957</c:v>
                </c:pt>
                <c:pt idx="219">
                  <c:v>18351.19695854485</c:v>
                </c:pt>
                <c:pt idx="220">
                  <c:v>18349.546779061409</c:v>
                </c:pt>
                <c:pt idx="221">
                  <c:v>18347.896330918367</c:v>
                </c:pt>
                <c:pt idx="222">
                  <c:v>18346.245614084459</c:v>
                </c:pt>
                <c:pt idx="223">
                  <c:v>18344.594628528357</c:v>
                </c:pt>
                <c:pt idx="224">
                  <c:v>18342.943374218794</c:v>
                </c:pt>
                <c:pt idx="225">
                  <c:v>18341.291851124439</c:v>
                </c:pt>
                <c:pt idx="226">
                  <c:v>18339.640059213962</c:v>
                </c:pt>
                <c:pt idx="227">
                  <c:v>18337.987998456054</c:v>
                </c:pt>
                <c:pt idx="228">
                  <c:v>18336.335668819353</c:v>
                </c:pt>
                <c:pt idx="229">
                  <c:v>18334.683070272516</c:v>
                </c:pt>
                <c:pt idx="230">
                  <c:v>18333.030202784175</c:v>
                </c:pt>
                <c:pt idx="231">
                  <c:v>18331.377066322955</c:v>
                </c:pt>
                <c:pt idx="232">
                  <c:v>18329.723660857457</c:v>
                </c:pt>
                <c:pt idx="233">
                  <c:v>18328.069986356306</c:v>
                </c:pt>
                <c:pt idx="234">
                  <c:v>18326.416042788071</c:v>
                </c:pt>
                <c:pt idx="235">
                  <c:v>18324.761830121359</c:v>
                </c:pt>
                <c:pt idx="236">
                  <c:v>18323.107348324706</c:v>
                </c:pt>
                <c:pt idx="237">
                  <c:v>18321.452597366697</c:v>
                </c:pt>
                <c:pt idx="238">
                  <c:v>18319.797577215875</c:v>
                </c:pt>
                <c:pt idx="239">
                  <c:v>18318.142287840787</c:v>
                </c:pt>
                <c:pt idx="240">
                  <c:v>18316.486729209963</c:v>
                </c:pt>
                <c:pt idx="241">
                  <c:v>18314.830901291891</c:v>
                </c:pt>
                <c:pt idx="242">
                  <c:v>18313.174804055099</c:v>
                </c:pt>
                <c:pt idx="243">
                  <c:v>18311.518437468076</c:v>
                </c:pt>
                <c:pt idx="244">
                  <c:v>18309.861801499319</c:v>
                </c:pt>
                <c:pt idx="245">
                  <c:v>18308.204896117284</c:v>
                </c:pt>
                <c:pt idx="246">
                  <c:v>18306.547721290444</c:v>
                </c:pt>
                <c:pt idx="247">
                  <c:v>18304.890276987233</c:v>
                </c:pt>
                <c:pt idx="248">
                  <c:v>18303.232563176123</c:v>
                </c:pt>
                <c:pt idx="249">
                  <c:v>18301.574579825523</c:v>
                </c:pt>
                <c:pt idx="250">
                  <c:v>18299.916326903862</c:v>
                </c:pt>
                <c:pt idx="251">
                  <c:v>18298.25780437954</c:v>
                </c:pt>
                <c:pt idx="252">
                  <c:v>18296.599012220951</c:v>
                </c:pt>
                <c:pt idx="253">
                  <c:v>18294.939950396481</c:v>
                </c:pt>
                <c:pt idx="254">
                  <c:v>18293.280618874516</c:v>
                </c:pt>
                <c:pt idx="255">
                  <c:v>18291.62101762342</c:v>
                </c:pt>
                <c:pt idx="256">
                  <c:v>18289.961146611531</c:v>
                </c:pt>
                <c:pt idx="257">
                  <c:v>18288.3010058072</c:v>
                </c:pt>
                <c:pt idx="258">
                  <c:v>18286.640595178756</c:v>
                </c:pt>
                <c:pt idx="259">
                  <c:v>18284.97991469453</c:v>
                </c:pt>
                <c:pt idx="260">
                  <c:v>18283.318964322811</c:v>
                </c:pt>
                <c:pt idx="261">
                  <c:v>18281.657744031905</c:v>
                </c:pt>
                <c:pt idx="262">
                  <c:v>18279.996253790108</c:v>
                </c:pt>
                <c:pt idx="263">
                  <c:v>18278.334493565679</c:v>
                </c:pt>
                <c:pt idx="264">
                  <c:v>18276.672463326897</c:v>
                </c:pt>
                <c:pt idx="265">
                  <c:v>18275.010163041996</c:v>
                </c:pt>
                <c:pt idx="266">
                  <c:v>18273.347592679249</c:v>
                </c:pt>
                <c:pt idx="267">
                  <c:v>18271.684752206849</c:v>
                </c:pt>
                <c:pt idx="268">
                  <c:v>18270.021641593041</c:v>
                </c:pt>
                <c:pt idx="269">
                  <c:v>18268.358260806024</c:v>
                </c:pt>
                <c:pt idx="270">
                  <c:v>18266.694609814</c:v>
                </c:pt>
                <c:pt idx="271">
                  <c:v>18265.030688585146</c:v>
                </c:pt>
                <c:pt idx="272">
                  <c:v>18263.366497087649</c:v>
                </c:pt>
                <c:pt idx="273">
                  <c:v>18261.702035289665</c:v>
                </c:pt>
                <c:pt idx="274">
                  <c:v>18260.037303159341</c:v>
                </c:pt>
                <c:pt idx="275">
                  <c:v>18258.372300664825</c:v>
                </c:pt>
                <c:pt idx="276">
                  <c:v>18256.707027774231</c:v>
                </c:pt>
                <c:pt idx="277">
                  <c:v>18255.041484455705</c:v>
                </c:pt>
                <c:pt idx="278">
                  <c:v>18253.375670677313</c:v>
                </c:pt>
                <c:pt idx="279">
                  <c:v>18251.709586407196</c:v>
                </c:pt>
                <c:pt idx="280">
                  <c:v>18250.043231613421</c:v>
                </c:pt>
                <c:pt idx="281">
                  <c:v>18248.376606264039</c:v>
                </c:pt>
                <c:pt idx="282">
                  <c:v>18246.709710327126</c:v>
                </c:pt>
                <c:pt idx="283">
                  <c:v>18245.042543770745</c:v>
                </c:pt>
                <c:pt idx="284">
                  <c:v>18243.375106562919</c:v>
                </c:pt>
                <c:pt idx="285">
                  <c:v>18241.707398671679</c:v>
                </c:pt>
                <c:pt idx="286">
                  <c:v>18240.039420065026</c:v>
                </c:pt>
                <c:pt idx="287">
                  <c:v>18238.37117071098</c:v>
                </c:pt>
                <c:pt idx="288">
                  <c:v>18236.702650577532</c:v>
                </c:pt>
                <c:pt idx="289">
                  <c:v>18235.033859632658</c:v>
                </c:pt>
                <c:pt idx="290">
                  <c:v>18233.36479784433</c:v>
                </c:pt>
                <c:pt idx="291">
                  <c:v>18231.695465180499</c:v>
                </c:pt>
                <c:pt idx="292">
                  <c:v>18230.025861609109</c:v>
                </c:pt>
                <c:pt idx="293">
                  <c:v>18228.355987098112</c:v>
                </c:pt>
                <c:pt idx="294">
                  <c:v>18226.685841615414</c:v>
                </c:pt>
                <c:pt idx="295">
                  <c:v>18225.01542512892</c:v>
                </c:pt>
                <c:pt idx="296">
                  <c:v>18223.344737606545</c:v>
                </c:pt>
                <c:pt idx="297">
                  <c:v>18221.673779016171</c:v>
                </c:pt>
                <c:pt idx="298">
                  <c:v>18220.002549325676</c:v>
                </c:pt>
                <c:pt idx="299">
                  <c:v>18218.331048502921</c:v>
                </c:pt>
                <c:pt idx="300">
                  <c:v>18216.659276515755</c:v>
                </c:pt>
                <c:pt idx="301">
                  <c:v>18214.987233332049</c:v>
                </c:pt>
                <c:pt idx="302">
                  <c:v>18213.314918919572</c:v>
                </c:pt>
                <c:pt idx="303">
                  <c:v>18211.6423332462</c:v>
                </c:pt>
                <c:pt idx="304">
                  <c:v>18209.969476279712</c:v>
                </c:pt>
                <c:pt idx="305">
                  <c:v>18208.296347987896</c:v>
                </c:pt>
                <c:pt idx="306">
                  <c:v>18206.622948338543</c:v>
                </c:pt>
                <c:pt idx="307">
                  <c:v>18204.949277299427</c:v>
                </c:pt>
                <c:pt idx="308">
                  <c:v>18203.275334838298</c:v>
                </c:pt>
                <c:pt idx="309">
                  <c:v>18201.601120922911</c:v>
                </c:pt>
                <c:pt idx="310">
                  <c:v>18199.926635521002</c:v>
                </c:pt>
                <c:pt idx="311">
                  <c:v>18198.25187860028</c:v>
                </c:pt>
                <c:pt idx="312">
                  <c:v>18196.576850128469</c:v>
                </c:pt>
                <c:pt idx="313">
                  <c:v>18194.901550073257</c:v>
                </c:pt>
                <c:pt idx="314">
                  <c:v>18193.225978402337</c:v>
                </c:pt>
                <c:pt idx="315">
                  <c:v>18191.550135083391</c:v>
                </c:pt>
                <c:pt idx="316">
                  <c:v>18189.874020084066</c:v>
                </c:pt>
                <c:pt idx="317">
                  <c:v>18188.197633372027</c:v>
                </c:pt>
                <c:pt idx="318">
                  <c:v>18186.520974914922</c:v>
                </c:pt>
                <c:pt idx="319">
                  <c:v>18184.844044680351</c:v>
                </c:pt>
                <c:pt idx="320">
                  <c:v>18183.16684263595</c:v>
                </c:pt>
                <c:pt idx="321">
                  <c:v>18181.48936874931</c:v>
                </c:pt>
                <c:pt idx="322">
                  <c:v>18179.811622988022</c:v>
                </c:pt>
                <c:pt idx="323">
                  <c:v>18178.13360531969</c:v>
                </c:pt>
                <c:pt idx="324">
                  <c:v>18176.455315711864</c:v>
                </c:pt>
                <c:pt idx="325">
                  <c:v>18174.776754132079</c:v>
                </c:pt>
                <c:pt idx="326">
                  <c:v>18173.097920547905</c:v>
                </c:pt>
                <c:pt idx="327">
                  <c:v>18171.418814926863</c:v>
                </c:pt>
                <c:pt idx="328">
                  <c:v>18169.739437236462</c:v>
                </c:pt>
                <c:pt idx="329">
                  <c:v>18168.059787444236</c:v>
                </c:pt>
                <c:pt idx="330">
                  <c:v>18166.379865517662</c:v>
                </c:pt>
                <c:pt idx="331">
                  <c:v>18164.699671424205</c:v>
                </c:pt>
                <c:pt idx="332">
                  <c:v>18163.019205131368</c:v>
                </c:pt>
                <c:pt idx="333">
                  <c:v>18161.338466606587</c:v>
                </c:pt>
                <c:pt idx="334">
                  <c:v>18159.657455817316</c:v>
                </c:pt>
                <c:pt idx="335">
                  <c:v>18157.976172730981</c:v>
                </c:pt>
                <c:pt idx="336">
                  <c:v>18156.294617315005</c:v>
                </c:pt>
                <c:pt idx="337">
                  <c:v>18154.612789536797</c:v>
                </c:pt>
                <c:pt idx="338">
                  <c:v>18152.930689363766</c:v>
                </c:pt>
                <c:pt idx="339">
                  <c:v>18151.248316763289</c:v>
                </c:pt>
                <c:pt idx="340">
                  <c:v>18149.565671702709</c:v>
                </c:pt>
                <c:pt idx="341">
                  <c:v>18147.882754149421</c:v>
                </c:pt>
                <c:pt idx="342">
                  <c:v>18146.199564070757</c:v>
                </c:pt>
                <c:pt idx="343">
                  <c:v>18144.51610143407</c:v>
                </c:pt>
                <c:pt idx="344">
                  <c:v>18142.832366206654</c:v>
                </c:pt>
                <c:pt idx="345">
                  <c:v>18141.148358355837</c:v>
                </c:pt>
                <c:pt idx="346">
                  <c:v>18139.464077848916</c:v>
                </c:pt>
                <c:pt idx="347">
                  <c:v>18137.779524653168</c:v>
                </c:pt>
                <c:pt idx="348">
                  <c:v>18136.094698735866</c:v>
                </c:pt>
                <c:pt idx="349">
                  <c:v>18134.409600064271</c:v>
                </c:pt>
                <c:pt idx="350">
                  <c:v>18132.724228605635</c:v>
                </c:pt>
                <c:pt idx="351">
                  <c:v>18131.038584327191</c:v>
                </c:pt>
                <c:pt idx="352">
                  <c:v>18129.352667196152</c:v>
                </c:pt>
                <c:pt idx="353">
                  <c:v>18127.666477179737</c:v>
                </c:pt>
                <c:pt idx="354">
                  <c:v>18125.980014245153</c:v>
                </c:pt>
                <c:pt idx="355">
                  <c:v>18124.293278359568</c:v>
                </c:pt>
                <c:pt idx="356">
                  <c:v>18122.606269490152</c:v>
                </c:pt>
                <c:pt idx="357">
                  <c:v>18120.918987604095</c:v>
                </c:pt>
                <c:pt idx="358">
                  <c:v>18119.231432668501</c:v>
                </c:pt>
                <c:pt idx="359">
                  <c:v>18117.543604650531</c:v>
                </c:pt>
                <c:pt idx="360">
                  <c:v>18115.855503517298</c:v>
                </c:pt>
                <c:pt idx="361">
                  <c:v>18114.16712923591</c:v>
                </c:pt>
                <c:pt idx="362">
                  <c:v>18112.478481773473</c:v>
                </c:pt>
                <c:pt idx="363">
                  <c:v>18110.789561097055</c:v>
                </c:pt>
                <c:pt idx="364">
                  <c:v>18109.100367173742</c:v>
                </c:pt>
                <c:pt idx="365">
                  <c:v>18107.41089997059</c:v>
                </c:pt>
                <c:pt idx="366">
                  <c:v>18105.721159454639</c:v>
                </c:pt>
                <c:pt idx="367">
                  <c:v>18104.031145592919</c:v>
                </c:pt>
                <c:pt idx="368">
                  <c:v>18102.340858352451</c:v>
                </c:pt>
                <c:pt idx="369">
                  <c:v>18100.650297700246</c:v>
                </c:pt>
                <c:pt idx="370">
                  <c:v>18098.9594636033</c:v>
                </c:pt>
                <c:pt idx="371">
                  <c:v>18097.26835602858</c:v>
                </c:pt>
                <c:pt idx="372">
                  <c:v>18095.57697494308</c:v>
                </c:pt>
                <c:pt idx="373">
                  <c:v>18093.88532031373</c:v>
                </c:pt>
                <c:pt idx="374">
                  <c:v>18092.193392107481</c:v>
                </c:pt>
                <c:pt idx="375">
                  <c:v>18090.501190291274</c:v>
                </c:pt>
                <c:pt idx="376">
                  <c:v>18088.808714832001</c:v>
                </c:pt>
                <c:pt idx="377">
                  <c:v>18087.115965696597</c:v>
                </c:pt>
                <c:pt idx="378">
                  <c:v>18085.422942851925</c:v>
                </c:pt>
                <c:pt idx="379">
                  <c:v>18083.729646264888</c:v>
                </c:pt>
                <c:pt idx="380">
                  <c:v>18082.036075902332</c:v>
                </c:pt>
                <c:pt idx="381">
                  <c:v>18080.342231731116</c:v>
                </c:pt>
                <c:pt idx="382">
                  <c:v>18078.648113718089</c:v>
                </c:pt>
                <c:pt idx="383">
                  <c:v>18076.95372183005</c:v>
                </c:pt>
                <c:pt idx="384">
                  <c:v>18075.259056033821</c:v>
                </c:pt>
                <c:pt idx="385">
                  <c:v>18073.564116296231</c:v>
                </c:pt>
                <c:pt idx="386">
                  <c:v>18071.868902584029</c:v>
                </c:pt>
                <c:pt idx="387">
                  <c:v>18070.173414864013</c:v>
                </c:pt>
                <c:pt idx="388">
                  <c:v>18068.477653102931</c:v>
                </c:pt>
                <c:pt idx="389">
                  <c:v>18066.78161726753</c:v>
                </c:pt>
                <c:pt idx="390">
                  <c:v>18065.08530732456</c:v>
                </c:pt>
                <c:pt idx="391">
                  <c:v>18063.388723240721</c:v>
                </c:pt>
                <c:pt idx="392">
                  <c:v>18061.691864982728</c:v>
                </c:pt>
                <c:pt idx="393">
                  <c:v>18059.994732517283</c:v>
                </c:pt>
                <c:pt idx="394">
                  <c:v>18058.297325811061</c:v>
                </c:pt>
                <c:pt idx="395">
                  <c:v>18056.599644830723</c:v>
                </c:pt>
                <c:pt idx="396">
                  <c:v>18054.901689542949</c:v>
                </c:pt>
                <c:pt idx="397">
                  <c:v>18053.203459914355</c:v>
                </c:pt>
                <c:pt idx="398">
                  <c:v>18051.50495591158</c:v>
                </c:pt>
                <c:pt idx="399">
                  <c:v>18049.806177501225</c:v>
                </c:pt>
                <c:pt idx="400">
                  <c:v>18048.10712464992</c:v>
                </c:pt>
                <c:pt idx="401">
                  <c:v>18046.407797324235</c:v>
                </c:pt>
                <c:pt idx="402">
                  <c:v>18044.708195490744</c:v>
                </c:pt>
                <c:pt idx="403">
                  <c:v>18043.008319116001</c:v>
                </c:pt>
                <c:pt idx="404">
                  <c:v>18041.308168166575</c:v>
                </c:pt>
                <c:pt idx="405">
                  <c:v>18039.607742609001</c:v>
                </c:pt>
                <c:pt idx="406">
                  <c:v>18037.907042409781</c:v>
                </c:pt>
                <c:pt idx="407">
                  <c:v>18036.206067535426</c:v>
                </c:pt>
                <c:pt idx="408">
                  <c:v>18034.504817952449</c:v>
                </c:pt>
                <c:pt idx="409">
                  <c:v>18032.803293627308</c:v>
                </c:pt>
                <c:pt idx="410">
                  <c:v>18031.101494526494</c:v>
                </c:pt>
                <c:pt idx="411">
                  <c:v>18029.399420616435</c:v>
                </c:pt>
                <c:pt idx="412">
                  <c:v>18027.6970718636</c:v>
                </c:pt>
                <c:pt idx="413">
                  <c:v>18025.994448234404</c:v>
                </c:pt>
                <c:pt idx="414">
                  <c:v>18024.291549695237</c:v>
                </c:pt>
                <c:pt idx="415">
                  <c:v>18022.588376212541</c:v>
                </c:pt>
                <c:pt idx="416">
                  <c:v>18020.884927752675</c:v>
                </c:pt>
                <c:pt idx="417">
                  <c:v>18019.181204282009</c:v>
                </c:pt>
                <c:pt idx="418">
                  <c:v>18017.477205766914</c:v>
                </c:pt>
                <c:pt idx="419">
                  <c:v>18015.772932173735</c:v>
                </c:pt>
                <c:pt idx="420">
                  <c:v>18014.068383468802</c:v>
                </c:pt>
                <c:pt idx="421">
                  <c:v>18012.363559618425</c:v>
                </c:pt>
                <c:pt idx="422">
                  <c:v>18010.658460588922</c:v>
                </c:pt>
                <c:pt idx="423">
                  <c:v>18008.953086346577</c:v>
                </c:pt>
                <c:pt idx="424">
                  <c:v>18007.24743685767</c:v>
                </c:pt>
                <c:pt idx="425">
                  <c:v>18005.54151208845</c:v>
                </c:pt>
                <c:pt idx="426">
                  <c:v>18003.835312005187</c:v>
                </c:pt>
                <c:pt idx="427">
                  <c:v>18002.128836574106</c:v>
                </c:pt>
                <c:pt idx="428">
                  <c:v>18000.422085761438</c:v>
                </c:pt>
                <c:pt idx="429">
                  <c:v>17998.715059533355</c:v>
                </c:pt>
                <c:pt idx="430">
                  <c:v>17997.007757856096</c:v>
                </c:pt>
                <c:pt idx="431">
                  <c:v>17995.300180695831</c:v>
                </c:pt>
                <c:pt idx="432">
                  <c:v>17993.592328018716</c:v>
                </c:pt>
                <c:pt idx="433">
                  <c:v>17991.884199790904</c:v>
                </c:pt>
                <c:pt idx="434">
                  <c:v>17990.175795978535</c:v>
                </c:pt>
                <c:pt idx="435">
                  <c:v>17988.467116547741</c:v>
                </c:pt>
                <c:pt idx="436">
                  <c:v>17986.758161464633</c:v>
                </c:pt>
                <c:pt idx="437">
                  <c:v>17985.048930695291</c:v>
                </c:pt>
                <c:pt idx="438">
                  <c:v>17983.339424205806</c:v>
                </c:pt>
                <c:pt idx="439">
                  <c:v>17981.629641962256</c:v>
                </c:pt>
                <c:pt idx="440">
                  <c:v>17979.919583930696</c:v>
                </c:pt>
                <c:pt idx="441">
                  <c:v>17978.209250077151</c:v>
                </c:pt>
                <c:pt idx="442">
                  <c:v>17976.49864036767</c:v>
                </c:pt>
                <c:pt idx="443">
                  <c:v>17974.787754768247</c:v>
                </c:pt>
                <c:pt idx="444">
                  <c:v>17973.076593244885</c:v>
                </c:pt>
                <c:pt idx="445">
                  <c:v>17971.365155763575</c:v>
                </c:pt>
                <c:pt idx="446">
                  <c:v>17969.65344229027</c:v>
                </c:pt>
                <c:pt idx="447">
                  <c:v>17967.941452790954</c:v>
                </c:pt>
                <c:pt idx="448">
                  <c:v>17966.229187231551</c:v>
                </c:pt>
                <c:pt idx="449">
                  <c:v>17964.516645577976</c:v>
                </c:pt>
                <c:pt idx="450">
                  <c:v>17962.803827796175</c:v>
                </c:pt>
                <c:pt idx="451">
                  <c:v>17961.090733852041</c:v>
                </c:pt>
                <c:pt idx="452">
                  <c:v>17959.377363711439</c:v>
                </c:pt>
                <c:pt idx="453">
                  <c:v>17957.663717340245</c:v>
                </c:pt>
                <c:pt idx="454">
                  <c:v>17955.949794704335</c:v>
                </c:pt>
                <c:pt idx="455">
                  <c:v>17954.235595769529</c:v>
                </c:pt>
                <c:pt idx="456">
                  <c:v>17952.521120501671</c:v>
                </c:pt>
                <c:pt idx="457">
                  <c:v>17950.806368866568</c:v>
                </c:pt>
                <c:pt idx="458">
                  <c:v>17949.091340830015</c:v>
                </c:pt>
                <c:pt idx="459">
                  <c:v>17947.376036357815</c:v>
                </c:pt>
                <c:pt idx="460">
                  <c:v>17945.660455415717</c:v>
                </c:pt>
                <c:pt idx="461">
                  <c:v>17943.944597969501</c:v>
                </c:pt>
                <c:pt idx="462">
                  <c:v>17942.228463984895</c:v>
                </c:pt>
                <c:pt idx="463">
                  <c:v>17940.51205342761</c:v>
                </c:pt>
                <c:pt idx="464">
                  <c:v>17938.795366263395</c:v>
                </c:pt>
                <c:pt idx="465">
                  <c:v>17937.078402457919</c:v>
                </c:pt>
                <c:pt idx="466">
                  <c:v>17935.361161976885</c:v>
                </c:pt>
                <c:pt idx="467">
                  <c:v>17933.643644785956</c:v>
                </c:pt>
                <c:pt idx="468">
                  <c:v>17931.925850850799</c:v>
                </c:pt>
                <c:pt idx="469">
                  <c:v>17930.207780137029</c:v>
                </c:pt>
                <c:pt idx="470">
                  <c:v>17928.489432610302</c:v>
                </c:pt>
                <c:pt idx="471">
                  <c:v>17926.770808236201</c:v>
                </c:pt>
                <c:pt idx="472">
                  <c:v>17925.051906980341</c:v>
                </c:pt>
                <c:pt idx="473">
                  <c:v>17923.332728808302</c:v>
                </c:pt>
                <c:pt idx="474">
                  <c:v>17921.613273685663</c:v>
                </c:pt>
                <c:pt idx="475">
                  <c:v>17919.893541577952</c:v>
                </c:pt>
                <c:pt idx="476">
                  <c:v>17918.173532450732</c:v>
                </c:pt>
                <c:pt idx="477">
                  <c:v>17916.453246269517</c:v>
                </c:pt>
                <c:pt idx="478">
                  <c:v>17914.73268299982</c:v>
                </c:pt>
                <c:pt idx="479">
                  <c:v>17913.011842607128</c:v>
                </c:pt>
                <c:pt idx="480">
                  <c:v>17911.29072505693</c:v>
                </c:pt>
                <c:pt idx="481">
                  <c:v>17909.56933031468</c:v>
                </c:pt>
                <c:pt idx="482">
                  <c:v>17907.847658345836</c:v>
                </c:pt>
                <c:pt idx="483">
                  <c:v>17906.12570911583</c:v>
                </c:pt>
                <c:pt idx="484">
                  <c:v>17904.403482590104</c:v>
                </c:pt>
                <c:pt idx="485">
                  <c:v>17902.680978734017</c:v>
                </c:pt>
                <c:pt idx="486">
                  <c:v>17900.958197513024</c:v>
                </c:pt>
                <c:pt idx="487">
                  <c:v>17899.23513889244</c:v>
                </c:pt>
                <c:pt idx="488">
                  <c:v>17897.511802837667</c:v>
                </c:pt>
                <c:pt idx="489">
                  <c:v>17895.788189314047</c:v>
                </c:pt>
                <c:pt idx="490">
                  <c:v>17894.064298286881</c:v>
                </c:pt>
                <c:pt idx="491">
                  <c:v>17892.34012972152</c:v>
                </c:pt>
                <c:pt idx="492">
                  <c:v>17890.615683583259</c:v>
                </c:pt>
                <c:pt idx="493">
                  <c:v>17888.890959837368</c:v>
                </c:pt>
                <c:pt idx="494">
                  <c:v>17887.165958449154</c:v>
                </c:pt>
                <c:pt idx="495">
                  <c:v>17885.44067938385</c:v>
                </c:pt>
                <c:pt idx="496">
                  <c:v>17883.715122606689</c:v>
                </c:pt>
                <c:pt idx="497">
                  <c:v>17881.98928808291</c:v>
                </c:pt>
                <c:pt idx="498">
                  <c:v>17880.263175777731</c:v>
                </c:pt>
                <c:pt idx="499">
                  <c:v>17878.536785656339</c:v>
                </c:pt>
                <c:pt idx="500">
                  <c:v>17876.810117683915</c:v>
                </c:pt>
                <c:pt idx="501">
                  <c:v>17875.083171825641</c:v>
                </c:pt>
                <c:pt idx="502">
                  <c:v>17873.355948046647</c:v>
                </c:pt>
                <c:pt idx="503">
                  <c:v>17871.62844631209</c:v>
                </c:pt>
                <c:pt idx="504">
                  <c:v>17869.900666587062</c:v>
                </c:pt>
                <c:pt idx="505">
                  <c:v>17868.17260883671</c:v>
                </c:pt>
                <c:pt idx="506">
                  <c:v>17866.444273026111</c:v>
                </c:pt>
                <c:pt idx="507">
                  <c:v>17864.715659120317</c:v>
                </c:pt>
                <c:pt idx="508">
                  <c:v>17862.986767084414</c:v>
                </c:pt>
                <c:pt idx="509">
                  <c:v>17861.257596883435</c:v>
                </c:pt>
                <c:pt idx="510">
                  <c:v>17859.528148482419</c:v>
                </c:pt>
                <c:pt idx="511">
                  <c:v>17857.798421846372</c:v>
                </c:pt>
                <c:pt idx="512">
                  <c:v>17856.068416940299</c:v>
                </c:pt>
                <c:pt idx="513">
                  <c:v>17854.338133729179</c:v>
                </c:pt>
                <c:pt idx="514">
                  <c:v>17852.607572177982</c:v>
                </c:pt>
                <c:pt idx="515">
                  <c:v>17850.876732251683</c:v>
                </c:pt>
                <c:pt idx="516">
                  <c:v>17849.145613915185</c:v>
                </c:pt>
                <c:pt idx="517">
                  <c:v>17847.414217133432</c:v>
                </c:pt>
                <c:pt idx="518">
                  <c:v>17845.682541871312</c:v>
                </c:pt>
                <c:pt idx="519">
                  <c:v>17843.95058809375</c:v>
                </c:pt>
                <c:pt idx="520">
                  <c:v>17842.218355765599</c:v>
                </c:pt>
                <c:pt idx="521">
                  <c:v>17840.485844851733</c:v>
                </c:pt>
                <c:pt idx="522">
                  <c:v>17838.753055316967</c:v>
                </c:pt>
                <c:pt idx="523">
                  <c:v>17837.019987126161</c:v>
                </c:pt>
                <c:pt idx="524">
                  <c:v>17835.286640244143</c:v>
                </c:pt>
                <c:pt idx="525">
                  <c:v>17833.553014635665</c:v>
                </c:pt>
                <c:pt idx="526">
                  <c:v>17831.819110265547</c:v>
                </c:pt>
                <c:pt idx="527">
                  <c:v>17830.084927098545</c:v>
                </c:pt>
                <c:pt idx="528">
                  <c:v>17828.350465099411</c:v>
                </c:pt>
                <c:pt idx="529">
                  <c:v>17826.615724232881</c:v>
                </c:pt>
                <c:pt idx="530">
                  <c:v>17824.880704463692</c:v>
                </c:pt>
                <c:pt idx="531">
                  <c:v>17823.145405756513</c:v>
                </c:pt>
                <c:pt idx="532">
                  <c:v>17821.409828076055</c:v>
                </c:pt>
                <c:pt idx="533">
                  <c:v>17819.673971387001</c:v>
                </c:pt>
                <c:pt idx="534">
                  <c:v>17817.937835654018</c:v>
                </c:pt>
                <c:pt idx="535">
                  <c:v>17816.201420841699</c:v>
                </c:pt>
                <c:pt idx="536">
                  <c:v>17814.464726914721</c:v>
                </c:pt>
                <c:pt idx="537">
                  <c:v>17812.727753837666</c:v>
                </c:pt>
                <c:pt idx="538">
                  <c:v>17810.990501575146</c:v>
                </c:pt>
                <c:pt idx="539">
                  <c:v>17809.252970091737</c:v>
                </c:pt>
                <c:pt idx="540">
                  <c:v>17807.515159351988</c:v>
                </c:pt>
                <c:pt idx="541">
                  <c:v>17805.777069320466</c:v>
                </c:pt>
                <c:pt idx="542">
                  <c:v>17804.0386999617</c:v>
                </c:pt>
                <c:pt idx="543">
                  <c:v>17802.3000512402</c:v>
                </c:pt>
                <c:pt idx="544">
                  <c:v>17800.561123120464</c:v>
                </c:pt>
                <c:pt idx="545">
                  <c:v>17798.821915566976</c:v>
                </c:pt>
                <c:pt idx="546">
                  <c:v>17797.082428544214</c:v>
                </c:pt>
                <c:pt idx="547">
                  <c:v>17795.34266201661</c:v>
                </c:pt>
                <c:pt idx="548">
                  <c:v>17793.602615948625</c:v>
                </c:pt>
                <c:pt idx="549">
                  <c:v>17791.862290304671</c:v>
                </c:pt>
                <c:pt idx="550">
                  <c:v>17790.12168504914</c:v>
                </c:pt>
                <c:pt idx="551">
                  <c:v>17788.380800146431</c:v>
                </c:pt>
                <c:pt idx="552">
                  <c:v>17786.639635560914</c:v>
                </c:pt>
                <c:pt idx="553">
                  <c:v>17784.898191256965</c:v>
                </c:pt>
                <c:pt idx="554">
                  <c:v>17783.156467198882</c:v>
                </c:pt>
                <c:pt idx="555">
                  <c:v>17781.414463351019</c:v>
                </c:pt>
                <c:pt idx="556">
                  <c:v>17779.672179677676</c:v>
                </c:pt>
                <c:pt idx="557">
                  <c:v>17777.929616143138</c:v>
                </c:pt>
                <c:pt idx="558">
                  <c:v>17776.186772711702</c:v>
                </c:pt>
                <c:pt idx="559">
                  <c:v>17774.44364934761</c:v>
                </c:pt>
                <c:pt idx="560">
                  <c:v>17772.700246015098</c:v>
                </c:pt>
                <c:pt idx="561">
                  <c:v>17770.95656267841</c:v>
                </c:pt>
                <c:pt idx="562">
                  <c:v>17769.212599301747</c:v>
                </c:pt>
                <c:pt idx="563">
                  <c:v>17767.468355849309</c:v>
                </c:pt>
                <c:pt idx="564">
                  <c:v>17765.723832285275</c:v>
                </c:pt>
                <c:pt idx="565">
                  <c:v>17763.979028573787</c:v>
                </c:pt>
                <c:pt idx="566">
                  <c:v>17762.23394467901</c:v>
                </c:pt>
                <c:pt idx="567">
                  <c:v>17760.488580565085</c:v>
                </c:pt>
                <c:pt idx="568">
                  <c:v>17758.742936196086</c:v>
                </c:pt>
                <c:pt idx="569">
                  <c:v>17756.99701153615</c:v>
                </c:pt>
                <c:pt idx="570">
                  <c:v>17755.250806549328</c:v>
                </c:pt>
                <c:pt idx="571">
                  <c:v>17753.5043211997</c:v>
                </c:pt>
                <c:pt idx="572">
                  <c:v>17751.75755545131</c:v>
                </c:pt>
                <c:pt idx="573">
                  <c:v>17750.010509268177</c:v>
                </c:pt>
                <c:pt idx="574">
                  <c:v>17748.263182614348</c:v>
                </c:pt>
                <c:pt idx="575">
                  <c:v>17746.515575453766</c:v>
                </c:pt>
                <c:pt idx="576">
                  <c:v>17744.767687750464</c:v>
                </c:pt>
                <c:pt idx="577">
                  <c:v>17743.019519468373</c:v>
                </c:pt>
                <c:pt idx="578">
                  <c:v>17741.271070571467</c:v>
                </c:pt>
                <c:pt idx="579">
                  <c:v>17739.522341023661</c:v>
                </c:pt>
                <c:pt idx="580">
                  <c:v>17737.77333078887</c:v>
                </c:pt>
                <c:pt idx="581">
                  <c:v>17736.024039830987</c:v>
                </c:pt>
                <c:pt idx="582">
                  <c:v>17734.274468113919</c:v>
                </c:pt>
                <c:pt idx="583">
                  <c:v>17732.524615601509</c:v>
                </c:pt>
                <c:pt idx="584">
                  <c:v>17730.774482257617</c:v>
                </c:pt>
                <c:pt idx="585">
                  <c:v>17729.024068046056</c:v>
                </c:pt>
                <c:pt idx="586">
                  <c:v>17727.273372930656</c:v>
                </c:pt>
                <c:pt idx="587">
                  <c:v>17725.522396875218</c:v>
                </c:pt>
                <c:pt idx="588">
                  <c:v>17723.771139843517</c:v>
                </c:pt>
                <c:pt idx="589">
                  <c:v>17722.019601799322</c:v>
                </c:pt>
                <c:pt idx="590">
                  <c:v>17720.267782706389</c:v>
                </c:pt>
                <c:pt idx="591">
                  <c:v>17718.515682528414</c:v>
                </c:pt>
                <c:pt idx="592">
                  <c:v>17716.763301229144</c:v>
                </c:pt>
                <c:pt idx="593">
                  <c:v>17715.010638772266</c:v>
                </c:pt>
                <c:pt idx="594">
                  <c:v>17713.257695121472</c:v>
                </c:pt>
                <c:pt idx="595">
                  <c:v>17711.504470240408</c:v>
                </c:pt>
                <c:pt idx="596">
                  <c:v>17709.750964092727</c:v>
                </c:pt>
                <c:pt idx="597">
                  <c:v>17707.997176642071</c:v>
                </c:pt>
                <c:pt idx="598">
                  <c:v>17706.243107852039</c:v>
                </c:pt>
                <c:pt idx="599">
                  <c:v>17704.488757686231</c:v>
                </c:pt>
                <c:pt idx="600">
                  <c:v>17702.734126108226</c:v>
                </c:pt>
                <c:pt idx="601">
                  <c:v>17700.979213081577</c:v>
                </c:pt>
                <c:pt idx="602">
                  <c:v>17699.224018569854</c:v>
                </c:pt>
                <c:pt idx="603">
                  <c:v>17697.468542536557</c:v>
                </c:pt>
                <c:pt idx="604">
                  <c:v>17695.712784945219</c:v>
                </c:pt>
                <c:pt idx="605">
                  <c:v>17693.956745759315</c:v>
                </c:pt>
                <c:pt idx="606">
                  <c:v>17692.20042494233</c:v>
                </c:pt>
                <c:pt idx="607">
                  <c:v>17690.443822457735</c:v>
                </c:pt>
                <c:pt idx="608">
                  <c:v>17688.68693826894</c:v>
                </c:pt>
                <c:pt idx="609">
                  <c:v>17686.929772339397</c:v>
                </c:pt>
                <c:pt idx="610">
                  <c:v>17685.172324632516</c:v>
                </c:pt>
                <c:pt idx="611">
                  <c:v>17683.414595111699</c:v>
                </c:pt>
                <c:pt idx="612">
                  <c:v>17681.65658374027</c:v>
                </c:pt>
                <c:pt idx="613">
                  <c:v>17679.898290481626</c:v>
                </c:pt>
                <c:pt idx="614">
                  <c:v>17678.139715299098</c:v>
                </c:pt>
                <c:pt idx="615">
                  <c:v>17676.380858156001</c:v>
                </c:pt>
                <c:pt idx="616">
                  <c:v>17674.621719015646</c:v>
                </c:pt>
                <c:pt idx="617">
                  <c:v>17672.862297841326</c:v>
                </c:pt>
                <c:pt idx="618">
                  <c:v>17671.102594596305</c:v>
                </c:pt>
                <c:pt idx="619">
                  <c:v>17669.342609243831</c:v>
                </c:pt>
                <c:pt idx="620">
                  <c:v>17667.58234174714</c:v>
                </c:pt>
                <c:pt idx="621">
                  <c:v>17665.821792069462</c:v>
                </c:pt>
                <c:pt idx="622">
                  <c:v>17664.060960173982</c:v>
                </c:pt>
                <c:pt idx="623">
                  <c:v>17662.299846023889</c:v>
                </c:pt>
                <c:pt idx="624">
                  <c:v>17660.538449582335</c:v>
                </c:pt>
                <c:pt idx="625">
                  <c:v>17658.776770812499</c:v>
                </c:pt>
                <c:pt idx="626">
                  <c:v>17657.01480967749</c:v>
                </c:pt>
                <c:pt idx="627">
                  <c:v>17655.252566140418</c:v>
                </c:pt>
                <c:pt idx="628">
                  <c:v>17653.490040164394</c:v>
                </c:pt>
                <c:pt idx="629">
                  <c:v>17651.727231712484</c:v>
                </c:pt>
                <c:pt idx="630">
                  <c:v>17649.964140747754</c:v>
                </c:pt>
                <c:pt idx="631">
                  <c:v>17648.200767233226</c:v>
                </c:pt>
                <c:pt idx="632">
                  <c:v>17646.43711113196</c:v>
                </c:pt>
                <c:pt idx="633">
                  <c:v>17644.673172406936</c:v>
                </c:pt>
                <c:pt idx="634">
                  <c:v>17642.90895102116</c:v>
                </c:pt>
                <c:pt idx="635">
                  <c:v>17641.144446937597</c:v>
                </c:pt>
                <c:pt idx="636">
                  <c:v>17639.379660119197</c:v>
                </c:pt>
                <c:pt idx="637">
                  <c:v>17637.614590528905</c:v>
                </c:pt>
                <c:pt idx="638">
                  <c:v>17635.849238129635</c:v>
                </c:pt>
                <c:pt idx="639">
                  <c:v>17634.0836028843</c:v>
                </c:pt>
                <c:pt idx="640">
                  <c:v>17632.317684755759</c:v>
                </c:pt>
                <c:pt idx="641">
                  <c:v>17630.551483706895</c:v>
                </c:pt>
                <c:pt idx="642">
                  <c:v>17628.784999700554</c:v>
                </c:pt>
                <c:pt idx="643">
                  <c:v>17627.018232699556</c:v>
                </c:pt>
                <c:pt idx="644">
                  <c:v>17625.251182666729</c:v>
                </c:pt>
                <c:pt idx="645">
                  <c:v>17623.483849564866</c:v>
                </c:pt>
                <c:pt idx="646">
                  <c:v>17621.716233356714</c:v>
                </c:pt>
                <c:pt idx="647">
                  <c:v>17619.948334005068</c:v>
                </c:pt>
                <c:pt idx="648">
                  <c:v>17618.18015147265</c:v>
                </c:pt>
                <c:pt idx="649">
                  <c:v>17616.411685722192</c:v>
                </c:pt>
                <c:pt idx="650">
                  <c:v>17614.642936716376</c:v>
                </c:pt>
                <c:pt idx="651">
                  <c:v>17612.873904417916</c:v>
                </c:pt>
                <c:pt idx="652">
                  <c:v>17611.104588789465</c:v>
                </c:pt>
                <c:pt idx="653">
                  <c:v>17609.334989793679</c:v>
                </c:pt>
                <c:pt idx="654">
                  <c:v>17607.565107393191</c:v>
                </c:pt>
                <c:pt idx="655">
                  <c:v>17605.794941550601</c:v>
                </c:pt>
                <c:pt idx="656">
                  <c:v>17604.024492228535</c:v>
                </c:pt>
                <c:pt idx="657">
                  <c:v>17602.253759389521</c:v>
                </c:pt>
                <c:pt idx="658">
                  <c:v>17600.48274299617</c:v>
                </c:pt>
                <c:pt idx="659">
                  <c:v>17598.711443011001</c:v>
                </c:pt>
                <c:pt idx="660">
                  <c:v>17596.939859396538</c:v>
                </c:pt>
                <c:pt idx="661">
                  <c:v>17595.167992115294</c:v>
                </c:pt>
                <c:pt idx="662">
                  <c:v>17593.395841129735</c:v>
                </c:pt>
                <c:pt idx="663">
                  <c:v>17591.623406402337</c:v>
                </c:pt>
                <c:pt idx="664">
                  <c:v>17589.850687895563</c:v>
                </c:pt>
                <c:pt idx="665">
                  <c:v>17588.077685571854</c:v>
                </c:pt>
                <c:pt idx="666">
                  <c:v>17586.304399393601</c:v>
                </c:pt>
                <c:pt idx="667">
                  <c:v>17584.530829323201</c:v>
                </c:pt>
                <c:pt idx="668">
                  <c:v>17582.756975323031</c:v>
                </c:pt>
                <c:pt idx="669">
                  <c:v>17580.982837355459</c:v>
                </c:pt>
                <c:pt idx="670">
                  <c:v>17579.208415382829</c:v>
                </c:pt>
                <c:pt idx="671">
                  <c:v>17577.433709367451</c:v>
                </c:pt>
                <c:pt idx="672">
                  <c:v>17575.658719271625</c:v>
                </c:pt>
                <c:pt idx="673">
                  <c:v>17573.883445057654</c:v>
                </c:pt>
                <c:pt idx="674">
                  <c:v>17572.10788668778</c:v>
                </c:pt>
                <c:pt idx="675">
                  <c:v>17570.332044124269</c:v>
                </c:pt>
                <c:pt idx="676">
                  <c:v>17568.555917329348</c:v>
                </c:pt>
                <c:pt idx="677">
                  <c:v>17566.779506265222</c:v>
                </c:pt>
                <c:pt idx="678">
                  <c:v>17565.002810894093</c:v>
                </c:pt>
                <c:pt idx="679">
                  <c:v>17563.225831178119</c:v>
                </c:pt>
                <c:pt idx="680">
                  <c:v>17561.448567079467</c:v>
                </c:pt>
                <c:pt idx="681">
                  <c:v>17559.671018560275</c:v>
                </c:pt>
                <c:pt idx="682">
                  <c:v>17557.893185582652</c:v>
                </c:pt>
                <c:pt idx="683">
                  <c:v>17556.115068108695</c:v>
                </c:pt>
                <c:pt idx="684">
                  <c:v>17554.336666100495</c:v>
                </c:pt>
                <c:pt idx="685">
                  <c:v>17552.557979520105</c:v>
                </c:pt>
                <c:pt idx="686">
                  <c:v>17550.779008329577</c:v>
                </c:pt>
                <c:pt idx="687">
                  <c:v>17548.999752490927</c:v>
                </c:pt>
                <c:pt idx="688">
                  <c:v>17547.220211966167</c:v>
                </c:pt>
                <c:pt idx="689">
                  <c:v>17545.440386717284</c:v>
                </c:pt>
                <c:pt idx="690">
                  <c:v>17543.660276706214</c:v>
                </c:pt>
                <c:pt idx="691">
                  <c:v>17541.879881894962</c:v>
                </c:pt>
                <c:pt idx="692">
                  <c:v>17540.099202245416</c:v>
                </c:pt>
                <c:pt idx="693">
                  <c:v>17538.318237719497</c:v>
                </c:pt>
                <c:pt idx="694">
                  <c:v>17536.536988279106</c:v>
                </c:pt>
                <c:pt idx="695">
                  <c:v>17534.755453886108</c:v>
                </c:pt>
                <c:pt idx="696">
                  <c:v>17532.97363450237</c:v>
                </c:pt>
                <c:pt idx="697">
                  <c:v>17531.191530089702</c:v>
                </c:pt>
                <c:pt idx="698">
                  <c:v>17529.40914060994</c:v>
                </c:pt>
                <c:pt idx="699">
                  <c:v>17527.626466024885</c:v>
                </c:pt>
                <c:pt idx="700">
                  <c:v>17525.843506296285</c:v>
                </c:pt>
                <c:pt idx="701">
                  <c:v>17524.060261385934</c:v>
                </c:pt>
                <c:pt idx="702">
                  <c:v>17522.27673125557</c:v>
                </c:pt>
                <c:pt idx="703">
                  <c:v>17520.492915866889</c:v>
                </c:pt>
                <c:pt idx="704">
                  <c:v>17518.708815181617</c:v>
                </c:pt>
                <c:pt idx="705">
                  <c:v>17516.924429161423</c:v>
                </c:pt>
                <c:pt idx="706">
                  <c:v>17515.139757767953</c:v>
                </c:pt>
                <c:pt idx="707">
                  <c:v>17513.354800962901</c:v>
                </c:pt>
                <c:pt idx="708">
                  <c:v>17511.569558707855</c:v>
                </c:pt>
                <c:pt idx="709">
                  <c:v>17509.784030964434</c:v>
                </c:pt>
                <c:pt idx="710">
                  <c:v>17507.998217694214</c:v>
                </c:pt>
                <c:pt idx="711">
                  <c:v>17506.212118858766</c:v>
                </c:pt>
                <c:pt idx="712">
                  <c:v>17504.425734419652</c:v>
                </c:pt>
                <c:pt idx="713">
                  <c:v>17502.639064338367</c:v>
                </c:pt>
                <c:pt idx="714">
                  <c:v>17500.852108576466</c:v>
                </c:pt>
                <c:pt idx="715">
                  <c:v>17499.064867095422</c:v>
                </c:pt>
                <c:pt idx="716">
                  <c:v>17497.27733985669</c:v>
                </c:pt>
                <c:pt idx="717">
                  <c:v>17495.489526821726</c:v>
                </c:pt>
                <c:pt idx="718">
                  <c:v>17493.701427951975</c:v>
                </c:pt>
                <c:pt idx="719">
                  <c:v>17491.913043208853</c:v>
                </c:pt>
                <c:pt idx="720">
                  <c:v>17490.124372553717</c:v>
                </c:pt>
                <c:pt idx="721">
                  <c:v>17488.33541594799</c:v>
                </c:pt>
                <c:pt idx="722">
                  <c:v>17486.546173352988</c:v>
                </c:pt>
                <c:pt idx="723">
                  <c:v>17484.75664473006</c:v>
                </c:pt>
                <c:pt idx="724">
                  <c:v>17482.966830040528</c:v>
                </c:pt>
                <c:pt idx="725">
                  <c:v>17481.176729245675</c:v>
                </c:pt>
                <c:pt idx="726">
                  <c:v>17479.386342306785</c:v>
                </c:pt>
                <c:pt idx="727">
                  <c:v>17477.595669185106</c:v>
                </c:pt>
                <c:pt idx="728">
                  <c:v>17475.80470984189</c:v>
                </c:pt>
                <c:pt idx="729">
                  <c:v>17474.013464238327</c:v>
                </c:pt>
                <c:pt idx="730">
                  <c:v>17472.221932335637</c:v>
                </c:pt>
                <c:pt idx="731">
                  <c:v>17470.430114095001</c:v>
                </c:pt>
                <c:pt idx="732">
                  <c:v>17468.638009477552</c:v>
                </c:pt>
                <c:pt idx="733">
                  <c:v>17466.845618444459</c:v>
                </c:pt>
                <c:pt idx="734">
                  <c:v>17465.052940956815</c:v>
                </c:pt>
                <c:pt idx="735">
                  <c:v>17463.259976975714</c:v>
                </c:pt>
                <c:pt idx="736">
                  <c:v>17461.466726462284</c:v>
                </c:pt>
                <c:pt idx="737">
                  <c:v>17459.673189377514</c:v>
                </c:pt>
                <c:pt idx="738">
                  <c:v>17457.879365682496</c:v>
                </c:pt>
                <c:pt idx="739">
                  <c:v>17456.085255338217</c:v>
                </c:pt>
                <c:pt idx="740">
                  <c:v>17454.290858305696</c:v>
                </c:pt>
                <c:pt idx="741">
                  <c:v>17452.496174545911</c:v>
                </c:pt>
                <c:pt idx="742">
                  <c:v>17450.701204019813</c:v>
                </c:pt>
                <c:pt idx="743">
                  <c:v>17448.905946688337</c:v>
                </c:pt>
                <c:pt idx="744">
                  <c:v>17447.110402512419</c:v>
                </c:pt>
                <c:pt idx="745">
                  <c:v>17445.314571452942</c:v>
                </c:pt>
                <c:pt idx="746">
                  <c:v>17443.518453470795</c:v>
                </c:pt>
                <c:pt idx="747">
                  <c:v>17441.722048526841</c:v>
                </c:pt>
                <c:pt idx="748">
                  <c:v>17439.925356581905</c:v>
                </c:pt>
                <c:pt idx="749">
                  <c:v>17438.128377596808</c:v>
                </c:pt>
                <c:pt idx="750">
                  <c:v>17436.331111532367</c:v>
                </c:pt>
                <c:pt idx="751">
                  <c:v>17434.533558349343</c:v>
                </c:pt>
                <c:pt idx="752">
                  <c:v>17432.735718008506</c:v>
                </c:pt>
                <c:pt idx="753">
                  <c:v>17430.937590470578</c:v>
                </c:pt>
                <c:pt idx="754">
                  <c:v>17429.139175696295</c:v>
                </c:pt>
                <c:pt idx="755">
                  <c:v>17427.340473646345</c:v>
                </c:pt>
                <c:pt idx="756">
                  <c:v>17425.541484281424</c:v>
                </c:pt>
                <c:pt idx="757">
                  <c:v>17423.742207562151</c:v>
                </c:pt>
                <c:pt idx="758">
                  <c:v>17421.942643449205</c:v>
                </c:pt>
                <c:pt idx="759">
                  <c:v>17420.14279190317</c:v>
                </c:pt>
                <c:pt idx="760">
                  <c:v>17418.342652884658</c:v>
                </c:pt>
                <c:pt idx="761">
                  <c:v>17416.54222635425</c:v>
                </c:pt>
                <c:pt idx="762">
                  <c:v>17414.7415122725</c:v>
                </c:pt>
                <c:pt idx="763">
                  <c:v>17412.940510599936</c:v>
                </c:pt>
                <c:pt idx="764">
                  <c:v>17411.139221297064</c:v>
                </c:pt>
                <c:pt idx="765">
                  <c:v>17409.337644324409</c:v>
                </c:pt>
                <c:pt idx="766">
                  <c:v>17407.535779642418</c:v>
                </c:pt>
                <c:pt idx="767">
                  <c:v>17405.733627211557</c:v>
                </c:pt>
                <c:pt idx="768">
                  <c:v>17403.93118699226</c:v>
                </c:pt>
                <c:pt idx="769">
                  <c:v>17402.128458944917</c:v>
                </c:pt>
                <c:pt idx="770">
                  <c:v>17400.32544302996</c:v>
                </c:pt>
                <c:pt idx="771">
                  <c:v>17398.522139207718</c:v>
                </c:pt>
                <c:pt idx="772">
                  <c:v>17396.718547438573</c:v>
                </c:pt>
                <c:pt idx="773">
                  <c:v>17394.91466768285</c:v>
                </c:pt>
                <c:pt idx="774">
                  <c:v>17393.110499900835</c:v>
                </c:pt>
                <c:pt idx="775">
                  <c:v>17391.306044052853</c:v>
                </c:pt>
                <c:pt idx="776">
                  <c:v>17389.501300099128</c:v>
                </c:pt>
                <c:pt idx="777">
                  <c:v>17387.696267999952</c:v>
                </c:pt>
                <c:pt idx="778">
                  <c:v>17385.890947715521</c:v>
                </c:pt>
                <c:pt idx="779">
                  <c:v>17384.085339206071</c:v>
                </c:pt>
                <c:pt idx="780">
                  <c:v>17382.279442431747</c:v>
                </c:pt>
                <c:pt idx="781">
                  <c:v>17380.473257352736</c:v>
                </c:pt>
                <c:pt idx="782">
                  <c:v>17378.666783929195</c:v>
                </c:pt>
                <c:pt idx="783">
                  <c:v>17376.860022121222</c:v>
                </c:pt>
                <c:pt idx="784">
                  <c:v>17375.052971888912</c:v>
                </c:pt>
                <c:pt idx="785">
                  <c:v>17373.245633192379</c:v>
                </c:pt>
                <c:pt idx="786">
                  <c:v>17371.438005991669</c:v>
                </c:pt>
                <c:pt idx="787">
                  <c:v>17369.63009024681</c:v>
                </c:pt>
                <c:pt idx="788">
                  <c:v>17367.821885917823</c:v>
                </c:pt>
                <c:pt idx="789">
                  <c:v>17366.013392964709</c:v>
                </c:pt>
                <c:pt idx="790">
                  <c:v>17364.204611347435</c:v>
                </c:pt>
                <c:pt idx="791">
                  <c:v>17362.395541025977</c:v>
                </c:pt>
                <c:pt idx="792">
                  <c:v>17360.586181960265</c:v>
                </c:pt>
                <c:pt idx="793">
                  <c:v>17358.77653411018</c:v>
                </c:pt>
                <c:pt idx="794">
                  <c:v>17356.96659743565</c:v>
                </c:pt>
                <c:pt idx="795">
                  <c:v>17355.156371896523</c:v>
                </c:pt>
                <c:pt idx="796">
                  <c:v>17353.34585745267</c:v>
                </c:pt>
                <c:pt idx="797">
                  <c:v>17351.535054063894</c:v>
                </c:pt>
                <c:pt idx="798">
                  <c:v>17349.723961690019</c:v>
                </c:pt>
                <c:pt idx="799">
                  <c:v>17347.91258029082</c:v>
                </c:pt>
                <c:pt idx="800">
                  <c:v>17346.100909826062</c:v>
                </c:pt>
                <c:pt idx="801">
                  <c:v>17344.288950255515</c:v>
                </c:pt>
                <c:pt idx="802">
                  <c:v>17342.476701538861</c:v>
                </c:pt>
                <c:pt idx="803">
                  <c:v>17340.664163635825</c:v>
                </c:pt>
                <c:pt idx="804">
                  <c:v>17338.851336506072</c:v>
                </c:pt>
                <c:pt idx="805">
                  <c:v>17337.038220109291</c:v>
                </c:pt>
                <c:pt idx="806">
                  <c:v>17335.224814405079</c:v>
                </c:pt>
                <c:pt idx="807">
                  <c:v>17333.411119353059</c:v>
                </c:pt>
                <c:pt idx="808">
                  <c:v>17331.597134912845</c:v>
                </c:pt>
                <c:pt idx="809">
                  <c:v>17329.782861043994</c:v>
                </c:pt>
                <c:pt idx="810">
                  <c:v>17327.968297706062</c:v>
                </c:pt>
                <c:pt idx="811">
                  <c:v>17326.153444858566</c:v>
                </c:pt>
                <c:pt idx="812">
                  <c:v>17324.338302461041</c:v>
                </c:pt>
                <c:pt idx="813">
                  <c:v>17322.522870472945</c:v>
                </c:pt>
                <c:pt idx="814">
                  <c:v>17320.707148853751</c:v>
                </c:pt>
                <c:pt idx="815">
                  <c:v>17318.89113756291</c:v>
                </c:pt>
                <c:pt idx="816">
                  <c:v>17317.074836559841</c:v>
                </c:pt>
                <c:pt idx="817">
                  <c:v>17315.25824580394</c:v>
                </c:pt>
                <c:pt idx="818">
                  <c:v>17313.441365254585</c:v>
                </c:pt>
                <c:pt idx="819">
                  <c:v>17311.624194871125</c:v>
                </c:pt>
                <c:pt idx="820">
                  <c:v>17309.806734612914</c:v>
                </c:pt>
                <c:pt idx="821">
                  <c:v>17307.988984439253</c:v>
                </c:pt>
                <c:pt idx="822">
                  <c:v>17306.170944309426</c:v>
                </c:pt>
                <c:pt idx="823">
                  <c:v>17304.352614182717</c:v>
                </c:pt>
                <c:pt idx="824">
                  <c:v>17302.533994018366</c:v>
                </c:pt>
                <c:pt idx="825">
                  <c:v>17300.715083775609</c:v>
                </c:pt>
                <c:pt idx="826">
                  <c:v>17298.895883413632</c:v>
                </c:pt>
                <c:pt idx="827">
                  <c:v>17297.07639289162</c:v>
                </c:pt>
                <c:pt idx="828">
                  <c:v>17295.256612168749</c:v>
                </c:pt>
                <c:pt idx="829">
                  <c:v>17293.436541204155</c:v>
                </c:pt>
                <c:pt idx="830">
                  <c:v>17291.616179956924</c:v>
                </c:pt>
                <c:pt idx="831">
                  <c:v>17289.795528386192</c:v>
                </c:pt>
                <c:pt idx="832">
                  <c:v>17287.974586451019</c:v>
                </c:pt>
                <c:pt idx="833">
                  <c:v>17286.15335411044</c:v>
                </c:pt>
                <c:pt idx="834">
                  <c:v>17284.3318313235</c:v>
                </c:pt>
                <c:pt idx="835">
                  <c:v>17282.510018049186</c:v>
                </c:pt>
                <c:pt idx="836">
                  <c:v>17280.687914246511</c:v>
                </c:pt>
                <c:pt idx="837">
                  <c:v>17278.865519874405</c:v>
                </c:pt>
                <c:pt idx="838">
                  <c:v>17277.042834891829</c:v>
                </c:pt>
                <c:pt idx="839">
                  <c:v>17275.219859257697</c:v>
                </c:pt>
                <c:pt idx="840">
                  <c:v>17273.396592930905</c:v>
                </c:pt>
                <c:pt idx="841">
                  <c:v>17271.573035870322</c:v>
                </c:pt>
                <c:pt idx="842">
                  <c:v>17269.749188034813</c:v>
                </c:pt>
                <c:pt idx="843">
                  <c:v>17267.92504938319</c:v>
                </c:pt>
                <c:pt idx="844">
                  <c:v>17266.100619874258</c:v>
                </c:pt>
                <c:pt idx="845">
                  <c:v>17264.275899466822</c:v>
                </c:pt>
                <c:pt idx="846">
                  <c:v>17262.450888119623</c:v>
                </c:pt>
                <c:pt idx="847">
                  <c:v>17260.625585791415</c:v>
                </c:pt>
                <c:pt idx="848">
                  <c:v>17258.799992440905</c:v>
                </c:pt>
                <c:pt idx="849">
                  <c:v>17256.974108026803</c:v>
                </c:pt>
                <c:pt idx="850">
                  <c:v>17255.147932507756</c:v>
                </c:pt>
                <c:pt idx="851">
                  <c:v>17253.32146584244</c:v>
                </c:pt>
                <c:pt idx="852">
                  <c:v>17251.494707989481</c:v>
                </c:pt>
                <c:pt idx="853">
                  <c:v>17249.667658907456</c:v>
                </c:pt>
                <c:pt idx="854">
                  <c:v>17247.840318554991</c:v>
                </c:pt>
                <c:pt idx="855">
                  <c:v>17246.012686890612</c:v>
                </c:pt>
                <c:pt idx="856">
                  <c:v>17244.184763872865</c:v>
                </c:pt>
                <c:pt idx="857">
                  <c:v>17242.356549460266</c:v>
                </c:pt>
                <c:pt idx="858">
                  <c:v>17240.528043611321</c:v>
                </c:pt>
                <c:pt idx="859">
                  <c:v>17238.699246284486</c:v>
                </c:pt>
                <c:pt idx="860">
                  <c:v>17236.870157438207</c:v>
                </c:pt>
                <c:pt idx="861">
                  <c:v>17235.040777030914</c:v>
                </c:pt>
                <c:pt idx="862">
                  <c:v>17233.211105021015</c:v>
                </c:pt>
                <c:pt idx="863">
                  <c:v>17231.38114136687</c:v>
                </c:pt>
                <c:pt idx="864">
                  <c:v>17229.55088602686</c:v>
                </c:pt>
                <c:pt idx="865">
                  <c:v>17227.720338959291</c:v>
                </c:pt>
                <c:pt idx="866">
                  <c:v>17225.889500122499</c:v>
                </c:pt>
                <c:pt idx="867">
                  <c:v>17224.058369474755</c:v>
                </c:pt>
                <c:pt idx="868">
                  <c:v>17222.226946974337</c:v>
                </c:pt>
                <c:pt idx="869">
                  <c:v>17220.395232579485</c:v>
                </c:pt>
                <c:pt idx="870">
                  <c:v>17218.563226248411</c:v>
                </c:pt>
                <c:pt idx="871">
                  <c:v>17216.730927939312</c:v>
                </c:pt>
                <c:pt idx="872">
                  <c:v>17214.898337610375</c:v>
                </c:pt>
                <c:pt idx="873">
                  <c:v>17213.065455219745</c:v>
                </c:pt>
                <c:pt idx="874">
                  <c:v>17211.23228072553</c:v>
                </c:pt>
                <c:pt idx="875">
                  <c:v>17209.39881408586</c:v>
                </c:pt>
                <c:pt idx="876">
                  <c:v>17207.565055258805</c:v>
                </c:pt>
                <c:pt idx="877">
                  <c:v>17205.731004202422</c:v>
                </c:pt>
                <c:pt idx="878">
                  <c:v>17203.896660874747</c:v>
                </c:pt>
                <c:pt idx="879">
                  <c:v>17202.062025233812</c:v>
                </c:pt>
                <c:pt idx="880">
                  <c:v>17200.227097237581</c:v>
                </c:pt>
                <c:pt idx="881">
                  <c:v>17198.391876844027</c:v>
                </c:pt>
                <c:pt idx="882">
                  <c:v>17196.5563640111</c:v>
                </c:pt>
                <c:pt idx="883">
                  <c:v>17194.720558696707</c:v>
                </c:pt>
                <c:pt idx="884">
                  <c:v>17192.884460858757</c:v>
                </c:pt>
                <c:pt idx="885">
                  <c:v>17191.048070455126</c:v>
                </c:pt>
                <c:pt idx="886">
                  <c:v>17189.211387443651</c:v>
                </c:pt>
                <c:pt idx="887">
                  <c:v>17187.37441178217</c:v>
                </c:pt>
                <c:pt idx="888">
                  <c:v>17185.537143428479</c:v>
                </c:pt>
                <c:pt idx="889">
                  <c:v>17183.699582340352</c:v>
                </c:pt>
                <c:pt idx="890">
                  <c:v>17181.861728475553</c:v>
                </c:pt>
                <c:pt idx="891">
                  <c:v>17180.023581791829</c:v>
                </c:pt>
                <c:pt idx="892">
                  <c:v>17178.185142246879</c:v>
                </c:pt>
                <c:pt idx="893">
                  <c:v>17176.346409798385</c:v>
                </c:pt>
                <c:pt idx="894">
                  <c:v>17174.507384404009</c:v>
                </c:pt>
                <c:pt idx="895">
                  <c:v>17172.66806602139</c:v>
                </c:pt>
                <c:pt idx="896">
                  <c:v>17170.828454608149</c:v>
                </c:pt>
                <c:pt idx="897">
                  <c:v>17168.988550121885</c:v>
                </c:pt>
                <c:pt idx="898">
                  <c:v>17167.148352520151</c:v>
                </c:pt>
                <c:pt idx="899">
                  <c:v>17165.307861760502</c:v>
                </c:pt>
                <c:pt idx="900">
                  <c:v>17163.467077800458</c:v>
                </c:pt>
                <c:pt idx="901">
                  <c:v>17161.626000597516</c:v>
                </c:pt>
                <c:pt idx="902">
                  <c:v>17159.784630109159</c:v>
                </c:pt>
                <c:pt idx="903">
                  <c:v>17157.942966292831</c:v>
                </c:pt>
                <c:pt idx="904">
                  <c:v>17156.101009105947</c:v>
                </c:pt>
                <c:pt idx="905">
                  <c:v>17154.258758505937</c:v>
                </c:pt>
                <c:pt idx="906">
                  <c:v>17152.416214450157</c:v>
                </c:pt>
                <c:pt idx="907">
                  <c:v>17150.573376895958</c:v>
                </c:pt>
                <c:pt idx="908">
                  <c:v>17148.730245800707</c:v>
                </c:pt>
                <c:pt idx="909">
                  <c:v>17146.886821121687</c:v>
                </c:pt>
                <c:pt idx="910">
                  <c:v>17145.043102816166</c:v>
                </c:pt>
                <c:pt idx="911">
                  <c:v>17143.199090841437</c:v>
                </c:pt>
                <c:pt idx="912">
                  <c:v>17141.354785154734</c:v>
                </c:pt>
                <c:pt idx="913">
                  <c:v>17139.510185713243</c:v>
                </c:pt>
                <c:pt idx="914">
                  <c:v>17137.665292474157</c:v>
                </c:pt>
                <c:pt idx="915">
                  <c:v>17135.820105394669</c:v>
                </c:pt>
                <c:pt idx="916">
                  <c:v>17133.974624431889</c:v>
                </c:pt>
                <c:pt idx="917">
                  <c:v>17132.128849542951</c:v>
                </c:pt>
                <c:pt idx="918">
                  <c:v>17130.282780684953</c:v>
                </c:pt>
                <c:pt idx="919">
                  <c:v>17128.43641781493</c:v>
                </c:pt>
                <c:pt idx="920">
                  <c:v>17126.589760889954</c:v>
                </c:pt>
                <c:pt idx="921">
                  <c:v>17124.742809867061</c:v>
                </c:pt>
                <c:pt idx="922">
                  <c:v>17122.895564703209</c:v>
                </c:pt>
                <c:pt idx="923">
                  <c:v>17121.048025355391</c:v>
                </c:pt>
                <c:pt idx="924">
                  <c:v>17119.200191780539</c:v>
                </c:pt>
                <c:pt idx="925">
                  <c:v>17117.352063935592</c:v>
                </c:pt>
                <c:pt idx="926">
                  <c:v>17115.50364177745</c:v>
                </c:pt>
                <c:pt idx="927">
                  <c:v>17113.654925262981</c:v>
                </c:pt>
                <c:pt idx="928">
                  <c:v>17111.805914349032</c:v>
                </c:pt>
                <c:pt idx="929">
                  <c:v>17109.956608992441</c:v>
                </c:pt>
                <c:pt idx="930">
                  <c:v>17108.10700914999</c:v>
                </c:pt>
                <c:pt idx="931">
                  <c:v>17106.257114778484</c:v>
                </c:pt>
                <c:pt idx="932">
                  <c:v>17104.406925834639</c:v>
                </c:pt>
                <c:pt idx="933">
                  <c:v>17102.556442275218</c:v>
                </c:pt>
                <c:pt idx="934">
                  <c:v>17100.70566405691</c:v>
                </c:pt>
                <c:pt idx="935">
                  <c:v>17098.854591136402</c:v>
                </c:pt>
                <c:pt idx="936">
                  <c:v>17097.003223470332</c:v>
                </c:pt>
                <c:pt idx="937">
                  <c:v>17095.151561015344</c:v>
                </c:pt>
                <c:pt idx="938">
                  <c:v>17093.299603728054</c:v>
                </c:pt>
                <c:pt idx="939">
                  <c:v>17091.447351565021</c:v>
                </c:pt>
                <c:pt idx="940">
                  <c:v>17089.594804482822</c:v>
                </c:pt>
                <c:pt idx="941">
                  <c:v>17087.741962437962</c:v>
                </c:pt>
                <c:pt idx="942">
                  <c:v>17085.888825386981</c:v>
                </c:pt>
                <c:pt idx="943">
                  <c:v>17084.03539328634</c:v>
                </c:pt>
                <c:pt idx="944">
                  <c:v>17082.181666092507</c:v>
                </c:pt>
                <c:pt idx="945">
                  <c:v>17080.327643761913</c:v>
                </c:pt>
                <c:pt idx="946">
                  <c:v>17078.473326250962</c:v>
                </c:pt>
                <c:pt idx="947">
                  <c:v>17076.61871351604</c:v>
                </c:pt>
                <c:pt idx="948">
                  <c:v>17074.763805513518</c:v>
                </c:pt>
                <c:pt idx="949">
                  <c:v>17072.908602199714</c:v>
                </c:pt>
                <c:pt idx="950">
                  <c:v>17071.053103530925</c:v>
                </c:pt>
                <c:pt idx="951">
                  <c:v>17069.197309463481</c:v>
                </c:pt>
                <c:pt idx="952">
                  <c:v>17067.3412199536</c:v>
                </c:pt>
                <c:pt idx="953">
                  <c:v>17065.484834957533</c:v>
                </c:pt>
                <c:pt idx="954">
                  <c:v>17063.628154431481</c:v>
                </c:pt>
                <c:pt idx="955">
                  <c:v>17061.771178331637</c:v>
                </c:pt>
                <c:pt idx="956">
                  <c:v>17059.913906614162</c:v>
                </c:pt>
                <c:pt idx="957">
                  <c:v>17058.056339235176</c:v>
                </c:pt>
                <c:pt idx="958">
                  <c:v>17056.19847615081</c:v>
                </c:pt>
                <c:pt idx="959">
                  <c:v>17054.340317317132</c:v>
                </c:pt>
                <c:pt idx="960">
                  <c:v>17052.481862690212</c:v>
                </c:pt>
                <c:pt idx="961">
                  <c:v>17050.623112226083</c:v>
                </c:pt>
                <c:pt idx="962">
                  <c:v>17048.76406588074</c:v>
                </c:pt>
                <c:pt idx="963">
                  <c:v>17046.904723610183</c:v>
                </c:pt>
                <c:pt idx="964">
                  <c:v>17045.045085370351</c:v>
                </c:pt>
                <c:pt idx="965">
                  <c:v>17043.185151117199</c:v>
                </c:pt>
                <c:pt idx="966">
                  <c:v>17041.324920806626</c:v>
                </c:pt>
                <c:pt idx="967">
                  <c:v>17039.464394394523</c:v>
                </c:pt>
                <c:pt idx="968">
                  <c:v>17037.60357183672</c:v>
                </c:pt>
                <c:pt idx="969">
                  <c:v>17035.742453089089</c:v>
                </c:pt>
                <c:pt idx="970">
                  <c:v>17033.881038107411</c:v>
                </c:pt>
                <c:pt idx="971">
                  <c:v>17032.01932684745</c:v>
                </c:pt>
                <c:pt idx="972">
                  <c:v>17030.157319265018</c:v>
                </c:pt>
                <c:pt idx="973">
                  <c:v>17028.295015315805</c:v>
                </c:pt>
                <c:pt idx="974">
                  <c:v>17026.43241495551</c:v>
                </c:pt>
                <c:pt idx="975">
                  <c:v>17024.569518139826</c:v>
                </c:pt>
                <c:pt idx="976">
                  <c:v>17022.706324824423</c:v>
                </c:pt>
                <c:pt idx="977">
                  <c:v>17020.842834964893</c:v>
                </c:pt>
                <c:pt idx="978">
                  <c:v>17018.979048516867</c:v>
                </c:pt>
                <c:pt idx="979">
                  <c:v>17017.114965435903</c:v>
                </c:pt>
                <c:pt idx="980">
                  <c:v>17015.250585677575</c:v>
                </c:pt>
                <c:pt idx="981">
                  <c:v>17013.385909197401</c:v>
                </c:pt>
                <c:pt idx="982">
                  <c:v>17011.52093595087</c:v>
                </c:pt>
                <c:pt idx="983">
                  <c:v>17009.655665893457</c:v>
                </c:pt>
                <c:pt idx="984">
                  <c:v>17007.790098980626</c:v>
                </c:pt>
                <c:pt idx="985">
                  <c:v>17005.924235167789</c:v>
                </c:pt>
                <c:pt idx="986">
                  <c:v>17004.05807441035</c:v>
                </c:pt>
                <c:pt idx="987">
                  <c:v>17002.191616663666</c:v>
                </c:pt>
                <c:pt idx="988">
                  <c:v>17000.324861883098</c:v>
                </c:pt>
                <c:pt idx="989">
                  <c:v>16998.457810023963</c:v>
                </c:pt>
                <c:pt idx="990">
                  <c:v>16996.590461041545</c:v>
                </c:pt>
                <c:pt idx="991">
                  <c:v>16994.722814891131</c:v>
                </c:pt>
                <c:pt idx="992">
                  <c:v>16992.854871527936</c:v>
                </c:pt>
                <c:pt idx="993">
                  <c:v>16990.986630907199</c:v>
                </c:pt>
                <c:pt idx="994">
                  <c:v>16989.118092984099</c:v>
                </c:pt>
                <c:pt idx="995">
                  <c:v>16987.2492577138</c:v>
                </c:pt>
                <c:pt idx="996">
                  <c:v>16985.380125051459</c:v>
                </c:pt>
                <c:pt idx="997">
                  <c:v>16983.510694952151</c:v>
                </c:pt>
                <c:pt idx="998">
                  <c:v>16981.640967370982</c:v>
                </c:pt>
                <c:pt idx="999">
                  <c:v>16979.770942263029</c:v>
                </c:pt>
                <c:pt idx="1000">
                  <c:v>16977.900619583295</c:v>
                </c:pt>
                <c:pt idx="1001">
                  <c:v>16976.029999286795</c:v>
                </c:pt>
                <c:pt idx="1002">
                  <c:v>16974.159081328522</c:v>
                </c:pt>
                <c:pt idx="1003">
                  <c:v>16972.287865663438</c:v>
                </c:pt>
                <c:pt idx="1004">
                  <c:v>16970.416352246441</c:v>
                </c:pt>
                <c:pt idx="1005">
                  <c:v>16968.544541032457</c:v>
                </c:pt>
                <c:pt idx="1006">
                  <c:v>16966.672431976342</c:v>
                </c:pt>
                <c:pt idx="1007">
                  <c:v>16964.800025032975</c:v>
                </c:pt>
                <c:pt idx="1008">
                  <c:v>16962.92732015717</c:v>
                </c:pt>
                <c:pt idx="1009">
                  <c:v>16961.054317303697</c:v>
                </c:pt>
                <c:pt idx="1010">
                  <c:v>16959.181016427356</c:v>
                </c:pt>
                <c:pt idx="1011">
                  <c:v>16957.30741748288</c:v>
                </c:pt>
                <c:pt idx="1012">
                  <c:v>16955.433520424991</c:v>
                </c:pt>
                <c:pt idx="1013">
                  <c:v>16953.559325208367</c:v>
                </c:pt>
                <c:pt idx="1014">
                  <c:v>16951.684831787701</c:v>
                </c:pt>
                <c:pt idx="1015">
                  <c:v>16949.810040117602</c:v>
                </c:pt>
                <c:pt idx="1016">
                  <c:v>16947.934950152689</c:v>
                </c:pt>
                <c:pt idx="1017">
                  <c:v>16946.059561847538</c:v>
                </c:pt>
                <c:pt idx="1018">
                  <c:v>16944.183875156748</c:v>
                </c:pt>
                <c:pt idx="1019">
                  <c:v>16942.307890034812</c:v>
                </c:pt>
                <c:pt idx="1020">
                  <c:v>16940.431606436232</c:v>
                </c:pt>
                <c:pt idx="1021">
                  <c:v>16938.555024315505</c:v>
                </c:pt>
                <c:pt idx="1022">
                  <c:v>16936.678143627094</c:v>
                </c:pt>
                <c:pt idx="1023">
                  <c:v>16934.800964325372</c:v>
                </c:pt>
                <c:pt idx="1024">
                  <c:v>16932.923486364809</c:v>
                </c:pt>
                <c:pt idx="1025">
                  <c:v>16931.045709699709</c:v>
                </c:pt>
                <c:pt idx="1026">
                  <c:v>16929.167634284455</c:v>
                </c:pt>
                <c:pt idx="1027">
                  <c:v>16927.289260073347</c:v>
                </c:pt>
                <c:pt idx="1028">
                  <c:v>16925.410587020691</c:v>
                </c:pt>
                <c:pt idx="1029">
                  <c:v>16923.531615080738</c:v>
                </c:pt>
                <c:pt idx="1030">
                  <c:v>16921.652344207727</c:v>
                </c:pt>
                <c:pt idx="1031">
                  <c:v>16919.772774355875</c:v>
                </c:pt>
                <c:pt idx="1032">
                  <c:v>16917.892905479355</c:v>
                </c:pt>
                <c:pt idx="1033">
                  <c:v>16916.012737532332</c:v>
                </c:pt>
                <c:pt idx="1034">
                  <c:v>16914.132270468923</c:v>
                </c:pt>
                <c:pt idx="1035">
                  <c:v>16912.251504243253</c:v>
                </c:pt>
                <c:pt idx="1036">
                  <c:v>16910.370438809354</c:v>
                </c:pt>
                <c:pt idx="1037">
                  <c:v>16908.48907412132</c:v>
                </c:pt>
                <c:pt idx="1038">
                  <c:v>16906.60741013314</c:v>
                </c:pt>
                <c:pt idx="1039">
                  <c:v>16904.725446798813</c:v>
                </c:pt>
                <c:pt idx="1040">
                  <c:v>16902.843184072313</c:v>
                </c:pt>
                <c:pt idx="1041">
                  <c:v>16900.960621907558</c:v>
                </c:pt>
                <c:pt idx="1042">
                  <c:v>16899.077760258489</c:v>
                </c:pt>
                <c:pt idx="1043">
                  <c:v>16897.194599078972</c:v>
                </c:pt>
                <c:pt idx="1044">
                  <c:v>16895.311138322872</c:v>
                </c:pt>
                <c:pt idx="1045">
                  <c:v>16893.427377944008</c:v>
                </c:pt>
                <c:pt idx="1046">
                  <c:v>16891.543317896187</c:v>
                </c:pt>
                <c:pt idx="1047">
                  <c:v>16889.658958133172</c:v>
                </c:pt>
                <c:pt idx="1048">
                  <c:v>16887.77429860874</c:v>
                </c:pt>
                <c:pt idx="1049">
                  <c:v>16885.889339276582</c:v>
                </c:pt>
                <c:pt idx="1050">
                  <c:v>16884.004080090399</c:v>
                </c:pt>
                <c:pt idx="1051">
                  <c:v>16882.118521003857</c:v>
                </c:pt>
                <c:pt idx="1052">
                  <c:v>16880.232661970596</c:v>
                </c:pt>
                <c:pt idx="1053">
                  <c:v>16878.34650294422</c:v>
                </c:pt>
                <c:pt idx="1054">
                  <c:v>16876.460043878305</c:v>
                </c:pt>
                <c:pt idx="1055">
                  <c:v>16874.573284726423</c:v>
                </c:pt>
                <c:pt idx="1056">
                  <c:v>16872.686225442081</c:v>
                </c:pt>
                <c:pt idx="1057">
                  <c:v>16870.798865978781</c:v>
                </c:pt>
                <c:pt idx="1058">
                  <c:v>16868.911206290006</c:v>
                </c:pt>
                <c:pt idx="1059">
                  <c:v>16867.023246329198</c:v>
                </c:pt>
                <c:pt idx="1060">
                  <c:v>16865.134986049754</c:v>
                </c:pt>
                <c:pt idx="1061">
                  <c:v>16863.246425405094</c:v>
                </c:pt>
                <c:pt idx="1062">
                  <c:v>16861.357564348542</c:v>
                </c:pt>
                <c:pt idx="1063">
                  <c:v>16859.468402833474</c:v>
                </c:pt>
                <c:pt idx="1064">
                  <c:v>16857.578940813135</c:v>
                </c:pt>
                <c:pt idx="1065">
                  <c:v>16855.689178240857</c:v>
                </c:pt>
                <c:pt idx="1066">
                  <c:v>16853.799115069865</c:v>
                </c:pt>
                <c:pt idx="1067">
                  <c:v>16851.908751253373</c:v>
                </c:pt>
                <c:pt idx="1068">
                  <c:v>16850.018086744571</c:v>
                </c:pt>
                <c:pt idx="1069">
                  <c:v>16848.127121496651</c:v>
                </c:pt>
                <c:pt idx="1070">
                  <c:v>16846.235855462721</c:v>
                </c:pt>
                <c:pt idx="1071">
                  <c:v>16844.344288595905</c:v>
                </c:pt>
                <c:pt idx="1072">
                  <c:v>16842.45242084928</c:v>
                </c:pt>
                <c:pt idx="1073">
                  <c:v>16840.560252175896</c:v>
                </c:pt>
                <c:pt idx="1074">
                  <c:v>16838.667782528784</c:v>
                </c:pt>
                <c:pt idx="1075">
                  <c:v>16836.775011860926</c:v>
                </c:pt>
                <c:pt idx="1076">
                  <c:v>16834.881940125306</c:v>
                </c:pt>
                <c:pt idx="1077">
                  <c:v>16832.988567274861</c:v>
                </c:pt>
                <c:pt idx="1078">
                  <c:v>16831.094893262496</c:v>
                </c:pt>
                <c:pt idx="1079">
                  <c:v>16829.200918041075</c:v>
                </c:pt>
                <c:pt idx="1080">
                  <c:v>16827.306641563489</c:v>
                </c:pt>
                <c:pt idx="1081">
                  <c:v>16825.41206378254</c:v>
                </c:pt>
                <c:pt idx="1082">
                  <c:v>16823.517184651042</c:v>
                </c:pt>
                <c:pt idx="1083">
                  <c:v>16821.622004121749</c:v>
                </c:pt>
                <c:pt idx="1084">
                  <c:v>16819.726522147419</c:v>
                </c:pt>
                <c:pt idx="1085">
                  <c:v>16817.830738680746</c:v>
                </c:pt>
                <c:pt idx="1086">
                  <c:v>16815.934653674445</c:v>
                </c:pt>
                <c:pt idx="1087">
                  <c:v>16814.038267081123</c:v>
                </c:pt>
                <c:pt idx="1088">
                  <c:v>16812.141578853447</c:v>
                </c:pt>
                <c:pt idx="1089">
                  <c:v>16810.244588944013</c:v>
                </c:pt>
                <c:pt idx="1090">
                  <c:v>16808.347297305361</c:v>
                </c:pt>
                <c:pt idx="1091">
                  <c:v>16806.449703890081</c:v>
                </c:pt>
                <c:pt idx="1092">
                  <c:v>16804.551808650645</c:v>
                </c:pt>
                <c:pt idx="1093">
                  <c:v>16802.653611539547</c:v>
                </c:pt>
                <c:pt idx="1094">
                  <c:v>16800.755112509254</c:v>
                </c:pt>
                <c:pt idx="1095">
                  <c:v>16798.856311512165</c:v>
                </c:pt>
                <c:pt idx="1096">
                  <c:v>16796.957208500717</c:v>
                </c:pt>
                <c:pt idx="1097">
                  <c:v>16795.057803427255</c:v>
                </c:pt>
                <c:pt idx="1098">
                  <c:v>16793.158096244126</c:v>
                </c:pt>
                <c:pt idx="1099">
                  <c:v>16791.258086903639</c:v>
                </c:pt>
                <c:pt idx="1100">
                  <c:v>16789.357775358076</c:v>
                </c:pt>
                <c:pt idx="1101">
                  <c:v>16787.457161559694</c:v>
                </c:pt>
                <c:pt idx="1102">
                  <c:v>16785.55624546071</c:v>
                </c:pt>
                <c:pt idx="1103">
                  <c:v>16783.655027013338</c:v>
                </c:pt>
                <c:pt idx="1104">
                  <c:v>16781.753506169727</c:v>
                </c:pt>
                <c:pt idx="1105">
                  <c:v>16779.851682882017</c:v>
                </c:pt>
                <c:pt idx="1106">
                  <c:v>16777.949557102322</c:v>
                </c:pt>
                <c:pt idx="1107">
                  <c:v>16776.047128782731</c:v>
                </c:pt>
                <c:pt idx="1108">
                  <c:v>16774.144397875276</c:v>
                </c:pt>
                <c:pt idx="1109">
                  <c:v>16772.241364332</c:v>
                </c:pt>
                <c:pt idx="1110">
                  <c:v>16770.33802810487</c:v>
                </c:pt>
                <c:pt idx="1111">
                  <c:v>16768.43438914587</c:v>
                </c:pt>
                <c:pt idx="1112">
                  <c:v>16766.530447406913</c:v>
                </c:pt>
                <c:pt idx="1113">
                  <c:v>16764.626202839936</c:v>
                </c:pt>
                <c:pt idx="1114">
                  <c:v>16762.721655396785</c:v>
                </c:pt>
                <c:pt idx="1115">
                  <c:v>16760.816805029335</c:v>
                </c:pt>
                <c:pt idx="1116">
                  <c:v>16758.911651689355</c:v>
                </c:pt>
                <c:pt idx="1117">
                  <c:v>16757.006195328697</c:v>
                </c:pt>
                <c:pt idx="1118">
                  <c:v>16755.100435899058</c:v>
                </c:pt>
                <c:pt idx="1119">
                  <c:v>16753.194373352206</c:v>
                </c:pt>
                <c:pt idx="1120">
                  <c:v>16751.288007639829</c:v>
                </c:pt>
                <c:pt idx="1121">
                  <c:v>16749.381338713603</c:v>
                </c:pt>
                <c:pt idx="1122">
                  <c:v>16747.474366525155</c:v>
                </c:pt>
                <c:pt idx="1123">
                  <c:v>16745.567091026114</c:v>
                </c:pt>
                <c:pt idx="1124">
                  <c:v>16743.659512168037</c:v>
                </c:pt>
                <c:pt idx="1125">
                  <c:v>16741.751629902497</c:v>
                </c:pt>
                <c:pt idx="1126">
                  <c:v>16739.843444181013</c:v>
                </c:pt>
                <c:pt idx="1127">
                  <c:v>16737.934954955072</c:v>
                </c:pt>
                <c:pt idx="1128">
                  <c:v>16736.026162176135</c:v>
                </c:pt>
                <c:pt idx="1129">
                  <c:v>16734.11706579565</c:v>
                </c:pt>
                <c:pt idx="1130">
                  <c:v>16732.207665765003</c:v>
                </c:pt>
                <c:pt idx="1131">
                  <c:v>16730.297962035576</c:v>
                </c:pt>
                <c:pt idx="1132">
                  <c:v>16728.387954558719</c:v>
                </c:pt>
                <c:pt idx="1133">
                  <c:v>16726.477643285725</c:v>
                </c:pt>
                <c:pt idx="1134">
                  <c:v>16724.567028167909</c:v>
                </c:pt>
                <c:pt idx="1135">
                  <c:v>16722.656109156505</c:v>
                </c:pt>
                <c:pt idx="1136">
                  <c:v>16720.744886202745</c:v>
                </c:pt>
                <c:pt idx="1137">
                  <c:v>16718.833359257816</c:v>
                </c:pt>
                <c:pt idx="1138">
                  <c:v>16716.921528272898</c:v>
                </c:pt>
                <c:pt idx="1139">
                  <c:v>16715.00939319911</c:v>
                </c:pt>
                <c:pt idx="1140">
                  <c:v>16713.096953987566</c:v>
                </c:pt>
                <c:pt idx="1141">
                  <c:v>16711.184210589337</c:v>
                </c:pt>
                <c:pt idx="1142">
                  <c:v>16709.27116295548</c:v>
                </c:pt>
                <c:pt idx="1143">
                  <c:v>16707.357811036985</c:v>
                </c:pt>
                <c:pt idx="1144">
                  <c:v>16705.444154784873</c:v>
                </c:pt>
                <c:pt idx="1145">
                  <c:v>16703.530194150055</c:v>
                </c:pt>
                <c:pt idx="1146">
                  <c:v>16701.615929083477</c:v>
                </c:pt>
                <c:pt idx="1147">
                  <c:v>16699.701359536037</c:v>
                </c:pt>
                <c:pt idx="1148">
                  <c:v>16697.786485458608</c:v>
                </c:pt>
                <c:pt idx="1149">
                  <c:v>16695.871306801997</c:v>
                </c:pt>
                <c:pt idx="1150">
                  <c:v>16693.955823517033</c:v>
                </c:pt>
                <c:pt idx="1151">
                  <c:v>16692.040035554463</c:v>
                </c:pt>
                <c:pt idx="1152">
                  <c:v>16690.123942865052</c:v>
                </c:pt>
                <c:pt idx="1153">
                  <c:v>16688.207545399498</c:v>
                </c:pt>
                <c:pt idx="1154">
                  <c:v>16686.290843108505</c:v>
                </c:pt>
                <c:pt idx="1155">
                  <c:v>16684.373835942693</c:v>
                </c:pt>
                <c:pt idx="1156">
                  <c:v>16682.45652385271</c:v>
                </c:pt>
                <c:pt idx="1157">
                  <c:v>16680.538906789126</c:v>
                </c:pt>
                <c:pt idx="1158">
                  <c:v>16678.620984702509</c:v>
                </c:pt>
                <c:pt idx="1159">
                  <c:v>16676.7027575434</c:v>
                </c:pt>
                <c:pt idx="1160">
                  <c:v>16674.784225262287</c:v>
                </c:pt>
                <c:pt idx="1161">
                  <c:v>16672.86538780963</c:v>
                </c:pt>
                <c:pt idx="1162">
                  <c:v>16670.946245135881</c:v>
                </c:pt>
                <c:pt idx="1163">
                  <c:v>16669.026797191455</c:v>
                </c:pt>
                <c:pt idx="1164">
                  <c:v>16667.107043926699</c:v>
                </c:pt>
                <c:pt idx="1165">
                  <c:v>16665.186985291974</c:v>
                </c:pt>
                <c:pt idx="1166">
                  <c:v>16663.266621237599</c:v>
                </c:pt>
                <c:pt idx="1167">
                  <c:v>16661.345951713865</c:v>
                </c:pt>
                <c:pt idx="1168">
                  <c:v>16659.424976671002</c:v>
                </c:pt>
                <c:pt idx="1169">
                  <c:v>16657.503696059241</c:v>
                </c:pt>
                <c:pt idx="1170">
                  <c:v>16655.582109828789</c:v>
                </c:pt>
                <c:pt idx="1171">
                  <c:v>16653.660217929795</c:v>
                </c:pt>
                <c:pt idx="1172">
                  <c:v>16651.73802031239</c:v>
                </c:pt>
                <c:pt idx="1173">
                  <c:v>16649.815516926654</c:v>
                </c:pt>
                <c:pt idx="1174">
                  <c:v>16647.892707722705</c:v>
                </c:pt>
                <c:pt idx="1175">
                  <c:v>16645.96959265053</c:v>
                </c:pt>
                <c:pt idx="1176">
                  <c:v>16644.046171660149</c:v>
                </c:pt>
                <c:pt idx="1177">
                  <c:v>16642.122444701541</c:v>
                </c:pt>
                <c:pt idx="1178">
                  <c:v>16640.198411724657</c:v>
                </c:pt>
                <c:pt idx="1179">
                  <c:v>16638.274072679385</c:v>
                </c:pt>
                <c:pt idx="1180">
                  <c:v>16636.349427515626</c:v>
                </c:pt>
                <c:pt idx="1181">
                  <c:v>16634.424476183241</c:v>
                </c:pt>
                <c:pt idx="1182">
                  <c:v>16632.499218632016</c:v>
                </c:pt>
                <c:pt idx="1183">
                  <c:v>16630.573654811767</c:v>
                </c:pt>
                <c:pt idx="1184">
                  <c:v>16628.647784672245</c:v>
                </c:pt>
                <c:pt idx="1185">
                  <c:v>16626.721608163149</c:v>
                </c:pt>
                <c:pt idx="1186">
                  <c:v>16624.795125234217</c:v>
                </c:pt>
                <c:pt idx="1187">
                  <c:v>16622.868335835072</c:v>
                </c:pt>
                <c:pt idx="1188">
                  <c:v>16620.941239915355</c:v>
                </c:pt>
                <c:pt idx="1189">
                  <c:v>16619.013837424685</c:v>
                </c:pt>
                <c:pt idx="1190">
                  <c:v>16617.086128312614</c:v>
                </c:pt>
                <c:pt idx="1191">
                  <c:v>16615.158112528668</c:v>
                </c:pt>
                <c:pt idx="1192">
                  <c:v>16613.229790022371</c:v>
                </c:pt>
                <c:pt idx="1193">
                  <c:v>16611.301160743191</c:v>
                </c:pt>
                <c:pt idx="1194">
                  <c:v>16609.372224640556</c:v>
                </c:pt>
                <c:pt idx="1195">
                  <c:v>16607.442981663913</c:v>
                </c:pt>
                <c:pt idx="1196">
                  <c:v>16605.513431762603</c:v>
                </c:pt>
                <c:pt idx="1197">
                  <c:v>16603.583574885972</c:v>
                </c:pt>
                <c:pt idx="1198">
                  <c:v>16601.653410983366</c:v>
                </c:pt>
                <c:pt idx="1199">
                  <c:v>16599.722940004049</c:v>
                </c:pt>
                <c:pt idx="1200">
                  <c:v>16597.792161897265</c:v>
                </c:pt>
                <c:pt idx="1201">
                  <c:v>16595.861076612258</c:v>
                </c:pt>
                <c:pt idx="1202">
                  <c:v>16593.929684098199</c:v>
                </c:pt>
                <c:pt idx="1203">
                  <c:v>16591.997984304242</c:v>
                </c:pt>
                <c:pt idx="1204">
                  <c:v>16590.065977179518</c:v>
                </c:pt>
                <c:pt idx="1205">
                  <c:v>16588.133662673114</c:v>
                </c:pt>
                <c:pt idx="1206">
                  <c:v>16586.201040734111</c:v>
                </c:pt>
                <c:pt idx="1207">
                  <c:v>16584.268111311514</c:v>
                </c:pt>
                <c:pt idx="1208">
                  <c:v>16582.334874354317</c:v>
                </c:pt>
                <c:pt idx="1209">
                  <c:v>16580.401329811499</c:v>
                </c:pt>
                <c:pt idx="1210">
                  <c:v>16578.467477631995</c:v>
                </c:pt>
                <c:pt idx="1211">
                  <c:v>16576.533317764693</c:v>
                </c:pt>
                <c:pt idx="1212">
                  <c:v>16574.598850158469</c:v>
                </c:pt>
                <c:pt idx="1213">
                  <c:v>16572.664074762153</c:v>
                </c:pt>
                <c:pt idx="1214">
                  <c:v>16570.728991524553</c:v>
                </c:pt>
                <c:pt idx="1215">
                  <c:v>16568.793600394441</c:v>
                </c:pt>
                <c:pt idx="1216">
                  <c:v>16566.857901320556</c:v>
                </c:pt>
                <c:pt idx="1217">
                  <c:v>16564.921894251616</c:v>
                </c:pt>
                <c:pt idx="1218">
                  <c:v>16562.985579136272</c:v>
                </c:pt>
                <c:pt idx="1219">
                  <c:v>16561.048955923179</c:v>
                </c:pt>
                <c:pt idx="1220">
                  <c:v>16559.112024560956</c:v>
                </c:pt>
                <c:pt idx="1221">
                  <c:v>16557.174784998166</c:v>
                </c:pt>
                <c:pt idx="1222">
                  <c:v>16555.237237183366</c:v>
                </c:pt>
                <c:pt idx="1223">
                  <c:v>16553.29938106507</c:v>
                </c:pt>
                <c:pt idx="1224">
                  <c:v>16551.361216591748</c:v>
                </c:pt>
                <c:pt idx="1225">
                  <c:v>16549.422743711857</c:v>
                </c:pt>
                <c:pt idx="1226">
                  <c:v>16547.483962373801</c:v>
                </c:pt>
                <c:pt idx="1227">
                  <c:v>16545.54487252597</c:v>
                </c:pt>
                <c:pt idx="1228">
                  <c:v>16543.605474116717</c:v>
                </c:pt>
                <c:pt idx="1229">
                  <c:v>16541.665767094357</c:v>
                </c:pt>
                <c:pt idx="1230">
                  <c:v>16539.725751407175</c:v>
                </c:pt>
                <c:pt idx="1231">
                  <c:v>16537.785427003433</c:v>
                </c:pt>
                <c:pt idx="1232">
                  <c:v>16535.84479383134</c:v>
                </c:pt>
                <c:pt idx="1233">
                  <c:v>16533.90385183907</c:v>
                </c:pt>
                <c:pt idx="1234">
                  <c:v>16531.962600974814</c:v>
                </c:pt>
                <c:pt idx="1235">
                  <c:v>16530.02104118665</c:v>
                </c:pt>
                <c:pt idx="1236">
                  <c:v>16528.079172422691</c:v>
                </c:pt>
                <c:pt idx="1237">
                  <c:v>16526.13699463099</c:v>
                </c:pt>
                <c:pt idx="1238">
                  <c:v>16524.194507759566</c:v>
                </c:pt>
                <c:pt idx="1239">
                  <c:v>16522.25171175642</c:v>
                </c:pt>
                <c:pt idx="1240">
                  <c:v>16520.308606569495</c:v>
                </c:pt>
                <c:pt idx="1241">
                  <c:v>16518.365192146721</c:v>
                </c:pt>
                <c:pt idx="1242">
                  <c:v>16516.421468435972</c:v>
                </c:pt>
                <c:pt idx="1243">
                  <c:v>16514.477435385135</c:v>
                </c:pt>
                <c:pt idx="1244">
                  <c:v>16512.53309294202</c:v>
                </c:pt>
                <c:pt idx="1245">
                  <c:v>16510.588441054424</c:v>
                </c:pt>
                <c:pt idx="1246">
                  <c:v>16508.643479670085</c:v>
                </c:pt>
                <c:pt idx="1247">
                  <c:v>16506.698208736747</c:v>
                </c:pt>
                <c:pt idx="1248">
                  <c:v>16504.752628202099</c:v>
                </c:pt>
                <c:pt idx="1249">
                  <c:v>16502.806738013805</c:v>
                </c:pt>
                <c:pt idx="1250">
                  <c:v>16500.860538119476</c:v>
                </c:pt>
                <c:pt idx="1251">
                  <c:v>16498.914028466716</c:v>
                </c:pt>
                <c:pt idx="1252">
                  <c:v>16496.967209003084</c:v>
                </c:pt>
                <c:pt idx="1253">
                  <c:v>16495.020079676087</c:v>
                </c:pt>
                <c:pt idx="1254">
                  <c:v>16493.072640433242</c:v>
                </c:pt>
                <c:pt idx="1255">
                  <c:v>16491.124891221993</c:v>
                </c:pt>
                <c:pt idx="1256">
                  <c:v>16489.176831989767</c:v>
                </c:pt>
                <c:pt idx="1257">
                  <c:v>16487.228462683961</c:v>
                </c:pt>
                <c:pt idx="1258">
                  <c:v>16485.279783251921</c:v>
                </c:pt>
                <c:pt idx="1259">
                  <c:v>16483.330793640991</c:v>
                </c:pt>
                <c:pt idx="1260">
                  <c:v>16481.381493798443</c:v>
                </c:pt>
                <c:pt idx="1261">
                  <c:v>16479.431883671554</c:v>
                </c:pt>
                <c:pt idx="1262">
                  <c:v>16477.48196320752</c:v>
                </c:pt>
                <c:pt idx="1263">
                  <c:v>16475.531732353546</c:v>
                </c:pt>
                <c:pt idx="1264">
                  <c:v>16473.581191056805</c:v>
                </c:pt>
                <c:pt idx="1265">
                  <c:v>16471.630339264386</c:v>
                </c:pt>
                <c:pt idx="1266">
                  <c:v>16469.679176923397</c:v>
                </c:pt>
                <c:pt idx="1267">
                  <c:v>16467.727703980901</c:v>
                </c:pt>
                <c:pt idx="1268">
                  <c:v>16465.775920383905</c:v>
                </c:pt>
                <c:pt idx="1269">
                  <c:v>16463.823826079395</c:v>
                </c:pt>
                <c:pt idx="1270">
                  <c:v>16461.871421014341</c:v>
                </c:pt>
                <c:pt idx="1271">
                  <c:v>16459.918705135638</c:v>
                </c:pt>
                <c:pt idx="1272">
                  <c:v>16457.965678390196</c:v>
                </c:pt>
                <c:pt idx="1273">
                  <c:v>16456.012340724854</c:v>
                </c:pt>
                <c:pt idx="1274">
                  <c:v>16454.05869208643</c:v>
                </c:pt>
                <c:pt idx="1275">
                  <c:v>16452.1047324217</c:v>
                </c:pt>
                <c:pt idx="1276">
                  <c:v>16450.150461677422</c:v>
                </c:pt>
                <c:pt idx="1277">
                  <c:v>16448.195879800322</c:v>
                </c:pt>
                <c:pt idx="1278">
                  <c:v>16446.24098673707</c:v>
                </c:pt>
                <c:pt idx="1279">
                  <c:v>16444.285782434305</c:v>
                </c:pt>
                <c:pt idx="1280">
                  <c:v>16442.330266838642</c:v>
                </c:pt>
                <c:pt idx="1281">
                  <c:v>16440.374439896677</c:v>
                </c:pt>
                <c:pt idx="1282">
                  <c:v>16438.418301554939</c:v>
                </c:pt>
                <c:pt idx="1283">
                  <c:v>16436.461851759945</c:v>
                </c:pt>
                <c:pt idx="1284">
                  <c:v>16434.505090458159</c:v>
                </c:pt>
                <c:pt idx="1285">
                  <c:v>16432.548017596026</c:v>
                </c:pt>
                <c:pt idx="1286">
                  <c:v>16430.590633119966</c:v>
                </c:pt>
                <c:pt idx="1287">
                  <c:v>16428.63293697633</c:v>
                </c:pt>
                <c:pt idx="1288">
                  <c:v>16426.67492911149</c:v>
                </c:pt>
                <c:pt idx="1289">
                  <c:v>16424.716609471714</c:v>
                </c:pt>
                <c:pt idx="1290">
                  <c:v>16422.75797800329</c:v>
                </c:pt>
                <c:pt idx="1291">
                  <c:v>16420.799034652438</c:v>
                </c:pt>
                <c:pt idx="1292">
                  <c:v>16418.83977936536</c:v>
                </c:pt>
                <c:pt idx="1293">
                  <c:v>16416.88021208825</c:v>
                </c:pt>
                <c:pt idx="1294">
                  <c:v>16414.920332767215</c:v>
                </c:pt>
                <c:pt idx="1295">
                  <c:v>16412.96014134834</c:v>
                </c:pt>
                <c:pt idx="1296">
                  <c:v>16410.999637777695</c:v>
                </c:pt>
                <c:pt idx="1297">
                  <c:v>16409.038822001319</c:v>
                </c:pt>
                <c:pt idx="1298">
                  <c:v>16407.077693965191</c:v>
                </c:pt>
                <c:pt idx="1299">
                  <c:v>16405.116253615266</c:v>
                </c:pt>
                <c:pt idx="1300">
                  <c:v>16403.154500897472</c:v>
                </c:pt>
                <c:pt idx="1301">
                  <c:v>16401.192435757701</c:v>
                </c:pt>
                <c:pt idx="1302">
                  <c:v>16399.230058141788</c:v>
                </c:pt>
                <c:pt idx="1303">
                  <c:v>16397.267367995577</c:v>
                </c:pt>
                <c:pt idx="1304">
                  <c:v>16395.304365264834</c:v>
                </c:pt>
                <c:pt idx="1305">
                  <c:v>16393.341049895287</c:v>
                </c:pt>
                <c:pt idx="1306">
                  <c:v>16391.377421832691</c:v>
                </c:pt>
                <c:pt idx="1307">
                  <c:v>16389.413481022697</c:v>
                </c:pt>
                <c:pt idx="1308">
                  <c:v>16387.449227410936</c:v>
                </c:pt>
                <c:pt idx="1309">
                  <c:v>16385.484660943039</c:v>
                </c:pt>
                <c:pt idx="1310">
                  <c:v>16383.51978156457</c:v>
                </c:pt>
                <c:pt idx="1311">
                  <c:v>16381.554589221058</c:v>
                </c:pt>
                <c:pt idx="1312">
                  <c:v>16379.589083858011</c:v>
                </c:pt>
                <c:pt idx="1313">
                  <c:v>16377.623265420902</c:v>
                </c:pt>
                <c:pt idx="1314">
                  <c:v>16375.657133855138</c:v>
                </c:pt>
                <c:pt idx="1315">
                  <c:v>16373.69068910615</c:v>
                </c:pt>
                <c:pt idx="1316">
                  <c:v>16371.723931119272</c:v>
                </c:pt>
                <c:pt idx="1317">
                  <c:v>16369.75685983983</c:v>
                </c:pt>
                <c:pt idx="1318">
                  <c:v>16367.789475213121</c:v>
                </c:pt>
                <c:pt idx="1319">
                  <c:v>16365.821777184399</c:v>
                </c:pt>
                <c:pt idx="1320">
                  <c:v>16363.853765698877</c:v>
                </c:pt>
                <c:pt idx="1321">
                  <c:v>16361.88544070175</c:v>
                </c:pt>
                <c:pt idx="1322">
                  <c:v>16359.91680213815</c:v>
                </c:pt>
                <c:pt idx="1323">
                  <c:v>16357.9478499532</c:v>
                </c:pt>
                <c:pt idx="1324">
                  <c:v>16355.978584091969</c:v>
                </c:pt>
                <c:pt idx="1325">
                  <c:v>16354.009004499498</c:v>
                </c:pt>
                <c:pt idx="1326">
                  <c:v>16352.03911112081</c:v>
                </c:pt>
                <c:pt idx="1327">
                  <c:v>16350.068903900836</c:v>
                </c:pt>
                <c:pt idx="1328">
                  <c:v>16348.098382784548</c:v>
                </c:pt>
                <c:pt idx="1329">
                  <c:v>16346.127547716833</c:v>
                </c:pt>
                <c:pt idx="1330">
                  <c:v>16344.156398642528</c:v>
                </c:pt>
                <c:pt idx="1331">
                  <c:v>16342.18493550649</c:v>
                </c:pt>
                <c:pt idx="1332">
                  <c:v>16340.213158253502</c:v>
                </c:pt>
                <c:pt idx="1333">
                  <c:v>16338.241066828312</c:v>
                </c:pt>
                <c:pt idx="1334">
                  <c:v>16336.268661175633</c:v>
                </c:pt>
                <c:pt idx="1335">
                  <c:v>16334.29594124016</c:v>
                </c:pt>
                <c:pt idx="1336">
                  <c:v>16332.322906966538</c:v>
                </c:pt>
                <c:pt idx="1337">
                  <c:v>16330.349558299371</c:v>
                </c:pt>
                <c:pt idx="1338">
                  <c:v>16328.375895183239</c:v>
                </c:pt>
                <c:pt idx="1339">
                  <c:v>16326.401917562671</c:v>
                </c:pt>
                <c:pt idx="1340">
                  <c:v>16324.427625382181</c:v>
                </c:pt>
                <c:pt idx="1341">
                  <c:v>16322.45301858623</c:v>
                </c:pt>
                <c:pt idx="1342">
                  <c:v>16320.478097119239</c:v>
                </c:pt>
                <c:pt idx="1343">
                  <c:v>16318.502860925622</c:v>
                </c:pt>
                <c:pt idx="1344">
                  <c:v>16316.527309949721</c:v>
                </c:pt>
                <c:pt idx="1345">
                  <c:v>16314.551444135861</c:v>
                </c:pt>
                <c:pt idx="1346">
                  <c:v>16312.575263428318</c:v>
                </c:pt>
                <c:pt idx="1347">
                  <c:v>16310.598767771351</c:v>
                </c:pt>
                <c:pt idx="1348">
                  <c:v>16308.621957109171</c:v>
                </c:pt>
                <c:pt idx="1349">
                  <c:v>16306.644831385951</c:v>
                </c:pt>
                <c:pt idx="1350">
                  <c:v>16304.667390545828</c:v>
                </c:pt>
                <c:pt idx="1351">
                  <c:v>16302.689634532922</c:v>
                </c:pt>
                <c:pt idx="1352">
                  <c:v>16300.711563291259</c:v>
                </c:pt>
                <c:pt idx="1353">
                  <c:v>16298.73317676491</c:v>
                </c:pt>
                <c:pt idx="1354">
                  <c:v>16296.754474897853</c:v>
                </c:pt>
                <c:pt idx="1355">
                  <c:v>16294.775457634039</c:v>
                </c:pt>
                <c:pt idx="1356">
                  <c:v>16292.796124917388</c:v>
                </c:pt>
                <c:pt idx="1357">
                  <c:v>16290.816476691791</c:v>
                </c:pt>
                <c:pt idx="1358">
                  <c:v>16288.836512901091</c:v>
                </c:pt>
                <c:pt idx="1359">
                  <c:v>16286.856233489085</c:v>
                </c:pt>
                <c:pt idx="1360">
                  <c:v>16284.875638399568</c:v>
                </c:pt>
                <c:pt idx="1361">
                  <c:v>16282.894727576262</c:v>
                </c:pt>
                <c:pt idx="1362">
                  <c:v>16280.91350096287</c:v>
                </c:pt>
                <c:pt idx="1363">
                  <c:v>16278.93195850305</c:v>
                </c:pt>
                <c:pt idx="1364">
                  <c:v>16276.950100140428</c:v>
                </c:pt>
                <c:pt idx="1365">
                  <c:v>16274.967925818601</c:v>
                </c:pt>
                <c:pt idx="1366">
                  <c:v>16272.985435481107</c:v>
                </c:pt>
                <c:pt idx="1367">
                  <c:v>16271.002629071469</c:v>
                </c:pt>
                <c:pt idx="1368">
                  <c:v>16269.01950653317</c:v>
                </c:pt>
                <c:pt idx="1369">
                  <c:v>16267.036067809642</c:v>
                </c:pt>
                <c:pt idx="1370">
                  <c:v>16265.05231284428</c:v>
                </c:pt>
                <c:pt idx="1371">
                  <c:v>16263.06824158046</c:v>
                </c:pt>
                <c:pt idx="1372">
                  <c:v>16261.083853961511</c:v>
                </c:pt>
                <c:pt idx="1373">
                  <c:v>16259.09914993072</c:v>
                </c:pt>
                <c:pt idx="1374">
                  <c:v>16257.114129431349</c:v>
                </c:pt>
                <c:pt idx="1375">
                  <c:v>16255.128792406611</c:v>
                </c:pt>
                <c:pt idx="1376">
                  <c:v>16253.143138799682</c:v>
                </c:pt>
                <c:pt idx="1377">
                  <c:v>16251.157168553709</c:v>
                </c:pt>
                <c:pt idx="1378">
                  <c:v>16249.17088161179</c:v>
                </c:pt>
                <c:pt idx="1379">
                  <c:v>16247.184277917002</c:v>
                </c:pt>
                <c:pt idx="1380">
                  <c:v>16245.197357412371</c:v>
                </c:pt>
                <c:pt idx="1381">
                  <c:v>16243.210120040891</c:v>
                </c:pt>
                <c:pt idx="1382">
                  <c:v>16241.222565745511</c:v>
                </c:pt>
                <c:pt idx="1383">
                  <c:v>16239.234694469151</c:v>
                </c:pt>
                <c:pt idx="1384">
                  <c:v>16237.246506154701</c:v>
                </c:pt>
                <c:pt idx="1385">
                  <c:v>16235.258000744991</c:v>
                </c:pt>
                <c:pt idx="1386">
                  <c:v>16233.269178182833</c:v>
                </c:pt>
                <c:pt idx="1387">
                  <c:v>16231.280038410981</c:v>
                </c:pt>
                <c:pt idx="1388">
                  <c:v>16229.290581372185</c:v>
                </c:pt>
                <c:pt idx="1389">
                  <c:v>16227.30080700912</c:v>
                </c:pt>
                <c:pt idx="1390">
                  <c:v>16225.310715264448</c:v>
                </c:pt>
                <c:pt idx="1391">
                  <c:v>16223.320306080788</c:v>
                </c:pt>
                <c:pt idx="1392">
                  <c:v>16221.329579400708</c:v>
                </c:pt>
                <c:pt idx="1393">
                  <c:v>16219.33853516676</c:v>
                </c:pt>
                <c:pt idx="1394">
                  <c:v>16217.347173321428</c:v>
                </c:pt>
                <c:pt idx="1395">
                  <c:v>16215.355493807196</c:v>
                </c:pt>
                <c:pt idx="1396">
                  <c:v>16213.363496566482</c:v>
                </c:pt>
                <c:pt idx="1397">
                  <c:v>16211.371181541677</c:v>
                </c:pt>
                <c:pt idx="1398">
                  <c:v>16209.37854867512</c:v>
                </c:pt>
                <c:pt idx="1399">
                  <c:v>16207.385597909139</c:v>
                </c:pt>
                <c:pt idx="1400">
                  <c:v>16205.392329185997</c:v>
                </c:pt>
                <c:pt idx="1401">
                  <c:v>16203.398742447949</c:v>
                </c:pt>
                <c:pt idx="1402">
                  <c:v>16201.404837637168</c:v>
                </c:pt>
                <c:pt idx="1403">
                  <c:v>16199.410614695818</c:v>
                </c:pt>
                <c:pt idx="1404">
                  <c:v>16197.416073566041</c:v>
                </c:pt>
                <c:pt idx="1405">
                  <c:v>16195.421214189902</c:v>
                </c:pt>
                <c:pt idx="1406">
                  <c:v>16193.42603650944</c:v>
                </c:pt>
                <c:pt idx="1407">
                  <c:v>16191.43054046667</c:v>
                </c:pt>
                <c:pt idx="1408">
                  <c:v>16189.43472600357</c:v>
                </c:pt>
                <c:pt idx="1409">
                  <c:v>16187.438593062057</c:v>
                </c:pt>
                <c:pt idx="1410">
                  <c:v>16185.442141584022</c:v>
                </c:pt>
                <c:pt idx="1411">
                  <c:v>16183.445371511321</c:v>
                </c:pt>
                <c:pt idx="1412">
                  <c:v>16181.44828278577</c:v>
                </c:pt>
                <c:pt idx="1413">
                  <c:v>16179.450875349148</c:v>
                </c:pt>
                <c:pt idx="1414">
                  <c:v>16177.453149143181</c:v>
                </c:pt>
                <c:pt idx="1415">
                  <c:v>16175.455104109567</c:v>
                </c:pt>
                <c:pt idx="1416">
                  <c:v>16173.45674018998</c:v>
                </c:pt>
                <c:pt idx="1417">
                  <c:v>16171.45805732603</c:v>
                </c:pt>
                <c:pt idx="1418">
                  <c:v>16169.4590554593</c:v>
                </c:pt>
                <c:pt idx="1419">
                  <c:v>16167.45973453134</c:v>
                </c:pt>
                <c:pt idx="1420">
                  <c:v>16165.460094483637</c:v>
                </c:pt>
                <c:pt idx="1421">
                  <c:v>16163.460135257676</c:v>
                </c:pt>
                <c:pt idx="1422">
                  <c:v>16161.459856794891</c:v>
                </c:pt>
                <c:pt idx="1423">
                  <c:v>16159.459259036639</c:v>
                </c:pt>
                <c:pt idx="1424">
                  <c:v>16157.458341924301</c:v>
                </c:pt>
                <c:pt idx="1425">
                  <c:v>16155.457105399159</c:v>
                </c:pt>
                <c:pt idx="1426">
                  <c:v>16153.455549402501</c:v>
                </c:pt>
                <c:pt idx="1427">
                  <c:v>16151.45367387556</c:v>
                </c:pt>
                <c:pt idx="1428">
                  <c:v>16149.451478759533</c:v>
                </c:pt>
                <c:pt idx="1429">
                  <c:v>16147.448963995548</c:v>
                </c:pt>
                <c:pt idx="1430">
                  <c:v>16145.446129524747</c:v>
                </c:pt>
                <c:pt idx="1431">
                  <c:v>16143.442975288201</c:v>
                </c:pt>
                <c:pt idx="1432">
                  <c:v>16141.439501226932</c:v>
                </c:pt>
                <c:pt idx="1433">
                  <c:v>16139.435707281949</c:v>
                </c:pt>
                <c:pt idx="1434">
                  <c:v>16137.43159339422</c:v>
                </c:pt>
                <c:pt idx="1435">
                  <c:v>16135.427159504638</c:v>
                </c:pt>
                <c:pt idx="1436">
                  <c:v>16133.422405554102</c:v>
                </c:pt>
                <c:pt idx="1437">
                  <c:v>16131.417331483439</c:v>
                </c:pt>
                <c:pt idx="1438">
                  <c:v>16129.411937233461</c:v>
                </c:pt>
                <c:pt idx="1439">
                  <c:v>16127.406222744929</c:v>
                </c:pt>
                <c:pt idx="1440">
                  <c:v>16125.400187958548</c:v>
                </c:pt>
                <c:pt idx="1441">
                  <c:v>16123.393832815022</c:v>
                </c:pt>
                <c:pt idx="1442">
                  <c:v>16121.38715725498</c:v>
                </c:pt>
                <c:pt idx="1443">
                  <c:v>16119.380161219029</c:v>
                </c:pt>
                <c:pt idx="1444">
                  <c:v>16117.372844647729</c:v>
                </c:pt>
                <c:pt idx="1445">
                  <c:v>16115.365207481598</c:v>
                </c:pt>
                <c:pt idx="1446">
                  <c:v>16113.357249661138</c:v>
                </c:pt>
                <c:pt idx="1447">
                  <c:v>16111.348971126779</c:v>
                </c:pt>
                <c:pt idx="1448">
                  <c:v>16109.340371818931</c:v>
                </c:pt>
                <c:pt idx="1449">
                  <c:v>16107.33145167795</c:v>
                </c:pt>
                <c:pt idx="1450">
                  <c:v>16105.322210644168</c:v>
                </c:pt>
                <c:pt idx="1451">
                  <c:v>16103.312648657869</c:v>
                </c:pt>
                <c:pt idx="1452">
                  <c:v>16101.3027656593</c:v>
                </c:pt>
                <c:pt idx="1453">
                  <c:v>16099.292561588662</c:v>
                </c:pt>
                <c:pt idx="1454">
                  <c:v>16097.282036386119</c:v>
                </c:pt>
                <c:pt idx="1455">
                  <c:v>16095.271189991809</c:v>
                </c:pt>
                <c:pt idx="1456">
                  <c:v>16093.260022345799</c:v>
                </c:pt>
                <c:pt idx="1457">
                  <c:v>16091.24853338814</c:v>
                </c:pt>
                <c:pt idx="1458">
                  <c:v>16089.236723058842</c:v>
                </c:pt>
                <c:pt idx="1459">
                  <c:v>16087.224591297872</c:v>
                </c:pt>
                <c:pt idx="1460">
                  <c:v>16085.21213804513</c:v>
                </c:pt>
                <c:pt idx="1461">
                  <c:v>16083.199363240528</c:v>
                </c:pt>
                <c:pt idx="1462">
                  <c:v>16081.18626682391</c:v>
                </c:pt>
                <c:pt idx="1463">
                  <c:v>16079.172848735061</c:v>
                </c:pt>
                <c:pt idx="1464">
                  <c:v>16077.159108913749</c:v>
                </c:pt>
                <c:pt idx="1465">
                  <c:v>16075.145047299711</c:v>
                </c:pt>
                <c:pt idx="1466">
                  <c:v>16073.130663832622</c:v>
                </c:pt>
                <c:pt idx="1467">
                  <c:v>16071.115958452119</c:v>
                </c:pt>
                <c:pt idx="1468">
                  <c:v>16069.100931097801</c:v>
                </c:pt>
                <c:pt idx="1469">
                  <c:v>16067.08558170924</c:v>
                </c:pt>
                <c:pt idx="1470">
                  <c:v>16065.069910225959</c:v>
                </c:pt>
                <c:pt idx="1471">
                  <c:v>16063.053916587418</c:v>
                </c:pt>
                <c:pt idx="1472">
                  <c:v>16061.03760073308</c:v>
                </c:pt>
                <c:pt idx="1473">
                  <c:v>16059.02096260233</c:v>
                </c:pt>
                <c:pt idx="1474">
                  <c:v>16057.004002134532</c:v>
                </c:pt>
                <c:pt idx="1475">
                  <c:v>16054.986719268989</c:v>
                </c:pt>
                <c:pt idx="1476">
                  <c:v>16052.969113944999</c:v>
                </c:pt>
                <c:pt idx="1477">
                  <c:v>16050.951186101791</c:v>
                </c:pt>
                <c:pt idx="1478">
                  <c:v>16048.932935678558</c:v>
                </c:pt>
                <c:pt idx="1479">
                  <c:v>16046.914362614452</c:v>
                </c:pt>
                <c:pt idx="1480">
                  <c:v>16044.895466848589</c:v>
                </c:pt>
                <c:pt idx="1481">
                  <c:v>16042.876248320043</c:v>
                </c:pt>
                <c:pt idx="1482">
                  <c:v>16040.856706967836</c:v>
                </c:pt>
                <c:pt idx="1483">
                  <c:v>16038.836842730982</c:v>
                </c:pt>
                <c:pt idx="1484">
                  <c:v>16036.816655548399</c:v>
                </c:pt>
                <c:pt idx="1485">
                  <c:v>16034.796145359012</c:v>
                </c:pt>
                <c:pt idx="1486">
                  <c:v>16032.77531210169</c:v>
                </c:pt>
                <c:pt idx="1487">
                  <c:v>16030.754155715262</c:v>
                </c:pt>
                <c:pt idx="1488">
                  <c:v>16028.732676138501</c:v>
                </c:pt>
                <c:pt idx="1489">
                  <c:v>16026.710873310161</c:v>
                </c:pt>
                <c:pt idx="1490">
                  <c:v>16024.688747168944</c:v>
                </c:pt>
                <c:pt idx="1491">
                  <c:v>16022.666297653488</c:v>
                </c:pt>
                <c:pt idx="1492">
                  <c:v>16020.643524702451</c:v>
                </c:pt>
                <c:pt idx="1493">
                  <c:v>16018.620428254391</c:v>
                </c:pt>
                <c:pt idx="1494">
                  <c:v>16016.59700824784</c:v>
                </c:pt>
                <c:pt idx="1495">
                  <c:v>16014.573264621309</c:v>
                </c:pt>
                <c:pt idx="1496">
                  <c:v>16012.549197313239</c:v>
                </c:pt>
                <c:pt idx="1497">
                  <c:v>16010.524806262059</c:v>
                </c:pt>
                <c:pt idx="1498">
                  <c:v>16008.50009140612</c:v>
                </c:pt>
                <c:pt idx="1499">
                  <c:v>16006.475052683758</c:v>
                </c:pt>
                <c:pt idx="1500">
                  <c:v>16004.449690033271</c:v>
                </c:pt>
                <c:pt idx="1501">
                  <c:v>16002.424003392902</c:v>
                </c:pt>
                <c:pt idx="1502">
                  <c:v>16000.397992700848</c:v>
                </c:pt>
                <c:pt idx="1503">
                  <c:v>15998.371657895283</c:v>
                </c:pt>
                <c:pt idx="1504">
                  <c:v>15996.34499891431</c:v>
                </c:pt>
                <c:pt idx="1505">
                  <c:v>15994.318015696028</c:v>
                </c:pt>
                <c:pt idx="1506">
                  <c:v>15992.290708178474</c:v>
                </c:pt>
                <c:pt idx="1507">
                  <c:v>15990.263076299621</c:v>
                </c:pt>
                <c:pt idx="1508">
                  <c:v>15988.235119997447</c:v>
                </c:pt>
                <c:pt idx="1509">
                  <c:v>15986.206839209861</c:v>
                </c:pt>
                <c:pt idx="1510">
                  <c:v>15984.17823387472</c:v>
                </c:pt>
                <c:pt idx="1511">
                  <c:v>15982.149303929869</c:v>
                </c:pt>
                <c:pt idx="1512">
                  <c:v>15980.120049313082</c:v>
                </c:pt>
                <c:pt idx="1513">
                  <c:v>15978.09046996211</c:v>
                </c:pt>
                <c:pt idx="1514">
                  <c:v>15976.060565814641</c:v>
                </c:pt>
                <c:pt idx="1515">
                  <c:v>15974.03033680835</c:v>
                </c:pt>
                <c:pt idx="1516">
                  <c:v>15971.999782880859</c:v>
                </c:pt>
                <c:pt idx="1517">
                  <c:v>15969.968903969717</c:v>
                </c:pt>
                <c:pt idx="1518">
                  <c:v>15967.937700012491</c:v>
                </c:pt>
                <c:pt idx="1519">
                  <c:v>15965.906170946639</c:v>
                </c:pt>
                <c:pt idx="1520">
                  <c:v>15963.87431670964</c:v>
                </c:pt>
                <c:pt idx="1521">
                  <c:v>15961.84213723888</c:v>
                </c:pt>
                <c:pt idx="1522">
                  <c:v>15959.809632471721</c:v>
                </c:pt>
                <c:pt idx="1523">
                  <c:v>15957.776802345499</c:v>
                </c:pt>
                <c:pt idx="1524">
                  <c:v>15955.743646797482</c:v>
                </c:pt>
                <c:pt idx="1525">
                  <c:v>15953.710165764909</c:v>
                </c:pt>
                <c:pt idx="1526">
                  <c:v>15951.676359184978</c:v>
                </c:pt>
                <c:pt idx="1527">
                  <c:v>15949.642226994833</c:v>
                </c:pt>
                <c:pt idx="1528">
                  <c:v>15947.607769131591</c:v>
                </c:pt>
                <c:pt idx="1529">
                  <c:v>15945.572985532302</c:v>
                </c:pt>
                <c:pt idx="1530">
                  <c:v>15943.537876134013</c:v>
                </c:pt>
                <c:pt idx="1531">
                  <c:v>15941.502440873684</c:v>
                </c:pt>
                <c:pt idx="1532">
                  <c:v>15939.466679688254</c:v>
                </c:pt>
                <c:pt idx="1533">
                  <c:v>15937.430592514631</c:v>
                </c:pt>
                <c:pt idx="1534">
                  <c:v>15935.394179289658</c:v>
                </c:pt>
                <c:pt idx="1535">
                  <c:v>15933.357439950147</c:v>
                </c:pt>
                <c:pt idx="1536">
                  <c:v>15931.32037443286</c:v>
                </c:pt>
                <c:pt idx="1537">
                  <c:v>15929.282982674529</c:v>
                </c:pt>
                <c:pt idx="1538">
                  <c:v>15927.245264611833</c:v>
                </c:pt>
                <c:pt idx="1539">
                  <c:v>15925.20722018139</c:v>
                </c:pt>
                <c:pt idx="1540">
                  <c:v>15923.168849319822</c:v>
                </c:pt>
                <c:pt idx="1541">
                  <c:v>15921.130151963671</c:v>
                </c:pt>
                <c:pt idx="1542">
                  <c:v>15919.091128049429</c:v>
                </c:pt>
                <c:pt idx="1543">
                  <c:v>15917.051777513581</c:v>
                </c:pt>
                <c:pt idx="1544">
                  <c:v>15915.012100292543</c:v>
                </c:pt>
                <c:pt idx="1545">
                  <c:v>15912.97209632269</c:v>
                </c:pt>
                <c:pt idx="1546">
                  <c:v>15910.93176554035</c:v>
                </c:pt>
                <c:pt idx="1547">
                  <c:v>15908.891107881829</c:v>
                </c:pt>
                <c:pt idx="1548">
                  <c:v>15906.850123283377</c:v>
                </c:pt>
                <c:pt idx="1549">
                  <c:v>15904.808811681187</c:v>
                </c:pt>
                <c:pt idx="1550">
                  <c:v>15902.767173011431</c:v>
                </c:pt>
                <c:pt idx="1551">
                  <c:v>15900.725207210211</c:v>
                </c:pt>
                <c:pt idx="1552">
                  <c:v>15898.682914213618</c:v>
                </c:pt>
                <c:pt idx="1553">
                  <c:v>15896.64029395768</c:v>
                </c:pt>
                <c:pt idx="1554">
                  <c:v>15894.597346378379</c:v>
                </c:pt>
                <c:pt idx="1555">
                  <c:v>15892.554071411672</c:v>
                </c:pt>
                <c:pt idx="1556">
                  <c:v>15890.510468993441</c:v>
                </c:pt>
                <c:pt idx="1557">
                  <c:v>15888.466539059547</c:v>
                </c:pt>
                <c:pt idx="1558">
                  <c:v>15886.422281545812</c:v>
                </c:pt>
                <c:pt idx="1559">
                  <c:v>15884.377696387995</c:v>
                </c:pt>
                <c:pt idx="1560">
                  <c:v>15882.332783521842</c:v>
                </c:pt>
                <c:pt idx="1561">
                  <c:v>15880.287542883001</c:v>
                </c:pt>
                <c:pt idx="1562">
                  <c:v>15878.241974407138</c:v>
                </c:pt>
                <c:pt idx="1563">
                  <c:v>15876.19607802983</c:v>
                </c:pt>
                <c:pt idx="1564">
                  <c:v>15874.14985368664</c:v>
                </c:pt>
                <c:pt idx="1565">
                  <c:v>15872.103301313062</c:v>
                </c:pt>
                <c:pt idx="1566">
                  <c:v>15870.056420844558</c:v>
                </c:pt>
                <c:pt idx="1567">
                  <c:v>15868.009212216564</c:v>
                </c:pt>
                <c:pt idx="1568">
                  <c:v>15865.961675364428</c:v>
                </c:pt>
                <c:pt idx="1569">
                  <c:v>15863.913810223497</c:v>
                </c:pt>
                <c:pt idx="1570">
                  <c:v>15861.865616729046</c:v>
                </c:pt>
                <c:pt idx="1571">
                  <c:v>15859.81709481633</c:v>
                </c:pt>
                <c:pt idx="1572">
                  <c:v>15857.768244420529</c:v>
                </c:pt>
                <c:pt idx="1573">
                  <c:v>15855.719065476802</c:v>
                </c:pt>
                <c:pt idx="1574">
                  <c:v>15853.669557920262</c:v>
                </c:pt>
                <c:pt idx="1575">
                  <c:v>15851.619721685969</c:v>
                </c:pt>
                <c:pt idx="1576">
                  <c:v>15849.569556708942</c:v>
                </c:pt>
                <c:pt idx="1577">
                  <c:v>15847.51906292415</c:v>
                </c:pt>
                <c:pt idx="1578">
                  <c:v>15845.468240266529</c:v>
                </c:pt>
                <c:pt idx="1579">
                  <c:v>15843.41708867098</c:v>
                </c:pt>
                <c:pt idx="1580">
                  <c:v>15841.365608072318</c:v>
                </c:pt>
                <c:pt idx="1581">
                  <c:v>15839.313798405359</c:v>
                </c:pt>
                <c:pt idx="1582">
                  <c:v>15837.261659604848</c:v>
                </c:pt>
                <c:pt idx="1583">
                  <c:v>15835.209191605491</c:v>
                </c:pt>
                <c:pt idx="1584">
                  <c:v>15833.156394341961</c:v>
                </c:pt>
                <c:pt idx="1585">
                  <c:v>15831.103267748862</c:v>
                </c:pt>
                <c:pt idx="1586">
                  <c:v>15829.049811760769</c:v>
                </c:pt>
                <c:pt idx="1587">
                  <c:v>15826.996026312219</c:v>
                </c:pt>
                <c:pt idx="1588">
                  <c:v>15824.941911337703</c:v>
                </c:pt>
                <c:pt idx="1589">
                  <c:v>15822.88746677163</c:v>
                </c:pt>
                <c:pt idx="1590">
                  <c:v>15820.832692548431</c:v>
                </c:pt>
                <c:pt idx="1591">
                  <c:v>15818.777588602419</c:v>
                </c:pt>
                <c:pt idx="1592">
                  <c:v>15816.72215486793</c:v>
                </c:pt>
                <c:pt idx="1593">
                  <c:v>15814.666391279197</c:v>
                </c:pt>
                <c:pt idx="1594">
                  <c:v>15812.610297770461</c:v>
                </c:pt>
                <c:pt idx="1595">
                  <c:v>15810.55387427586</c:v>
                </c:pt>
                <c:pt idx="1596">
                  <c:v>15808.497120729538</c:v>
                </c:pt>
                <c:pt idx="1597">
                  <c:v>15806.440037065569</c:v>
                </c:pt>
                <c:pt idx="1598">
                  <c:v>15804.382623217989</c:v>
                </c:pt>
                <c:pt idx="1599">
                  <c:v>15802.324879120782</c:v>
                </c:pt>
                <c:pt idx="1600">
                  <c:v>15800.266804707881</c:v>
                </c:pt>
                <c:pt idx="1601">
                  <c:v>15798.208399913197</c:v>
                </c:pt>
                <c:pt idx="1602">
                  <c:v>15796.149664670589</c:v>
                </c:pt>
                <c:pt idx="1603">
                  <c:v>15794.090598913839</c:v>
                </c:pt>
                <c:pt idx="1604">
                  <c:v>15792.031202576734</c:v>
                </c:pt>
                <c:pt idx="1605">
                  <c:v>15789.971475592962</c:v>
                </c:pt>
                <c:pt idx="1606">
                  <c:v>15787.911417896212</c:v>
                </c:pt>
                <c:pt idx="1607">
                  <c:v>15785.851029420106</c:v>
                </c:pt>
                <c:pt idx="1608">
                  <c:v>15783.79031009822</c:v>
                </c:pt>
                <c:pt idx="1609">
                  <c:v>15781.729259864092</c:v>
                </c:pt>
                <c:pt idx="1610">
                  <c:v>15779.667878651189</c:v>
                </c:pt>
                <c:pt idx="1611">
                  <c:v>15777.606166392981</c:v>
                </c:pt>
                <c:pt idx="1612">
                  <c:v>15775.54412302285</c:v>
                </c:pt>
                <c:pt idx="1613">
                  <c:v>15773.481748474152</c:v>
                </c:pt>
                <c:pt idx="1614">
                  <c:v>15771.41904268018</c:v>
                </c:pt>
                <c:pt idx="1615">
                  <c:v>15769.356005574198</c:v>
                </c:pt>
                <c:pt idx="1616">
                  <c:v>15767.29263708942</c:v>
                </c:pt>
                <c:pt idx="1617">
                  <c:v>15765.228937159021</c:v>
                </c:pt>
                <c:pt idx="1618">
                  <c:v>15763.164905716099</c:v>
                </c:pt>
                <c:pt idx="1619">
                  <c:v>15761.10054269375</c:v>
                </c:pt>
                <c:pt idx="1620">
                  <c:v>15759.035848024992</c:v>
                </c:pt>
                <c:pt idx="1621">
                  <c:v>15756.970821642808</c:v>
                </c:pt>
                <c:pt idx="1622">
                  <c:v>15754.905463480138</c:v>
                </c:pt>
                <c:pt idx="1623">
                  <c:v>15752.839773469868</c:v>
                </c:pt>
                <c:pt idx="1624">
                  <c:v>15750.773751544852</c:v>
                </c:pt>
                <c:pt idx="1625">
                  <c:v>15748.70739763786</c:v>
                </c:pt>
                <c:pt idx="1626">
                  <c:v>15746.640711681683</c:v>
                </c:pt>
                <c:pt idx="1627">
                  <c:v>15744.573693608978</c:v>
                </c:pt>
                <c:pt idx="1628">
                  <c:v>15742.50634335245</c:v>
                </c:pt>
                <c:pt idx="1629">
                  <c:v>15740.43866084468</c:v>
                </c:pt>
                <c:pt idx="1630">
                  <c:v>15738.370646018249</c:v>
                </c:pt>
                <c:pt idx="1631">
                  <c:v>15736.302298805671</c:v>
                </c:pt>
                <c:pt idx="1632">
                  <c:v>15734.233619139424</c:v>
                </c:pt>
                <c:pt idx="1633">
                  <c:v>15732.16460695191</c:v>
                </c:pt>
                <c:pt idx="1634">
                  <c:v>15730.095262175542</c:v>
                </c:pt>
                <c:pt idx="1635">
                  <c:v>15728.025584742631</c:v>
                </c:pt>
                <c:pt idx="1636">
                  <c:v>15725.955574585467</c:v>
                </c:pt>
                <c:pt idx="1637">
                  <c:v>15723.885231636288</c:v>
                </c:pt>
                <c:pt idx="1638">
                  <c:v>15721.814555827303</c:v>
                </c:pt>
                <c:pt idx="1639">
                  <c:v>15719.743547090633</c:v>
                </c:pt>
                <c:pt idx="1640">
                  <c:v>15717.672205358393</c:v>
                </c:pt>
                <c:pt idx="1641">
                  <c:v>15715.60053056262</c:v>
                </c:pt>
                <c:pt idx="1642">
                  <c:v>15713.52852263533</c:v>
                </c:pt>
                <c:pt idx="1643">
                  <c:v>15711.456181508478</c:v>
                </c:pt>
                <c:pt idx="1644">
                  <c:v>15709.383507113991</c:v>
                </c:pt>
                <c:pt idx="1645">
                  <c:v>15707.310499383701</c:v>
                </c:pt>
                <c:pt idx="1646">
                  <c:v>15705.237158249452</c:v>
                </c:pt>
                <c:pt idx="1647">
                  <c:v>15703.163483642989</c:v>
                </c:pt>
                <c:pt idx="1648">
                  <c:v>15701.089475496059</c:v>
                </c:pt>
                <c:pt idx="1649">
                  <c:v>15699.015133740317</c:v>
                </c:pt>
                <c:pt idx="1650">
                  <c:v>15696.940458307412</c:v>
                </c:pt>
                <c:pt idx="1651">
                  <c:v>15694.865449128911</c:v>
                </c:pt>
                <c:pt idx="1652">
                  <c:v>15692.790106136341</c:v>
                </c:pt>
                <c:pt idx="1653">
                  <c:v>15690.714429261199</c:v>
                </c:pt>
                <c:pt idx="1654">
                  <c:v>15688.638418434932</c:v>
                </c:pt>
                <c:pt idx="1655">
                  <c:v>15686.562073588908</c:v>
                </c:pt>
                <c:pt idx="1656">
                  <c:v>15684.485394654486</c:v>
                </c:pt>
                <c:pt idx="1657">
                  <c:v>15682.408381562969</c:v>
                </c:pt>
                <c:pt idx="1658">
                  <c:v>15680.331034245581</c:v>
                </c:pt>
                <c:pt idx="1659">
                  <c:v>15678.25335263355</c:v>
                </c:pt>
                <c:pt idx="1660">
                  <c:v>15676.175336658009</c:v>
                </c:pt>
                <c:pt idx="1661">
                  <c:v>15674.096986250068</c:v>
                </c:pt>
                <c:pt idx="1662">
                  <c:v>15672.0183013408</c:v>
                </c:pt>
                <c:pt idx="1663">
                  <c:v>15669.939281861201</c:v>
                </c:pt>
                <c:pt idx="1664">
                  <c:v>15667.859927742229</c:v>
                </c:pt>
                <c:pt idx="1665">
                  <c:v>15665.780238914811</c:v>
                </c:pt>
                <c:pt idx="1666">
                  <c:v>15663.700215309811</c:v>
                </c:pt>
                <c:pt idx="1667">
                  <c:v>15661.619856858042</c:v>
                </c:pt>
                <c:pt idx="1668">
                  <c:v>15659.539163490281</c:v>
                </c:pt>
                <c:pt idx="1669">
                  <c:v>15657.458135137238</c:v>
                </c:pt>
                <c:pt idx="1670">
                  <c:v>15655.376771729609</c:v>
                </c:pt>
                <c:pt idx="1671">
                  <c:v>15653.295073198011</c:v>
                </c:pt>
                <c:pt idx="1672">
                  <c:v>15651.213039473008</c:v>
                </c:pt>
                <c:pt idx="1673">
                  <c:v>15649.130670485149</c:v>
                </c:pt>
                <c:pt idx="1674">
                  <c:v>15647.047966164922</c:v>
                </c:pt>
                <c:pt idx="1675">
                  <c:v>15644.964926442728</c:v>
                </c:pt>
                <c:pt idx="1676">
                  <c:v>15642.881551248989</c:v>
                </c:pt>
                <c:pt idx="1677">
                  <c:v>15640.797840514022</c:v>
                </c:pt>
                <c:pt idx="1678">
                  <c:v>15638.713794168119</c:v>
                </c:pt>
                <c:pt idx="1679">
                  <c:v>15636.629412141532</c:v>
                </c:pt>
                <c:pt idx="1680">
                  <c:v>15634.54469436444</c:v>
                </c:pt>
                <c:pt idx="1681">
                  <c:v>15632.459640766991</c:v>
                </c:pt>
                <c:pt idx="1682">
                  <c:v>15630.374251279281</c:v>
                </c:pt>
                <c:pt idx="1683">
                  <c:v>15628.288525831353</c:v>
                </c:pt>
                <c:pt idx="1684">
                  <c:v>15626.202464353211</c:v>
                </c:pt>
                <c:pt idx="1685">
                  <c:v>15624.116066774803</c:v>
                </c:pt>
                <c:pt idx="1686">
                  <c:v>15622.029333026017</c:v>
                </c:pt>
                <c:pt idx="1687">
                  <c:v>15619.942263036732</c:v>
                </c:pt>
                <c:pt idx="1688">
                  <c:v>15617.854856736732</c:v>
                </c:pt>
                <c:pt idx="1689">
                  <c:v>15615.76711405576</c:v>
                </c:pt>
                <c:pt idx="1690">
                  <c:v>15613.679034923549</c:v>
                </c:pt>
                <c:pt idx="1691">
                  <c:v>15611.590619269738</c:v>
                </c:pt>
                <c:pt idx="1692">
                  <c:v>15609.50186702395</c:v>
                </c:pt>
                <c:pt idx="1693">
                  <c:v>15607.412778115724</c:v>
                </c:pt>
                <c:pt idx="1694">
                  <c:v>15605.323352474579</c:v>
                </c:pt>
                <c:pt idx="1695">
                  <c:v>15603.233590029982</c:v>
                </c:pt>
                <c:pt idx="1696">
                  <c:v>15601.143490711343</c:v>
                </c:pt>
                <c:pt idx="1697">
                  <c:v>15599.053054448008</c:v>
                </c:pt>
                <c:pt idx="1698">
                  <c:v>15596.96228116931</c:v>
                </c:pt>
                <c:pt idx="1699">
                  <c:v>15594.871170804498</c:v>
                </c:pt>
                <c:pt idx="1700">
                  <c:v>15592.779723282811</c:v>
                </c:pt>
                <c:pt idx="1701">
                  <c:v>15590.687938533389</c:v>
                </c:pt>
                <c:pt idx="1702">
                  <c:v>15588.595816485358</c:v>
                </c:pt>
                <c:pt idx="1703">
                  <c:v>15586.50335706779</c:v>
                </c:pt>
                <c:pt idx="1704">
                  <c:v>15584.41056020969</c:v>
                </c:pt>
                <c:pt idx="1705">
                  <c:v>15582.31742584004</c:v>
                </c:pt>
                <c:pt idx="1706">
                  <c:v>15580.223953887749</c:v>
                </c:pt>
                <c:pt idx="1707">
                  <c:v>15578.1301442817</c:v>
                </c:pt>
                <c:pt idx="1708">
                  <c:v>15576.035996950688</c:v>
                </c:pt>
                <c:pt idx="1709">
                  <c:v>15573.94151182351</c:v>
                </c:pt>
                <c:pt idx="1710">
                  <c:v>15571.846688828869</c:v>
                </c:pt>
                <c:pt idx="1711">
                  <c:v>15569.751527895442</c:v>
                </c:pt>
                <c:pt idx="1712">
                  <c:v>15567.65602895184</c:v>
                </c:pt>
                <c:pt idx="1713">
                  <c:v>15565.560191926648</c:v>
                </c:pt>
                <c:pt idx="1714">
                  <c:v>15563.464016748378</c:v>
                </c:pt>
                <c:pt idx="1715">
                  <c:v>15561.367503345518</c:v>
                </c:pt>
                <c:pt idx="1716">
                  <c:v>15559.27065164647</c:v>
                </c:pt>
                <c:pt idx="1717">
                  <c:v>15557.173461579612</c:v>
                </c:pt>
                <c:pt idx="1718">
                  <c:v>15555.075933073256</c:v>
                </c:pt>
                <c:pt idx="1719">
                  <c:v>15552.97806605569</c:v>
                </c:pt>
                <c:pt idx="1720">
                  <c:v>15550.879860455128</c:v>
                </c:pt>
                <c:pt idx="1721">
                  <c:v>15548.781316199751</c:v>
                </c:pt>
                <c:pt idx="1722">
                  <c:v>15546.682433217669</c:v>
                </c:pt>
                <c:pt idx="1723">
                  <c:v>15544.583211436951</c:v>
                </c:pt>
                <c:pt idx="1724">
                  <c:v>15542.48365078562</c:v>
                </c:pt>
                <c:pt idx="1725">
                  <c:v>15540.383751191664</c:v>
                </c:pt>
                <c:pt idx="1726">
                  <c:v>15538.283512582972</c:v>
                </c:pt>
                <c:pt idx="1727">
                  <c:v>15536.182934887429</c:v>
                </c:pt>
                <c:pt idx="1728">
                  <c:v>15534.082018032872</c:v>
                </c:pt>
                <c:pt idx="1729">
                  <c:v>15531.980761947038</c:v>
                </c:pt>
                <c:pt idx="1730">
                  <c:v>15529.879166557677</c:v>
                </c:pt>
                <c:pt idx="1731">
                  <c:v>15527.777231792439</c:v>
                </c:pt>
                <c:pt idx="1732">
                  <c:v>15525.674957578942</c:v>
                </c:pt>
                <c:pt idx="1733">
                  <c:v>15523.572343844749</c:v>
                </c:pt>
                <c:pt idx="1734">
                  <c:v>15521.469390517401</c:v>
                </c:pt>
                <c:pt idx="1735">
                  <c:v>15519.366097524327</c:v>
                </c:pt>
                <c:pt idx="1736">
                  <c:v>15517.262464792972</c:v>
                </c:pt>
                <c:pt idx="1737">
                  <c:v>15515.15849225069</c:v>
                </c:pt>
                <c:pt idx="1738">
                  <c:v>15513.054179824789</c:v>
                </c:pt>
                <c:pt idx="1739">
                  <c:v>15510.94952744253</c:v>
                </c:pt>
                <c:pt idx="1740">
                  <c:v>15508.844535031139</c:v>
                </c:pt>
                <c:pt idx="1741">
                  <c:v>15506.739202517774</c:v>
                </c:pt>
                <c:pt idx="1742">
                  <c:v>15504.633529829533</c:v>
                </c:pt>
                <c:pt idx="1743">
                  <c:v>15502.52751689347</c:v>
                </c:pt>
                <c:pt idx="1744">
                  <c:v>15500.42116363662</c:v>
                </c:pt>
                <c:pt idx="1745">
                  <c:v>15498.31446998592</c:v>
                </c:pt>
                <c:pt idx="1746">
                  <c:v>15496.207435868269</c:v>
                </c:pt>
                <c:pt idx="1747">
                  <c:v>15494.100061210542</c:v>
                </c:pt>
                <c:pt idx="1748">
                  <c:v>15491.99234593953</c:v>
                </c:pt>
                <c:pt idx="1749">
                  <c:v>15489.884289981977</c:v>
                </c:pt>
                <c:pt idx="1750">
                  <c:v>15487.775893264596</c:v>
                </c:pt>
                <c:pt idx="1751">
                  <c:v>15485.667155714051</c:v>
                </c:pt>
                <c:pt idx="1752">
                  <c:v>15483.558077256899</c:v>
                </c:pt>
                <c:pt idx="1753">
                  <c:v>15481.448657819721</c:v>
                </c:pt>
                <c:pt idx="1754">
                  <c:v>15479.338897328989</c:v>
                </c:pt>
                <c:pt idx="1755">
                  <c:v>15477.228795711171</c:v>
                </c:pt>
                <c:pt idx="1756">
                  <c:v>15475.118352892641</c:v>
                </c:pt>
                <c:pt idx="1757">
                  <c:v>15473.007568799732</c:v>
                </c:pt>
                <c:pt idx="1758">
                  <c:v>15470.89644335875</c:v>
                </c:pt>
                <c:pt idx="1759">
                  <c:v>15468.78497649593</c:v>
                </c:pt>
                <c:pt idx="1760">
                  <c:v>15466.673168137451</c:v>
                </c:pt>
                <c:pt idx="1761">
                  <c:v>15464.56101820945</c:v>
                </c:pt>
                <c:pt idx="1762">
                  <c:v>15462.448526638</c:v>
                </c:pt>
                <c:pt idx="1763">
                  <c:v>15460.335693349138</c:v>
                </c:pt>
                <c:pt idx="1764">
                  <c:v>15458.222518268853</c:v>
                </c:pt>
                <c:pt idx="1765">
                  <c:v>15456.10900132305</c:v>
                </c:pt>
                <c:pt idx="1766">
                  <c:v>15453.995142437609</c:v>
                </c:pt>
                <c:pt idx="1767">
                  <c:v>15451.88094153836</c:v>
                </c:pt>
                <c:pt idx="1768">
                  <c:v>15449.76639855107</c:v>
                </c:pt>
                <c:pt idx="1769">
                  <c:v>15447.651513401448</c:v>
                </c:pt>
                <c:pt idx="1770">
                  <c:v>15445.536286015173</c:v>
                </c:pt>
                <c:pt idx="1771">
                  <c:v>15443.420716317853</c:v>
                </c:pt>
                <c:pt idx="1772">
                  <c:v>15441.30480423504</c:v>
                </c:pt>
                <c:pt idx="1773">
                  <c:v>15439.18854969225</c:v>
                </c:pt>
                <c:pt idx="1774">
                  <c:v>15437.07195261495</c:v>
                </c:pt>
                <c:pt idx="1775">
                  <c:v>15434.955012928529</c:v>
                </c:pt>
                <c:pt idx="1776">
                  <c:v>15432.837730558351</c:v>
                </c:pt>
                <c:pt idx="1777">
                  <c:v>15430.7201054297</c:v>
                </c:pt>
                <c:pt idx="1778">
                  <c:v>15428.602137467828</c:v>
                </c:pt>
                <c:pt idx="1779">
                  <c:v>15426.483826597951</c:v>
                </c:pt>
                <c:pt idx="1780">
                  <c:v>15424.365172745178</c:v>
                </c:pt>
                <c:pt idx="1781">
                  <c:v>15422.246175834622</c:v>
                </c:pt>
                <c:pt idx="1782">
                  <c:v>15420.126835791309</c:v>
                </c:pt>
                <c:pt idx="1783">
                  <c:v>15418.00715254022</c:v>
                </c:pt>
                <c:pt idx="1784">
                  <c:v>15415.887126006301</c:v>
                </c:pt>
                <c:pt idx="1785">
                  <c:v>15413.766756114412</c:v>
                </c:pt>
                <c:pt idx="1786">
                  <c:v>15411.646042789382</c:v>
                </c:pt>
                <c:pt idx="1787">
                  <c:v>15409.52498595599</c:v>
                </c:pt>
                <c:pt idx="1788">
                  <c:v>15407.403585538959</c:v>
                </c:pt>
                <c:pt idx="1789">
                  <c:v>15405.281841462951</c:v>
                </c:pt>
                <c:pt idx="1790">
                  <c:v>15403.159753652582</c:v>
                </c:pt>
                <c:pt idx="1791">
                  <c:v>15401.037322032413</c:v>
                </c:pt>
                <c:pt idx="1792">
                  <c:v>15398.914546526932</c:v>
                </c:pt>
                <c:pt idx="1793">
                  <c:v>15396.791427060622</c:v>
                </c:pt>
                <c:pt idx="1794">
                  <c:v>15394.667963557868</c:v>
                </c:pt>
                <c:pt idx="1795">
                  <c:v>15392.544155943029</c:v>
                </c:pt>
                <c:pt idx="1796">
                  <c:v>15390.420004140389</c:v>
                </c:pt>
                <c:pt idx="1797">
                  <c:v>15388.295508074199</c:v>
                </c:pt>
                <c:pt idx="1798">
                  <c:v>15386.170667668641</c:v>
                </c:pt>
                <c:pt idx="1799">
                  <c:v>15384.045482847852</c:v>
                </c:pt>
                <c:pt idx="1800">
                  <c:v>15381.919953535909</c:v>
                </c:pt>
                <c:pt idx="1801">
                  <c:v>15379.794079656842</c:v>
                </c:pt>
                <c:pt idx="1802">
                  <c:v>15377.667861134632</c:v>
                </c:pt>
                <c:pt idx="1803">
                  <c:v>15375.541297893193</c:v>
                </c:pt>
                <c:pt idx="1804">
                  <c:v>15373.414389856402</c:v>
                </c:pt>
                <c:pt idx="1805">
                  <c:v>15371.287136948049</c:v>
                </c:pt>
                <c:pt idx="1806">
                  <c:v>15369.159539091917</c:v>
                </c:pt>
                <c:pt idx="1807">
                  <c:v>15367.031596211711</c:v>
                </c:pt>
                <c:pt idx="1808">
                  <c:v>15364.903308231073</c:v>
                </c:pt>
                <c:pt idx="1809">
                  <c:v>15362.77467507361</c:v>
                </c:pt>
                <c:pt idx="1810">
                  <c:v>15360.645696662858</c:v>
                </c:pt>
                <c:pt idx="1811">
                  <c:v>15358.51637292231</c:v>
                </c:pt>
                <c:pt idx="1812">
                  <c:v>15356.386703775408</c:v>
                </c:pt>
                <c:pt idx="1813">
                  <c:v>15354.256689145541</c:v>
                </c:pt>
                <c:pt idx="1814">
                  <c:v>15352.126328956019</c:v>
                </c:pt>
                <c:pt idx="1815">
                  <c:v>15349.995623130128</c:v>
                </c:pt>
                <c:pt idx="1816">
                  <c:v>15347.86457159109</c:v>
                </c:pt>
                <c:pt idx="1817">
                  <c:v>15345.73317426207</c:v>
                </c:pt>
                <c:pt idx="1818">
                  <c:v>15343.601431066179</c:v>
                </c:pt>
                <c:pt idx="1819">
                  <c:v>15341.46934192648</c:v>
                </c:pt>
                <c:pt idx="1820">
                  <c:v>15339.336906765968</c:v>
                </c:pt>
                <c:pt idx="1821">
                  <c:v>15337.2041255076</c:v>
                </c:pt>
                <c:pt idx="1822">
                  <c:v>15335.070998074258</c:v>
                </c:pt>
                <c:pt idx="1823">
                  <c:v>15332.937524388801</c:v>
                </c:pt>
                <c:pt idx="1824">
                  <c:v>15330.80370437401</c:v>
                </c:pt>
                <c:pt idx="1825">
                  <c:v>15328.66953795261</c:v>
                </c:pt>
                <c:pt idx="1826">
                  <c:v>15326.535025047278</c:v>
                </c:pt>
                <c:pt idx="1827">
                  <c:v>15324.400165580641</c:v>
                </c:pt>
                <c:pt idx="1828">
                  <c:v>15322.264959475269</c:v>
                </c:pt>
                <c:pt idx="1829">
                  <c:v>15320.129406653659</c:v>
                </c:pt>
                <c:pt idx="1830">
                  <c:v>15317.993507038302</c:v>
                </c:pt>
                <c:pt idx="1831">
                  <c:v>15315.857260551569</c:v>
                </c:pt>
                <c:pt idx="1832">
                  <c:v>15313.720667115824</c:v>
                </c:pt>
                <c:pt idx="1833">
                  <c:v>15311.58372665336</c:v>
                </c:pt>
                <c:pt idx="1834">
                  <c:v>15309.446439086409</c:v>
                </c:pt>
                <c:pt idx="1835">
                  <c:v>15307.308804337168</c:v>
                </c:pt>
                <c:pt idx="1836">
                  <c:v>15305.170822327749</c:v>
                </c:pt>
                <c:pt idx="1837">
                  <c:v>15303.032492980239</c:v>
                </c:pt>
                <c:pt idx="1838">
                  <c:v>15300.893816216661</c:v>
                </c:pt>
                <c:pt idx="1839">
                  <c:v>15298.754791958972</c:v>
                </c:pt>
                <c:pt idx="1840">
                  <c:v>15296.61542012907</c:v>
                </c:pt>
                <c:pt idx="1841">
                  <c:v>15294.475700648818</c:v>
                </c:pt>
                <c:pt idx="1842">
                  <c:v>15292.335633440016</c:v>
                </c:pt>
                <c:pt idx="1843">
                  <c:v>15290.195218424409</c:v>
                </c:pt>
                <c:pt idx="1844">
                  <c:v>15288.054455523679</c:v>
                </c:pt>
                <c:pt idx="1845">
                  <c:v>15285.913344659462</c:v>
                </c:pt>
                <c:pt idx="1846">
                  <c:v>15283.771885753329</c:v>
                </c:pt>
                <c:pt idx="1847">
                  <c:v>15281.630078726801</c:v>
                </c:pt>
                <c:pt idx="1848">
                  <c:v>15279.487923501347</c:v>
                </c:pt>
                <c:pt idx="1849">
                  <c:v>15277.345419998381</c:v>
                </c:pt>
                <c:pt idx="1850">
                  <c:v>15275.202568139266</c:v>
                </c:pt>
                <c:pt idx="1851">
                  <c:v>15273.05936784527</c:v>
                </c:pt>
                <c:pt idx="1852">
                  <c:v>15270.915819037647</c:v>
                </c:pt>
                <c:pt idx="1853">
                  <c:v>15268.771921637608</c:v>
                </c:pt>
                <c:pt idx="1854">
                  <c:v>15266.627675566269</c:v>
                </c:pt>
                <c:pt idx="1855">
                  <c:v>15264.4830807447</c:v>
                </c:pt>
                <c:pt idx="1856">
                  <c:v>15262.338137093921</c:v>
                </c:pt>
                <c:pt idx="1857">
                  <c:v>15260.192844534911</c:v>
                </c:pt>
                <c:pt idx="1858">
                  <c:v>15258.04720298856</c:v>
                </c:pt>
                <c:pt idx="1859">
                  <c:v>15255.901212375722</c:v>
                </c:pt>
                <c:pt idx="1860">
                  <c:v>15253.754872617203</c:v>
                </c:pt>
                <c:pt idx="1861">
                  <c:v>15251.608183633738</c:v>
                </c:pt>
                <c:pt idx="1862">
                  <c:v>15249.461145346009</c:v>
                </c:pt>
                <c:pt idx="1863">
                  <c:v>15247.31375767465</c:v>
                </c:pt>
                <c:pt idx="1864">
                  <c:v>15245.166020540219</c:v>
                </c:pt>
                <c:pt idx="1865">
                  <c:v>15243.017933863239</c:v>
                </c:pt>
                <c:pt idx="1866">
                  <c:v>15240.869497564168</c:v>
                </c:pt>
                <c:pt idx="1867">
                  <c:v>15238.72071156341</c:v>
                </c:pt>
                <c:pt idx="1868">
                  <c:v>15236.571575781309</c:v>
                </c:pt>
                <c:pt idx="1869">
                  <c:v>15234.422090138141</c:v>
                </c:pt>
                <c:pt idx="1870">
                  <c:v>15232.272254554171</c:v>
                </c:pt>
                <c:pt idx="1871">
                  <c:v>15230.122068949542</c:v>
                </c:pt>
                <c:pt idx="1872">
                  <c:v>15227.971533244376</c:v>
                </c:pt>
                <c:pt idx="1873">
                  <c:v>15225.820647358772</c:v>
                </c:pt>
                <c:pt idx="1874">
                  <c:v>15223.669411212704</c:v>
                </c:pt>
                <c:pt idx="1875">
                  <c:v>15221.517824726108</c:v>
                </c:pt>
                <c:pt idx="1876">
                  <c:v>15219.365887818911</c:v>
                </c:pt>
                <c:pt idx="1877">
                  <c:v>15217.213600410942</c:v>
                </c:pt>
                <c:pt idx="1878">
                  <c:v>15215.06096242196</c:v>
                </c:pt>
                <c:pt idx="1879">
                  <c:v>15212.907973771698</c:v>
                </c:pt>
                <c:pt idx="1880">
                  <c:v>15210.754634379829</c:v>
                </c:pt>
                <c:pt idx="1881">
                  <c:v>15208.60094416595</c:v>
                </c:pt>
                <c:pt idx="1882">
                  <c:v>15206.446903049618</c:v>
                </c:pt>
                <c:pt idx="1883">
                  <c:v>15204.29251095033</c:v>
                </c:pt>
                <c:pt idx="1884">
                  <c:v>15202.13776778751</c:v>
                </c:pt>
                <c:pt idx="1885">
                  <c:v>15199.982673480547</c:v>
                </c:pt>
                <c:pt idx="1886">
                  <c:v>15197.827227948757</c:v>
                </c:pt>
                <c:pt idx="1887">
                  <c:v>15195.671431111421</c:v>
                </c:pt>
                <c:pt idx="1888">
                  <c:v>15193.515282887731</c:v>
                </c:pt>
                <c:pt idx="1889">
                  <c:v>15191.35878319684</c:v>
                </c:pt>
                <c:pt idx="1890">
                  <c:v>15189.201931957838</c:v>
                </c:pt>
                <c:pt idx="1891">
                  <c:v>15187.04472908977</c:v>
                </c:pt>
                <c:pt idx="1892">
                  <c:v>15184.887174511598</c:v>
                </c:pt>
                <c:pt idx="1893">
                  <c:v>15182.729268142273</c:v>
                </c:pt>
                <c:pt idx="1894">
                  <c:v>15180.571009900617</c:v>
                </c:pt>
                <c:pt idx="1895">
                  <c:v>15178.412399705458</c:v>
                </c:pt>
                <c:pt idx="1896">
                  <c:v>15176.253437475552</c:v>
                </c:pt>
                <c:pt idx="1897">
                  <c:v>15174.094123129569</c:v>
                </c:pt>
                <c:pt idx="1898">
                  <c:v>15171.934456586152</c:v>
                </c:pt>
                <c:pt idx="1899">
                  <c:v>15169.77443776387</c:v>
                </c:pt>
                <c:pt idx="1900">
                  <c:v>15167.614066581253</c:v>
                </c:pt>
                <c:pt idx="1901">
                  <c:v>15165.453342956731</c:v>
                </c:pt>
                <c:pt idx="1902">
                  <c:v>15163.292266808732</c:v>
                </c:pt>
                <c:pt idx="1903">
                  <c:v>15161.130838055582</c:v>
                </c:pt>
                <c:pt idx="1904">
                  <c:v>15158.96905661557</c:v>
                </c:pt>
                <c:pt idx="1905">
                  <c:v>15156.806922406919</c:v>
                </c:pt>
                <c:pt idx="1906">
                  <c:v>15154.644435347802</c:v>
                </c:pt>
                <c:pt idx="1907">
                  <c:v>15152.48159535633</c:v>
                </c:pt>
                <c:pt idx="1908">
                  <c:v>15150.318402350551</c:v>
                </c:pt>
                <c:pt idx="1909">
                  <c:v>15148.15485624845</c:v>
                </c:pt>
                <c:pt idx="1910">
                  <c:v>15145.990956967978</c:v>
                </c:pt>
                <c:pt idx="1911">
                  <c:v>15143.826704426998</c:v>
                </c:pt>
                <c:pt idx="1912">
                  <c:v>15141.66209854334</c:v>
                </c:pt>
                <c:pt idx="1913">
                  <c:v>15139.497139234749</c:v>
                </c:pt>
                <c:pt idx="1914">
                  <c:v>15137.33182641894</c:v>
                </c:pt>
                <c:pt idx="1915">
                  <c:v>15135.166160013538</c:v>
                </c:pt>
                <c:pt idx="1916">
                  <c:v>15133.000139936148</c:v>
                </c:pt>
                <c:pt idx="1917">
                  <c:v>15130.833766104291</c:v>
                </c:pt>
                <c:pt idx="1918">
                  <c:v>15128.66703843542</c:v>
                </c:pt>
                <c:pt idx="1919">
                  <c:v>15126.49995684695</c:v>
                </c:pt>
                <c:pt idx="1920">
                  <c:v>15124.33252125623</c:v>
                </c:pt>
                <c:pt idx="1921">
                  <c:v>15122.164731580549</c:v>
                </c:pt>
                <c:pt idx="1922">
                  <c:v>15119.99658773714</c:v>
                </c:pt>
                <c:pt idx="1923">
                  <c:v>15117.828089643166</c:v>
                </c:pt>
                <c:pt idx="1924">
                  <c:v>15115.659237215759</c:v>
                </c:pt>
                <c:pt idx="1925">
                  <c:v>15113.490030371962</c:v>
                </c:pt>
                <c:pt idx="1926">
                  <c:v>15111.32046902876</c:v>
                </c:pt>
                <c:pt idx="1927">
                  <c:v>15109.150553103111</c:v>
                </c:pt>
                <c:pt idx="1928">
                  <c:v>15106.980282511871</c:v>
                </c:pt>
                <c:pt idx="1929">
                  <c:v>15104.809657171872</c:v>
                </c:pt>
                <c:pt idx="1930">
                  <c:v>15102.63867699987</c:v>
                </c:pt>
                <c:pt idx="1931">
                  <c:v>15100.46734191255</c:v>
                </c:pt>
                <c:pt idx="1932">
                  <c:v>15098.295651826571</c:v>
                </c:pt>
                <c:pt idx="1933">
                  <c:v>15096.123606658502</c:v>
                </c:pt>
                <c:pt idx="1934">
                  <c:v>15093.951206324869</c:v>
                </c:pt>
                <c:pt idx="1935">
                  <c:v>15091.778450742131</c:v>
                </c:pt>
                <c:pt idx="1936">
                  <c:v>15089.605339826678</c:v>
                </c:pt>
                <c:pt idx="1937">
                  <c:v>15087.431873494868</c:v>
                </c:pt>
                <c:pt idx="1938">
                  <c:v>15085.258051662982</c:v>
                </c:pt>
                <c:pt idx="1939">
                  <c:v>15083.083874247241</c:v>
                </c:pt>
                <c:pt idx="1940">
                  <c:v>15080.9093411638</c:v>
                </c:pt>
                <c:pt idx="1941">
                  <c:v>15078.734452328763</c:v>
                </c:pt>
                <c:pt idx="1942">
                  <c:v>15076.559207658191</c:v>
                </c:pt>
                <c:pt idx="1943">
                  <c:v>15074.383607068041</c:v>
                </c:pt>
                <c:pt idx="1944">
                  <c:v>15072.20765047426</c:v>
                </c:pt>
                <c:pt idx="1945">
                  <c:v>15070.031337792701</c:v>
                </c:pt>
                <c:pt idx="1946">
                  <c:v>15067.85466893917</c:v>
                </c:pt>
                <c:pt idx="1947">
                  <c:v>15065.6776438294</c:v>
                </c:pt>
                <c:pt idx="1948">
                  <c:v>15063.500262379092</c:v>
                </c:pt>
                <c:pt idx="1949">
                  <c:v>15061.322524503848</c:v>
                </c:pt>
                <c:pt idx="1950">
                  <c:v>15059.144430119266</c:v>
                </c:pt>
                <c:pt idx="1951">
                  <c:v>15056.965979140796</c:v>
                </c:pt>
                <c:pt idx="1952">
                  <c:v>15054.787171483928</c:v>
                </c:pt>
                <c:pt idx="1953">
                  <c:v>15052.608007064029</c:v>
                </c:pt>
                <c:pt idx="1954">
                  <c:v>15050.428485796419</c:v>
                </c:pt>
                <c:pt idx="1955">
                  <c:v>15048.248607596352</c:v>
                </c:pt>
                <c:pt idx="1956">
                  <c:v>15046.06837237903</c:v>
                </c:pt>
                <c:pt idx="1957">
                  <c:v>15043.887780059609</c:v>
                </c:pt>
                <c:pt idx="1958">
                  <c:v>15041.706830553148</c:v>
                </c:pt>
                <c:pt idx="1959">
                  <c:v>15039.525523774681</c:v>
                </c:pt>
                <c:pt idx="1960">
                  <c:v>15037.343859639162</c:v>
                </c:pt>
                <c:pt idx="1961">
                  <c:v>15035.16183806148</c:v>
                </c:pt>
                <c:pt idx="1962">
                  <c:v>15032.979458956484</c:v>
                </c:pt>
                <c:pt idx="1963">
                  <c:v>15030.796722238942</c:v>
                </c:pt>
                <c:pt idx="1964">
                  <c:v>15028.61362782357</c:v>
                </c:pt>
                <c:pt idx="1965">
                  <c:v>15026.430175625028</c:v>
                </c:pt>
                <c:pt idx="1966">
                  <c:v>15024.246365557899</c:v>
                </c:pt>
                <c:pt idx="1967">
                  <c:v>15022.06219753673</c:v>
                </c:pt>
                <c:pt idx="1968">
                  <c:v>15019.877671475981</c:v>
                </c:pt>
                <c:pt idx="1969">
                  <c:v>15017.692787290061</c:v>
                </c:pt>
                <c:pt idx="1970">
                  <c:v>15015.50754489332</c:v>
                </c:pt>
                <c:pt idx="1971">
                  <c:v>15013.321944200048</c:v>
                </c:pt>
                <c:pt idx="1972">
                  <c:v>15011.135985124471</c:v>
                </c:pt>
                <c:pt idx="1973">
                  <c:v>15008.94966758075</c:v>
                </c:pt>
                <c:pt idx="1974">
                  <c:v>15006.762991482998</c:v>
                </c:pt>
                <c:pt idx="1975">
                  <c:v>15004.575956745248</c:v>
                </c:pt>
                <c:pt idx="1976">
                  <c:v>15002.388563281478</c:v>
                </c:pt>
                <c:pt idx="1977">
                  <c:v>15000.200811005619</c:v>
                </c:pt>
                <c:pt idx="1978">
                  <c:v>14998.012699831523</c:v>
                </c:pt>
                <c:pt idx="1979">
                  <c:v>14995.82422967298</c:v>
                </c:pt>
                <c:pt idx="1980">
                  <c:v>14993.635400443731</c:v>
                </c:pt>
                <c:pt idx="1981">
                  <c:v>14991.44621205745</c:v>
                </c:pt>
                <c:pt idx="1982">
                  <c:v>14989.256664427747</c:v>
                </c:pt>
                <c:pt idx="1983">
                  <c:v>14987.066757468168</c:v>
                </c:pt>
                <c:pt idx="1984">
                  <c:v>14984.8764910922</c:v>
                </c:pt>
                <c:pt idx="1985">
                  <c:v>14982.685865213271</c:v>
                </c:pt>
                <c:pt idx="1986">
                  <c:v>14980.494879744751</c:v>
                </c:pt>
                <c:pt idx="1987">
                  <c:v>14978.30353459992</c:v>
                </c:pt>
                <c:pt idx="1988">
                  <c:v>14976.111829692038</c:v>
                </c:pt>
                <c:pt idx="1989">
                  <c:v>14973.91976493428</c:v>
                </c:pt>
                <c:pt idx="1990">
                  <c:v>14971.727340239762</c:v>
                </c:pt>
                <c:pt idx="1991">
                  <c:v>14969.534555521524</c:v>
                </c:pt>
                <c:pt idx="1992">
                  <c:v>14967.341410692559</c:v>
                </c:pt>
                <c:pt idx="1993">
                  <c:v>14965.147905665808</c:v>
                </c:pt>
                <c:pt idx="1994">
                  <c:v>14962.954040354141</c:v>
                </c:pt>
                <c:pt idx="1995">
                  <c:v>14960.759814670339</c:v>
                </c:pt>
                <c:pt idx="1996">
                  <c:v>14958.565228527161</c:v>
                </c:pt>
                <c:pt idx="1997">
                  <c:v>14956.370281837289</c:v>
                </c:pt>
                <c:pt idx="1998">
                  <c:v>14954.17497451332</c:v>
                </c:pt>
                <c:pt idx="1999">
                  <c:v>14951.979306467829</c:v>
                </c:pt>
                <c:pt idx="2000">
                  <c:v>14949.783277613291</c:v>
                </c:pt>
                <c:pt idx="2001">
                  <c:v>14947.58688786214</c:v>
                </c:pt>
                <c:pt idx="2002">
                  <c:v>14945.390137126749</c:v>
                </c:pt>
                <c:pt idx="2003">
                  <c:v>14943.193025319422</c:v>
                </c:pt>
                <c:pt idx="2004">
                  <c:v>14940.995552352382</c:v>
                </c:pt>
                <c:pt idx="2005">
                  <c:v>14938.797718137821</c:v>
                </c:pt>
                <c:pt idx="2006">
                  <c:v>14936.599522587851</c:v>
                </c:pt>
                <c:pt idx="2007">
                  <c:v>14934.400965614508</c:v>
                </c:pt>
                <c:pt idx="2008">
                  <c:v>14932.202047129813</c:v>
                </c:pt>
                <c:pt idx="2009">
                  <c:v>14930.002767045671</c:v>
                </c:pt>
                <c:pt idx="2010">
                  <c:v>14927.803125273927</c:v>
                </c:pt>
                <c:pt idx="2011">
                  <c:v>14925.603121726423</c:v>
                </c:pt>
                <c:pt idx="2012">
                  <c:v>14923.402756314861</c:v>
                </c:pt>
                <c:pt idx="2013">
                  <c:v>14921.202028950931</c:v>
                </c:pt>
                <c:pt idx="2014">
                  <c:v>14919.000939546228</c:v>
                </c:pt>
                <c:pt idx="2015">
                  <c:v>14916.799488012313</c:v>
                </c:pt>
                <c:pt idx="2016">
                  <c:v>14914.597674260649</c:v>
                </c:pt>
                <c:pt idx="2017">
                  <c:v>14912.395498202683</c:v>
                </c:pt>
                <c:pt idx="2018">
                  <c:v>14910.19295974974</c:v>
                </c:pt>
                <c:pt idx="2019">
                  <c:v>14907.990058813142</c:v>
                </c:pt>
                <c:pt idx="2020">
                  <c:v>14905.78679530409</c:v>
                </c:pt>
                <c:pt idx="2021">
                  <c:v>14903.58316913377</c:v>
                </c:pt>
                <c:pt idx="2022">
                  <c:v>14901.379180213267</c:v>
                </c:pt>
                <c:pt idx="2023">
                  <c:v>14899.174828453642</c:v>
                </c:pt>
                <c:pt idx="2024">
                  <c:v>14896.970113765836</c:v>
                </c:pt>
                <c:pt idx="2025">
                  <c:v>14894.765036060779</c:v>
                </c:pt>
                <c:pt idx="2026">
                  <c:v>14892.559595249319</c:v>
                </c:pt>
                <c:pt idx="2027">
                  <c:v>14890.353791242231</c:v>
                </c:pt>
                <c:pt idx="2028">
                  <c:v>14888.147623950228</c:v>
                </c:pt>
                <c:pt idx="2029">
                  <c:v>14885.941093283978</c:v>
                </c:pt>
                <c:pt idx="2030">
                  <c:v>14883.734199154062</c:v>
                </c:pt>
                <c:pt idx="2031">
                  <c:v>14881.526941471</c:v>
                </c:pt>
                <c:pt idx="2032">
                  <c:v>14879.31932014526</c:v>
                </c:pt>
                <c:pt idx="2033">
                  <c:v>14877.111335087238</c:v>
                </c:pt>
                <c:pt idx="2034">
                  <c:v>14874.902986207278</c:v>
                </c:pt>
                <c:pt idx="2035">
                  <c:v>14872.694273415631</c:v>
                </c:pt>
                <c:pt idx="2036">
                  <c:v>14870.485196622509</c:v>
                </c:pt>
                <c:pt idx="2037">
                  <c:v>14868.275755738039</c:v>
                </c:pt>
                <c:pt idx="2038">
                  <c:v>14866.065950672319</c:v>
                </c:pt>
                <c:pt idx="2039">
                  <c:v>14863.855781335349</c:v>
                </c:pt>
                <c:pt idx="2040">
                  <c:v>14861.64524763707</c:v>
                </c:pt>
                <c:pt idx="2041">
                  <c:v>14859.434349487368</c:v>
                </c:pt>
                <c:pt idx="2042">
                  <c:v>14857.223086796064</c:v>
                </c:pt>
                <c:pt idx="2043">
                  <c:v>14855.011459472902</c:v>
                </c:pt>
                <c:pt idx="2044">
                  <c:v>14852.799467427572</c:v>
                </c:pt>
                <c:pt idx="2045">
                  <c:v>14850.587110569688</c:v>
                </c:pt>
                <c:pt idx="2046">
                  <c:v>14848.374388808819</c:v>
                </c:pt>
                <c:pt idx="2047">
                  <c:v>14846.16130205445</c:v>
                </c:pt>
                <c:pt idx="2048">
                  <c:v>14843.947850216022</c:v>
                </c:pt>
                <c:pt idx="2049">
                  <c:v>14841.734033202882</c:v>
                </c:pt>
                <c:pt idx="2050">
                  <c:v>14839.519850924329</c:v>
                </c:pt>
                <c:pt idx="2051">
                  <c:v>14837.305303289597</c:v>
                </c:pt>
                <c:pt idx="2052">
                  <c:v>14835.090390207861</c:v>
                </c:pt>
                <c:pt idx="2053">
                  <c:v>14832.875111588206</c:v>
                </c:pt>
                <c:pt idx="2054">
                  <c:v>14830.659467339692</c:v>
                </c:pt>
                <c:pt idx="2055">
                  <c:v>14828.443457371266</c:v>
                </c:pt>
                <c:pt idx="2056">
                  <c:v>14826.227081591831</c:v>
                </c:pt>
                <c:pt idx="2057">
                  <c:v>14824.010339910248</c:v>
                </c:pt>
                <c:pt idx="2058">
                  <c:v>14821.793232235292</c:v>
                </c:pt>
                <c:pt idx="2059">
                  <c:v>14819.57575847565</c:v>
                </c:pt>
                <c:pt idx="2060">
                  <c:v>14817.357918539978</c:v>
                </c:pt>
                <c:pt idx="2061">
                  <c:v>14815.139712336853</c:v>
                </c:pt>
                <c:pt idx="2062">
                  <c:v>14812.921139774788</c:v>
                </c:pt>
                <c:pt idx="2063">
                  <c:v>14810.702200762233</c:v>
                </c:pt>
                <c:pt idx="2064">
                  <c:v>14808.482895207548</c:v>
                </c:pt>
                <c:pt idx="2065">
                  <c:v>14806.26322301907</c:v>
                </c:pt>
                <c:pt idx="2066">
                  <c:v>14804.043184105039</c:v>
                </c:pt>
                <c:pt idx="2067">
                  <c:v>14801.822778373642</c:v>
                </c:pt>
                <c:pt idx="2068">
                  <c:v>14799.602005732992</c:v>
                </c:pt>
                <c:pt idx="2069">
                  <c:v>14797.380866091131</c:v>
                </c:pt>
                <c:pt idx="2070">
                  <c:v>14795.159359356059</c:v>
                </c:pt>
                <c:pt idx="2071">
                  <c:v>14792.937485435679</c:v>
                </c:pt>
                <c:pt idx="2072">
                  <c:v>14790.715244237859</c:v>
                </c:pt>
                <c:pt idx="2073">
                  <c:v>14788.492635670369</c:v>
                </c:pt>
                <c:pt idx="2074">
                  <c:v>14786.269659640941</c:v>
                </c:pt>
                <c:pt idx="2075">
                  <c:v>14784.04631605722</c:v>
                </c:pt>
                <c:pt idx="2076">
                  <c:v>14781.82260482679</c:v>
                </c:pt>
                <c:pt idx="2077">
                  <c:v>14779.59852585718</c:v>
                </c:pt>
                <c:pt idx="2078">
                  <c:v>14777.37407905584</c:v>
                </c:pt>
                <c:pt idx="2079">
                  <c:v>14775.149264330152</c:v>
                </c:pt>
                <c:pt idx="2080">
                  <c:v>14772.92408158744</c:v>
                </c:pt>
                <c:pt idx="2081">
                  <c:v>14770.698530734962</c:v>
                </c:pt>
                <c:pt idx="2082">
                  <c:v>14768.472611679888</c:v>
                </c:pt>
                <c:pt idx="2083">
                  <c:v>14766.246324329362</c:v>
                </c:pt>
                <c:pt idx="2084">
                  <c:v>14764.019668590419</c:v>
                </c:pt>
                <c:pt idx="2085">
                  <c:v>14761.792644370062</c:v>
                </c:pt>
                <c:pt idx="2086">
                  <c:v>14759.56525157519</c:v>
                </c:pt>
                <c:pt idx="2087">
                  <c:v>14757.337490112664</c:v>
                </c:pt>
                <c:pt idx="2088">
                  <c:v>14755.109359889269</c:v>
                </c:pt>
                <c:pt idx="2089">
                  <c:v>14752.880860811732</c:v>
                </c:pt>
                <c:pt idx="2090">
                  <c:v>14750.651992786688</c:v>
                </c:pt>
                <c:pt idx="2091">
                  <c:v>14748.422755720741</c:v>
                </c:pt>
                <c:pt idx="2092">
                  <c:v>14746.193149520383</c:v>
                </c:pt>
                <c:pt idx="2093">
                  <c:v>14743.963174092078</c:v>
                </c:pt>
                <c:pt idx="2094">
                  <c:v>14741.732829342212</c:v>
                </c:pt>
                <c:pt idx="2095">
                  <c:v>14739.502115177091</c:v>
                </c:pt>
                <c:pt idx="2096">
                  <c:v>14737.271031502962</c:v>
                </c:pt>
                <c:pt idx="2097">
                  <c:v>14735.039578226002</c:v>
                </c:pt>
                <c:pt idx="2098">
                  <c:v>14732.80775525233</c:v>
                </c:pt>
                <c:pt idx="2099">
                  <c:v>14730.575562487978</c:v>
                </c:pt>
                <c:pt idx="2100">
                  <c:v>14728.342999838949</c:v>
                </c:pt>
                <c:pt idx="2101">
                  <c:v>14726.110067211124</c:v>
                </c:pt>
                <c:pt idx="2102">
                  <c:v>14723.876764510351</c:v>
                </c:pt>
                <c:pt idx="2103">
                  <c:v>14721.643091642412</c:v>
                </c:pt>
                <c:pt idx="2104">
                  <c:v>14719.409048513011</c:v>
                </c:pt>
                <c:pt idx="2105">
                  <c:v>14717.174635027768</c:v>
                </c:pt>
                <c:pt idx="2106">
                  <c:v>14714.939851092282</c:v>
                </c:pt>
                <c:pt idx="2107">
                  <c:v>14712.704696612032</c:v>
                </c:pt>
                <c:pt idx="2108">
                  <c:v>14710.469171492448</c:v>
                </c:pt>
                <c:pt idx="2109">
                  <c:v>14708.233275638911</c:v>
                </c:pt>
                <c:pt idx="2110">
                  <c:v>14705.99700895671</c:v>
                </c:pt>
                <c:pt idx="2111">
                  <c:v>14703.760371351073</c:v>
                </c:pt>
                <c:pt idx="2112">
                  <c:v>14701.523362727159</c:v>
                </c:pt>
                <c:pt idx="2113">
                  <c:v>14699.285982990068</c:v>
                </c:pt>
                <c:pt idx="2114">
                  <c:v>14697.048232044823</c:v>
                </c:pt>
                <c:pt idx="2115">
                  <c:v>14694.810109796361</c:v>
                </c:pt>
                <c:pt idx="2116">
                  <c:v>14692.571616149589</c:v>
                </c:pt>
                <c:pt idx="2117">
                  <c:v>14690.332751009311</c:v>
                </c:pt>
                <c:pt idx="2118">
                  <c:v>14688.093514280288</c:v>
                </c:pt>
                <c:pt idx="2119">
                  <c:v>14685.853905867198</c:v>
                </c:pt>
                <c:pt idx="2120">
                  <c:v>14683.613925674648</c:v>
                </c:pt>
                <c:pt idx="2121">
                  <c:v>14681.373573607176</c:v>
                </c:pt>
                <c:pt idx="2122">
                  <c:v>14679.132849569281</c:v>
                </c:pt>
                <c:pt idx="2123">
                  <c:v>14676.891753465337</c:v>
                </c:pt>
                <c:pt idx="2124">
                  <c:v>14674.650285199699</c:v>
                </c:pt>
                <c:pt idx="2125">
                  <c:v>14672.40844467663</c:v>
                </c:pt>
                <c:pt idx="2126">
                  <c:v>14670.166231800329</c:v>
                </c:pt>
                <c:pt idx="2127">
                  <c:v>14667.923646474919</c:v>
                </c:pt>
                <c:pt idx="2128">
                  <c:v>14665.68068860448</c:v>
                </c:pt>
                <c:pt idx="2129">
                  <c:v>14663.437358092984</c:v>
                </c:pt>
                <c:pt idx="2130">
                  <c:v>14661.19365484435</c:v>
                </c:pt>
                <c:pt idx="2131">
                  <c:v>14658.949578762442</c:v>
                </c:pt>
                <c:pt idx="2132">
                  <c:v>14656.705129751041</c:v>
                </c:pt>
                <c:pt idx="2133">
                  <c:v>14654.460307713851</c:v>
                </c:pt>
                <c:pt idx="2134">
                  <c:v>14652.21511255453</c:v>
                </c:pt>
                <c:pt idx="2135">
                  <c:v>14649.969544176642</c:v>
                </c:pt>
                <c:pt idx="2136">
                  <c:v>14647.7236024837</c:v>
                </c:pt>
                <c:pt idx="2137">
                  <c:v>14645.47728737913</c:v>
                </c:pt>
                <c:pt idx="2138">
                  <c:v>14643.230598766311</c:v>
                </c:pt>
                <c:pt idx="2139">
                  <c:v>14640.98353654852</c:v>
                </c:pt>
                <c:pt idx="2140">
                  <c:v>14638.736100628998</c:v>
                </c:pt>
                <c:pt idx="2141">
                  <c:v>14636.488290910909</c:v>
                </c:pt>
                <c:pt idx="2142">
                  <c:v>14634.240107297323</c:v>
                </c:pt>
                <c:pt idx="2143">
                  <c:v>14631.991549691251</c:v>
                </c:pt>
                <c:pt idx="2144">
                  <c:v>14629.742617995662</c:v>
                </c:pt>
                <c:pt idx="2145">
                  <c:v>14627.493312113413</c:v>
                </c:pt>
                <c:pt idx="2146">
                  <c:v>14625.243631947311</c:v>
                </c:pt>
                <c:pt idx="2147">
                  <c:v>14622.99357740011</c:v>
                </c:pt>
                <c:pt idx="2148">
                  <c:v>14620.743148374453</c:v>
                </c:pt>
                <c:pt idx="2149">
                  <c:v>14618.492344772952</c:v>
                </c:pt>
                <c:pt idx="2150">
                  <c:v>14616.24116649813</c:v>
                </c:pt>
                <c:pt idx="2151">
                  <c:v>14613.989613452428</c:v>
                </c:pt>
                <c:pt idx="2152">
                  <c:v>14611.73768553825</c:v>
                </c:pt>
                <c:pt idx="2153">
                  <c:v>14609.485382657898</c:v>
                </c:pt>
                <c:pt idx="2154">
                  <c:v>14607.232704713622</c:v>
                </c:pt>
                <c:pt idx="2155">
                  <c:v>14604.979651607578</c:v>
                </c:pt>
                <c:pt idx="2156">
                  <c:v>14602.726223241891</c:v>
                </c:pt>
                <c:pt idx="2157">
                  <c:v>14600.472419518583</c:v>
                </c:pt>
                <c:pt idx="2158">
                  <c:v>14598.218240339604</c:v>
                </c:pt>
                <c:pt idx="2159">
                  <c:v>14595.963685606857</c:v>
                </c:pt>
                <c:pt idx="2160">
                  <c:v>14593.708755222162</c:v>
                </c:pt>
                <c:pt idx="2161">
                  <c:v>14591.453449087257</c:v>
                </c:pt>
                <c:pt idx="2162">
                  <c:v>14589.197767103822</c:v>
                </c:pt>
                <c:pt idx="2163">
                  <c:v>14586.94170917347</c:v>
                </c:pt>
                <c:pt idx="2164">
                  <c:v>14584.685275197729</c:v>
                </c:pt>
                <c:pt idx="2165">
                  <c:v>14582.428465078059</c:v>
                </c:pt>
                <c:pt idx="2166">
                  <c:v>14580.171278715861</c:v>
                </c:pt>
                <c:pt idx="2167">
                  <c:v>14577.913716012452</c:v>
                </c:pt>
                <c:pt idx="2168">
                  <c:v>14575.65577686908</c:v>
                </c:pt>
                <c:pt idx="2169">
                  <c:v>14573.397461186933</c:v>
                </c:pt>
                <c:pt idx="2170">
                  <c:v>14571.138768867102</c:v>
                </c:pt>
                <c:pt idx="2171">
                  <c:v>14568.879699810641</c:v>
                </c:pt>
                <c:pt idx="2172">
                  <c:v>14566.620253918492</c:v>
                </c:pt>
                <c:pt idx="2173">
                  <c:v>14564.360431091571</c:v>
                </c:pt>
                <c:pt idx="2174">
                  <c:v>14562.100231230679</c:v>
                </c:pt>
                <c:pt idx="2175">
                  <c:v>14559.839654236583</c:v>
                </c:pt>
                <c:pt idx="2176">
                  <c:v>14557.578700009943</c:v>
                </c:pt>
                <c:pt idx="2177">
                  <c:v>14555.317368451369</c:v>
                </c:pt>
                <c:pt idx="2178">
                  <c:v>14553.055659461406</c:v>
                </c:pt>
                <c:pt idx="2179">
                  <c:v>14550.793572940513</c:v>
                </c:pt>
                <c:pt idx="2180">
                  <c:v>14548.53110878907</c:v>
                </c:pt>
                <c:pt idx="2181">
                  <c:v>14546.2682669074</c:v>
                </c:pt>
                <c:pt idx="2182">
                  <c:v>14544.005047195742</c:v>
                </c:pt>
                <c:pt idx="2183">
                  <c:v>14541.741449554283</c:v>
                </c:pt>
                <c:pt idx="2184">
                  <c:v>14539.477473883107</c:v>
                </c:pt>
                <c:pt idx="2185">
                  <c:v>14537.21312008227</c:v>
                </c:pt>
                <c:pt idx="2186">
                  <c:v>14534.948388051702</c:v>
                </c:pt>
                <c:pt idx="2187">
                  <c:v>14532.683277691302</c:v>
                </c:pt>
                <c:pt idx="2188">
                  <c:v>14530.41778890087</c:v>
                </c:pt>
                <c:pt idx="2189">
                  <c:v>14528.151921580149</c:v>
                </c:pt>
                <c:pt idx="2190">
                  <c:v>14525.885675628819</c:v>
                </c:pt>
                <c:pt idx="2191">
                  <c:v>14523.619050946461</c:v>
                </c:pt>
                <c:pt idx="2192">
                  <c:v>14521.352047432612</c:v>
                </c:pt>
                <c:pt idx="2193">
                  <c:v>14519.0846649867</c:v>
                </c:pt>
                <c:pt idx="2194">
                  <c:v>14516.816903508106</c:v>
                </c:pt>
                <c:pt idx="2195">
                  <c:v>14514.548762896153</c:v>
                </c:pt>
                <c:pt idx="2196">
                  <c:v>14512.280243050052</c:v>
                </c:pt>
                <c:pt idx="2197">
                  <c:v>14510.01134386896</c:v>
                </c:pt>
                <c:pt idx="2198">
                  <c:v>14507.742065251972</c:v>
                </c:pt>
                <c:pt idx="2199">
                  <c:v>14505.472407098099</c:v>
                </c:pt>
                <c:pt idx="2200">
                  <c:v>14503.202369306271</c:v>
                </c:pt>
                <c:pt idx="2201">
                  <c:v>14500.931951775359</c:v>
                </c:pt>
                <c:pt idx="2202">
                  <c:v>14498.661154404161</c:v>
                </c:pt>
                <c:pt idx="2203">
                  <c:v>14496.389977091389</c:v>
                </c:pt>
                <c:pt idx="2204">
                  <c:v>14494.118419735692</c:v>
                </c:pt>
                <c:pt idx="2205">
                  <c:v>14491.846482235642</c:v>
                </c:pt>
                <c:pt idx="2206">
                  <c:v>14489.574164489721</c:v>
                </c:pt>
                <c:pt idx="2207">
                  <c:v>14487.301466396382</c:v>
                </c:pt>
                <c:pt idx="2208">
                  <c:v>14485.02838785397</c:v>
                </c:pt>
                <c:pt idx="2209">
                  <c:v>14482.754928760751</c:v>
                </c:pt>
                <c:pt idx="2210">
                  <c:v>14480.481089014929</c:v>
                </c:pt>
                <c:pt idx="2211">
                  <c:v>14478.206868514664</c:v>
                </c:pt>
                <c:pt idx="2212">
                  <c:v>14475.932267157972</c:v>
                </c:pt>
                <c:pt idx="2213">
                  <c:v>14473.65728484286</c:v>
                </c:pt>
                <c:pt idx="2214">
                  <c:v>14471.381921467237</c:v>
                </c:pt>
                <c:pt idx="2215">
                  <c:v>14469.106176928941</c:v>
                </c:pt>
                <c:pt idx="2216">
                  <c:v>14466.830051125731</c:v>
                </c:pt>
                <c:pt idx="2217">
                  <c:v>14464.55354395528</c:v>
                </c:pt>
                <c:pt idx="2218">
                  <c:v>14462.276655315221</c:v>
                </c:pt>
                <c:pt idx="2219">
                  <c:v>14459.999385103078</c:v>
                </c:pt>
                <c:pt idx="2220">
                  <c:v>14457.721733216333</c:v>
                </c:pt>
                <c:pt idx="2221">
                  <c:v>14455.443699552359</c:v>
                </c:pt>
                <c:pt idx="2222">
                  <c:v>14453.165284008488</c:v>
                </c:pt>
                <c:pt idx="2223">
                  <c:v>14450.886486481961</c:v>
                </c:pt>
                <c:pt idx="2224">
                  <c:v>14448.60730686993</c:v>
                </c:pt>
                <c:pt idx="2225">
                  <c:v>14446.32774506951</c:v>
                </c:pt>
                <c:pt idx="2226">
                  <c:v>14444.0478009777</c:v>
                </c:pt>
                <c:pt idx="2227">
                  <c:v>14441.767474491449</c:v>
                </c:pt>
                <c:pt idx="2228">
                  <c:v>14439.486765507629</c:v>
                </c:pt>
                <c:pt idx="2229">
                  <c:v>14437.205673923036</c:v>
                </c:pt>
                <c:pt idx="2230">
                  <c:v>14434.924199634401</c:v>
                </c:pt>
                <c:pt idx="2231">
                  <c:v>14432.642342538353</c:v>
                </c:pt>
                <c:pt idx="2232">
                  <c:v>14430.36010253146</c:v>
                </c:pt>
                <c:pt idx="2233">
                  <c:v>14428.077479510222</c:v>
                </c:pt>
                <c:pt idx="2234">
                  <c:v>14425.794473371072</c:v>
                </c:pt>
                <c:pt idx="2235">
                  <c:v>14423.51108401033</c:v>
                </c:pt>
                <c:pt idx="2236">
                  <c:v>14421.22731132429</c:v>
                </c:pt>
                <c:pt idx="2237">
                  <c:v>14418.94315520913</c:v>
                </c:pt>
                <c:pt idx="2238">
                  <c:v>14416.658615560978</c:v>
                </c:pt>
                <c:pt idx="2239">
                  <c:v>14414.37369227588</c:v>
                </c:pt>
                <c:pt idx="2240">
                  <c:v>14412.088385249797</c:v>
                </c:pt>
                <c:pt idx="2241">
                  <c:v>14409.802694378641</c:v>
                </c:pt>
                <c:pt idx="2242">
                  <c:v>14407.516619558201</c:v>
                </c:pt>
                <c:pt idx="2243">
                  <c:v>14405.230160684237</c:v>
                </c:pt>
                <c:pt idx="2244">
                  <c:v>14402.943317652413</c:v>
                </c:pt>
                <c:pt idx="2245">
                  <c:v>14400.656090358318</c:v>
                </c:pt>
                <c:pt idx="2246">
                  <c:v>14398.368478697481</c:v>
                </c:pt>
                <c:pt idx="2247">
                  <c:v>14396.080482565319</c:v>
                </c:pt>
                <c:pt idx="2248">
                  <c:v>14393.792101857221</c:v>
                </c:pt>
                <c:pt idx="2249">
                  <c:v>14391.503336468459</c:v>
                </c:pt>
                <c:pt idx="2250">
                  <c:v>14389.214186294243</c:v>
                </c:pt>
                <c:pt idx="2251">
                  <c:v>14386.924651229721</c:v>
                </c:pt>
                <c:pt idx="2252">
                  <c:v>14384.634731169941</c:v>
                </c:pt>
                <c:pt idx="2253">
                  <c:v>14382.344426009902</c:v>
                </c:pt>
                <c:pt idx="2254">
                  <c:v>14380.053735644487</c:v>
                </c:pt>
                <c:pt idx="2255">
                  <c:v>14377.762659968557</c:v>
                </c:pt>
                <c:pt idx="2256">
                  <c:v>14375.47119887685</c:v>
                </c:pt>
                <c:pt idx="2257">
                  <c:v>14373.179352264049</c:v>
                </c:pt>
                <c:pt idx="2258">
                  <c:v>14370.887120024756</c:v>
                </c:pt>
                <c:pt idx="2259">
                  <c:v>14368.594502053511</c:v>
                </c:pt>
                <c:pt idx="2260">
                  <c:v>14366.301498244729</c:v>
                </c:pt>
                <c:pt idx="2261">
                  <c:v>14364.008108492822</c:v>
                </c:pt>
                <c:pt idx="2262">
                  <c:v>14361.714332692061</c:v>
                </c:pt>
                <c:pt idx="2263">
                  <c:v>14359.420170736679</c:v>
                </c:pt>
                <c:pt idx="2264">
                  <c:v>14357.125622520811</c:v>
                </c:pt>
                <c:pt idx="2265">
                  <c:v>14354.830687938531</c:v>
                </c:pt>
                <c:pt idx="2266">
                  <c:v>14352.53536688382</c:v>
                </c:pt>
                <c:pt idx="2267">
                  <c:v>14350.239659250599</c:v>
                </c:pt>
                <c:pt idx="2268">
                  <c:v>14347.943564932692</c:v>
                </c:pt>
                <c:pt idx="2269">
                  <c:v>14345.647083823869</c:v>
                </c:pt>
                <c:pt idx="2270">
                  <c:v>14343.350215817811</c:v>
                </c:pt>
                <c:pt idx="2271">
                  <c:v>14341.052960808111</c:v>
                </c:pt>
                <c:pt idx="2272">
                  <c:v>14338.755318688298</c:v>
                </c:pt>
                <c:pt idx="2273">
                  <c:v>14336.45728935184</c:v>
                </c:pt>
                <c:pt idx="2274">
                  <c:v>14334.158872692091</c:v>
                </c:pt>
                <c:pt idx="2275">
                  <c:v>14331.860068602349</c:v>
                </c:pt>
                <c:pt idx="2276">
                  <c:v>14329.560876975829</c:v>
                </c:pt>
                <c:pt idx="2277">
                  <c:v>14327.261297705692</c:v>
                </c:pt>
                <c:pt idx="2278">
                  <c:v>14324.961330684966</c:v>
                </c:pt>
                <c:pt idx="2279">
                  <c:v>14322.660975806662</c:v>
                </c:pt>
                <c:pt idx="2280">
                  <c:v>14320.360232963678</c:v>
                </c:pt>
                <c:pt idx="2281">
                  <c:v>14318.059102048848</c:v>
                </c:pt>
                <c:pt idx="2282">
                  <c:v>14315.757582954922</c:v>
                </c:pt>
                <c:pt idx="2283">
                  <c:v>14313.455675574569</c:v>
                </c:pt>
                <c:pt idx="2284">
                  <c:v>14311.153379800389</c:v>
                </c:pt>
                <c:pt idx="2285">
                  <c:v>14308.850695524887</c:v>
                </c:pt>
                <c:pt idx="2286">
                  <c:v>14306.547622640528</c:v>
                </c:pt>
                <c:pt idx="2287">
                  <c:v>14304.244161039664</c:v>
                </c:pt>
                <c:pt idx="2288">
                  <c:v>14301.940310614569</c:v>
                </c:pt>
                <c:pt idx="2289">
                  <c:v>14299.63607125745</c:v>
                </c:pt>
                <c:pt idx="2290">
                  <c:v>14297.331442860444</c:v>
                </c:pt>
                <c:pt idx="2291">
                  <c:v>14295.026425315582</c:v>
                </c:pt>
                <c:pt idx="2292">
                  <c:v>14292.721018514863</c:v>
                </c:pt>
                <c:pt idx="2293">
                  <c:v>14290.415222350142</c:v>
                </c:pt>
                <c:pt idx="2294">
                  <c:v>14288.109036713269</c:v>
                </c:pt>
                <c:pt idx="2295">
                  <c:v>14285.80246149595</c:v>
                </c:pt>
                <c:pt idx="2296">
                  <c:v>14283.49549658986</c:v>
                </c:pt>
                <c:pt idx="2297">
                  <c:v>14281.188141886572</c:v>
                </c:pt>
                <c:pt idx="2298">
                  <c:v>14278.880397277568</c:v>
                </c:pt>
                <c:pt idx="2299">
                  <c:v>14276.572262654299</c:v>
                </c:pt>
                <c:pt idx="2300">
                  <c:v>14274.263737908082</c:v>
                </c:pt>
                <c:pt idx="2301">
                  <c:v>14271.95482293018</c:v>
                </c:pt>
                <c:pt idx="2302">
                  <c:v>14269.645517611792</c:v>
                </c:pt>
                <c:pt idx="2303">
                  <c:v>14267.335821844001</c:v>
                </c:pt>
                <c:pt idx="2304">
                  <c:v>14265.02573551784</c:v>
                </c:pt>
                <c:pt idx="2305">
                  <c:v>14262.715258524271</c:v>
                </c:pt>
                <c:pt idx="2306">
                  <c:v>14260.404390754131</c:v>
                </c:pt>
                <c:pt idx="2307">
                  <c:v>14258.093132098231</c:v>
                </c:pt>
                <c:pt idx="2308">
                  <c:v>14255.78148244727</c:v>
                </c:pt>
                <c:pt idx="2309">
                  <c:v>14253.469441691879</c:v>
                </c:pt>
                <c:pt idx="2310">
                  <c:v>14251.157009722598</c:v>
                </c:pt>
                <c:pt idx="2311">
                  <c:v>14248.8441864299</c:v>
                </c:pt>
                <c:pt idx="2312">
                  <c:v>14246.530971704189</c:v>
                </c:pt>
                <c:pt idx="2313">
                  <c:v>14244.21736543575</c:v>
                </c:pt>
                <c:pt idx="2314">
                  <c:v>14241.903367514831</c:v>
                </c:pt>
                <c:pt idx="2315">
                  <c:v>14239.588977831581</c:v>
                </c:pt>
                <c:pt idx="2316">
                  <c:v>14237.27419627607</c:v>
                </c:pt>
                <c:pt idx="2317">
                  <c:v>14234.95902273828</c:v>
                </c:pt>
                <c:pt idx="2318">
                  <c:v>14232.643457108146</c:v>
                </c:pt>
                <c:pt idx="2319">
                  <c:v>14230.32749927546</c:v>
                </c:pt>
                <c:pt idx="2320">
                  <c:v>14228.011149129999</c:v>
                </c:pt>
                <c:pt idx="2321">
                  <c:v>14225.694406561432</c:v>
                </c:pt>
                <c:pt idx="2322">
                  <c:v>14223.37727145934</c:v>
                </c:pt>
                <c:pt idx="2323">
                  <c:v>14221.05974371324</c:v>
                </c:pt>
                <c:pt idx="2324">
                  <c:v>14218.741823212562</c:v>
                </c:pt>
                <c:pt idx="2325">
                  <c:v>14216.423509846652</c:v>
                </c:pt>
                <c:pt idx="2326">
                  <c:v>14214.104803504782</c:v>
                </c:pt>
                <c:pt idx="2327">
                  <c:v>14211.785704076139</c:v>
                </c:pt>
                <c:pt idx="2328">
                  <c:v>14209.466211449828</c:v>
                </c:pt>
                <c:pt idx="2329">
                  <c:v>14207.146325514879</c:v>
                </c:pt>
                <c:pt idx="2330">
                  <c:v>14204.82604616024</c:v>
                </c:pt>
                <c:pt idx="2331">
                  <c:v>14202.505373274778</c:v>
                </c:pt>
                <c:pt idx="2332">
                  <c:v>14200.18430674728</c:v>
                </c:pt>
                <c:pt idx="2333">
                  <c:v>14197.862846466431</c:v>
                </c:pt>
                <c:pt idx="2334">
                  <c:v>14195.540992320883</c:v>
                </c:pt>
                <c:pt idx="2335">
                  <c:v>14193.218744199152</c:v>
                </c:pt>
                <c:pt idx="2336">
                  <c:v>14190.896101989709</c:v>
                </c:pt>
                <c:pt idx="2337">
                  <c:v>14188.57306558094</c:v>
                </c:pt>
                <c:pt idx="2338">
                  <c:v>14186.249634861129</c:v>
                </c:pt>
                <c:pt idx="2339">
                  <c:v>14183.925809718508</c:v>
                </c:pt>
                <c:pt idx="2340">
                  <c:v>14181.601590041209</c:v>
                </c:pt>
                <c:pt idx="2341">
                  <c:v>14179.276975717288</c:v>
                </c:pt>
                <c:pt idx="2342">
                  <c:v>14176.951966634721</c:v>
                </c:pt>
                <c:pt idx="2343">
                  <c:v>14174.62656268138</c:v>
                </c:pt>
                <c:pt idx="2344">
                  <c:v>14172.300763745097</c:v>
                </c:pt>
                <c:pt idx="2345">
                  <c:v>14169.9745697136</c:v>
                </c:pt>
                <c:pt idx="2346">
                  <c:v>14167.647980474518</c:v>
                </c:pt>
                <c:pt idx="2347">
                  <c:v>14165.320995915428</c:v>
                </c:pt>
                <c:pt idx="2348">
                  <c:v>14162.993615923819</c:v>
                </c:pt>
                <c:pt idx="2349">
                  <c:v>14160.665840387088</c:v>
                </c:pt>
                <c:pt idx="2350">
                  <c:v>14158.33766919255</c:v>
                </c:pt>
                <c:pt idx="2351">
                  <c:v>14156.009102227437</c:v>
                </c:pt>
                <c:pt idx="2352">
                  <c:v>14153.680139378917</c:v>
                </c:pt>
                <c:pt idx="2353">
                  <c:v>14151.350780534071</c:v>
                </c:pt>
                <c:pt idx="2354">
                  <c:v>14149.021025579859</c:v>
                </c:pt>
                <c:pt idx="2355">
                  <c:v>14146.690874403221</c:v>
                </c:pt>
                <c:pt idx="2356">
                  <c:v>14144.360326890968</c:v>
                </c:pt>
                <c:pt idx="2357">
                  <c:v>14142.02938292985</c:v>
                </c:pt>
                <c:pt idx="2358">
                  <c:v>14139.698042406531</c:v>
                </c:pt>
                <c:pt idx="2359">
                  <c:v>14137.366305207579</c:v>
                </c:pt>
                <c:pt idx="2360">
                  <c:v>14135.034171219502</c:v>
                </c:pt>
                <c:pt idx="2361">
                  <c:v>14132.701640328713</c:v>
                </c:pt>
                <c:pt idx="2362">
                  <c:v>14130.368712421528</c:v>
                </c:pt>
                <c:pt idx="2363">
                  <c:v>14128.03538738422</c:v>
                </c:pt>
                <c:pt idx="2364">
                  <c:v>14125.701665102944</c:v>
                </c:pt>
                <c:pt idx="2365">
                  <c:v>14123.367545463769</c:v>
                </c:pt>
                <c:pt idx="2366">
                  <c:v>14121.033028352724</c:v>
                </c:pt>
                <c:pt idx="2367">
                  <c:v>14118.698113655701</c:v>
                </c:pt>
                <c:pt idx="2368">
                  <c:v>14116.36280125854</c:v>
                </c:pt>
                <c:pt idx="2369">
                  <c:v>14114.027091047001</c:v>
                </c:pt>
                <c:pt idx="2370">
                  <c:v>14111.690982906743</c:v>
                </c:pt>
                <c:pt idx="2371">
                  <c:v>14109.354476723351</c:v>
                </c:pt>
                <c:pt idx="2372">
                  <c:v>14107.01757238233</c:v>
                </c:pt>
                <c:pt idx="2373">
                  <c:v>14104.6802697691</c:v>
                </c:pt>
                <c:pt idx="2374">
                  <c:v>14102.342568768992</c:v>
                </c:pt>
                <c:pt idx="2375">
                  <c:v>14100.004469267251</c:v>
                </c:pt>
                <c:pt idx="2376">
                  <c:v>14097.665971149057</c:v>
                </c:pt>
                <c:pt idx="2377">
                  <c:v>14095.327074299477</c:v>
                </c:pt>
                <c:pt idx="2378">
                  <c:v>14092.987778603529</c:v>
                </c:pt>
                <c:pt idx="2379">
                  <c:v>14090.64808394612</c:v>
                </c:pt>
                <c:pt idx="2380">
                  <c:v>14088.307990212081</c:v>
                </c:pt>
                <c:pt idx="2381">
                  <c:v>14085.967497286158</c:v>
                </c:pt>
                <c:pt idx="2382">
                  <c:v>14083.626605053018</c:v>
                </c:pt>
                <c:pt idx="2383">
                  <c:v>14081.285313397248</c:v>
                </c:pt>
                <c:pt idx="2384">
                  <c:v>14078.94362220334</c:v>
                </c:pt>
                <c:pt idx="2385">
                  <c:v>14076.601531355713</c:v>
                </c:pt>
                <c:pt idx="2386">
                  <c:v>14074.259040738672</c:v>
                </c:pt>
                <c:pt idx="2387">
                  <c:v>14071.91615023649</c:v>
                </c:pt>
                <c:pt idx="2388">
                  <c:v>14069.572859733311</c:v>
                </c:pt>
                <c:pt idx="2389">
                  <c:v>14067.22916911321</c:v>
                </c:pt>
                <c:pt idx="2390">
                  <c:v>14064.885078260178</c:v>
                </c:pt>
                <c:pt idx="2391">
                  <c:v>14062.540587058122</c:v>
                </c:pt>
                <c:pt idx="2392">
                  <c:v>14060.195695390868</c:v>
                </c:pt>
                <c:pt idx="2393">
                  <c:v>14057.850403142151</c:v>
                </c:pt>
                <c:pt idx="2394">
                  <c:v>14055.504710195624</c:v>
                </c:pt>
                <c:pt idx="2395">
                  <c:v>14053.158616434848</c:v>
                </c:pt>
                <c:pt idx="2396">
                  <c:v>14050.812121743309</c:v>
                </c:pt>
                <c:pt idx="2397">
                  <c:v>14048.465226004408</c:v>
                </c:pt>
                <c:pt idx="2398">
                  <c:v>14046.117929101449</c:v>
                </c:pt>
                <c:pt idx="2399">
                  <c:v>14043.770230917669</c:v>
                </c:pt>
                <c:pt idx="2400">
                  <c:v>14041.42213133621</c:v>
                </c:pt>
                <c:pt idx="2401">
                  <c:v>14039.073630240118</c:v>
                </c:pt>
                <c:pt idx="2402">
                  <c:v>14036.724727512383</c:v>
                </c:pt>
                <c:pt idx="2403">
                  <c:v>14034.375423035881</c:v>
                </c:pt>
                <c:pt idx="2404">
                  <c:v>14032.025716693408</c:v>
                </c:pt>
                <c:pt idx="2405">
                  <c:v>14029.675608367688</c:v>
                </c:pt>
                <c:pt idx="2406">
                  <c:v>14027.325097941361</c:v>
                </c:pt>
                <c:pt idx="2407">
                  <c:v>14024.974185296949</c:v>
                </c:pt>
                <c:pt idx="2408">
                  <c:v>14022.622870316934</c:v>
                </c:pt>
                <c:pt idx="2409">
                  <c:v>14020.271152883663</c:v>
                </c:pt>
                <c:pt idx="2410">
                  <c:v>14017.91903287945</c:v>
                </c:pt>
                <c:pt idx="2411">
                  <c:v>14015.566510186491</c:v>
                </c:pt>
                <c:pt idx="2412">
                  <c:v>14013.21358468689</c:v>
                </c:pt>
                <c:pt idx="2413">
                  <c:v>14010.860256262689</c:v>
                </c:pt>
                <c:pt idx="2414">
                  <c:v>14008.506524795817</c:v>
                </c:pt>
                <c:pt idx="2415">
                  <c:v>14006.152390168158</c:v>
                </c:pt>
                <c:pt idx="2416">
                  <c:v>14003.79785226147</c:v>
                </c:pt>
                <c:pt idx="2417">
                  <c:v>14001.442910957438</c:v>
                </c:pt>
                <c:pt idx="2418">
                  <c:v>13999.087566137659</c:v>
                </c:pt>
                <c:pt idx="2419">
                  <c:v>13996.731817683651</c:v>
                </c:pt>
                <c:pt idx="2420">
                  <c:v>13994.375665476839</c:v>
                </c:pt>
                <c:pt idx="2421">
                  <c:v>13992.01910939856</c:v>
                </c:pt>
                <c:pt idx="2422">
                  <c:v>13989.662149330083</c:v>
                </c:pt>
                <c:pt idx="2423">
                  <c:v>13987.304785152552</c:v>
                </c:pt>
                <c:pt idx="2424">
                  <c:v>13984.947016747061</c:v>
                </c:pt>
                <c:pt idx="2425">
                  <c:v>13982.588843994597</c:v>
                </c:pt>
                <c:pt idx="2426">
                  <c:v>13980.230266776083</c:v>
                </c:pt>
                <c:pt idx="2427">
                  <c:v>13977.87128497232</c:v>
                </c:pt>
                <c:pt idx="2428">
                  <c:v>13975.511898464048</c:v>
                </c:pt>
                <c:pt idx="2429">
                  <c:v>13973.152107131931</c:v>
                </c:pt>
                <c:pt idx="2430">
                  <c:v>13970.791910856491</c:v>
                </c:pt>
                <c:pt idx="2431">
                  <c:v>13968.43130951823</c:v>
                </c:pt>
                <c:pt idx="2432">
                  <c:v>13966.070302997518</c:v>
                </c:pt>
                <c:pt idx="2433">
                  <c:v>13963.70889117467</c:v>
                </c:pt>
                <c:pt idx="2434">
                  <c:v>13961.347073929877</c:v>
                </c:pt>
                <c:pt idx="2435">
                  <c:v>13958.984851143259</c:v>
                </c:pt>
                <c:pt idx="2436">
                  <c:v>13956.622222694879</c:v>
                </c:pt>
                <c:pt idx="2437">
                  <c:v>13954.259188464661</c:v>
                </c:pt>
                <c:pt idx="2438">
                  <c:v>13951.895748332461</c:v>
                </c:pt>
                <c:pt idx="2439">
                  <c:v>13949.531902178072</c:v>
                </c:pt>
                <c:pt idx="2440">
                  <c:v>13947.167649881168</c:v>
                </c:pt>
                <c:pt idx="2441">
                  <c:v>13944.802991321349</c:v>
                </c:pt>
                <c:pt idx="2442">
                  <c:v>13942.437926378117</c:v>
                </c:pt>
                <c:pt idx="2443">
                  <c:v>13940.072454930902</c:v>
                </c:pt>
                <c:pt idx="2444">
                  <c:v>13937.706576859031</c:v>
                </c:pt>
                <c:pt idx="2445">
                  <c:v>13935.340292041759</c:v>
                </c:pt>
                <c:pt idx="2446">
                  <c:v>13932.973600358229</c:v>
                </c:pt>
                <c:pt idx="2447">
                  <c:v>13930.606501687518</c:v>
                </c:pt>
                <c:pt idx="2448">
                  <c:v>13928.238995908609</c:v>
                </c:pt>
                <c:pt idx="2449">
                  <c:v>13925.871082900389</c:v>
                </c:pt>
                <c:pt idx="2450">
                  <c:v>13923.502762541664</c:v>
                </c:pt>
                <c:pt idx="2451">
                  <c:v>13921.134034711153</c:v>
                </c:pt>
                <c:pt idx="2452">
                  <c:v>13918.764899287467</c:v>
                </c:pt>
                <c:pt idx="2453">
                  <c:v>13916.395356149171</c:v>
                </c:pt>
                <c:pt idx="2454">
                  <c:v>13914.025405174702</c:v>
                </c:pt>
                <c:pt idx="2455">
                  <c:v>13911.655046242409</c:v>
                </c:pt>
                <c:pt idx="2456">
                  <c:v>13909.284279230582</c:v>
                </c:pt>
                <c:pt idx="2457">
                  <c:v>13906.9131040174</c:v>
                </c:pt>
                <c:pt idx="2458">
                  <c:v>13904.541520480951</c:v>
                </c:pt>
                <c:pt idx="2459">
                  <c:v>13902.16952849924</c:v>
                </c:pt>
                <c:pt idx="2460">
                  <c:v>13899.797127950191</c:v>
                </c:pt>
                <c:pt idx="2461">
                  <c:v>13897.424318711624</c:v>
                </c:pt>
                <c:pt idx="2462">
                  <c:v>13895.051100661278</c:v>
                </c:pt>
                <c:pt idx="2463">
                  <c:v>13892.67747367682</c:v>
                </c:pt>
                <c:pt idx="2464">
                  <c:v>13890.303437635779</c:v>
                </c:pt>
                <c:pt idx="2465">
                  <c:v>13887.92899241564</c:v>
                </c:pt>
                <c:pt idx="2466">
                  <c:v>13885.554137893791</c:v>
                </c:pt>
                <c:pt idx="2467">
                  <c:v>13883.178873947509</c:v>
                </c:pt>
                <c:pt idx="2468">
                  <c:v>13880.803200454</c:v>
                </c:pt>
                <c:pt idx="2469">
                  <c:v>13878.427117290377</c:v>
                </c:pt>
                <c:pt idx="2470">
                  <c:v>13876.050624333668</c:v>
                </c:pt>
                <c:pt idx="2471">
                  <c:v>13873.6737214608</c:v>
                </c:pt>
                <c:pt idx="2472">
                  <c:v>13871.296408548611</c:v>
                </c:pt>
                <c:pt idx="2473">
                  <c:v>13868.918685473847</c:v>
                </c:pt>
                <c:pt idx="2474">
                  <c:v>13866.540552113194</c:v>
                </c:pt>
                <c:pt idx="2475">
                  <c:v>13864.162008343203</c:v>
                </c:pt>
                <c:pt idx="2476">
                  <c:v>13861.783054040359</c:v>
                </c:pt>
                <c:pt idx="2477">
                  <c:v>13859.403689081068</c:v>
                </c:pt>
                <c:pt idx="2478">
                  <c:v>13857.02391334162</c:v>
                </c:pt>
                <c:pt idx="2479">
                  <c:v>13854.643726698219</c:v>
                </c:pt>
                <c:pt idx="2480">
                  <c:v>13852.263129026998</c:v>
                </c:pt>
                <c:pt idx="2481">
                  <c:v>13849.882120203989</c:v>
                </c:pt>
                <c:pt idx="2482">
                  <c:v>13847.500700105133</c:v>
                </c:pt>
                <c:pt idx="2483">
                  <c:v>13845.118868606261</c:v>
                </c:pt>
                <c:pt idx="2484">
                  <c:v>13842.736625583138</c:v>
                </c:pt>
                <c:pt idx="2485">
                  <c:v>13840.353970911438</c:v>
                </c:pt>
                <c:pt idx="2486">
                  <c:v>13837.970904466749</c:v>
                </c:pt>
                <c:pt idx="2487">
                  <c:v>13835.58742612453</c:v>
                </c:pt>
                <c:pt idx="2488">
                  <c:v>13833.2035357602</c:v>
                </c:pt>
                <c:pt idx="2489">
                  <c:v>13830.819233249038</c:v>
                </c:pt>
                <c:pt idx="2490">
                  <c:v>13828.434518466293</c:v>
                </c:pt>
                <c:pt idx="2491">
                  <c:v>13826.049391287048</c:v>
                </c:pt>
                <c:pt idx="2492">
                  <c:v>13823.663851586352</c:v>
                </c:pt>
                <c:pt idx="2493">
                  <c:v>13821.27789923914</c:v>
                </c:pt>
                <c:pt idx="2494">
                  <c:v>13818.891534120268</c:v>
                </c:pt>
                <c:pt idx="2495">
                  <c:v>13816.504756104481</c:v>
                </c:pt>
                <c:pt idx="2496">
                  <c:v>13814.11756506645</c:v>
                </c:pt>
                <c:pt idx="2497">
                  <c:v>13811.729960880743</c:v>
                </c:pt>
                <c:pt idx="2498">
                  <c:v>13809.341943421838</c:v>
                </c:pt>
                <c:pt idx="2499">
                  <c:v>13806.95351256414</c:v>
                </c:pt>
                <c:pt idx="2500">
                  <c:v>13804.564668181942</c:v>
                </c:pt>
                <c:pt idx="2501">
                  <c:v>13802.17541014943</c:v>
                </c:pt>
                <c:pt idx="2502">
                  <c:v>13799.78573834075</c:v>
                </c:pt>
                <c:pt idx="2503">
                  <c:v>13797.395652629888</c:v>
                </c:pt>
                <c:pt idx="2504">
                  <c:v>13795.00515289081</c:v>
                </c:pt>
                <c:pt idx="2505">
                  <c:v>13792.614238997319</c:v>
                </c:pt>
                <c:pt idx="2506">
                  <c:v>13790.22291082319</c:v>
                </c:pt>
                <c:pt idx="2507">
                  <c:v>13787.831168242063</c:v>
                </c:pt>
                <c:pt idx="2508">
                  <c:v>13785.43901112749</c:v>
                </c:pt>
                <c:pt idx="2509">
                  <c:v>13783.046439352962</c:v>
                </c:pt>
                <c:pt idx="2510">
                  <c:v>13780.653452791832</c:v>
                </c:pt>
                <c:pt idx="2511">
                  <c:v>13778.260051317391</c:v>
                </c:pt>
                <c:pt idx="2512">
                  <c:v>13775.866234802828</c:v>
                </c:pt>
                <c:pt idx="2513">
                  <c:v>13773.472003121249</c:v>
                </c:pt>
                <c:pt idx="2514">
                  <c:v>13771.077356145663</c:v>
                </c:pt>
                <c:pt idx="2515">
                  <c:v>13768.682293748951</c:v>
                </c:pt>
                <c:pt idx="2516">
                  <c:v>13766.286815803969</c:v>
                </c:pt>
                <c:pt idx="2517">
                  <c:v>13763.890922183427</c:v>
                </c:pt>
                <c:pt idx="2518">
                  <c:v>13761.494612759952</c:v>
                </c:pt>
                <c:pt idx="2519">
                  <c:v>13759.0978874061</c:v>
                </c:pt>
                <c:pt idx="2520">
                  <c:v>13756.700745994312</c:v>
                </c:pt>
                <c:pt idx="2521">
                  <c:v>13754.303188396922</c:v>
                </c:pt>
                <c:pt idx="2522">
                  <c:v>13751.905214486218</c:v>
                </c:pt>
                <c:pt idx="2523">
                  <c:v>13749.506824134351</c:v>
                </c:pt>
                <c:pt idx="2524">
                  <c:v>13747.108017213402</c:v>
                </c:pt>
                <c:pt idx="2525">
                  <c:v>13744.70879359535</c:v>
                </c:pt>
                <c:pt idx="2526">
                  <c:v>13742.309153152069</c:v>
                </c:pt>
                <c:pt idx="2527">
                  <c:v>13739.909095755371</c:v>
                </c:pt>
                <c:pt idx="2528">
                  <c:v>13737.508621276929</c:v>
                </c:pt>
                <c:pt idx="2529">
                  <c:v>13735.107729588381</c:v>
                </c:pt>
                <c:pt idx="2530">
                  <c:v>13732.706420561202</c:v>
                </c:pt>
                <c:pt idx="2531">
                  <c:v>13730.304694066837</c:v>
                </c:pt>
                <c:pt idx="2532">
                  <c:v>13727.90254997659</c:v>
                </c:pt>
                <c:pt idx="2533">
                  <c:v>13725.4999881617</c:v>
                </c:pt>
                <c:pt idx="2534">
                  <c:v>13723.0970084933</c:v>
                </c:pt>
                <c:pt idx="2535">
                  <c:v>13720.693610842432</c:v>
                </c:pt>
                <c:pt idx="2536">
                  <c:v>13718.289795080031</c:v>
                </c:pt>
                <c:pt idx="2537">
                  <c:v>13715.885561076962</c:v>
                </c:pt>
                <c:pt idx="2538">
                  <c:v>13713.480908703958</c:v>
                </c:pt>
                <c:pt idx="2539">
                  <c:v>13711.07583783172</c:v>
                </c:pt>
                <c:pt idx="2540">
                  <c:v>13708.670348330781</c:v>
                </c:pt>
                <c:pt idx="2541">
                  <c:v>13706.264440071634</c:v>
                </c:pt>
                <c:pt idx="2542">
                  <c:v>13703.858112924636</c:v>
                </c:pt>
                <c:pt idx="2543">
                  <c:v>13701.451366760088</c:v>
                </c:pt>
                <c:pt idx="2544">
                  <c:v>13699.044201448181</c:v>
                </c:pt>
                <c:pt idx="2545">
                  <c:v>13696.636616858999</c:v>
                </c:pt>
                <c:pt idx="2546">
                  <c:v>13694.228612862542</c:v>
                </c:pt>
                <c:pt idx="2547">
                  <c:v>13691.820189328708</c:v>
                </c:pt>
                <c:pt idx="2548">
                  <c:v>13689.41134612731</c:v>
                </c:pt>
                <c:pt idx="2549">
                  <c:v>13687.002083128071</c:v>
                </c:pt>
                <c:pt idx="2550">
                  <c:v>13684.592400200581</c:v>
                </c:pt>
                <c:pt idx="2551">
                  <c:v>13682.182297214391</c:v>
                </c:pt>
                <c:pt idx="2552">
                  <c:v>13679.771774038913</c:v>
                </c:pt>
                <c:pt idx="2553">
                  <c:v>13677.360830543466</c:v>
                </c:pt>
                <c:pt idx="2554">
                  <c:v>13674.949466597312</c:v>
                </c:pt>
                <c:pt idx="2555">
                  <c:v>13672.537682069569</c:v>
                </c:pt>
                <c:pt idx="2556">
                  <c:v>13670.125476829291</c:v>
                </c:pt>
                <c:pt idx="2557">
                  <c:v>13667.712850745422</c:v>
                </c:pt>
                <c:pt idx="2558">
                  <c:v>13665.299803686808</c:v>
                </c:pt>
                <c:pt idx="2559">
                  <c:v>13662.886335522218</c:v>
                </c:pt>
                <c:pt idx="2560">
                  <c:v>13660.472446120302</c:v>
                </c:pt>
                <c:pt idx="2561">
                  <c:v>13658.058135349618</c:v>
                </c:pt>
                <c:pt idx="2562">
                  <c:v>13655.643403078651</c:v>
                </c:pt>
                <c:pt idx="2563">
                  <c:v>13653.228249175754</c:v>
                </c:pt>
                <c:pt idx="2564">
                  <c:v>13650.812673509208</c:v>
                </c:pt>
                <c:pt idx="2565">
                  <c:v>13648.396675947186</c:v>
                </c:pt>
                <c:pt idx="2566">
                  <c:v>13645.98025635779</c:v>
                </c:pt>
                <c:pt idx="2567">
                  <c:v>13643.563414608971</c:v>
                </c:pt>
                <c:pt idx="2568">
                  <c:v>13641.146150568649</c:v>
                </c:pt>
                <c:pt idx="2569">
                  <c:v>13638.728464104592</c:v>
                </c:pt>
                <c:pt idx="2570">
                  <c:v>13636.310355084508</c:v>
                </c:pt>
                <c:pt idx="2571">
                  <c:v>13633.891823375989</c:v>
                </c:pt>
                <c:pt idx="2572">
                  <c:v>13631.472868846542</c:v>
                </c:pt>
                <c:pt idx="2573">
                  <c:v>13629.05349136356</c:v>
                </c:pt>
                <c:pt idx="2574">
                  <c:v>13626.633690794362</c:v>
                </c:pt>
                <c:pt idx="2575">
                  <c:v>13624.213467006153</c:v>
                </c:pt>
                <c:pt idx="2576">
                  <c:v>13621.79281986603</c:v>
                </c:pt>
                <c:pt idx="2577">
                  <c:v>13619.371749241031</c:v>
                </c:pt>
                <c:pt idx="2578">
                  <c:v>13616.950254998061</c:v>
                </c:pt>
                <c:pt idx="2579">
                  <c:v>13614.52833700394</c:v>
                </c:pt>
                <c:pt idx="2580">
                  <c:v>13612.105995125388</c:v>
                </c:pt>
                <c:pt idx="2581">
                  <c:v>13609.68322922904</c:v>
                </c:pt>
                <c:pt idx="2582">
                  <c:v>13607.260039181409</c:v>
                </c:pt>
                <c:pt idx="2583">
                  <c:v>13604.83642484894</c:v>
                </c:pt>
                <c:pt idx="2584">
                  <c:v>13602.412386097951</c:v>
                </c:pt>
                <c:pt idx="2585">
                  <c:v>13599.987922794679</c:v>
                </c:pt>
                <c:pt idx="2586">
                  <c:v>13597.56303480526</c:v>
                </c:pt>
                <c:pt idx="2587">
                  <c:v>13595.13772199573</c:v>
                </c:pt>
                <c:pt idx="2588">
                  <c:v>13592.71198423203</c:v>
                </c:pt>
                <c:pt idx="2589">
                  <c:v>13590.285821379999</c:v>
                </c:pt>
                <c:pt idx="2590">
                  <c:v>13587.859233305378</c:v>
                </c:pt>
                <c:pt idx="2591">
                  <c:v>13585.432219873819</c:v>
                </c:pt>
                <c:pt idx="2592">
                  <c:v>13583.004780950872</c:v>
                </c:pt>
                <c:pt idx="2593">
                  <c:v>13580.576916401948</c:v>
                </c:pt>
                <c:pt idx="2594">
                  <c:v>13578.148626092439</c:v>
                </c:pt>
                <c:pt idx="2595">
                  <c:v>13575.719909887581</c:v>
                </c:pt>
                <c:pt idx="2596">
                  <c:v>13573.290767652512</c:v>
                </c:pt>
                <c:pt idx="2597">
                  <c:v>13570.861199252298</c:v>
                </c:pt>
                <c:pt idx="2598">
                  <c:v>13568.431204551891</c:v>
                </c:pt>
                <c:pt idx="2599">
                  <c:v>13566.00078341613</c:v>
                </c:pt>
                <c:pt idx="2600">
                  <c:v>13563.569935709787</c:v>
                </c:pt>
                <c:pt idx="2601">
                  <c:v>13561.13866129752</c:v>
                </c:pt>
                <c:pt idx="2602">
                  <c:v>13558.706960043881</c:v>
                </c:pt>
                <c:pt idx="2603">
                  <c:v>13556.274831813313</c:v>
                </c:pt>
                <c:pt idx="2604">
                  <c:v>13553.842276470203</c:v>
                </c:pt>
                <c:pt idx="2605">
                  <c:v>13551.40929387878</c:v>
                </c:pt>
                <c:pt idx="2606">
                  <c:v>13548.975883903217</c:v>
                </c:pt>
                <c:pt idx="2607">
                  <c:v>13546.542046407581</c:v>
                </c:pt>
                <c:pt idx="2608">
                  <c:v>13544.107781255832</c:v>
                </c:pt>
                <c:pt idx="2609">
                  <c:v>13541.673088311814</c:v>
                </c:pt>
                <c:pt idx="2610">
                  <c:v>13539.237967439292</c:v>
                </c:pt>
                <c:pt idx="2611">
                  <c:v>13536.802418501931</c:v>
                </c:pt>
                <c:pt idx="2612">
                  <c:v>13534.3664413633</c:v>
                </c:pt>
                <c:pt idx="2613">
                  <c:v>13531.93003588685</c:v>
                </c:pt>
                <c:pt idx="2614">
                  <c:v>13529.493201935942</c:v>
                </c:pt>
                <c:pt idx="2615">
                  <c:v>13527.055939373826</c:v>
                </c:pt>
                <c:pt idx="2616">
                  <c:v>13524.618248063693</c:v>
                </c:pt>
                <c:pt idx="2617">
                  <c:v>13522.18012786856</c:v>
                </c:pt>
                <c:pt idx="2618">
                  <c:v>13519.741578651421</c:v>
                </c:pt>
                <c:pt idx="2619">
                  <c:v>13517.302600275118</c:v>
                </c:pt>
                <c:pt idx="2620">
                  <c:v>13514.863192602421</c:v>
                </c:pt>
                <c:pt idx="2621">
                  <c:v>13512.423355495979</c:v>
                </c:pt>
                <c:pt idx="2622">
                  <c:v>13509.983088818344</c:v>
                </c:pt>
                <c:pt idx="2623">
                  <c:v>13507.542392431971</c:v>
                </c:pt>
                <c:pt idx="2624">
                  <c:v>13505.101266199232</c:v>
                </c:pt>
                <c:pt idx="2625">
                  <c:v>13502.659709982358</c:v>
                </c:pt>
                <c:pt idx="2626">
                  <c:v>13500.217723643518</c:v>
                </c:pt>
                <c:pt idx="2627">
                  <c:v>13497.775307044771</c:v>
                </c:pt>
                <c:pt idx="2628">
                  <c:v>13495.33246004805</c:v>
                </c:pt>
                <c:pt idx="2629">
                  <c:v>13492.88918251521</c:v>
                </c:pt>
                <c:pt idx="2630">
                  <c:v>13490.445474308</c:v>
                </c:pt>
                <c:pt idx="2631">
                  <c:v>13488.001335288058</c:v>
                </c:pt>
                <c:pt idx="2632">
                  <c:v>13485.556765316942</c:v>
                </c:pt>
                <c:pt idx="2633">
                  <c:v>13483.111764256091</c:v>
                </c:pt>
                <c:pt idx="2634">
                  <c:v>13480.666331966848</c:v>
                </c:pt>
                <c:pt idx="2635">
                  <c:v>13478.220468310454</c:v>
                </c:pt>
                <c:pt idx="2636">
                  <c:v>13475.77417314804</c:v>
                </c:pt>
                <c:pt idx="2637">
                  <c:v>13473.327446340652</c:v>
                </c:pt>
                <c:pt idx="2638">
                  <c:v>13470.880287749211</c:v>
                </c:pt>
                <c:pt idx="2639">
                  <c:v>13468.432697234563</c:v>
                </c:pt>
                <c:pt idx="2640">
                  <c:v>13465.984674657428</c:v>
                </c:pt>
                <c:pt idx="2641">
                  <c:v>13463.53621987845</c:v>
                </c:pt>
                <c:pt idx="2642">
                  <c:v>13461.087332758128</c:v>
                </c:pt>
                <c:pt idx="2643">
                  <c:v>13458.638013156911</c:v>
                </c:pt>
                <c:pt idx="2644">
                  <c:v>13456.188260935112</c:v>
                </c:pt>
                <c:pt idx="2645">
                  <c:v>13453.738075952944</c:v>
                </c:pt>
                <c:pt idx="2646">
                  <c:v>13451.287458070521</c:v>
                </c:pt>
                <c:pt idx="2647">
                  <c:v>13448.836407147863</c:v>
                </c:pt>
                <c:pt idx="2648">
                  <c:v>13446.384923044878</c:v>
                </c:pt>
                <c:pt idx="2649">
                  <c:v>13443.93300562138</c:v>
                </c:pt>
                <c:pt idx="2650">
                  <c:v>13441.480654737061</c:v>
                </c:pt>
                <c:pt idx="2651">
                  <c:v>13439.02787025153</c:v>
                </c:pt>
                <c:pt idx="2652">
                  <c:v>13436.574652024279</c:v>
                </c:pt>
                <c:pt idx="2653">
                  <c:v>13434.12099991472</c:v>
                </c:pt>
                <c:pt idx="2654">
                  <c:v>13431.666913782126</c:v>
                </c:pt>
                <c:pt idx="2655">
                  <c:v>13429.212393485701</c:v>
                </c:pt>
                <c:pt idx="2656">
                  <c:v>13426.75743888451</c:v>
                </c:pt>
                <c:pt idx="2657">
                  <c:v>13424.302049837563</c:v>
                </c:pt>
                <c:pt idx="2658">
                  <c:v>13421.846226203708</c:v>
                </c:pt>
                <c:pt idx="2659">
                  <c:v>13419.389967841749</c:v>
                </c:pt>
                <c:pt idx="2660">
                  <c:v>13416.933274610339</c:v>
                </c:pt>
                <c:pt idx="2661">
                  <c:v>13414.476146368048</c:v>
                </c:pt>
                <c:pt idx="2662">
                  <c:v>13412.01858297334</c:v>
                </c:pt>
                <c:pt idx="2663">
                  <c:v>13409.560584284578</c:v>
                </c:pt>
                <c:pt idx="2664">
                  <c:v>13407.10215016001</c:v>
                </c:pt>
                <c:pt idx="2665">
                  <c:v>13404.643280457802</c:v>
                </c:pt>
                <c:pt idx="2666">
                  <c:v>13402.183975035981</c:v>
                </c:pt>
                <c:pt idx="2667">
                  <c:v>13399.724233752511</c:v>
                </c:pt>
                <c:pt idx="2668">
                  <c:v>13397.26405646521</c:v>
                </c:pt>
                <c:pt idx="2669">
                  <c:v>13394.803443031831</c:v>
                </c:pt>
                <c:pt idx="2670">
                  <c:v>13392.342393309989</c:v>
                </c:pt>
                <c:pt idx="2671">
                  <c:v>13389.88090715722</c:v>
                </c:pt>
                <c:pt idx="2672">
                  <c:v>13387.418984430939</c:v>
                </c:pt>
                <c:pt idx="2673">
                  <c:v>13384.956624988454</c:v>
                </c:pt>
                <c:pt idx="2674">
                  <c:v>13382.493828686998</c:v>
                </c:pt>
                <c:pt idx="2675">
                  <c:v>13380.03059538366</c:v>
                </c:pt>
                <c:pt idx="2676">
                  <c:v>13377.566924935438</c:v>
                </c:pt>
                <c:pt idx="2677">
                  <c:v>13375.102817199242</c:v>
                </c:pt>
                <c:pt idx="2678">
                  <c:v>13372.638272031854</c:v>
                </c:pt>
                <c:pt idx="2679">
                  <c:v>13370.173289289951</c:v>
                </c:pt>
                <c:pt idx="2680">
                  <c:v>13367.707868830132</c:v>
                </c:pt>
                <c:pt idx="2681">
                  <c:v>13365.242010508862</c:v>
                </c:pt>
                <c:pt idx="2682">
                  <c:v>13362.77571418251</c:v>
                </c:pt>
                <c:pt idx="2683">
                  <c:v>13360.308979707339</c:v>
                </c:pt>
                <c:pt idx="2684">
                  <c:v>13357.84180693951</c:v>
                </c:pt>
                <c:pt idx="2685">
                  <c:v>13355.374195735078</c:v>
                </c:pt>
                <c:pt idx="2686">
                  <c:v>13352.906145949988</c:v>
                </c:pt>
                <c:pt idx="2687">
                  <c:v>13350.437657440078</c:v>
                </c:pt>
                <c:pt idx="2688">
                  <c:v>13347.968730061088</c:v>
                </c:pt>
                <c:pt idx="2689">
                  <c:v>13345.499363668636</c:v>
                </c:pt>
                <c:pt idx="2690">
                  <c:v>13343.029558118264</c:v>
                </c:pt>
                <c:pt idx="2691">
                  <c:v>13340.559313265367</c:v>
                </c:pt>
                <c:pt idx="2692">
                  <c:v>13338.088628965268</c:v>
                </c:pt>
                <c:pt idx="2693">
                  <c:v>13335.61750507318</c:v>
                </c:pt>
                <c:pt idx="2694">
                  <c:v>13333.14594144418</c:v>
                </c:pt>
                <c:pt idx="2695">
                  <c:v>13330.673937933258</c:v>
                </c:pt>
                <c:pt idx="2696">
                  <c:v>13328.201494395333</c:v>
                </c:pt>
                <c:pt idx="2697">
                  <c:v>13325.728610685141</c:v>
                </c:pt>
                <c:pt idx="2698">
                  <c:v>13323.255286657368</c:v>
                </c:pt>
                <c:pt idx="2699">
                  <c:v>13320.781522166591</c:v>
                </c:pt>
                <c:pt idx="2700">
                  <c:v>13318.307317067249</c:v>
                </c:pt>
                <c:pt idx="2701">
                  <c:v>13315.83267121371</c:v>
                </c:pt>
                <c:pt idx="2702">
                  <c:v>13313.357584460196</c:v>
                </c:pt>
                <c:pt idx="2703">
                  <c:v>13310.882056660857</c:v>
                </c:pt>
                <c:pt idx="2704">
                  <c:v>13308.406087669728</c:v>
                </c:pt>
                <c:pt idx="2705">
                  <c:v>13305.92967734071</c:v>
                </c:pt>
                <c:pt idx="2706">
                  <c:v>13303.452825527627</c:v>
                </c:pt>
                <c:pt idx="2707">
                  <c:v>13300.975532084198</c:v>
                </c:pt>
                <c:pt idx="2708">
                  <c:v>13298.497796864011</c:v>
                </c:pt>
                <c:pt idx="2709">
                  <c:v>13296.019619720541</c:v>
                </c:pt>
                <c:pt idx="2710">
                  <c:v>13293.541000507203</c:v>
                </c:pt>
                <c:pt idx="2711">
                  <c:v>13291.061939077246</c:v>
                </c:pt>
                <c:pt idx="2712">
                  <c:v>13288.582435283848</c:v>
                </c:pt>
                <c:pt idx="2713">
                  <c:v>13286.102488980079</c:v>
                </c:pt>
                <c:pt idx="2714">
                  <c:v>13283.622100018882</c:v>
                </c:pt>
                <c:pt idx="2715">
                  <c:v>13281.141268253092</c:v>
                </c:pt>
                <c:pt idx="2716">
                  <c:v>13278.659993535448</c:v>
                </c:pt>
                <c:pt idx="2717">
                  <c:v>13276.178275718579</c:v>
                </c:pt>
                <c:pt idx="2718">
                  <c:v>13273.696114655007</c:v>
                </c:pt>
                <c:pt idx="2719">
                  <c:v>13271.213510197153</c:v>
                </c:pt>
                <c:pt idx="2720">
                  <c:v>13268.730462197294</c:v>
                </c:pt>
                <c:pt idx="2721">
                  <c:v>13266.246970507629</c:v>
                </c:pt>
                <c:pt idx="2722">
                  <c:v>13263.763034980248</c:v>
                </c:pt>
                <c:pt idx="2723">
                  <c:v>13261.278655467127</c:v>
                </c:pt>
                <c:pt idx="2724">
                  <c:v>13258.79383182013</c:v>
                </c:pt>
                <c:pt idx="2725">
                  <c:v>13256.30856389102</c:v>
                </c:pt>
                <c:pt idx="2726">
                  <c:v>13253.822851531431</c:v>
                </c:pt>
                <c:pt idx="2727">
                  <c:v>13251.336694592908</c:v>
                </c:pt>
                <c:pt idx="2728">
                  <c:v>13248.850092926888</c:v>
                </c:pt>
                <c:pt idx="2729">
                  <c:v>13246.363046384689</c:v>
                </c:pt>
                <c:pt idx="2730">
                  <c:v>13243.875554817509</c:v>
                </c:pt>
                <c:pt idx="2731">
                  <c:v>13241.387618076469</c:v>
                </c:pt>
                <c:pt idx="2732">
                  <c:v>13238.89923601255</c:v>
                </c:pt>
                <c:pt idx="2733">
                  <c:v>13236.410408476631</c:v>
                </c:pt>
                <c:pt idx="2734">
                  <c:v>13233.92113531949</c:v>
                </c:pt>
                <c:pt idx="2735">
                  <c:v>13231.431416391792</c:v>
                </c:pt>
                <c:pt idx="2736">
                  <c:v>13228.941251544082</c:v>
                </c:pt>
                <c:pt idx="2737">
                  <c:v>13226.450640626808</c:v>
                </c:pt>
                <c:pt idx="2738">
                  <c:v>13223.959583490296</c:v>
                </c:pt>
                <c:pt idx="2739">
                  <c:v>13221.468079984787</c:v>
                </c:pt>
                <c:pt idx="2740">
                  <c:v>13218.976129960367</c:v>
                </c:pt>
                <c:pt idx="2741">
                  <c:v>13216.483733267058</c:v>
                </c:pt>
                <c:pt idx="2742">
                  <c:v>13213.990889754738</c:v>
                </c:pt>
                <c:pt idx="2743">
                  <c:v>13211.497599273198</c:v>
                </c:pt>
                <c:pt idx="2744">
                  <c:v>13209.00386167211</c:v>
                </c:pt>
                <c:pt idx="2745">
                  <c:v>13206.509676801023</c:v>
                </c:pt>
                <c:pt idx="2746">
                  <c:v>13204.01504450938</c:v>
                </c:pt>
                <c:pt idx="2747">
                  <c:v>13201.519964646541</c:v>
                </c:pt>
                <c:pt idx="2748">
                  <c:v>13199.024437061711</c:v>
                </c:pt>
                <c:pt idx="2749">
                  <c:v>13196.528461604023</c:v>
                </c:pt>
                <c:pt idx="2750">
                  <c:v>13194.032038122472</c:v>
                </c:pt>
                <c:pt idx="2751">
                  <c:v>13191.535166465948</c:v>
                </c:pt>
                <c:pt idx="2752">
                  <c:v>13189.037846483248</c:v>
                </c:pt>
                <c:pt idx="2753">
                  <c:v>13186.54007802303</c:v>
                </c:pt>
                <c:pt idx="2754">
                  <c:v>13184.041860933859</c:v>
                </c:pt>
                <c:pt idx="2755">
                  <c:v>13181.54319506418</c:v>
                </c:pt>
                <c:pt idx="2756">
                  <c:v>13179.044080262332</c:v>
                </c:pt>
                <c:pt idx="2757">
                  <c:v>13176.544516376543</c:v>
                </c:pt>
                <c:pt idx="2758">
                  <c:v>13174.044503254921</c:v>
                </c:pt>
                <c:pt idx="2759">
                  <c:v>13171.544040745464</c:v>
                </c:pt>
                <c:pt idx="2760">
                  <c:v>13169.043128696059</c:v>
                </c:pt>
                <c:pt idx="2761">
                  <c:v>13166.541766954491</c:v>
                </c:pt>
                <c:pt idx="2762">
                  <c:v>13164.03995536842</c:v>
                </c:pt>
                <c:pt idx="2763">
                  <c:v>13161.537693785409</c:v>
                </c:pt>
                <c:pt idx="2764">
                  <c:v>13159.034982052885</c:v>
                </c:pt>
                <c:pt idx="2765">
                  <c:v>13156.53182001817</c:v>
                </c:pt>
                <c:pt idx="2766">
                  <c:v>13154.028207528499</c:v>
                </c:pt>
                <c:pt idx="2767">
                  <c:v>13151.524144430959</c:v>
                </c:pt>
                <c:pt idx="2768">
                  <c:v>13149.019630572549</c:v>
                </c:pt>
                <c:pt idx="2769">
                  <c:v>13146.51466580015</c:v>
                </c:pt>
                <c:pt idx="2770">
                  <c:v>13144.009249960511</c:v>
                </c:pt>
                <c:pt idx="2771">
                  <c:v>13141.50338290029</c:v>
                </c:pt>
                <c:pt idx="2772">
                  <c:v>13138.997064466028</c:v>
                </c:pt>
                <c:pt idx="2773">
                  <c:v>13136.490294504149</c:v>
                </c:pt>
                <c:pt idx="2774">
                  <c:v>13133.98307286097</c:v>
                </c:pt>
                <c:pt idx="2775">
                  <c:v>13131.475399382678</c:v>
                </c:pt>
                <c:pt idx="2776">
                  <c:v>13128.967273915378</c:v>
                </c:pt>
                <c:pt idx="2777">
                  <c:v>13126.458696305021</c:v>
                </c:pt>
                <c:pt idx="2778">
                  <c:v>13123.94966639747</c:v>
                </c:pt>
                <c:pt idx="2779">
                  <c:v>13121.44018403848</c:v>
                </c:pt>
                <c:pt idx="2780">
                  <c:v>13118.930249073683</c:v>
                </c:pt>
                <c:pt idx="2781">
                  <c:v>13116.419861348582</c:v>
                </c:pt>
                <c:pt idx="2782">
                  <c:v>13113.909020708588</c:v>
                </c:pt>
                <c:pt idx="2783">
                  <c:v>13111.397726998988</c:v>
                </c:pt>
                <c:pt idx="2784">
                  <c:v>13108.885980064959</c:v>
                </c:pt>
                <c:pt idx="2785">
                  <c:v>13106.37377975157</c:v>
                </c:pt>
                <c:pt idx="2786">
                  <c:v>13103.861125903759</c:v>
                </c:pt>
                <c:pt idx="2787">
                  <c:v>13101.348018366361</c:v>
                </c:pt>
                <c:pt idx="2788">
                  <c:v>13098.834456984099</c:v>
                </c:pt>
                <c:pt idx="2789">
                  <c:v>13096.320441601561</c:v>
                </c:pt>
                <c:pt idx="2790">
                  <c:v>13093.805972063255</c:v>
                </c:pt>
                <c:pt idx="2791">
                  <c:v>13091.291048213541</c:v>
                </c:pt>
                <c:pt idx="2792">
                  <c:v>13088.77566989669</c:v>
                </c:pt>
                <c:pt idx="2793">
                  <c:v>13086.25983695684</c:v>
                </c:pt>
                <c:pt idx="2794">
                  <c:v>13083.743549238021</c:v>
                </c:pt>
                <c:pt idx="2795">
                  <c:v>13081.226806584151</c:v>
                </c:pt>
                <c:pt idx="2796">
                  <c:v>13078.709608839032</c:v>
                </c:pt>
                <c:pt idx="2797">
                  <c:v>13076.191955846332</c:v>
                </c:pt>
                <c:pt idx="2798">
                  <c:v>13073.673847449652</c:v>
                </c:pt>
                <c:pt idx="2799">
                  <c:v>13071.155283492408</c:v>
                </c:pt>
                <c:pt idx="2800">
                  <c:v>13068.636263817962</c:v>
                </c:pt>
                <c:pt idx="2801">
                  <c:v>13066.11678826953</c:v>
                </c:pt>
                <c:pt idx="2802">
                  <c:v>13063.596856690217</c:v>
                </c:pt>
                <c:pt idx="2803">
                  <c:v>13061.076468923029</c:v>
                </c:pt>
                <c:pt idx="2804">
                  <c:v>13058.555624810821</c:v>
                </c:pt>
                <c:pt idx="2805">
                  <c:v>13056.034324196362</c:v>
                </c:pt>
                <c:pt idx="2806">
                  <c:v>13053.512566922302</c:v>
                </c:pt>
                <c:pt idx="2807">
                  <c:v>13050.990352831152</c:v>
                </c:pt>
                <c:pt idx="2808">
                  <c:v>13048.467681765329</c:v>
                </c:pt>
                <c:pt idx="2809">
                  <c:v>13045.94455356714</c:v>
                </c:pt>
                <c:pt idx="2810">
                  <c:v>13043.42096807875</c:v>
                </c:pt>
                <c:pt idx="2811">
                  <c:v>13040.896925142219</c:v>
                </c:pt>
                <c:pt idx="2812">
                  <c:v>13038.372424599511</c:v>
                </c:pt>
                <c:pt idx="2813">
                  <c:v>13035.847466292433</c:v>
                </c:pt>
                <c:pt idx="2814">
                  <c:v>13033.322050062699</c:v>
                </c:pt>
                <c:pt idx="2815">
                  <c:v>13030.796175751922</c:v>
                </c:pt>
                <c:pt idx="2816">
                  <c:v>13028.26984320157</c:v>
                </c:pt>
                <c:pt idx="2817">
                  <c:v>13025.743052253003</c:v>
                </c:pt>
                <c:pt idx="2818">
                  <c:v>13023.21580274746</c:v>
                </c:pt>
                <c:pt idx="2819">
                  <c:v>13020.688094526069</c:v>
                </c:pt>
                <c:pt idx="2820">
                  <c:v>13018.159927429848</c:v>
                </c:pt>
                <c:pt idx="2821">
                  <c:v>13015.631301299692</c:v>
                </c:pt>
                <c:pt idx="2822">
                  <c:v>13013.102215976362</c:v>
                </c:pt>
                <c:pt idx="2823">
                  <c:v>13010.572671300522</c:v>
                </c:pt>
                <c:pt idx="2824">
                  <c:v>13008.042667112713</c:v>
                </c:pt>
                <c:pt idx="2825">
                  <c:v>13005.512203253351</c:v>
                </c:pt>
                <c:pt idx="2826">
                  <c:v>13002.98127956274</c:v>
                </c:pt>
                <c:pt idx="2827">
                  <c:v>13000.44989588108</c:v>
                </c:pt>
                <c:pt idx="2828">
                  <c:v>12997.918052048422</c:v>
                </c:pt>
                <c:pt idx="2829">
                  <c:v>12995.38574790472</c:v>
                </c:pt>
                <c:pt idx="2830">
                  <c:v>12992.852983289806</c:v>
                </c:pt>
                <c:pt idx="2831">
                  <c:v>12990.31975804341</c:v>
                </c:pt>
                <c:pt idx="2832">
                  <c:v>12987.786072005099</c:v>
                </c:pt>
                <c:pt idx="2833">
                  <c:v>12985.25192501436</c:v>
                </c:pt>
                <c:pt idx="2834">
                  <c:v>12982.717316910563</c:v>
                </c:pt>
                <c:pt idx="2835">
                  <c:v>12980.182247532926</c:v>
                </c:pt>
                <c:pt idx="2836">
                  <c:v>12977.646716720579</c:v>
                </c:pt>
                <c:pt idx="2837">
                  <c:v>12975.110724312544</c:v>
                </c:pt>
                <c:pt idx="2838">
                  <c:v>12972.574270147659</c:v>
                </c:pt>
                <c:pt idx="2839">
                  <c:v>12970.037354064731</c:v>
                </c:pt>
                <c:pt idx="2840">
                  <c:v>12967.499975902378</c:v>
                </c:pt>
                <c:pt idx="2841">
                  <c:v>12964.962135499138</c:v>
                </c:pt>
                <c:pt idx="2842">
                  <c:v>12962.423832693417</c:v>
                </c:pt>
                <c:pt idx="2843">
                  <c:v>12959.885067323488</c:v>
                </c:pt>
                <c:pt idx="2844">
                  <c:v>12957.345839227539</c:v>
                </c:pt>
                <c:pt idx="2845">
                  <c:v>12954.806148243601</c:v>
                </c:pt>
                <c:pt idx="2846">
                  <c:v>12952.265994209598</c:v>
                </c:pt>
                <c:pt idx="2847">
                  <c:v>12949.725376963348</c:v>
                </c:pt>
                <c:pt idx="2848">
                  <c:v>12947.184296342544</c:v>
                </c:pt>
                <c:pt idx="2849">
                  <c:v>12944.642752184744</c:v>
                </c:pt>
                <c:pt idx="2850">
                  <c:v>12942.10074432739</c:v>
                </c:pt>
                <c:pt idx="2851">
                  <c:v>12939.558272607828</c:v>
                </c:pt>
                <c:pt idx="2852">
                  <c:v>12937.015336863247</c:v>
                </c:pt>
                <c:pt idx="2853">
                  <c:v>12934.471936930759</c:v>
                </c:pt>
                <c:pt idx="2854">
                  <c:v>12931.928072647301</c:v>
                </c:pt>
                <c:pt idx="2855">
                  <c:v>12929.383743849739</c:v>
                </c:pt>
                <c:pt idx="2856">
                  <c:v>12926.8389503748</c:v>
                </c:pt>
                <c:pt idx="2857">
                  <c:v>12924.293692059082</c:v>
                </c:pt>
                <c:pt idx="2858">
                  <c:v>12921.747968739064</c:v>
                </c:pt>
                <c:pt idx="2859">
                  <c:v>12919.201780251113</c:v>
                </c:pt>
                <c:pt idx="2860">
                  <c:v>12916.655126431468</c:v>
                </c:pt>
                <c:pt idx="2861">
                  <c:v>12914.108007116274</c:v>
                </c:pt>
                <c:pt idx="2862">
                  <c:v>12911.560422141492</c:v>
                </c:pt>
                <c:pt idx="2863">
                  <c:v>12909.012371343029</c:v>
                </c:pt>
                <c:pt idx="2864">
                  <c:v>12906.46385455663</c:v>
                </c:pt>
                <c:pt idx="2865">
                  <c:v>12903.914871617942</c:v>
                </c:pt>
                <c:pt idx="2866">
                  <c:v>12901.365422362471</c:v>
                </c:pt>
                <c:pt idx="2867">
                  <c:v>12898.815506625599</c:v>
                </c:pt>
                <c:pt idx="2868">
                  <c:v>12896.265124242618</c:v>
                </c:pt>
                <c:pt idx="2869">
                  <c:v>12893.714275048671</c:v>
                </c:pt>
                <c:pt idx="2870">
                  <c:v>12891.162958878771</c:v>
                </c:pt>
                <c:pt idx="2871">
                  <c:v>12888.611175567838</c:v>
                </c:pt>
                <c:pt idx="2872">
                  <c:v>12886.058924950647</c:v>
                </c:pt>
                <c:pt idx="2873">
                  <c:v>12883.50620686187</c:v>
                </c:pt>
                <c:pt idx="2874">
                  <c:v>12880.953021136032</c:v>
                </c:pt>
                <c:pt idx="2875">
                  <c:v>12878.399367607548</c:v>
                </c:pt>
                <c:pt idx="2876">
                  <c:v>12875.845246110732</c:v>
                </c:pt>
                <c:pt idx="2877">
                  <c:v>12873.290656479719</c:v>
                </c:pt>
                <c:pt idx="2878">
                  <c:v>12870.73559854859</c:v>
                </c:pt>
                <c:pt idx="2879">
                  <c:v>12868.180072151265</c:v>
                </c:pt>
                <c:pt idx="2880">
                  <c:v>12865.624077121523</c:v>
                </c:pt>
                <c:pt idx="2881">
                  <c:v>12863.067613293057</c:v>
                </c:pt>
                <c:pt idx="2882">
                  <c:v>12860.510680499438</c:v>
                </c:pt>
                <c:pt idx="2883">
                  <c:v>12857.95327857409</c:v>
                </c:pt>
                <c:pt idx="2884">
                  <c:v>12855.39540735031</c:v>
                </c:pt>
                <c:pt idx="2885">
                  <c:v>12852.837066661288</c:v>
                </c:pt>
                <c:pt idx="2886">
                  <c:v>12850.278256340112</c:v>
                </c:pt>
                <c:pt idx="2887">
                  <c:v>12847.718976219679</c:v>
                </c:pt>
                <c:pt idx="2888">
                  <c:v>12845.159226132844</c:v>
                </c:pt>
                <c:pt idx="2889">
                  <c:v>12842.599005912272</c:v>
                </c:pt>
                <c:pt idx="2890">
                  <c:v>12840.03831539054</c:v>
                </c:pt>
                <c:pt idx="2891">
                  <c:v>12837.477154400089</c:v>
                </c:pt>
                <c:pt idx="2892">
                  <c:v>12834.915522773261</c:v>
                </c:pt>
                <c:pt idx="2893">
                  <c:v>12832.35342034221</c:v>
                </c:pt>
                <c:pt idx="2894">
                  <c:v>12829.790846939051</c:v>
                </c:pt>
                <c:pt idx="2895">
                  <c:v>12827.227802395704</c:v>
                </c:pt>
                <c:pt idx="2896">
                  <c:v>12824.66428654399</c:v>
                </c:pt>
                <c:pt idx="2897">
                  <c:v>12822.100299215623</c:v>
                </c:pt>
                <c:pt idx="2898">
                  <c:v>12819.535840242163</c:v>
                </c:pt>
                <c:pt idx="2899">
                  <c:v>12816.970909455069</c:v>
                </c:pt>
                <c:pt idx="2900">
                  <c:v>12814.405506685658</c:v>
                </c:pt>
                <c:pt idx="2901">
                  <c:v>12811.839631765128</c:v>
                </c:pt>
                <c:pt idx="2902">
                  <c:v>12809.27328452457</c:v>
                </c:pt>
                <c:pt idx="2903">
                  <c:v>12806.70646479491</c:v>
                </c:pt>
                <c:pt idx="2904">
                  <c:v>12804.139172406982</c:v>
                </c:pt>
                <c:pt idx="2905">
                  <c:v>12801.571407191484</c:v>
                </c:pt>
                <c:pt idx="2906">
                  <c:v>12799.003168978979</c:v>
                </c:pt>
                <c:pt idx="2907">
                  <c:v>12796.434457599933</c:v>
                </c:pt>
                <c:pt idx="2908">
                  <c:v>12793.865272884657</c:v>
                </c:pt>
                <c:pt idx="2909">
                  <c:v>12791.295614663339</c:v>
                </c:pt>
                <c:pt idx="2910">
                  <c:v>12788.725482766073</c:v>
                </c:pt>
                <c:pt idx="2911">
                  <c:v>12786.154877022771</c:v>
                </c:pt>
                <c:pt idx="2912">
                  <c:v>12783.583797263271</c:v>
                </c:pt>
                <c:pt idx="2913">
                  <c:v>12781.012243317262</c:v>
                </c:pt>
                <c:pt idx="2914">
                  <c:v>12778.440215014312</c:v>
                </c:pt>
                <c:pt idx="2915">
                  <c:v>12775.867712183848</c:v>
                </c:pt>
                <c:pt idx="2916">
                  <c:v>12773.294734655199</c:v>
                </c:pt>
                <c:pt idx="2917">
                  <c:v>12770.721282257551</c:v>
                </c:pt>
                <c:pt idx="2918">
                  <c:v>12768.147354819952</c:v>
                </c:pt>
                <c:pt idx="2919">
                  <c:v>12765.572952171331</c:v>
                </c:pt>
                <c:pt idx="2920">
                  <c:v>12762.99807414052</c:v>
                </c:pt>
                <c:pt idx="2921">
                  <c:v>12760.422720556171</c:v>
                </c:pt>
                <c:pt idx="2922">
                  <c:v>12757.84689124686</c:v>
                </c:pt>
                <c:pt idx="2923">
                  <c:v>12755.27058604099</c:v>
                </c:pt>
                <c:pt idx="2924">
                  <c:v>12752.69380476687</c:v>
                </c:pt>
                <c:pt idx="2925">
                  <c:v>12750.116547252672</c:v>
                </c:pt>
                <c:pt idx="2926">
                  <c:v>12747.53881332643</c:v>
                </c:pt>
                <c:pt idx="2927">
                  <c:v>12744.960602816072</c:v>
                </c:pt>
                <c:pt idx="2928">
                  <c:v>12742.381915549378</c:v>
                </c:pt>
                <c:pt idx="2929">
                  <c:v>12739.802751354022</c:v>
                </c:pt>
                <c:pt idx="2930">
                  <c:v>12737.223110057523</c:v>
                </c:pt>
                <c:pt idx="2931">
                  <c:v>12734.642991487281</c:v>
                </c:pt>
                <c:pt idx="2932">
                  <c:v>12732.062395470581</c:v>
                </c:pt>
                <c:pt idx="2933">
                  <c:v>12729.481321834583</c:v>
                </c:pt>
                <c:pt idx="2934">
                  <c:v>12726.89977040628</c:v>
                </c:pt>
                <c:pt idx="2935">
                  <c:v>12724.317741012585</c:v>
                </c:pt>
                <c:pt idx="2936">
                  <c:v>12721.735233480249</c:v>
                </c:pt>
                <c:pt idx="2937">
                  <c:v>12719.152247635931</c:v>
                </c:pt>
                <c:pt idx="2938">
                  <c:v>12716.5687833061</c:v>
                </c:pt>
                <c:pt idx="2939">
                  <c:v>12713.984840317173</c:v>
                </c:pt>
                <c:pt idx="2940">
                  <c:v>12711.400418495359</c:v>
                </c:pt>
                <c:pt idx="2941">
                  <c:v>12708.815517666821</c:v>
                </c:pt>
                <c:pt idx="2942">
                  <c:v>12706.230137657511</c:v>
                </c:pt>
                <c:pt idx="2943">
                  <c:v>12703.644278293312</c:v>
                </c:pt>
                <c:pt idx="2944">
                  <c:v>12701.057939399949</c:v>
                </c:pt>
                <c:pt idx="2945">
                  <c:v>12698.471120803028</c:v>
                </c:pt>
                <c:pt idx="2946">
                  <c:v>12695.883822328031</c:v>
                </c:pt>
                <c:pt idx="2947">
                  <c:v>12693.29604380029</c:v>
                </c:pt>
                <c:pt idx="2948">
                  <c:v>12690.707785045022</c:v>
                </c:pt>
                <c:pt idx="2949">
                  <c:v>12688.11904588731</c:v>
                </c:pt>
                <c:pt idx="2950">
                  <c:v>12685.529826152122</c:v>
                </c:pt>
                <c:pt idx="2951">
                  <c:v>12682.940125664258</c:v>
                </c:pt>
                <c:pt idx="2952">
                  <c:v>12680.349944248441</c:v>
                </c:pt>
                <c:pt idx="2953">
                  <c:v>12677.75928172921</c:v>
                </c:pt>
                <c:pt idx="2954">
                  <c:v>12675.168137931018</c:v>
                </c:pt>
                <c:pt idx="2955">
                  <c:v>12672.576512678168</c:v>
                </c:pt>
                <c:pt idx="2956">
                  <c:v>12669.98440579483</c:v>
                </c:pt>
                <c:pt idx="2957">
                  <c:v>12667.391817105043</c:v>
                </c:pt>
                <c:pt idx="2958">
                  <c:v>12664.798746432723</c:v>
                </c:pt>
                <c:pt idx="2959">
                  <c:v>12662.205193601649</c:v>
                </c:pt>
                <c:pt idx="2960">
                  <c:v>12659.611158435471</c:v>
                </c:pt>
                <c:pt idx="2961">
                  <c:v>12657.016640757711</c:v>
                </c:pt>
                <c:pt idx="2962">
                  <c:v>12654.421640391773</c:v>
                </c:pt>
                <c:pt idx="2963">
                  <c:v>12651.82615716088</c:v>
                </c:pt>
                <c:pt idx="2964">
                  <c:v>12649.230190888189</c:v>
                </c:pt>
                <c:pt idx="2965">
                  <c:v>12646.633741396683</c:v>
                </c:pt>
                <c:pt idx="2966">
                  <c:v>12644.036808509221</c:v>
                </c:pt>
                <c:pt idx="2967">
                  <c:v>12641.439392048551</c:v>
                </c:pt>
                <c:pt idx="2968">
                  <c:v>12638.841491837251</c:v>
                </c:pt>
                <c:pt idx="2969">
                  <c:v>12636.243107697799</c:v>
                </c:pt>
                <c:pt idx="2970">
                  <c:v>12633.644239452542</c:v>
                </c:pt>
                <c:pt idx="2971">
                  <c:v>12631.044886923662</c:v>
                </c:pt>
                <c:pt idx="2972">
                  <c:v>12628.445049933251</c:v>
                </c:pt>
                <c:pt idx="2973">
                  <c:v>12625.844728303242</c:v>
                </c:pt>
                <c:pt idx="2974">
                  <c:v>12623.243921855441</c:v>
                </c:pt>
                <c:pt idx="2975">
                  <c:v>12620.642630411519</c:v>
                </c:pt>
                <c:pt idx="2976">
                  <c:v>12618.040853793031</c:v>
                </c:pt>
                <c:pt idx="2977">
                  <c:v>12615.43859182137</c:v>
                </c:pt>
                <c:pt idx="2978">
                  <c:v>12612.835844317829</c:v>
                </c:pt>
                <c:pt idx="2979">
                  <c:v>12610.232611103553</c:v>
                </c:pt>
                <c:pt idx="2980">
                  <c:v>12607.62889199953</c:v>
                </c:pt>
                <c:pt idx="2981">
                  <c:v>12605.024686826662</c:v>
                </c:pt>
                <c:pt idx="2982">
                  <c:v>12602.419995405678</c:v>
                </c:pt>
                <c:pt idx="2983">
                  <c:v>12599.81481755721</c:v>
                </c:pt>
                <c:pt idx="2984">
                  <c:v>12597.20915310171</c:v>
                </c:pt>
                <c:pt idx="2985">
                  <c:v>12594.603001859552</c:v>
                </c:pt>
                <c:pt idx="2986">
                  <c:v>12591.996363650918</c:v>
                </c:pt>
                <c:pt idx="2987">
                  <c:v>12589.389238295909</c:v>
                </c:pt>
                <c:pt idx="2988">
                  <c:v>12586.781625614451</c:v>
                </c:pt>
                <c:pt idx="2989">
                  <c:v>12584.173525426369</c:v>
                </c:pt>
                <c:pt idx="2990">
                  <c:v>12581.564937551329</c:v>
                </c:pt>
                <c:pt idx="2991">
                  <c:v>12578.955861808869</c:v>
                </c:pt>
                <c:pt idx="2992">
                  <c:v>12576.34629801841</c:v>
                </c:pt>
                <c:pt idx="2993">
                  <c:v>12573.736245999222</c:v>
                </c:pt>
                <c:pt idx="2994">
                  <c:v>12571.12570557043</c:v>
                </c:pt>
                <c:pt idx="2995">
                  <c:v>12568.514676551053</c:v>
                </c:pt>
                <c:pt idx="2996">
                  <c:v>12565.903158759951</c:v>
                </c:pt>
                <c:pt idx="2997">
                  <c:v>12563.291152015863</c:v>
                </c:pt>
                <c:pt idx="2998">
                  <c:v>12560.678656137379</c:v>
                </c:pt>
                <c:pt idx="2999">
                  <c:v>12558.065670942988</c:v>
                </c:pt>
                <c:pt idx="3000">
                  <c:v>12555.452196250988</c:v>
                </c:pt>
                <c:pt idx="3001">
                  <c:v>12552.838231879599</c:v>
                </c:pt>
                <c:pt idx="3002">
                  <c:v>12550.223777646872</c:v>
                </c:pt>
                <c:pt idx="3003">
                  <c:v>12547.608833370718</c:v>
                </c:pt>
                <c:pt idx="3004">
                  <c:v>12544.99339886895</c:v>
                </c:pt>
                <c:pt idx="3005">
                  <c:v>12542.377473959201</c:v>
                </c:pt>
                <c:pt idx="3006">
                  <c:v>12539.761058458991</c:v>
                </c:pt>
                <c:pt idx="3007">
                  <c:v>12537.144152185703</c:v>
                </c:pt>
                <c:pt idx="3008">
                  <c:v>12534.526754956572</c:v>
                </c:pt>
                <c:pt idx="3009">
                  <c:v>12531.908866588718</c:v>
                </c:pt>
                <c:pt idx="3010">
                  <c:v>12529.290486899132</c:v>
                </c:pt>
                <c:pt idx="3011">
                  <c:v>12526.671615704608</c:v>
                </c:pt>
                <c:pt idx="3012">
                  <c:v>12524.052252821884</c:v>
                </c:pt>
                <c:pt idx="3013">
                  <c:v>12521.4323980675</c:v>
                </c:pt>
                <c:pt idx="3014">
                  <c:v>12518.81205125789</c:v>
                </c:pt>
                <c:pt idx="3015">
                  <c:v>12516.191212209353</c:v>
                </c:pt>
                <c:pt idx="3016">
                  <c:v>12513.569880738018</c:v>
                </c:pt>
                <c:pt idx="3017">
                  <c:v>12510.94805665993</c:v>
                </c:pt>
                <c:pt idx="3018">
                  <c:v>12508.325739790947</c:v>
                </c:pt>
                <c:pt idx="3019">
                  <c:v>12505.702929946829</c:v>
                </c:pt>
                <c:pt idx="3020">
                  <c:v>12503.079626943156</c:v>
                </c:pt>
                <c:pt idx="3021">
                  <c:v>12500.455830595429</c:v>
                </c:pt>
                <c:pt idx="3022">
                  <c:v>12497.831540718951</c:v>
                </c:pt>
                <c:pt idx="3023">
                  <c:v>12495.206757128932</c:v>
                </c:pt>
                <c:pt idx="3024">
                  <c:v>12492.581479640397</c:v>
                </c:pt>
                <c:pt idx="3025">
                  <c:v>12489.955708068301</c:v>
                </c:pt>
                <c:pt idx="3026">
                  <c:v>12487.329442227399</c:v>
                </c:pt>
                <c:pt idx="3027">
                  <c:v>12484.702681932351</c:v>
                </c:pt>
                <c:pt idx="3028">
                  <c:v>12482.075426997628</c:v>
                </c:pt>
                <c:pt idx="3029">
                  <c:v>12479.447677237629</c:v>
                </c:pt>
                <c:pt idx="3030">
                  <c:v>12476.81943246656</c:v>
                </c:pt>
                <c:pt idx="3031">
                  <c:v>12474.190692498511</c:v>
                </c:pt>
                <c:pt idx="3032">
                  <c:v>12471.561457147433</c:v>
                </c:pt>
                <c:pt idx="3033">
                  <c:v>12468.93172622714</c:v>
                </c:pt>
                <c:pt idx="3034">
                  <c:v>12466.301499551289</c:v>
                </c:pt>
                <c:pt idx="3035">
                  <c:v>12463.670776933443</c:v>
                </c:pt>
                <c:pt idx="3036">
                  <c:v>12461.039558186963</c:v>
                </c:pt>
                <c:pt idx="3037">
                  <c:v>12458.407843125109</c:v>
                </c:pt>
                <c:pt idx="3038">
                  <c:v>12455.775631561019</c:v>
                </c:pt>
                <c:pt idx="3039">
                  <c:v>12453.142923307651</c:v>
                </c:pt>
                <c:pt idx="3040">
                  <c:v>12450.509718177842</c:v>
                </c:pt>
                <c:pt idx="3041">
                  <c:v>12447.876015984286</c:v>
                </c:pt>
                <c:pt idx="3042">
                  <c:v>12445.241816539552</c:v>
                </c:pt>
                <c:pt idx="3043">
                  <c:v>12442.607119656041</c:v>
                </c:pt>
                <c:pt idx="3044">
                  <c:v>12439.971925146048</c:v>
                </c:pt>
                <c:pt idx="3045">
                  <c:v>12437.336232821703</c:v>
                </c:pt>
                <c:pt idx="3046">
                  <c:v>12434.700042494991</c:v>
                </c:pt>
                <c:pt idx="3047">
                  <c:v>12432.063353977777</c:v>
                </c:pt>
                <c:pt idx="3048">
                  <c:v>12429.426167081789</c:v>
                </c:pt>
                <c:pt idx="3049">
                  <c:v>12426.788481618592</c:v>
                </c:pt>
                <c:pt idx="3050">
                  <c:v>12424.15029739961</c:v>
                </c:pt>
                <c:pt idx="3051">
                  <c:v>12421.51161423616</c:v>
                </c:pt>
                <c:pt idx="3052">
                  <c:v>12418.87243193939</c:v>
                </c:pt>
                <c:pt idx="3053">
                  <c:v>12416.232750320303</c:v>
                </c:pt>
                <c:pt idx="3054">
                  <c:v>12413.59256918977</c:v>
                </c:pt>
                <c:pt idx="3055">
                  <c:v>12410.951888358542</c:v>
                </c:pt>
                <c:pt idx="3056">
                  <c:v>12408.31070763718</c:v>
                </c:pt>
                <c:pt idx="3057">
                  <c:v>12405.669026836153</c:v>
                </c:pt>
                <c:pt idx="3058">
                  <c:v>12403.02684576576</c:v>
                </c:pt>
                <c:pt idx="3059">
                  <c:v>12400.38416423616</c:v>
                </c:pt>
                <c:pt idx="3060">
                  <c:v>12397.74098205739</c:v>
                </c:pt>
                <c:pt idx="3061">
                  <c:v>12395.09729903932</c:v>
                </c:pt>
                <c:pt idx="3062">
                  <c:v>12392.453114991687</c:v>
                </c:pt>
                <c:pt idx="3063">
                  <c:v>12389.808429724098</c:v>
                </c:pt>
                <c:pt idx="3064">
                  <c:v>12387.16324304601</c:v>
                </c:pt>
                <c:pt idx="3065">
                  <c:v>12384.51755476672</c:v>
                </c:pt>
                <c:pt idx="3066">
                  <c:v>12381.871364695407</c:v>
                </c:pt>
                <c:pt idx="3067">
                  <c:v>12379.22467264111</c:v>
                </c:pt>
                <c:pt idx="3068">
                  <c:v>12376.577478412704</c:v>
                </c:pt>
                <c:pt idx="3069">
                  <c:v>12373.929781818912</c:v>
                </c:pt>
                <c:pt idx="3070">
                  <c:v>12371.28158266836</c:v>
                </c:pt>
                <c:pt idx="3071">
                  <c:v>12368.632880769503</c:v>
                </c:pt>
                <c:pt idx="3072">
                  <c:v>12365.983675930631</c:v>
                </c:pt>
                <c:pt idx="3073">
                  <c:v>12363.333967959939</c:v>
                </c:pt>
                <c:pt idx="3074">
                  <c:v>12360.68375666545</c:v>
                </c:pt>
                <c:pt idx="3075">
                  <c:v>12358.033041855033</c:v>
                </c:pt>
                <c:pt idx="3076">
                  <c:v>12355.38182333644</c:v>
                </c:pt>
                <c:pt idx="3077">
                  <c:v>12352.730100917262</c:v>
                </c:pt>
                <c:pt idx="3078">
                  <c:v>12350.077874404948</c:v>
                </c:pt>
                <c:pt idx="3079">
                  <c:v>12347.425143606821</c:v>
                </c:pt>
                <c:pt idx="3080">
                  <c:v>12344.771908330033</c:v>
                </c:pt>
                <c:pt idx="3081">
                  <c:v>12342.118168381599</c:v>
                </c:pt>
                <c:pt idx="3082">
                  <c:v>12339.463923568399</c:v>
                </c:pt>
                <c:pt idx="3083">
                  <c:v>12336.809173697176</c:v>
                </c:pt>
                <c:pt idx="3084">
                  <c:v>12334.15391857451</c:v>
                </c:pt>
                <c:pt idx="3085">
                  <c:v>12331.498158006832</c:v>
                </c:pt>
                <c:pt idx="3086">
                  <c:v>12328.84189180045</c:v>
                </c:pt>
                <c:pt idx="3087">
                  <c:v>12326.185119761518</c:v>
                </c:pt>
                <c:pt idx="3088">
                  <c:v>12323.527841696039</c:v>
                </c:pt>
                <c:pt idx="3089">
                  <c:v>12320.87005740988</c:v>
                </c:pt>
                <c:pt idx="3090">
                  <c:v>12318.211766708751</c:v>
                </c:pt>
                <c:pt idx="3091">
                  <c:v>12315.552969398228</c:v>
                </c:pt>
                <c:pt idx="3092">
                  <c:v>12312.893665283738</c:v>
                </c:pt>
                <c:pt idx="3093">
                  <c:v>12310.233854170572</c:v>
                </c:pt>
                <c:pt idx="3094">
                  <c:v>12307.573535863849</c:v>
                </c:pt>
                <c:pt idx="3095">
                  <c:v>12304.912710168563</c:v>
                </c:pt>
                <c:pt idx="3096">
                  <c:v>12302.251376889562</c:v>
                </c:pt>
                <c:pt idx="3097">
                  <c:v>12299.589535831539</c:v>
                </c:pt>
                <c:pt idx="3098">
                  <c:v>12296.927186799057</c:v>
                </c:pt>
                <c:pt idx="3099">
                  <c:v>12294.264329596503</c:v>
                </c:pt>
                <c:pt idx="3100">
                  <c:v>12291.600964028148</c:v>
                </c:pt>
                <c:pt idx="3101">
                  <c:v>12288.9370898981</c:v>
                </c:pt>
                <c:pt idx="3102">
                  <c:v>12286.272707010332</c:v>
                </c:pt>
                <c:pt idx="3103">
                  <c:v>12283.607815168651</c:v>
                </c:pt>
                <c:pt idx="3104">
                  <c:v>12280.942414176741</c:v>
                </c:pt>
                <c:pt idx="3105">
                  <c:v>12278.276503838109</c:v>
                </c:pt>
                <c:pt idx="3106">
                  <c:v>12275.61008395615</c:v>
                </c:pt>
                <c:pt idx="3107">
                  <c:v>12272.943154334102</c:v>
                </c:pt>
                <c:pt idx="3108">
                  <c:v>12270.27571477502</c:v>
                </c:pt>
                <c:pt idx="3109">
                  <c:v>12267.60776508187</c:v>
                </c:pt>
                <c:pt idx="3110">
                  <c:v>12264.93930505742</c:v>
                </c:pt>
                <c:pt idx="3111">
                  <c:v>12262.270334504317</c:v>
                </c:pt>
                <c:pt idx="3112">
                  <c:v>12259.60085322506</c:v>
                </c:pt>
                <c:pt idx="3113">
                  <c:v>12256.93086102199</c:v>
                </c:pt>
                <c:pt idx="3114">
                  <c:v>12254.260357697291</c:v>
                </c:pt>
                <c:pt idx="3115">
                  <c:v>12251.589343053029</c:v>
                </c:pt>
                <c:pt idx="3116">
                  <c:v>12248.9178168911</c:v>
                </c:pt>
                <c:pt idx="3117">
                  <c:v>12246.245779013259</c:v>
                </c:pt>
                <c:pt idx="3118">
                  <c:v>12243.5732292211</c:v>
                </c:pt>
                <c:pt idx="3119">
                  <c:v>12240.900167316082</c:v>
                </c:pt>
                <c:pt idx="3120">
                  <c:v>12238.22659309952</c:v>
                </c:pt>
                <c:pt idx="3121">
                  <c:v>12235.552506372553</c:v>
                </c:pt>
                <c:pt idx="3122">
                  <c:v>12232.877906936201</c:v>
                </c:pt>
                <c:pt idx="3123">
                  <c:v>12230.202794591332</c:v>
                </c:pt>
                <c:pt idx="3124">
                  <c:v>12227.527169138642</c:v>
                </c:pt>
                <c:pt idx="3125">
                  <c:v>12224.851030378681</c:v>
                </c:pt>
                <c:pt idx="3126">
                  <c:v>12222.174378111893</c:v>
                </c:pt>
                <c:pt idx="3127">
                  <c:v>12219.497212138513</c:v>
                </c:pt>
                <c:pt idx="3128">
                  <c:v>12216.819532258651</c:v>
                </c:pt>
                <c:pt idx="3129">
                  <c:v>12214.141338272282</c:v>
                </c:pt>
                <c:pt idx="3130">
                  <c:v>12211.462629979209</c:v>
                </c:pt>
                <c:pt idx="3131">
                  <c:v>12208.783407179113</c:v>
                </c:pt>
                <c:pt idx="3132">
                  <c:v>12206.103669671469</c:v>
                </c:pt>
                <c:pt idx="3133">
                  <c:v>12203.423417255672</c:v>
                </c:pt>
                <c:pt idx="3134">
                  <c:v>12200.742649730912</c:v>
                </c:pt>
                <c:pt idx="3135">
                  <c:v>12198.061366896261</c:v>
                </c:pt>
                <c:pt idx="3136">
                  <c:v>12195.379568550619</c:v>
                </c:pt>
                <c:pt idx="3137">
                  <c:v>12192.69725449275</c:v>
                </c:pt>
                <c:pt idx="3138">
                  <c:v>12190.014424521261</c:v>
                </c:pt>
                <c:pt idx="3139">
                  <c:v>12187.331078434599</c:v>
                </c:pt>
                <c:pt idx="3140">
                  <c:v>12184.647216031082</c:v>
                </c:pt>
                <c:pt idx="3141">
                  <c:v>12181.962837108849</c:v>
                </c:pt>
                <c:pt idx="3142">
                  <c:v>12179.27794146592</c:v>
                </c:pt>
                <c:pt idx="3143">
                  <c:v>12176.592528900142</c:v>
                </c:pt>
                <c:pt idx="3144">
                  <c:v>12173.906599209198</c:v>
                </c:pt>
                <c:pt idx="3145">
                  <c:v>12171.220152190652</c:v>
                </c:pt>
                <c:pt idx="3146">
                  <c:v>12168.53318764189</c:v>
                </c:pt>
                <c:pt idx="3147">
                  <c:v>12165.84570536016</c:v>
                </c:pt>
                <c:pt idx="3148">
                  <c:v>12163.157705142539</c:v>
                </c:pt>
                <c:pt idx="3149">
                  <c:v>12160.469186785987</c:v>
                </c:pt>
                <c:pt idx="3150">
                  <c:v>12157.780150087277</c:v>
                </c:pt>
                <c:pt idx="3151">
                  <c:v>12155.090594843048</c:v>
                </c:pt>
                <c:pt idx="3152">
                  <c:v>12152.40052084978</c:v>
                </c:pt>
                <c:pt idx="3153">
                  <c:v>12149.709927903788</c:v>
                </c:pt>
                <c:pt idx="3154">
                  <c:v>12147.01881580127</c:v>
                </c:pt>
                <c:pt idx="3155">
                  <c:v>12144.327184338228</c:v>
                </c:pt>
                <c:pt idx="3156">
                  <c:v>12141.63503331054</c:v>
                </c:pt>
                <c:pt idx="3157">
                  <c:v>12138.942362513924</c:v>
                </c:pt>
                <c:pt idx="3158">
                  <c:v>12136.249171743922</c:v>
                </c:pt>
                <c:pt idx="3159">
                  <c:v>12133.555460795969</c:v>
                </c:pt>
                <c:pt idx="3160">
                  <c:v>12130.861229465296</c:v>
                </c:pt>
                <c:pt idx="3161">
                  <c:v>12128.166477547031</c:v>
                </c:pt>
                <c:pt idx="3162">
                  <c:v>12125.471204836093</c:v>
                </c:pt>
                <c:pt idx="3163">
                  <c:v>12122.77541112729</c:v>
                </c:pt>
                <c:pt idx="3164">
                  <c:v>12120.079096215262</c:v>
                </c:pt>
                <c:pt idx="3165">
                  <c:v>12117.382259894483</c:v>
                </c:pt>
                <c:pt idx="3166">
                  <c:v>12114.684901959279</c:v>
                </c:pt>
                <c:pt idx="3167">
                  <c:v>12111.987022203848</c:v>
                </c:pt>
                <c:pt idx="3168">
                  <c:v>12109.288620422189</c:v>
                </c:pt>
                <c:pt idx="3169">
                  <c:v>12106.589696408178</c:v>
                </c:pt>
                <c:pt idx="3170">
                  <c:v>12103.890249955522</c:v>
                </c:pt>
                <c:pt idx="3171">
                  <c:v>12101.190280857772</c:v>
                </c:pt>
                <c:pt idx="3172">
                  <c:v>12098.48978890833</c:v>
                </c:pt>
                <c:pt idx="3173">
                  <c:v>12095.788773900451</c:v>
                </c:pt>
                <c:pt idx="3174">
                  <c:v>12093.087235627207</c:v>
                </c:pt>
                <c:pt idx="3175">
                  <c:v>12090.385173881536</c:v>
                </c:pt>
                <c:pt idx="3176">
                  <c:v>12087.682588456242</c:v>
                </c:pt>
                <c:pt idx="3177">
                  <c:v>12084.979479143911</c:v>
                </c:pt>
                <c:pt idx="3178">
                  <c:v>12082.27584573702</c:v>
                </c:pt>
                <c:pt idx="3179">
                  <c:v>12079.571688027891</c:v>
                </c:pt>
                <c:pt idx="3180">
                  <c:v>12076.867005808661</c:v>
                </c:pt>
                <c:pt idx="3181">
                  <c:v>12074.161798871351</c:v>
                </c:pt>
                <c:pt idx="3182">
                  <c:v>12071.456067007768</c:v>
                </c:pt>
                <c:pt idx="3183">
                  <c:v>12068.749810009633</c:v>
                </c:pt>
                <c:pt idx="3184">
                  <c:v>12066.04302766844</c:v>
                </c:pt>
                <c:pt idx="3185">
                  <c:v>12063.335719775578</c:v>
                </c:pt>
                <c:pt idx="3186">
                  <c:v>12060.627886122262</c:v>
                </c:pt>
                <c:pt idx="3187">
                  <c:v>12057.91952649954</c:v>
                </c:pt>
                <c:pt idx="3188">
                  <c:v>12055.210640698309</c:v>
                </c:pt>
                <c:pt idx="3189">
                  <c:v>12052.501228509322</c:v>
                </c:pt>
                <c:pt idx="3190">
                  <c:v>12049.791289723151</c:v>
                </c:pt>
                <c:pt idx="3191">
                  <c:v>12047.08082413024</c:v>
                </c:pt>
                <c:pt idx="3192">
                  <c:v>12044.369831520828</c:v>
                </c:pt>
                <c:pt idx="3193">
                  <c:v>12041.658311685058</c:v>
                </c:pt>
                <c:pt idx="3194">
                  <c:v>12038.946264412873</c:v>
                </c:pt>
                <c:pt idx="3195">
                  <c:v>12036.233689494051</c:v>
                </c:pt>
                <c:pt idx="3196">
                  <c:v>12033.520586718239</c:v>
                </c:pt>
                <c:pt idx="3197">
                  <c:v>12030.806955874918</c:v>
                </c:pt>
                <c:pt idx="3198">
                  <c:v>12028.092796753403</c:v>
                </c:pt>
                <c:pt idx="3199">
                  <c:v>12025.378109142857</c:v>
                </c:pt>
                <c:pt idx="3200">
                  <c:v>12022.662892832284</c:v>
                </c:pt>
                <c:pt idx="3201">
                  <c:v>12019.947147610519</c:v>
                </c:pt>
                <c:pt idx="3202">
                  <c:v>12017.23087326625</c:v>
                </c:pt>
                <c:pt idx="3203">
                  <c:v>12014.514069587991</c:v>
                </c:pt>
                <c:pt idx="3204">
                  <c:v>12011.79673636412</c:v>
                </c:pt>
                <c:pt idx="3205">
                  <c:v>12009.078873382838</c:v>
                </c:pt>
                <c:pt idx="3206">
                  <c:v>12006.3604804322</c:v>
                </c:pt>
                <c:pt idx="3207">
                  <c:v>12003.641557300072</c:v>
                </c:pt>
                <c:pt idx="3208">
                  <c:v>12000.922103774201</c:v>
                </c:pt>
                <c:pt idx="3209">
                  <c:v>11998.202119642128</c:v>
                </c:pt>
                <c:pt idx="3210">
                  <c:v>11995.481604691278</c:v>
                </c:pt>
                <c:pt idx="3211">
                  <c:v>11992.760558708891</c:v>
                </c:pt>
                <c:pt idx="3212">
                  <c:v>11990.038981482057</c:v>
                </c:pt>
                <c:pt idx="3213">
                  <c:v>11987.316872797701</c:v>
                </c:pt>
                <c:pt idx="3214">
                  <c:v>11984.594232442572</c:v>
                </c:pt>
                <c:pt idx="3215">
                  <c:v>11981.871060203281</c:v>
                </c:pt>
                <c:pt idx="3216">
                  <c:v>11979.147355866282</c:v>
                </c:pt>
                <c:pt idx="3217">
                  <c:v>11976.423119217829</c:v>
                </c:pt>
                <c:pt idx="3218">
                  <c:v>11973.698350044069</c:v>
                </c:pt>
                <c:pt idx="3219">
                  <c:v>11970.973048130954</c:v>
                </c:pt>
                <c:pt idx="3220">
                  <c:v>11968.247213264271</c:v>
                </c:pt>
                <c:pt idx="3221">
                  <c:v>11965.520845229659</c:v>
                </c:pt>
                <c:pt idx="3222">
                  <c:v>11962.793943812592</c:v>
                </c:pt>
                <c:pt idx="3223">
                  <c:v>11960.066508798391</c:v>
                </c:pt>
                <c:pt idx="3224">
                  <c:v>11957.338539972188</c:v>
                </c:pt>
                <c:pt idx="3225">
                  <c:v>11954.610037118982</c:v>
                </c:pt>
                <c:pt idx="3226">
                  <c:v>11951.881000023588</c:v>
                </c:pt>
                <c:pt idx="3227">
                  <c:v>11949.15142847069</c:v>
                </c:pt>
                <c:pt idx="3228">
                  <c:v>11946.42132224476</c:v>
                </c:pt>
                <c:pt idx="3229">
                  <c:v>11943.690681130161</c:v>
                </c:pt>
                <c:pt idx="3230">
                  <c:v>11940.959504911048</c:v>
                </c:pt>
                <c:pt idx="3231">
                  <c:v>11938.227793371439</c:v>
                </c:pt>
                <c:pt idx="3232">
                  <c:v>11935.495546295189</c:v>
                </c:pt>
                <c:pt idx="3233">
                  <c:v>11932.762763465969</c:v>
                </c:pt>
                <c:pt idx="3234">
                  <c:v>11930.02944466732</c:v>
                </c:pt>
                <c:pt idx="3235">
                  <c:v>11927.295589682581</c:v>
                </c:pt>
                <c:pt idx="3236">
                  <c:v>11924.561198294958</c:v>
                </c:pt>
                <c:pt idx="3237">
                  <c:v>11921.826270287478</c:v>
                </c:pt>
                <c:pt idx="3238">
                  <c:v>11919.090805443007</c:v>
                </c:pt>
                <c:pt idx="3239">
                  <c:v>11916.354803544249</c:v>
                </c:pt>
                <c:pt idx="3240">
                  <c:v>11913.61826437375</c:v>
                </c:pt>
                <c:pt idx="3241">
                  <c:v>11910.881187713871</c:v>
                </c:pt>
                <c:pt idx="3242">
                  <c:v>11908.143573346832</c:v>
                </c:pt>
                <c:pt idx="3243">
                  <c:v>11905.405421054669</c:v>
                </c:pt>
                <c:pt idx="3244">
                  <c:v>11902.666730619268</c:v>
                </c:pt>
                <c:pt idx="3245">
                  <c:v>11899.927501822352</c:v>
                </c:pt>
                <c:pt idx="3246">
                  <c:v>11897.187734445461</c:v>
                </c:pt>
                <c:pt idx="3247">
                  <c:v>11894.44742826997</c:v>
                </c:pt>
                <c:pt idx="3248">
                  <c:v>11891.706583077121</c:v>
                </c:pt>
                <c:pt idx="3249">
                  <c:v>11888.965198647966</c:v>
                </c:pt>
                <c:pt idx="3250">
                  <c:v>11886.223274763383</c:v>
                </c:pt>
                <c:pt idx="3251">
                  <c:v>11883.480811204097</c:v>
                </c:pt>
                <c:pt idx="3252">
                  <c:v>11880.737807750671</c:v>
                </c:pt>
                <c:pt idx="3253">
                  <c:v>11877.99426418349</c:v>
                </c:pt>
                <c:pt idx="3254">
                  <c:v>11875.250180282788</c:v>
                </c:pt>
                <c:pt idx="3255">
                  <c:v>11872.50555582862</c:v>
                </c:pt>
                <c:pt idx="3256">
                  <c:v>11869.760390600868</c:v>
                </c:pt>
                <c:pt idx="3257">
                  <c:v>11867.014684379283</c:v>
                </c:pt>
                <c:pt idx="3258">
                  <c:v>11864.268436943397</c:v>
                </c:pt>
                <c:pt idx="3259">
                  <c:v>11861.521648072632</c:v>
                </c:pt>
                <c:pt idx="3260">
                  <c:v>11858.774317546182</c:v>
                </c:pt>
                <c:pt idx="3261">
                  <c:v>11856.02644514313</c:v>
                </c:pt>
                <c:pt idx="3262">
                  <c:v>11853.278030642348</c:v>
                </c:pt>
                <c:pt idx="3263">
                  <c:v>11850.529073822579</c:v>
                </c:pt>
                <c:pt idx="3264">
                  <c:v>11847.779574462371</c:v>
                </c:pt>
                <c:pt idx="3265">
                  <c:v>11845.02953234011</c:v>
                </c:pt>
                <c:pt idx="3266">
                  <c:v>11842.278947234019</c:v>
                </c:pt>
                <c:pt idx="3267">
                  <c:v>11839.52781892215</c:v>
                </c:pt>
                <c:pt idx="3268">
                  <c:v>11836.776147182392</c:v>
                </c:pt>
                <c:pt idx="3269">
                  <c:v>11834.023931792462</c:v>
                </c:pt>
                <c:pt idx="3270">
                  <c:v>11831.271172529901</c:v>
                </c:pt>
                <c:pt idx="3271">
                  <c:v>11828.51786917209</c:v>
                </c:pt>
                <c:pt idx="3272">
                  <c:v>11825.76402149625</c:v>
                </c:pt>
                <c:pt idx="3273">
                  <c:v>11823.009629279408</c:v>
                </c:pt>
                <c:pt idx="3274">
                  <c:v>11820.25469229846</c:v>
                </c:pt>
                <c:pt idx="3275">
                  <c:v>11817.49921033009</c:v>
                </c:pt>
                <c:pt idx="3276">
                  <c:v>11814.743183150842</c:v>
                </c:pt>
                <c:pt idx="3277">
                  <c:v>11811.986610537078</c:v>
                </c:pt>
                <c:pt idx="3278">
                  <c:v>11809.229492265002</c:v>
                </c:pt>
                <c:pt idx="3279">
                  <c:v>11806.471828110632</c:v>
                </c:pt>
                <c:pt idx="3280">
                  <c:v>11803.713617849831</c:v>
                </c:pt>
                <c:pt idx="3281">
                  <c:v>11800.95486125828</c:v>
                </c:pt>
                <c:pt idx="3282">
                  <c:v>11798.195558111514</c:v>
                </c:pt>
                <c:pt idx="3283">
                  <c:v>11795.435708184839</c:v>
                </c:pt>
                <c:pt idx="3284">
                  <c:v>11792.675311253481</c:v>
                </c:pt>
                <c:pt idx="3285">
                  <c:v>11789.914367092411</c:v>
                </c:pt>
                <c:pt idx="3286">
                  <c:v>11787.15287547648</c:v>
                </c:pt>
                <c:pt idx="3287">
                  <c:v>11784.390836180348</c:v>
                </c:pt>
                <c:pt idx="3288">
                  <c:v>11781.628248978512</c:v>
                </c:pt>
                <c:pt idx="3289">
                  <c:v>11778.865113645285</c:v>
                </c:pt>
                <c:pt idx="3290">
                  <c:v>11776.101429954842</c:v>
                </c:pt>
                <c:pt idx="3291">
                  <c:v>11773.337197681127</c:v>
                </c:pt>
                <c:pt idx="3292">
                  <c:v>11770.572416597979</c:v>
                </c:pt>
                <c:pt idx="3293">
                  <c:v>11767.807086479021</c:v>
                </c:pt>
                <c:pt idx="3294">
                  <c:v>11765.041207097722</c:v>
                </c:pt>
                <c:pt idx="3295">
                  <c:v>11762.274778227371</c:v>
                </c:pt>
                <c:pt idx="3296">
                  <c:v>11759.507799641087</c:v>
                </c:pt>
                <c:pt idx="3297">
                  <c:v>11756.740271111834</c:v>
                </c:pt>
                <c:pt idx="3298">
                  <c:v>11753.97219241237</c:v>
                </c:pt>
                <c:pt idx="3299">
                  <c:v>11751.203563315312</c:v>
                </c:pt>
                <c:pt idx="3300">
                  <c:v>11748.434383593078</c:v>
                </c:pt>
                <c:pt idx="3301">
                  <c:v>11745.66465301795</c:v>
                </c:pt>
                <c:pt idx="3302">
                  <c:v>11742.89437136199</c:v>
                </c:pt>
                <c:pt idx="3303">
                  <c:v>11740.123538397122</c:v>
                </c:pt>
                <c:pt idx="3304">
                  <c:v>11737.352153895068</c:v>
                </c:pt>
                <c:pt idx="3305">
                  <c:v>11734.580217627417</c:v>
                </c:pt>
                <c:pt idx="3306">
                  <c:v>11731.807729365561</c:v>
                </c:pt>
                <c:pt idx="3307">
                  <c:v>11729.034688880702</c:v>
                </c:pt>
                <c:pt idx="3308">
                  <c:v>11726.261095943888</c:v>
                </c:pt>
                <c:pt idx="3309">
                  <c:v>11723.486950326</c:v>
                </c:pt>
                <c:pt idx="3310">
                  <c:v>11720.712251797731</c:v>
                </c:pt>
                <c:pt idx="3311">
                  <c:v>11717.93700012959</c:v>
                </c:pt>
                <c:pt idx="3312">
                  <c:v>11715.161195091951</c:v>
                </c:pt>
                <c:pt idx="3313">
                  <c:v>11712.384836454958</c:v>
                </c:pt>
                <c:pt idx="3314">
                  <c:v>11709.607923988626</c:v>
                </c:pt>
                <c:pt idx="3315">
                  <c:v>11706.830457462791</c:v>
                </c:pt>
                <c:pt idx="3316">
                  <c:v>11704.052436647078</c:v>
                </c:pt>
                <c:pt idx="3317">
                  <c:v>11701.273861310972</c:v>
                </c:pt>
                <c:pt idx="3318">
                  <c:v>11698.494731223769</c:v>
                </c:pt>
                <c:pt idx="3319">
                  <c:v>11695.715046154604</c:v>
                </c:pt>
                <c:pt idx="3320">
                  <c:v>11692.934805872404</c:v>
                </c:pt>
                <c:pt idx="3321">
                  <c:v>11690.154010145941</c:v>
                </c:pt>
                <c:pt idx="3322">
                  <c:v>11687.372658743829</c:v>
                </c:pt>
                <c:pt idx="3323">
                  <c:v>11684.590751434473</c:v>
                </c:pt>
                <c:pt idx="3324">
                  <c:v>11681.808287986118</c:v>
                </c:pt>
                <c:pt idx="3325">
                  <c:v>11679.025268166852</c:v>
                </c:pt>
                <c:pt idx="3326">
                  <c:v>11676.24169174453</c:v>
                </c:pt>
                <c:pt idx="3327">
                  <c:v>11673.4575584869</c:v>
                </c:pt>
                <c:pt idx="3328">
                  <c:v>11670.672868161471</c:v>
                </c:pt>
                <c:pt idx="3329">
                  <c:v>11667.887620535617</c:v>
                </c:pt>
                <c:pt idx="3330">
                  <c:v>11665.101815376533</c:v>
                </c:pt>
                <c:pt idx="3331">
                  <c:v>11662.315452451199</c:v>
                </c:pt>
                <c:pt idx="3332">
                  <c:v>11659.528531526459</c:v>
                </c:pt>
                <c:pt idx="3333">
                  <c:v>11656.741052368963</c:v>
                </c:pt>
                <c:pt idx="3334">
                  <c:v>11653.953014745168</c:v>
                </c:pt>
                <c:pt idx="3335">
                  <c:v>11651.164418421402</c:v>
                </c:pt>
                <c:pt idx="3336">
                  <c:v>11648.375263163758</c:v>
                </c:pt>
                <c:pt idx="3337">
                  <c:v>11645.585548738181</c:v>
                </c:pt>
                <c:pt idx="3338">
                  <c:v>11642.79527491043</c:v>
                </c:pt>
                <c:pt idx="3339">
                  <c:v>11640.004441446092</c:v>
                </c:pt>
                <c:pt idx="3340">
                  <c:v>11637.213048110576</c:v>
                </c:pt>
                <c:pt idx="3341">
                  <c:v>11634.421094669087</c:v>
                </c:pt>
                <c:pt idx="3342">
                  <c:v>11631.628580886692</c:v>
                </c:pt>
                <c:pt idx="3343">
                  <c:v>11628.835506528238</c:v>
                </c:pt>
                <c:pt idx="3344">
                  <c:v>11626.041871358442</c:v>
                </c:pt>
                <c:pt idx="3345">
                  <c:v>11623.247675141793</c:v>
                </c:pt>
                <c:pt idx="3346">
                  <c:v>11620.452917642608</c:v>
                </c:pt>
                <c:pt idx="3347">
                  <c:v>11617.657598625057</c:v>
                </c:pt>
                <c:pt idx="3348">
                  <c:v>11614.86171785312</c:v>
                </c:pt>
                <c:pt idx="3349">
                  <c:v>11612.065275090557</c:v>
                </c:pt>
                <c:pt idx="3350">
                  <c:v>11609.268270100993</c:v>
                </c:pt>
                <c:pt idx="3351">
                  <c:v>11606.470702647848</c:v>
                </c:pt>
                <c:pt idx="3352">
                  <c:v>11603.67257249439</c:v>
                </c:pt>
                <c:pt idx="3353">
                  <c:v>11600.873879403669</c:v>
                </c:pt>
                <c:pt idx="3354">
                  <c:v>11598.07462313858</c:v>
                </c:pt>
                <c:pt idx="3355">
                  <c:v>11595.27480346182</c:v>
                </c:pt>
                <c:pt idx="3356">
                  <c:v>11592.474420135932</c:v>
                </c:pt>
                <c:pt idx="3357">
                  <c:v>11589.673472923239</c:v>
                </c:pt>
                <c:pt idx="3358">
                  <c:v>11586.871961585928</c:v>
                </c:pt>
                <c:pt idx="3359">
                  <c:v>11584.06988588596</c:v>
                </c:pt>
                <c:pt idx="3360">
                  <c:v>11581.26724558515</c:v>
                </c:pt>
                <c:pt idx="3361">
                  <c:v>11578.4640404451</c:v>
                </c:pt>
                <c:pt idx="3362">
                  <c:v>11575.660270227248</c:v>
                </c:pt>
                <c:pt idx="3363">
                  <c:v>11572.855934692867</c:v>
                </c:pt>
                <c:pt idx="3364">
                  <c:v>11570.051033603006</c:v>
                </c:pt>
                <c:pt idx="3365">
                  <c:v>11567.245566718571</c:v>
                </c:pt>
                <c:pt idx="3366">
                  <c:v>11564.43953380026</c:v>
                </c:pt>
                <c:pt idx="3367">
                  <c:v>11561.632934608588</c:v>
                </c:pt>
                <c:pt idx="3368">
                  <c:v>11558.82576890392</c:v>
                </c:pt>
                <c:pt idx="3369">
                  <c:v>11556.018036446389</c:v>
                </c:pt>
                <c:pt idx="3370">
                  <c:v>11553.209736995979</c:v>
                </c:pt>
                <c:pt idx="3371">
                  <c:v>11550.400870312482</c:v>
                </c:pt>
                <c:pt idx="3372">
                  <c:v>11547.591436155504</c:v>
                </c:pt>
                <c:pt idx="3373">
                  <c:v>11544.781434284458</c:v>
                </c:pt>
                <c:pt idx="3374">
                  <c:v>11541.970864458608</c:v>
                </c:pt>
                <c:pt idx="3375">
                  <c:v>11539.15972643699</c:v>
                </c:pt>
                <c:pt idx="3376">
                  <c:v>11536.348019978488</c:v>
                </c:pt>
                <c:pt idx="3377">
                  <c:v>11533.535744841782</c:v>
                </c:pt>
                <c:pt idx="3378">
                  <c:v>11530.722900785369</c:v>
                </c:pt>
                <c:pt idx="3379">
                  <c:v>11527.90948756758</c:v>
                </c:pt>
                <c:pt idx="3380">
                  <c:v>11525.095504946537</c:v>
                </c:pt>
                <c:pt idx="3381">
                  <c:v>11522.280952680208</c:v>
                </c:pt>
                <c:pt idx="3382">
                  <c:v>11519.465830526327</c:v>
                </c:pt>
                <c:pt idx="3383">
                  <c:v>11516.650138242498</c:v>
                </c:pt>
                <c:pt idx="3384">
                  <c:v>11513.8338755861</c:v>
                </c:pt>
                <c:pt idx="3385">
                  <c:v>11511.017042314345</c:v>
                </c:pt>
                <c:pt idx="3386">
                  <c:v>11508.199638184249</c:v>
                </c:pt>
                <c:pt idx="3387">
                  <c:v>11505.38166295265</c:v>
                </c:pt>
                <c:pt idx="3388">
                  <c:v>11502.563116376199</c:v>
                </c:pt>
                <c:pt idx="3389">
                  <c:v>11499.743998211352</c:v>
                </c:pt>
                <c:pt idx="3390">
                  <c:v>11496.924308214402</c:v>
                </c:pt>
                <c:pt idx="3391">
                  <c:v>11494.104046141423</c:v>
                </c:pt>
                <c:pt idx="3392">
                  <c:v>11491.28321174831</c:v>
                </c:pt>
                <c:pt idx="3393">
                  <c:v>11488.461804790801</c:v>
                </c:pt>
                <c:pt idx="3394">
                  <c:v>11485.63982502442</c:v>
                </c:pt>
                <c:pt idx="3395">
                  <c:v>11482.8172722045</c:v>
                </c:pt>
                <c:pt idx="3396">
                  <c:v>11479.99414608621</c:v>
                </c:pt>
                <c:pt idx="3397">
                  <c:v>11477.170446424499</c:v>
                </c:pt>
                <c:pt idx="3398">
                  <c:v>11474.346172974158</c:v>
                </c:pt>
                <c:pt idx="3399">
                  <c:v>11471.521325489768</c:v>
                </c:pt>
                <c:pt idx="3400">
                  <c:v>11468.695903725747</c:v>
                </c:pt>
                <c:pt idx="3401">
                  <c:v>11465.869907436308</c:v>
                </c:pt>
                <c:pt idx="3402">
                  <c:v>11463.043336375482</c:v>
                </c:pt>
                <c:pt idx="3403">
                  <c:v>11460.216190297087</c:v>
                </c:pt>
                <c:pt idx="3404">
                  <c:v>11457.38846895479</c:v>
                </c:pt>
                <c:pt idx="3405">
                  <c:v>11454.560172102039</c:v>
                </c:pt>
                <c:pt idx="3406">
                  <c:v>11451.73129949213</c:v>
                </c:pt>
                <c:pt idx="3407">
                  <c:v>11448.901850878119</c:v>
                </c:pt>
                <c:pt idx="3408">
                  <c:v>11446.071826012912</c:v>
                </c:pt>
                <c:pt idx="3409">
                  <c:v>11443.24122464922</c:v>
                </c:pt>
                <c:pt idx="3410">
                  <c:v>11440.410046539542</c:v>
                </c:pt>
                <c:pt idx="3411">
                  <c:v>11437.57829143621</c:v>
                </c:pt>
                <c:pt idx="3412">
                  <c:v>11434.74595909136</c:v>
                </c:pt>
                <c:pt idx="3413">
                  <c:v>11431.913049256942</c:v>
                </c:pt>
                <c:pt idx="3414">
                  <c:v>11429.079561684688</c:v>
                </c:pt>
                <c:pt idx="3415">
                  <c:v>11426.245496126192</c:v>
                </c:pt>
                <c:pt idx="3416">
                  <c:v>11423.410852332812</c:v>
                </c:pt>
                <c:pt idx="3417">
                  <c:v>11420.575630055719</c:v>
                </c:pt>
                <c:pt idx="3418">
                  <c:v>11417.73982904593</c:v>
                </c:pt>
                <c:pt idx="3419">
                  <c:v>11414.903449054222</c:v>
                </c:pt>
                <c:pt idx="3420">
                  <c:v>11412.06648983121</c:v>
                </c:pt>
                <c:pt idx="3421">
                  <c:v>11409.228951127319</c:v>
                </c:pt>
                <c:pt idx="3422">
                  <c:v>11406.390832692778</c:v>
                </c:pt>
                <c:pt idx="3423">
                  <c:v>11403.552134277606</c:v>
                </c:pt>
                <c:pt idx="3424">
                  <c:v>11400.712855631651</c:v>
                </c:pt>
                <c:pt idx="3425">
                  <c:v>11397.872996504568</c:v>
                </c:pt>
                <c:pt idx="3426">
                  <c:v>11395.03255664581</c:v>
                </c:pt>
                <c:pt idx="3427">
                  <c:v>11392.191535804643</c:v>
                </c:pt>
                <c:pt idx="3428">
                  <c:v>11389.349933730138</c:v>
                </c:pt>
                <c:pt idx="3429">
                  <c:v>11386.507750171182</c:v>
                </c:pt>
                <c:pt idx="3430">
                  <c:v>11383.66498487645</c:v>
                </c:pt>
                <c:pt idx="3431">
                  <c:v>11380.821637594438</c:v>
                </c:pt>
                <c:pt idx="3432">
                  <c:v>11377.97770807346</c:v>
                </c:pt>
                <c:pt idx="3433">
                  <c:v>11375.13319606161</c:v>
                </c:pt>
                <c:pt idx="3434">
                  <c:v>11372.288101306813</c:v>
                </c:pt>
                <c:pt idx="3435">
                  <c:v>11369.442423556771</c:v>
                </c:pt>
                <c:pt idx="3436">
                  <c:v>11366.59616255901</c:v>
                </c:pt>
                <c:pt idx="3437">
                  <c:v>11363.749318060882</c:v>
                </c:pt>
                <c:pt idx="3438">
                  <c:v>11360.901889809509</c:v>
                </c:pt>
                <c:pt idx="3439">
                  <c:v>11358.053877551842</c:v>
                </c:pt>
                <c:pt idx="3440">
                  <c:v>11355.20528103461</c:v>
                </c:pt>
                <c:pt idx="3441">
                  <c:v>11352.356100004386</c:v>
                </c:pt>
                <c:pt idx="3442">
                  <c:v>11349.506334207515</c:v>
                </c:pt>
                <c:pt idx="3443">
                  <c:v>11346.655983390176</c:v>
                </c:pt>
                <c:pt idx="3444">
                  <c:v>11343.805047298329</c:v>
                </c:pt>
                <c:pt idx="3445">
                  <c:v>11340.953525677738</c:v>
                </c:pt>
                <c:pt idx="3446">
                  <c:v>11338.101418273991</c:v>
                </c:pt>
                <c:pt idx="3447">
                  <c:v>11335.248724832463</c:v>
                </c:pt>
                <c:pt idx="3448">
                  <c:v>11332.39544509834</c:v>
                </c:pt>
                <c:pt idx="3449">
                  <c:v>11329.541578816603</c:v>
                </c:pt>
                <c:pt idx="3450">
                  <c:v>11326.687125732051</c:v>
                </c:pt>
                <c:pt idx="3451">
                  <c:v>11323.83208558928</c:v>
                </c:pt>
                <c:pt idx="3452">
                  <c:v>11320.976458132694</c:v>
                </c:pt>
                <c:pt idx="3453">
                  <c:v>11318.120243106481</c:v>
                </c:pt>
                <c:pt idx="3454">
                  <c:v>11315.263440254661</c:v>
                </c:pt>
                <c:pt idx="3455">
                  <c:v>11312.406049321031</c:v>
                </c:pt>
                <c:pt idx="3456">
                  <c:v>11309.54807004921</c:v>
                </c:pt>
                <c:pt idx="3457">
                  <c:v>11306.689502182602</c:v>
                </c:pt>
                <c:pt idx="3458">
                  <c:v>11303.830345464428</c:v>
                </c:pt>
                <c:pt idx="3459">
                  <c:v>11300.970599637709</c:v>
                </c:pt>
                <c:pt idx="3460">
                  <c:v>11298.110264445249</c:v>
                </c:pt>
                <c:pt idx="3461">
                  <c:v>11295.24933962968</c:v>
                </c:pt>
                <c:pt idx="3462">
                  <c:v>11292.387824933427</c:v>
                </c:pt>
                <c:pt idx="3463">
                  <c:v>11289.525720098711</c:v>
                </c:pt>
                <c:pt idx="3464">
                  <c:v>11286.663024867548</c:v>
                </c:pt>
                <c:pt idx="3465">
                  <c:v>11283.799738981779</c:v>
                </c:pt>
                <c:pt idx="3466">
                  <c:v>11280.93586218302</c:v>
                </c:pt>
                <c:pt idx="3467">
                  <c:v>11278.071394212709</c:v>
                </c:pt>
                <c:pt idx="3468">
                  <c:v>11275.206334812059</c:v>
                </c:pt>
                <c:pt idx="3469">
                  <c:v>11272.340683722117</c:v>
                </c:pt>
                <c:pt idx="3470">
                  <c:v>11269.4744406837</c:v>
                </c:pt>
                <c:pt idx="3471">
                  <c:v>11266.607605437441</c:v>
                </c:pt>
                <c:pt idx="3472">
                  <c:v>11263.740177723759</c:v>
                </c:pt>
                <c:pt idx="3473">
                  <c:v>11260.872157282911</c:v>
                </c:pt>
                <c:pt idx="3474">
                  <c:v>11258.003543854882</c:v>
                </c:pt>
                <c:pt idx="3475">
                  <c:v>11255.134337179532</c:v>
                </c:pt>
                <c:pt idx="3476">
                  <c:v>11252.264536996479</c:v>
                </c:pt>
                <c:pt idx="3477">
                  <c:v>11249.394143045149</c:v>
                </c:pt>
                <c:pt idx="3478">
                  <c:v>11246.52315506475</c:v>
                </c:pt>
                <c:pt idx="3479">
                  <c:v>11243.65157279433</c:v>
                </c:pt>
                <c:pt idx="3480">
                  <c:v>11240.779395972702</c:v>
                </c:pt>
                <c:pt idx="3481">
                  <c:v>11237.906624338468</c:v>
                </c:pt>
                <c:pt idx="3482">
                  <c:v>11235.033257630064</c:v>
                </c:pt>
                <c:pt idx="3483">
                  <c:v>11232.1592955857</c:v>
                </c:pt>
                <c:pt idx="3484">
                  <c:v>11229.28473794339</c:v>
                </c:pt>
                <c:pt idx="3485">
                  <c:v>11226.409584440938</c:v>
                </c:pt>
                <c:pt idx="3486">
                  <c:v>11223.533834815962</c:v>
                </c:pt>
                <c:pt idx="3487">
                  <c:v>11220.657488805862</c:v>
                </c:pt>
                <c:pt idx="3488">
                  <c:v>11217.780546147842</c:v>
                </c:pt>
                <c:pt idx="3489">
                  <c:v>11214.903006578899</c:v>
                </c:pt>
                <c:pt idx="3490">
                  <c:v>11212.024869835821</c:v>
                </c:pt>
                <c:pt idx="3491">
                  <c:v>11209.146135655221</c:v>
                </c:pt>
                <c:pt idx="3492">
                  <c:v>11206.266803773458</c:v>
                </c:pt>
                <c:pt idx="3493">
                  <c:v>11203.386873926738</c:v>
                </c:pt>
                <c:pt idx="3494">
                  <c:v>11200.506345851039</c:v>
                </c:pt>
                <c:pt idx="3495">
                  <c:v>11197.625219282138</c:v>
                </c:pt>
                <c:pt idx="3496">
                  <c:v>11194.743493955591</c:v>
                </c:pt>
                <c:pt idx="3497">
                  <c:v>11191.861169606787</c:v>
                </c:pt>
                <c:pt idx="3498">
                  <c:v>11188.978245970869</c:v>
                </c:pt>
                <c:pt idx="3499">
                  <c:v>11186.094722782811</c:v>
                </c:pt>
                <c:pt idx="3500">
                  <c:v>11183.210599777351</c:v>
                </c:pt>
                <c:pt idx="3501">
                  <c:v>11180.325876689036</c:v>
                </c:pt>
                <c:pt idx="3502">
                  <c:v>11177.440553252221</c:v>
                </c:pt>
                <c:pt idx="3503">
                  <c:v>11174.554629201028</c:v>
                </c:pt>
                <c:pt idx="3504">
                  <c:v>11171.668104269389</c:v>
                </c:pt>
                <c:pt idx="3505">
                  <c:v>11168.780978191031</c:v>
                </c:pt>
                <c:pt idx="3506">
                  <c:v>11165.89325069947</c:v>
                </c:pt>
                <c:pt idx="3507">
                  <c:v>11163.00492152802</c:v>
                </c:pt>
                <c:pt idx="3508">
                  <c:v>11160.115990409779</c:v>
                </c:pt>
                <c:pt idx="3509">
                  <c:v>11157.226457077664</c:v>
                </c:pt>
                <c:pt idx="3510">
                  <c:v>11154.336321264329</c:v>
                </c:pt>
                <c:pt idx="3511">
                  <c:v>11151.445582702279</c:v>
                </c:pt>
                <c:pt idx="3512">
                  <c:v>11148.554241123791</c:v>
                </c:pt>
                <c:pt idx="3513">
                  <c:v>11145.662296260931</c:v>
                </c:pt>
                <c:pt idx="3514">
                  <c:v>11142.769747845561</c:v>
                </c:pt>
                <c:pt idx="3515">
                  <c:v>11139.876595609327</c:v>
                </c:pt>
                <c:pt idx="3516">
                  <c:v>11136.982839283686</c:v>
                </c:pt>
                <c:pt idx="3517">
                  <c:v>11134.088478599871</c:v>
                </c:pt>
                <c:pt idx="3518">
                  <c:v>11131.193513288898</c:v>
                </c:pt>
                <c:pt idx="3519">
                  <c:v>11128.297943081589</c:v>
                </c:pt>
                <c:pt idx="3520">
                  <c:v>11125.40176770857</c:v>
                </c:pt>
                <c:pt idx="3521">
                  <c:v>11122.504986900231</c:v>
                </c:pt>
                <c:pt idx="3522">
                  <c:v>11119.60760038676</c:v>
                </c:pt>
                <c:pt idx="3523">
                  <c:v>11116.70960789815</c:v>
                </c:pt>
                <c:pt idx="3524">
                  <c:v>11113.811009164177</c:v>
                </c:pt>
                <c:pt idx="3525">
                  <c:v>11110.911803914389</c:v>
                </c:pt>
                <c:pt idx="3526">
                  <c:v>11108.011991878149</c:v>
                </c:pt>
                <c:pt idx="3527">
                  <c:v>11105.111572784603</c:v>
                </c:pt>
                <c:pt idx="3528">
                  <c:v>11102.210546362681</c:v>
                </c:pt>
                <c:pt idx="3529">
                  <c:v>11099.308912341097</c:v>
                </c:pt>
                <c:pt idx="3530">
                  <c:v>11096.406670448376</c:v>
                </c:pt>
                <c:pt idx="3531">
                  <c:v>11093.50382041283</c:v>
                </c:pt>
                <c:pt idx="3532">
                  <c:v>11090.600361962523</c:v>
                </c:pt>
                <c:pt idx="3533">
                  <c:v>11087.69629482534</c:v>
                </c:pt>
                <c:pt idx="3534">
                  <c:v>11084.791618728959</c:v>
                </c:pt>
                <c:pt idx="3535">
                  <c:v>11081.886333400817</c:v>
                </c:pt>
                <c:pt idx="3536">
                  <c:v>11078.980438568189</c:v>
                </c:pt>
                <c:pt idx="3537">
                  <c:v>11076.073933958078</c:v>
                </c:pt>
                <c:pt idx="3538">
                  <c:v>11073.166819297316</c:v>
                </c:pt>
                <c:pt idx="3539">
                  <c:v>11070.259094312521</c:v>
                </c:pt>
                <c:pt idx="3540">
                  <c:v>11067.35075873007</c:v>
                </c:pt>
                <c:pt idx="3541">
                  <c:v>11064.441812276153</c:v>
                </c:pt>
                <c:pt idx="3542">
                  <c:v>11061.532254676722</c:v>
                </c:pt>
                <c:pt idx="3543">
                  <c:v>11058.62208565756</c:v>
                </c:pt>
                <c:pt idx="3544">
                  <c:v>11055.7113049442</c:v>
                </c:pt>
                <c:pt idx="3545">
                  <c:v>11052.79991226196</c:v>
                </c:pt>
                <c:pt idx="3546">
                  <c:v>11049.887907335969</c:v>
                </c:pt>
                <c:pt idx="3547">
                  <c:v>11046.975289891117</c:v>
                </c:pt>
                <c:pt idx="3548">
                  <c:v>11044.062059652109</c:v>
                </c:pt>
                <c:pt idx="3549">
                  <c:v>11041.148216343399</c:v>
                </c:pt>
                <c:pt idx="3550">
                  <c:v>11038.233759689259</c:v>
                </c:pt>
                <c:pt idx="3551">
                  <c:v>11035.318689413729</c:v>
                </c:pt>
                <c:pt idx="3552">
                  <c:v>11032.403005240631</c:v>
                </c:pt>
                <c:pt idx="3553">
                  <c:v>11029.486706893589</c:v>
                </c:pt>
                <c:pt idx="3554">
                  <c:v>11026.569794095991</c:v>
                </c:pt>
                <c:pt idx="3555">
                  <c:v>11023.652266571033</c:v>
                </c:pt>
                <c:pt idx="3556">
                  <c:v>11020.734124041683</c:v>
                </c:pt>
                <c:pt idx="3557">
                  <c:v>11017.815366230669</c:v>
                </c:pt>
                <c:pt idx="3558">
                  <c:v>11014.895992860549</c:v>
                </c:pt>
                <c:pt idx="3559">
                  <c:v>11011.976003653639</c:v>
                </c:pt>
                <c:pt idx="3560">
                  <c:v>11009.05539833205</c:v>
                </c:pt>
                <c:pt idx="3561">
                  <c:v>11006.13417661765</c:v>
                </c:pt>
                <c:pt idx="3562">
                  <c:v>11003.212338232124</c:v>
                </c:pt>
                <c:pt idx="3563">
                  <c:v>11000.289882896912</c:v>
                </c:pt>
                <c:pt idx="3564">
                  <c:v>10997.366810333258</c:v>
                </c:pt>
                <c:pt idx="3565">
                  <c:v>10994.44312026218</c:v>
                </c:pt>
                <c:pt idx="3566">
                  <c:v>10991.51881240448</c:v>
                </c:pt>
                <c:pt idx="3567">
                  <c:v>10988.593886480729</c:v>
                </c:pt>
                <c:pt idx="3568">
                  <c:v>10985.668342211311</c:v>
                </c:pt>
                <c:pt idx="3569">
                  <c:v>10982.742179316361</c:v>
                </c:pt>
                <c:pt idx="3570">
                  <c:v>10979.815397515809</c:v>
                </c:pt>
                <c:pt idx="3571">
                  <c:v>10976.887996529358</c:v>
                </c:pt>
                <c:pt idx="3572">
                  <c:v>10973.95997607652</c:v>
                </c:pt>
                <c:pt idx="3573">
                  <c:v>10971.031335876552</c:v>
                </c:pt>
                <c:pt idx="3574">
                  <c:v>10968.1020756485</c:v>
                </c:pt>
                <c:pt idx="3575">
                  <c:v>10965.17219511121</c:v>
                </c:pt>
                <c:pt idx="3576">
                  <c:v>10962.241693983287</c:v>
                </c:pt>
                <c:pt idx="3577">
                  <c:v>10959.310571983138</c:v>
                </c:pt>
                <c:pt idx="3578">
                  <c:v>10956.378828828931</c:v>
                </c:pt>
                <c:pt idx="3579">
                  <c:v>10953.44646423861</c:v>
                </c:pt>
                <c:pt idx="3580">
                  <c:v>10950.513477929924</c:v>
                </c:pt>
                <c:pt idx="3581">
                  <c:v>10947.579869620378</c:v>
                </c:pt>
                <c:pt idx="3582">
                  <c:v>10944.645639027269</c:v>
                </c:pt>
                <c:pt idx="3583">
                  <c:v>10941.71078586767</c:v>
                </c:pt>
                <c:pt idx="3584">
                  <c:v>10938.775309858431</c:v>
                </c:pt>
                <c:pt idx="3585">
                  <c:v>10935.839210716173</c:v>
                </c:pt>
                <c:pt idx="3586">
                  <c:v>10932.902488157302</c:v>
                </c:pt>
                <c:pt idx="3587">
                  <c:v>10929.965141898017</c:v>
                </c:pt>
                <c:pt idx="3588">
                  <c:v>10927.027171654277</c:v>
                </c:pt>
                <c:pt idx="3589">
                  <c:v>10924.088577141833</c:v>
                </c:pt>
                <c:pt idx="3590">
                  <c:v>10921.149358076194</c:v>
                </c:pt>
                <c:pt idx="3591">
                  <c:v>10918.209514172651</c:v>
                </c:pt>
                <c:pt idx="3592">
                  <c:v>10915.269045146282</c:v>
                </c:pt>
                <c:pt idx="3593">
                  <c:v>10912.32795071195</c:v>
                </c:pt>
                <c:pt idx="3594">
                  <c:v>10909.386230584267</c:v>
                </c:pt>
                <c:pt idx="3595">
                  <c:v>10906.44388447766</c:v>
                </c:pt>
                <c:pt idx="3596">
                  <c:v>10903.50091210629</c:v>
                </c:pt>
                <c:pt idx="3597">
                  <c:v>10900.557313184116</c:v>
                </c:pt>
                <c:pt idx="3598">
                  <c:v>10897.613087424879</c:v>
                </c:pt>
                <c:pt idx="3599">
                  <c:v>10894.6682345421</c:v>
                </c:pt>
                <c:pt idx="3600">
                  <c:v>10891.722754249042</c:v>
                </c:pt>
                <c:pt idx="3601">
                  <c:v>10888.77664625877</c:v>
                </c:pt>
                <c:pt idx="3602">
                  <c:v>10885.829910284127</c:v>
                </c:pt>
                <c:pt idx="3603">
                  <c:v>10882.882546037719</c:v>
                </c:pt>
                <c:pt idx="3604">
                  <c:v>10879.934553231942</c:v>
                </c:pt>
                <c:pt idx="3605">
                  <c:v>10876.985931578938</c:v>
                </c:pt>
                <c:pt idx="3606">
                  <c:v>10874.036680790658</c:v>
                </c:pt>
                <c:pt idx="3607">
                  <c:v>10871.086800578811</c:v>
                </c:pt>
                <c:pt idx="3608">
                  <c:v>10868.136290654869</c:v>
                </c:pt>
                <c:pt idx="3609">
                  <c:v>10865.185150730091</c:v>
                </c:pt>
                <c:pt idx="3610">
                  <c:v>10862.233380515521</c:v>
                </c:pt>
                <c:pt idx="3611">
                  <c:v>10859.28097972194</c:v>
                </c:pt>
                <c:pt idx="3612">
                  <c:v>10856.327948059939</c:v>
                </c:pt>
                <c:pt idx="3613">
                  <c:v>10853.374285239879</c:v>
                </c:pt>
                <c:pt idx="3614">
                  <c:v>10850.419990971861</c:v>
                </c:pt>
                <c:pt idx="3615">
                  <c:v>10847.465064965789</c:v>
                </c:pt>
                <c:pt idx="3616">
                  <c:v>10844.509506931339</c:v>
                </c:pt>
                <c:pt idx="3617">
                  <c:v>10841.55331657794</c:v>
                </c:pt>
                <c:pt idx="3618">
                  <c:v>10838.596493614798</c:v>
                </c:pt>
                <c:pt idx="3619">
                  <c:v>10835.639037750921</c:v>
                </c:pt>
                <c:pt idx="3620">
                  <c:v>10832.680948695042</c:v>
                </c:pt>
                <c:pt idx="3621">
                  <c:v>10829.722226155694</c:v>
                </c:pt>
                <c:pt idx="3622">
                  <c:v>10826.762869841183</c:v>
                </c:pt>
                <c:pt idx="3623">
                  <c:v>10823.802879459558</c:v>
                </c:pt>
                <c:pt idx="3624">
                  <c:v>10820.842254718671</c:v>
                </c:pt>
                <c:pt idx="3625">
                  <c:v>10817.880995326141</c:v>
                </c:pt>
                <c:pt idx="3626">
                  <c:v>10814.919100989327</c:v>
                </c:pt>
                <c:pt idx="3627">
                  <c:v>10811.956571415389</c:v>
                </c:pt>
                <c:pt idx="3628">
                  <c:v>10808.993406311263</c:v>
                </c:pt>
                <c:pt idx="3629">
                  <c:v>10806.029605383608</c:v>
                </c:pt>
                <c:pt idx="3630">
                  <c:v>10803.065168338902</c:v>
                </c:pt>
                <c:pt idx="3631">
                  <c:v>10800.100094883368</c:v>
                </c:pt>
                <c:pt idx="3632">
                  <c:v>10797.134384723009</c:v>
                </c:pt>
                <c:pt idx="3633">
                  <c:v>10794.168037563581</c:v>
                </c:pt>
                <c:pt idx="3634">
                  <c:v>10791.201053110632</c:v>
                </c:pt>
                <c:pt idx="3635">
                  <c:v>10788.233431069451</c:v>
                </c:pt>
                <c:pt idx="3636">
                  <c:v>10785.265171145111</c:v>
                </c:pt>
                <c:pt idx="3637">
                  <c:v>10782.29627304247</c:v>
                </c:pt>
                <c:pt idx="3638">
                  <c:v>10779.326736466108</c:v>
                </c:pt>
                <c:pt idx="3639">
                  <c:v>10776.356561120418</c:v>
                </c:pt>
                <c:pt idx="3640">
                  <c:v>10773.385746709529</c:v>
                </c:pt>
                <c:pt idx="3641">
                  <c:v>10770.41429293737</c:v>
                </c:pt>
                <c:pt idx="3642">
                  <c:v>10767.442199507601</c:v>
                </c:pt>
                <c:pt idx="3643">
                  <c:v>10764.469466123663</c:v>
                </c:pt>
                <c:pt idx="3644">
                  <c:v>10761.496092488758</c:v>
                </c:pt>
                <c:pt idx="3645">
                  <c:v>10758.522078305892</c:v>
                </c:pt>
                <c:pt idx="3646">
                  <c:v>10755.547423277771</c:v>
                </c:pt>
                <c:pt idx="3647">
                  <c:v>10752.572127106932</c:v>
                </c:pt>
                <c:pt idx="3648">
                  <c:v>10749.596189495618</c:v>
                </c:pt>
                <c:pt idx="3649">
                  <c:v>10746.619610145903</c:v>
                </c:pt>
                <c:pt idx="3650">
                  <c:v>10743.642388759552</c:v>
                </c:pt>
                <c:pt idx="3651">
                  <c:v>10740.664525038163</c:v>
                </c:pt>
                <c:pt idx="3652">
                  <c:v>10737.686018683038</c:v>
                </c:pt>
                <c:pt idx="3653">
                  <c:v>10734.70686939531</c:v>
                </c:pt>
                <c:pt idx="3654">
                  <c:v>10731.727076875824</c:v>
                </c:pt>
                <c:pt idx="3655">
                  <c:v>10728.746640825202</c:v>
                </c:pt>
                <c:pt idx="3656">
                  <c:v>10725.765560943841</c:v>
                </c:pt>
                <c:pt idx="3657">
                  <c:v>10722.783836931892</c:v>
                </c:pt>
                <c:pt idx="3658">
                  <c:v>10719.80146848927</c:v>
                </c:pt>
                <c:pt idx="3659">
                  <c:v>10716.818455315664</c:v>
                </c:pt>
                <c:pt idx="3660">
                  <c:v>10713.834797110501</c:v>
                </c:pt>
                <c:pt idx="3661">
                  <c:v>10710.850493572998</c:v>
                </c:pt>
                <c:pt idx="3662">
                  <c:v>10707.865544402128</c:v>
                </c:pt>
                <c:pt idx="3663">
                  <c:v>10704.879949296608</c:v>
                </c:pt>
                <c:pt idx="3664">
                  <c:v>10701.893707954952</c:v>
                </c:pt>
                <c:pt idx="3665">
                  <c:v>10698.906820075388</c:v>
                </c:pt>
                <c:pt idx="3666">
                  <c:v>10695.919285355953</c:v>
                </c:pt>
                <c:pt idx="3667">
                  <c:v>10692.931103494418</c:v>
                </c:pt>
                <c:pt idx="3668">
                  <c:v>10689.942274188323</c:v>
                </c:pt>
                <c:pt idx="3669">
                  <c:v>10686.952797134973</c:v>
                </c:pt>
                <c:pt idx="3670">
                  <c:v>10683.962672031423</c:v>
                </c:pt>
                <c:pt idx="3671">
                  <c:v>10680.971898574489</c:v>
                </c:pt>
                <c:pt idx="3672">
                  <c:v>10677.98047646078</c:v>
                </c:pt>
                <c:pt idx="3673">
                  <c:v>10674.988405386603</c:v>
                </c:pt>
                <c:pt idx="3674">
                  <c:v>10671.995685048076</c:v>
                </c:pt>
                <c:pt idx="3675">
                  <c:v>10669.002315141082</c:v>
                </c:pt>
                <c:pt idx="3676">
                  <c:v>10666.008295361209</c:v>
                </c:pt>
                <c:pt idx="3677">
                  <c:v>10663.013625403848</c:v>
                </c:pt>
                <c:pt idx="3678">
                  <c:v>10660.018304964147</c:v>
                </c:pt>
                <c:pt idx="3679">
                  <c:v>10657.022333737008</c:v>
                </c:pt>
                <c:pt idx="3680">
                  <c:v>10654.02571141708</c:v>
                </c:pt>
                <c:pt idx="3681">
                  <c:v>10651.02843769878</c:v>
                </c:pt>
                <c:pt idx="3682">
                  <c:v>10648.030512276271</c:v>
                </c:pt>
                <c:pt idx="3683">
                  <c:v>10645.031934843508</c:v>
                </c:pt>
                <c:pt idx="3684">
                  <c:v>10642.032705094161</c:v>
                </c:pt>
                <c:pt idx="3685">
                  <c:v>10639.032822721692</c:v>
                </c:pt>
                <c:pt idx="3686">
                  <c:v>10636.032287419292</c:v>
                </c:pt>
                <c:pt idx="3687">
                  <c:v>10633.031098879921</c:v>
                </c:pt>
                <c:pt idx="3688">
                  <c:v>10630.029256796312</c:v>
                </c:pt>
                <c:pt idx="3689">
                  <c:v>10627.02676086093</c:v>
                </c:pt>
                <c:pt idx="3690">
                  <c:v>10624.023610766009</c:v>
                </c:pt>
                <c:pt idx="3691">
                  <c:v>10621.019806203531</c:v>
                </c:pt>
                <c:pt idx="3692">
                  <c:v>10618.015346865242</c:v>
                </c:pt>
                <c:pt idx="3693">
                  <c:v>10615.01023244265</c:v>
                </c:pt>
                <c:pt idx="3694">
                  <c:v>10612.004462626992</c:v>
                </c:pt>
                <c:pt idx="3695">
                  <c:v>10608.99803710929</c:v>
                </c:pt>
                <c:pt idx="3696">
                  <c:v>10605.990955580308</c:v>
                </c:pt>
                <c:pt idx="3697">
                  <c:v>10602.983217730562</c:v>
                </c:pt>
                <c:pt idx="3698">
                  <c:v>10599.974823250321</c:v>
                </c:pt>
                <c:pt idx="3699">
                  <c:v>10596.965771829609</c:v>
                </c:pt>
                <c:pt idx="3700">
                  <c:v>10593.956063158228</c:v>
                </c:pt>
                <c:pt idx="3701">
                  <c:v>10590.945696925708</c:v>
                </c:pt>
                <c:pt idx="3702">
                  <c:v>10587.934672821331</c:v>
                </c:pt>
                <c:pt idx="3703">
                  <c:v>10584.922990534131</c:v>
                </c:pt>
                <c:pt idx="3704">
                  <c:v>10581.910649752919</c:v>
                </c:pt>
                <c:pt idx="3705">
                  <c:v>10578.897650166249</c:v>
                </c:pt>
                <c:pt idx="3706">
                  <c:v>10575.883991462408</c:v>
                </c:pt>
                <c:pt idx="3707">
                  <c:v>10572.869673329458</c:v>
                </c:pt>
                <c:pt idx="3708">
                  <c:v>10569.854695455208</c:v>
                </c:pt>
                <c:pt idx="3709">
                  <c:v>10566.83905752721</c:v>
                </c:pt>
                <c:pt idx="3710">
                  <c:v>10563.822759232771</c:v>
                </c:pt>
                <c:pt idx="3711">
                  <c:v>10560.805800258968</c:v>
                </c:pt>
                <c:pt idx="3712">
                  <c:v>10557.7881802926</c:v>
                </c:pt>
                <c:pt idx="3713">
                  <c:v>10554.769899020241</c:v>
                </c:pt>
                <c:pt idx="3714">
                  <c:v>10551.75095612819</c:v>
                </c:pt>
                <c:pt idx="3715">
                  <c:v>10548.731351302544</c:v>
                </c:pt>
                <c:pt idx="3716">
                  <c:v>10545.71108422908</c:v>
                </c:pt>
                <c:pt idx="3717">
                  <c:v>10542.690154593391</c:v>
                </c:pt>
                <c:pt idx="3718">
                  <c:v>10539.66856208078</c:v>
                </c:pt>
                <c:pt idx="3719">
                  <c:v>10536.646306376331</c:v>
                </c:pt>
                <c:pt idx="3720">
                  <c:v>10533.623387164842</c:v>
                </c:pt>
                <c:pt idx="3721">
                  <c:v>10530.599804130879</c:v>
                </c:pt>
                <c:pt idx="3722">
                  <c:v>10527.57555695876</c:v>
                </c:pt>
                <c:pt idx="3723">
                  <c:v>10524.550645332542</c:v>
                </c:pt>
                <c:pt idx="3724">
                  <c:v>10521.525068936051</c:v>
                </c:pt>
                <c:pt idx="3725">
                  <c:v>10518.49882745282</c:v>
                </c:pt>
                <c:pt idx="3726">
                  <c:v>10515.471920566188</c:v>
                </c:pt>
                <c:pt idx="3727">
                  <c:v>10512.444347959181</c:v>
                </c:pt>
                <c:pt idx="3728">
                  <c:v>10509.416109314618</c:v>
                </c:pt>
                <c:pt idx="3729">
                  <c:v>10506.38720431505</c:v>
                </c:pt>
                <c:pt idx="3730">
                  <c:v>10503.357632642756</c:v>
                </c:pt>
                <c:pt idx="3731">
                  <c:v>10500.327393979798</c:v>
                </c:pt>
                <c:pt idx="3732">
                  <c:v>10497.296488007973</c:v>
                </c:pt>
                <c:pt idx="3733">
                  <c:v>10494.264914408788</c:v>
                </c:pt>
                <c:pt idx="3734">
                  <c:v>10491.232672863553</c:v>
                </c:pt>
                <c:pt idx="3735">
                  <c:v>10488.199763053282</c:v>
                </c:pt>
                <c:pt idx="3736">
                  <c:v>10485.166184658747</c:v>
                </c:pt>
                <c:pt idx="3737">
                  <c:v>10482.131937360489</c:v>
                </c:pt>
                <c:pt idx="3738">
                  <c:v>10479.097020838763</c:v>
                </c:pt>
                <c:pt idx="3739">
                  <c:v>10476.061434773561</c:v>
                </c:pt>
                <c:pt idx="3740">
                  <c:v>10473.02517884466</c:v>
                </c:pt>
                <c:pt idx="3741">
                  <c:v>10469.988252731551</c:v>
                </c:pt>
                <c:pt idx="3742">
                  <c:v>10466.950656113469</c:v>
                </c:pt>
                <c:pt idx="3743">
                  <c:v>10463.91238866942</c:v>
                </c:pt>
                <c:pt idx="3744">
                  <c:v>10460.87345007813</c:v>
                </c:pt>
                <c:pt idx="3745">
                  <c:v>10457.833840018062</c:v>
                </c:pt>
                <c:pt idx="3746">
                  <c:v>10454.793558167441</c:v>
                </c:pt>
                <c:pt idx="3747">
                  <c:v>10451.752604204228</c:v>
                </c:pt>
                <c:pt idx="3748">
                  <c:v>10448.710977806131</c:v>
                </c:pt>
                <c:pt idx="3749">
                  <c:v>10445.668678650591</c:v>
                </c:pt>
                <c:pt idx="3750">
                  <c:v>10442.625706414799</c:v>
                </c:pt>
                <c:pt idx="3751">
                  <c:v>10439.58206077569</c:v>
                </c:pt>
                <c:pt idx="3752">
                  <c:v>10436.537741409922</c:v>
                </c:pt>
                <c:pt idx="3753">
                  <c:v>10433.492747993922</c:v>
                </c:pt>
                <c:pt idx="3754">
                  <c:v>10430.44708020384</c:v>
                </c:pt>
                <c:pt idx="3755">
                  <c:v>10427.400737715579</c:v>
                </c:pt>
                <c:pt idx="3756">
                  <c:v>10424.353720204768</c:v>
                </c:pt>
                <c:pt idx="3757">
                  <c:v>10421.306027346791</c:v>
                </c:pt>
                <c:pt idx="3758">
                  <c:v>10418.257658816761</c:v>
                </c:pt>
                <c:pt idx="3759">
                  <c:v>10415.208614289539</c:v>
                </c:pt>
                <c:pt idx="3760">
                  <c:v>10412.158893439719</c:v>
                </c:pt>
                <c:pt idx="3761">
                  <c:v>10409.10849594164</c:v>
                </c:pt>
                <c:pt idx="3762">
                  <c:v>10406.057421469388</c:v>
                </c:pt>
                <c:pt idx="3763">
                  <c:v>10403.005669696768</c:v>
                </c:pt>
                <c:pt idx="3764">
                  <c:v>10399.953240297349</c:v>
                </c:pt>
                <c:pt idx="3765">
                  <c:v>10396.900132944409</c:v>
                </c:pt>
                <c:pt idx="3766">
                  <c:v>10393.846347310982</c:v>
                </c:pt>
                <c:pt idx="3767">
                  <c:v>10390.791883069851</c:v>
                </c:pt>
                <c:pt idx="3768">
                  <c:v>10387.736739893509</c:v>
                </c:pt>
                <c:pt idx="3769">
                  <c:v>10384.680917454209</c:v>
                </c:pt>
                <c:pt idx="3770">
                  <c:v>10381.624415423939</c:v>
                </c:pt>
                <c:pt idx="3771">
                  <c:v>10378.567233474416</c:v>
                </c:pt>
                <c:pt idx="3772">
                  <c:v>10375.509371277089</c:v>
                </c:pt>
                <c:pt idx="3773">
                  <c:v>10372.450828503161</c:v>
                </c:pt>
                <c:pt idx="3774">
                  <c:v>10369.391604823561</c:v>
                </c:pt>
                <c:pt idx="3775">
                  <c:v>10366.331699908938</c:v>
                </c:pt>
                <c:pt idx="3776">
                  <c:v>10363.271113429721</c:v>
                </c:pt>
                <c:pt idx="3777">
                  <c:v>10360.209845056032</c:v>
                </c:pt>
                <c:pt idx="3778">
                  <c:v>10357.147894457748</c:v>
                </c:pt>
                <c:pt idx="3779">
                  <c:v>10354.085261304483</c:v>
                </c:pt>
                <c:pt idx="3780">
                  <c:v>10351.02194526556</c:v>
                </c:pt>
                <c:pt idx="3781">
                  <c:v>10347.957946010078</c:v>
                </c:pt>
                <c:pt idx="3782">
                  <c:v>10344.89326320685</c:v>
                </c:pt>
                <c:pt idx="3783">
                  <c:v>10341.827896524401</c:v>
                </c:pt>
                <c:pt idx="3784">
                  <c:v>10338.761845631019</c:v>
                </c:pt>
                <c:pt idx="3785">
                  <c:v>10335.69511019474</c:v>
                </c:pt>
                <c:pt idx="3786">
                  <c:v>10332.627689883278</c:v>
                </c:pt>
                <c:pt idx="3787">
                  <c:v>10329.559584364139</c:v>
                </c:pt>
                <c:pt idx="3788">
                  <c:v>10326.49079330452</c:v>
                </c:pt>
                <c:pt idx="3789">
                  <c:v>10323.42131637137</c:v>
                </c:pt>
                <c:pt idx="3790">
                  <c:v>10320.351153231381</c:v>
                </c:pt>
                <c:pt idx="3791">
                  <c:v>10317.28030355093</c:v>
                </c:pt>
                <c:pt idx="3792">
                  <c:v>10314.208766996191</c:v>
                </c:pt>
                <c:pt idx="3793">
                  <c:v>10311.136543233029</c:v>
                </c:pt>
                <c:pt idx="3794">
                  <c:v>10308.063631927038</c:v>
                </c:pt>
                <c:pt idx="3795">
                  <c:v>10304.990032743568</c:v>
                </c:pt>
                <c:pt idx="3796">
                  <c:v>10301.915745347669</c:v>
                </c:pt>
                <c:pt idx="3797">
                  <c:v>10298.84076940416</c:v>
                </c:pt>
                <c:pt idx="3798">
                  <c:v>10295.765104577547</c:v>
                </c:pt>
                <c:pt idx="3799">
                  <c:v>10292.688750532101</c:v>
                </c:pt>
                <c:pt idx="3800">
                  <c:v>10289.611706931804</c:v>
                </c:pt>
                <c:pt idx="3801">
                  <c:v>10286.533973440361</c:v>
                </c:pt>
                <c:pt idx="3802">
                  <c:v>10283.455549721239</c:v>
                </c:pt>
                <c:pt idx="3803">
                  <c:v>10280.376435437609</c:v>
                </c:pt>
                <c:pt idx="3804">
                  <c:v>10277.296630252369</c:v>
                </c:pt>
                <c:pt idx="3805">
                  <c:v>10274.216133828138</c:v>
                </c:pt>
                <c:pt idx="3806">
                  <c:v>10271.134945827313</c:v>
                </c:pt>
                <c:pt idx="3807">
                  <c:v>10268.053065911939</c:v>
                </c:pt>
                <c:pt idx="3808">
                  <c:v>10264.970493743847</c:v>
                </c:pt>
                <c:pt idx="3809">
                  <c:v>10261.887228984599</c:v>
                </c:pt>
                <c:pt idx="3810">
                  <c:v>10258.80327129545</c:v>
                </c:pt>
                <c:pt idx="3811">
                  <c:v>10255.7186203374</c:v>
                </c:pt>
                <c:pt idx="3812">
                  <c:v>10252.633275771172</c:v>
                </c:pt>
                <c:pt idx="3813">
                  <c:v>10249.547237257209</c:v>
                </c:pt>
                <c:pt idx="3814">
                  <c:v>10246.460504455697</c:v>
                </c:pt>
                <c:pt idx="3815">
                  <c:v>10243.37307702655</c:v>
                </c:pt>
                <c:pt idx="3816">
                  <c:v>10240.284954629369</c:v>
                </c:pt>
                <c:pt idx="3817">
                  <c:v>10237.196136923529</c:v>
                </c:pt>
                <c:pt idx="3818">
                  <c:v>10234.106623568096</c:v>
                </c:pt>
                <c:pt idx="3819">
                  <c:v>10231.01641422188</c:v>
                </c:pt>
                <c:pt idx="3820">
                  <c:v>10227.925508543411</c:v>
                </c:pt>
                <c:pt idx="3821">
                  <c:v>10224.83390619093</c:v>
                </c:pt>
                <c:pt idx="3822">
                  <c:v>10221.741606822421</c:v>
                </c:pt>
                <c:pt idx="3823">
                  <c:v>10218.648610095583</c:v>
                </c:pt>
                <c:pt idx="3824">
                  <c:v>10215.554915667839</c:v>
                </c:pt>
                <c:pt idx="3825">
                  <c:v>10212.46052319634</c:v>
                </c:pt>
                <c:pt idx="3826">
                  <c:v>10209.36543233794</c:v>
                </c:pt>
                <c:pt idx="3827">
                  <c:v>10206.26964274925</c:v>
                </c:pt>
                <c:pt idx="3828">
                  <c:v>10203.17315408658</c:v>
                </c:pt>
                <c:pt idx="3829">
                  <c:v>10200.075966005958</c:v>
                </c:pt>
                <c:pt idx="3830">
                  <c:v>10196.978078163151</c:v>
                </c:pt>
                <c:pt idx="3831">
                  <c:v>10193.879490213631</c:v>
                </c:pt>
                <c:pt idx="3832">
                  <c:v>10190.780201812613</c:v>
                </c:pt>
                <c:pt idx="3833">
                  <c:v>10187.680212615001</c:v>
                </c:pt>
                <c:pt idx="3834">
                  <c:v>10184.57952227545</c:v>
                </c:pt>
                <c:pt idx="3835">
                  <c:v>10181.478130448326</c:v>
                </c:pt>
                <c:pt idx="3836">
                  <c:v>10178.376036787706</c:v>
                </c:pt>
                <c:pt idx="3837">
                  <c:v>10175.273240947399</c:v>
                </c:pt>
                <c:pt idx="3838">
                  <c:v>10172.169742580933</c:v>
                </c:pt>
                <c:pt idx="3839">
                  <c:v>10169.065541341542</c:v>
                </c:pt>
                <c:pt idx="3840">
                  <c:v>10165.960636882188</c:v>
                </c:pt>
                <c:pt idx="3841">
                  <c:v>10162.85502885556</c:v>
                </c:pt>
                <c:pt idx="3842">
                  <c:v>10159.748716914062</c:v>
                </c:pt>
                <c:pt idx="3843">
                  <c:v>10156.641700709792</c:v>
                </c:pt>
                <c:pt idx="3844">
                  <c:v>10153.53397989461</c:v>
                </c:pt>
                <c:pt idx="3845">
                  <c:v>10150.425554120049</c:v>
                </c:pt>
                <c:pt idx="3846">
                  <c:v>10147.316423037399</c:v>
                </c:pt>
                <c:pt idx="3847">
                  <c:v>10144.206586297651</c:v>
                </c:pt>
                <c:pt idx="3848">
                  <c:v>10141.09604355149</c:v>
                </c:pt>
                <c:pt idx="3849">
                  <c:v>10137.984794449349</c:v>
                </c:pt>
                <c:pt idx="3850">
                  <c:v>10134.872838641368</c:v>
                </c:pt>
                <c:pt idx="3851">
                  <c:v>10131.760175777417</c:v>
                </c:pt>
                <c:pt idx="3852">
                  <c:v>10128.64680550704</c:v>
                </c:pt>
                <c:pt idx="3853">
                  <c:v>10125.532727479542</c:v>
                </c:pt>
                <c:pt idx="3854">
                  <c:v>10122.41794134392</c:v>
                </c:pt>
                <c:pt idx="3855">
                  <c:v>10119.302446748899</c:v>
                </c:pt>
                <c:pt idx="3856">
                  <c:v>10116.186243342901</c:v>
                </c:pt>
                <c:pt idx="3857">
                  <c:v>10113.069330774068</c:v>
                </c:pt>
                <c:pt idx="3858">
                  <c:v>10109.95170869028</c:v>
                </c:pt>
                <c:pt idx="3859">
                  <c:v>10106.83337673909</c:v>
                </c:pt>
                <c:pt idx="3860">
                  <c:v>10103.714334567811</c:v>
                </c:pt>
                <c:pt idx="3861">
                  <c:v>10100.594581823421</c:v>
                </c:pt>
                <c:pt idx="3862">
                  <c:v>10097.474118152651</c:v>
                </c:pt>
                <c:pt idx="3863">
                  <c:v>10094.352943201919</c:v>
                </c:pt>
                <c:pt idx="3864">
                  <c:v>10091.231056617371</c:v>
                </c:pt>
                <c:pt idx="3865">
                  <c:v>10088.108458044864</c:v>
                </c:pt>
                <c:pt idx="3866">
                  <c:v>10084.98514712995</c:v>
                </c:pt>
                <c:pt idx="3867">
                  <c:v>10081.861123517918</c:v>
                </c:pt>
                <c:pt idx="3868">
                  <c:v>10078.73638685375</c:v>
                </c:pt>
                <c:pt idx="3869">
                  <c:v>10075.610936782137</c:v>
                </c:pt>
                <c:pt idx="3870">
                  <c:v>10072.48477294752</c:v>
                </c:pt>
                <c:pt idx="3871">
                  <c:v>10069.357894993977</c:v>
                </c:pt>
                <c:pt idx="3872">
                  <c:v>10066.230302565371</c:v>
                </c:pt>
                <c:pt idx="3873">
                  <c:v>10063.101995305229</c:v>
                </c:pt>
                <c:pt idx="3874">
                  <c:v>10059.972972856802</c:v>
                </c:pt>
                <c:pt idx="3875">
                  <c:v>10056.843234863049</c:v>
                </c:pt>
                <c:pt idx="3876">
                  <c:v>10053.712780966653</c:v>
                </c:pt>
                <c:pt idx="3877">
                  <c:v>10050.581610809963</c:v>
                </c:pt>
                <c:pt idx="3878">
                  <c:v>10047.449724035099</c:v>
                </c:pt>
                <c:pt idx="3879">
                  <c:v>10044.317120283837</c:v>
                </c:pt>
                <c:pt idx="3880">
                  <c:v>10041.18379919769</c:v>
                </c:pt>
                <c:pt idx="3881">
                  <c:v>10038.049760417862</c:v>
                </c:pt>
                <c:pt idx="3882">
                  <c:v>10034.915003585269</c:v>
                </c:pt>
                <c:pt idx="3883">
                  <c:v>10031.779528340539</c:v>
                </c:pt>
                <c:pt idx="3884">
                  <c:v>10028.64333432401</c:v>
                </c:pt>
                <c:pt idx="3885">
                  <c:v>10025.506421175722</c:v>
                </c:pt>
                <c:pt idx="3886">
                  <c:v>10022.36878853541</c:v>
                </c:pt>
                <c:pt idx="3887">
                  <c:v>10019.230436042544</c:v>
                </c:pt>
                <c:pt idx="3888">
                  <c:v>10016.091363336252</c:v>
                </c:pt>
                <c:pt idx="3889">
                  <c:v>10012.95157005542</c:v>
                </c:pt>
                <c:pt idx="3890">
                  <c:v>10009.811055838612</c:v>
                </c:pt>
                <c:pt idx="3891">
                  <c:v>10006.669820324089</c:v>
                </c:pt>
                <c:pt idx="3892">
                  <c:v>10003.52786314984</c:v>
                </c:pt>
                <c:pt idx="3893">
                  <c:v>10000.385183953545</c:v>
                </c:pt>
                <c:pt idx="3894">
                  <c:v>9997.2417823726046</c:v>
                </c:pt>
                <c:pt idx="3895">
                  <c:v>9994.0976580440711</c:v>
                </c:pt>
                <c:pt idx="3896">
                  <c:v>9990.9528106047692</c:v>
                </c:pt>
                <c:pt idx="3897">
                  <c:v>9987.8072396911812</c:v>
                </c:pt>
                <c:pt idx="3898">
                  <c:v>9984.660944939511</c:v>
                </c:pt>
                <c:pt idx="3899">
                  <c:v>9981.5139259856587</c:v>
                </c:pt>
                <c:pt idx="3900">
                  <c:v>9978.3661824652227</c:v>
                </c:pt>
                <c:pt idx="3901">
                  <c:v>9975.2177140135191</c:v>
                </c:pt>
                <c:pt idx="3902">
                  <c:v>9972.0685202655441</c:v>
                </c:pt>
                <c:pt idx="3903">
                  <c:v>9968.9186008560155</c:v>
                </c:pt>
                <c:pt idx="3904">
                  <c:v>9965.7679554193346</c:v>
                </c:pt>
                <c:pt idx="3905">
                  <c:v>9962.616583589619</c:v>
                </c:pt>
                <c:pt idx="3906">
                  <c:v>9959.4644850006771</c:v>
                </c:pt>
                <c:pt idx="3907">
                  <c:v>9956.3116592860151</c:v>
                </c:pt>
                <c:pt idx="3908">
                  <c:v>9953.1581060788576</c:v>
                </c:pt>
                <c:pt idx="3909">
                  <c:v>9950.003825012107</c:v>
                </c:pt>
                <c:pt idx="3910">
                  <c:v>9946.8488157183674</c:v>
                </c:pt>
                <c:pt idx="3911">
                  <c:v>9943.6930778299575</c:v>
                </c:pt>
                <c:pt idx="3912">
                  <c:v>9940.5366109788811</c:v>
                </c:pt>
                <c:pt idx="3913">
                  <c:v>9937.379414796842</c:v>
                </c:pt>
                <c:pt idx="3914">
                  <c:v>9934.2214889152547</c:v>
                </c:pt>
                <c:pt idx="3915">
                  <c:v>9931.0628329652027</c:v>
                </c:pt>
                <c:pt idx="3916">
                  <c:v>9927.9034465775112</c:v>
                </c:pt>
                <c:pt idx="3917">
                  <c:v>9924.7433293826543</c:v>
                </c:pt>
                <c:pt idx="3918">
                  <c:v>9921.5824810108388</c:v>
                </c:pt>
                <c:pt idx="3919">
                  <c:v>9918.4209010919494</c:v>
                </c:pt>
                <c:pt idx="3920">
                  <c:v>9915.2585892555726</c:v>
                </c:pt>
                <c:pt idx="3921">
                  <c:v>9912.0955451310019</c:v>
                </c:pt>
                <c:pt idx="3922">
                  <c:v>9908.9317683472036</c:v>
                </c:pt>
                <c:pt idx="3923">
                  <c:v>9905.7672585328546</c:v>
                </c:pt>
                <c:pt idx="3924">
                  <c:v>9902.6020153163263</c:v>
                </c:pt>
                <c:pt idx="3925">
                  <c:v>9899.4360383256808</c:v>
                </c:pt>
                <c:pt idx="3926">
                  <c:v>9896.2693271886801</c:v>
                </c:pt>
                <c:pt idx="3927">
                  <c:v>9893.1018815327752</c:v>
                </c:pt>
                <c:pt idx="3928">
                  <c:v>9889.9337009851115</c:v>
                </c:pt>
                <c:pt idx="3929">
                  <c:v>9886.7647851725305</c:v>
                </c:pt>
                <c:pt idx="3930">
                  <c:v>9883.5951337215611</c:v>
                </c:pt>
                <c:pt idx="3931">
                  <c:v>9880.4247462584462</c:v>
                </c:pt>
                <c:pt idx="3932">
                  <c:v>9877.2536224090854</c:v>
                </c:pt>
                <c:pt idx="3933">
                  <c:v>9874.0817617991052</c:v>
                </c:pt>
                <c:pt idx="3934">
                  <c:v>9870.9091640537936</c:v>
                </c:pt>
                <c:pt idx="3935">
                  <c:v>9867.7358287981624</c:v>
                </c:pt>
                <c:pt idx="3936">
                  <c:v>9864.5617556568905</c:v>
                </c:pt>
                <c:pt idx="3937">
                  <c:v>9861.3869442543546</c:v>
                </c:pt>
                <c:pt idx="3938">
                  <c:v>9858.2113942146352</c:v>
                </c:pt>
                <c:pt idx="3939">
                  <c:v>9855.0351051614762</c:v>
                </c:pt>
                <c:pt idx="3940">
                  <c:v>9851.8580767183412</c:v>
                </c:pt>
                <c:pt idx="3941">
                  <c:v>9848.6803085083629</c:v>
                </c:pt>
                <c:pt idx="3942">
                  <c:v>9845.5018001543685</c:v>
                </c:pt>
                <c:pt idx="3943">
                  <c:v>9842.3225512788849</c:v>
                </c:pt>
                <c:pt idx="3944">
                  <c:v>9839.1425615041135</c:v>
                </c:pt>
                <c:pt idx="3945">
                  <c:v>9835.9618304519499</c:v>
                </c:pt>
                <c:pt idx="3946">
                  <c:v>9832.7803577439863</c:v>
                </c:pt>
                <c:pt idx="3947">
                  <c:v>9829.5981430014908</c:v>
                </c:pt>
                <c:pt idx="3948">
                  <c:v>9826.4151858454261</c:v>
                </c:pt>
                <c:pt idx="3949">
                  <c:v>9823.2314858964455</c:v>
                </c:pt>
                <c:pt idx="3950">
                  <c:v>9820.0470427748714</c:v>
                </c:pt>
                <c:pt idx="3951">
                  <c:v>9816.8618561007352</c:v>
                </c:pt>
                <c:pt idx="3952">
                  <c:v>9813.6759254937406</c:v>
                </c:pt>
                <c:pt idx="3953">
                  <c:v>9810.4892505732932</c:v>
                </c:pt>
                <c:pt idx="3954">
                  <c:v>9807.3018309584659</c:v>
                </c:pt>
                <c:pt idx="3955">
                  <c:v>9804.1136662680256</c:v>
                </c:pt>
                <c:pt idx="3956">
                  <c:v>9800.9247561204265</c:v>
                </c:pt>
                <c:pt idx="3957">
                  <c:v>9797.7351001338029</c:v>
                </c:pt>
                <c:pt idx="3958">
                  <c:v>9794.5446979259777</c:v>
                </c:pt>
                <c:pt idx="3959">
                  <c:v>9791.3535491144557</c:v>
                </c:pt>
                <c:pt idx="3960">
                  <c:v>9788.1616533164288</c:v>
                </c:pt>
                <c:pt idx="3961">
                  <c:v>9784.9690101487668</c:v>
                </c:pt>
                <c:pt idx="3962">
                  <c:v>9781.7756192280285</c:v>
                </c:pt>
                <c:pt idx="3963">
                  <c:v>9778.5814801704619</c:v>
                </c:pt>
                <c:pt idx="3964">
                  <c:v>9775.3865925919745</c:v>
                </c:pt>
                <c:pt idx="3965">
                  <c:v>9772.1909561081829</c:v>
                </c:pt>
                <c:pt idx="3966">
                  <c:v>9768.994570334371</c:v>
                </c:pt>
                <c:pt idx="3967">
                  <c:v>9765.7974348855041</c:v>
                </c:pt>
                <c:pt idx="3968">
                  <c:v>9762.5995493762366</c:v>
                </c:pt>
                <c:pt idx="3969">
                  <c:v>9759.4009134208973</c:v>
                </c:pt>
                <c:pt idx="3970">
                  <c:v>9756.2015266335056</c:v>
                </c:pt>
                <c:pt idx="3971">
                  <c:v>9753.0013886277466</c:v>
                </c:pt>
                <c:pt idx="3972">
                  <c:v>9749.8004990169975</c:v>
                </c:pt>
                <c:pt idx="3973">
                  <c:v>9746.5988574143121</c:v>
                </c:pt>
                <c:pt idx="3974">
                  <c:v>9743.396463432422</c:v>
                </c:pt>
                <c:pt idx="3975">
                  <c:v>9740.1933166837352</c:v>
                </c:pt>
                <c:pt idx="3976">
                  <c:v>9736.9894167803468</c:v>
                </c:pt>
                <c:pt idx="3977">
                  <c:v>9733.784763334028</c:v>
                </c:pt>
                <c:pt idx="3978">
                  <c:v>9730.5793559562171</c:v>
                </c:pt>
                <c:pt idx="3979">
                  <c:v>9727.3731942580453</c:v>
                </c:pt>
                <c:pt idx="3980">
                  <c:v>9724.1662778503269</c:v>
                </c:pt>
                <c:pt idx="3981">
                  <c:v>9720.9586063435218</c:v>
                </c:pt>
                <c:pt idx="3982">
                  <c:v>9717.7501793477986</c:v>
                </c:pt>
                <c:pt idx="3983">
                  <c:v>9714.5409964729934</c:v>
                </c:pt>
                <c:pt idx="3984">
                  <c:v>9711.3310573286108</c:v>
                </c:pt>
                <c:pt idx="3985">
                  <c:v>9708.1203615238428</c:v>
                </c:pt>
                <c:pt idx="3986">
                  <c:v>9704.9089086675394</c:v>
                </c:pt>
                <c:pt idx="3987">
                  <c:v>9701.6966983682541</c:v>
                </c:pt>
                <c:pt idx="3988">
                  <c:v>9698.4837302341912</c:v>
                </c:pt>
                <c:pt idx="3989">
                  <c:v>9695.2700038732346</c:v>
                </c:pt>
                <c:pt idx="3990">
                  <c:v>9692.0555188929538</c:v>
                </c:pt>
                <c:pt idx="3991">
                  <c:v>9688.8402749005709</c:v>
                </c:pt>
                <c:pt idx="3992">
                  <c:v>9685.6242715030148</c:v>
                </c:pt>
                <c:pt idx="3993">
                  <c:v>9682.4075083068492</c:v>
                </c:pt>
                <c:pt idx="3994">
                  <c:v>9679.1899849183337</c:v>
                </c:pt>
                <c:pt idx="3995">
                  <c:v>9675.9717009434025</c:v>
                </c:pt>
                <c:pt idx="3996">
                  <c:v>9672.7526559876533</c:v>
                </c:pt>
                <c:pt idx="3997">
                  <c:v>9669.5328496563598</c:v>
                </c:pt>
                <c:pt idx="3998">
                  <c:v>9666.312281554463</c:v>
                </c:pt>
                <c:pt idx="3999">
                  <c:v>9663.0909512865765</c:v>
                </c:pt>
                <c:pt idx="4000">
                  <c:v>9659.8688584569973</c:v>
                </c:pt>
                <c:pt idx="4001">
                  <c:v>9656.6460026696714</c:v>
                </c:pt>
                <c:pt idx="4002">
                  <c:v>9653.4223835282301</c:v>
                </c:pt>
                <c:pt idx="4003">
                  <c:v>9650.1980006359754</c:v>
                </c:pt>
                <c:pt idx="4004">
                  <c:v>9646.9728535958693</c:v>
                </c:pt>
                <c:pt idx="4005">
                  <c:v>9643.7469420105517</c:v>
                </c:pt>
                <c:pt idx="4006">
                  <c:v>9640.5202654823261</c:v>
                </c:pt>
                <c:pt idx="4007">
                  <c:v>9637.2928236131665</c:v>
                </c:pt>
                <c:pt idx="4008">
                  <c:v>9634.0646160047218</c:v>
                </c:pt>
                <c:pt idx="4009">
                  <c:v>9630.8356422583001</c:v>
                </c:pt>
                <c:pt idx="4010">
                  <c:v>9627.6059019748736</c:v>
                </c:pt>
                <c:pt idx="4011">
                  <c:v>9624.3753947550922</c:v>
                </c:pt>
                <c:pt idx="4012">
                  <c:v>9621.1441201992784</c:v>
                </c:pt>
                <c:pt idx="4013">
                  <c:v>9617.9120779073965</c:v>
                </c:pt>
                <c:pt idx="4014">
                  <c:v>9614.6792674791031</c:v>
                </c:pt>
                <c:pt idx="4015">
                  <c:v>9611.4456885137042</c:v>
                </c:pt>
                <c:pt idx="4016">
                  <c:v>9608.2113406101798</c:v>
                </c:pt>
                <c:pt idx="4017">
                  <c:v>9604.9762233671681</c:v>
                </c:pt>
                <c:pt idx="4018">
                  <c:v>9601.7403363829908</c:v>
                </c:pt>
                <c:pt idx="4019">
                  <c:v>9598.5036792556075</c:v>
                </c:pt>
                <c:pt idx="4020">
                  <c:v>9595.2662515826596</c:v>
                </c:pt>
                <c:pt idx="4021">
                  <c:v>9592.0280529614483</c:v>
                </c:pt>
                <c:pt idx="4022">
                  <c:v>9588.7890829889329</c:v>
                </c:pt>
                <c:pt idx="4023">
                  <c:v>9585.5493412617525</c:v>
                </c:pt>
                <c:pt idx="4024">
                  <c:v>9582.3088273761859</c:v>
                </c:pt>
                <c:pt idx="4025">
                  <c:v>9579.0675409281903</c:v>
                </c:pt>
                <c:pt idx="4026">
                  <c:v>9575.8254815133841</c:v>
                </c:pt>
                <c:pt idx="4027">
                  <c:v>9572.5826487270442</c:v>
                </c:pt>
                <c:pt idx="4028">
                  <c:v>9569.339042164107</c:v>
                </c:pt>
                <c:pt idx="4029">
                  <c:v>9566.0946614191689</c:v>
                </c:pt>
                <c:pt idx="4030">
                  <c:v>9562.8495060864971</c:v>
                </c:pt>
                <c:pt idx="4031">
                  <c:v>9559.603575760013</c:v>
                </c:pt>
                <c:pt idx="4032">
                  <c:v>9556.3568700332926</c:v>
                </c:pt>
                <c:pt idx="4033">
                  <c:v>9553.109388499588</c:v>
                </c:pt>
                <c:pt idx="4034">
                  <c:v>9549.8611307517876</c:v>
                </c:pt>
                <c:pt idx="4035">
                  <c:v>9546.6120963824633</c:v>
                </c:pt>
                <c:pt idx="4036">
                  <c:v>9543.3622849838193</c:v>
                </c:pt>
                <c:pt idx="4037">
                  <c:v>9540.1116961477455</c:v>
                </c:pt>
                <c:pt idx="4038">
                  <c:v>9536.8603294657678</c:v>
                </c:pt>
                <c:pt idx="4039">
                  <c:v>9533.6081845290901</c:v>
                </c:pt>
                <c:pt idx="4040">
                  <c:v>9530.3552609285525</c:v>
                </c:pt>
                <c:pt idx="4041">
                  <c:v>9527.1015582546752</c:v>
                </c:pt>
                <c:pt idx="4042">
                  <c:v>9523.8470760976052</c:v>
                </c:pt>
                <c:pt idx="4043">
                  <c:v>9520.5918140471731</c:v>
                </c:pt>
                <c:pt idx="4044">
                  <c:v>9517.3357716928567</c:v>
                </c:pt>
                <c:pt idx="4045">
                  <c:v>9514.0789486237827</c:v>
                </c:pt>
                <c:pt idx="4046">
                  <c:v>9510.8213444287412</c:v>
                </c:pt>
                <c:pt idx="4047">
                  <c:v>9507.562958696175</c:v>
                </c:pt>
                <c:pt idx="4048">
                  <c:v>9504.3037910141793</c:v>
                </c:pt>
                <c:pt idx="4049">
                  <c:v>9501.0438409705057</c:v>
                </c:pt>
                <c:pt idx="4050">
                  <c:v>9497.7831081525565</c:v>
                </c:pt>
                <c:pt idx="4051">
                  <c:v>9494.52159214739</c:v>
                </c:pt>
                <c:pt idx="4052">
                  <c:v>9491.2592925417248</c:v>
                </c:pt>
                <c:pt idx="4053">
                  <c:v>9487.9962089219116</c:v>
                </c:pt>
                <c:pt idx="4054">
                  <c:v>9484.7323408739812</c:v>
                </c:pt>
                <c:pt idx="4055">
                  <c:v>9481.4676879835879</c:v>
                </c:pt>
                <c:pt idx="4056">
                  <c:v>9478.202249836073</c:v>
                </c:pt>
                <c:pt idx="4057">
                  <c:v>9474.936026016383</c:v>
                </c:pt>
                <c:pt idx="4058">
                  <c:v>9471.6690161091556</c:v>
                </c:pt>
                <c:pt idx="4059">
                  <c:v>9468.4012196986587</c:v>
                </c:pt>
                <c:pt idx="4060">
                  <c:v>9465.1326363688222</c:v>
                </c:pt>
                <c:pt idx="4061">
                  <c:v>9461.8632657032103</c:v>
                </c:pt>
                <c:pt idx="4062">
                  <c:v>9458.5931072850526</c:v>
                </c:pt>
                <c:pt idx="4063">
                  <c:v>9455.3221606972202</c:v>
                </c:pt>
                <c:pt idx="4064">
                  <c:v>9452.0504255222331</c:v>
                </c:pt>
                <c:pt idx="4065">
                  <c:v>9448.7779013422605</c:v>
                </c:pt>
                <c:pt idx="4066">
                  <c:v>9445.5045877391221</c:v>
                </c:pt>
                <c:pt idx="4067">
                  <c:v>9442.2304842942776</c:v>
                </c:pt>
                <c:pt idx="4068">
                  <c:v>9438.955590588841</c:v>
                </c:pt>
                <c:pt idx="4069">
                  <c:v>9435.6799062035789</c:v>
                </c:pt>
                <c:pt idx="4070">
                  <c:v>9432.4034307188922</c:v>
                </c:pt>
                <c:pt idx="4071">
                  <c:v>9429.1261637148309</c:v>
                </c:pt>
                <c:pt idx="4072">
                  <c:v>9425.8481047710939</c:v>
                </c:pt>
                <c:pt idx="4073">
                  <c:v>9422.5692534670306</c:v>
                </c:pt>
                <c:pt idx="4074">
                  <c:v>9419.2896093816271</c:v>
                </c:pt>
                <c:pt idx="4075">
                  <c:v>9416.0091720935143</c:v>
                </c:pt>
                <c:pt idx="4076">
                  <c:v>9412.7279411809777</c:v>
                </c:pt>
                <c:pt idx="4077">
                  <c:v>9409.4459162219282</c:v>
                </c:pt>
                <c:pt idx="4078">
                  <c:v>9406.1630967939436</c:v>
                </c:pt>
                <c:pt idx="4079">
                  <c:v>9402.8794824742272</c:v>
                </c:pt>
                <c:pt idx="4080">
                  <c:v>9399.5950728396328</c:v>
                </c:pt>
                <c:pt idx="4081">
                  <c:v>9396.3098674666526</c:v>
                </c:pt>
                <c:pt idx="4082">
                  <c:v>9393.0238659314309</c:v>
                </c:pt>
                <c:pt idx="4083">
                  <c:v>9389.7370678097413</c:v>
                </c:pt>
                <c:pt idx="4084">
                  <c:v>9386.4494726770045</c:v>
                </c:pt>
                <c:pt idx="4085">
                  <c:v>9383.1610801082825</c:v>
                </c:pt>
                <c:pt idx="4086">
                  <c:v>9379.8718896782739</c:v>
                </c:pt>
                <c:pt idx="4087">
                  <c:v>9376.5819009613333</c:v>
                </c:pt>
                <c:pt idx="4088">
                  <c:v>9373.2911135314371</c:v>
                </c:pt>
                <c:pt idx="4089">
                  <c:v>9369.9995269622032</c:v>
                </c:pt>
                <c:pt idx="4090">
                  <c:v>9366.7071408268948</c:v>
                </c:pt>
                <c:pt idx="4091">
                  <c:v>9363.4139546984134</c:v>
                </c:pt>
                <c:pt idx="4092">
                  <c:v>9360.1199681493054</c:v>
                </c:pt>
                <c:pt idx="4093">
                  <c:v>9356.8251807517318</c:v>
                </c:pt>
                <c:pt idx="4094">
                  <c:v>9353.5295920775206</c:v>
                </c:pt>
                <c:pt idx="4095">
                  <c:v>9350.2332016981236</c:v>
                </c:pt>
                <c:pt idx="4096">
                  <c:v>9346.9360091846211</c:v>
                </c:pt>
                <c:pt idx="4097">
                  <c:v>9343.6380141077461</c:v>
                </c:pt>
                <c:pt idx="4098">
                  <c:v>9340.3392160378571</c:v>
                </c:pt>
                <c:pt idx="4099">
                  <c:v>9337.039614544954</c:v>
                </c:pt>
                <c:pt idx="4100">
                  <c:v>9333.7392091986712</c:v>
                </c:pt>
                <c:pt idx="4101">
                  <c:v>9330.4379995682684</c:v>
                </c:pt>
                <c:pt idx="4102">
                  <c:v>9327.1359852226633</c:v>
                </c:pt>
                <c:pt idx="4103">
                  <c:v>9323.8331657303825</c:v>
                </c:pt>
                <c:pt idx="4104">
                  <c:v>9320.5295406596033</c:v>
                </c:pt>
                <c:pt idx="4105">
                  <c:v>9317.2251095781212</c:v>
                </c:pt>
                <c:pt idx="4106">
                  <c:v>9313.9198720533823</c:v>
                </c:pt>
                <c:pt idx="4107">
                  <c:v>9310.6138276524562</c:v>
                </c:pt>
                <c:pt idx="4108">
                  <c:v>9307.306975942045</c:v>
                </c:pt>
                <c:pt idx="4109">
                  <c:v>9303.9993164884872</c:v>
                </c:pt>
                <c:pt idx="4110">
                  <c:v>9300.6908488577501</c:v>
                </c:pt>
                <c:pt idx="4111">
                  <c:v>9297.3815726154244</c:v>
                </c:pt>
                <c:pt idx="4112">
                  <c:v>9294.0714873267461</c:v>
                </c:pt>
                <c:pt idx="4113">
                  <c:v>9290.7605925565713</c:v>
                </c:pt>
                <c:pt idx="4114">
                  <c:v>9287.4488878693883</c:v>
                </c:pt>
                <c:pt idx="4115">
                  <c:v>9284.1363728293236</c:v>
                </c:pt>
                <c:pt idx="4116">
                  <c:v>9280.8230470001163</c:v>
                </c:pt>
                <c:pt idx="4117">
                  <c:v>9277.508909945147</c:v>
                </c:pt>
                <c:pt idx="4118">
                  <c:v>9274.1939612274309</c:v>
                </c:pt>
                <c:pt idx="4119">
                  <c:v>9270.8782004095901</c:v>
                </c:pt>
                <c:pt idx="4120">
                  <c:v>9267.5616270538958</c:v>
                </c:pt>
                <c:pt idx="4121">
                  <c:v>9264.244240722237</c:v>
                </c:pt>
                <c:pt idx="4122">
                  <c:v>9260.9260409761173</c:v>
                </c:pt>
                <c:pt idx="4123">
                  <c:v>9257.6070273766927</c:v>
                </c:pt>
                <c:pt idx="4124">
                  <c:v>9254.2871994847264</c:v>
                </c:pt>
                <c:pt idx="4125">
                  <c:v>9250.9665568606215</c:v>
                </c:pt>
                <c:pt idx="4126">
                  <c:v>9247.645099064388</c:v>
                </c:pt>
                <c:pt idx="4127">
                  <c:v>9244.3228256556813</c:v>
                </c:pt>
                <c:pt idx="4128">
                  <c:v>9240.9997361937621</c:v>
                </c:pt>
                <c:pt idx="4129">
                  <c:v>9237.6758302375274</c:v>
                </c:pt>
                <c:pt idx="4130">
                  <c:v>9234.3511073455011</c:v>
                </c:pt>
                <c:pt idx="4131">
                  <c:v>9231.0255670758233</c:v>
                </c:pt>
                <c:pt idx="4132">
                  <c:v>9227.6992089862488</c:v>
                </c:pt>
                <c:pt idx="4133">
                  <c:v>9224.3720326341736</c:v>
                </c:pt>
                <c:pt idx="4134">
                  <c:v>9221.0440375766102</c:v>
                </c:pt>
                <c:pt idx="4135">
                  <c:v>9217.7152233701818</c:v>
                </c:pt>
                <c:pt idx="4136">
                  <c:v>9214.3855895711458</c:v>
                </c:pt>
                <c:pt idx="4137">
                  <c:v>9211.0551357353725</c:v>
                </c:pt>
                <c:pt idx="4138">
                  <c:v>9207.723861418368</c:v>
                </c:pt>
                <c:pt idx="4139">
                  <c:v>9204.391766175233</c:v>
                </c:pt>
                <c:pt idx="4140">
                  <c:v>9201.0588495607044</c:v>
                </c:pt>
                <c:pt idx="4141">
                  <c:v>9197.7251111291444</c:v>
                </c:pt>
                <c:pt idx="4142">
                  <c:v>9194.3905504345203</c:v>
                </c:pt>
                <c:pt idx="4143">
                  <c:v>9191.0551670304249</c:v>
                </c:pt>
                <c:pt idx="4144">
                  <c:v>9187.718960470067</c:v>
                </c:pt>
                <c:pt idx="4145">
                  <c:v>9184.381930306281</c:v>
                </c:pt>
                <c:pt idx="4146">
                  <c:v>9181.0440760915062</c:v>
                </c:pt>
                <c:pt idx="4147">
                  <c:v>9177.7053973778002</c:v>
                </c:pt>
                <c:pt idx="4148">
                  <c:v>9174.3658937168511</c:v>
                </c:pt>
                <c:pt idx="4149">
                  <c:v>9171.0255646599508</c:v>
                </c:pt>
                <c:pt idx="4150">
                  <c:v>9167.6844097580124</c:v>
                </c:pt>
                <c:pt idx="4151">
                  <c:v>9164.342428561562</c:v>
                </c:pt>
                <c:pt idx="4152">
                  <c:v>9160.9996206207306</c:v>
                </c:pt>
                <c:pt idx="4153">
                  <c:v>9157.6559854852894</c:v>
                </c:pt>
                <c:pt idx="4154">
                  <c:v>9154.3115227046055</c:v>
                </c:pt>
                <c:pt idx="4155">
                  <c:v>9150.9662318276532</c:v>
                </c:pt>
                <c:pt idx="4156">
                  <c:v>9147.6201124030431</c:v>
                </c:pt>
                <c:pt idx="4157">
                  <c:v>9144.2731639789781</c:v>
                </c:pt>
                <c:pt idx="4158">
                  <c:v>9140.925386103283</c:v>
                </c:pt>
                <c:pt idx="4159">
                  <c:v>9137.5767783233914</c:v>
                </c:pt>
                <c:pt idx="4160">
                  <c:v>9134.2273401863531</c:v>
                </c:pt>
                <c:pt idx="4161">
                  <c:v>9130.8770712388214</c:v>
                </c:pt>
                <c:pt idx="4162">
                  <c:v>9127.5259710270657</c:v>
                </c:pt>
                <c:pt idx="4163">
                  <c:v>9124.1740390969717</c:v>
                </c:pt>
                <c:pt idx="4164">
                  <c:v>9120.8212749940249</c:v>
                </c:pt>
                <c:pt idx="4165">
                  <c:v>9117.4676782633233</c:v>
                </c:pt>
                <c:pt idx="4166">
                  <c:v>9114.1132484495811</c:v>
                </c:pt>
                <c:pt idx="4167">
                  <c:v>9110.7579850971033</c:v>
                </c:pt>
                <c:pt idx="4168">
                  <c:v>9107.4018877498311</c:v>
                </c:pt>
                <c:pt idx="4169">
                  <c:v>9104.044955951289</c:v>
                </c:pt>
                <c:pt idx="4170">
                  <c:v>9100.6871892446143</c:v>
                </c:pt>
                <c:pt idx="4171">
                  <c:v>9097.328587172573</c:v>
                </c:pt>
                <c:pt idx="4172">
                  <c:v>9093.9691492774982</c:v>
                </c:pt>
                <c:pt idx="4173">
                  <c:v>9090.6088751013685</c:v>
                </c:pt>
                <c:pt idx="4174">
                  <c:v>9087.247764185744</c:v>
                </c:pt>
                <c:pt idx="4175">
                  <c:v>9083.8858160717937</c:v>
                </c:pt>
                <c:pt idx="4176">
                  <c:v>9080.5230303003027</c:v>
                </c:pt>
                <c:pt idx="4177">
                  <c:v>9077.1594064116543</c:v>
                </c:pt>
                <c:pt idx="4178">
                  <c:v>9073.7949439458298</c:v>
                </c:pt>
                <c:pt idx="4179">
                  <c:v>9070.4296424424228</c:v>
                </c:pt>
                <c:pt idx="4180">
                  <c:v>9067.0635014406271</c:v>
                </c:pt>
                <c:pt idx="4181">
                  <c:v>9063.6965204792359</c:v>
                </c:pt>
                <c:pt idx="4182">
                  <c:v>9060.3286990966553</c:v>
                </c:pt>
                <c:pt idx="4183">
                  <c:v>9056.9600368308857</c:v>
                </c:pt>
                <c:pt idx="4184">
                  <c:v>9053.5905332195252</c:v>
                </c:pt>
                <c:pt idx="4185">
                  <c:v>9050.2201877997868</c:v>
                </c:pt>
                <c:pt idx="4186">
                  <c:v>9046.8490001084647</c:v>
                </c:pt>
                <c:pt idx="4187">
                  <c:v>9043.4769696819676</c:v>
                </c:pt>
                <c:pt idx="4188">
                  <c:v>9040.104096056315</c:v>
                </c:pt>
                <c:pt idx="4189">
                  <c:v>9036.7303787670953</c:v>
                </c:pt>
                <c:pt idx="4190">
                  <c:v>9033.3558173495185</c:v>
                </c:pt>
                <c:pt idx="4191">
                  <c:v>9029.9804113383925</c:v>
                </c:pt>
                <c:pt idx="4192">
                  <c:v>9026.6041602681107</c:v>
                </c:pt>
                <c:pt idx="4193">
                  <c:v>9023.2270636726771</c:v>
                </c:pt>
                <c:pt idx="4194">
                  <c:v>9019.8491210856846</c:v>
                </c:pt>
                <c:pt idx="4195">
                  <c:v>9016.4703320403296</c:v>
                </c:pt>
                <c:pt idx="4196">
                  <c:v>9013.0906960694047</c:v>
                </c:pt>
                <c:pt idx="4197">
                  <c:v>9009.7102127052931</c:v>
                </c:pt>
                <c:pt idx="4198">
                  <c:v>9006.3288814799707</c:v>
                </c:pt>
                <c:pt idx="4199">
                  <c:v>9002.9467019250224</c:v>
                </c:pt>
                <c:pt idx="4200">
                  <c:v>8999.563673571618</c:v>
                </c:pt>
                <c:pt idx="4201">
                  <c:v>8996.1797959505275</c:v>
                </c:pt>
                <c:pt idx="4202">
                  <c:v>8992.7950685921023</c:v>
                </c:pt>
                <c:pt idx="4203">
                  <c:v>8989.4094910262993</c:v>
                </c:pt>
                <c:pt idx="4204">
                  <c:v>8986.0230627826677</c:v>
                </c:pt>
                <c:pt idx="4205">
                  <c:v>8982.6357833903458</c:v>
                </c:pt>
                <c:pt idx="4206">
                  <c:v>8979.2476523780642</c:v>
                </c:pt>
                <c:pt idx="4207">
                  <c:v>8975.8586692741392</c:v>
                </c:pt>
                <c:pt idx="4208">
                  <c:v>8972.4688336064992</c:v>
                </c:pt>
                <c:pt idx="4209">
                  <c:v>8969.0781449026417</c:v>
                </c:pt>
                <c:pt idx="4210">
                  <c:v>8965.6866026896587</c:v>
                </c:pt>
                <c:pt idx="4211">
                  <c:v>8962.2942064942472</c:v>
                </c:pt>
                <c:pt idx="4212">
                  <c:v>8958.9009558426678</c:v>
                </c:pt>
                <c:pt idx="4213">
                  <c:v>8955.5068502607919</c:v>
                </c:pt>
                <c:pt idx="4214">
                  <c:v>8952.1118892740724</c:v>
                </c:pt>
                <c:pt idx="4215">
                  <c:v>8948.7160724075529</c:v>
                </c:pt>
                <c:pt idx="4216">
                  <c:v>8945.3193991858589</c:v>
                </c:pt>
                <c:pt idx="4217">
                  <c:v>8941.9218691332062</c:v>
                </c:pt>
                <c:pt idx="4218">
                  <c:v>8938.5234817733963</c:v>
                </c:pt>
                <c:pt idx="4219">
                  <c:v>8935.1242366298229</c:v>
                </c:pt>
                <c:pt idx="4220">
                  <c:v>8931.7241332254562</c:v>
                </c:pt>
                <c:pt idx="4221">
                  <c:v>8928.3231710828622</c:v>
                </c:pt>
                <c:pt idx="4222">
                  <c:v>8924.9213497241853</c:v>
                </c:pt>
                <c:pt idx="4223">
                  <c:v>8921.5186686711531</c:v>
                </c:pt>
                <c:pt idx="4224">
                  <c:v>8918.1151274450822</c:v>
                </c:pt>
                <c:pt idx="4225">
                  <c:v>8914.7107255668743</c:v>
                </c:pt>
                <c:pt idx="4226">
                  <c:v>8911.3054625570039</c:v>
                </c:pt>
                <c:pt idx="4227">
                  <c:v>8907.8993379355434</c:v>
                </c:pt>
                <c:pt idx="4228">
                  <c:v>8904.4923512221321</c:v>
                </c:pt>
                <c:pt idx="4229">
                  <c:v>8901.0845019360077</c:v>
                </c:pt>
                <c:pt idx="4230">
                  <c:v>8897.6757895959672</c:v>
                </c:pt>
                <c:pt idx="4231">
                  <c:v>8894.2662137204115</c:v>
                </c:pt>
                <c:pt idx="4232">
                  <c:v>8890.8557738273103</c:v>
                </c:pt>
                <c:pt idx="4233">
                  <c:v>8887.4444694342219</c:v>
                </c:pt>
                <c:pt idx="4234">
                  <c:v>8884.0323000582648</c:v>
                </c:pt>
                <c:pt idx="4235">
                  <c:v>8880.6192652161626</c:v>
                </c:pt>
                <c:pt idx="4236">
                  <c:v>8877.2053644241914</c:v>
                </c:pt>
                <c:pt idx="4237">
                  <c:v>8873.7905971982327</c:v>
                </c:pt>
                <c:pt idx="4238">
                  <c:v>8870.3749630537204</c:v>
                </c:pt>
                <c:pt idx="4239">
                  <c:v>8866.9584615056883</c:v>
                </c:pt>
                <c:pt idx="4240">
                  <c:v>8863.5410920687264</c:v>
                </c:pt>
                <c:pt idx="4241">
                  <c:v>8860.1228542570152</c:v>
                </c:pt>
                <c:pt idx="4242">
                  <c:v>8856.7037475843099</c:v>
                </c:pt>
                <c:pt idx="4243">
                  <c:v>8853.2837715639307</c:v>
                </c:pt>
                <c:pt idx="4244">
                  <c:v>8849.8629257087814</c:v>
                </c:pt>
                <c:pt idx="4245">
                  <c:v>8846.441209531351</c:v>
                </c:pt>
                <c:pt idx="4246">
                  <c:v>8843.0186225436719</c:v>
                </c:pt>
                <c:pt idx="4247">
                  <c:v>8839.5951642573855</c:v>
                </c:pt>
                <c:pt idx="4248">
                  <c:v>8836.1708341836838</c:v>
                </c:pt>
                <c:pt idx="4249">
                  <c:v>8832.745631833337</c:v>
                </c:pt>
                <c:pt idx="4250">
                  <c:v>8829.3195567166913</c:v>
                </c:pt>
                <c:pt idx="4251">
                  <c:v>8825.8926083436545</c:v>
                </c:pt>
                <c:pt idx="4252">
                  <c:v>8822.4647862237234</c:v>
                </c:pt>
                <c:pt idx="4253">
                  <c:v>8819.0360898659492</c:v>
                </c:pt>
                <c:pt idx="4254">
                  <c:v>8815.6065187789573</c:v>
                </c:pt>
                <c:pt idx="4255">
                  <c:v>8812.1760724709511</c:v>
                </c:pt>
                <c:pt idx="4256">
                  <c:v>8808.7447504496977</c:v>
                </c:pt>
                <c:pt idx="4257">
                  <c:v>8805.3125522225273</c:v>
                </c:pt>
                <c:pt idx="4258">
                  <c:v>8801.8794772963447</c:v>
                </c:pt>
                <c:pt idx="4259">
                  <c:v>8798.4455251776235</c:v>
                </c:pt>
                <c:pt idx="4260">
                  <c:v>8795.0106953724098</c:v>
                </c:pt>
                <c:pt idx="4261">
                  <c:v>8791.574987386306</c:v>
                </c:pt>
                <c:pt idx="4262">
                  <c:v>8788.1384007244869</c:v>
                </c:pt>
                <c:pt idx="4263">
                  <c:v>8784.700934891689</c:v>
                </c:pt>
                <c:pt idx="4264">
                  <c:v>8781.2625893922195</c:v>
                </c:pt>
                <c:pt idx="4265">
                  <c:v>8777.8233637299509</c:v>
                </c:pt>
                <c:pt idx="4266">
                  <c:v>8774.383257408319</c:v>
                </c:pt>
                <c:pt idx="4267">
                  <c:v>8770.942269930325</c:v>
                </c:pt>
                <c:pt idx="4268">
                  <c:v>8767.5004007985244</c:v>
                </c:pt>
                <c:pt idx="4269">
                  <c:v>8764.0576495150508</c:v>
                </c:pt>
                <c:pt idx="4270">
                  <c:v>8760.6140155815938</c:v>
                </c:pt>
                <c:pt idx="4271">
                  <c:v>8757.1694984994047</c:v>
                </c:pt>
                <c:pt idx="4272">
                  <c:v>8753.7240977692945</c:v>
                </c:pt>
                <c:pt idx="4273">
                  <c:v>8750.2778128916434</c:v>
                </c:pt>
                <c:pt idx="4274">
                  <c:v>8746.8306433663765</c:v>
                </c:pt>
                <c:pt idx="4275">
                  <c:v>8743.3825886930026</c:v>
                </c:pt>
                <c:pt idx="4276">
                  <c:v>8739.9336483705792</c:v>
                </c:pt>
                <c:pt idx="4277">
                  <c:v>8736.4838218977056</c:v>
                </c:pt>
                <c:pt idx="4278">
                  <c:v>8733.0331087725717</c:v>
                </c:pt>
                <c:pt idx="4279">
                  <c:v>8729.5815084929036</c:v>
                </c:pt>
                <c:pt idx="4280">
                  <c:v>8726.1290205559944</c:v>
                </c:pt>
                <c:pt idx="4281">
                  <c:v>8722.6756444586917</c:v>
                </c:pt>
                <c:pt idx="4282">
                  <c:v>8719.2213796974047</c:v>
                </c:pt>
                <c:pt idx="4283">
                  <c:v>8715.7662257680913</c:v>
                </c:pt>
                <c:pt idx="4284">
                  <c:v>8712.3101821662713</c:v>
                </c:pt>
                <c:pt idx="4285">
                  <c:v>8708.8532483870149</c:v>
                </c:pt>
                <c:pt idx="4286">
                  <c:v>8705.3954239249542</c:v>
                </c:pt>
                <c:pt idx="4287">
                  <c:v>8701.9367082742756</c:v>
                </c:pt>
                <c:pt idx="4288">
                  <c:v>8698.4771009287069</c:v>
                </c:pt>
                <c:pt idx="4289">
                  <c:v>8695.0166013815488</c:v>
                </c:pt>
                <c:pt idx="4290">
                  <c:v>8691.5552091256377</c:v>
                </c:pt>
                <c:pt idx="4291">
                  <c:v>8688.0929236533721</c:v>
                </c:pt>
                <c:pt idx="4292">
                  <c:v>8684.6297444567099</c:v>
                </c:pt>
                <c:pt idx="4293">
                  <c:v>8681.1656710271291</c:v>
                </c:pt>
                <c:pt idx="4294">
                  <c:v>8677.7007028557091</c:v>
                </c:pt>
                <c:pt idx="4295">
                  <c:v>8674.2348394330256</c:v>
                </c:pt>
                <c:pt idx="4296">
                  <c:v>8670.768080249245</c:v>
                </c:pt>
                <c:pt idx="4297">
                  <c:v>8667.3004247940644</c:v>
                </c:pt>
                <c:pt idx="4298">
                  <c:v>8663.8318725567387</c:v>
                </c:pt>
                <c:pt idx="4299">
                  <c:v>8660.362423026063</c:v>
                </c:pt>
                <c:pt idx="4300">
                  <c:v>8656.8920756903826</c:v>
                </c:pt>
                <c:pt idx="4301">
                  <c:v>8653.4208300375976</c:v>
                </c:pt>
                <c:pt idx="4302">
                  <c:v>8649.9486855551495</c:v>
                </c:pt>
                <c:pt idx="4303">
                  <c:v>8646.4756417300214</c:v>
                </c:pt>
                <c:pt idx="4304">
                  <c:v>8643.0016980487508</c:v>
                </c:pt>
                <c:pt idx="4305">
                  <c:v>8639.5268539974186</c:v>
                </c:pt>
                <c:pt idx="4306">
                  <c:v>8636.0511090616492</c:v>
                </c:pt>
                <c:pt idx="4307">
                  <c:v>8632.5744627266213</c:v>
                </c:pt>
                <c:pt idx="4308">
                  <c:v>8629.0969144770297</c:v>
                </c:pt>
                <c:pt idx="4309">
                  <c:v>8625.618463797151</c:v>
                </c:pt>
                <c:pt idx="4310">
                  <c:v>8622.1391101707759</c:v>
                </c:pt>
                <c:pt idx="4311">
                  <c:v>8618.658853081246</c:v>
                </c:pt>
                <c:pt idx="4312">
                  <c:v>8615.1776920114553</c:v>
                </c:pt>
                <c:pt idx="4313">
                  <c:v>8611.6956264438213</c:v>
                </c:pt>
                <c:pt idx="4314">
                  <c:v>8608.2126558603231</c:v>
                </c:pt>
                <c:pt idx="4315">
                  <c:v>8604.7287797424524</c:v>
                </c:pt>
                <c:pt idx="4316">
                  <c:v>8601.2439975712732</c:v>
                </c:pt>
                <c:pt idx="4317">
                  <c:v>8597.7583088273605</c:v>
                </c:pt>
                <c:pt idx="4318">
                  <c:v>8594.2717129908506</c:v>
                </c:pt>
                <c:pt idx="4319">
                  <c:v>8590.7842095414053</c:v>
                </c:pt>
                <c:pt idx="4320">
                  <c:v>8587.2957979582261</c:v>
                </c:pt>
                <c:pt idx="4321">
                  <c:v>8583.8064777200525</c:v>
                </c:pt>
                <c:pt idx="4322">
                  <c:v>8580.3162483051728</c:v>
                </c:pt>
                <c:pt idx="4323">
                  <c:v>8576.8251091913826</c:v>
                </c:pt>
                <c:pt idx="4324">
                  <c:v>8573.3330598560497</c:v>
                </c:pt>
                <c:pt idx="4325">
                  <c:v>8569.8400997760473</c:v>
                </c:pt>
                <c:pt idx="4326">
                  <c:v>8566.3462284277975</c:v>
                </c:pt>
                <c:pt idx="4327">
                  <c:v>8562.8514452872623</c:v>
                </c:pt>
                <c:pt idx="4328">
                  <c:v>8559.3557498299215</c:v>
                </c:pt>
                <c:pt idx="4329">
                  <c:v>8555.8591415307965</c:v>
                </c:pt>
                <c:pt idx="4330">
                  <c:v>8552.3616198644413</c:v>
                </c:pt>
                <c:pt idx="4331">
                  <c:v>8548.8631843049534</c:v>
                </c:pt>
                <c:pt idx="4332">
                  <c:v>8545.3638343259354</c:v>
                </c:pt>
                <c:pt idx="4333">
                  <c:v>8541.8635694005479</c:v>
                </c:pt>
                <c:pt idx="4334">
                  <c:v>8538.3623890014642</c:v>
                </c:pt>
                <c:pt idx="4335">
                  <c:v>8534.8602926008953</c:v>
                </c:pt>
                <c:pt idx="4336">
                  <c:v>8531.3572796705866</c:v>
                </c:pt>
                <c:pt idx="4337">
                  <c:v>8527.8533496818</c:v>
                </c:pt>
                <c:pt idx="4338">
                  <c:v>8524.3485021053384</c:v>
                </c:pt>
                <c:pt idx="4339">
                  <c:v>8520.8427364115196</c:v>
                </c:pt>
                <c:pt idx="4340">
                  <c:v>8517.3360520702026</c:v>
                </c:pt>
                <c:pt idx="4341">
                  <c:v>8513.8284485507666</c:v>
                </c:pt>
                <c:pt idx="4342">
                  <c:v>8510.3199253221119</c:v>
                </c:pt>
                <c:pt idx="4343">
                  <c:v>8506.8104818526845</c:v>
                </c:pt>
                <c:pt idx="4344">
                  <c:v>8503.3001176104244</c:v>
                </c:pt>
                <c:pt idx="4345">
                  <c:v>8499.7888320628299</c:v>
                </c:pt>
                <c:pt idx="4346">
                  <c:v>8496.2766246768952</c:v>
                </c:pt>
                <c:pt idx="4347">
                  <c:v>8492.7634949191597</c:v>
                </c:pt>
                <c:pt idx="4348">
                  <c:v>8489.2494422556774</c:v>
                </c:pt>
                <c:pt idx="4349">
                  <c:v>8485.7344661520165</c:v>
                </c:pt>
                <c:pt idx="4350">
                  <c:v>8482.2185660732775</c:v>
                </c:pt>
                <c:pt idx="4351">
                  <c:v>8478.7017414840866</c:v>
                </c:pt>
                <c:pt idx="4352">
                  <c:v>8475.1839918485821</c:v>
                </c:pt>
                <c:pt idx="4353">
                  <c:v>8471.6653166304222</c:v>
                </c:pt>
                <c:pt idx="4354">
                  <c:v>8468.1457152927978</c:v>
                </c:pt>
                <c:pt idx="4355">
                  <c:v>8464.6251872984012</c:v>
                </c:pt>
                <c:pt idx="4356">
                  <c:v>8461.1037321094573</c:v>
                </c:pt>
                <c:pt idx="4357">
                  <c:v>8457.5813491877034</c:v>
                </c:pt>
                <c:pt idx="4358">
                  <c:v>8454.0580379943913</c:v>
                </c:pt>
                <c:pt idx="4359">
                  <c:v>8450.533797990307</c:v>
                </c:pt>
                <c:pt idx="4360">
                  <c:v>8447.0086286357291</c:v>
                </c:pt>
                <c:pt idx="4361">
                  <c:v>8443.4825293904687</c:v>
                </c:pt>
                <c:pt idx="4362">
                  <c:v>8439.9554997138512</c:v>
                </c:pt>
                <c:pt idx="4363">
                  <c:v>8436.4275390647072</c:v>
                </c:pt>
                <c:pt idx="4364">
                  <c:v>8432.8986469013962</c:v>
                </c:pt>
                <c:pt idx="4365">
                  <c:v>8429.3688226817812</c:v>
                </c:pt>
                <c:pt idx="4366">
                  <c:v>8425.8380658632432</c:v>
                </c:pt>
                <c:pt idx="4367">
                  <c:v>8422.3063759026682</c:v>
                </c:pt>
                <c:pt idx="4368">
                  <c:v>8418.773752256473</c:v>
                </c:pt>
                <c:pt idx="4369">
                  <c:v>8415.240194380558</c:v>
                </c:pt>
                <c:pt idx="4370">
                  <c:v>8411.7057017303669</c:v>
                </c:pt>
                <c:pt idx="4371">
                  <c:v>8408.1702737608266</c:v>
                </c:pt>
                <c:pt idx="4372">
                  <c:v>8404.6339099263951</c:v>
                </c:pt>
                <c:pt idx="4373">
                  <c:v>8401.0966096810243</c:v>
                </c:pt>
                <c:pt idx="4374">
                  <c:v>8397.5583724781827</c:v>
                </c:pt>
                <c:pt idx="4375">
                  <c:v>8394.019197770851</c:v>
                </c:pt>
                <c:pt idx="4376">
                  <c:v>8390.4790850115096</c:v>
                </c:pt>
                <c:pt idx="4377">
                  <c:v>8386.9380336521481</c:v>
                </c:pt>
                <c:pt idx="4378">
                  <c:v>8383.3960431442629</c:v>
                </c:pt>
                <c:pt idx="4379">
                  <c:v>8379.853112938863</c:v>
                </c:pt>
                <c:pt idx="4380">
                  <c:v>8376.3092424864608</c:v>
                </c:pt>
                <c:pt idx="4381">
                  <c:v>8372.764431237063</c:v>
                </c:pt>
                <c:pt idx="4382">
                  <c:v>8369.218678640189</c:v>
                </c:pt>
                <c:pt idx="4383">
                  <c:v>8365.6719841448703</c:v>
                </c:pt>
                <c:pt idx="4384">
                  <c:v>8362.1243471996349</c:v>
                </c:pt>
                <c:pt idx="4385">
                  <c:v>8358.5757672524996</c:v>
                </c:pt>
                <c:pt idx="4386">
                  <c:v>8355.0262437510064</c:v>
                </c:pt>
                <c:pt idx="4387">
                  <c:v>8351.4757761421897</c:v>
                </c:pt>
                <c:pt idx="4388">
                  <c:v>8347.9243638725839</c:v>
                </c:pt>
                <c:pt idx="4389">
                  <c:v>8344.3720063882211</c:v>
                </c:pt>
                <c:pt idx="4390">
                  <c:v>8340.8187031346406</c:v>
                </c:pt>
                <c:pt idx="4391">
                  <c:v>8337.2644535568761</c:v>
                </c:pt>
                <c:pt idx="4392">
                  <c:v>8333.7092570994646</c:v>
                </c:pt>
                <c:pt idx="4393">
                  <c:v>8330.1531132064283</c:v>
                </c:pt>
                <c:pt idx="4394">
                  <c:v>8326.5960213213111</c:v>
                </c:pt>
                <c:pt idx="4395">
                  <c:v>8323.0379808871312</c:v>
                </c:pt>
                <c:pt idx="4396">
                  <c:v>8319.478991346421</c:v>
                </c:pt>
                <c:pt idx="4397">
                  <c:v>8315.9190521411911</c:v>
                </c:pt>
                <c:pt idx="4398">
                  <c:v>8312.3581627129606</c:v>
                </c:pt>
                <c:pt idx="4399">
                  <c:v>8308.7963225027397</c:v>
                </c:pt>
                <c:pt idx="4400">
                  <c:v>8305.2335309510327</c:v>
                </c:pt>
                <c:pt idx="4401">
                  <c:v>8301.6697874978363</c:v>
                </c:pt>
                <c:pt idx="4402">
                  <c:v>8298.1050915826472</c:v>
                </c:pt>
                <c:pt idx="4403">
                  <c:v>8294.5394426444473</c:v>
                </c:pt>
                <c:pt idx="4404">
                  <c:v>8290.9728401217089</c:v>
                </c:pt>
                <c:pt idx="4405">
                  <c:v>8287.4052834523991</c:v>
                </c:pt>
                <c:pt idx="4406">
                  <c:v>8283.8367720739825</c:v>
                </c:pt>
                <c:pt idx="4407">
                  <c:v>8280.2673054234037</c:v>
                </c:pt>
                <c:pt idx="4408">
                  <c:v>8276.6968829370981</c:v>
                </c:pt>
                <c:pt idx="4409">
                  <c:v>8273.1255040510023</c:v>
                </c:pt>
                <c:pt idx="4410">
                  <c:v>8269.5531682005203</c:v>
                </c:pt>
                <c:pt idx="4411">
                  <c:v>8265.9798748205576</c:v>
                </c:pt>
                <c:pt idx="4412">
                  <c:v>8262.4056233455103</c:v>
                </c:pt>
                <c:pt idx="4413">
                  <c:v>8258.8304132092562</c:v>
                </c:pt>
                <c:pt idx="4414">
                  <c:v>8255.2542438451546</c:v>
                </c:pt>
                <c:pt idx="4415">
                  <c:v>8251.6771146860519</c:v>
                </c:pt>
                <c:pt idx="4416">
                  <c:v>8248.0990251642925</c:v>
                </c:pt>
                <c:pt idx="4417">
                  <c:v>8244.5199747116876</c:v>
                </c:pt>
                <c:pt idx="4418">
                  <c:v>8240.9399627595376</c:v>
                </c:pt>
                <c:pt idx="4419">
                  <c:v>8237.3589887386315</c:v>
                </c:pt>
                <c:pt idx="4420">
                  <c:v>8233.7770520792383</c:v>
                </c:pt>
                <c:pt idx="4421">
                  <c:v>8230.1941522111047</c:v>
                </c:pt>
                <c:pt idx="4422">
                  <c:v>8226.6102885634627</c:v>
                </c:pt>
                <c:pt idx="4423">
                  <c:v>8223.0254605650243</c:v>
                </c:pt>
                <c:pt idx="4424">
                  <c:v>8219.4396676439828</c:v>
                </c:pt>
                <c:pt idx="4425">
                  <c:v>8215.8529092280078</c:v>
                </c:pt>
                <c:pt idx="4426">
                  <c:v>8212.2651847442521</c:v>
                </c:pt>
                <c:pt idx="4427">
                  <c:v>8208.6764936193485</c:v>
                </c:pt>
                <c:pt idx="4428">
                  <c:v>8205.086835279395</c:v>
                </c:pt>
                <c:pt idx="4429">
                  <c:v>8201.4962091499856</c:v>
                </c:pt>
                <c:pt idx="4430">
                  <c:v>8197.9046146561705</c:v>
                </c:pt>
                <c:pt idx="4431">
                  <c:v>8194.3120512224959</c:v>
                </c:pt>
                <c:pt idx="4432">
                  <c:v>8190.7185182729681</c:v>
                </c:pt>
                <c:pt idx="4433">
                  <c:v>8187.1240152310747</c:v>
                </c:pt>
                <c:pt idx="4434">
                  <c:v>8183.5285415197795</c:v>
                </c:pt>
                <c:pt idx="4435">
                  <c:v>8179.9320965615134</c:v>
                </c:pt>
                <c:pt idx="4436">
                  <c:v>8176.3346797781824</c:v>
                </c:pt>
                <c:pt idx="4437">
                  <c:v>8172.7362905911714</c:v>
                </c:pt>
                <c:pt idx="4438">
                  <c:v>8169.1369284213306</c:v>
                </c:pt>
                <c:pt idx="4439">
                  <c:v>8165.536592688979</c:v>
                </c:pt>
                <c:pt idx="4440">
                  <c:v>8161.9352828139108</c:v>
                </c:pt>
                <c:pt idx="4441">
                  <c:v>8158.3329982153955</c:v>
                </c:pt>
                <c:pt idx="4442">
                  <c:v>8154.729738312154</c:v>
                </c:pt>
                <c:pt idx="4443">
                  <c:v>8151.1255025223973</c:v>
                </c:pt>
                <c:pt idx="4444">
                  <c:v>8147.5202902637884</c:v>
                </c:pt>
                <c:pt idx="4445">
                  <c:v>8143.9141009534633</c:v>
                </c:pt>
                <c:pt idx="4446">
                  <c:v>8140.3069340080283</c:v>
                </c:pt>
                <c:pt idx="4447">
                  <c:v>8136.6987888435506</c:v>
                </c:pt>
                <c:pt idx="4448">
                  <c:v>8133.0896648755679</c:v>
                </c:pt>
                <c:pt idx="4449">
                  <c:v>8129.4795615190724</c:v>
                </c:pt>
                <c:pt idx="4450">
                  <c:v>8125.8684781885395</c:v>
                </c:pt>
                <c:pt idx="4451">
                  <c:v>8122.2564142978845</c:v>
                </c:pt>
                <c:pt idx="4452">
                  <c:v>8118.6433692605087</c:v>
                </c:pt>
                <c:pt idx="4453">
                  <c:v>8115.0293424892598</c:v>
                </c:pt>
                <c:pt idx="4454">
                  <c:v>8111.4143333964539</c:v>
                </c:pt>
                <c:pt idx="4455">
                  <c:v>8107.7983413938673</c:v>
                </c:pt>
                <c:pt idx="4456">
                  <c:v>8104.1813658927376</c:v>
                </c:pt>
                <c:pt idx="4457">
                  <c:v>8100.5634063037605</c:v>
                </c:pt>
                <c:pt idx="4458">
                  <c:v>8096.9444620370914</c:v>
                </c:pt>
                <c:pt idx="4459">
                  <c:v>8093.3245325023481</c:v>
                </c:pt>
                <c:pt idx="4460">
                  <c:v>8089.7036171085992</c:v>
                </c:pt>
                <c:pt idx="4461">
                  <c:v>8086.0817152643776</c:v>
                </c:pt>
                <c:pt idx="4462">
                  <c:v>8082.4588263776714</c:v>
                </c:pt>
                <c:pt idx="4463">
                  <c:v>8078.8349498559246</c:v>
                </c:pt>
                <c:pt idx="4464">
                  <c:v>8075.2100851060295</c:v>
                </c:pt>
                <c:pt idx="4465">
                  <c:v>8071.5842315343452</c:v>
                </c:pt>
                <c:pt idx="4466">
                  <c:v>8067.9573885466752</c:v>
                </c:pt>
                <c:pt idx="4467">
                  <c:v>8064.3295555482873</c:v>
                </c:pt>
                <c:pt idx="4468">
                  <c:v>8060.7007319438908</c:v>
                </c:pt>
                <c:pt idx="4469">
                  <c:v>8057.0709171376539</c:v>
                </c:pt>
                <c:pt idx="4470">
                  <c:v>8053.4401105331963</c:v>
                </c:pt>
                <c:pt idx="4471">
                  <c:v>8049.8083115335876</c:v>
                </c:pt>
                <c:pt idx="4472">
                  <c:v>8046.1755195413434</c:v>
                </c:pt>
                <c:pt idx="4473">
                  <c:v>8042.5417339584374</c:v>
                </c:pt>
                <c:pt idx="4474">
                  <c:v>8038.9069541862864</c:v>
                </c:pt>
                <c:pt idx="4475">
                  <c:v>8035.2711796257599</c:v>
                </c:pt>
                <c:pt idx="4476">
                  <c:v>8031.6344096771709</c:v>
                </c:pt>
                <c:pt idx="4477">
                  <c:v>8027.99664374028</c:v>
                </c:pt>
                <c:pt idx="4478">
                  <c:v>8024.3578812143005</c:v>
                </c:pt>
                <c:pt idx="4479">
                  <c:v>8020.7181214978846</c:v>
                </c:pt>
                <c:pt idx="4480">
                  <c:v>8017.0773639891313</c:v>
                </c:pt>
                <c:pt idx="4481">
                  <c:v>8013.4356080855896</c:v>
                </c:pt>
                <c:pt idx="4482">
                  <c:v>8009.7928531842426</c:v>
                </c:pt>
                <c:pt idx="4483">
                  <c:v>8006.1490986815234</c:v>
                </c:pt>
                <c:pt idx="4484">
                  <c:v>8002.5043439733072</c:v>
                </c:pt>
                <c:pt idx="4485">
                  <c:v>7998.8585884549111</c:v>
                </c:pt>
                <c:pt idx="4486">
                  <c:v>7995.2118315210892</c:v>
                </c:pt>
                <c:pt idx="4487">
                  <c:v>7991.5640725660414</c:v>
                </c:pt>
                <c:pt idx="4488">
                  <c:v>7987.9153109834097</c:v>
                </c:pt>
                <c:pt idx="4489">
                  <c:v>7984.265546166268</c:v>
                </c:pt>
                <c:pt idx="4490">
                  <c:v>7980.6147775071313</c:v>
                </c:pt>
                <c:pt idx="4491">
                  <c:v>7976.9630043979587</c:v>
                </c:pt>
                <c:pt idx="4492">
                  <c:v>7973.3102262301372</c:v>
                </c:pt>
                <c:pt idx="4493">
                  <c:v>7969.6564423944956</c:v>
                </c:pt>
                <c:pt idx="4494">
                  <c:v>7966.0016522813021</c:v>
                </c:pt>
                <c:pt idx="4495">
                  <c:v>7962.345855280254</c:v>
                </c:pt>
                <c:pt idx="4496">
                  <c:v>7958.6890507804856</c:v>
                </c:pt>
                <c:pt idx="4497">
                  <c:v>7955.0312381705671</c:v>
                </c:pt>
                <c:pt idx="4498">
                  <c:v>7951.3724168384979</c:v>
                </c:pt>
                <c:pt idx="4499">
                  <c:v>7947.7125861717132</c:v>
                </c:pt>
                <c:pt idx="4500">
                  <c:v>7944.0517455570816</c:v>
                </c:pt>
                <c:pt idx="4501">
                  <c:v>7940.389894380899</c:v>
                </c:pt>
                <c:pt idx="4502">
                  <c:v>7936.7270320288935</c:v>
                </c:pt>
                <c:pt idx="4503">
                  <c:v>7933.0631578862267</c:v>
                </c:pt>
                <c:pt idx="4504">
                  <c:v>7929.3982713374835</c:v>
                </c:pt>
                <c:pt idx="4505">
                  <c:v>7925.7323717666823</c:v>
                </c:pt>
                <c:pt idx="4506">
                  <c:v>7922.0654585572693</c:v>
                </c:pt>
                <c:pt idx="4507">
                  <c:v>7918.3975310921141</c:v>
                </c:pt>
                <c:pt idx="4508">
                  <c:v>7914.7285887535172</c:v>
                </c:pt>
                <c:pt idx="4509">
                  <c:v>7911.0586309232021</c:v>
                </c:pt>
                <c:pt idx="4510">
                  <c:v>7907.3876569823169</c:v>
                </c:pt>
                <c:pt idx="4511">
                  <c:v>7903.7156663114411</c:v>
                </c:pt>
                <c:pt idx="4512">
                  <c:v>7900.0426582905657</c:v>
                </c:pt>
                <c:pt idx="4513">
                  <c:v>7896.3686322991225</c:v>
                </c:pt>
                <c:pt idx="4514">
                  <c:v>7892.6935877159449</c:v>
                </c:pt>
                <c:pt idx="4515">
                  <c:v>7889.0175239193049</c:v>
                </c:pt>
                <c:pt idx="4516">
                  <c:v>7885.340440286891</c:v>
                </c:pt>
                <c:pt idx="4517">
                  <c:v>7881.66233619581</c:v>
                </c:pt>
                <c:pt idx="4518">
                  <c:v>7877.9832110225825</c:v>
                </c:pt>
                <c:pt idx="4519">
                  <c:v>7874.3030641431678</c:v>
                </c:pt>
                <c:pt idx="4520">
                  <c:v>7870.6218949329204</c:v>
                </c:pt>
                <c:pt idx="4521">
                  <c:v>7866.9397027666264</c:v>
                </c:pt>
                <c:pt idx="4522">
                  <c:v>7863.256487018487</c:v>
                </c:pt>
                <c:pt idx="4523">
                  <c:v>7859.5722470621195</c:v>
                </c:pt>
                <c:pt idx="4524">
                  <c:v>7855.8869822705492</c:v>
                </c:pt>
                <c:pt idx="4525">
                  <c:v>7852.2006920162303</c:v>
                </c:pt>
                <c:pt idx="4526">
                  <c:v>7848.5133756710238</c:v>
                </c:pt>
                <c:pt idx="4527">
                  <c:v>7844.8250326061998</c:v>
                </c:pt>
                <c:pt idx="4528">
                  <c:v>7841.1356621924469</c:v>
                </c:pt>
                <c:pt idx="4529">
                  <c:v>7837.4452637998666</c:v>
                </c:pt>
                <c:pt idx="4530">
                  <c:v>7833.7538367979696</c:v>
                </c:pt>
                <c:pt idx="4531">
                  <c:v>7830.0613805556786</c:v>
                </c:pt>
                <c:pt idx="4532">
                  <c:v>7826.3678944413205</c:v>
                </c:pt>
                <c:pt idx="4533">
                  <c:v>7822.6733778226417</c:v>
                </c:pt>
                <c:pt idx="4534">
                  <c:v>7818.9778300667922</c:v>
                </c:pt>
                <c:pt idx="4535">
                  <c:v>7815.2812505403308</c:v>
                </c:pt>
                <c:pt idx="4536">
                  <c:v>7811.5836386092205</c:v>
                </c:pt>
                <c:pt idx="4537">
                  <c:v>7807.8849936388324</c:v>
                </c:pt>
                <c:pt idx="4538">
                  <c:v>7804.1853149939452</c:v>
                </c:pt>
                <c:pt idx="4539">
                  <c:v>7800.4846020387422</c:v>
                </c:pt>
                <c:pt idx="4540">
                  <c:v>7796.7828541368126</c:v>
                </c:pt>
                <c:pt idx="4541">
                  <c:v>7793.0800706511427</c:v>
                </c:pt>
                <c:pt idx="4542">
                  <c:v>7789.3762509441231</c:v>
                </c:pt>
                <c:pt idx="4543">
                  <c:v>7785.6713943775585</c:v>
                </c:pt>
                <c:pt idx="4544">
                  <c:v>7781.9655003126409</c:v>
                </c:pt>
                <c:pt idx="4545">
                  <c:v>7778.2585681099727</c:v>
                </c:pt>
                <c:pt idx="4546">
                  <c:v>7774.5505971295488</c:v>
                </c:pt>
                <c:pt idx="4547">
                  <c:v>7770.8415867307676</c:v>
                </c:pt>
                <c:pt idx="4548">
                  <c:v>7767.1315362724281</c:v>
                </c:pt>
                <c:pt idx="4549">
                  <c:v>7763.4204451127207</c:v>
                </c:pt>
                <c:pt idx="4550">
                  <c:v>7759.7083126092393</c:v>
                </c:pt>
                <c:pt idx="4551">
                  <c:v>7755.9951381189776</c:v>
                </c:pt>
                <c:pt idx="4552">
                  <c:v>7752.2809209983079</c:v>
                </c:pt>
                <c:pt idx="4553">
                  <c:v>7748.5656606030225</c:v>
                </c:pt>
                <c:pt idx="4554">
                  <c:v>7744.8493562882804</c:v>
                </c:pt>
                <c:pt idx="4555">
                  <c:v>7741.1320074086625</c:v>
                </c:pt>
                <c:pt idx="4556">
                  <c:v>7737.4136133181173</c:v>
                </c:pt>
                <c:pt idx="4557">
                  <c:v>7733.6941733700069</c:v>
                </c:pt>
                <c:pt idx="4558">
                  <c:v>7729.9736869170674</c:v>
                </c:pt>
                <c:pt idx="4559">
                  <c:v>7726.2521533114359</c:v>
                </c:pt>
                <c:pt idx="4560">
                  <c:v>7722.5295719046353</c:v>
                </c:pt>
                <c:pt idx="4561">
                  <c:v>7718.8059420475802</c:v>
                </c:pt>
                <c:pt idx="4562">
                  <c:v>7715.0812630905702</c:v>
                </c:pt>
                <c:pt idx="4563">
                  <c:v>7711.3555343832995</c:v>
                </c:pt>
                <c:pt idx="4564">
                  <c:v>7707.6287552748381</c:v>
                </c:pt>
                <c:pt idx="4565">
                  <c:v>7703.900925113654</c:v>
                </c:pt>
                <c:pt idx="4566">
                  <c:v>7700.172043247594</c:v>
                </c:pt>
                <c:pt idx="4567">
                  <c:v>7696.4421090238893</c:v>
                </c:pt>
                <c:pt idx="4568">
                  <c:v>7692.7111217891616</c:v>
                </c:pt>
                <c:pt idx="4569">
                  <c:v>7688.979080889404</c:v>
                </c:pt>
                <c:pt idx="4570">
                  <c:v>7685.2459856700034</c:v>
                </c:pt>
                <c:pt idx="4571">
                  <c:v>7681.5118354757287</c:v>
                </c:pt>
                <c:pt idx="4572">
                  <c:v>7677.776629650718</c:v>
                </c:pt>
                <c:pt idx="4573">
                  <c:v>7674.0403675384987</c:v>
                </c:pt>
                <c:pt idx="4574">
                  <c:v>7670.3030484819838</c:v>
                </c:pt>
                <c:pt idx="4575">
                  <c:v>7666.5646718234484</c:v>
                </c:pt>
                <c:pt idx="4576">
                  <c:v>7662.8252369045613</c:v>
                </c:pt>
                <c:pt idx="4577">
                  <c:v>7659.0847430663598</c:v>
                </c:pt>
                <c:pt idx="4578">
                  <c:v>7655.3431896492621</c:v>
                </c:pt>
                <c:pt idx="4579">
                  <c:v>7651.6005759930586</c:v>
                </c:pt>
                <c:pt idx="4580">
                  <c:v>7647.8569014369159</c:v>
                </c:pt>
                <c:pt idx="4581">
                  <c:v>7644.1121653193759</c:v>
                </c:pt>
                <c:pt idx="4582">
                  <c:v>7640.3663669783537</c:v>
                </c:pt>
                <c:pt idx="4583">
                  <c:v>7636.6195057511413</c:v>
                </c:pt>
                <c:pt idx="4584">
                  <c:v>7632.8715809743899</c:v>
                </c:pt>
                <c:pt idx="4585">
                  <c:v>7629.122591984139</c:v>
                </c:pt>
                <c:pt idx="4586">
                  <c:v>7625.3725381157847</c:v>
                </c:pt>
                <c:pt idx="4587">
                  <c:v>7621.6214187040996</c:v>
                </c:pt>
                <c:pt idx="4588">
                  <c:v>7617.8692330832255</c:v>
                </c:pt>
                <c:pt idx="4589">
                  <c:v>7614.1159805866673</c:v>
                </c:pt>
                <c:pt idx="4590">
                  <c:v>7610.3616605473044</c:v>
                </c:pt>
                <c:pt idx="4591">
                  <c:v>7606.6062722973784</c:v>
                </c:pt>
                <c:pt idx="4592">
                  <c:v>7602.8498151684935</c:v>
                </c:pt>
                <c:pt idx="4593">
                  <c:v>7599.0922884916326</c:v>
                </c:pt>
                <c:pt idx="4594">
                  <c:v>7595.3336915971231</c:v>
                </c:pt>
                <c:pt idx="4595">
                  <c:v>7591.57402381467</c:v>
                </c:pt>
                <c:pt idx="4596">
                  <c:v>7587.8132844733391</c:v>
                </c:pt>
                <c:pt idx="4597">
                  <c:v>7584.051472901554</c:v>
                </c:pt>
                <c:pt idx="4598">
                  <c:v>7580.2885884271018</c:v>
                </c:pt>
                <c:pt idx="4599">
                  <c:v>7576.5246303771319</c:v>
                </c:pt>
                <c:pt idx="4600">
                  <c:v>7572.7595980781516</c:v>
                </c:pt>
                <c:pt idx="4601">
                  <c:v>7568.9934908560253</c:v>
                </c:pt>
                <c:pt idx="4602">
                  <c:v>7565.2263080359799</c:v>
                </c:pt>
                <c:pt idx="4603">
                  <c:v>7561.4580489425925</c:v>
                </c:pt>
                <c:pt idx="4604">
                  <c:v>7557.6887128998078</c:v>
                </c:pt>
                <c:pt idx="4605">
                  <c:v>7553.9182992309134</c:v>
                </c:pt>
                <c:pt idx="4606">
                  <c:v>7550.1468072585631</c:v>
                </c:pt>
                <c:pt idx="4607">
                  <c:v>7546.3742363047577</c:v>
                </c:pt>
                <c:pt idx="4608">
                  <c:v>7542.6005856908523</c:v>
                </c:pt>
                <c:pt idx="4609">
                  <c:v>7538.8258547375617</c:v>
                </c:pt>
                <c:pt idx="4610">
                  <c:v>7535.0500427649395</c:v>
                </c:pt>
                <c:pt idx="4611">
                  <c:v>7531.2731490923998</c:v>
                </c:pt>
                <c:pt idx="4612">
                  <c:v>7527.4951730387093</c:v>
                </c:pt>
                <c:pt idx="4613">
                  <c:v>7523.7161139219734</c:v>
                </c:pt>
                <c:pt idx="4614">
                  <c:v>7519.9359710596555</c:v>
                </c:pt>
                <c:pt idx="4615">
                  <c:v>7516.1547437685604</c:v>
                </c:pt>
                <c:pt idx="4616">
                  <c:v>7512.3724313648454</c:v>
                </c:pt>
                <c:pt idx="4617">
                  <c:v>7508.589033164013</c:v>
                </c:pt>
                <c:pt idx="4618">
                  <c:v>7504.804548480909</c:v>
                </c:pt>
                <c:pt idx="4619">
                  <c:v>7501.0189766297217</c:v>
                </c:pt>
                <c:pt idx="4620">
                  <c:v>7497.2323169239862</c:v>
                </c:pt>
                <c:pt idx="4621">
                  <c:v>7493.4445686765876</c:v>
                </c:pt>
                <c:pt idx="4622">
                  <c:v>7489.6557311997385</c:v>
                </c:pt>
                <c:pt idx="4623">
                  <c:v>7485.8658038050025</c:v>
                </c:pt>
                <c:pt idx="4624">
                  <c:v>7482.0747858032782</c:v>
                </c:pt>
                <c:pt idx="4625">
                  <c:v>7478.2826765048148</c:v>
                </c:pt>
                <c:pt idx="4626">
                  <c:v>7474.4894752191894</c:v>
                </c:pt>
                <c:pt idx="4627">
                  <c:v>7470.6951812553243</c:v>
                </c:pt>
                <c:pt idx="4628">
                  <c:v>7466.8997939214678</c:v>
                </c:pt>
                <c:pt idx="4629">
                  <c:v>7463.1033125252216</c:v>
                </c:pt>
                <c:pt idx="4630">
                  <c:v>7459.3057363735088</c:v>
                </c:pt>
                <c:pt idx="4631">
                  <c:v>7455.5070647725934</c:v>
                </c:pt>
                <c:pt idx="4632">
                  <c:v>7451.7072970280742</c:v>
                </c:pt>
                <c:pt idx="4633">
                  <c:v>7447.9064324448827</c:v>
                </c:pt>
                <c:pt idx="4634">
                  <c:v>7444.1044703272801</c:v>
                </c:pt>
                <c:pt idx="4635">
                  <c:v>7440.3014099788606</c:v>
                </c:pt>
                <c:pt idx="4636">
                  <c:v>7436.4972507025514</c:v>
                </c:pt>
                <c:pt idx="4637">
                  <c:v>7432.6919918006097</c:v>
                </c:pt>
                <c:pt idx="4638">
                  <c:v>7428.8856325746156</c:v>
                </c:pt>
                <c:pt idx="4639">
                  <c:v>7425.0781723254831</c:v>
                </c:pt>
                <c:pt idx="4640">
                  <c:v>7421.269610353459</c:v>
                </c:pt>
                <c:pt idx="4641">
                  <c:v>7417.4599459580968</c:v>
                </c:pt>
                <c:pt idx="4642">
                  <c:v>7413.6491784383024</c:v>
                </c:pt>
                <c:pt idx="4643">
                  <c:v>7409.8373070922853</c:v>
                </c:pt>
                <c:pt idx="4644">
                  <c:v>7406.0243312175926</c:v>
                </c:pt>
                <c:pt idx="4645">
                  <c:v>7402.210250111084</c:v>
                </c:pt>
                <c:pt idx="4646">
                  <c:v>7398.3950630689505</c:v>
                </c:pt>
                <c:pt idx="4647">
                  <c:v>7394.5787693866969</c:v>
                </c:pt>
                <c:pt idx="4648">
                  <c:v>7390.7613683591599</c:v>
                </c:pt>
                <c:pt idx="4649">
                  <c:v>7386.9428592804825</c:v>
                </c:pt>
                <c:pt idx="4650">
                  <c:v>7383.1232414441392</c:v>
                </c:pt>
                <c:pt idx="4651">
                  <c:v>7379.3025141429125</c:v>
                </c:pt>
                <c:pt idx="4652">
                  <c:v>7375.4806766689098</c:v>
                </c:pt>
                <c:pt idx="4653">
                  <c:v>7371.6577283135484</c:v>
                </c:pt>
                <c:pt idx="4654">
                  <c:v>7367.8336683675707</c:v>
                </c:pt>
                <c:pt idx="4655">
                  <c:v>7364.0084961210205</c:v>
                </c:pt>
                <c:pt idx="4656">
                  <c:v>7360.1822108632723</c:v>
                </c:pt>
                <c:pt idx="4657">
                  <c:v>7356.3548118829976</c:v>
                </c:pt>
                <c:pt idx="4658">
                  <c:v>7352.5262984681922</c:v>
                </c:pt>
                <c:pt idx="4659">
                  <c:v>7348.6966699061513</c:v>
                </c:pt>
                <c:pt idx="4660">
                  <c:v>7344.8659254834947</c:v>
                </c:pt>
                <c:pt idx="4661">
                  <c:v>7341.0340644861417</c:v>
                </c:pt>
                <c:pt idx="4662">
                  <c:v>7337.2010861993222</c:v>
                </c:pt>
                <c:pt idx="4663">
                  <c:v>7333.366989907584</c:v>
                </c:pt>
                <c:pt idx="4664">
                  <c:v>7329.5317748947618</c:v>
                </c:pt>
                <c:pt idx="4665">
                  <c:v>7325.6954404440175</c:v>
                </c:pt>
                <c:pt idx="4666">
                  <c:v>7321.8579858378043</c:v>
                </c:pt>
                <c:pt idx="4667">
                  <c:v>7318.0194103578915</c:v>
                </c:pt>
                <c:pt idx="4668">
                  <c:v>7314.1797132853371</c:v>
                </c:pt>
                <c:pt idx="4669">
                  <c:v>7310.3388939005117</c:v>
                </c:pt>
                <c:pt idx="4670">
                  <c:v>7306.4969514830946</c:v>
                </c:pt>
                <c:pt idx="4671">
                  <c:v>7302.6538853120464</c:v>
                </c:pt>
                <c:pt idx="4672">
                  <c:v>7298.8096946656515</c:v>
                </c:pt>
                <c:pt idx="4673">
                  <c:v>7294.9643788214689</c:v>
                </c:pt>
                <c:pt idx="4674">
                  <c:v>7291.1179370563796</c:v>
                </c:pt>
                <c:pt idx="4675">
                  <c:v>7287.2703686465438</c:v>
                </c:pt>
                <c:pt idx="4676">
                  <c:v>7283.4216728674319</c:v>
                </c:pt>
                <c:pt idx="4677">
                  <c:v>7279.5718489938008</c:v>
                </c:pt>
                <c:pt idx="4678">
                  <c:v>7275.7208962997038</c:v>
                </c:pt>
                <c:pt idx="4679">
                  <c:v>7271.8688140584936</c:v>
                </c:pt>
                <c:pt idx="4680">
                  <c:v>7268.0156015428101</c:v>
                </c:pt>
                <c:pt idx="4681">
                  <c:v>7264.1612580245901</c:v>
                </c:pt>
                <c:pt idx="4682">
                  <c:v>7260.3057827750563</c:v>
                </c:pt>
                <c:pt idx="4683">
                  <c:v>7256.4491750647276</c:v>
                </c:pt>
                <c:pt idx="4684">
                  <c:v>7252.5914341634107</c:v>
                </c:pt>
                <c:pt idx="4685">
                  <c:v>7248.732559340192</c:v>
                </c:pt>
                <c:pt idx="4686">
                  <c:v>7244.8725498634685</c:v>
                </c:pt>
                <c:pt idx="4687">
                  <c:v>7241.0114050008988</c:v>
                </c:pt>
                <c:pt idx="4688">
                  <c:v>7237.1491240194428</c:v>
                </c:pt>
                <c:pt idx="4689">
                  <c:v>7233.2857061853374</c:v>
                </c:pt>
                <c:pt idx="4690">
                  <c:v>7229.4211507641085</c:v>
                </c:pt>
                <c:pt idx="4691">
                  <c:v>7225.5554570205695</c:v>
                </c:pt>
                <c:pt idx="4692">
                  <c:v>7221.6886242188039</c:v>
                </c:pt>
                <c:pt idx="4693">
                  <c:v>7217.8206516221881</c:v>
                </c:pt>
                <c:pt idx="4694">
                  <c:v>7213.9515384933702</c:v>
                </c:pt>
                <c:pt idx="4695">
                  <c:v>7210.0812840942854</c:v>
                </c:pt>
                <c:pt idx="4696">
                  <c:v>7206.2098876861464</c:v>
                </c:pt>
                <c:pt idx="4697">
                  <c:v>7202.3373485294405</c:v>
                </c:pt>
                <c:pt idx="4698">
                  <c:v>7198.4636658839399</c:v>
                </c:pt>
                <c:pt idx="4699">
                  <c:v>7194.5888390086775</c:v>
                </c:pt>
                <c:pt idx="4700">
                  <c:v>7190.7128671619712</c:v>
                </c:pt>
                <c:pt idx="4701">
                  <c:v>7186.8357496014169</c:v>
                </c:pt>
                <c:pt idx="4702">
                  <c:v>7182.9574855838782</c:v>
                </c:pt>
                <c:pt idx="4703">
                  <c:v>7179.0780743654941</c:v>
                </c:pt>
                <c:pt idx="4704">
                  <c:v>7175.197515201673</c:v>
                </c:pt>
                <c:pt idx="4705">
                  <c:v>7171.3158073470895</c:v>
                </c:pt>
                <c:pt idx="4706">
                  <c:v>7167.4329500556987</c:v>
                </c:pt>
                <c:pt idx="4707">
                  <c:v>7163.5489425807136</c:v>
                </c:pt>
                <c:pt idx="4708">
                  <c:v>7159.6637841746233</c:v>
                </c:pt>
                <c:pt idx="4709">
                  <c:v>7155.7774740891764</c:v>
                </c:pt>
                <c:pt idx="4710">
                  <c:v>7151.8900115753986</c:v>
                </c:pt>
                <c:pt idx="4711">
                  <c:v>7148.0013958835661</c:v>
                </c:pt>
                <c:pt idx="4712">
                  <c:v>7144.1116262632313</c:v>
                </c:pt>
                <c:pt idx="4713">
                  <c:v>7140.2207019632015</c:v>
                </c:pt>
                <c:pt idx="4714">
                  <c:v>7136.3286222315501</c:v>
                </c:pt>
                <c:pt idx="4715">
                  <c:v>7132.4353863156093</c:v>
                </c:pt>
                <c:pt idx="4716">
                  <c:v>7128.5409934619847</c:v>
                </c:pt>
                <c:pt idx="4717">
                  <c:v>7124.6454429165124</c:v>
                </c:pt>
                <c:pt idx="4718">
                  <c:v>7120.7487339243189</c:v>
                </c:pt>
                <c:pt idx="4719">
                  <c:v>7116.8508657297725</c:v>
                </c:pt>
                <c:pt idx="4720">
                  <c:v>7112.951837576491</c:v>
                </c:pt>
                <c:pt idx="4721">
                  <c:v>7109.0516487073673</c:v>
                </c:pt>
                <c:pt idx="4722">
                  <c:v>7105.1502983645314</c:v>
                </c:pt>
                <c:pt idx="4723">
                  <c:v>7101.2477857893764</c:v>
                </c:pt>
                <c:pt idx="4724">
                  <c:v>7097.3441102225461</c:v>
                </c:pt>
                <c:pt idx="4725">
                  <c:v>7093.4392709039375</c:v>
                </c:pt>
                <c:pt idx="4726">
                  <c:v>7089.533267072693</c:v>
                </c:pt>
                <c:pt idx="4727">
                  <c:v>7085.6260979672134</c:v>
                </c:pt>
                <c:pt idx="4728">
                  <c:v>7081.7177628251366</c:v>
                </c:pt>
                <c:pt idx="4729">
                  <c:v>7077.8082608833656</c:v>
                </c:pt>
                <c:pt idx="4730">
                  <c:v>7073.8975913780341</c:v>
                </c:pt>
                <c:pt idx="4731">
                  <c:v>7069.985753544529</c:v>
                </c:pt>
                <c:pt idx="4732">
                  <c:v>7066.0727466174876</c:v>
                </c:pt>
                <c:pt idx="4733">
                  <c:v>7062.1585698307754</c:v>
                </c:pt>
                <c:pt idx="4734">
                  <c:v>7058.2432224175218</c:v>
                </c:pt>
                <c:pt idx="4735">
                  <c:v>7054.3267036100824</c:v>
                </c:pt>
                <c:pt idx="4736">
                  <c:v>7050.4090126400606</c:v>
                </c:pt>
                <c:pt idx="4737">
                  <c:v>7046.4901487383022</c:v>
                </c:pt>
                <c:pt idx="4738">
                  <c:v>7042.5701111348899</c:v>
                </c:pt>
                <c:pt idx="4739">
                  <c:v>7038.6488990591406</c:v>
                </c:pt>
                <c:pt idx="4740">
                  <c:v>7034.72651173961</c:v>
                </c:pt>
                <c:pt idx="4741">
                  <c:v>7030.802948404099</c:v>
                </c:pt>
                <c:pt idx="4742">
                  <c:v>7026.8782082796379</c:v>
                </c:pt>
                <c:pt idx="4743">
                  <c:v>7022.952290592485</c:v>
                </c:pt>
                <c:pt idx="4744">
                  <c:v>7019.0251945681457</c:v>
                </c:pt>
                <c:pt idx="4745">
                  <c:v>7015.0969194313466</c:v>
                </c:pt>
                <c:pt idx="4746">
                  <c:v>7011.1674644060495</c:v>
                </c:pt>
                <c:pt idx="4747">
                  <c:v>7007.2368287154486</c:v>
                </c:pt>
                <c:pt idx="4748">
                  <c:v>7003.3050115819651</c:v>
                </c:pt>
                <c:pt idx="4749">
                  <c:v>6999.3720122272516</c:v>
                </c:pt>
                <c:pt idx="4750">
                  <c:v>6995.4378298721849</c:v>
                </c:pt>
                <c:pt idx="4751">
                  <c:v>6991.5024637368733</c:v>
                </c:pt>
                <c:pt idx="4752">
                  <c:v>6987.5659130406402</c:v>
                </c:pt>
                <c:pt idx="4753">
                  <c:v>6983.6281770020514</c:v>
                </c:pt>
                <c:pt idx="4754">
                  <c:v>6979.6892548388751</c:v>
                </c:pt>
                <c:pt idx="4755">
                  <c:v>6975.749145768119</c:v>
                </c:pt>
                <c:pt idx="4756">
                  <c:v>6971.807849006007</c:v>
                </c:pt>
                <c:pt idx="4757">
                  <c:v>6967.8653637679818</c:v>
                </c:pt>
                <c:pt idx="4758">
                  <c:v>6963.9216892687027</c:v>
                </c:pt>
                <c:pt idx="4759">
                  <c:v>6959.9768247220563</c:v>
                </c:pt>
                <c:pt idx="4760">
                  <c:v>6956.0307693411423</c:v>
                </c:pt>
                <c:pt idx="4761">
                  <c:v>6952.0835223382765</c:v>
                </c:pt>
                <c:pt idx="4762">
                  <c:v>6948.1350829249877</c:v>
                </c:pt>
                <c:pt idx="4763">
                  <c:v>6944.1854503120267</c:v>
                </c:pt>
                <c:pt idx="4764">
                  <c:v>6940.2346237093534</c:v>
                </c:pt>
                <c:pt idx="4765">
                  <c:v>6936.2826023261341</c:v>
                </c:pt>
                <c:pt idx="4766">
                  <c:v>6932.3293853707601</c:v>
                </c:pt>
                <c:pt idx="4767">
                  <c:v>6928.374972050824</c:v>
                </c:pt>
                <c:pt idx="4768">
                  <c:v>6924.4193615731301</c:v>
                </c:pt>
                <c:pt idx="4769">
                  <c:v>6920.4625531436895</c:v>
                </c:pt>
                <c:pt idx="4770">
                  <c:v>6916.5045459677222</c:v>
                </c:pt>
                <c:pt idx="4771">
                  <c:v>6912.5453392496574</c:v>
                </c:pt>
                <c:pt idx="4772">
                  <c:v>6908.5849321931219</c:v>
                </c:pt>
                <c:pt idx="4773">
                  <c:v>6904.6233240009587</c:v>
                </c:pt>
                <c:pt idx="4774">
                  <c:v>6900.6605138752047</c:v>
                </c:pt>
                <c:pt idx="4775">
                  <c:v>6896.6965010171007</c:v>
                </c:pt>
                <c:pt idx="4776">
                  <c:v>6892.7312846270897</c:v>
                </c:pt>
                <c:pt idx="4777">
                  <c:v>6888.7648639048175</c:v>
                </c:pt>
                <c:pt idx="4778">
                  <c:v>6884.7972380491246</c:v>
                </c:pt>
                <c:pt idx="4779">
                  <c:v>6880.8284062580551</c:v>
                </c:pt>
                <c:pt idx="4780">
                  <c:v>6876.8583677288461</c:v>
                </c:pt>
                <c:pt idx="4781">
                  <c:v>6872.8871216579319</c:v>
                </c:pt>
                <c:pt idx="4782">
                  <c:v>6868.914667240937</c:v>
                </c:pt>
                <c:pt idx="4783">
                  <c:v>6864.9410036726931</c:v>
                </c:pt>
                <c:pt idx="4784">
                  <c:v>6860.9661301472124</c:v>
                </c:pt>
                <c:pt idx="4785">
                  <c:v>6856.9900458576994</c:v>
                </c:pt>
                <c:pt idx="4786">
                  <c:v>6853.0127499965602</c:v>
                </c:pt>
                <c:pt idx="4787">
                  <c:v>6849.0342417553811</c:v>
                </c:pt>
                <c:pt idx="4788">
                  <c:v>6845.0545203249376</c:v>
                </c:pt>
                <c:pt idx="4789">
                  <c:v>6841.073584895199</c:v>
                </c:pt>
                <c:pt idx="4790">
                  <c:v>6837.0914346553163</c:v>
                </c:pt>
                <c:pt idx="4791">
                  <c:v>6833.1080687936237</c:v>
                </c:pt>
                <c:pt idx="4792">
                  <c:v>6829.1234864976486</c:v>
                </c:pt>
                <c:pt idx="4793">
                  <c:v>6825.1376869540927</c:v>
                </c:pt>
                <c:pt idx="4794">
                  <c:v>6821.1506693488473</c:v>
                </c:pt>
                <c:pt idx="4795">
                  <c:v>6817.1624328669786</c:v>
                </c:pt>
                <c:pt idx="4796">
                  <c:v>6813.1729766927392</c:v>
                </c:pt>
                <c:pt idx="4797">
                  <c:v>6809.1823000095546</c:v>
                </c:pt>
                <c:pt idx="4798">
                  <c:v>6805.1904020000384</c:v>
                </c:pt>
                <c:pt idx="4799">
                  <c:v>6801.1972818459699</c:v>
                </c:pt>
                <c:pt idx="4800">
                  <c:v>6797.2029387283092</c:v>
                </c:pt>
                <c:pt idx="4801">
                  <c:v>6793.207371827194</c:v>
                </c:pt>
                <c:pt idx="4802">
                  <c:v>6789.2105803219347</c:v>
                </c:pt>
                <c:pt idx="4803">
                  <c:v>6785.2125633910082</c:v>
                </c:pt>
                <c:pt idx="4804">
                  <c:v>6781.2133202120704</c:v>
                </c:pt>
                <c:pt idx="4805">
                  <c:v>6777.2128499619503</c:v>
                </c:pt>
                <c:pt idx="4806">
                  <c:v>6773.2111518166312</c:v>
                </c:pt>
                <c:pt idx="4807">
                  <c:v>6769.2082249512832</c:v>
                </c:pt>
                <c:pt idx="4808">
                  <c:v>6765.2040685402326</c:v>
                </c:pt>
                <c:pt idx="4809">
                  <c:v>6761.1986817569796</c:v>
                </c:pt>
                <c:pt idx="4810">
                  <c:v>6757.1920637741787</c:v>
                </c:pt>
                <c:pt idx="4811">
                  <c:v>6753.1842137636568</c:v>
                </c:pt>
                <c:pt idx="4812">
                  <c:v>6749.1751308964031</c:v>
                </c:pt>
                <c:pt idx="4813">
                  <c:v>6745.1648143425682</c:v>
                </c:pt>
                <c:pt idx="4814">
                  <c:v>6741.1532632714625</c:v>
                </c:pt>
                <c:pt idx="4815">
                  <c:v>6737.140476851554</c:v>
                </c:pt>
                <c:pt idx="4816">
                  <c:v>6733.1264542504732</c:v>
                </c:pt>
                <c:pt idx="4817">
                  <c:v>6729.1111946350047</c:v>
                </c:pt>
                <c:pt idx="4818">
                  <c:v>6725.0946971710928</c:v>
                </c:pt>
                <c:pt idx="4819">
                  <c:v>6721.076961023834</c:v>
                </c:pt>
                <c:pt idx="4820">
                  <c:v>6717.0579853574818</c:v>
                </c:pt>
                <c:pt idx="4821">
                  <c:v>6713.0377693354412</c:v>
                </c:pt>
                <c:pt idx="4822">
                  <c:v>6709.0163121202704</c:v>
                </c:pt>
                <c:pt idx="4823">
                  <c:v>6704.9936128736772</c:v>
                </c:pt>
                <c:pt idx="4824">
                  <c:v>6700.9696707565172</c:v>
                </c:pt>
                <c:pt idx="4825">
                  <c:v>6696.9444849287947</c:v>
                </c:pt>
                <c:pt idx="4826">
                  <c:v>6692.9180545496674</c:v>
                </c:pt>
                <c:pt idx="4827">
                  <c:v>6688.8903787774343</c:v>
                </c:pt>
                <c:pt idx="4828">
                  <c:v>6684.8614567695404</c:v>
                </c:pt>
                <c:pt idx="4829">
                  <c:v>6680.8312876825712</c:v>
                </c:pt>
                <c:pt idx="4830">
                  <c:v>6676.799870672261</c:v>
                </c:pt>
                <c:pt idx="4831">
                  <c:v>6672.7672048934883</c:v>
                </c:pt>
                <c:pt idx="4832">
                  <c:v>6668.7332895002619</c:v>
                </c:pt>
                <c:pt idx="4833">
                  <c:v>6664.6981236457423</c:v>
                </c:pt>
                <c:pt idx="4834">
                  <c:v>6660.661706482214</c:v>
                </c:pt>
                <c:pt idx="4835">
                  <c:v>6656.624037161112</c:v>
                </c:pt>
                <c:pt idx="4836">
                  <c:v>6652.5851148330003</c:v>
                </c:pt>
                <c:pt idx="4837">
                  <c:v>6648.5449386475793</c:v>
                </c:pt>
                <c:pt idx="4838">
                  <c:v>6644.5035077536877</c:v>
                </c:pt>
                <c:pt idx="4839">
                  <c:v>6640.4608212992871</c:v>
                </c:pt>
                <c:pt idx="4840">
                  <c:v>6636.4168784314825</c:v>
                </c:pt>
                <c:pt idx="4841">
                  <c:v>6632.3716782964984</c:v>
                </c:pt>
                <c:pt idx="4842">
                  <c:v>6628.3252200397001</c:v>
                </c:pt>
                <c:pt idx="4843">
                  <c:v>6624.2775028055648</c:v>
                </c:pt>
                <c:pt idx="4844">
                  <c:v>6620.228525737718</c:v>
                </c:pt>
                <c:pt idx="4845">
                  <c:v>6616.1782879788898</c:v>
                </c:pt>
                <c:pt idx="4846">
                  <c:v>6612.1267886709484</c:v>
                </c:pt>
                <c:pt idx="4847">
                  <c:v>6608.0740269548814</c:v>
                </c:pt>
                <c:pt idx="4848">
                  <c:v>6604.0200019708</c:v>
                </c:pt>
                <c:pt idx="4849">
                  <c:v>6599.964712857929</c:v>
                </c:pt>
                <c:pt idx="4850">
                  <c:v>6595.9081587546261</c:v>
                </c:pt>
                <c:pt idx="4851">
                  <c:v>6591.8503387983601</c:v>
                </c:pt>
                <c:pt idx="4852">
                  <c:v>6587.7912521257176</c:v>
                </c:pt>
                <c:pt idx="4853">
                  <c:v>6583.7308978723995</c:v>
                </c:pt>
                <c:pt idx="4854">
                  <c:v>6579.6692751732344</c:v>
                </c:pt>
                <c:pt idx="4855">
                  <c:v>6575.6063831621432</c:v>
                </c:pt>
                <c:pt idx="4856">
                  <c:v>6571.542220972181</c:v>
                </c:pt>
                <c:pt idx="4857">
                  <c:v>6567.476787735498</c:v>
                </c:pt>
                <c:pt idx="4858">
                  <c:v>6563.4100825833739</c:v>
                </c:pt>
                <c:pt idx="4859">
                  <c:v>6559.3421046461799</c:v>
                </c:pt>
                <c:pt idx="4860">
                  <c:v>6555.2728530534041</c:v>
                </c:pt>
                <c:pt idx="4861">
                  <c:v>6551.202326933635</c:v>
                </c:pt>
                <c:pt idx="4862">
                  <c:v>6547.1305254145755</c:v>
                </c:pt>
                <c:pt idx="4863">
                  <c:v>6543.0574476230295</c:v>
                </c:pt>
                <c:pt idx="4864">
                  <c:v>6538.9830926849036</c:v>
                </c:pt>
                <c:pt idx="4865">
                  <c:v>6534.9074597252102</c:v>
                </c:pt>
                <c:pt idx="4866">
                  <c:v>6530.8305478680513</c:v>
                </c:pt>
                <c:pt idx="4867">
                  <c:v>6526.752356236645</c:v>
                </c:pt>
                <c:pt idx="4868">
                  <c:v>6522.672883953298</c:v>
                </c:pt>
                <c:pt idx="4869">
                  <c:v>6518.5921301394173</c:v>
                </c:pt>
                <c:pt idx="4870">
                  <c:v>6514.5100939154981</c:v>
                </c:pt>
                <c:pt idx="4871">
                  <c:v>6510.426774401144</c:v>
                </c:pt>
                <c:pt idx="4872">
                  <c:v>6506.3421707150474</c:v>
                </c:pt>
                <c:pt idx="4873">
                  <c:v>6502.2562819749901</c:v>
                </c:pt>
                <c:pt idx="4874">
                  <c:v>6498.1691072978456</c:v>
                </c:pt>
                <c:pt idx="4875">
                  <c:v>6494.0806457995814</c:v>
                </c:pt>
                <c:pt idx="4876">
                  <c:v>6489.9908965952509</c:v>
                </c:pt>
                <c:pt idx="4877">
                  <c:v>6485.8998587989972</c:v>
                </c:pt>
                <c:pt idx="4878">
                  <c:v>6481.8075315240458</c:v>
                </c:pt>
                <c:pt idx="4879">
                  <c:v>6477.7139138827124</c:v>
                </c:pt>
                <c:pt idx="4880">
                  <c:v>6473.619004986399</c:v>
                </c:pt>
                <c:pt idx="4881">
                  <c:v>6469.5228039455787</c:v>
                </c:pt>
                <c:pt idx="4882">
                  <c:v>6465.4253098698155</c:v>
                </c:pt>
                <c:pt idx="4883">
                  <c:v>6461.3265218677552</c:v>
                </c:pt>
                <c:pt idx="4884">
                  <c:v>6457.2264390471146</c:v>
                </c:pt>
                <c:pt idx="4885">
                  <c:v>6453.1250605146934</c:v>
                </c:pt>
                <c:pt idx="4886">
                  <c:v>6449.0223853763709</c:v>
                </c:pt>
                <c:pt idx="4887">
                  <c:v>6444.9184127370936</c:v>
                </c:pt>
                <c:pt idx="4888">
                  <c:v>6440.8131417008944</c:v>
                </c:pt>
                <c:pt idx="4889">
                  <c:v>6436.706571370868</c:v>
                </c:pt>
                <c:pt idx="4890">
                  <c:v>6432.5987008491802</c:v>
                </c:pt>
                <c:pt idx="4891">
                  <c:v>6428.4895292370784</c:v>
                </c:pt>
                <c:pt idx="4892">
                  <c:v>6424.379055634864</c:v>
                </c:pt>
                <c:pt idx="4893">
                  <c:v>6420.2672791419236</c:v>
                </c:pt>
                <c:pt idx="4894">
                  <c:v>6416.154198856696</c:v>
                </c:pt>
                <c:pt idx="4895">
                  <c:v>6412.0398138766895</c:v>
                </c:pt>
                <c:pt idx="4896">
                  <c:v>6407.9241232984805</c:v>
                </c:pt>
                <c:pt idx="4897">
                  <c:v>6403.8071262177045</c:v>
                </c:pt>
                <c:pt idx="4898">
                  <c:v>6399.6888217290589</c:v>
                </c:pt>
                <c:pt idx="4899">
                  <c:v>6395.5692089262993</c:v>
                </c:pt>
                <c:pt idx="4900">
                  <c:v>6391.4482869022486</c:v>
                </c:pt>
                <c:pt idx="4901">
                  <c:v>6387.326054748778</c:v>
                </c:pt>
                <c:pt idx="4902">
                  <c:v>6383.2025115568204</c:v>
                </c:pt>
                <c:pt idx="4903">
                  <c:v>6379.0776564163607</c:v>
                </c:pt>
                <c:pt idx="4904">
                  <c:v>6374.95148841644</c:v>
                </c:pt>
                <c:pt idx="4905">
                  <c:v>6370.8240066451535</c:v>
                </c:pt>
                <c:pt idx="4906">
                  <c:v>6366.695210189645</c:v>
                </c:pt>
                <c:pt idx="4907">
                  <c:v>6362.5650981361041</c:v>
                </c:pt>
                <c:pt idx="4908">
                  <c:v>6358.4336695697848</c:v>
                </c:pt>
                <c:pt idx="4909">
                  <c:v>6354.3009235749705</c:v>
                </c:pt>
                <c:pt idx="4910">
                  <c:v>6350.166859234997</c:v>
                </c:pt>
                <c:pt idx="4911">
                  <c:v>6346.0314756322496</c:v>
                </c:pt>
                <c:pt idx="4912">
                  <c:v>6341.894771848155</c:v>
                </c:pt>
                <c:pt idx="4913">
                  <c:v>6337.7567469631831</c:v>
                </c:pt>
                <c:pt idx="4914">
                  <c:v>6333.6174000568381</c:v>
                </c:pt>
                <c:pt idx="4915">
                  <c:v>6329.4767302076689</c:v>
                </c:pt>
                <c:pt idx="4916">
                  <c:v>6325.3347364932679</c:v>
                </c:pt>
                <c:pt idx="4917">
                  <c:v>6321.1914179902533</c:v>
                </c:pt>
                <c:pt idx="4918">
                  <c:v>6317.0467737742892</c:v>
                </c:pt>
                <c:pt idx="4919">
                  <c:v>6312.9008029200659</c:v>
                </c:pt>
                <c:pt idx="4920">
                  <c:v>6308.7535045013219</c:v>
                </c:pt>
                <c:pt idx="4921">
                  <c:v>6304.6048775908021</c:v>
                </c:pt>
                <c:pt idx="4922">
                  <c:v>6300.4549212603051</c:v>
                </c:pt>
                <c:pt idx="4923">
                  <c:v>6296.3036345806513</c:v>
                </c:pt>
                <c:pt idx="4924">
                  <c:v>6292.151016621684</c:v>
                </c:pt>
                <c:pt idx="4925">
                  <c:v>6287.9970664522798</c:v>
                </c:pt>
                <c:pt idx="4926">
                  <c:v>6283.841783140334</c:v>
                </c:pt>
                <c:pt idx="4927">
                  <c:v>6279.6851657527741</c:v>
                </c:pt>
                <c:pt idx="4928">
                  <c:v>6275.5272133555418</c:v>
                </c:pt>
                <c:pt idx="4929">
                  <c:v>6271.3679250136083</c:v>
                </c:pt>
                <c:pt idx="4930">
                  <c:v>6267.2072997909536</c:v>
                </c:pt>
                <c:pt idx="4931">
                  <c:v>6263.0453367505897</c:v>
                </c:pt>
                <c:pt idx="4932">
                  <c:v>6258.8820349545358</c:v>
                </c:pt>
                <c:pt idx="4933">
                  <c:v>6254.7173934638313</c:v>
                </c:pt>
                <c:pt idx="4934">
                  <c:v>6250.551411338527</c:v>
                </c:pt>
                <c:pt idx="4935">
                  <c:v>6246.3840876376926</c:v>
                </c:pt>
                <c:pt idx="4936">
                  <c:v>6242.2154214194043</c:v>
                </c:pt>
                <c:pt idx="4937">
                  <c:v>6238.0454117407462</c:v>
                </c:pt>
                <c:pt idx="4938">
                  <c:v>6233.874057657822</c:v>
                </c:pt>
                <c:pt idx="4939">
                  <c:v>6229.7013582257323</c:v>
                </c:pt>
                <c:pt idx="4940">
                  <c:v>6225.5273124985933</c:v>
                </c:pt>
                <c:pt idx="4941">
                  <c:v>6221.3519195295203</c:v>
                </c:pt>
                <c:pt idx="4942">
                  <c:v>6217.1751783706304</c:v>
                </c:pt>
                <c:pt idx="4943">
                  <c:v>6212.9970880730471</c:v>
                </c:pt>
                <c:pt idx="4944">
                  <c:v>6208.8176476868957</c:v>
                </c:pt>
                <c:pt idx="4945">
                  <c:v>6204.6368562612997</c:v>
                </c:pt>
                <c:pt idx="4946">
                  <c:v>6200.4547128443774</c:v>
                </c:pt>
                <c:pt idx="4947">
                  <c:v>6196.2712164832528</c:v>
                </c:pt>
                <c:pt idx="4948">
                  <c:v>6192.0863662240317</c:v>
                </c:pt>
                <c:pt idx="4949">
                  <c:v>6187.9001611118301</c:v>
                </c:pt>
                <c:pt idx="4950">
                  <c:v>6183.7126001907391</c:v>
                </c:pt>
                <c:pt idx="4951">
                  <c:v>6179.5236825038583</c:v>
                </c:pt>
                <c:pt idx="4952">
                  <c:v>6175.3334070932624</c:v>
                </c:pt>
                <c:pt idx="4953">
                  <c:v>6171.1417730000276</c:v>
                </c:pt>
                <c:pt idx="4954">
                  <c:v>6166.9487792642067</c:v>
                </c:pt>
                <c:pt idx="4955">
                  <c:v>6162.7544249248422</c:v>
                </c:pt>
                <c:pt idx="4956">
                  <c:v>6158.5587090199642</c:v>
                </c:pt>
                <c:pt idx="4957">
                  <c:v>6154.3616305865835</c:v>
                </c:pt>
                <c:pt idx="4958">
                  <c:v>6150.1631886606856</c:v>
                </c:pt>
                <c:pt idx="4959">
                  <c:v>6145.9633822772466</c:v>
                </c:pt>
                <c:pt idx="4960">
                  <c:v>6141.7622104702159</c:v>
                </c:pt>
                <c:pt idx="4961">
                  <c:v>6137.5596722725195</c:v>
                </c:pt>
                <c:pt idx="4962">
                  <c:v>6133.3557667160621</c:v>
                </c:pt>
                <c:pt idx="4963">
                  <c:v>6129.1504928317236</c:v>
                </c:pt>
                <c:pt idx="4964">
                  <c:v>6124.9438496493503</c:v>
                </c:pt>
                <c:pt idx="4965">
                  <c:v>6120.7358361977713</c:v>
                </c:pt>
                <c:pt idx="4966">
                  <c:v>6116.526451504772</c:v>
                </c:pt>
                <c:pt idx="4967">
                  <c:v>6112.3156945971168</c:v>
                </c:pt>
                <c:pt idx="4968">
                  <c:v>6108.103564500535</c:v>
                </c:pt>
                <c:pt idx="4969">
                  <c:v>6103.8900602397216</c:v>
                </c:pt>
                <c:pt idx="4970">
                  <c:v>6099.6751808383315</c:v>
                </c:pt>
                <c:pt idx="4971">
                  <c:v>6095.4589253189915</c:v>
                </c:pt>
                <c:pt idx="4972">
                  <c:v>6091.2412927032874</c:v>
                </c:pt>
                <c:pt idx="4973">
                  <c:v>6087.0222820117597</c:v>
                </c:pt>
                <c:pt idx="4974">
                  <c:v>6082.8018922639067</c:v>
                </c:pt>
                <c:pt idx="4975">
                  <c:v>6078.5801224781944</c:v>
                </c:pt>
                <c:pt idx="4976">
                  <c:v>6074.3569716720367</c:v>
                </c:pt>
                <c:pt idx="4977">
                  <c:v>6070.1324388618041</c:v>
                </c:pt>
                <c:pt idx="4978">
                  <c:v>6065.9065230628203</c:v>
                </c:pt>
                <c:pt idx="4979">
                  <c:v>6061.6792232893558</c:v>
                </c:pt>
                <c:pt idx="4980">
                  <c:v>6057.4505385546408</c:v>
                </c:pt>
                <c:pt idx="4981">
                  <c:v>6053.2204678708422</c:v>
                </c:pt>
                <c:pt idx="4982">
                  <c:v>6048.9890102490854</c:v>
                </c:pt>
                <c:pt idx="4983">
                  <c:v>6044.7561646994345</c:v>
                </c:pt>
                <c:pt idx="4984">
                  <c:v>6040.5219302308942</c:v>
                </c:pt>
                <c:pt idx="4985">
                  <c:v>6036.2863058514231</c:v>
                </c:pt>
                <c:pt idx="4986">
                  <c:v>6032.049290567913</c:v>
                </c:pt>
                <c:pt idx="4987">
                  <c:v>6027.8108833861925</c:v>
                </c:pt>
                <c:pt idx="4988">
                  <c:v>6023.5710833110415</c:v>
                </c:pt>
                <c:pt idx="4989">
                  <c:v>6019.3298893461642</c:v>
                </c:pt>
                <c:pt idx="4990">
                  <c:v>6015.0873004942032</c:v>
                </c:pt>
                <c:pt idx="4991">
                  <c:v>6010.8433157567379</c:v>
                </c:pt>
                <c:pt idx="4992">
                  <c:v>6006.5979341342745</c:v>
                </c:pt>
                <c:pt idx="4993">
                  <c:v>6002.3511546262607</c:v>
                </c:pt>
                <c:pt idx="4994">
                  <c:v>5998.1029762310554</c:v>
                </c:pt>
                <c:pt idx="4995">
                  <c:v>5993.8533979459662</c:v>
                </c:pt>
                <c:pt idx="4996">
                  <c:v>5989.6024187672128</c:v>
                </c:pt>
                <c:pt idx="4997">
                  <c:v>5985.3500376899401</c:v>
                </c:pt>
                <c:pt idx="4998">
                  <c:v>5981.096253708225</c:v>
                </c:pt>
                <c:pt idx="4999">
                  <c:v>5976.8410658150597</c:v>
                </c:pt>
                <c:pt idx="5000">
                  <c:v>5972.5844730023564</c:v>
                </c:pt>
                <c:pt idx="5001">
                  <c:v>5968.3264742609535</c:v>
                </c:pt>
                <c:pt idx="5002">
                  <c:v>5964.0670685805935</c:v>
                </c:pt>
                <c:pt idx="5003">
                  <c:v>5959.8062549499473</c:v>
                </c:pt>
                <c:pt idx="5004">
                  <c:v>5955.5440323565927</c:v>
                </c:pt>
                <c:pt idx="5005">
                  <c:v>5951.2803997870224</c:v>
                </c:pt>
                <c:pt idx="5006">
                  <c:v>5947.0153562266405</c:v>
                </c:pt>
                <c:pt idx="5007">
                  <c:v>5942.7489006597634</c:v>
                </c:pt>
                <c:pt idx="5008">
                  <c:v>5938.4810320696079</c:v>
                </c:pt>
                <c:pt idx="5009">
                  <c:v>5934.2117494383001</c:v>
                </c:pt>
                <c:pt idx="5010">
                  <c:v>5929.9410517468814</c:v>
                </c:pt>
                <c:pt idx="5011">
                  <c:v>5925.6689379752816</c:v>
                </c:pt>
                <c:pt idx="5012">
                  <c:v>5921.3954071023418</c:v>
                </c:pt>
                <c:pt idx="5013">
                  <c:v>5917.1204581058018</c:v>
                </c:pt>
                <c:pt idx="5014">
                  <c:v>5912.8440899622947</c:v>
                </c:pt>
                <c:pt idx="5015">
                  <c:v>5908.56630164736</c:v>
                </c:pt>
                <c:pt idx="5016">
                  <c:v>5904.2870921354279</c:v>
                </c:pt>
                <c:pt idx="5017">
                  <c:v>5900.0064603998208</c:v>
                </c:pt>
                <c:pt idx="5018">
                  <c:v>5895.7244054127577</c:v>
                </c:pt>
                <c:pt idx="5019">
                  <c:v>5891.4409261453457</c:v>
                </c:pt>
                <c:pt idx="5020">
                  <c:v>5887.1560215675872</c:v>
                </c:pt>
                <c:pt idx="5021">
                  <c:v>5882.8696906483647</c:v>
                </c:pt>
                <c:pt idx="5022">
                  <c:v>5878.5819323554488</c:v>
                </c:pt>
                <c:pt idx="5023">
                  <c:v>5874.2927456554999</c:v>
                </c:pt>
                <c:pt idx="5024">
                  <c:v>5870.0021295140568</c:v>
                </c:pt>
                <c:pt idx="5025">
                  <c:v>5865.7100828955408</c:v>
                </c:pt>
                <c:pt idx="5026">
                  <c:v>5861.4166047632589</c:v>
                </c:pt>
                <c:pt idx="5027">
                  <c:v>5857.1216940793865</c:v>
                </c:pt>
                <c:pt idx="5028">
                  <c:v>5852.8253498049771</c:v>
                </c:pt>
                <c:pt idx="5029">
                  <c:v>5848.5275708999698</c:v>
                </c:pt>
                <c:pt idx="5030">
                  <c:v>5844.2283563231695</c:v>
                </c:pt>
                <c:pt idx="5031">
                  <c:v>5839.9277050322526</c:v>
                </c:pt>
                <c:pt idx="5032">
                  <c:v>5835.6256159837731</c:v>
                </c:pt>
                <c:pt idx="5033">
                  <c:v>5831.3220881331426</c:v>
                </c:pt>
                <c:pt idx="5034">
                  <c:v>5827.017120434647</c:v>
                </c:pt>
                <c:pt idx="5035">
                  <c:v>5822.7107118414369</c:v>
                </c:pt>
                <c:pt idx="5036">
                  <c:v>5818.4028613055316</c:v>
                </c:pt>
                <c:pt idx="5037">
                  <c:v>5814.0935677778007</c:v>
                </c:pt>
                <c:pt idx="5038">
                  <c:v>5809.7828302079897</c:v>
                </c:pt>
                <c:pt idx="5039">
                  <c:v>5805.4706475446883</c:v>
                </c:pt>
                <c:pt idx="5040">
                  <c:v>5801.1570187353591</c:v>
                </c:pt>
                <c:pt idx="5041">
                  <c:v>5796.8419427263043</c:v>
                </c:pt>
                <c:pt idx="5042">
                  <c:v>5792.5254184626983</c:v>
                </c:pt>
                <c:pt idx="5043">
                  <c:v>5788.2074448885505</c:v>
                </c:pt>
                <c:pt idx="5044">
                  <c:v>5783.8880209467325</c:v>
                </c:pt>
                <c:pt idx="5045">
                  <c:v>5779.5671455789652</c:v>
                </c:pt>
                <c:pt idx="5046">
                  <c:v>5775.2448177258111</c:v>
                </c:pt>
                <c:pt idx="5047">
                  <c:v>5770.9210363266848</c:v>
                </c:pt>
                <c:pt idx="5048">
                  <c:v>5766.5958003198393</c:v>
                </c:pt>
                <c:pt idx="5049">
                  <c:v>5762.2691086423774</c:v>
                </c:pt>
                <c:pt idx="5050">
                  <c:v>5757.9409602302376</c:v>
                </c:pt>
                <c:pt idx="5051">
                  <c:v>5753.6113540182032</c:v>
                </c:pt>
                <c:pt idx="5052">
                  <c:v>5749.2802889398899</c:v>
                </c:pt>
                <c:pt idx="5053">
                  <c:v>5744.9477639277511</c:v>
                </c:pt>
                <c:pt idx="5054">
                  <c:v>5740.6137779130786</c:v>
                </c:pt>
                <c:pt idx="5055">
                  <c:v>5736.2783298259928</c:v>
                </c:pt>
                <c:pt idx="5056">
                  <c:v>5731.9414185954483</c:v>
                </c:pt>
                <c:pt idx="5057">
                  <c:v>5727.6030431492236</c:v>
                </c:pt>
                <c:pt idx="5058">
                  <c:v>5723.2632024139339</c:v>
                </c:pt>
                <c:pt idx="5059">
                  <c:v>5718.9218953150112</c:v>
                </c:pt>
                <c:pt idx="5060">
                  <c:v>5714.5791207767224</c:v>
                </c:pt>
                <c:pt idx="5061">
                  <c:v>5710.2348777221432</c:v>
                </c:pt>
                <c:pt idx="5062">
                  <c:v>5705.8891650731921</c:v>
                </c:pt>
                <c:pt idx="5063">
                  <c:v>5701.5419817505799</c:v>
                </c:pt>
                <c:pt idx="5064">
                  <c:v>5697.1933266738552</c:v>
                </c:pt>
                <c:pt idx="5065">
                  <c:v>5692.8431987613749</c:v>
                </c:pt>
                <c:pt idx="5066">
                  <c:v>5688.4915969303138</c:v>
                </c:pt>
                <c:pt idx="5067">
                  <c:v>5684.1385200966588</c:v>
                </c:pt>
                <c:pt idx="5068">
                  <c:v>5679.7839671752008</c:v>
                </c:pt>
                <c:pt idx="5069">
                  <c:v>5675.4279370795502</c:v>
                </c:pt>
                <c:pt idx="5070">
                  <c:v>5671.0704287221179</c:v>
                </c:pt>
                <c:pt idx="5071">
                  <c:v>5666.7114410141257</c:v>
                </c:pt>
                <c:pt idx="5072">
                  <c:v>5662.3509728655927</c:v>
                </c:pt>
                <c:pt idx="5073">
                  <c:v>5657.9890231853469</c:v>
                </c:pt>
                <c:pt idx="5074">
                  <c:v>5653.6255908810144</c:v>
                </c:pt>
                <c:pt idx="5075">
                  <c:v>5649.260674859016</c:v>
                </c:pt>
                <c:pt idx="5076">
                  <c:v>5644.8942740245811</c:v>
                </c:pt>
                <c:pt idx="5077">
                  <c:v>5640.5263872817231</c:v>
                </c:pt>
                <c:pt idx="5078">
                  <c:v>5636.1570135332513</c:v>
                </c:pt>
                <c:pt idx="5079">
                  <c:v>5631.7861516807779</c:v>
                </c:pt>
                <c:pt idx="5080">
                  <c:v>5627.4138006246885</c:v>
                </c:pt>
                <c:pt idx="5081">
                  <c:v>5623.0399592641634</c:v>
                </c:pt>
                <c:pt idx="5082">
                  <c:v>5618.6646264971832</c:v>
                </c:pt>
                <c:pt idx="5083">
                  <c:v>5614.2878012204883</c:v>
                </c:pt>
                <c:pt idx="5084">
                  <c:v>5609.9094823296227</c:v>
                </c:pt>
                <c:pt idx="5085">
                  <c:v>5605.5296687189066</c:v>
                </c:pt>
                <c:pt idx="5086">
                  <c:v>5601.1483592814311</c:v>
                </c:pt>
                <c:pt idx="5087">
                  <c:v>5596.7655529090771</c:v>
                </c:pt>
                <c:pt idx="5088">
                  <c:v>5592.3812484924983</c:v>
                </c:pt>
                <c:pt idx="5089">
                  <c:v>5587.9954449211182</c:v>
                </c:pt>
                <c:pt idx="5090">
                  <c:v>5583.6081410831421</c:v>
                </c:pt>
                <c:pt idx="5091">
                  <c:v>5579.2193358655331</c:v>
                </c:pt>
                <c:pt idx="5092">
                  <c:v>5574.8290281540349</c:v>
                </c:pt>
                <c:pt idx="5093">
                  <c:v>5570.4372168331493</c:v>
                </c:pt>
                <c:pt idx="5094">
                  <c:v>5566.0439007861542</c:v>
                </c:pt>
                <c:pt idx="5095">
                  <c:v>5561.6490788950832</c:v>
                </c:pt>
                <c:pt idx="5096">
                  <c:v>5557.2527500407314</c:v>
                </c:pt>
                <c:pt idx="5097">
                  <c:v>5552.8549131026612</c:v>
                </c:pt>
                <c:pt idx="5098">
                  <c:v>5548.4555669591855</c:v>
                </c:pt>
                <c:pt idx="5099">
                  <c:v>5544.0547104873749</c:v>
                </c:pt>
                <c:pt idx="5100">
                  <c:v>5539.652342563063</c:v>
                </c:pt>
                <c:pt idx="5101">
                  <c:v>5535.2484620608211</c:v>
                </c:pt>
                <c:pt idx="5102">
                  <c:v>5530.8430678539889</c:v>
                </c:pt>
                <c:pt idx="5103">
                  <c:v>5526.4361588146412</c:v>
                </c:pt>
                <c:pt idx="5104">
                  <c:v>5522.0277338136111</c:v>
                </c:pt>
                <c:pt idx="5105">
                  <c:v>5517.6177917204641</c:v>
                </c:pt>
                <c:pt idx="5106">
                  <c:v>5513.2063314035267</c:v>
                </c:pt>
                <c:pt idx="5107">
                  <c:v>5508.7933517298479</c:v>
                </c:pt>
                <c:pt idx="5108">
                  <c:v>5504.3788515652359</c:v>
                </c:pt>
                <c:pt idx="5109">
                  <c:v>5499.9628297742229</c:v>
                </c:pt>
                <c:pt idx="5110">
                  <c:v>5495.5452852200842</c:v>
                </c:pt>
                <c:pt idx="5111">
                  <c:v>5491.126216764831</c:v>
                </c:pt>
                <c:pt idx="5112">
                  <c:v>5486.7056232691994</c:v>
                </c:pt>
                <c:pt idx="5113">
                  <c:v>5482.2835035926619</c:v>
                </c:pt>
                <c:pt idx="5114">
                  <c:v>5477.8598565934244</c:v>
                </c:pt>
                <c:pt idx="5115">
                  <c:v>5473.4346811284095</c:v>
                </c:pt>
                <c:pt idx="5116">
                  <c:v>5469.0079760532753</c:v>
                </c:pt>
                <c:pt idx="5117">
                  <c:v>5464.5797402223925</c:v>
                </c:pt>
                <c:pt idx="5118">
                  <c:v>5460.1499724888699</c:v>
                </c:pt>
                <c:pt idx="5119">
                  <c:v>5455.7186717045151</c:v>
                </c:pt>
                <c:pt idx="5120">
                  <c:v>5451.2858367198714</c:v>
                </c:pt>
                <c:pt idx="5121">
                  <c:v>5446.8514663841852</c:v>
                </c:pt>
                <c:pt idx="5122">
                  <c:v>5442.4155595454249</c:v>
                </c:pt>
                <c:pt idx="5123">
                  <c:v>5437.9781150502677</c:v>
                </c:pt>
                <c:pt idx="5124">
                  <c:v>5433.5391317441026</c:v>
                </c:pt>
                <c:pt idx="5125">
                  <c:v>5429.0986084710294</c:v>
                </c:pt>
                <c:pt idx="5126">
                  <c:v>5424.656544073845</c:v>
                </c:pt>
                <c:pt idx="5127">
                  <c:v>5420.2129373940588</c:v>
                </c:pt>
                <c:pt idx="5128">
                  <c:v>5415.7677872718841</c:v>
                </c:pt>
                <c:pt idx="5129">
                  <c:v>5411.3210925462308</c:v>
                </c:pt>
                <c:pt idx="5130">
                  <c:v>5406.8728520547102</c:v>
                </c:pt>
                <c:pt idx="5131">
                  <c:v>5402.4230646336282</c:v>
                </c:pt>
                <c:pt idx="5132">
                  <c:v>5397.9717291179841</c:v>
                </c:pt>
                <c:pt idx="5133">
                  <c:v>5393.5188443414745</c:v>
                </c:pt>
                <c:pt idx="5134">
                  <c:v>5389.0644091364884</c:v>
                </c:pt>
                <c:pt idx="5135">
                  <c:v>5384.6084223340986</c:v>
                </c:pt>
                <c:pt idx="5136">
                  <c:v>5380.1508827640682</c:v>
                </c:pt>
                <c:pt idx="5137">
                  <c:v>5375.6917892548472</c:v>
                </c:pt>
                <c:pt idx="5138">
                  <c:v>5371.2311406335648</c:v>
                </c:pt>
                <c:pt idx="5139">
                  <c:v>5366.7689357260324</c:v>
                </c:pt>
                <c:pt idx="5140">
                  <c:v>5362.3051733567509</c:v>
                </c:pt>
                <c:pt idx="5141">
                  <c:v>5357.8398523488786</c:v>
                </c:pt>
                <c:pt idx="5142">
                  <c:v>5353.3729715242707</c:v>
                </c:pt>
                <c:pt idx="5143">
                  <c:v>5348.9045297034445</c:v>
                </c:pt>
                <c:pt idx="5144">
                  <c:v>5344.4345257055884</c:v>
                </c:pt>
                <c:pt idx="5145">
                  <c:v>5339.962958348563</c:v>
                </c:pt>
                <c:pt idx="5146">
                  <c:v>5335.4898264489038</c:v>
                </c:pt>
                <c:pt idx="5147">
                  <c:v>5331.0151288217994</c:v>
                </c:pt>
                <c:pt idx="5148">
                  <c:v>5326.5388642811104</c:v>
                </c:pt>
                <c:pt idx="5149">
                  <c:v>5322.061031639355</c:v>
                </c:pt>
                <c:pt idx="5150">
                  <c:v>5317.5816297077154</c:v>
                </c:pt>
                <c:pt idx="5151">
                  <c:v>5313.1006572960268</c:v>
                </c:pt>
                <c:pt idx="5152">
                  <c:v>5308.6181132127886</c:v>
                </c:pt>
                <c:pt idx="5153">
                  <c:v>5304.1339962651446</c:v>
                </c:pt>
                <c:pt idx="5154">
                  <c:v>5299.6483052588937</c:v>
                </c:pt>
                <c:pt idx="5155">
                  <c:v>5295.161038998488</c:v>
                </c:pt>
                <c:pt idx="5156">
                  <c:v>5290.6721962870261</c:v>
                </c:pt>
                <c:pt idx="5157">
                  <c:v>5286.1817759262467</c:v>
                </c:pt>
                <c:pt idx="5158">
                  <c:v>5281.689776716541</c:v>
                </c:pt>
                <c:pt idx="5159">
                  <c:v>5277.1961974569385</c:v>
                </c:pt>
                <c:pt idx="5160">
                  <c:v>5272.7010369451018</c:v>
                </c:pt>
                <c:pt idx="5161">
                  <c:v>5268.2042939773473</c:v>
                </c:pt>
                <c:pt idx="5162">
                  <c:v>5263.7059673486101</c:v>
                </c:pt>
                <c:pt idx="5163">
                  <c:v>5259.2060558524699</c:v>
                </c:pt>
                <c:pt idx="5164">
                  <c:v>5254.7045582811315</c:v>
                </c:pt>
                <c:pt idx="5165">
                  <c:v>5250.2014734254353</c:v>
                </c:pt>
                <c:pt idx="5166">
                  <c:v>5245.6968000748484</c:v>
                </c:pt>
                <c:pt idx="5167">
                  <c:v>5241.1905370174582</c:v>
                </c:pt>
                <c:pt idx="5168">
                  <c:v>5236.6826830399805</c:v>
                </c:pt>
                <c:pt idx="5169">
                  <c:v>5232.1732369277497</c:v>
                </c:pt>
                <c:pt idx="5170">
                  <c:v>5227.6621974647223</c:v>
                </c:pt>
                <c:pt idx="5171">
                  <c:v>5223.1495634334697</c:v>
                </c:pt>
                <c:pt idx="5172">
                  <c:v>5218.6353336151797</c:v>
                </c:pt>
                <c:pt idx="5173">
                  <c:v>5214.1195067896542</c:v>
                </c:pt>
                <c:pt idx="5174">
                  <c:v>5209.6020817353065</c:v>
                </c:pt>
                <c:pt idx="5175">
                  <c:v>5205.0830572291552</c:v>
                </c:pt>
                <c:pt idx="5176">
                  <c:v>5200.5624320468323</c:v>
                </c:pt>
                <c:pt idx="5177">
                  <c:v>5196.0402049625691</c:v>
                </c:pt>
                <c:pt idx="5178">
                  <c:v>5191.5163747491979</c:v>
                </c:pt>
                <c:pt idx="5179">
                  <c:v>5186.9909401781606</c:v>
                </c:pt>
                <c:pt idx="5180">
                  <c:v>5182.4639000194893</c:v>
                </c:pt>
                <c:pt idx="5181">
                  <c:v>5177.9352530418182</c:v>
                </c:pt>
                <c:pt idx="5182">
                  <c:v>5173.40499801237</c:v>
                </c:pt>
                <c:pt idx="5183">
                  <c:v>5168.8731336969677</c:v>
                </c:pt>
                <c:pt idx="5184">
                  <c:v>5164.3396588600144</c:v>
                </c:pt>
                <c:pt idx="5185">
                  <c:v>5159.8045722645093</c:v>
                </c:pt>
                <c:pt idx="5186">
                  <c:v>5155.2678726720342</c:v>
                </c:pt>
                <c:pt idx="5187">
                  <c:v>5150.7295588427605</c:v>
                </c:pt>
                <c:pt idx="5188">
                  <c:v>5146.1896295354309</c:v>
                </c:pt>
                <c:pt idx="5189">
                  <c:v>5141.6480835073698</c:v>
                </c:pt>
                <c:pt idx="5190">
                  <c:v>5137.1049195144888</c:v>
                </c:pt>
                <c:pt idx="5191">
                  <c:v>5132.5601363112673</c:v>
                </c:pt>
                <c:pt idx="5192">
                  <c:v>5128.013732650752</c:v>
                </c:pt>
                <c:pt idx="5193">
                  <c:v>5123.4657072845739</c:v>
                </c:pt>
                <c:pt idx="5194">
                  <c:v>5118.9160589629264</c:v>
                </c:pt>
                <c:pt idx="5195">
                  <c:v>5114.3647864345639</c:v>
                </c:pt>
                <c:pt idx="5196">
                  <c:v>5109.8118884468131</c:v>
                </c:pt>
                <c:pt idx="5197">
                  <c:v>5105.2573637455635</c:v>
                </c:pt>
                <c:pt idx="5198">
                  <c:v>5100.7012110752585</c:v>
                </c:pt>
                <c:pt idx="5199">
                  <c:v>5096.1434291789037</c:v>
                </c:pt>
                <c:pt idx="5200">
                  <c:v>5091.5840167980568</c:v>
                </c:pt>
                <c:pt idx="5201">
                  <c:v>5087.022972672833</c:v>
                </c:pt>
                <c:pt idx="5202">
                  <c:v>5082.4602955419023</c:v>
                </c:pt>
                <c:pt idx="5203">
                  <c:v>5077.8959841424694</c:v>
                </c:pt>
                <c:pt idx="5204">
                  <c:v>5073.3300372103076</c:v>
                </c:pt>
                <c:pt idx="5205">
                  <c:v>5068.7624534797196</c:v>
                </c:pt>
                <c:pt idx="5206">
                  <c:v>5064.1932316835482</c:v>
                </c:pt>
                <c:pt idx="5207">
                  <c:v>5059.6223705531902</c:v>
                </c:pt>
                <c:pt idx="5208">
                  <c:v>5055.0498688185671</c:v>
                </c:pt>
                <c:pt idx="5209">
                  <c:v>5050.4757252081499</c:v>
                </c:pt>
                <c:pt idx="5210">
                  <c:v>5045.8999384489316</c:v>
                </c:pt>
                <c:pt idx="5211">
                  <c:v>5041.3225072664418</c:v>
                </c:pt>
                <c:pt idx="5212">
                  <c:v>5036.7434303847394</c:v>
                </c:pt>
                <c:pt idx="5213">
                  <c:v>5032.1627065264101</c:v>
                </c:pt>
                <c:pt idx="5214">
                  <c:v>5027.5803344125625</c:v>
                </c:pt>
                <c:pt idx="5215">
                  <c:v>5022.9963127628271</c:v>
                </c:pt>
                <c:pt idx="5216">
                  <c:v>5018.4106402953657</c:v>
                </c:pt>
                <c:pt idx="5217">
                  <c:v>5013.8233157268432</c:v>
                </c:pt>
                <c:pt idx="5218">
                  <c:v>5009.2343377724474</c:v>
                </c:pt>
                <c:pt idx="5219">
                  <c:v>5004.6437051458797</c:v>
                </c:pt>
                <c:pt idx="5220">
                  <c:v>5000.0514165593531</c:v>
                </c:pt>
                <c:pt idx="5221">
                  <c:v>4995.4574707235834</c:v>
                </c:pt>
                <c:pt idx="5222">
                  <c:v>4990.8618663478055</c:v>
                </c:pt>
                <c:pt idx="5223">
                  <c:v>4986.264602139745</c:v>
                </c:pt>
                <c:pt idx="5224">
                  <c:v>4981.6656768056455</c:v>
                </c:pt>
                <c:pt idx="5225">
                  <c:v>4977.065089050232</c:v>
                </c:pt>
                <c:pt idx="5226">
                  <c:v>4972.4628375767415</c:v>
                </c:pt>
                <c:pt idx="5227">
                  <c:v>4967.8589210869004</c:v>
                </c:pt>
                <c:pt idx="5228">
                  <c:v>4963.2533382809288</c:v>
                </c:pt>
                <c:pt idx="5229">
                  <c:v>4958.6460878575408</c:v>
                </c:pt>
                <c:pt idx="5230">
                  <c:v>4954.0371685139335</c:v>
                </c:pt>
                <c:pt idx="5231">
                  <c:v>4949.4265789457913</c:v>
                </c:pt>
                <c:pt idx="5232">
                  <c:v>4944.8143178472865</c:v>
                </c:pt>
                <c:pt idx="5233">
                  <c:v>4940.2003839110703</c:v>
                </c:pt>
                <c:pt idx="5234">
                  <c:v>4935.5847758282725</c:v>
                </c:pt>
                <c:pt idx="5235">
                  <c:v>4930.9674922884979</c:v>
                </c:pt>
                <c:pt idx="5236">
                  <c:v>4926.3485319798319</c:v>
                </c:pt>
                <c:pt idx="5237">
                  <c:v>4921.7278935888235</c:v>
                </c:pt>
                <c:pt idx="5238">
                  <c:v>4917.1055758005004</c:v>
                </c:pt>
                <c:pt idx="5239">
                  <c:v>4912.481577298352</c:v>
                </c:pt>
                <c:pt idx="5240">
                  <c:v>4907.8558967643357</c:v>
                </c:pt>
                <c:pt idx="5241">
                  <c:v>4903.2285328788685</c:v>
                </c:pt>
                <c:pt idx="5242">
                  <c:v>4898.59948432083</c:v>
                </c:pt>
                <c:pt idx="5243">
                  <c:v>4893.9687497675604</c:v>
                </c:pt>
                <c:pt idx="5244">
                  <c:v>4889.3363278948491</c:v>
                </c:pt>
                <c:pt idx="5245">
                  <c:v>4884.7022173769419</c:v>
                </c:pt>
                <c:pt idx="5246">
                  <c:v>4880.0664168865396</c:v>
                </c:pt>
                <c:pt idx="5247">
                  <c:v>4875.4289250947822</c:v>
                </c:pt>
                <c:pt idx="5248">
                  <c:v>4870.7897406712673</c:v>
                </c:pt>
                <c:pt idx="5249">
                  <c:v>4866.1488622840279</c:v>
                </c:pt>
                <c:pt idx="5250">
                  <c:v>4861.5062885995421</c:v>
                </c:pt>
                <c:pt idx="5251">
                  <c:v>4856.8620182827244</c:v>
                </c:pt>
                <c:pt idx="5252">
                  <c:v>4852.2160499969232</c:v>
                </c:pt>
                <c:pt idx="5253">
                  <c:v>4847.5683824039324</c:v>
                </c:pt>
                <c:pt idx="5254">
                  <c:v>4842.9190141639638</c:v>
                </c:pt>
                <c:pt idx="5255">
                  <c:v>4838.2679439356671</c:v>
                </c:pt>
                <c:pt idx="5256">
                  <c:v>4833.6151703761197</c:v>
                </c:pt>
                <c:pt idx="5257">
                  <c:v>4828.9606921408131</c:v>
                </c:pt>
                <c:pt idx="5258">
                  <c:v>4824.3045078836749</c:v>
                </c:pt>
                <c:pt idx="5259">
                  <c:v>4819.6466162570423</c:v>
                </c:pt>
                <c:pt idx="5260">
                  <c:v>4814.9870159116681</c:v>
                </c:pt>
                <c:pt idx="5261">
                  <c:v>4810.3257054967344</c:v>
                </c:pt>
                <c:pt idx="5262">
                  <c:v>4805.662683659817</c:v>
                </c:pt>
                <c:pt idx="5263">
                  <c:v>4800.9979490469068</c:v>
                </c:pt>
                <c:pt idx="5264">
                  <c:v>4796.3315003024127</c:v>
                </c:pt>
                <c:pt idx="5265">
                  <c:v>4791.6633360691367</c:v>
                </c:pt>
                <c:pt idx="5266">
                  <c:v>4786.9934549882864</c:v>
                </c:pt>
                <c:pt idx="5267">
                  <c:v>4782.3218556994734</c:v>
                </c:pt>
                <c:pt idx="5268">
                  <c:v>4777.6485368406975</c:v>
                </c:pt>
                <c:pt idx="5269">
                  <c:v>4772.9734970483587</c:v>
                </c:pt>
                <c:pt idx="5270">
                  <c:v>4768.2967349572555</c:v>
                </c:pt>
                <c:pt idx="5271">
                  <c:v>4763.6182492005655</c:v>
                </c:pt>
                <c:pt idx="5272">
                  <c:v>4758.9380384098595</c:v>
                </c:pt>
                <c:pt idx="5273">
                  <c:v>4754.25610121509</c:v>
                </c:pt>
                <c:pt idx="5274">
                  <c:v>4749.5724362445935</c:v>
                </c:pt>
                <c:pt idx="5275">
                  <c:v>4744.8870421250931</c:v>
                </c:pt>
                <c:pt idx="5276">
                  <c:v>4740.1999174816783</c:v>
                </c:pt>
                <c:pt idx="5277">
                  <c:v>4735.5110609378153</c:v>
                </c:pt>
                <c:pt idx="5278">
                  <c:v>4730.8204711153494</c:v>
                </c:pt>
                <c:pt idx="5279">
                  <c:v>4726.128146634489</c:v>
                </c:pt>
                <c:pt idx="5280">
                  <c:v>4721.4340861138126</c:v>
                </c:pt>
                <c:pt idx="5281">
                  <c:v>4716.7382881702615</c:v>
                </c:pt>
                <c:pt idx="5282">
                  <c:v>4712.0407514191393</c:v>
                </c:pt>
                <c:pt idx="5283">
                  <c:v>4707.3414744741158</c:v>
                </c:pt>
                <c:pt idx="5284">
                  <c:v>4702.6404559472039</c:v>
                </c:pt>
                <c:pt idx="5285">
                  <c:v>4697.9376944487803</c:v>
                </c:pt>
                <c:pt idx="5286">
                  <c:v>4693.2331885875792</c:v>
                </c:pt>
                <c:pt idx="5287">
                  <c:v>4688.5269369706702</c:v>
                </c:pt>
                <c:pt idx="5288">
                  <c:v>4683.8189382034789</c:v>
                </c:pt>
                <c:pt idx="5289">
                  <c:v>4679.1091908897688</c:v>
                </c:pt>
                <c:pt idx="5290">
                  <c:v>4674.3976936316476</c:v>
                </c:pt>
                <c:pt idx="5291">
                  <c:v>4669.6844450295694</c:v>
                </c:pt>
                <c:pt idx="5292">
                  <c:v>4664.9694436823102</c:v>
                </c:pt>
                <c:pt idx="5293">
                  <c:v>4660.2526881869935</c:v>
                </c:pt>
                <c:pt idx="5294">
                  <c:v>4655.5341771390604</c:v>
                </c:pt>
                <c:pt idx="5295">
                  <c:v>4650.8139091322964</c:v>
                </c:pt>
                <c:pt idx="5296">
                  <c:v>4646.0918827587957</c:v>
                </c:pt>
                <c:pt idx="5297">
                  <c:v>4641.3680966089878</c:v>
                </c:pt>
                <c:pt idx="5298">
                  <c:v>4636.6425492716162</c:v>
                </c:pt>
                <c:pt idx="5299">
                  <c:v>4631.915239333749</c:v>
                </c:pt>
                <c:pt idx="5300">
                  <c:v>4627.1861653807582</c:v>
                </c:pt>
                <c:pt idx="5301">
                  <c:v>4622.4553259963395</c:v>
                </c:pt>
                <c:pt idx="5302">
                  <c:v>4617.7227197624943</c:v>
                </c:pt>
                <c:pt idx="5303">
                  <c:v>4612.9883452595304</c:v>
                </c:pt>
                <c:pt idx="5304">
                  <c:v>4608.2522010660659</c:v>
                </c:pt>
                <c:pt idx="5305">
                  <c:v>4603.5142857590099</c:v>
                </c:pt>
                <c:pt idx="5306">
                  <c:v>4598.7745979135771</c:v>
                </c:pt>
                <c:pt idx="5307">
                  <c:v>4594.0331361032841</c:v>
                </c:pt>
                <c:pt idx="5308">
                  <c:v>4589.2898988999304</c:v>
                </c:pt>
                <c:pt idx="5309">
                  <c:v>4584.5448848736141</c:v>
                </c:pt>
                <c:pt idx="5310">
                  <c:v>4579.7980925927195</c:v>
                </c:pt>
                <c:pt idx="5311">
                  <c:v>4575.0495206239184</c:v>
                </c:pt>
                <c:pt idx="5312">
                  <c:v>4570.2991675321628</c:v>
                </c:pt>
                <c:pt idx="5313">
                  <c:v>4565.5470318806892</c:v>
                </c:pt>
                <c:pt idx="5314">
                  <c:v>4560.7931122310029</c:v>
                </c:pt>
                <c:pt idx="5315">
                  <c:v>4556.0374071428969</c:v>
                </c:pt>
                <c:pt idx="5316">
                  <c:v>4551.2799151744248</c:v>
                </c:pt>
                <c:pt idx="5317">
                  <c:v>4546.5206348819247</c:v>
                </c:pt>
                <c:pt idx="5318">
                  <c:v>4541.7595648199758</c:v>
                </c:pt>
                <c:pt idx="5319">
                  <c:v>4536.9967035414475</c:v>
                </c:pt>
                <c:pt idx="5320">
                  <c:v>4532.2320495974554</c:v>
                </c:pt>
                <c:pt idx="5321">
                  <c:v>4527.465601537383</c:v>
                </c:pt>
                <c:pt idx="5322">
                  <c:v>4522.6973579088562</c:v>
                </c:pt>
                <c:pt idx="5323">
                  <c:v>4517.9273172577696</c:v>
                </c:pt>
                <c:pt idx="5324">
                  <c:v>4513.1554781282584</c:v>
                </c:pt>
                <c:pt idx="5325">
                  <c:v>4508.381839062703</c:v>
                </c:pt>
                <c:pt idx="5326">
                  <c:v>4503.606398601738</c:v>
                </c:pt>
                <c:pt idx="5327">
                  <c:v>4498.8291552842284</c:v>
                </c:pt>
                <c:pt idx="5328">
                  <c:v>4494.0501076472847</c:v>
                </c:pt>
                <c:pt idx="5329">
                  <c:v>4489.2692542262594</c:v>
                </c:pt>
                <c:pt idx="5330">
                  <c:v>4484.4865935547314</c:v>
                </c:pt>
                <c:pt idx="5331">
                  <c:v>4479.7021241645016</c:v>
                </c:pt>
                <c:pt idx="5332">
                  <c:v>4474.9158445856146</c:v>
                </c:pt>
                <c:pt idx="5333">
                  <c:v>4470.1277533463299</c:v>
                </c:pt>
                <c:pt idx="5334">
                  <c:v>4465.3378489731385</c:v>
                </c:pt>
                <c:pt idx="5335">
                  <c:v>4460.5461299907392</c:v>
                </c:pt>
                <c:pt idx="5336">
                  <c:v>4455.752594922049</c:v>
                </c:pt>
                <c:pt idx="5337">
                  <c:v>4450.9572422882075</c:v>
                </c:pt>
                <c:pt idx="5338">
                  <c:v>4446.1600706085637</c:v>
                </c:pt>
                <c:pt idx="5339">
                  <c:v>4441.3610784006614</c:v>
                </c:pt>
                <c:pt idx="5340">
                  <c:v>4436.5602641802598</c:v>
                </c:pt>
                <c:pt idx="5341">
                  <c:v>4431.7576264613217</c:v>
                </c:pt>
                <c:pt idx="5342">
                  <c:v>4426.9531637560012</c:v>
                </c:pt>
                <c:pt idx="5343">
                  <c:v>4422.1468745746606</c:v>
                </c:pt>
                <c:pt idx="5344">
                  <c:v>4417.3387574258404</c:v>
                </c:pt>
                <c:pt idx="5345">
                  <c:v>4412.5288108162886</c:v>
                </c:pt>
                <c:pt idx="5346">
                  <c:v>4407.7170332509295</c:v>
                </c:pt>
                <c:pt idx="5347">
                  <c:v>4402.9034232328695</c:v>
                </c:pt>
                <c:pt idx="5348">
                  <c:v>4398.0879792634087</c:v>
                </c:pt>
                <c:pt idx="5349">
                  <c:v>4393.2706998420153</c:v>
                </c:pt>
                <c:pt idx="5350">
                  <c:v>4388.4515834663425</c:v>
                </c:pt>
                <c:pt idx="5351">
                  <c:v>4383.6306286322078</c:v>
                </c:pt>
                <c:pt idx="5352">
                  <c:v>4378.8078338336036</c:v>
                </c:pt>
                <c:pt idx="5353">
                  <c:v>4373.9831975626921</c:v>
                </c:pt>
                <c:pt idx="5354">
                  <c:v>4369.1567183097986</c:v>
                </c:pt>
                <c:pt idx="5355">
                  <c:v>4364.3283945634048</c:v>
                </c:pt>
                <c:pt idx="5356">
                  <c:v>4359.4982248101487</c:v>
                </c:pt>
                <c:pt idx="5357">
                  <c:v>4354.6662075348349</c:v>
                </c:pt>
                <c:pt idx="5358">
                  <c:v>4349.8323412204136</c:v>
                </c:pt>
                <c:pt idx="5359">
                  <c:v>4344.9966243479885</c:v>
                </c:pt>
                <c:pt idx="5360">
                  <c:v>4340.1590553967981</c:v>
                </c:pt>
                <c:pt idx="5361">
                  <c:v>4335.3196328442409</c:v>
                </c:pt>
                <c:pt idx="5362">
                  <c:v>4330.4783551658429</c:v>
                </c:pt>
                <c:pt idx="5363">
                  <c:v>4325.6352208352773</c:v>
                </c:pt>
                <c:pt idx="5364">
                  <c:v>4320.790228324342</c:v>
                </c:pt>
                <c:pt idx="5365">
                  <c:v>4315.9433761029732</c:v>
                </c:pt>
                <c:pt idx="5366">
                  <c:v>4311.094662639237</c:v>
                </c:pt>
                <c:pt idx="5367">
                  <c:v>4306.2440863993133</c:v>
                </c:pt>
                <c:pt idx="5368">
                  <c:v>4301.3916458475251</c:v>
                </c:pt>
                <c:pt idx="5369">
                  <c:v>4296.5373394462922</c:v>
                </c:pt>
                <c:pt idx="5370">
                  <c:v>4291.6811656561667</c:v>
                </c:pt>
                <c:pt idx="5371">
                  <c:v>4286.8231229358034</c:v>
                </c:pt>
                <c:pt idx="5372">
                  <c:v>4281.9632097419772</c:v>
                </c:pt>
                <c:pt idx="5373">
                  <c:v>4277.1014245295646</c:v>
                </c:pt>
                <c:pt idx="5374">
                  <c:v>4272.2377657515408</c:v>
                </c:pt>
                <c:pt idx="5375">
                  <c:v>4267.3722318589962</c:v>
                </c:pt>
                <c:pt idx="5376">
                  <c:v>4262.504821301105</c:v>
                </c:pt>
                <c:pt idx="5377">
                  <c:v>4257.6355325251443</c:v>
                </c:pt>
                <c:pt idx="5378">
                  <c:v>4252.764363976481</c:v>
                </c:pt>
                <c:pt idx="5379">
                  <c:v>4247.8913140985687</c:v>
                </c:pt>
                <c:pt idx="5380">
                  <c:v>4243.0163813329491</c:v>
                </c:pt>
                <c:pt idx="5381">
                  <c:v>4238.1395641192494</c:v>
                </c:pt>
                <c:pt idx="5382">
                  <c:v>4233.2608608951632</c:v>
                </c:pt>
                <c:pt idx="5383">
                  <c:v>4228.3802700964779</c:v>
                </c:pt>
                <c:pt idx="5384">
                  <c:v>4223.4977901570419</c:v>
                </c:pt>
                <c:pt idx="5385">
                  <c:v>4218.6134195087807</c:v>
                </c:pt>
                <c:pt idx="5386">
                  <c:v>4213.7271565816782</c:v>
                </c:pt>
                <c:pt idx="5387">
                  <c:v>4208.8389998037865</c:v>
                </c:pt>
                <c:pt idx="5388">
                  <c:v>4203.9489476012195</c:v>
                </c:pt>
                <c:pt idx="5389">
                  <c:v>4199.0569983981504</c:v>
                </c:pt>
                <c:pt idx="5390">
                  <c:v>4194.1631506167987</c:v>
                </c:pt>
                <c:pt idx="5391">
                  <c:v>4189.2674026774403</c:v>
                </c:pt>
                <c:pt idx="5392">
                  <c:v>4184.3697529983992</c:v>
                </c:pt>
                <c:pt idx="5393">
                  <c:v>4179.4701999960444</c:v>
                </c:pt>
                <c:pt idx="5394">
                  <c:v>4174.5687420847862</c:v>
                </c:pt>
                <c:pt idx="5395">
                  <c:v>4169.6653776770645</c:v>
                </c:pt>
                <c:pt idx="5396">
                  <c:v>4164.7601051833672</c:v>
                </c:pt>
                <c:pt idx="5397">
                  <c:v>4159.8529230122067</c:v>
                </c:pt>
                <c:pt idx="5398">
                  <c:v>4154.943829570122</c:v>
                </c:pt>
                <c:pt idx="5399">
                  <c:v>4150.0328232616885</c:v>
                </c:pt>
                <c:pt idx="5400">
                  <c:v>4145.1199024894859</c:v>
                </c:pt>
                <c:pt idx="5401">
                  <c:v>4140.2050656541296</c:v>
                </c:pt>
                <c:pt idx="5402">
                  <c:v>4135.2883111542442</c:v>
                </c:pt>
                <c:pt idx="5403">
                  <c:v>4130.3696373864623</c:v>
                </c:pt>
                <c:pt idx="5404">
                  <c:v>4125.4490427454321</c:v>
                </c:pt>
                <c:pt idx="5405">
                  <c:v>4120.5265256238063</c:v>
                </c:pt>
                <c:pt idx="5406">
                  <c:v>4115.6020844122349</c:v>
                </c:pt>
                <c:pt idx="5407">
                  <c:v>4110.6757174993727</c:v>
                </c:pt>
                <c:pt idx="5408">
                  <c:v>4105.7474232718696</c:v>
                </c:pt>
                <c:pt idx="5409">
                  <c:v>4100.8172001143648</c:v>
                </c:pt>
                <c:pt idx="5410">
                  <c:v>4095.8850464094921</c:v>
                </c:pt>
                <c:pt idx="5411">
                  <c:v>4090.9509605378685</c:v>
                </c:pt>
                <c:pt idx="5412">
                  <c:v>4086.0149408780935</c:v>
                </c:pt>
                <c:pt idx="5413">
                  <c:v>4081.0769858067447</c:v>
                </c:pt>
                <c:pt idx="5414">
                  <c:v>4076.1370936983794</c:v>
                </c:pt>
                <c:pt idx="5415">
                  <c:v>4071.1952629255252</c:v>
                </c:pt>
                <c:pt idx="5416">
                  <c:v>4066.251491858678</c:v>
                </c:pt>
                <c:pt idx="5417">
                  <c:v>4061.3057788663036</c:v>
                </c:pt>
                <c:pt idx="5418">
                  <c:v>4056.3581223148271</c:v>
                </c:pt>
                <c:pt idx="5419">
                  <c:v>4051.4085205686324</c:v>
                </c:pt>
                <c:pt idx="5420">
                  <c:v>4046.456971990066</c:v>
                </c:pt>
                <c:pt idx="5421">
                  <c:v>4041.5034749394185</c:v>
                </c:pt>
                <c:pt idx="5422">
                  <c:v>4036.5480277749298</c:v>
                </c:pt>
                <c:pt idx="5423">
                  <c:v>4031.5906288527949</c:v>
                </c:pt>
                <c:pt idx="5424">
                  <c:v>4026.6312765271437</c:v>
                </c:pt>
                <c:pt idx="5425">
                  <c:v>4021.6699691500426</c:v>
                </c:pt>
                <c:pt idx="5426">
                  <c:v>4016.7067050715009</c:v>
                </c:pt>
                <c:pt idx="5427">
                  <c:v>4011.7414826394579</c:v>
                </c:pt>
                <c:pt idx="5428">
                  <c:v>4006.7743001997787</c:v>
                </c:pt>
                <c:pt idx="5429">
                  <c:v>4001.8051560962567</c:v>
                </c:pt>
                <c:pt idx="5430">
                  <c:v>3996.8340486706002</c:v>
                </c:pt>
                <c:pt idx="5431">
                  <c:v>3991.8609762624465</c:v>
                </c:pt>
                <c:pt idx="5432">
                  <c:v>3986.8859372093439</c:v>
                </c:pt>
                <c:pt idx="5433">
                  <c:v>3981.9089298467475</c:v>
                </c:pt>
                <c:pt idx="5434">
                  <c:v>3976.9299525080264</c:v>
                </c:pt>
                <c:pt idx="5435">
                  <c:v>3971.9490035244494</c:v>
                </c:pt>
                <c:pt idx="5436">
                  <c:v>3966.9660812251905</c:v>
                </c:pt>
                <c:pt idx="5437">
                  <c:v>3961.9811839373233</c:v>
                </c:pt>
                <c:pt idx="5438">
                  <c:v>3956.9943099858028</c:v>
                </c:pt>
                <c:pt idx="5439">
                  <c:v>3952.0054576934913</c:v>
                </c:pt>
                <c:pt idx="5440">
                  <c:v>3947.014625381124</c:v>
                </c:pt>
                <c:pt idx="5441">
                  <c:v>3942.0218113673291</c:v>
                </c:pt>
                <c:pt idx="5442">
                  <c:v>3937.0270139686108</c:v>
                </c:pt>
                <c:pt idx="5443">
                  <c:v>3932.0302314993528</c:v>
                </c:pt>
                <c:pt idx="5444">
                  <c:v>3927.0314622718056</c:v>
                </c:pt>
                <c:pt idx="5445">
                  <c:v>3922.0307045960944</c:v>
                </c:pt>
                <c:pt idx="5446">
                  <c:v>3917.0279567802045</c:v>
                </c:pt>
                <c:pt idx="5447">
                  <c:v>3912.0232171299917</c:v>
                </c:pt>
                <c:pt idx="5448">
                  <c:v>3907.016483949164</c:v>
                </c:pt>
                <c:pt idx="5449">
                  <c:v>3902.0077555392895</c:v>
                </c:pt>
                <c:pt idx="5450">
                  <c:v>3896.9970301997819</c:v>
                </c:pt>
                <c:pt idx="5451">
                  <c:v>3891.9843062279051</c:v>
                </c:pt>
                <c:pt idx="5452">
                  <c:v>3886.9695819187664</c:v>
                </c:pt>
                <c:pt idx="5453">
                  <c:v>3881.9528555653201</c:v>
                </c:pt>
                <c:pt idx="5454">
                  <c:v>3876.9341254583492</c:v>
                </c:pt>
                <c:pt idx="5455">
                  <c:v>3871.9133898864734</c:v>
                </c:pt>
                <c:pt idx="5456">
                  <c:v>3866.8906471361411</c:v>
                </c:pt>
                <c:pt idx="5457">
                  <c:v>3861.8658954916295</c:v>
                </c:pt>
                <c:pt idx="5458">
                  <c:v>3856.8391332350379</c:v>
                </c:pt>
                <c:pt idx="5459">
                  <c:v>3851.8103586462789</c:v>
                </c:pt>
                <c:pt idx="5460">
                  <c:v>3846.7795700030861</c:v>
                </c:pt>
                <c:pt idx="5461">
                  <c:v>3841.7467655810005</c:v>
                </c:pt>
                <c:pt idx="5462">
                  <c:v>3836.7119436533835</c:v>
                </c:pt>
                <c:pt idx="5463">
                  <c:v>3831.6751024913765</c:v>
                </c:pt>
                <c:pt idx="5464">
                  <c:v>3826.6362403639405</c:v>
                </c:pt>
                <c:pt idx="5465">
                  <c:v>3821.5953555378333</c:v>
                </c:pt>
                <c:pt idx="5466">
                  <c:v>3816.5524462775948</c:v>
                </c:pt>
                <c:pt idx="5467">
                  <c:v>3811.5075108455576</c:v>
                </c:pt>
                <c:pt idx="5468">
                  <c:v>3806.4605475018429</c:v>
                </c:pt>
                <c:pt idx="5469">
                  <c:v>3801.411554504356</c:v>
                </c:pt>
                <c:pt idx="5470">
                  <c:v>3796.360530108775</c:v>
                </c:pt>
                <c:pt idx="5471">
                  <c:v>3791.3074725685565</c:v>
                </c:pt>
                <c:pt idx="5472">
                  <c:v>3786.252380134918</c:v>
                </c:pt>
                <c:pt idx="5473">
                  <c:v>3781.1952510568567</c:v>
                </c:pt>
                <c:pt idx="5474">
                  <c:v>3776.1360835811279</c:v>
                </c:pt>
                <c:pt idx="5475">
                  <c:v>3771.0748759522407</c:v>
                </c:pt>
                <c:pt idx="5476">
                  <c:v>3766.0116264124686</c:v>
                </c:pt>
                <c:pt idx="5477">
                  <c:v>3760.9463332018286</c:v>
                </c:pt>
                <c:pt idx="5478">
                  <c:v>3755.8789945580902</c:v>
                </c:pt>
                <c:pt idx="5479">
                  <c:v>3750.8096087167646</c:v>
                </c:pt>
                <c:pt idx="5480">
                  <c:v>3745.7381739111102</c:v>
                </c:pt>
                <c:pt idx="5481">
                  <c:v>3740.6646883721096</c:v>
                </c:pt>
                <c:pt idx="5482">
                  <c:v>3735.5891503284861</c:v>
                </c:pt>
                <c:pt idx="5483">
                  <c:v>3730.5115580066904</c:v>
                </c:pt>
                <c:pt idx="5484">
                  <c:v>3725.4319096309014</c:v>
                </c:pt>
                <c:pt idx="5485">
                  <c:v>3720.350203423006</c:v>
                </c:pt>
                <c:pt idx="5486">
                  <c:v>3715.2664376026237</c:v>
                </c:pt>
                <c:pt idx="5487">
                  <c:v>3710.180610387079</c:v>
                </c:pt>
                <c:pt idx="5488">
                  <c:v>3705.0927199914045</c:v>
                </c:pt>
                <c:pt idx="5489">
                  <c:v>3700.0027646283447</c:v>
                </c:pt>
                <c:pt idx="5490">
                  <c:v>3694.9107425083407</c:v>
                </c:pt>
                <c:pt idx="5491">
                  <c:v>3689.8166518395324</c:v>
                </c:pt>
                <c:pt idx="5492">
                  <c:v>3684.7204908277486</c:v>
                </c:pt>
                <c:pt idx="5493">
                  <c:v>3679.6222576765194</c:v>
                </c:pt>
                <c:pt idx="5494">
                  <c:v>3674.5219505870464</c:v>
                </c:pt>
                <c:pt idx="5495">
                  <c:v>3669.4195677582252</c:v>
                </c:pt>
                <c:pt idx="5496">
                  <c:v>3664.3151073866215</c:v>
                </c:pt>
                <c:pt idx="5497">
                  <c:v>3659.2085676664788</c:v>
                </c:pt>
                <c:pt idx="5498">
                  <c:v>3654.0999467897091</c:v>
                </c:pt>
                <c:pt idx="5499">
                  <c:v>3648.989242945891</c:v>
                </c:pt>
                <c:pt idx="5500">
                  <c:v>3643.8764543222642</c:v>
                </c:pt>
                <c:pt idx="5501">
                  <c:v>3638.7615791037238</c:v>
                </c:pt>
                <c:pt idx="5502">
                  <c:v>3633.6446154728237</c:v>
                </c:pt>
                <c:pt idx="5503">
                  <c:v>3628.5255616097666</c:v>
                </c:pt>
                <c:pt idx="5504">
                  <c:v>3623.404415692401</c:v>
                </c:pt>
                <c:pt idx="5505">
                  <c:v>3618.2811758962143</c:v>
                </c:pt>
                <c:pt idx="5506">
                  <c:v>3613.1558403943332</c:v>
                </c:pt>
                <c:pt idx="5507">
                  <c:v>3608.0284073575217</c:v>
                </c:pt>
                <c:pt idx="5508">
                  <c:v>3602.8988749541681</c:v>
                </c:pt>
                <c:pt idx="5509">
                  <c:v>3597.7672413502873</c:v>
                </c:pt>
                <c:pt idx="5510">
                  <c:v>3592.6335047095222</c:v>
                </c:pt>
                <c:pt idx="5511">
                  <c:v>3587.497663193124</c:v>
                </c:pt>
                <c:pt idx="5512">
                  <c:v>3582.3597149599636</c:v>
                </c:pt>
                <c:pt idx="5513">
                  <c:v>3577.2196581665157</c:v>
                </c:pt>
                <c:pt idx="5514">
                  <c:v>3572.0774909668667</c:v>
                </c:pt>
                <c:pt idx="5515">
                  <c:v>3566.9332115127022</c:v>
                </c:pt>
                <c:pt idx="5516">
                  <c:v>3561.7868179532975</c:v>
                </c:pt>
                <c:pt idx="5517">
                  <c:v>3556.6383084355293</c:v>
                </c:pt>
                <c:pt idx="5518">
                  <c:v>3551.4876811038603</c:v>
                </c:pt>
                <c:pt idx="5519">
                  <c:v>3546.3349341003386</c:v>
                </c:pt>
                <c:pt idx="5520">
                  <c:v>3541.1800655645889</c:v>
                </c:pt>
                <c:pt idx="5521">
                  <c:v>3536.0230736338162</c:v>
                </c:pt>
                <c:pt idx="5522">
                  <c:v>3530.8639564427922</c:v>
                </c:pt>
                <c:pt idx="5523">
                  <c:v>3525.7027121238639</c:v>
                </c:pt>
                <c:pt idx="5524">
                  <c:v>3520.5393388069374</c:v>
                </c:pt>
                <c:pt idx="5525">
                  <c:v>3515.3738346194737</c:v>
                </c:pt>
                <c:pt idx="5526">
                  <c:v>3510.2061976864993</c:v>
                </c:pt>
                <c:pt idx="5527">
                  <c:v>3505.0364261305804</c:v>
                </c:pt>
                <c:pt idx="5528">
                  <c:v>3499.8645180718395</c:v>
                </c:pt>
                <c:pt idx="5529">
                  <c:v>3494.6904716279328</c:v>
                </c:pt>
                <c:pt idx="5530">
                  <c:v>3489.5142849140607</c:v>
                </c:pt>
                <c:pt idx="5531">
                  <c:v>3484.335956042959</c:v>
                </c:pt>
                <c:pt idx="5532">
                  <c:v>3479.1554831248845</c:v>
                </c:pt>
                <c:pt idx="5533">
                  <c:v>3473.9728642676264</c:v>
                </c:pt>
                <c:pt idx="5534">
                  <c:v>3468.788097576497</c:v>
                </c:pt>
                <c:pt idx="5535">
                  <c:v>3463.601181154314</c:v>
                </c:pt>
                <c:pt idx="5536">
                  <c:v>3458.4121131014208</c:v>
                </c:pt>
                <c:pt idx="5537">
                  <c:v>3453.2208915156561</c:v>
                </c:pt>
                <c:pt idx="5538">
                  <c:v>3448.0275144923785</c:v>
                </c:pt>
                <c:pt idx="5539">
                  <c:v>3442.8319801244293</c:v>
                </c:pt>
                <c:pt idx="5540">
                  <c:v>3437.634286502152</c:v>
                </c:pt>
                <c:pt idx="5541">
                  <c:v>3432.4344317133841</c:v>
                </c:pt>
                <c:pt idx="5542">
                  <c:v>3427.2324138434415</c:v>
                </c:pt>
                <c:pt idx="5543">
                  <c:v>3422.0282309751292</c:v>
                </c:pt>
                <c:pt idx="5544">
                  <c:v>3416.8218811887264</c:v>
                </c:pt>
                <c:pt idx="5545">
                  <c:v>3411.6133625619864</c:v>
                </c:pt>
                <c:pt idx="5546">
                  <c:v>3406.402673170131</c:v>
                </c:pt>
                <c:pt idx="5547">
                  <c:v>3401.1898110858415</c:v>
                </c:pt>
                <c:pt idx="5548">
                  <c:v>3395.9747743792695</c:v>
                </c:pt>
                <c:pt idx="5549">
                  <c:v>3390.7575611180127</c:v>
                </c:pt>
                <c:pt idx="5550">
                  <c:v>3385.5381693671238</c:v>
                </c:pt>
                <c:pt idx="5551">
                  <c:v>3380.3165971891012</c:v>
                </c:pt>
                <c:pt idx="5552">
                  <c:v>3375.0928426438841</c:v>
                </c:pt>
                <c:pt idx="5553">
                  <c:v>3369.866903788854</c:v>
                </c:pt>
                <c:pt idx="5554">
                  <c:v>3364.6387786788182</c:v>
                </c:pt>
                <c:pt idx="5555">
                  <c:v>3359.4084653660161</c:v>
                </c:pt>
                <c:pt idx="5556">
                  <c:v>3354.1759619001168</c:v>
                </c:pt>
                <c:pt idx="5557">
                  <c:v>3348.9412663281978</c:v>
                </c:pt>
                <c:pt idx="5558">
                  <c:v>3343.7043766947609</c:v>
                </c:pt>
                <c:pt idx="5559">
                  <c:v>3338.4652910417117</c:v>
                </c:pt>
                <c:pt idx="5560">
                  <c:v>3333.2240074083688</c:v>
                </c:pt>
                <c:pt idx="5561">
                  <c:v>3327.9805238314448</c:v>
                </c:pt>
                <c:pt idx="5562">
                  <c:v>3322.7348383450517</c:v>
                </c:pt>
                <c:pt idx="5563">
                  <c:v>3317.4869489807006</c:v>
                </c:pt>
                <c:pt idx="5564">
                  <c:v>3312.2368537672764</c:v>
                </c:pt>
                <c:pt idx="5565">
                  <c:v>3306.984550731062</c:v>
                </c:pt>
                <c:pt idx="5566">
                  <c:v>3301.7300378957061</c:v>
                </c:pt>
                <c:pt idx="5567">
                  <c:v>3296.4733132822412</c:v>
                </c:pt>
                <c:pt idx="5568">
                  <c:v>3291.214374909061</c:v>
                </c:pt>
                <c:pt idx="5569">
                  <c:v>3285.9532207919292</c:v>
                </c:pt>
                <c:pt idx="5570">
                  <c:v>3280.6898489439677</c:v>
                </c:pt>
                <c:pt idx="5571">
                  <c:v>3275.4242573756528</c:v>
                </c:pt>
                <c:pt idx="5572">
                  <c:v>3270.1564440948096</c:v>
                </c:pt>
                <c:pt idx="5573">
                  <c:v>3264.8864071066146</c:v>
                </c:pt>
                <c:pt idx="5574">
                  <c:v>3259.6141444135851</c:v>
                </c:pt>
                <c:pt idx="5575">
                  <c:v>3254.3396540155654</c:v>
                </c:pt>
                <c:pt idx="5576">
                  <c:v>3249.0629339097409</c:v>
                </c:pt>
                <c:pt idx="5577">
                  <c:v>3243.7839820906265</c:v>
                </c:pt>
                <c:pt idx="5578">
                  <c:v>3238.5027965500472</c:v>
                </c:pt>
                <c:pt idx="5579">
                  <c:v>3233.2193752771564</c:v>
                </c:pt>
                <c:pt idx="5580">
                  <c:v>3227.9337162584188</c:v>
                </c:pt>
                <c:pt idx="5581">
                  <c:v>3222.645817477603</c:v>
                </c:pt>
                <c:pt idx="5582">
                  <c:v>3217.3556769157822</c:v>
                </c:pt>
                <c:pt idx="5583">
                  <c:v>3212.0632925513314</c:v>
                </c:pt>
                <c:pt idx="5584">
                  <c:v>3206.7686623599161</c:v>
                </c:pt>
                <c:pt idx="5585">
                  <c:v>3201.4717843144922</c:v>
                </c:pt>
                <c:pt idx="5586">
                  <c:v>3196.1726563852972</c:v>
                </c:pt>
                <c:pt idx="5587">
                  <c:v>3190.871276539855</c:v>
                </c:pt>
                <c:pt idx="5588">
                  <c:v>3185.5676427429498</c:v>
                </c:pt>
                <c:pt idx="5589">
                  <c:v>3180.2617529566542</c:v>
                </c:pt>
                <c:pt idx="5590">
                  <c:v>3174.9536051402902</c:v>
                </c:pt>
                <c:pt idx="5591">
                  <c:v>3169.6431972504474</c:v>
                </c:pt>
                <c:pt idx="5592">
                  <c:v>3164.3305272409675</c:v>
                </c:pt>
                <c:pt idx="5593">
                  <c:v>3159.0155930629462</c:v>
                </c:pt>
                <c:pt idx="5594">
                  <c:v>3153.698392664714</c:v>
                </c:pt>
                <c:pt idx="5595">
                  <c:v>3148.3789239918551</c:v>
                </c:pt>
                <c:pt idx="5596">
                  <c:v>3143.0571849871785</c:v>
                </c:pt>
                <c:pt idx="5597">
                  <c:v>3137.7331735907346</c:v>
                </c:pt>
                <c:pt idx="5598">
                  <c:v>3132.4068877397835</c:v>
                </c:pt>
                <c:pt idx="5599">
                  <c:v>3127.0783253688205</c:v>
                </c:pt>
                <c:pt idx="5600">
                  <c:v>3121.7474844095495</c:v>
                </c:pt>
                <c:pt idx="5601">
                  <c:v>3116.4143627908911</c:v>
                </c:pt>
                <c:pt idx="5602">
                  <c:v>3111.0789584389618</c:v>
                </c:pt>
                <c:pt idx="5603">
                  <c:v>3105.7412692770831</c:v>
                </c:pt>
                <c:pt idx="5604">
                  <c:v>3100.4012932257742</c:v>
                </c:pt>
                <c:pt idx="5605">
                  <c:v>3095.059028202742</c:v>
                </c:pt>
                <c:pt idx="5606">
                  <c:v>3089.7144721228824</c:v>
                </c:pt>
                <c:pt idx="5607">
                  <c:v>3084.3676228982686</c:v>
                </c:pt>
                <c:pt idx="5608">
                  <c:v>3079.018478438149</c:v>
                </c:pt>
                <c:pt idx="5609">
                  <c:v>3073.667036648942</c:v>
                </c:pt>
                <c:pt idx="5610">
                  <c:v>3068.3132954342354</c:v>
                </c:pt>
                <c:pt idx="5611">
                  <c:v>3062.9572526947745</c:v>
                </c:pt>
                <c:pt idx="5612">
                  <c:v>3057.5989063284542</c:v>
                </c:pt>
                <c:pt idx="5613">
                  <c:v>3052.2382542303312</c:v>
                </c:pt>
                <c:pt idx="5614">
                  <c:v>3046.8752942925976</c:v>
                </c:pt>
                <c:pt idx="5615">
                  <c:v>3041.5100244045843</c:v>
                </c:pt>
                <c:pt idx="5616">
                  <c:v>3036.1424424527663</c:v>
                </c:pt>
                <c:pt idx="5617">
                  <c:v>3030.7725463207389</c:v>
                </c:pt>
                <c:pt idx="5618">
                  <c:v>3025.4003338892276</c:v>
                </c:pt>
                <c:pt idx="5619">
                  <c:v>3020.0258030360669</c:v>
                </c:pt>
                <c:pt idx="5620">
                  <c:v>3014.6489516362199</c:v>
                </c:pt>
                <c:pt idx="5621">
                  <c:v>3009.269777561743</c:v>
                </c:pt>
                <c:pt idx="5622">
                  <c:v>3003.8882786818117</c:v>
                </c:pt>
                <c:pt idx="5623">
                  <c:v>2998.504452862684</c:v>
                </c:pt>
                <c:pt idx="5624">
                  <c:v>2993.1182979677174</c:v>
                </c:pt>
                <c:pt idx="5625">
                  <c:v>2987.7298118573649</c:v>
                </c:pt>
                <c:pt idx="5626">
                  <c:v>2982.3389923891505</c:v>
                </c:pt>
                <c:pt idx="5627">
                  <c:v>2976.9458374176738</c:v>
                </c:pt>
                <c:pt idx="5628">
                  <c:v>2971.5503447946207</c:v>
                </c:pt>
                <c:pt idx="5629">
                  <c:v>2966.152512368732</c:v>
                </c:pt>
                <c:pt idx="5630">
                  <c:v>2960.7523379858053</c:v>
                </c:pt>
                <c:pt idx="5631">
                  <c:v>2955.3498194887106</c:v>
                </c:pt>
                <c:pt idx="5632">
                  <c:v>2949.9449547173517</c:v>
                </c:pt>
                <c:pt idx="5633">
                  <c:v>2944.5377415086882</c:v>
                </c:pt>
                <c:pt idx="5634">
                  <c:v>2939.1281776967148</c:v>
                </c:pt>
                <c:pt idx="5635">
                  <c:v>2933.7162611124595</c:v>
                </c:pt>
                <c:pt idx="5636">
                  <c:v>2928.3019895839834</c:v>
                </c:pt>
                <c:pt idx="5637">
                  <c:v>2922.8853609363696</c:v>
                </c:pt>
                <c:pt idx="5638">
                  <c:v>2917.466372991717</c:v>
                </c:pt>
                <c:pt idx="5639">
                  <c:v>2912.0450235691369</c:v>
                </c:pt>
                <c:pt idx="5640">
                  <c:v>2906.6213104847543</c:v>
                </c:pt>
                <c:pt idx="5641">
                  <c:v>2901.1952315516901</c:v>
                </c:pt>
                <c:pt idx="5642">
                  <c:v>2895.7667845800615</c:v>
                </c:pt>
                <c:pt idx="5643">
                  <c:v>2890.3359673769814</c:v>
                </c:pt>
                <c:pt idx="5644">
                  <c:v>2884.9027777465421</c:v>
                </c:pt>
                <c:pt idx="5645">
                  <c:v>2879.4672134898228</c:v>
                </c:pt>
                <c:pt idx="5646">
                  <c:v>2874.0292724048691</c:v>
                </c:pt>
                <c:pt idx="5647">
                  <c:v>2868.5889522866978</c:v>
                </c:pt>
                <c:pt idx="5648">
                  <c:v>2863.1462509272988</c:v>
                </c:pt>
                <c:pt idx="5649">
                  <c:v>2857.701166115603</c:v>
                </c:pt>
                <c:pt idx="5650">
                  <c:v>2852.2536956375079</c:v>
                </c:pt>
                <c:pt idx="5651">
                  <c:v>2846.8038372758474</c:v>
                </c:pt>
                <c:pt idx="5652">
                  <c:v>2841.3515888104039</c:v>
                </c:pt>
                <c:pt idx="5653">
                  <c:v>2835.8969480178889</c:v>
                </c:pt>
                <c:pt idx="5654">
                  <c:v>2830.4399126719541</c:v>
                </c:pt>
                <c:pt idx="5655">
                  <c:v>2824.98048054316</c:v>
                </c:pt>
                <c:pt idx="5656">
                  <c:v>2819.5186493989986</c:v>
                </c:pt>
                <c:pt idx="5657">
                  <c:v>2814.0544170038679</c:v>
                </c:pt>
                <c:pt idx="5658">
                  <c:v>2808.5877811190762</c:v>
                </c:pt>
                <c:pt idx="5659">
                  <c:v>2803.118739502836</c:v>
                </c:pt>
                <c:pt idx="5660">
                  <c:v>2797.6472899102478</c:v>
                </c:pt>
                <c:pt idx="5661">
                  <c:v>2792.1734300933085</c:v>
                </c:pt>
                <c:pt idx="5662">
                  <c:v>2786.6971578008965</c:v>
                </c:pt>
                <c:pt idx="5663">
                  <c:v>2781.2184707787706</c:v>
                </c:pt>
                <c:pt idx="5664">
                  <c:v>2775.7373667695629</c:v>
                </c:pt>
                <c:pt idx="5665">
                  <c:v>2770.2538435127699</c:v>
                </c:pt>
                <c:pt idx="5666">
                  <c:v>2764.7678987447503</c:v>
                </c:pt>
                <c:pt idx="5667">
                  <c:v>2759.279530198723</c:v>
                </c:pt>
                <c:pt idx="5668">
                  <c:v>2753.7887356047513</c:v>
                </c:pt>
                <c:pt idx="5669">
                  <c:v>2748.2955126897455</c:v>
                </c:pt>
                <c:pt idx="5670">
                  <c:v>2742.799859177449</c:v>
                </c:pt>
                <c:pt idx="5671">
                  <c:v>2737.3017727884458</c:v>
                </c:pt>
                <c:pt idx="5672">
                  <c:v>2731.8012512401383</c:v>
                </c:pt>
                <c:pt idx="5673">
                  <c:v>2726.2982922467581</c:v>
                </c:pt>
                <c:pt idx="5674">
                  <c:v>2720.792893519339</c:v>
                </c:pt>
                <c:pt idx="5675">
                  <c:v>2715.2850527657388</c:v>
                </c:pt>
                <c:pt idx="5676">
                  <c:v>2709.7747676906065</c:v>
                </c:pt>
                <c:pt idx="5677">
                  <c:v>2704.2620359953939</c:v>
                </c:pt>
                <c:pt idx="5678">
                  <c:v>2698.7468553783438</c:v>
                </c:pt>
                <c:pt idx="5679">
                  <c:v>2693.2292235344794</c:v>
                </c:pt>
                <c:pt idx="5680">
                  <c:v>2687.7091381556056</c:v>
                </c:pt>
                <c:pt idx="5681">
                  <c:v>2682.1865969303053</c:v>
                </c:pt>
                <c:pt idx="5682">
                  <c:v>2676.6615975439204</c:v>
                </c:pt>
                <c:pt idx="5683">
                  <c:v>2671.1341376785599</c:v>
                </c:pt>
                <c:pt idx="5684">
                  <c:v>2665.6042150130825</c:v>
                </c:pt>
                <c:pt idx="5685">
                  <c:v>2660.0718272231061</c:v>
                </c:pt>
                <c:pt idx="5686">
                  <c:v>2654.536971980981</c:v>
                </c:pt>
                <c:pt idx="5687">
                  <c:v>2648.999646955795</c:v>
                </c:pt>
                <c:pt idx="5688">
                  <c:v>2643.459849813376</c:v>
                </c:pt>
                <c:pt idx="5689">
                  <c:v>2637.9175782162733</c:v>
                </c:pt>
                <c:pt idx="5690">
                  <c:v>2632.3728298237456</c:v>
                </c:pt>
                <c:pt idx="5691">
                  <c:v>2626.8256022917744</c:v>
                </c:pt>
                <c:pt idx="5692">
                  <c:v>2621.2758932730435</c:v>
                </c:pt>
                <c:pt idx="5693">
                  <c:v>2615.7237004169397</c:v>
                </c:pt>
                <c:pt idx="5694">
                  <c:v>2610.1690213695456</c:v>
                </c:pt>
                <c:pt idx="5695">
                  <c:v>2604.611853773622</c:v>
                </c:pt>
                <c:pt idx="5696">
                  <c:v>2599.0521952686208</c:v>
                </c:pt>
                <c:pt idx="5697">
                  <c:v>2593.4900434906699</c:v>
                </c:pt>
                <c:pt idx="5698">
                  <c:v>2587.9253960725609</c:v>
                </c:pt>
                <c:pt idx="5699">
                  <c:v>2582.3582506437492</c:v>
                </c:pt>
                <c:pt idx="5700">
                  <c:v>2576.788604830354</c:v>
                </c:pt>
                <c:pt idx="5701">
                  <c:v>2571.2164562551352</c:v>
                </c:pt>
                <c:pt idx="5702">
                  <c:v>2565.6418025375024</c:v>
                </c:pt>
                <c:pt idx="5703">
                  <c:v>2560.064641293508</c:v>
                </c:pt>
                <c:pt idx="5704">
                  <c:v>2554.4849701358248</c:v>
                </c:pt>
                <c:pt idx="5705">
                  <c:v>2548.9027866737629</c:v>
                </c:pt>
                <c:pt idx="5706">
                  <c:v>2543.3180885132442</c:v>
                </c:pt>
                <c:pt idx="5707">
                  <c:v>2537.730873256804</c:v>
                </c:pt>
                <c:pt idx="5708">
                  <c:v>2532.141138503584</c:v>
                </c:pt>
                <c:pt idx="5709">
                  <c:v>2526.5488818493245</c:v>
                </c:pt>
                <c:pt idx="5710">
                  <c:v>2520.9541008863675</c:v>
                </c:pt>
                <c:pt idx="5711">
                  <c:v>2515.3567932036353</c:v>
                </c:pt>
                <c:pt idx="5712">
                  <c:v>2509.7569563866291</c:v>
                </c:pt>
                <c:pt idx="5713">
                  <c:v>2504.154588017429</c:v>
                </c:pt>
                <c:pt idx="5714">
                  <c:v>2498.5496856746804</c:v>
                </c:pt>
                <c:pt idx="5715">
                  <c:v>2492.9422469335914</c:v>
                </c:pt>
                <c:pt idx="5716">
                  <c:v>2487.3322693659247</c:v>
                </c:pt>
                <c:pt idx="5717">
                  <c:v>2481.7197505399913</c:v>
                </c:pt>
                <c:pt idx="5718">
                  <c:v>2476.1046880206441</c:v>
                </c:pt>
                <c:pt idx="5719">
                  <c:v>2470.4870793692717</c:v>
                </c:pt>
                <c:pt idx="5720">
                  <c:v>2464.8669221437899</c:v>
                </c:pt>
                <c:pt idx="5721">
                  <c:v>2459.2442138986366</c:v>
                </c:pt>
                <c:pt idx="5722">
                  <c:v>2453.61895218477</c:v>
                </c:pt>
                <c:pt idx="5723">
                  <c:v>2447.9911345496498</c:v>
                </c:pt>
                <c:pt idx="5724">
                  <c:v>2442.3607585372456</c:v>
                </c:pt>
                <c:pt idx="5725">
                  <c:v>2436.7278216880163</c:v>
                </c:pt>
                <c:pt idx="5726">
                  <c:v>2431.0923215389162</c:v>
                </c:pt>
                <c:pt idx="5727">
                  <c:v>2425.4542556233769</c:v>
                </c:pt>
                <c:pt idx="5728">
                  <c:v>2419.8136214713072</c:v>
                </c:pt>
                <c:pt idx="5729">
                  <c:v>2414.1704166090844</c:v>
                </c:pt>
                <c:pt idx="5730">
                  <c:v>2408.5246385595492</c:v>
                </c:pt>
                <c:pt idx="5731">
                  <c:v>2402.876284842001</c:v>
                </c:pt>
                <c:pt idx="5732">
                  <c:v>2397.2253529721875</c:v>
                </c:pt>
                <c:pt idx="5733">
                  <c:v>2391.5718404622889</c:v>
                </c:pt>
                <c:pt idx="5734">
                  <c:v>2385.9157448209303</c:v>
                </c:pt>
                <c:pt idx="5735">
                  <c:v>2380.257063553167</c:v>
                </c:pt>
                <c:pt idx="5736">
                  <c:v>2374.5957941604679</c:v>
                </c:pt>
                <c:pt idx="5737">
                  <c:v>2368.9319341407245</c:v>
                </c:pt>
                <c:pt idx="5738">
                  <c:v>2363.2654809882315</c:v>
                </c:pt>
                <c:pt idx="5739">
                  <c:v>2357.5964321936881</c:v>
                </c:pt>
                <c:pt idx="5740">
                  <c:v>2351.924785244184</c:v>
                </c:pt>
                <c:pt idx="5741">
                  <c:v>2346.2505376232043</c:v>
                </c:pt>
                <c:pt idx="5742">
                  <c:v>2340.573686810601</c:v>
                </c:pt>
                <c:pt idx="5743">
                  <c:v>2334.8942302826163</c:v>
                </c:pt>
                <c:pt idx="5744">
                  <c:v>2329.212165511844</c:v>
                </c:pt>
                <c:pt idx="5745">
                  <c:v>2323.5274899672527</c:v>
                </c:pt>
                <c:pt idx="5746">
                  <c:v>2317.8402011141516</c:v>
                </c:pt>
                <c:pt idx="5747">
                  <c:v>2312.1502964141978</c:v>
                </c:pt>
                <c:pt idx="5748">
                  <c:v>2306.4577733253946</c:v>
                </c:pt>
                <c:pt idx="5749">
                  <c:v>2300.7626293020653</c:v>
                </c:pt>
                <c:pt idx="5750">
                  <c:v>2295.0648617948709</c:v>
                </c:pt>
                <c:pt idx="5751">
                  <c:v>2289.3644682507838</c:v>
                </c:pt>
                <c:pt idx="5752">
                  <c:v>2283.6614461130848</c:v>
                </c:pt>
                <c:pt idx="5753">
                  <c:v>2277.9557928213626</c:v>
                </c:pt>
                <c:pt idx="5754">
                  <c:v>2272.247505811501</c:v>
                </c:pt>
                <c:pt idx="5755">
                  <c:v>2266.53658251567</c:v>
                </c:pt>
                <c:pt idx="5756">
                  <c:v>2260.8230203623284</c:v>
                </c:pt>
                <c:pt idx="5757">
                  <c:v>2255.1068167762019</c:v>
                </c:pt>
                <c:pt idx="5758">
                  <c:v>2249.387969178289</c:v>
                </c:pt>
                <c:pt idx="5759">
                  <c:v>2243.6664749858564</c:v>
                </c:pt>
                <c:pt idx="5760">
                  <c:v>2237.9423316124121</c:v>
                </c:pt>
                <c:pt idx="5761">
                  <c:v>2232.2155364677092</c:v>
                </c:pt>
                <c:pt idx="5762">
                  <c:v>2226.4860869577496</c:v>
                </c:pt>
                <c:pt idx="5763">
                  <c:v>2220.7539804847615</c:v>
                </c:pt>
                <c:pt idx="5764">
                  <c:v>2215.0192144472021</c:v>
                </c:pt>
                <c:pt idx="5765">
                  <c:v>2209.2817862397351</c:v>
                </c:pt>
                <c:pt idx="5766">
                  <c:v>2203.5416932532503</c:v>
                </c:pt>
                <c:pt idx="5767">
                  <c:v>2197.7989328748235</c:v>
                </c:pt>
                <c:pt idx="5768">
                  <c:v>2192.0535024877436</c:v>
                </c:pt>
                <c:pt idx="5769">
                  <c:v>2186.3053994714655</c:v>
                </c:pt>
                <c:pt idx="5770">
                  <c:v>2180.5546212016416</c:v>
                </c:pt>
                <c:pt idx="5771">
                  <c:v>2174.8011650500885</c:v>
                </c:pt>
                <c:pt idx="5772">
                  <c:v>2169.0450283847999</c:v>
                </c:pt>
                <c:pt idx="5773">
                  <c:v>2163.2862085699153</c:v>
                </c:pt>
                <c:pt idx="5774">
                  <c:v>2157.5247029657289</c:v>
                </c:pt>
                <c:pt idx="5775">
                  <c:v>2151.7605089286694</c:v>
                </c:pt>
                <c:pt idx="5776">
                  <c:v>2145.9936238113264</c:v>
                </c:pt>
                <c:pt idx="5777">
                  <c:v>2140.2240449623964</c:v>
                </c:pt>
                <c:pt idx="5778">
                  <c:v>2134.4517697266965</c:v>
                </c:pt>
                <c:pt idx="5779">
                  <c:v>2128.6767954451639</c:v>
                </c:pt>
                <c:pt idx="5780">
                  <c:v>2122.8991194548471</c:v>
                </c:pt>
                <c:pt idx="5781">
                  <c:v>2117.1187390888767</c:v>
                </c:pt>
                <c:pt idx="5782">
                  <c:v>2111.3356516764875</c:v>
                </c:pt>
                <c:pt idx="5783">
                  <c:v>2105.5498545429909</c:v>
                </c:pt>
                <c:pt idx="5784">
                  <c:v>2099.7613450097738</c:v>
                </c:pt>
                <c:pt idx="5785">
                  <c:v>2093.9701203942936</c:v>
                </c:pt>
                <c:pt idx="5786">
                  <c:v>2088.1761780100678</c:v>
                </c:pt>
                <c:pt idx="5787">
                  <c:v>2082.3795151666532</c:v>
                </c:pt>
                <c:pt idx="5788">
                  <c:v>2076.5801291696694</c:v>
                </c:pt>
                <c:pt idx="5789">
                  <c:v>2070.7780173207607</c:v>
                </c:pt>
                <c:pt idx="5790">
                  <c:v>2064.9731769176115</c:v>
                </c:pt>
                <c:pt idx="5791">
                  <c:v>2059.1656052539106</c:v>
                </c:pt>
                <c:pt idx="5792">
                  <c:v>2053.3552996193794</c:v>
                </c:pt>
                <c:pt idx="5793">
                  <c:v>2047.542257299727</c:v>
                </c:pt>
                <c:pt idx="5794">
                  <c:v>2041.7264755766701</c:v>
                </c:pt>
                <c:pt idx="5795">
                  <c:v>2035.9079517279213</c:v>
                </c:pt>
                <c:pt idx="5796">
                  <c:v>2030.0866830271552</c:v>
                </c:pt>
                <c:pt idx="5797">
                  <c:v>2024.2626667440422</c:v>
                </c:pt>
                <c:pt idx="5798">
                  <c:v>2018.4359001442062</c:v>
                </c:pt>
                <c:pt idx="5799">
                  <c:v>2012.6063804892292</c:v>
                </c:pt>
                <c:pt idx="5800">
                  <c:v>2006.7741050366528</c:v>
                </c:pt>
                <c:pt idx="5801">
                  <c:v>2000.9390710399491</c:v>
                </c:pt>
                <c:pt idx="5802">
                  <c:v>1995.101275748533</c:v>
                </c:pt>
                <c:pt idx="5803">
                  <c:v>1989.2607164077451</c:v>
                </c:pt>
                <c:pt idx="5804">
                  <c:v>1983.4173902588368</c:v>
                </c:pt>
                <c:pt idx="5805">
                  <c:v>1977.5712945389855</c:v>
                </c:pt>
                <c:pt idx="5806">
                  <c:v>1971.7224264812539</c:v>
                </c:pt>
                <c:pt idx="5807">
                  <c:v>1965.870783314607</c:v>
                </c:pt>
                <c:pt idx="5808">
                  <c:v>1960.016362263897</c:v>
                </c:pt>
                <c:pt idx="5809">
                  <c:v>1954.1591605498468</c:v>
                </c:pt>
                <c:pt idx="5810">
                  <c:v>1948.299175389056</c:v>
                </c:pt>
                <c:pt idx="5811">
                  <c:v>1942.436403993986</c:v>
                </c:pt>
                <c:pt idx="5812">
                  <c:v>1936.5708435729468</c:v>
                </c:pt>
                <c:pt idx="5813">
                  <c:v>1930.7024913300959</c:v>
                </c:pt>
                <c:pt idx="5814">
                  <c:v>1924.8313444654339</c:v>
                </c:pt>
                <c:pt idx="5815">
                  <c:v>1918.9574001747751</c:v>
                </c:pt>
                <c:pt idx="5816">
                  <c:v>1913.0806556497703</c:v>
                </c:pt>
                <c:pt idx="5817">
                  <c:v>1907.2011080778789</c:v>
                </c:pt>
                <c:pt idx="5818">
                  <c:v>1901.3187546423469</c:v>
                </c:pt>
                <c:pt idx="5819">
                  <c:v>1895.4335925222401</c:v>
                </c:pt>
                <c:pt idx="5820">
                  <c:v>1889.545618892407</c:v>
                </c:pt>
                <c:pt idx="5821">
                  <c:v>1883.6548309234568</c:v>
                </c:pt>
                <c:pt idx="5822">
                  <c:v>1877.7612257817932</c:v>
                </c:pt>
                <c:pt idx="5823">
                  <c:v>1871.8648006295589</c:v>
                </c:pt>
                <c:pt idx="5824">
                  <c:v>1865.9655526246684</c:v>
                </c:pt>
                <c:pt idx="5825">
                  <c:v>1860.063478920772</c:v>
                </c:pt>
                <c:pt idx="5826">
                  <c:v>1854.1585766672622</c:v>
                </c:pt>
                <c:pt idx="5827">
                  <c:v>1848.2508430092571</c:v>
                </c:pt>
                <c:pt idx="5828">
                  <c:v>1842.34027508759</c:v>
                </c:pt>
                <c:pt idx="5829">
                  <c:v>1836.4268700388091</c:v>
                </c:pt>
                <c:pt idx="5830">
                  <c:v>1830.5106249951709</c:v>
                </c:pt>
                <c:pt idx="5831">
                  <c:v>1824.591537084616</c:v>
                </c:pt>
                <c:pt idx="5832">
                  <c:v>1818.6696034307752</c:v>
                </c:pt>
                <c:pt idx="5833">
                  <c:v>1812.744821152959</c:v>
                </c:pt>
                <c:pt idx="5834">
                  <c:v>1806.8171873661411</c:v>
                </c:pt>
                <c:pt idx="5835">
                  <c:v>1800.8866991809523</c:v>
                </c:pt>
                <c:pt idx="5836">
                  <c:v>1794.9533537036802</c:v>
                </c:pt>
                <c:pt idx="5837">
                  <c:v>1789.0171480362549</c:v>
                </c:pt>
                <c:pt idx="5838">
                  <c:v>1783.0780792762421</c:v>
                </c:pt>
                <c:pt idx="5839">
                  <c:v>1777.1361445168104</c:v>
                </c:pt>
                <c:pt idx="5840">
                  <c:v>1771.1913408467765</c:v>
                </c:pt>
                <c:pt idx="5841">
                  <c:v>1765.2436653505431</c:v>
                </c:pt>
                <c:pt idx="5842">
                  <c:v>1759.2931151081141</c:v>
                </c:pt>
                <c:pt idx="5843">
                  <c:v>1753.3396871950902</c:v>
                </c:pt>
                <c:pt idx="5844">
                  <c:v>1747.3833786826399</c:v>
                </c:pt>
                <c:pt idx="5845">
                  <c:v>1741.4241866375157</c:v>
                </c:pt>
                <c:pt idx="5846">
                  <c:v>1735.4621081220321</c:v>
                </c:pt>
                <c:pt idx="5847">
                  <c:v>1729.4971401940459</c:v>
                </c:pt>
                <c:pt idx="5848">
                  <c:v>1723.529279906968</c:v>
                </c:pt>
                <c:pt idx="5849">
                  <c:v>1717.558524309741</c:v>
                </c:pt>
                <c:pt idx="5850">
                  <c:v>1711.5848704468408</c:v>
                </c:pt>
                <c:pt idx="5851">
                  <c:v>1705.6083153582508</c:v>
                </c:pt>
                <c:pt idx="5852">
                  <c:v>1699.6288560794708</c:v>
                </c:pt>
                <c:pt idx="5853">
                  <c:v>1693.6464896415021</c:v>
                </c:pt>
                <c:pt idx="5854">
                  <c:v>1687.6612130708238</c:v>
                </c:pt>
                <c:pt idx="5855">
                  <c:v>1681.6730233894089</c:v>
                </c:pt>
                <c:pt idx="5856">
                  <c:v>1675.6819176147037</c:v>
                </c:pt>
                <c:pt idx="5857">
                  <c:v>1669.6878927596078</c:v>
                </c:pt>
                <c:pt idx="5858">
                  <c:v>1663.6909458324806</c:v>
                </c:pt>
                <c:pt idx="5859">
                  <c:v>1657.6910738371228</c:v>
                </c:pt>
                <c:pt idx="5860">
                  <c:v>1651.688273772776</c:v>
                </c:pt>
                <c:pt idx="5861">
                  <c:v>1645.6825426341088</c:v>
                </c:pt>
                <c:pt idx="5862">
                  <c:v>1639.673877411198</c:v>
                </c:pt>
                <c:pt idx="5863">
                  <c:v>1633.6622750895328</c:v>
                </c:pt>
                <c:pt idx="5864">
                  <c:v>1627.6477326500028</c:v>
                </c:pt>
                <c:pt idx="5865">
                  <c:v>1621.6302470688818</c:v>
                </c:pt>
                <c:pt idx="5866">
                  <c:v>1615.6098153178348</c:v>
                </c:pt>
                <c:pt idx="5867">
                  <c:v>1609.5864343638857</c:v>
                </c:pt>
                <c:pt idx="5868">
                  <c:v>1603.5601011694159</c:v>
                </c:pt>
                <c:pt idx="5869">
                  <c:v>1597.53081269217</c:v>
                </c:pt>
                <c:pt idx="5870">
                  <c:v>1591.4985658852204</c:v>
                </c:pt>
                <c:pt idx="5871">
                  <c:v>1585.4633576969941</c:v>
                </c:pt>
                <c:pt idx="5872">
                  <c:v>1579.4251850712212</c:v>
                </c:pt>
                <c:pt idx="5873">
                  <c:v>1573.3840449469426</c:v>
                </c:pt>
                <c:pt idx="5874">
                  <c:v>1567.3399342585215</c:v>
                </c:pt>
                <c:pt idx="5875">
                  <c:v>1561.2928499356017</c:v>
                </c:pt>
                <c:pt idx="5876">
                  <c:v>1555.2427889031169</c:v>
                </c:pt>
                <c:pt idx="5877">
                  <c:v>1549.1897480812729</c:v>
                </c:pt>
                <c:pt idx="5878">
                  <c:v>1543.1337243855407</c:v>
                </c:pt>
                <c:pt idx="5879">
                  <c:v>1537.0747147266479</c:v>
                </c:pt>
                <c:pt idx="5880">
                  <c:v>1531.0127160105728</c:v>
                </c:pt>
                <c:pt idx="5881">
                  <c:v>1524.9477251385142</c:v>
                </c:pt>
                <c:pt idx="5882">
                  <c:v>1518.8797390069228</c:v>
                </c:pt>
                <c:pt idx="5883">
                  <c:v>1512.8087545074379</c:v>
                </c:pt>
                <c:pt idx="5884">
                  <c:v>1506.7347685269228</c:v>
                </c:pt>
                <c:pt idx="5885">
                  <c:v>1500.657777947436</c:v>
                </c:pt>
                <c:pt idx="5886">
                  <c:v>1494.5777796462241</c:v>
                </c:pt>
                <c:pt idx="5887">
                  <c:v>1488.494770495698</c:v>
                </c:pt>
                <c:pt idx="5888">
                  <c:v>1482.4087473634461</c:v>
                </c:pt>
                <c:pt idx="5889">
                  <c:v>1476.3197071122231</c:v>
                </c:pt>
                <c:pt idx="5890">
                  <c:v>1470.2276465999128</c:v>
                </c:pt>
                <c:pt idx="5891">
                  <c:v>1464.1325626795478</c:v>
                </c:pt>
                <c:pt idx="5892">
                  <c:v>1458.0344521992808</c:v>
                </c:pt>
                <c:pt idx="5893">
                  <c:v>1451.9333120023907</c:v>
                </c:pt>
                <c:pt idx="5894">
                  <c:v>1445.8291389272529</c:v>
                </c:pt>
                <c:pt idx="5895">
                  <c:v>1439.7219298073537</c:v>
                </c:pt>
                <c:pt idx="5896">
                  <c:v>1433.6116814712511</c:v>
                </c:pt>
                <c:pt idx="5897">
                  <c:v>1427.4983907425919</c:v>
                </c:pt>
                <c:pt idx="5898">
                  <c:v>1421.3820544400839</c:v>
                </c:pt>
                <c:pt idx="5899">
                  <c:v>1415.262669377491</c:v>
                </c:pt>
                <c:pt idx="5900">
                  <c:v>1409.1402323636207</c:v>
                </c:pt>
                <c:pt idx="5901">
                  <c:v>1403.0147402023317</c:v>
                </c:pt>
                <c:pt idx="5902">
                  <c:v>1396.8861896924859</c:v>
                </c:pt>
                <c:pt idx="5903">
                  <c:v>1390.7545776279769</c:v>
                </c:pt>
                <c:pt idx="5904">
                  <c:v>1384.6199007976941</c:v>
                </c:pt>
                <c:pt idx="5905">
                  <c:v>1378.4821559855343</c:v>
                </c:pt>
                <c:pt idx="5906">
                  <c:v>1372.3413399703597</c:v>
                </c:pt>
                <c:pt idx="5907">
                  <c:v>1366.1974495260217</c:v>
                </c:pt>
                <c:pt idx="5908">
                  <c:v>1360.050481421327</c:v>
                </c:pt>
                <c:pt idx="5909">
                  <c:v>1353.900432420043</c:v>
                </c:pt>
                <c:pt idx="5910">
                  <c:v>1347.7472992808689</c:v>
                </c:pt>
                <c:pt idx="5911">
                  <c:v>1341.5910787574498</c:v>
                </c:pt>
                <c:pt idx="5912">
                  <c:v>1335.431767598337</c:v>
                </c:pt>
                <c:pt idx="5913">
                  <c:v>1329.2693625470058</c:v>
                </c:pt>
                <c:pt idx="5914">
                  <c:v>1323.103860341824</c:v>
                </c:pt>
                <c:pt idx="5915">
                  <c:v>1316.9352577160432</c:v>
                </c:pt>
                <c:pt idx="5916">
                  <c:v>1310.763551397813</c:v>
                </c:pt>
                <c:pt idx="5917">
                  <c:v>1304.588738110127</c:v>
                </c:pt>
                <c:pt idx="5918">
                  <c:v>1298.4108145708628</c:v>
                </c:pt>
                <c:pt idx="5919">
                  <c:v>1292.2297774927213</c:v>
                </c:pt>
                <c:pt idx="5920">
                  <c:v>1286.0456235832503</c:v>
                </c:pt>
                <c:pt idx="5921">
                  <c:v>1279.8583495448256</c:v>
                </c:pt>
                <c:pt idx="5922">
                  <c:v>1273.6679520746291</c:v>
                </c:pt>
                <c:pt idx="5923">
                  <c:v>1267.4744278646499</c:v>
                </c:pt>
                <c:pt idx="5924">
                  <c:v>1261.2777736016722</c:v>
                </c:pt>
                <c:pt idx="5925">
                  <c:v>1255.0779859672582</c:v>
                </c:pt>
                <c:pt idx="5926">
                  <c:v>1248.8750616377472</c:v>
                </c:pt>
                <c:pt idx="5927">
                  <c:v>1242.668997284225</c:v>
                </c:pt>
                <c:pt idx="5928">
                  <c:v>1236.4597895725381</c:v>
                </c:pt>
                <c:pt idx="5929">
                  <c:v>1230.2474351632702</c:v>
                </c:pt>
                <c:pt idx="5930">
                  <c:v>1224.0319307117279</c:v>
                </c:pt>
                <c:pt idx="5931">
                  <c:v>1217.8132728679298</c:v>
                </c:pt>
                <c:pt idx="5932">
                  <c:v>1211.5914582766047</c:v>
                </c:pt>
                <c:pt idx="5933">
                  <c:v>1205.3664835771808</c:v>
                </c:pt>
                <c:pt idx="5934">
                  <c:v>1199.13834540375</c:v>
                </c:pt>
                <c:pt idx="5935">
                  <c:v>1192.9070403850931</c:v>
                </c:pt>
                <c:pt idx="5936">
                  <c:v>1186.6725651446402</c:v>
                </c:pt>
                <c:pt idx="5937">
                  <c:v>1180.434916300474</c:v>
                </c:pt>
                <c:pt idx="5938">
                  <c:v>1174.1940904653088</c:v>
                </c:pt>
                <c:pt idx="5939">
                  <c:v>1167.950084246502</c:v>
                </c:pt>
                <c:pt idx="5940">
                  <c:v>1161.702894246002</c:v>
                </c:pt>
                <c:pt idx="5941">
                  <c:v>1155.4525170603772</c:v>
                </c:pt>
                <c:pt idx="5942">
                  <c:v>1149.198949280777</c:v>
                </c:pt>
                <c:pt idx="5943">
                  <c:v>1142.9421874929392</c:v>
                </c:pt>
                <c:pt idx="5944">
                  <c:v>1136.6822282771604</c:v>
                </c:pt>
                <c:pt idx="5945">
                  <c:v>1130.4190682083099</c:v>
                </c:pt>
                <c:pt idx="5946">
                  <c:v>1124.1527038557799</c:v>
                </c:pt>
                <c:pt idx="5947">
                  <c:v>1117.8831317835279</c:v>
                </c:pt>
                <c:pt idx="5948">
                  <c:v>1111.6103485500025</c:v>
                </c:pt>
                <c:pt idx="5949">
                  <c:v>1105.3343507081809</c:v>
                </c:pt>
                <c:pt idx="5950">
                  <c:v>1099.0551348055408</c:v>
                </c:pt>
                <c:pt idx="5951">
                  <c:v>1092.7726973840331</c:v>
                </c:pt>
                <c:pt idx="5952">
                  <c:v>1086.4870349800992</c:v>
                </c:pt>
                <c:pt idx="5953">
                  <c:v>1080.1981441246319</c:v>
                </c:pt>
                <c:pt idx="5954">
                  <c:v>1073.9060213429912</c:v>
                </c:pt>
                <c:pt idx="5955">
                  <c:v>1067.610663154966</c:v>
                </c:pt>
                <c:pt idx="5956">
                  <c:v>1061.312066074785</c:v>
                </c:pt>
                <c:pt idx="5957">
                  <c:v>1055.0102266110698</c:v>
                </c:pt>
                <c:pt idx="5958">
                  <c:v>1048.705141266877</c:v>
                </c:pt>
                <c:pt idx="5959">
                  <c:v>1042.3968065396368</c:v>
                </c:pt>
                <c:pt idx="5960">
                  <c:v>1036.085218921158</c:v>
                </c:pt>
                <c:pt idx="5961">
                  <c:v>1029.7703748976378</c:v>
                </c:pt>
                <c:pt idx="5962">
                  <c:v>1023.4522709496119</c:v>
                </c:pt>
                <c:pt idx="5963">
                  <c:v>1017.1309035519702</c:v>
                </c:pt>
                <c:pt idx="5964">
                  <c:v>1010.8062691739248</c:v>
                </c:pt>
                <c:pt idx="5965">
                  <c:v>1004.4783642790281</c:v>
                </c:pt>
                <c:pt idx="5966">
                  <c:v>998.14718532511313</c:v>
                </c:pt>
                <c:pt idx="5967">
                  <c:v>991.81272876433286</c:v>
                </c:pt>
                <c:pt idx="5968">
                  <c:v>985.47499104311669</c:v>
                </c:pt>
                <c:pt idx="5969">
                  <c:v>979.13396860216028</c:v>
                </c:pt>
                <c:pt idx="5970">
                  <c:v>972.78965787642301</c:v>
                </c:pt>
                <c:pt idx="5971">
                  <c:v>966.44205529511237</c:v>
                </c:pt>
                <c:pt idx="5972">
                  <c:v>960.09115728166944</c:v>
                </c:pt>
                <c:pt idx="5973">
                  <c:v>953.73696025375102</c:v>
                </c:pt>
                <c:pt idx="5974">
                  <c:v>947.37946062324045</c:v>
                </c:pt>
                <c:pt idx="5975">
                  <c:v>941.01865479620028</c:v>
                </c:pt>
                <c:pt idx="5976">
                  <c:v>934.65453917288698</c:v>
                </c:pt>
                <c:pt idx="5977">
                  <c:v>928.28711014772841</c:v>
                </c:pt>
                <c:pt idx="5978">
                  <c:v>921.91636410930732</c:v>
                </c:pt>
                <c:pt idx="5979">
                  <c:v>915.54229744036638</c:v>
                </c:pt>
                <c:pt idx="5980">
                  <c:v>909.16490651776633</c:v>
                </c:pt>
                <c:pt idx="5981">
                  <c:v>902.78418771249562</c:v>
                </c:pt>
                <c:pt idx="5982">
                  <c:v>896.40013738966081</c:v>
                </c:pt>
                <c:pt idx="5983">
                  <c:v>890.01275190845263</c:v>
                </c:pt>
                <c:pt idx="5984">
                  <c:v>883.62202762215372</c:v>
                </c:pt>
                <c:pt idx="5985">
                  <c:v>877.22796087811003</c:v>
                </c:pt>
                <c:pt idx="5986">
                  <c:v>870.83054801772948</c:v>
                </c:pt>
                <c:pt idx="5987">
                  <c:v>864.4297853764657</c:v>
                </c:pt>
                <c:pt idx="5988">
                  <c:v>858.02566928380452</c:v>
                </c:pt>
                <c:pt idx="5989">
                  <c:v>851.61819606325662</c:v>
                </c:pt>
                <c:pt idx="5990">
                  <c:v>845.20736203232082</c:v>
                </c:pt>
                <c:pt idx="5991">
                  <c:v>838.79316350250883</c:v>
                </c:pt>
                <c:pt idx="5992">
                  <c:v>832.37559677929687</c:v>
                </c:pt>
                <c:pt idx="5993">
                  <c:v>825.95465816214346</c:v>
                </c:pt>
                <c:pt idx="5994">
                  <c:v>819.53034394444694</c:v>
                </c:pt>
                <c:pt idx="5995">
                  <c:v>813.10265041355512</c:v>
                </c:pt>
                <c:pt idx="5996">
                  <c:v>806.67157385074825</c:v>
                </c:pt>
                <c:pt idx="5997">
                  <c:v>800.2371105311978</c:v>
                </c:pt>
                <c:pt idx="5998">
                  <c:v>793.79925672400338</c:v>
                </c:pt>
                <c:pt idx="5999">
                  <c:v>787.35800869213551</c:v>
                </c:pt>
                <c:pt idx="6000">
                  <c:v>780.91336269245221</c:v>
                </c:pt>
                <c:pt idx="6001">
                  <c:v>774.46531497565957</c:v>
                </c:pt>
                <c:pt idx="6002">
                  <c:v>768.0138617863123</c:v>
                </c:pt>
                <c:pt idx="6003">
                  <c:v>761.55899936280912</c:v>
                </c:pt>
                <c:pt idx="6004">
                  <c:v>755.10072393736141</c:v>
                </c:pt>
                <c:pt idx="6005">
                  <c:v>748.63903173599101</c:v>
                </c:pt>
                <c:pt idx="6006">
                  <c:v>742.17391897851496</c:v>
                </c:pt>
                <c:pt idx="6007">
                  <c:v>735.70538187852083</c:v>
                </c:pt>
                <c:pt idx="6008">
                  <c:v>729.23341664337579</c:v>
                </c:pt>
                <c:pt idx="6009">
                  <c:v>722.75801947419313</c:v>
                </c:pt>
                <c:pt idx="6010">
                  <c:v>716.27918656581835</c:v>
                </c:pt>
                <c:pt idx="6011">
                  <c:v>709.79691410683154</c:v>
                </c:pt>
                <c:pt idx="6012">
                  <c:v>703.31119827952341</c:v>
                </c:pt>
                <c:pt idx="6013">
                  <c:v>696.82203525988371</c:v>
                </c:pt>
                <c:pt idx="6014">
                  <c:v>690.32942121757515</c:v>
                </c:pt>
                <c:pt idx="6015">
                  <c:v>683.83335231593799</c:v>
                </c:pt>
                <c:pt idx="6016">
                  <c:v>677.33382471197547</c:v>
                </c:pt>
                <c:pt idx="6017">
                  <c:v>670.83083455631299</c:v>
                </c:pt>
                <c:pt idx="6018">
                  <c:v>664.32437799322724</c:v>
                </c:pt>
                <c:pt idx="6019">
                  <c:v>657.81445116058967</c:v>
                </c:pt>
                <c:pt idx="6020">
                  <c:v>651.30105018988604</c:v>
                </c:pt>
                <c:pt idx="6021">
                  <c:v>644.78417120617837</c:v>
                </c:pt>
                <c:pt idx="6022">
                  <c:v>638.26381032809888</c:v>
                </c:pt>
                <c:pt idx="6023">
                  <c:v>631.73996366784206</c:v>
                </c:pt>
                <c:pt idx="6024">
                  <c:v>625.21262733114781</c:v>
                </c:pt>
                <c:pt idx="6025">
                  <c:v>618.6817974172701</c:v>
                </c:pt>
                <c:pt idx="6026">
                  <c:v>612.14747001900105</c:v>
                </c:pt>
                <c:pt idx="6027">
                  <c:v>605.60964122261078</c:v>
                </c:pt>
                <c:pt idx="6028">
                  <c:v>599.06830710787119</c:v>
                </c:pt>
                <c:pt idx="6029">
                  <c:v>592.52346374800982</c:v>
                </c:pt>
                <c:pt idx="6030">
                  <c:v>585.97510720971695</c:v>
                </c:pt>
                <c:pt idx="6031">
                  <c:v>579.42323355313795</c:v>
                </c:pt>
                <c:pt idx="6032">
                  <c:v>572.86783883182216</c:v>
                </c:pt>
                <c:pt idx="6033">
                  <c:v>566.30891909274567</c:v>
                </c:pt>
                <c:pt idx="6034">
                  <c:v>559.74647037628904</c:v>
                </c:pt>
                <c:pt idx="6035">
                  <c:v>553.18048871619635</c:v>
                </c:pt>
                <c:pt idx="6036">
                  <c:v>546.61097013960182</c:v>
                </c:pt>
                <c:pt idx="6037">
                  <c:v>540.0379106669825</c:v>
                </c:pt>
                <c:pt idx="6038">
                  <c:v>533.46130631214692</c:v>
                </c:pt>
                <c:pt idx="6039">
                  <c:v>526.88115308225292</c:v>
                </c:pt>
                <c:pt idx="6040">
                  <c:v>520.29744697774015</c:v>
                </c:pt>
                <c:pt idx="6041">
                  <c:v>513.71018399235629</c:v>
                </c:pt>
                <c:pt idx="6042">
                  <c:v>507.11936011313088</c:v>
                </c:pt>
                <c:pt idx="6043">
                  <c:v>500.52497132035217</c:v>
                </c:pt>
                <c:pt idx="6044">
                  <c:v>493.92701358755943</c:v>
                </c:pt>
                <c:pt idx="6045">
                  <c:v>487.32548288151878</c:v>
                </c:pt>
                <c:pt idx="6046">
                  <c:v>480.72037516222906</c:v>
                </c:pt>
                <c:pt idx="6047">
                  <c:v>474.11168638289018</c:v>
                </c:pt>
                <c:pt idx="6048">
                  <c:v>467.49941248988392</c:v>
                </c:pt>
                <c:pt idx="6049">
                  <c:v>460.88354942276419</c:v>
                </c:pt>
                <c:pt idx="6050">
                  <c:v>454.26409311425607</c:v>
                </c:pt>
                <c:pt idx="6051">
                  <c:v>447.64103949021222</c:v>
                </c:pt>
                <c:pt idx="6052">
                  <c:v>441.01438446962862</c:v>
                </c:pt>
                <c:pt idx="6053">
                  <c:v>434.38412396459529</c:v>
                </c:pt>
                <c:pt idx="6054">
                  <c:v>427.75025388030917</c:v>
                </c:pt>
                <c:pt idx="6055">
                  <c:v>421.11277011504734</c:v>
                </c:pt>
                <c:pt idx="6056">
                  <c:v>414.47166856014519</c:v>
                </c:pt>
                <c:pt idx="6057">
                  <c:v>407.82694509999772</c:v>
                </c:pt>
                <c:pt idx="6058">
                  <c:v>401.17859561202926</c:v>
                </c:pt>
                <c:pt idx="6059">
                  <c:v>394.52661596667878</c:v>
                </c:pt>
                <c:pt idx="6060">
                  <c:v>387.87100202739742</c:v>
                </c:pt>
                <c:pt idx="6061">
                  <c:v>381.21174965061431</c:v>
                </c:pt>
                <c:pt idx="6062">
                  <c:v>374.54885468572684</c:v>
                </c:pt>
                <c:pt idx="6063">
                  <c:v>367.88231297509981</c:v>
                </c:pt>
                <c:pt idx="6064">
                  <c:v>361.21212035402641</c:v>
                </c:pt>
                <c:pt idx="6065">
                  <c:v>354.53827265073051</c:v>
                </c:pt>
                <c:pt idx="6066">
                  <c:v>347.86076568632427</c:v>
                </c:pt>
                <c:pt idx="6067">
                  <c:v>341.17959527483981</c:v>
                </c:pt>
                <c:pt idx="6068">
                  <c:v>334.49475722315395</c:v>
                </c:pt>
                <c:pt idx="6069">
                  <c:v>327.80624733103105</c:v>
                </c:pt>
                <c:pt idx="6070">
                  <c:v>321.11406139105384</c:v>
                </c:pt>
                <c:pt idx="6071">
                  <c:v>314.41819518864577</c:v>
                </c:pt>
                <c:pt idx="6072">
                  <c:v>307.71864450203782</c:v>
                </c:pt>
                <c:pt idx="6073">
                  <c:v>301.01540510224726</c:v>
                </c:pt>
                <c:pt idx="6074">
                  <c:v>294.30847275306951</c:v>
                </c:pt>
                <c:pt idx="6075">
                  <c:v>287.59784321107139</c:v>
                </c:pt>
                <c:pt idx="6076">
                  <c:v>280.88351222554405</c:v>
                </c:pt>
                <c:pt idx="6077">
                  <c:v>274.16547553853894</c:v>
                </c:pt>
                <c:pt idx="6078">
                  <c:v>267.44372888477665</c:v>
                </c:pt>
                <c:pt idx="6079">
                  <c:v>260.71826799170589</c:v>
                </c:pt>
                <c:pt idx="6080">
                  <c:v>253.98908857943749</c:v>
                </c:pt>
                <c:pt idx="6081">
                  <c:v>247.25618636074071</c:v>
                </c:pt>
                <c:pt idx="6082">
                  <c:v>240.51955704104327</c:v>
                </c:pt>
                <c:pt idx="6083">
                  <c:v>233.7791963183881</c:v>
                </c:pt>
                <c:pt idx="6084">
                  <c:v>227.03509988343282</c:v>
                </c:pt>
                <c:pt idx="6085">
                  <c:v>220.28726341942092</c:v>
                </c:pt>
                <c:pt idx="6086">
                  <c:v>213.53568260218157</c:v>
                </c:pt>
                <c:pt idx="6087">
                  <c:v>206.78035310010088</c:v>
                </c:pt>
                <c:pt idx="6088">
                  <c:v>200.0212705741105</c:v>
                </c:pt>
                <c:pt idx="6089">
                  <c:v>193.25843067766252</c:v>
                </c:pt>
                <c:pt idx="6090">
                  <c:v>186.49182905671842</c:v>
                </c:pt>
                <c:pt idx="6091">
                  <c:v>179.72146134972721</c:v>
                </c:pt>
                <c:pt idx="6092">
                  <c:v>172.94732318761822</c:v>
                </c:pt>
                <c:pt idx="6093">
                  <c:v>166.16941019376827</c:v>
                </c:pt>
                <c:pt idx="6094">
                  <c:v>159.38771798400924</c:v>
                </c:pt>
                <c:pt idx="6095">
                  <c:v>152.60224216658031</c:v>
                </c:pt>
                <c:pt idx="6096">
                  <c:v>145.81297834212094</c:v>
                </c:pt>
                <c:pt idx="6097">
                  <c:v>139.01992210367828</c:v>
                </c:pt>
                <c:pt idx="6098">
                  <c:v>132.22306903664497</c:v>
                </c:pt>
                <c:pt idx="6099">
                  <c:v>125.4224147187779</c:v>
                </c:pt>
                <c:pt idx="6100">
                  <c:v>118.61795472016821</c:v>
                </c:pt>
                <c:pt idx="6101">
                  <c:v>111.80968460321311</c:v>
                </c:pt>
                <c:pt idx="6102">
                  <c:v>104.99759992261902</c:v>
                </c:pt>
                <c:pt idx="6103">
                  <c:v>98.181696225368796</c:v>
                </c:pt>
                <c:pt idx="6104">
                  <c:v>91.361969050703934</c:v>
                </c:pt>
                <c:pt idx="6105">
                  <c:v>84.538413930116803</c:v>
                </c:pt>
                <c:pt idx="6106">
                  <c:v>77.711026387321922</c:v>
                </c:pt>
                <c:pt idx="6107">
                  <c:v>70.879801938244768</c:v>
                </c:pt>
                <c:pt idx="6108">
                  <c:v>64.044736091000232</c:v>
                </c:pt>
                <c:pt idx="6109">
                  <c:v>57.205824345870504</c:v>
                </c:pt>
                <c:pt idx="6110">
                  <c:v>50.363062195305247</c:v>
                </c:pt>
                <c:pt idx="6111">
                  <c:v>43.51644512388156</c:v>
                </c:pt>
                <c:pt idx="6112">
                  <c:v>36.665968608289404</c:v>
                </c:pt>
                <c:pt idx="6113">
                  <c:v>29.81162811732429</c:v>
                </c:pt>
                <c:pt idx="6114">
                  <c:v>22.953419111861876</c:v>
                </c:pt>
                <c:pt idx="6115">
                  <c:v>16.091337044839747</c:v>
                </c:pt>
                <c:pt idx="6116">
                  <c:v>9.2253773612392234</c:v>
                </c:pt>
                <c:pt idx="6117">
                  <c:v>2.3555354980708216</c:v>
                </c:pt>
                <c:pt idx="6118">
                  <c:v>-4.518193115658506</c:v>
                </c:pt>
                <c:pt idx="6119">
                  <c:v>-11.395813058938073</c:v>
                </c:pt>
                <c:pt idx="6120">
                  <c:v>-18.277328918808053</c:v>
                </c:pt>
              </c:numCache>
            </c:numRef>
          </c:xVal>
          <c:yVal>
            <c:numRef>
              <c:f>'Погрешность 3 метра'!$H$2:$H$6122</c:f>
              <c:numCache>
                <c:formatCode>General</c:formatCode>
                <c:ptCount val="6121"/>
                <c:pt idx="0">
                  <c:v>378.88472374541266</c:v>
                </c:pt>
                <c:pt idx="1">
                  <c:v>378.7725071460747</c:v>
                </c:pt>
                <c:pt idx="2">
                  <c:v>378.66030235112135</c:v>
                </c:pt>
                <c:pt idx="3">
                  <c:v>378.54810936342852</c:v>
                </c:pt>
                <c:pt idx="4">
                  <c:v>378.43592818587229</c:v>
                </c:pt>
                <c:pt idx="5">
                  <c:v>378.32375882132891</c:v>
                </c:pt>
                <c:pt idx="6">
                  <c:v>378.21160127267336</c:v>
                </c:pt>
                <c:pt idx="7">
                  <c:v>378.09945554278164</c:v>
                </c:pt>
                <c:pt idx="8">
                  <c:v>377.98732163452866</c:v>
                </c:pt>
                <c:pt idx="9">
                  <c:v>377.87519955078892</c:v>
                </c:pt>
                <c:pt idx="10">
                  <c:v>377.76308929443758</c:v>
                </c:pt>
                <c:pt idx="11">
                  <c:v>377.65099086834897</c:v>
                </c:pt>
                <c:pt idx="12">
                  <c:v>377.53890427539682</c:v>
                </c:pt>
                <c:pt idx="13">
                  <c:v>377.42682951845569</c:v>
                </c:pt>
                <c:pt idx="14">
                  <c:v>377.31476660039897</c:v>
                </c:pt>
                <c:pt idx="15">
                  <c:v>377.20271552409986</c:v>
                </c:pt>
                <c:pt idx="16">
                  <c:v>377.09067629243191</c:v>
                </c:pt>
                <c:pt idx="17">
                  <c:v>376.97864890826793</c:v>
                </c:pt>
                <c:pt idx="18">
                  <c:v>376.8666333744809</c:v>
                </c:pt>
                <c:pt idx="19">
                  <c:v>376.75462969394323</c:v>
                </c:pt>
                <c:pt idx="20">
                  <c:v>376.64263786952677</c:v>
                </c:pt>
                <c:pt idx="21">
                  <c:v>376.53065790410369</c:v>
                </c:pt>
                <c:pt idx="22">
                  <c:v>376.41868980054608</c:v>
                </c:pt>
                <c:pt idx="23">
                  <c:v>376.30673356172503</c:v>
                </c:pt>
                <c:pt idx="24">
                  <c:v>376.19478919051227</c:v>
                </c:pt>
                <c:pt idx="25">
                  <c:v>376.08285668977834</c:v>
                </c:pt>
                <c:pt idx="26">
                  <c:v>375.97093606239406</c:v>
                </c:pt>
                <c:pt idx="27">
                  <c:v>375.85902731123048</c:v>
                </c:pt>
                <c:pt idx="28">
                  <c:v>375.74713043915727</c:v>
                </c:pt>
                <c:pt idx="29">
                  <c:v>375.63524544904465</c:v>
                </c:pt>
                <c:pt idx="30">
                  <c:v>375.52337234376262</c:v>
                </c:pt>
                <c:pt idx="31">
                  <c:v>375.4115111261803</c:v>
                </c:pt>
                <c:pt idx="32">
                  <c:v>375.29966179916738</c:v>
                </c:pt>
                <c:pt idx="33">
                  <c:v>375.18782436559275</c:v>
                </c:pt>
                <c:pt idx="34">
                  <c:v>375.07599882832511</c:v>
                </c:pt>
                <c:pt idx="35">
                  <c:v>374.96418519023308</c:v>
                </c:pt>
                <c:pt idx="36">
                  <c:v>374.85238345418486</c:v>
                </c:pt>
                <c:pt idx="37">
                  <c:v>374.74059362304871</c:v>
                </c:pt>
                <c:pt idx="38">
                  <c:v>374.62881569969198</c:v>
                </c:pt>
                <c:pt idx="39">
                  <c:v>374.51704968698249</c:v>
                </c:pt>
                <c:pt idx="40">
                  <c:v>374.40529558778752</c:v>
                </c:pt>
                <c:pt idx="41">
                  <c:v>374.29355340497409</c:v>
                </c:pt>
                <c:pt idx="42">
                  <c:v>374.18182314140898</c:v>
                </c:pt>
                <c:pt idx="43">
                  <c:v>374.07010479995864</c:v>
                </c:pt>
                <c:pt idx="44">
                  <c:v>373.95839838348923</c:v>
                </c:pt>
                <c:pt idx="45">
                  <c:v>373.84670389486701</c:v>
                </c:pt>
                <c:pt idx="46">
                  <c:v>373.73502133695735</c:v>
                </c:pt>
                <c:pt idx="47">
                  <c:v>373.62335071262606</c:v>
                </c:pt>
                <c:pt idx="48">
                  <c:v>373.51169202473824</c:v>
                </c:pt>
                <c:pt idx="49">
                  <c:v>373.40004527615889</c:v>
                </c:pt>
                <c:pt idx="50">
                  <c:v>373.28841046975276</c:v>
                </c:pt>
                <c:pt idx="51">
                  <c:v>373.17678760838419</c:v>
                </c:pt>
                <c:pt idx="52">
                  <c:v>373.06517669491762</c:v>
                </c:pt>
                <c:pt idx="53">
                  <c:v>372.95357773221662</c:v>
                </c:pt>
                <c:pt idx="54">
                  <c:v>372.84199072314527</c:v>
                </c:pt>
                <c:pt idx="55">
                  <c:v>372.73041567056657</c:v>
                </c:pt>
                <c:pt idx="56">
                  <c:v>372.618852577344</c:v>
                </c:pt>
                <c:pt idx="57">
                  <c:v>372.50730144634036</c:v>
                </c:pt>
                <c:pt idx="58">
                  <c:v>372.39576228041818</c:v>
                </c:pt>
                <c:pt idx="59">
                  <c:v>372.28423508243992</c:v>
                </c:pt>
                <c:pt idx="60">
                  <c:v>372.17271985526776</c:v>
                </c:pt>
                <c:pt idx="61">
                  <c:v>372.06121660176348</c:v>
                </c:pt>
                <c:pt idx="62">
                  <c:v>371.94972532478863</c:v>
                </c:pt>
                <c:pt idx="63">
                  <c:v>371.83824602720443</c:v>
                </c:pt>
                <c:pt idx="64">
                  <c:v>371.7267787118721</c:v>
                </c:pt>
                <c:pt idx="65">
                  <c:v>371.61532338165239</c:v>
                </c:pt>
                <c:pt idx="66">
                  <c:v>371.50388003940583</c:v>
                </c:pt>
                <c:pt idx="67">
                  <c:v>371.3924486879925</c:v>
                </c:pt>
                <c:pt idx="68">
                  <c:v>371.28102933027236</c:v>
                </c:pt>
                <c:pt idx="69">
                  <c:v>371.16962196910566</c:v>
                </c:pt>
                <c:pt idx="70">
                  <c:v>371.05822660735123</c:v>
                </c:pt>
                <c:pt idx="71">
                  <c:v>370.94684324786851</c:v>
                </c:pt>
                <c:pt idx="72">
                  <c:v>370.8354718935164</c:v>
                </c:pt>
                <c:pt idx="73">
                  <c:v>370.7241125471532</c:v>
                </c:pt>
                <c:pt idx="74">
                  <c:v>370.61276521163802</c:v>
                </c:pt>
                <c:pt idx="75">
                  <c:v>370.50142988982833</c:v>
                </c:pt>
                <c:pt idx="76">
                  <c:v>370.39010658458204</c:v>
                </c:pt>
                <c:pt idx="77">
                  <c:v>370.27879529875696</c:v>
                </c:pt>
                <c:pt idx="78">
                  <c:v>370.16749603521026</c:v>
                </c:pt>
                <c:pt idx="79">
                  <c:v>370.05620879679873</c:v>
                </c:pt>
                <c:pt idx="80">
                  <c:v>369.94493358637942</c:v>
                </c:pt>
                <c:pt idx="81">
                  <c:v>369.83367040680866</c:v>
                </c:pt>
                <c:pt idx="82">
                  <c:v>369.72241926094262</c:v>
                </c:pt>
                <c:pt idx="83">
                  <c:v>369.61118015163743</c:v>
                </c:pt>
                <c:pt idx="84">
                  <c:v>369.49995308174834</c:v>
                </c:pt>
                <c:pt idx="85">
                  <c:v>369.38873805413084</c:v>
                </c:pt>
                <c:pt idx="86">
                  <c:v>369.27753507164022</c:v>
                </c:pt>
                <c:pt idx="87">
                  <c:v>369.16634413713126</c:v>
                </c:pt>
                <c:pt idx="88">
                  <c:v>369.05516525345826</c:v>
                </c:pt>
                <c:pt idx="89">
                  <c:v>368.94399842347559</c:v>
                </c:pt>
                <c:pt idx="90">
                  <c:v>368.83284365003732</c:v>
                </c:pt>
                <c:pt idx="91">
                  <c:v>368.72170093599692</c:v>
                </c:pt>
                <c:pt idx="92">
                  <c:v>368.61057028420811</c:v>
                </c:pt>
                <c:pt idx="93">
                  <c:v>368.49945169752391</c:v>
                </c:pt>
                <c:pt idx="94">
                  <c:v>368.38834517879695</c:v>
                </c:pt>
                <c:pt idx="95">
                  <c:v>368.27725073088021</c:v>
                </c:pt>
                <c:pt idx="96">
                  <c:v>368.16616835662569</c:v>
                </c:pt>
                <c:pt idx="97">
                  <c:v>368.05509805888556</c:v>
                </c:pt>
                <c:pt idx="98">
                  <c:v>367.94403984051132</c:v>
                </c:pt>
                <c:pt idx="99">
                  <c:v>367.83299370435492</c:v>
                </c:pt>
                <c:pt idx="100">
                  <c:v>367.72195965326682</c:v>
                </c:pt>
                <c:pt idx="101">
                  <c:v>367.61093769009858</c:v>
                </c:pt>
                <c:pt idx="102">
                  <c:v>367.49992781770032</c:v>
                </c:pt>
                <c:pt idx="103">
                  <c:v>367.38893003892269</c:v>
                </c:pt>
                <c:pt idx="104">
                  <c:v>367.27794435661542</c:v>
                </c:pt>
                <c:pt idx="105">
                  <c:v>367.16697077362852</c:v>
                </c:pt>
                <c:pt idx="106">
                  <c:v>367.05600929281121</c:v>
                </c:pt>
                <c:pt idx="107">
                  <c:v>366.94505991701277</c:v>
                </c:pt>
                <c:pt idx="108">
                  <c:v>366.83412264908219</c:v>
                </c:pt>
                <c:pt idx="109">
                  <c:v>366.72319749186784</c:v>
                </c:pt>
                <c:pt idx="110">
                  <c:v>366.61228444821819</c:v>
                </c:pt>
                <c:pt idx="111">
                  <c:v>366.50138352098128</c:v>
                </c:pt>
                <c:pt idx="112">
                  <c:v>366.39049471300473</c:v>
                </c:pt>
                <c:pt idx="113">
                  <c:v>366.279618027136</c:v>
                </c:pt>
                <c:pt idx="114">
                  <c:v>366.1687534662222</c:v>
                </c:pt>
                <c:pt idx="115">
                  <c:v>366.05790103311045</c:v>
                </c:pt>
                <c:pt idx="116">
                  <c:v>365.94706073064697</c:v>
                </c:pt>
                <c:pt idx="117">
                  <c:v>365.836232561678</c:v>
                </c:pt>
                <c:pt idx="118">
                  <c:v>365.72541652904982</c:v>
                </c:pt>
                <c:pt idx="119">
                  <c:v>365.61461263560824</c:v>
                </c:pt>
                <c:pt idx="120">
                  <c:v>365.50382088419815</c:v>
                </c:pt>
                <c:pt idx="121">
                  <c:v>365.39304127766496</c:v>
                </c:pt>
                <c:pt idx="122">
                  <c:v>365.28227381885358</c:v>
                </c:pt>
                <c:pt idx="123">
                  <c:v>365.17151851060805</c:v>
                </c:pt>
                <c:pt idx="124">
                  <c:v>365.06077535577322</c:v>
                </c:pt>
                <c:pt idx="125">
                  <c:v>364.95004435719244</c:v>
                </c:pt>
                <c:pt idx="126">
                  <c:v>364.83932551770977</c:v>
                </c:pt>
                <c:pt idx="127">
                  <c:v>364.72861884016822</c:v>
                </c:pt>
                <c:pt idx="128">
                  <c:v>364.61792432741123</c:v>
                </c:pt>
                <c:pt idx="129">
                  <c:v>364.50724198228096</c:v>
                </c:pt>
                <c:pt idx="130">
                  <c:v>364.39657180762026</c:v>
                </c:pt>
                <c:pt idx="131">
                  <c:v>364.2859138062712</c:v>
                </c:pt>
                <c:pt idx="132">
                  <c:v>364.17526798107559</c:v>
                </c:pt>
                <c:pt idx="133">
                  <c:v>364.06463433487488</c:v>
                </c:pt>
                <c:pt idx="134">
                  <c:v>363.95401287051033</c:v>
                </c:pt>
                <c:pt idx="135">
                  <c:v>363.84340359082313</c:v>
                </c:pt>
                <c:pt idx="136">
                  <c:v>363.73280649865342</c:v>
                </c:pt>
                <c:pt idx="137">
                  <c:v>363.62222159684217</c:v>
                </c:pt>
                <c:pt idx="138">
                  <c:v>363.51164888822876</c:v>
                </c:pt>
                <c:pt idx="139">
                  <c:v>363.40108837565327</c:v>
                </c:pt>
                <c:pt idx="140">
                  <c:v>363.29054006195503</c:v>
                </c:pt>
                <c:pt idx="141">
                  <c:v>363.18000394997335</c:v>
                </c:pt>
                <c:pt idx="142">
                  <c:v>363.06948004254684</c:v>
                </c:pt>
                <c:pt idx="143">
                  <c:v>362.95896834251386</c:v>
                </c:pt>
                <c:pt idx="144">
                  <c:v>362.84846885271298</c:v>
                </c:pt>
                <c:pt idx="145">
                  <c:v>362.73798157598191</c:v>
                </c:pt>
                <c:pt idx="146">
                  <c:v>362.62750651515825</c:v>
                </c:pt>
                <c:pt idx="147">
                  <c:v>362.51704367307934</c:v>
                </c:pt>
                <c:pt idx="148">
                  <c:v>362.40659305258185</c:v>
                </c:pt>
                <c:pt idx="149">
                  <c:v>362.29615465650301</c:v>
                </c:pt>
                <c:pt idx="150">
                  <c:v>362.18572848767883</c:v>
                </c:pt>
                <c:pt idx="151">
                  <c:v>362.07531454894547</c:v>
                </c:pt>
                <c:pt idx="152">
                  <c:v>361.96491284313862</c:v>
                </c:pt>
                <c:pt idx="153">
                  <c:v>361.85452337309374</c:v>
                </c:pt>
                <c:pt idx="154">
                  <c:v>361.74414614164567</c:v>
                </c:pt>
                <c:pt idx="155">
                  <c:v>361.63378115162959</c:v>
                </c:pt>
                <c:pt idx="156">
                  <c:v>361.52342840587977</c:v>
                </c:pt>
                <c:pt idx="157">
                  <c:v>361.41308790723076</c:v>
                </c:pt>
                <c:pt idx="158">
                  <c:v>361.30275965851621</c:v>
                </c:pt>
                <c:pt idx="159">
                  <c:v>361.19244366256964</c:v>
                </c:pt>
                <c:pt idx="160">
                  <c:v>361.08213992222397</c:v>
                </c:pt>
                <c:pt idx="161">
                  <c:v>360.97184844031295</c:v>
                </c:pt>
                <c:pt idx="162">
                  <c:v>360.86156921966858</c:v>
                </c:pt>
                <c:pt idx="163">
                  <c:v>360.75130226312325</c:v>
                </c:pt>
                <c:pt idx="164">
                  <c:v>360.64104757350918</c:v>
                </c:pt>
                <c:pt idx="165">
                  <c:v>360.53080515365781</c:v>
                </c:pt>
                <c:pt idx="166">
                  <c:v>360.42057500640044</c:v>
                </c:pt>
                <c:pt idx="167">
                  <c:v>360.31035713456845</c:v>
                </c:pt>
                <c:pt idx="168">
                  <c:v>360.20015154099207</c:v>
                </c:pt>
                <c:pt idx="169">
                  <c:v>360.08995822850227</c:v>
                </c:pt>
                <c:pt idx="170">
                  <c:v>359.97977719992895</c:v>
                </c:pt>
                <c:pt idx="171">
                  <c:v>359.86960845810165</c:v>
                </c:pt>
                <c:pt idx="172">
                  <c:v>359.75945200584988</c:v>
                </c:pt>
                <c:pt idx="173">
                  <c:v>359.64930784600301</c:v>
                </c:pt>
                <c:pt idx="174">
                  <c:v>359.53917598138946</c:v>
                </c:pt>
                <c:pt idx="175">
                  <c:v>359.42905641483833</c:v>
                </c:pt>
                <c:pt idx="176">
                  <c:v>359.31894914917706</c:v>
                </c:pt>
                <c:pt idx="177">
                  <c:v>359.20885418723395</c:v>
                </c:pt>
                <c:pt idx="178">
                  <c:v>359.09877153183652</c:v>
                </c:pt>
                <c:pt idx="179">
                  <c:v>358.98870118581175</c:v>
                </c:pt>
                <c:pt idx="180">
                  <c:v>358.87864315198658</c:v>
                </c:pt>
                <c:pt idx="181">
                  <c:v>358.76859743318761</c:v>
                </c:pt>
                <c:pt idx="182">
                  <c:v>358.65856403224115</c:v>
                </c:pt>
                <c:pt idx="183">
                  <c:v>358.54854295197276</c:v>
                </c:pt>
                <c:pt idx="184">
                  <c:v>358.4385341952086</c:v>
                </c:pt>
                <c:pt idx="185">
                  <c:v>358.32853776477344</c:v>
                </c:pt>
                <c:pt idx="186">
                  <c:v>358.21855366349234</c:v>
                </c:pt>
                <c:pt idx="187">
                  <c:v>358.10858189419002</c:v>
                </c:pt>
                <c:pt idx="188">
                  <c:v>357.99862245969041</c:v>
                </c:pt>
                <c:pt idx="189">
                  <c:v>357.88867536281782</c:v>
                </c:pt>
                <c:pt idx="190">
                  <c:v>357.77874060639567</c:v>
                </c:pt>
                <c:pt idx="191">
                  <c:v>357.66881819324732</c:v>
                </c:pt>
                <c:pt idx="192">
                  <c:v>357.55890812619566</c:v>
                </c:pt>
                <c:pt idx="193">
                  <c:v>357.44901040806332</c:v>
                </c:pt>
                <c:pt idx="194">
                  <c:v>357.33912504167256</c:v>
                </c:pt>
                <c:pt idx="195">
                  <c:v>357.22925202984572</c:v>
                </c:pt>
                <c:pt idx="196">
                  <c:v>357.11939137540378</c:v>
                </c:pt>
                <c:pt idx="197">
                  <c:v>357.00954308116854</c:v>
                </c:pt>
                <c:pt idx="198">
                  <c:v>356.89970714996065</c:v>
                </c:pt>
                <c:pt idx="199">
                  <c:v>356.78988358460106</c:v>
                </c:pt>
                <c:pt idx="200">
                  <c:v>356.68007238790966</c:v>
                </c:pt>
                <c:pt idx="201">
                  <c:v>356.5702735627068</c:v>
                </c:pt>
                <c:pt idx="202">
                  <c:v>356.46048711181203</c:v>
                </c:pt>
                <c:pt idx="203">
                  <c:v>356.35071303804432</c:v>
                </c:pt>
                <c:pt idx="204">
                  <c:v>356.24095134422322</c:v>
                </c:pt>
                <c:pt idx="205">
                  <c:v>356.13120203316686</c:v>
                </c:pt>
                <c:pt idx="206">
                  <c:v>356.02146510769359</c:v>
                </c:pt>
                <c:pt idx="207">
                  <c:v>355.91174057062142</c:v>
                </c:pt>
                <c:pt idx="208">
                  <c:v>355.80202842476837</c:v>
                </c:pt>
                <c:pt idx="209">
                  <c:v>355.69232867295102</c:v>
                </c:pt>
                <c:pt idx="210">
                  <c:v>355.58264131798671</c:v>
                </c:pt>
                <c:pt idx="211">
                  <c:v>355.47296636269186</c:v>
                </c:pt>
                <c:pt idx="212">
                  <c:v>355.36330380988301</c:v>
                </c:pt>
                <c:pt idx="213">
                  <c:v>355.25365366237583</c:v>
                </c:pt>
                <c:pt idx="214">
                  <c:v>355.14401592298589</c:v>
                </c:pt>
                <c:pt idx="215">
                  <c:v>355.03439059452847</c:v>
                </c:pt>
                <c:pt idx="216">
                  <c:v>354.92477767981865</c:v>
                </c:pt>
                <c:pt idx="217">
                  <c:v>354.81517718167061</c:v>
                </c:pt>
                <c:pt idx="218">
                  <c:v>354.70558910289895</c:v>
                </c:pt>
                <c:pt idx="219">
                  <c:v>354.59601344631716</c:v>
                </c:pt>
                <c:pt idx="220">
                  <c:v>354.48645021473919</c:v>
                </c:pt>
                <c:pt idx="221">
                  <c:v>354.37689941097784</c:v>
                </c:pt>
                <c:pt idx="222">
                  <c:v>354.26736103784623</c:v>
                </c:pt>
                <c:pt idx="223">
                  <c:v>354.15783509815668</c:v>
                </c:pt>
                <c:pt idx="224">
                  <c:v>354.0483215947213</c:v>
                </c:pt>
                <c:pt idx="225">
                  <c:v>353.93882053035196</c:v>
                </c:pt>
                <c:pt idx="226">
                  <c:v>353.82933190785997</c:v>
                </c:pt>
                <c:pt idx="227">
                  <c:v>353.71985573005685</c:v>
                </c:pt>
                <c:pt idx="228">
                  <c:v>353.61039199975278</c:v>
                </c:pt>
                <c:pt idx="229">
                  <c:v>353.50094071975877</c:v>
                </c:pt>
                <c:pt idx="230">
                  <c:v>353.39150189288421</c:v>
                </c:pt>
                <c:pt idx="231">
                  <c:v>353.28207552193936</c:v>
                </c:pt>
                <c:pt idx="232">
                  <c:v>353.17266160973367</c:v>
                </c:pt>
                <c:pt idx="233">
                  <c:v>353.06326015907541</c:v>
                </c:pt>
                <c:pt idx="234">
                  <c:v>352.95387117277392</c:v>
                </c:pt>
                <c:pt idx="235">
                  <c:v>352.84449465363724</c:v>
                </c:pt>
                <c:pt idx="236">
                  <c:v>352.73513060447334</c:v>
                </c:pt>
                <c:pt idx="237">
                  <c:v>352.62577902808994</c:v>
                </c:pt>
                <c:pt idx="238">
                  <c:v>352.51643992729407</c:v>
                </c:pt>
                <c:pt idx="239">
                  <c:v>352.40711330489302</c:v>
                </c:pt>
                <c:pt idx="240">
                  <c:v>352.29779916369313</c:v>
                </c:pt>
                <c:pt idx="241">
                  <c:v>352.18849750650025</c:v>
                </c:pt>
                <c:pt idx="242">
                  <c:v>352.07920833612081</c:v>
                </c:pt>
                <c:pt idx="243">
                  <c:v>351.9699316553598</c:v>
                </c:pt>
                <c:pt idx="244">
                  <c:v>351.86066746702267</c:v>
                </c:pt>
                <c:pt idx="245">
                  <c:v>351.75141577391395</c:v>
                </c:pt>
                <c:pt idx="246">
                  <c:v>351.64217657883842</c:v>
                </c:pt>
                <c:pt idx="247">
                  <c:v>351.53294988459959</c:v>
                </c:pt>
                <c:pt idx="248">
                  <c:v>351.42373569400166</c:v>
                </c:pt>
                <c:pt idx="249">
                  <c:v>351.31453400984782</c:v>
                </c:pt>
                <c:pt idx="250">
                  <c:v>351.20534483494077</c:v>
                </c:pt>
                <c:pt idx="251">
                  <c:v>351.09616817208354</c:v>
                </c:pt>
                <c:pt idx="252">
                  <c:v>350.98700402407826</c:v>
                </c:pt>
                <c:pt idx="253">
                  <c:v>350.87785239372681</c:v>
                </c:pt>
                <c:pt idx="254">
                  <c:v>350.76871328383061</c:v>
                </c:pt>
                <c:pt idx="255">
                  <c:v>350.65958669719095</c:v>
                </c:pt>
                <c:pt idx="256">
                  <c:v>350.55047263660873</c:v>
                </c:pt>
                <c:pt idx="257">
                  <c:v>350.44137110488424</c:v>
                </c:pt>
                <c:pt idx="258">
                  <c:v>350.33228210481786</c:v>
                </c:pt>
                <c:pt idx="259">
                  <c:v>350.22320563920891</c:v>
                </c:pt>
                <c:pt idx="260">
                  <c:v>350.11414171085715</c:v>
                </c:pt>
                <c:pt idx="261">
                  <c:v>350.00509032256133</c:v>
                </c:pt>
                <c:pt idx="262">
                  <c:v>349.89605147712007</c:v>
                </c:pt>
                <c:pt idx="263">
                  <c:v>349.78702517733211</c:v>
                </c:pt>
                <c:pt idx="264">
                  <c:v>349.67801142599467</c:v>
                </c:pt>
                <c:pt idx="265">
                  <c:v>349.5690102259058</c:v>
                </c:pt>
                <c:pt idx="266">
                  <c:v>349.46002157986248</c:v>
                </c:pt>
                <c:pt idx="267">
                  <c:v>349.35104549066148</c:v>
                </c:pt>
                <c:pt idx="268">
                  <c:v>349.24208196109936</c:v>
                </c:pt>
                <c:pt idx="269">
                  <c:v>349.13313099397203</c:v>
                </c:pt>
                <c:pt idx="270">
                  <c:v>349.02419259207545</c:v>
                </c:pt>
                <c:pt idx="271">
                  <c:v>348.91526675820461</c:v>
                </c:pt>
                <c:pt idx="272">
                  <c:v>348.80635349515507</c:v>
                </c:pt>
                <c:pt idx="273">
                  <c:v>348.69745280572084</c:v>
                </c:pt>
                <c:pt idx="274">
                  <c:v>348.58856469269637</c:v>
                </c:pt>
                <c:pt idx="275">
                  <c:v>348.47968915887549</c:v>
                </c:pt>
                <c:pt idx="276">
                  <c:v>348.37082620705172</c:v>
                </c:pt>
                <c:pt idx="277">
                  <c:v>348.26197584001795</c:v>
                </c:pt>
                <c:pt idx="278">
                  <c:v>348.15313806056736</c:v>
                </c:pt>
                <c:pt idx="279">
                  <c:v>348.04431287149191</c:v>
                </c:pt>
                <c:pt idx="280">
                  <c:v>347.93550027558371</c:v>
                </c:pt>
                <c:pt idx="281">
                  <c:v>347.82670027563455</c:v>
                </c:pt>
                <c:pt idx="282">
                  <c:v>347.71791287443568</c:v>
                </c:pt>
                <c:pt idx="283">
                  <c:v>347.6091380747776</c:v>
                </c:pt>
                <c:pt idx="284">
                  <c:v>347.50037587945116</c:v>
                </c:pt>
                <c:pt idx="285">
                  <c:v>347.39162629124621</c:v>
                </c:pt>
                <c:pt idx="286">
                  <c:v>347.28288931295282</c:v>
                </c:pt>
                <c:pt idx="287">
                  <c:v>347.17416494736</c:v>
                </c:pt>
                <c:pt idx="288">
                  <c:v>347.065453197257</c:v>
                </c:pt>
                <c:pt idx="289">
                  <c:v>346.95675406543222</c:v>
                </c:pt>
                <c:pt idx="290">
                  <c:v>346.84806755467412</c:v>
                </c:pt>
                <c:pt idx="291">
                  <c:v>346.73939366777046</c:v>
                </c:pt>
                <c:pt idx="292">
                  <c:v>346.63073240750862</c:v>
                </c:pt>
                <c:pt idx="293">
                  <c:v>346.52208377667586</c:v>
                </c:pt>
                <c:pt idx="294">
                  <c:v>346.41344777805875</c:v>
                </c:pt>
                <c:pt idx="295">
                  <c:v>346.30482441444377</c:v>
                </c:pt>
                <c:pt idx="296">
                  <c:v>346.19621368861652</c:v>
                </c:pt>
                <c:pt idx="297">
                  <c:v>346.08761560336308</c:v>
                </c:pt>
                <c:pt idx="298">
                  <c:v>345.97903016146807</c:v>
                </c:pt>
                <c:pt idx="299">
                  <c:v>345.87045736571673</c:v>
                </c:pt>
                <c:pt idx="300">
                  <c:v>345.76189721889335</c:v>
                </c:pt>
                <c:pt idx="301">
                  <c:v>345.65334972378196</c:v>
                </c:pt>
                <c:pt idx="302">
                  <c:v>345.54481488316623</c:v>
                </c:pt>
                <c:pt idx="303">
                  <c:v>345.43629269982921</c:v>
                </c:pt>
                <c:pt idx="304">
                  <c:v>345.32778317655402</c:v>
                </c:pt>
                <c:pt idx="305">
                  <c:v>345.21928631612315</c:v>
                </c:pt>
                <c:pt idx="306">
                  <c:v>345.11080212131873</c:v>
                </c:pt>
                <c:pt idx="307">
                  <c:v>345.00233059492211</c:v>
                </c:pt>
                <c:pt idx="308">
                  <c:v>344.89387173971505</c:v>
                </c:pt>
                <c:pt idx="309">
                  <c:v>344.78542555847821</c:v>
                </c:pt>
                <c:pt idx="310">
                  <c:v>344.67699205399242</c:v>
                </c:pt>
                <c:pt idx="311">
                  <c:v>344.56857122903779</c:v>
                </c:pt>
                <c:pt idx="312">
                  <c:v>344.46016308639395</c:v>
                </c:pt>
                <c:pt idx="313">
                  <c:v>344.35176762884038</c:v>
                </c:pt>
                <c:pt idx="314">
                  <c:v>344.24338485915598</c:v>
                </c:pt>
                <c:pt idx="315">
                  <c:v>344.13501478011943</c:v>
                </c:pt>
                <c:pt idx="316">
                  <c:v>344.02665739450902</c:v>
                </c:pt>
                <c:pt idx="317">
                  <c:v>343.91831270510238</c:v>
                </c:pt>
                <c:pt idx="318">
                  <c:v>343.80998071467718</c:v>
                </c:pt>
                <c:pt idx="319">
                  <c:v>343.70166142601028</c:v>
                </c:pt>
                <c:pt idx="320">
                  <c:v>343.59335484187829</c:v>
                </c:pt>
                <c:pt idx="321">
                  <c:v>343.48506096505753</c:v>
                </c:pt>
                <c:pt idx="322">
                  <c:v>343.37677979832392</c:v>
                </c:pt>
                <c:pt idx="323">
                  <c:v>343.26851134445292</c:v>
                </c:pt>
                <c:pt idx="324">
                  <c:v>343.16025560621949</c:v>
                </c:pt>
                <c:pt idx="325">
                  <c:v>343.05201258639835</c:v>
                </c:pt>
                <c:pt idx="326">
                  <c:v>342.94378228776378</c:v>
                </c:pt>
                <c:pt idx="327">
                  <c:v>342.83556471308952</c:v>
                </c:pt>
                <c:pt idx="328">
                  <c:v>342.72735986514931</c:v>
                </c:pt>
                <c:pt idx="329">
                  <c:v>342.61916774671607</c:v>
                </c:pt>
                <c:pt idx="330">
                  <c:v>342.51098836056252</c:v>
                </c:pt>
                <c:pt idx="331">
                  <c:v>342.40282170946097</c:v>
                </c:pt>
                <c:pt idx="332">
                  <c:v>342.29466779618309</c:v>
                </c:pt>
                <c:pt idx="333">
                  <c:v>342.18652662350058</c:v>
                </c:pt>
                <c:pt idx="334">
                  <c:v>342.07839819418456</c:v>
                </c:pt>
                <c:pt idx="335">
                  <c:v>341.97028251100562</c:v>
                </c:pt>
                <c:pt idx="336">
                  <c:v>341.86217957673398</c:v>
                </c:pt>
                <c:pt idx="337">
                  <c:v>341.75408939413978</c:v>
                </c:pt>
                <c:pt idx="338">
                  <c:v>341.64601196599199</c:v>
                </c:pt>
                <c:pt idx="339">
                  <c:v>341.53794729506018</c:v>
                </c:pt>
                <c:pt idx="340">
                  <c:v>341.42989538411291</c:v>
                </c:pt>
                <c:pt idx="341">
                  <c:v>341.32185623591818</c:v>
                </c:pt>
                <c:pt idx="342">
                  <c:v>341.21382985324419</c:v>
                </c:pt>
                <c:pt idx="343">
                  <c:v>341.10581623885832</c:v>
                </c:pt>
                <c:pt idx="344">
                  <c:v>340.99781539552743</c:v>
                </c:pt>
                <c:pt idx="345">
                  <c:v>340.88982732601841</c:v>
                </c:pt>
                <c:pt idx="346">
                  <c:v>340.78185203309727</c:v>
                </c:pt>
                <c:pt idx="347">
                  <c:v>340.67388951953006</c:v>
                </c:pt>
                <c:pt idx="348">
                  <c:v>340.56593978808189</c:v>
                </c:pt>
                <c:pt idx="349">
                  <c:v>340.45800284151829</c:v>
                </c:pt>
                <c:pt idx="350">
                  <c:v>340.35007868260351</c:v>
                </c:pt>
                <c:pt idx="351">
                  <c:v>340.24216731410172</c:v>
                </c:pt>
                <c:pt idx="352">
                  <c:v>340.13426873877688</c:v>
                </c:pt>
                <c:pt idx="353">
                  <c:v>340.02638295939221</c:v>
                </c:pt>
                <c:pt idx="354">
                  <c:v>339.9185099787108</c:v>
                </c:pt>
                <c:pt idx="355">
                  <c:v>339.81064979949542</c:v>
                </c:pt>
                <c:pt idx="356">
                  <c:v>339.70280242450781</c:v>
                </c:pt>
                <c:pt idx="357">
                  <c:v>339.59496785650975</c:v>
                </c:pt>
                <c:pt idx="358">
                  <c:v>339.48714609826277</c:v>
                </c:pt>
                <c:pt idx="359">
                  <c:v>339.37933715252797</c:v>
                </c:pt>
                <c:pt idx="360">
                  <c:v>339.27154102206532</c:v>
                </c:pt>
                <c:pt idx="361">
                  <c:v>339.16375770963532</c:v>
                </c:pt>
                <c:pt idx="362">
                  <c:v>339.0559872179976</c:v>
                </c:pt>
                <c:pt idx="363">
                  <c:v>338.94822954991122</c:v>
                </c:pt>
                <c:pt idx="364">
                  <c:v>338.84048470813508</c:v>
                </c:pt>
                <c:pt idx="365">
                  <c:v>338.73275269542779</c:v>
                </c:pt>
                <c:pt idx="366">
                  <c:v>338.62503351454728</c:v>
                </c:pt>
                <c:pt idx="367">
                  <c:v>338.51732716825086</c:v>
                </c:pt>
                <c:pt idx="368">
                  <c:v>338.40963365929611</c:v>
                </c:pt>
                <c:pt idx="369">
                  <c:v>338.30195299043942</c:v>
                </c:pt>
                <c:pt idx="370">
                  <c:v>338.1942851644377</c:v>
                </c:pt>
                <c:pt idx="371">
                  <c:v>338.08663018404638</c:v>
                </c:pt>
                <c:pt idx="372">
                  <c:v>337.97898805202084</c:v>
                </c:pt>
                <c:pt idx="373">
                  <c:v>337.8713587711166</c:v>
                </c:pt>
                <c:pt idx="374">
                  <c:v>337.76374234408826</c:v>
                </c:pt>
                <c:pt idx="375">
                  <c:v>337.6561387736898</c:v>
                </c:pt>
                <c:pt idx="376">
                  <c:v>337.5485480626752</c:v>
                </c:pt>
                <c:pt idx="377">
                  <c:v>337.44097021379798</c:v>
                </c:pt>
                <c:pt idx="378">
                  <c:v>337.33340522981098</c:v>
                </c:pt>
                <c:pt idx="379">
                  <c:v>337.22585311346677</c:v>
                </c:pt>
                <c:pt idx="380">
                  <c:v>337.11831386751726</c:v>
                </c:pt>
                <c:pt idx="381">
                  <c:v>337.01078749471475</c:v>
                </c:pt>
                <c:pt idx="382">
                  <c:v>336.90327399780983</c:v>
                </c:pt>
                <c:pt idx="383">
                  <c:v>336.79577337955391</c:v>
                </c:pt>
                <c:pt idx="384">
                  <c:v>336.68828564269717</c:v>
                </c:pt>
                <c:pt idx="385">
                  <c:v>336.58081078998953</c:v>
                </c:pt>
                <c:pt idx="386">
                  <c:v>336.47334882418096</c:v>
                </c:pt>
                <c:pt idx="387">
                  <c:v>336.36589974802013</c:v>
                </c:pt>
                <c:pt idx="388">
                  <c:v>336.25846356425632</c:v>
                </c:pt>
                <c:pt idx="389">
                  <c:v>336.15104027563734</c:v>
                </c:pt>
                <c:pt idx="390">
                  <c:v>336.04362988491124</c:v>
                </c:pt>
                <c:pt idx="391">
                  <c:v>335.93623239482542</c:v>
                </c:pt>
                <c:pt idx="392">
                  <c:v>335.82884780812702</c:v>
                </c:pt>
                <c:pt idx="393">
                  <c:v>335.72147612756277</c:v>
                </c:pt>
                <c:pt idx="394">
                  <c:v>335.61411735587842</c:v>
                </c:pt>
                <c:pt idx="395">
                  <c:v>335.50677149582009</c:v>
                </c:pt>
                <c:pt idx="396">
                  <c:v>335.39943855013274</c:v>
                </c:pt>
                <c:pt idx="397">
                  <c:v>335.29211852156152</c:v>
                </c:pt>
                <c:pt idx="398">
                  <c:v>335.18481141285082</c:v>
                </c:pt>
                <c:pt idx="399">
                  <c:v>335.07751722674442</c:v>
                </c:pt>
                <c:pt idx="400">
                  <c:v>334.97023596598603</c:v>
                </c:pt>
                <c:pt idx="401">
                  <c:v>334.86296763331916</c:v>
                </c:pt>
                <c:pt idx="402">
                  <c:v>334.75571223148575</c:v>
                </c:pt>
                <c:pt idx="403">
                  <c:v>334.64846976322872</c:v>
                </c:pt>
                <c:pt idx="404">
                  <c:v>334.54124023128952</c:v>
                </c:pt>
                <c:pt idx="405">
                  <c:v>334.43402363840983</c:v>
                </c:pt>
                <c:pt idx="406">
                  <c:v>334.32681998733045</c:v>
                </c:pt>
                <c:pt idx="407">
                  <c:v>334.21962928079205</c:v>
                </c:pt>
                <c:pt idx="408">
                  <c:v>334.11245152153452</c:v>
                </c:pt>
                <c:pt idx="409">
                  <c:v>334.00528671229756</c:v>
                </c:pt>
                <c:pt idx="410">
                  <c:v>333.89813485582044</c:v>
                </c:pt>
                <c:pt idx="411">
                  <c:v>333.79099595484206</c:v>
                </c:pt>
                <c:pt idx="412">
                  <c:v>333.68387001210061</c:v>
                </c:pt>
                <c:pt idx="413">
                  <c:v>333.57675703033397</c:v>
                </c:pt>
                <c:pt idx="414">
                  <c:v>333.4696570122797</c:v>
                </c:pt>
                <c:pt idx="415">
                  <c:v>333.3625699606747</c:v>
                </c:pt>
                <c:pt idx="416">
                  <c:v>333.25549587825572</c:v>
                </c:pt>
                <c:pt idx="417">
                  <c:v>333.14843476775894</c:v>
                </c:pt>
                <c:pt idx="418">
                  <c:v>333.04138663191975</c:v>
                </c:pt>
                <c:pt idx="419">
                  <c:v>332.93435147347355</c:v>
                </c:pt>
                <c:pt idx="420">
                  <c:v>332.82732929515527</c:v>
                </c:pt>
                <c:pt idx="421">
                  <c:v>332.72032009969917</c:v>
                </c:pt>
                <c:pt idx="422">
                  <c:v>332.61332388983925</c:v>
                </c:pt>
                <c:pt idx="423">
                  <c:v>332.50634066830889</c:v>
                </c:pt>
                <c:pt idx="424">
                  <c:v>332.39937043784118</c:v>
                </c:pt>
                <c:pt idx="425">
                  <c:v>332.29241320116876</c:v>
                </c:pt>
                <c:pt idx="426">
                  <c:v>332.18546896102379</c:v>
                </c:pt>
                <c:pt idx="427">
                  <c:v>332.07853772013783</c:v>
                </c:pt>
                <c:pt idx="428">
                  <c:v>331.97161948124221</c:v>
                </c:pt>
                <c:pt idx="429">
                  <c:v>331.86471424706792</c:v>
                </c:pt>
                <c:pt idx="430">
                  <c:v>331.7578220203452</c:v>
                </c:pt>
                <c:pt idx="431">
                  <c:v>331.65094280380379</c:v>
                </c:pt>
                <c:pt idx="432">
                  <c:v>331.5440766001733</c:v>
                </c:pt>
                <c:pt idx="433">
                  <c:v>331.43722341218256</c:v>
                </c:pt>
                <c:pt idx="434">
                  <c:v>331.33038324256069</c:v>
                </c:pt>
                <c:pt idx="435">
                  <c:v>331.22355609403525</c:v>
                </c:pt>
                <c:pt idx="436">
                  <c:v>331.11674196933421</c:v>
                </c:pt>
                <c:pt idx="437">
                  <c:v>331.00994087118443</c:v>
                </c:pt>
                <c:pt idx="438">
                  <c:v>330.90315280231312</c:v>
                </c:pt>
                <c:pt idx="439">
                  <c:v>330.79637776544627</c:v>
                </c:pt>
                <c:pt idx="440">
                  <c:v>330.68961576331014</c:v>
                </c:pt>
                <c:pt idx="441">
                  <c:v>330.58286679862965</c:v>
                </c:pt>
                <c:pt idx="442">
                  <c:v>330.47613087412986</c:v>
                </c:pt>
                <c:pt idx="443">
                  <c:v>330.36940799253568</c:v>
                </c:pt>
                <c:pt idx="444">
                  <c:v>330.26269815657076</c:v>
                </c:pt>
                <c:pt idx="445">
                  <c:v>330.15600136895881</c:v>
                </c:pt>
                <c:pt idx="446">
                  <c:v>330.04931763242291</c:v>
                </c:pt>
                <c:pt idx="447">
                  <c:v>329.94264694968575</c:v>
                </c:pt>
                <c:pt idx="448">
                  <c:v>329.83598932346973</c:v>
                </c:pt>
                <c:pt idx="449">
                  <c:v>329.72934475649629</c:v>
                </c:pt>
                <c:pt idx="450">
                  <c:v>329.62271325148697</c:v>
                </c:pt>
                <c:pt idx="451">
                  <c:v>329.51609481116282</c:v>
                </c:pt>
                <c:pt idx="452">
                  <c:v>329.4094894382439</c:v>
                </c:pt>
                <c:pt idx="453">
                  <c:v>329.30289713545039</c:v>
                </c:pt>
                <c:pt idx="454">
                  <c:v>329.1963179055013</c:v>
                </c:pt>
                <c:pt idx="455">
                  <c:v>329.08975175111635</c:v>
                </c:pt>
                <c:pt idx="456">
                  <c:v>328.98319867501363</c:v>
                </c:pt>
                <c:pt idx="457">
                  <c:v>328.87665867991137</c:v>
                </c:pt>
                <c:pt idx="458">
                  <c:v>328.77013176852711</c:v>
                </c:pt>
                <c:pt idx="459">
                  <c:v>328.66361794357829</c:v>
                </c:pt>
                <c:pt idx="460">
                  <c:v>328.55711720778129</c:v>
                </c:pt>
                <c:pt idx="461">
                  <c:v>328.45062956385271</c:v>
                </c:pt>
                <c:pt idx="462">
                  <c:v>328.34415501450798</c:v>
                </c:pt>
                <c:pt idx="463">
                  <c:v>328.23769356246277</c:v>
                </c:pt>
                <c:pt idx="464">
                  <c:v>328.13124521043181</c:v>
                </c:pt>
                <c:pt idx="465">
                  <c:v>328.02480996112922</c:v>
                </c:pt>
                <c:pt idx="466">
                  <c:v>327.91838781726943</c:v>
                </c:pt>
                <c:pt idx="467">
                  <c:v>327.81197878156564</c:v>
                </c:pt>
                <c:pt idx="468">
                  <c:v>327.70558285673098</c:v>
                </c:pt>
                <c:pt idx="469">
                  <c:v>327.59920004547769</c:v>
                </c:pt>
                <c:pt idx="470">
                  <c:v>327.4928303505182</c:v>
                </c:pt>
                <c:pt idx="471">
                  <c:v>327.38647377456391</c:v>
                </c:pt>
                <c:pt idx="472">
                  <c:v>327.28013032032612</c:v>
                </c:pt>
                <c:pt idx="473">
                  <c:v>327.17379999051519</c:v>
                </c:pt>
                <c:pt idx="474">
                  <c:v>327.06748278784187</c:v>
                </c:pt>
                <c:pt idx="475">
                  <c:v>326.96117871501514</c:v>
                </c:pt>
                <c:pt idx="476">
                  <c:v>326.85488777474501</c:v>
                </c:pt>
                <c:pt idx="477">
                  <c:v>326.74860996973968</c:v>
                </c:pt>
                <c:pt idx="478">
                  <c:v>326.64234530270778</c:v>
                </c:pt>
                <c:pt idx="479">
                  <c:v>326.53609377635712</c:v>
                </c:pt>
                <c:pt idx="480">
                  <c:v>326.42985539339526</c:v>
                </c:pt>
                <c:pt idx="481">
                  <c:v>326.32363015652868</c:v>
                </c:pt>
                <c:pt idx="482">
                  <c:v>326.21741806846416</c:v>
                </c:pt>
                <c:pt idx="483">
                  <c:v>326.11121913190749</c:v>
                </c:pt>
                <c:pt idx="484">
                  <c:v>326.00503334956426</c:v>
                </c:pt>
                <c:pt idx="485">
                  <c:v>325.89886072413952</c:v>
                </c:pt>
                <c:pt idx="486">
                  <c:v>325.79270125833762</c:v>
                </c:pt>
                <c:pt idx="487">
                  <c:v>325.68655495486286</c:v>
                </c:pt>
                <c:pt idx="488">
                  <c:v>325.58042181641872</c:v>
                </c:pt>
                <c:pt idx="489">
                  <c:v>325.47430184570828</c:v>
                </c:pt>
                <c:pt idx="490">
                  <c:v>325.36819504543405</c:v>
                </c:pt>
                <c:pt idx="491">
                  <c:v>325.26210141829847</c:v>
                </c:pt>
                <c:pt idx="492">
                  <c:v>325.1560209670032</c:v>
                </c:pt>
                <c:pt idx="493">
                  <c:v>325.04995369424938</c:v>
                </c:pt>
                <c:pt idx="494">
                  <c:v>324.94389960273747</c:v>
                </c:pt>
                <c:pt idx="495">
                  <c:v>324.83785869516828</c:v>
                </c:pt>
                <c:pt idx="496">
                  <c:v>324.73183097424095</c:v>
                </c:pt>
                <c:pt idx="497">
                  <c:v>324.62581644265521</c:v>
                </c:pt>
                <c:pt idx="498">
                  <c:v>324.51981510310992</c:v>
                </c:pt>
                <c:pt idx="499">
                  <c:v>324.41382695830293</c:v>
                </c:pt>
                <c:pt idx="500">
                  <c:v>324.30785201093272</c:v>
                </c:pt>
                <c:pt idx="501">
                  <c:v>324.20189026369621</c:v>
                </c:pt>
                <c:pt idx="502">
                  <c:v>324.09594171929047</c:v>
                </c:pt>
                <c:pt idx="503">
                  <c:v>323.99000638041173</c:v>
                </c:pt>
                <c:pt idx="504">
                  <c:v>323.88408424975637</c:v>
                </c:pt>
                <c:pt idx="505">
                  <c:v>323.77817533001917</c:v>
                </c:pt>
                <c:pt idx="506">
                  <c:v>323.67227962389563</c:v>
                </c:pt>
                <c:pt idx="507">
                  <c:v>323.56639713407986</c:v>
                </c:pt>
                <c:pt idx="508">
                  <c:v>323.46052786326612</c:v>
                </c:pt>
                <c:pt idx="509">
                  <c:v>323.35467181414776</c:v>
                </c:pt>
                <c:pt idx="510">
                  <c:v>323.24882898941775</c:v>
                </c:pt>
                <c:pt idx="511">
                  <c:v>323.1429993917688</c:v>
                </c:pt>
                <c:pt idx="512">
                  <c:v>323.03718302389268</c:v>
                </c:pt>
                <c:pt idx="513">
                  <c:v>322.9313798884811</c:v>
                </c:pt>
                <c:pt idx="514">
                  <c:v>322.82558998822526</c:v>
                </c:pt>
                <c:pt idx="515">
                  <c:v>322.71981332581572</c:v>
                </c:pt>
                <c:pt idx="516">
                  <c:v>322.61404990394237</c:v>
                </c:pt>
                <c:pt idx="517">
                  <c:v>322.50829972529476</c:v>
                </c:pt>
                <c:pt idx="518">
                  <c:v>322.40256279256249</c:v>
                </c:pt>
                <c:pt idx="519">
                  <c:v>322.29683910843369</c:v>
                </c:pt>
                <c:pt idx="520">
                  <c:v>322.19112867559664</c:v>
                </c:pt>
                <c:pt idx="521">
                  <c:v>322.08543149673898</c:v>
                </c:pt>
                <c:pt idx="522">
                  <c:v>321.97974757454801</c:v>
                </c:pt>
                <c:pt idx="523">
                  <c:v>321.87407691171012</c:v>
                </c:pt>
                <c:pt idx="524">
                  <c:v>321.76841951091166</c:v>
                </c:pt>
                <c:pt idx="525">
                  <c:v>321.6627753748383</c:v>
                </c:pt>
                <c:pt idx="526">
                  <c:v>321.55714450617506</c:v>
                </c:pt>
                <c:pt idx="527">
                  <c:v>321.45152690760671</c:v>
                </c:pt>
                <c:pt idx="528">
                  <c:v>321.34592258181766</c:v>
                </c:pt>
                <c:pt idx="529">
                  <c:v>321.24033153149128</c:v>
                </c:pt>
                <c:pt idx="530">
                  <c:v>321.13475375931102</c:v>
                </c:pt>
                <c:pt idx="531">
                  <c:v>321.02918926795934</c:v>
                </c:pt>
                <c:pt idx="532">
                  <c:v>320.92363806011861</c:v>
                </c:pt>
                <c:pt idx="533">
                  <c:v>320.81810013847075</c:v>
                </c:pt>
                <c:pt idx="534">
                  <c:v>320.71257550569652</c:v>
                </c:pt>
                <c:pt idx="535">
                  <c:v>320.60706416447715</c:v>
                </c:pt>
                <c:pt idx="536">
                  <c:v>320.50156611749236</c:v>
                </c:pt>
                <c:pt idx="537">
                  <c:v>320.39608136742203</c:v>
                </c:pt>
                <c:pt idx="538">
                  <c:v>320.29060991694564</c:v>
                </c:pt>
                <c:pt idx="539">
                  <c:v>320.18515176874166</c:v>
                </c:pt>
                <c:pt idx="540">
                  <c:v>320.07970692548849</c:v>
                </c:pt>
                <c:pt idx="541">
                  <c:v>319.97427538986364</c:v>
                </c:pt>
                <c:pt idx="542">
                  <c:v>319.86885716454452</c:v>
                </c:pt>
                <c:pt idx="543">
                  <c:v>319.76345225220757</c:v>
                </c:pt>
                <c:pt idx="544">
                  <c:v>319.65806065552948</c:v>
                </c:pt>
                <c:pt idx="545">
                  <c:v>319.5526823771857</c:v>
                </c:pt>
                <c:pt idx="546">
                  <c:v>319.4473174198514</c:v>
                </c:pt>
                <c:pt idx="547">
                  <c:v>319.34196578620134</c:v>
                </c:pt>
                <c:pt idx="548">
                  <c:v>319.23662747890961</c:v>
                </c:pt>
                <c:pt idx="549">
                  <c:v>319.13130250065029</c:v>
                </c:pt>
                <c:pt idx="550">
                  <c:v>319.02599085409628</c:v>
                </c:pt>
                <c:pt idx="551">
                  <c:v>318.92069254192029</c:v>
                </c:pt>
                <c:pt idx="552">
                  <c:v>318.81540756679459</c:v>
                </c:pt>
                <c:pt idx="553">
                  <c:v>318.71013593139077</c:v>
                </c:pt>
                <c:pt idx="554">
                  <c:v>318.6048776383804</c:v>
                </c:pt>
                <c:pt idx="555">
                  <c:v>318.49963269043337</c:v>
                </c:pt>
                <c:pt idx="556">
                  <c:v>318.39440109022058</c:v>
                </c:pt>
                <c:pt idx="557">
                  <c:v>318.28918284041134</c:v>
                </c:pt>
                <c:pt idx="558">
                  <c:v>318.18397794367468</c:v>
                </c:pt>
                <c:pt idx="559">
                  <c:v>318.07878640267961</c:v>
                </c:pt>
                <c:pt idx="560">
                  <c:v>317.97360822009421</c:v>
                </c:pt>
                <c:pt idx="561">
                  <c:v>317.86844339858601</c:v>
                </c:pt>
                <c:pt idx="562">
                  <c:v>317.76329194082189</c:v>
                </c:pt>
                <c:pt idx="563">
                  <c:v>317.65815384946865</c:v>
                </c:pt>
                <c:pt idx="564">
                  <c:v>317.55302912719236</c:v>
                </c:pt>
                <c:pt idx="565">
                  <c:v>317.44791777665876</c:v>
                </c:pt>
                <c:pt idx="566">
                  <c:v>317.34281980053271</c:v>
                </c:pt>
                <c:pt idx="567">
                  <c:v>317.2377352014787</c:v>
                </c:pt>
                <c:pt idx="568">
                  <c:v>317.13266398216098</c:v>
                </c:pt>
                <c:pt idx="569">
                  <c:v>317.02760614524311</c:v>
                </c:pt>
                <c:pt idx="570">
                  <c:v>316.92256169338782</c:v>
                </c:pt>
                <c:pt idx="571">
                  <c:v>316.81753062925787</c:v>
                </c:pt>
                <c:pt idx="572">
                  <c:v>316.71251295551514</c:v>
                </c:pt>
                <c:pt idx="573">
                  <c:v>316.60750867482113</c:v>
                </c:pt>
                <c:pt idx="574">
                  <c:v>316.50251778983682</c:v>
                </c:pt>
                <c:pt idx="575">
                  <c:v>316.39754030322251</c:v>
                </c:pt>
                <c:pt idx="576">
                  <c:v>316.29257621763816</c:v>
                </c:pt>
                <c:pt idx="577">
                  <c:v>316.18762553574351</c:v>
                </c:pt>
                <c:pt idx="578">
                  <c:v>316.08268826019679</c:v>
                </c:pt>
                <c:pt idx="579">
                  <c:v>315.97776439365708</c:v>
                </c:pt>
                <c:pt idx="580">
                  <c:v>315.8728539387817</c:v>
                </c:pt>
                <c:pt idx="581">
                  <c:v>315.76795689822819</c:v>
                </c:pt>
                <c:pt idx="582">
                  <c:v>315.66307327465358</c:v>
                </c:pt>
                <c:pt idx="583">
                  <c:v>315.55820307071372</c:v>
                </c:pt>
                <c:pt idx="584">
                  <c:v>315.45334628906465</c:v>
                </c:pt>
                <c:pt idx="585">
                  <c:v>315.34850293236167</c:v>
                </c:pt>
                <c:pt idx="586">
                  <c:v>315.24367300325918</c:v>
                </c:pt>
                <c:pt idx="587">
                  <c:v>315.13885650441182</c:v>
                </c:pt>
                <c:pt idx="588">
                  <c:v>315.03405343847305</c:v>
                </c:pt>
                <c:pt idx="589">
                  <c:v>314.92926380809593</c:v>
                </c:pt>
                <c:pt idx="590">
                  <c:v>314.82448761593344</c:v>
                </c:pt>
                <c:pt idx="591">
                  <c:v>314.71972486463739</c:v>
                </c:pt>
                <c:pt idx="592">
                  <c:v>314.61497555685952</c:v>
                </c:pt>
                <c:pt idx="593">
                  <c:v>314.51023969525079</c:v>
                </c:pt>
                <c:pt idx="594">
                  <c:v>314.40551728246174</c:v>
                </c:pt>
                <c:pt idx="595">
                  <c:v>314.30080832114271</c:v>
                </c:pt>
                <c:pt idx="596">
                  <c:v>314.19611281394265</c:v>
                </c:pt>
                <c:pt idx="597">
                  <c:v>314.09143076351103</c:v>
                </c:pt>
                <c:pt idx="598">
                  <c:v>313.98676217249596</c:v>
                </c:pt>
                <c:pt idx="599">
                  <c:v>313.8821070435456</c:v>
                </c:pt>
                <c:pt idx="600">
                  <c:v>313.77746537930716</c:v>
                </c:pt>
                <c:pt idx="601">
                  <c:v>313.67283718242754</c:v>
                </c:pt>
                <c:pt idx="602">
                  <c:v>313.56822245555293</c:v>
                </c:pt>
                <c:pt idx="603">
                  <c:v>313.46362120132949</c:v>
                </c:pt>
                <c:pt idx="604">
                  <c:v>313.35903342240209</c:v>
                </c:pt>
                <c:pt idx="605">
                  <c:v>313.25445912141578</c:v>
                </c:pt>
                <c:pt idx="606">
                  <c:v>313.14989830101473</c:v>
                </c:pt>
                <c:pt idx="607">
                  <c:v>313.04535096384251</c:v>
                </c:pt>
                <c:pt idx="608">
                  <c:v>312.94081711254222</c:v>
                </c:pt>
                <c:pt idx="609">
                  <c:v>312.83629674975651</c:v>
                </c:pt>
                <c:pt idx="610">
                  <c:v>312.73178987812736</c:v>
                </c:pt>
                <c:pt idx="611">
                  <c:v>312.62729650029689</c:v>
                </c:pt>
                <c:pt idx="612">
                  <c:v>312.52281661890549</c:v>
                </c:pt>
                <c:pt idx="613">
                  <c:v>312.41835023659371</c:v>
                </c:pt>
                <c:pt idx="614">
                  <c:v>312.31389735600192</c:v>
                </c:pt>
                <c:pt idx="615">
                  <c:v>312.20945797976918</c:v>
                </c:pt>
                <c:pt idx="616">
                  <c:v>312.10503211053441</c:v>
                </c:pt>
                <c:pt idx="617">
                  <c:v>312.00061975093593</c:v>
                </c:pt>
                <c:pt idx="618">
                  <c:v>311.89622090361166</c:v>
                </c:pt>
                <c:pt idx="619">
                  <c:v>311.79183557119893</c:v>
                </c:pt>
                <c:pt idx="620">
                  <c:v>311.68746375633441</c:v>
                </c:pt>
                <c:pt idx="621">
                  <c:v>311.5831054616541</c:v>
                </c:pt>
                <c:pt idx="622">
                  <c:v>311.478760689794</c:v>
                </c:pt>
                <c:pt idx="623">
                  <c:v>311.37442944338898</c:v>
                </c:pt>
                <c:pt idx="624">
                  <c:v>311.27011172507366</c:v>
                </c:pt>
                <c:pt idx="625">
                  <c:v>311.16580753748241</c:v>
                </c:pt>
                <c:pt idx="626">
                  <c:v>311.06151688324826</c:v>
                </c:pt>
                <c:pt idx="627">
                  <c:v>310.95723976500443</c:v>
                </c:pt>
                <c:pt idx="628">
                  <c:v>310.85297618538334</c:v>
                </c:pt>
                <c:pt idx="629">
                  <c:v>310.74872614701673</c:v>
                </c:pt>
                <c:pt idx="630">
                  <c:v>310.64448965253638</c:v>
                </c:pt>
                <c:pt idx="631">
                  <c:v>310.54026670457239</c:v>
                </c:pt>
                <c:pt idx="632">
                  <c:v>310.43605730575553</c:v>
                </c:pt>
                <c:pt idx="633">
                  <c:v>310.33186145871559</c:v>
                </c:pt>
                <c:pt idx="634">
                  <c:v>310.22767916608132</c:v>
                </c:pt>
                <c:pt idx="635">
                  <c:v>310.12351043048176</c:v>
                </c:pt>
                <c:pt idx="636">
                  <c:v>310.01935525454473</c:v>
                </c:pt>
                <c:pt idx="637">
                  <c:v>309.91521364089795</c:v>
                </c:pt>
                <c:pt idx="638">
                  <c:v>309.81108559216841</c:v>
                </c:pt>
                <c:pt idx="639">
                  <c:v>309.70697111098229</c:v>
                </c:pt>
                <c:pt idx="640">
                  <c:v>309.60287019996593</c:v>
                </c:pt>
                <c:pt idx="641">
                  <c:v>309.49878286174419</c:v>
                </c:pt>
                <c:pt idx="642">
                  <c:v>309.39470909894243</c:v>
                </c:pt>
                <c:pt idx="643">
                  <c:v>309.29064891418426</c:v>
                </c:pt>
                <c:pt idx="644">
                  <c:v>309.18660231009426</c:v>
                </c:pt>
                <c:pt idx="645">
                  <c:v>309.08256928929484</c:v>
                </c:pt>
                <c:pt idx="646">
                  <c:v>308.97854985440904</c:v>
                </c:pt>
                <c:pt idx="647">
                  <c:v>308.87454400805882</c:v>
                </c:pt>
                <c:pt idx="648">
                  <c:v>308.77055175286569</c:v>
                </c:pt>
                <c:pt idx="649">
                  <c:v>308.66657309145057</c:v>
                </c:pt>
                <c:pt idx="650">
                  <c:v>308.56260802643402</c:v>
                </c:pt>
                <c:pt idx="651">
                  <c:v>308.45865656043583</c:v>
                </c:pt>
                <c:pt idx="652">
                  <c:v>308.35471869607528</c:v>
                </c:pt>
                <c:pt idx="653">
                  <c:v>308.25079443597127</c:v>
                </c:pt>
                <c:pt idx="654">
                  <c:v>308.14688378274207</c:v>
                </c:pt>
                <c:pt idx="655">
                  <c:v>308.04298673900513</c:v>
                </c:pt>
                <c:pt idx="656">
                  <c:v>307.93910330737737</c:v>
                </c:pt>
                <c:pt idx="657">
                  <c:v>307.83523349047613</c:v>
                </c:pt>
                <c:pt idx="658">
                  <c:v>307.73137729091667</c:v>
                </c:pt>
                <c:pt idx="659">
                  <c:v>307.62753471131487</c:v>
                </c:pt>
                <c:pt idx="660">
                  <c:v>307.52370575428529</c:v>
                </c:pt>
                <c:pt idx="661">
                  <c:v>307.41989042244268</c:v>
                </c:pt>
                <c:pt idx="662">
                  <c:v>307.31608871840047</c:v>
                </c:pt>
                <c:pt idx="663">
                  <c:v>307.21230064477209</c:v>
                </c:pt>
                <c:pt idx="664">
                  <c:v>307.10852620417006</c:v>
                </c:pt>
                <c:pt idx="665">
                  <c:v>307.0047653992068</c:v>
                </c:pt>
                <c:pt idx="666">
                  <c:v>306.9010182324933</c:v>
                </c:pt>
                <c:pt idx="667">
                  <c:v>306.79728470664128</c:v>
                </c:pt>
                <c:pt idx="668">
                  <c:v>306.6935648242607</c:v>
                </c:pt>
                <c:pt idx="669">
                  <c:v>306.58985858796166</c:v>
                </c:pt>
                <c:pt idx="670">
                  <c:v>306.48616600035325</c:v>
                </c:pt>
                <c:pt idx="671">
                  <c:v>306.38248706404448</c:v>
                </c:pt>
                <c:pt idx="672">
                  <c:v>306.2788217816435</c:v>
                </c:pt>
                <c:pt idx="673">
                  <c:v>306.17517015575788</c:v>
                </c:pt>
                <c:pt idx="674">
                  <c:v>306.07153218899481</c:v>
                </c:pt>
                <c:pt idx="675">
                  <c:v>305.96790788396078</c:v>
                </c:pt>
                <c:pt idx="676">
                  <c:v>305.86429724326177</c:v>
                </c:pt>
                <c:pt idx="677">
                  <c:v>305.7607002695031</c:v>
                </c:pt>
                <c:pt idx="678">
                  <c:v>305.65711696528956</c:v>
                </c:pt>
                <c:pt idx="679">
                  <c:v>305.55354733322571</c:v>
                </c:pt>
                <c:pt idx="680">
                  <c:v>305.44999137591498</c:v>
                </c:pt>
                <c:pt idx="681">
                  <c:v>305.34644909596074</c:v>
                </c:pt>
                <c:pt idx="682">
                  <c:v>305.24292049596534</c:v>
                </c:pt>
                <c:pt idx="683">
                  <c:v>305.13940557853073</c:v>
                </c:pt>
                <c:pt idx="684">
                  <c:v>305.03590434625886</c:v>
                </c:pt>
                <c:pt idx="685">
                  <c:v>304.93241680175021</c:v>
                </c:pt>
                <c:pt idx="686">
                  <c:v>304.82894294760507</c:v>
                </c:pt>
                <c:pt idx="687">
                  <c:v>304.72548278642358</c:v>
                </c:pt>
                <c:pt idx="688">
                  <c:v>304.6220363208044</c:v>
                </c:pt>
                <c:pt idx="689">
                  <c:v>304.51860355334657</c:v>
                </c:pt>
                <c:pt idx="690">
                  <c:v>304.41518448664783</c:v>
                </c:pt>
                <c:pt idx="691">
                  <c:v>304.31177912330605</c:v>
                </c:pt>
                <c:pt idx="692">
                  <c:v>304.20838746591761</c:v>
                </c:pt>
                <c:pt idx="693">
                  <c:v>304.10500951707945</c:v>
                </c:pt>
                <c:pt idx="694">
                  <c:v>304.00164527938705</c:v>
                </c:pt>
                <c:pt idx="695">
                  <c:v>303.89829475543542</c:v>
                </c:pt>
                <c:pt idx="696">
                  <c:v>303.79495794781957</c:v>
                </c:pt>
                <c:pt idx="697">
                  <c:v>303.69163485913327</c:v>
                </c:pt>
                <c:pt idx="698">
                  <c:v>303.58832549197024</c:v>
                </c:pt>
                <c:pt idx="699">
                  <c:v>303.4850298489232</c:v>
                </c:pt>
                <c:pt idx="700">
                  <c:v>303.38174793258463</c:v>
                </c:pt>
                <c:pt idx="701">
                  <c:v>303.27847974554646</c:v>
                </c:pt>
                <c:pt idx="702">
                  <c:v>303.17522529039962</c:v>
                </c:pt>
                <c:pt idx="703">
                  <c:v>303.0719845697347</c:v>
                </c:pt>
                <c:pt idx="704">
                  <c:v>302.96875758614186</c:v>
                </c:pt>
                <c:pt idx="705">
                  <c:v>302.86554434221074</c:v>
                </c:pt>
                <c:pt idx="706">
                  <c:v>302.76234484053009</c:v>
                </c:pt>
                <c:pt idx="707">
                  <c:v>302.65915908368828</c:v>
                </c:pt>
                <c:pt idx="708">
                  <c:v>302.55598707427299</c:v>
                </c:pt>
                <c:pt idx="709">
                  <c:v>302.45282881487157</c:v>
                </c:pt>
                <c:pt idx="710">
                  <c:v>302.34968430807032</c:v>
                </c:pt>
                <c:pt idx="711">
                  <c:v>302.24655355645547</c:v>
                </c:pt>
                <c:pt idx="712">
                  <c:v>302.14343656261246</c:v>
                </c:pt>
                <c:pt idx="713">
                  <c:v>302.04033332912638</c:v>
                </c:pt>
                <c:pt idx="714">
                  <c:v>301.93724385858087</c:v>
                </c:pt>
                <c:pt idx="715">
                  <c:v>301.83416815356031</c:v>
                </c:pt>
                <c:pt idx="716">
                  <c:v>301.7311062166475</c:v>
                </c:pt>
                <c:pt idx="717">
                  <c:v>301.62805805042512</c:v>
                </c:pt>
                <c:pt idx="718">
                  <c:v>301.52502365747512</c:v>
                </c:pt>
                <c:pt idx="719">
                  <c:v>301.42200304037885</c:v>
                </c:pt>
                <c:pt idx="720">
                  <c:v>301.31899620171703</c:v>
                </c:pt>
                <c:pt idx="721">
                  <c:v>301.21600314407016</c:v>
                </c:pt>
                <c:pt idx="722">
                  <c:v>301.11302387001768</c:v>
                </c:pt>
                <c:pt idx="723">
                  <c:v>301.01005838213865</c:v>
                </c:pt>
                <c:pt idx="724">
                  <c:v>300.9071066830117</c:v>
                </c:pt>
                <c:pt idx="725">
                  <c:v>300.80416877521446</c:v>
                </c:pt>
                <c:pt idx="726">
                  <c:v>300.70124466132461</c:v>
                </c:pt>
                <c:pt idx="727">
                  <c:v>300.59833434391857</c:v>
                </c:pt>
                <c:pt idx="728">
                  <c:v>300.49543782557259</c:v>
                </c:pt>
                <c:pt idx="729">
                  <c:v>300.39255510886233</c:v>
                </c:pt>
                <c:pt idx="730">
                  <c:v>300.28968619636288</c:v>
                </c:pt>
                <c:pt idx="731">
                  <c:v>300.18683109064818</c:v>
                </c:pt>
                <c:pt idx="732">
                  <c:v>300.08398979429222</c:v>
                </c:pt>
                <c:pt idx="733">
                  <c:v>299.98116230986852</c:v>
                </c:pt>
                <c:pt idx="734">
                  <c:v>299.87834863994942</c:v>
                </c:pt>
                <c:pt idx="735">
                  <c:v>299.77554878710697</c:v>
                </c:pt>
                <c:pt idx="736">
                  <c:v>299.67276275391282</c:v>
                </c:pt>
                <c:pt idx="737">
                  <c:v>299.5699905429376</c:v>
                </c:pt>
                <c:pt idx="738">
                  <c:v>299.46723215675172</c:v>
                </c:pt>
                <c:pt idx="739">
                  <c:v>299.36448759792478</c:v>
                </c:pt>
                <c:pt idx="740">
                  <c:v>299.2617568690261</c:v>
                </c:pt>
                <c:pt idx="741">
                  <c:v>299.15903997262399</c:v>
                </c:pt>
                <c:pt idx="742">
                  <c:v>299.05633691128628</c:v>
                </c:pt>
                <c:pt idx="743">
                  <c:v>298.95364768758066</c:v>
                </c:pt>
                <c:pt idx="744">
                  <c:v>298.85097230407365</c:v>
                </c:pt>
                <c:pt idx="745">
                  <c:v>298.74831076333135</c:v>
                </c:pt>
                <c:pt idx="746">
                  <c:v>298.64566306791932</c:v>
                </c:pt>
                <c:pt idx="747">
                  <c:v>298.54302922040262</c:v>
                </c:pt>
                <c:pt idx="748">
                  <c:v>298.44040922334557</c:v>
                </c:pt>
                <c:pt idx="749">
                  <c:v>298.33780307931187</c:v>
                </c:pt>
                <c:pt idx="750">
                  <c:v>298.23521079086464</c:v>
                </c:pt>
                <c:pt idx="751">
                  <c:v>298.13263236056684</c:v>
                </c:pt>
                <c:pt idx="752">
                  <c:v>298.03006779098013</c:v>
                </c:pt>
                <c:pt idx="753">
                  <c:v>297.92751708466596</c:v>
                </c:pt>
                <c:pt idx="754">
                  <c:v>297.82498024418533</c:v>
                </c:pt>
                <c:pt idx="755">
                  <c:v>297.72245727209815</c:v>
                </c:pt>
                <c:pt idx="756">
                  <c:v>297.61994817096428</c:v>
                </c:pt>
                <c:pt idx="757">
                  <c:v>297.51745294334251</c:v>
                </c:pt>
                <c:pt idx="758">
                  <c:v>297.41497159179141</c:v>
                </c:pt>
                <c:pt idx="759">
                  <c:v>297.31250411886884</c:v>
                </c:pt>
                <c:pt idx="760">
                  <c:v>297.2100505271319</c:v>
                </c:pt>
                <c:pt idx="761">
                  <c:v>297.10761081913728</c:v>
                </c:pt>
                <c:pt idx="762">
                  <c:v>297.00518499744089</c:v>
                </c:pt>
                <c:pt idx="763">
                  <c:v>296.90277306459836</c:v>
                </c:pt>
                <c:pt idx="764">
                  <c:v>296.80037502316435</c:v>
                </c:pt>
                <c:pt idx="765">
                  <c:v>296.69799087569311</c:v>
                </c:pt>
                <c:pt idx="766">
                  <c:v>296.59562062473839</c:v>
                </c:pt>
                <c:pt idx="767">
                  <c:v>296.49326427285285</c:v>
                </c:pt>
                <c:pt idx="768">
                  <c:v>296.39092182258935</c:v>
                </c:pt>
                <c:pt idx="769">
                  <c:v>296.28859327649957</c:v>
                </c:pt>
                <c:pt idx="770">
                  <c:v>296.18627863713459</c:v>
                </c:pt>
                <c:pt idx="771">
                  <c:v>296.08397790704515</c:v>
                </c:pt>
                <c:pt idx="772">
                  <c:v>295.98169108878125</c:v>
                </c:pt>
                <c:pt idx="773">
                  <c:v>295.87941818489242</c:v>
                </c:pt>
                <c:pt idx="774">
                  <c:v>295.77715919792712</c:v>
                </c:pt>
                <c:pt idx="775">
                  <c:v>295.67491413043393</c:v>
                </c:pt>
                <c:pt idx="776">
                  <c:v>295.57268298496018</c:v>
                </c:pt>
                <c:pt idx="777">
                  <c:v>295.47046576405279</c:v>
                </c:pt>
                <c:pt idx="778">
                  <c:v>295.36826247025868</c:v>
                </c:pt>
                <c:pt idx="779">
                  <c:v>295.26607310612286</c:v>
                </c:pt>
                <c:pt idx="780">
                  <c:v>295.16389767419128</c:v>
                </c:pt>
                <c:pt idx="781">
                  <c:v>295.06173617700773</c:v>
                </c:pt>
                <c:pt idx="782">
                  <c:v>294.95958861711688</c:v>
                </c:pt>
                <c:pt idx="783">
                  <c:v>294.85745499706167</c:v>
                </c:pt>
                <c:pt idx="784">
                  <c:v>294.75533531938493</c:v>
                </c:pt>
                <c:pt idx="785">
                  <c:v>294.65322958662881</c:v>
                </c:pt>
                <c:pt idx="786">
                  <c:v>294.55113780133462</c:v>
                </c:pt>
                <c:pt idx="787">
                  <c:v>294.44905996604376</c:v>
                </c:pt>
                <c:pt idx="788">
                  <c:v>294.34699608329618</c:v>
                </c:pt>
                <c:pt idx="789">
                  <c:v>294.24494615563168</c:v>
                </c:pt>
                <c:pt idx="790">
                  <c:v>294.14291018558924</c:v>
                </c:pt>
                <c:pt idx="791">
                  <c:v>294.04088817570761</c:v>
                </c:pt>
                <c:pt idx="792">
                  <c:v>293.93888012852409</c:v>
                </c:pt>
                <c:pt idx="793">
                  <c:v>293.83688604657652</c:v>
                </c:pt>
                <c:pt idx="794">
                  <c:v>293.73490593240132</c:v>
                </c:pt>
                <c:pt idx="795">
                  <c:v>293.63293978853454</c:v>
                </c:pt>
                <c:pt idx="796">
                  <c:v>293.53098761751158</c:v>
                </c:pt>
                <c:pt idx="797">
                  <c:v>293.42904942186709</c:v>
                </c:pt>
                <c:pt idx="798">
                  <c:v>293.32712520413543</c:v>
                </c:pt>
                <c:pt idx="799">
                  <c:v>293.22521496685022</c:v>
                </c:pt>
                <c:pt idx="800">
                  <c:v>293.1233187125444</c:v>
                </c:pt>
                <c:pt idx="801">
                  <c:v>293.02143644375019</c:v>
                </c:pt>
                <c:pt idx="802">
                  <c:v>292.91956816299927</c:v>
                </c:pt>
                <c:pt idx="803">
                  <c:v>292.81771387282299</c:v>
                </c:pt>
                <c:pt idx="804">
                  <c:v>292.7158735757518</c:v>
                </c:pt>
                <c:pt idx="805">
                  <c:v>292.61404727431534</c:v>
                </c:pt>
                <c:pt idx="806">
                  <c:v>292.51223497104291</c:v>
                </c:pt>
                <c:pt idx="807">
                  <c:v>292.41043666846349</c:v>
                </c:pt>
                <c:pt idx="808">
                  <c:v>292.30865236910472</c:v>
                </c:pt>
                <c:pt idx="809">
                  <c:v>292.20688207549426</c:v>
                </c:pt>
                <c:pt idx="810">
                  <c:v>292.10512579015892</c:v>
                </c:pt>
                <c:pt idx="811">
                  <c:v>292.00338351562459</c:v>
                </c:pt>
                <c:pt idx="812">
                  <c:v>291.90165525441705</c:v>
                </c:pt>
                <c:pt idx="813">
                  <c:v>291.79994100906123</c:v>
                </c:pt>
                <c:pt idx="814">
                  <c:v>291.6982407820812</c:v>
                </c:pt>
                <c:pt idx="815">
                  <c:v>291.59655457600087</c:v>
                </c:pt>
                <c:pt idx="816">
                  <c:v>291.49488239334352</c:v>
                </c:pt>
                <c:pt idx="817">
                  <c:v>291.393224236631</c:v>
                </c:pt>
                <c:pt idx="818">
                  <c:v>291.29158010838569</c:v>
                </c:pt>
                <c:pt idx="819">
                  <c:v>291.18995001112847</c:v>
                </c:pt>
                <c:pt idx="820">
                  <c:v>291.08833394737991</c:v>
                </c:pt>
                <c:pt idx="821">
                  <c:v>290.98673191966043</c:v>
                </c:pt>
                <c:pt idx="822">
                  <c:v>290.88514393048882</c:v>
                </c:pt>
                <c:pt idx="823">
                  <c:v>290.78356998238399</c:v>
                </c:pt>
                <c:pt idx="824">
                  <c:v>290.68201007786422</c:v>
                </c:pt>
                <c:pt idx="825">
                  <c:v>290.58046421944664</c:v>
                </c:pt>
                <c:pt idx="826">
                  <c:v>290.47893240964805</c:v>
                </c:pt>
                <c:pt idx="827">
                  <c:v>290.37741465098492</c:v>
                </c:pt>
                <c:pt idx="828">
                  <c:v>290.27591094597261</c:v>
                </c:pt>
                <c:pt idx="829">
                  <c:v>290.17442129712674</c:v>
                </c:pt>
                <c:pt idx="830">
                  <c:v>290.07294570696058</c:v>
                </c:pt>
                <c:pt idx="831">
                  <c:v>289.97148417798849</c:v>
                </c:pt>
                <c:pt idx="832">
                  <c:v>289.87003671272339</c:v>
                </c:pt>
                <c:pt idx="833">
                  <c:v>289.76860331367772</c:v>
                </c:pt>
                <c:pt idx="834">
                  <c:v>289.6671839833636</c:v>
                </c:pt>
                <c:pt idx="835">
                  <c:v>289.56577872429159</c:v>
                </c:pt>
                <c:pt idx="836">
                  <c:v>289.46438753897274</c:v>
                </c:pt>
                <c:pt idx="837">
                  <c:v>289.36301042991698</c:v>
                </c:pt>
                <c:pt idx="838">
                  <c:v>289.26164739963332</c:v>
                </c:pt>
                <c:pt idx="839">
                  <c:v>289.16029845063042</c:v>
                </c:pt>
                <c:pt idx="840">
                  <c:v>289.05896358541685</c:v>
                </c:pt>
                <c:pt idx="841">
                  <c:v>288.95764280649939</c:v>
                </c:pt>
                <c:pt idx="842">
                  <c:v>288.85633611638519</c:v>
                </c:pt>
                <c:pt idx="843">
                  <c:v>288.75504351758019</c:v>
                </c:pt>
                <c:pt idx="844">
                  <c:v>288.65376501259021</c:v>
                </c:pt>
                <c:pt idx="845">
                  <c:v>288.55250060391978</c:v>
                </c:pt>
                <c:pt idx="846">
                  <c:v>288.45125029407319</c:v>
                </c:pt>
                <c:pt idx="847">
                  <c:v>288.35001408555428</c:v>
                </c:pt>
                <c:pt idx="848">
                  <c:v>288.24879198086592</c:v>
                </c:pt>
                <c:pt idx="849">
                  <c:v>288.1475839825103</c:v>
                </c:pt>
                <c:pt idx="850">
                  <c:v>288.04639009298927</c:v>
                </c:pt>
                <c:pt idx="851">
                  <c:v>287.94521031480411</c:v>
                </c:pt>
                <c:pt idx="852">
                  <c:v>287.84404465045486</c:v>
                </c:pt>
                <c:pt idx="853">
                  <c:v>287.7428931024416</c:v>
                </c:pt>
                <c:pt idx="854">
                  <c:v>287.64175567326328</c:v>
                </c:pt>
                <c:pt idx="855">
                  <c:v>287.54063236541867</c:v>
                </c:pt>
                <c:pt idx="856">
                  <c:v>287.43952318140532</c:v>
                </c:pt>
                <c:pt idx="857">
                  <c:v>287.33842812372103</c:v>
                </c:pt>
                <c:pt idx="858">
                  <c:v>287.23734719486197</c:v>
                </c:pt>
                <c:pt idx="859">
                  <c:v>287.13628039732424</c:v>
                </c:pt>
                <c:pt idx="860">
                  <c:v>287.03522773360311</c:v>
                </c:pt>
                <c:pt idx="861">
                  <c:v>286.93418920619331</c:v>
                </c:pt>
                <c:pt idx="862">
                  <c:v>286.83316481758914</c:v>
                </c:pt>
                <c:pt idx="863">
                  <c:v>286.7321545702838</c:v>
                </c:pt>
                <c:pt idx="864">
                  <c:v>286.6311584667701</c:v>
                </c:pt>
                <c:pt idx="865">
                  <c:v>286.53017650954013</c:v>
                </c:pt>
                <c:pt idx="866">
                  <c:v>286.42920870108554</c:v>
                </c:pt>
                <c:pt idx="867">
                  <c:v>286.32825504389706</c:v>
                </c:pt>
                <c:pt idx="868">
                  <c:v>286.22731554046493</c:v>
                </c:pt>
                <c:pt idx="869">
                  <c:v>286.12639019327872</c:v>
                </c:pt>
                <c:pt idx="870">
                  <c:v>286.0254790048275</c:v>
                </c:pt>
                <c:pt idx="871">
                  <c:v>285.9245819775993</c:v>
                </c:pt>
                <c:pt idx="872">
                  <c:v>285.82369911408205</c:v>
                </c:pt>
                <c:pt idx="873">
                  <c:v>285.72283041676252</c:v>
                </c:pt>
                <c:pt idx="874">
                  <c:v>285.62197588812717</c:v>
                </c:pt>
                <c:pt idx="875">
                  <c:v>285.52113553066164</c:v>
                </c:pt>
                <c:pt idx="876">
                  <c:v>285.42030934685113</c:v>
                </c:pt>
                <c:pt idx="877">
                  <c:v>285.31949733917997</c:v>
                </c:pt>
                <c:pt idx="878">
                  <c:v>285.21869951013213</c:v>
                </c:pt>
                <c:pt idx="879">
                  <c:v>285.11791586219022</c:v>
                </c:pt>
                <c:pt idx="880">
                  <c:v>285.01714639783728</c:v>
                </c:pt>
                <c:pt idx="881">
                  <c:v>284.91639111955499</c:v>
                </c:pt>
                <c:pt idx="882">
                  <c:v>284.81565002982455</c:v>
                </c:pt>
                <c:pt idx="883">
                  <c:v>284.71492313112634</c:v>
                </c:pt>
                <c:pt idx="884">
                  <c:v>284.61421042594031</c:v>
                </c:pt>
                <c:pt idx="885">
                  <c:v>284.51351191674593</c:v>
                </c:pt>
                <c:pt idx="886">
                  <c:v>284.41282760602138</c:v>
                </c:pt>
                <c:pt idx="887">
                  <c:v>284.31215749624505</c:v>
                </c:pt>
                <c:pt idx="888">
                  <c:v>284.21150158989406</c:v>
                </c:pt>
                <c:pt idx="889">
                  <c:v>284.11085988944507</c:v>
                </c:pt>
                <c:pt idx="890">
                  <c:v>284.0102323973739</c:v>
                </c:pt>
                <c:pt idx="891">
                  <c:v>283.90961911615608</c:v>
                </c:pt>
                <c:pt idx="892">
                  <c:v>283.80902004826652</c:v>
                </c:pt>
                <c:pt idx="893">
                  <c:v>283.70843519617875</c:v>
                </c:pt>
                <c:pt idx="894">
                  <c:v>283.60786456236673</c:v>
                </c:pt>
                <c:pt idx="895">
                  <c:v>283.50730814930262</c:v>
                </c:pt>
                <c:pt idx="896">
                  <c:v>283.40676595945882</c:v>
                </c:pt>
                <c:pt idx="897">
                  <c:v>283.30623799530696</c:v>
                </c:pt>
                <c:pt idx="898">
                  <c:v>283.20572425931749</c:v>
                </c:pt>
                <c:pt idx="899">
                  <c:v>283.10522475396078</c:v>
                </c:pt>
                <c:pt idx="900">
                  <c:v>283.00473948170611</c:v>
                </c:pt>
                <c:pt idx="901">
                  <c:v>282.90426844502235</c:v>
                </c:pt>
                <c:pt idx="902">
                  <c:v>282.80381164637777</c:v>
                </c:pt>
                <c:pt idx="903">
                  <c:v>282.7033690882397</c:v>
                </c:pt>
                <c:pt idx="904">
                  <c:v>282.60294077307532</c:v>
                </c:pt>
                <c:pt idx="905">
                  <c:v>282.50252670335038</c:v>
                </c:pt>
                <c:pt idx="906">
                  <c:v>282.40212688153076</c:v>
                </c:pt>
                <c:pt idx="907">
                  <c:v>282.30174131008118</c:v>
                </c:pt>
                <c:pt idx="908">
                  <c:v>282.20136999146609</c:v>
                </c:pt>
                <c:pt idx="909">
                  <c:v>282.10101292814875</c:v>
                </c:pt>
                <c:pt idx="910">
                  <c:v>282.00067012259228</c:v>
                </c:pt>
                <c:pt idx="911">
                  <c:v>281.90034157725893</c:v>
                </c:pt>
                <c:pt idx="912">
                  <c:v>281.80002729461017</c:v>
                </c:pt>
                <c:pt idx="913">
                  <c:v>281.69972727710706</c:v>
                </c:pt>
                <c:pt idx="914">
                  <c:v>281.59944152720982</c:v>
                </c:pt>
                <c:pt idx="915">
                  <c:v>281.49917004737813</c:v>
                </c:pt>
                <c:pt idx="916">
                  <c:v>281.39891284007081</c:v>
                </c:pt>
                <c:pt idx="917">
                  <c:v>281.29866990774639</c:v>
                </c:pt>
                <c:pt idx="918">
                  <c:v>281.19844125286232</c:v>
                </c:pt>
                <c:pt idx="919">
                  <c:v>281.09822687787556</c:v>
                </c:pt>
                <c:pt idx="920">
                  <c:v>280.99802678524253</c:v>
                </c:pt>
                <c:pt idx="921">
                  <c:v>280.89784097741892</c:v>
                </c:pt>
                <c:pt idx="922">
                  <c:v>280.79766945685952</c:v>
                </c:pt>
                <c:pt idx="923">
                  <c:v>280.69751222601889</c:v>
                </c:pt>
                <c:pt idx="924">
                  <c:v>280.59736928735049</c:v>
                </c:pt>
                <c:pt idx="925">
                  <c:v>280.49724064330752</c:v>
                </c:pt>
                <c:pt idx="926">
                  <c:v>280.39712629634221</c:v>
                </c:pt>
                <c:pt idx="927">
                  <c:v>280.29702624890604</c:v>
                </c:pt>
                <c:pt idx="928">
                  <c:v>280.19694050345038</c:v>
                </c:pt>
                <c:pt idx="929">
                  <c:v>280.09686906242536</c:v>
                </c:pt>
                <c:pt idx="930">
                  <c:v>279.99681192828058</c:v>
                </c:pt>
                <c:pt idx="931">
                  <c:v>279.89676910346537</c:v>
                </c:pt>
                <c:pt idx="932">
                  <c:v>279.79674059042782</c:v>
                </c:pt>
                <c:pt idx="933">
                  <c:v>279.69672639161575</c:v>
                </c:pt>
                <c:pt idx="934">
                  <c:v>279.59672650947596</c:v>
                </c:pt>
                <c:pt idx="935">
                  <c:v>279.49674094645491</c:v>
                </c:pt>
                <c:pt idx="936">
                  <c:v>279.39676970499846</c:v>
                </c:pt>
                <c:pt idx="937">
                  <c:v>279.29681278755135</c:v>
                </c:pt>
                <c:pt idx="938">
                  <c:v>279.19687019655817</c:v>
                </c:pt>
                <c:pt idx="939">
                  <c:v>279.09694193446228</c:v>
                </c:pt>
                <c:pt idx="940">
                  <c:v>278.99702800370687</c:v>
                </c:pt>
                <c:pt idx="941">
                  <c:v>278.89712840673434</c:v>
                </c:pt>
                <c:pt idx="942">
                  <c:v>278.79724314598627</c:v>
                </c:pt>
                <c:pt idx="943">
                  <c:v>278.6973722239037</c:v>
                </c:pt>
                <c:pt idx="944">
                  <c:v>278.59751564292685</c:v>
                </c:pt>
                <c:pt idx="945">
                  <c:v>278.49767340549545</c:v>
                </c:pt>
                <c:pt idx="946">
                  <c:v>278.39784551404864</c:v>
                </c:pt>
                <c:pt idx="947">
                  <c:v>278.29803197102416</c:v>
                </c:pt>
                <c:pt idx="948">
                  <c:v>278.19823277886042</c:v>
                </c:pt>
                <c:pt idx="949">
                  <c:v>278.09844793999395</c:v>
                </c:pt>
                <c:pt idx="950">
                  <c:v>277.99867745686112</c:v>
                </c:pt>
                <c:pt idx="951">
                  <c:v>277.89892133189761</c:v>
                </c:pt>
                <c:pt idx="952">
                  <c:v>277.79917956753815</c:v>
                </c:pt>
                <c:pt idx="953">
                  <c:v>277.69945216621733</c:v>
                </c:pt>
                <c:pt idx="954">
                  <c:v>277.59973913036856</c:v>
                </c:pt>
                <c:pt idx="955">
                  <c:v>277.50004046242469</c:v>
                </c:pt>
                <c:pt idx="956">
                  <c:v>277.40035616481822</c:v>
                </c:pt>
                <c:pt idx="957">
                  <c:v>277.30068623998056</c:v>
                </c:pt>
                <c:pt idx="958">
                  <c:v>277.20103069034258</c:v>
                </c:pt>
                <c:pt idx="959">
                  <c:v>277.1013895183346</c:v>
                </c:pt>
                <c:pt idx="960">
                  <c:v>277.00176272638612</c:v>
                </c:pt>
                <c:pt idx="961">
                  <c:v>276.902150316926</c:v>
                </c:pt>
                <c:pt idx="962">
                  <c:v>276.80255229238242</c:v>
                </c:pt>
                <c:pt idx="963">
                  <c:v>276.7029686551831</c:v>
                </c:pt>
                <c:pt idx="964">
                  <c:v>276.60339940775452</c:v>
                </c:pt>
                <c:pt idx="965">
                  <c:v>276.50384455252328</c:v>
                </c:pt>
                <c:pt idx="966">
                  <c:v>276.40430409191453</c:v>
                </c:pt>
                <c:pt idx="967">
                  <c:v>276.30477802835316</c:v>
                </c:pt>
                <c:pt idx="968">
                  <c:v>276.20526636426331</c:v>
                </c:pt>
                <c:pt idx="969">
                  <c:v>276.10576910206834</c:v>
                </c:pt>
                <c:pt idx="970">
                  <c:v>276.00628624419102</c:v>
                </c:pt>
                <c:pt idx="971">
                  <c:v>275.90681779305379</c:v>
                </c:pt>
                <c:pt idx="972">
                  <c:v>275.80736375107762</c:v>
                </c:pt>
                <c:pt idx="973">
                  <c:v>275.70792412068351</c:v>
                </c:pt>
                <c:pt idx="974">
                  <c:v>275.60849890429125</c:v>
                </c:pt>
                <c:pt idx="975">
                  <c:v>275.50908810432054</c:v>
                </c:pt>
                <c:pt idx="976">
                  <c:v>275.40969172318961</c:v>
                </c:pt>
                <c:pt idx="977">
                  <c:v>275.31030976331681</c:v>
                </c:pt>
                <c:pt idx="978">
                  <c:v>275.21094222711935</c:v>
                </c:pt>
                <c:pt idx="979">
                  <c:v>275.11158911701398</c:v>
                </c:pt>
                <c:pt idx="980">
                  <c:v>275.01225043541655</c:v>
                </c:pt>
                <c:pt idx="981">
                  <c:v>274.91292618474228</c:v>
                </c:pt>
                <c:pt idx="982">
                  <c:v>274.81361636740559</c:v>
                </c:pt>
                <c:pt idx="983">
                  <c:v>274.71432098582079</c:v>
                </c:pt>
                <c:pt idx="984">
                  <c:v>274.61504004240072</c:v>
                </c:pt>
                <c:pt idx="985">
                  <c:v>274.51577353955832</c:v>
                </c:pt>
                <c:pt idx="986">
                  <c:v>274.41652147970495</c:v>
                </c:pt>
                <c:pt idx="987">
                  <c:v>274.31728386525208</c:v>
                </c:pt>
                <c:pt idx="988">
                  <c:v>274.21806069861009</c:v>
                </c:pt>
                <c:pt idx="989">
                  <c:v>274.11885198218874</c:v>
                </c:pt>
                <c:pt idx="990">
                  <c:v>274.01965771839724</c:v>
                </c:pt>
                <c:pt idx="991">
                  <c:v>273.92047790964392</c:v>
                </c:pt>
                <c:pt idx="992">
                  <c:v>273.82131255833644</c:v>
                </c:pt>
                <c:pt idx="993">
                  <c:v>273.72216166688196</c:v>
                </c:pt>
                <c:pt idx="994">
                  <c:v>273.62302523768676</c:v>
                </c:pt>
                <c:pt idx="995">
                  <c:v>273.52390327315652</c:v>
                </c:pt>
                <c:pt idx="996">
                  <c:v>273.42479577569605</c:v>
                </c:pt>
                <c:pt idx="997">
                  <c:v>273.32570274770995</c:v>
                </c:pt>
                <c:pt idx="998">
                  <c:v>273.22662419160162</c:v>
                </c:pt>
                <c:pt idx="999">
                  <c:v>273.12756010977398</c:v>
                </c:pt>
                <c:pt idx="1000">
                  <c:v>273.02851050462897</c:v>
                </c:pt>
                <c:pt idx="1001">
                  <c:v>272.92947537856867</c:v>
                </c:pt>
                <c:pt idx="1002">
                  <c:v>272.83045473399352</c:v>
                </c:pt>
                <c:pt idx="1003">
                  <c:v>272.73144857330368</c:v>
                </c:pt>
                <c:pt idx="1004">
                  <c:v>272.63245689889868</c:v>
                </c:pt>
                <c:pt idx="1005">
                  <c:v>272.5334797131772</c:v>
                </c:pt>
                <c:pt idx="1006">
                  <c:v>272.43451701853746</c:v>
                </c:pt>
                <c:pt idx="1007">
                  <c:v>272.33556881737672</c:v>
                </c:pt>
                <c:pt idx="1008">
                  <c:v>272.23663511209173</c:v>
                </c:pt>
                <c:pt idx="1009">
                  <c:v>272.13771590507827</c:v>
                </c:pt>
                <c:pt idx="1010">
                  <c:v>272.03881119873188</c:v>
                </c:pt>
                <c:pt idx="1011">
                  <c:v>271.93992099544698</c:v>
                </c:pt>
                <c:pt idx="1012">
                  <c:v>271.8410452976176</c:v>
                </c:pt>
                <c:pt idx="1013">
                  <c:v>271.74218410763677</c:v>
                </c:pt>
                <c:pt idx="1014">
                  <c:v>271.64333742789717</c:v>
                </c:pt>
                <c:pt idx="1015">
                  <c:v>271.54450526079057</c:v>
                </c:pt>
                <c:pt idx="1016">
                  <c:v>271.44568760870817</c:v>
                </c:pt>
                <c:pt idx="1017">
                  <c:v>271.34688447404017</c:v>
                </c:pt>
                <c:pt idx="1018">
                  <c:v>271.24809585917626</c:v>
                </c:pt>
                <c:pt idx="1019">
                  <c:v>271.14932176650592</c:v>
                </c:pt>
                <c:pt idx="1020">
                  <c:v>271.05056219841708</c:v>
                </c:pt>
                <c:pt idx="1021">
                  <c:v>270.95181715729728</c:v>
                </c:pt>
                <c:pt idx="1022">
                  <c:v>270.85308664553401</c:v>
                </c:pt>
                <c:pt idx="1023">
                  <c:v>270.75437066551308</c:v>
                </c:pt>
                <c:pt idx="1024">
                  <c:v>270.65566921962017</c:v>
                </c:pt>
                <c:pt idx="1025">
                  <c:v>270.5569823102399</c:v>
                </c:pt>
                <c:pt idx="1026">
                  <c:v>270.4583099397567</c:v>
                </c:pt>
                <c:pt idx="1027">
                  <c:v>270.35965211055401</c:v>
                </c:pt>
                <c:pt idx="1028">
                  <c:v>270.26100882501419</c:v>
                </c:pt>
                <c:pt idx="1029">
                  <c:v>270.16238008551989</c:v>
                </c:pt>
                <c:pt idx="1030">
                  <c:v>270.06376589445193</c:v>
                </c:pt>
                <c:pt idx="1031">
                  <c:v>269.96516625419116</c:v>
                </c:pt>
                <c:pt idx="1032">
                  <c:v>269.86658116711749</c:v>
                </c:pt>
                <c:pt idx="1033">
                  <c:v>269.76801063561027</c:v>
                </c:pt>
                <c:pt idx="1034">
                  <c:v>269.66945466204805</c:v>
                </c:pt>
                <c:pt idx="1035">
                  <c:v>269.57091324880827</c:v>
                </c:pt>
                <c:pt idx="1036">
                  <c:v>269.47238639826872</c:v>
                </c:pt>
                <c:pt idx="1037">
                  <c:v>269.37387411280542</c:v>
                </c:pt>
                <c:pt idx="1038">
                  <c:v>269.27537639479402</c:v>
                </c:pt>
                <c:pt idx="1039">
                  <c:v>269.17689324660984</c:v>
                </c:pt>
                <c:pt idx="1040">
                  <c:v>269.07842467062704</c:v>
                </c:pt>
                <c:pt idx="1041">
                  <c:v>268.9799706692192</c:v>
                </c:pt>
                <c:pt idx="1042">
                  <c:v>268.88153124475912</c:v>
                </c:pt>
                <c:pt idx="1043">
                  <c:v>268.78310639961944</c:v>
                </c:pt>
                <c:pt idx="1044">
                  <c:v>268.68469613617145</c:v>
                </c:pt>
                <c:pt idx="1045">
                  <c:v>268.58630045678564</c:v>
                </c:pt>
                <c:pt idx="1046">
                  <c:v>268.48791936383242</c:v>
                </c:pt>
                <c:pt idx="1047">
                  <c:v>268.38955285968126</c:v>
                </c:pt>
                <c:pt idx="1048">
                  <c:v>268.2912009467006</c:v>
                </c:pt>
                <c:pt idx="1049">
                  <c:v>268.1928636272587</c:v>
                </c:pt>
                <c:pt idx="1050">
                  <c:v>268.09454090372242</c:v>
                </c:pt>
                <c:pt idx="1051">
                  <c:v>267.99623277845853</c:v>
                </c:pt>
                <c:pt idx="1052">
                  <c:v>267.8979392538331</c:v>
                </c:pt>
                <c:pt idx="1053">
                  <c:v>267.79966033221092</c:v>
                </c:pt>
                <c:pt idx="1054">
                  <c:v>267.70139601595668</c:v>
                </c:pt>
                <c:pt idx="1055">
                  <c:v>267.60314630743392</c:v>
                </c:pt>
                <c:pt idx="1056">
                  <c:v>267.5049112090058</c:v>
                </c:pt>
                <c:pt idx="1057">
                  <c:v>267.40669072303461</c:v>
                </c:pt>
                <c:pt idx="1058">
                  <c:v>267.30848485188187</c:v>
                </c:pt>
                <c:pt idx="1059">
                  <c:v>267.2102935979085</c:v>
                </c:pt>
                <c:pt idx="1060">
                  <c:v>267.11211696347459</c:v>
                </c:pt>
                <c:pt idx="1061">
                  <c:v>267.01395495093993</c:v>
                </c:pt>
                <c:pt idx="1062">
                  <c:v>266.91580756266302</c:v>
                </c:pt>
                <c:pt idx="1063">
                  <c:v>266.817674801002</c:v>
                </c:pt>
                <c:pt idx="1064">
                  <c:v>266.71955666831406</c:v>
                </c:pt>
                <c:pt idx="1065">
                  <c:v>266.62145316695597</c:v>
                </c:pt>
                <c:pt idx="1066">
                  <c:v>266.52336429928363</c:v>
                </c:pt>
                <c:pt idx="1067">
                  <c:v>266.42529006765216</c:v>
                </c:pt>
                <c:pt idx="1068">
                  <c:v>266.32723047441618</c:v>
                </c:pt>
                <c:pt idx="1069">
                  <c:v>266.22918552192925</c:v>
                </c:pt>
                <c:pt idx="1070">
                  <c:v>266.13115521254457</c:v>
                </c:pt>
                <c:pt idx="1071">
                  <c:v>266.03313954861449</c:v>
                </c:pt>
                <c:pt idx="1072">
                  <c:v>265.93513853249078</c:v>
                </c:pt>
                <c:pt idx="1073">
                  <c:v>265.83715216652416</c:v>
                </c:pt>
                <c:pt idx="1074">
                  <c:v>265.73918045306482</c:v>
                </c:pt>
                <c:pt idx="1075">
                  <c:v>265.6412233944626</c:v>
                </c:pt>
                <c:pt idx="1076">
                  <c:v>265.54328099306576</c:v>
                </c:pt>
                <c:pt idx="1077">
                  <c:v>265.4453532512224</c:v>
                </c:pt>
                <c:pt idx="1078">
                  <c:v>265.34744017128048</c:v>
                </c:pt>
                <c:pt idx="1079">
                  <c:v>265.24954175558577</c:v>
                </c:pt>
                <c:pt idx="1080">
                  <c:v>265.15165800648487</c:v>
                </c:pt>
                <c:pt idx="1081">
                  <c:v>265.05378892632268</c:v>
                </c:pt>
                <c:pt idx="1082">
                  <c:v>264.95593451744367</c:v>
                </c:pt>
                <c:pt idx="1083">
                  <c:v>264.85809478219176</c:v>
                </c:pt>
                <c:pt idx="1084">
                  <c:v>264.76026972290975</c:v>
                </c:pt>
                <c:pt idx="1085">
                  <c:v>264.66245934194012</c:v>
                </c:pt>
                <c:pt idx="1086">
                  <c:v>264.56466364162452</c:v>
                </c:pt>
                <c:pt idx="1087">
                  <c:v>264.46688262430376</c:v>
                </c:pt>
                <c:pt idx="1088">
                  <c:v>264.36911629231776</c:v>
                </c:pt>
                <c:pt idx="1089">
                  <c:v>264.27136464800645</c:v>
                </c:pt>
                <c:pt idx="1090">
                  <c:v>264.1736276937084</c:v>
                </c:pt>
                <c:pt idx="1091">
                  <c:v>264.07590543176138</c:v>
                </c:pt>
                <c:pt idx="1092">
                  <c:v>263.9781978645027</c:v>
                </c:pt>
                <c:pt idx="1093">
                  <c:v>263.88050499426936</c:v>
                </c:pt>
                <c:pt idx="1094">
                  <c:v>263.78282682339687</c:v>
                </c:pt>
                <c:pt idx="1095">
                  <c:v>263.68516335422021</c:v>
                </c:pt>
                <c:pt idx="1096">
                  <c:v>263.58751458907403</c:v>
                </c:pt>
                <c:pt idx="1097">
                  <c:v>263.48988053029211</c:v>
                </c:pt>
                <c:pt idx="1098">
                  <c:v>263.39226118020707</c:v>
                </c:pt>
                <c:pt idx="1099">
                  <c:v>263.29465654115143</c:v>
                </c:pt>
                <c:pt idx="1100">
                  <c:v>263.19706661545678</c:v>
                </c:pt>
                <c:pt idx="1101">
                  <c:v>263.09949140545348</c:v>
                </c:pt>
                <c:pt idx="1102">
                  <c:v>263.00193091347182</c:v>
                </c:pt>
                <c:pt idx="1103">
                  <c:v>262.90438514184137</c:v>
                </c:pt>
                <c:pt idx="1104">
                  <c:v>262.8068540928906</c:v>
                </c:pt>
                <c:pt idx="1105">
                  <c:v>262.70933776894719</c:v>
                </c:pt>
                <c:pt idx="1106">
                  <c:v>262.61183617233871</c:v>
                </c:pt>
                <c:pt idx="1107">
                  <c:v>262.51434930539142</c:v>
                </c:pt>
                <c:pt idx="1108">
                  <c:v>262.41687717043072</c:v>
                </c:pt>
                <c:pt idx="1109">
                  <c:v>262.31941976978226</c:v>
                </c:pt>
                <c:pt idx="1110">
                  <c:v>262.22197710576967</c:v>
                </c:pt>
                <c:pt idx="1111">
                  <c:v>262.12454918071717</c:v>
                </c:pt>
                <c:pt idx="1112">
                  <c:v>262.02713599694675</c:v>
                </c:pt>
                <c:pt idx="1113">
                  <c:v>261.92973755678116</c:v>
                </c:pt>
                <c:pt idx="1114">
                  <c:v>261.83235386254159</c:v>
                </c:pt>
                <c:pt idx="1115">
                  <c:v>261.73498491654868</c:v>
                </c:pt>
                <c:pt idx="1116">
                  <c:v>261.63763072112221</c:v>
                </c:pt>
                <c:pt idx="1117">
                  <c:v>261.54029127858149</c:v>
                </c:pt>
                <c:pt idx="1118">
                  <c:v>261.44296659124501</c:v>
                </c:pt>
                <c:pt idx="1119">
                  <c:v>261.34565666143038</c:v>
                </c:pt>
                <c:pt idx="1120">
                  <c:v>261.24836149145466</c:v>
                </c:pt>
                <c:pt idx="1121">
                  <c:v>261.15108108363427</c:v>
                </c:pt>
                <c:pt idx="1122">
                  <c:v>261.05381544028421</c:v>
                </c:pt>
                <c:pt idx="1123">
                  <c:v>260.95656456372018</c:v>
                </c:pt>
                <c:pt idx="1124">
                  <c:v>260.85932845625553</c:v>
                </c:pt>
                <c:pt idx="1125">
                  <c:v>260.76210712020372</c:v>
                </c:pt>
                <c:pt idx="1126">
                  <c:v>260.66490055787779</c:v>
                </c:pt>
                <c:pt idx="1127">
                  <c:v>260.56770877158914</c:v>
                </c:pt>
                <c:pt idx="1128">
                  <c:v>260.47053176364915</c:v>
                </c:pt>
                <c:pt idx="1129">
                  <c:v>260.37336953636833</c:v>
                </c:pt>
                <c:pt idx="1130">
                  <c:v>260.27622209205617</c:v>
                </c:pt>
                <c:pt idx="1131">
                  <c:v>260.17908943302183</c:v>
                </c:pt>
                <c:pt idx="1132">
                  <c:v>260.0819715615732</c:v>
                </c:pt>
                <c:pt idx="1133">
                  <c:v>259.98486848001835</c:v>
                </c:pt>
                <c:pt idx="1134">
                  <c:v>259.8877801906637</c:v>
                </c:pt>
                <c:pt idx="1135">
                  <c:v>259.79070669581512</c:v>
                </c:pt>
                <c:pt idx="1136">
                  <c:v>259.69364799777821</c:v>
                </c:pt>
                <c:pt idx="1137">
                  <c:v>259.59660409885743</c:v>
                </c:pt>
                <c:pt idx="1138">
                  <c:v>259.49957500135662</c:v>
                </c:pt>
                <c:pt idx="1139">
                  <c:v>259.40256070757874</c:v>
                </c:pt>
                <c:pt idx="1140">
                  <c:v>259.30556121982647</c:v>
                </c:pt>
                <c:pt idx="1141">
                  <c:v>259.20857654040117</c:v>
                </c:pt>
                <c:pt idx="1142">
                  <c:v>259.11160667160379</c:v>
                </c:pt>
                <c:pt idx="1143">
                  <c:v>259.01465161573464</c:v>
                </c:pt>
                <c:pt idx="1144">
                  <c:v>258.91771137509284</c:v>
                </c:pt>
                <c:pt idx="1145">
                  <c:v>258.82078595197737</c:v>
                </c:pt>
                <c:pt idx="1146">
                  <c:v>258.72387534868614</c:v>
                </c:pt>
                <c:pt idx="1147">
                  <c:v>258.62697956751634</c:v>
                </c:pt>
                <c:pt idx="1148">
                  <c:v>258.53009861076441</c:v>
                </c:pt>
                <c:pt idx="1149">
                  <c:v>258.43323248072596</c:v>
                </c:pt>
                <c:pt idx="1150">
                  <c:v>258.33638117969628</c:v>
                </c:pt>
                <c:pt idx="1151">
                  <c:v>258.23954470996932</c:v>
                </c:pt>
                <c:pt idx="1152">
                  <c:v>258.14272307383908</c:v>
                </c:pt>
                <c:pt idx="1153">
                  <c:v>258.04591627359775</c:v>
                </c:pt>
                <c:pt idx="1154">
                  <c:v>257.94912431153779</c:v>
                </c:pt>
                <c:pt idx="1155">
                  <c:v>257.85234718995048</c:v>
                </c:pt>
                <c:pt idx="1156">
                  <c:v>257.75558491112611</c:v>
                </c:pt>
                <c:pt idx="1157">
                  <c:v>257.65883747735489</c:v>
                </c:pt>
                <c:pt idx="1158">
                  <c:v>257.56210489092581</c:v>
                </c:pt>
                <c:pt idx="1159">
                  <c:v>257.46538715412697</c:v>
                </c:pt>
                <c:pt idx="1160">
                  <c:v>257.36868426924633</c:v>
                </c:pt>
                <c:pt idx="1161">
                  <c:v>257.27199623857047</c:v>
                </c:pt>
                <c:pt idx="1162">
                  <c:v>257.17532306438591</c:v>
                </c:pt>
                <c:pt idx="1163">
                  <c:v>257.07866474897753</c:v>
                </c:pt>
                <c:pt idx="1164">
                  <c:v>256.9820212946305</c:v>
                </c:pt>
                <c:pt idx="1165">
                  <c:v>256.88539270362833</c:v>
                </c:pt>
                <c:pt idx="1166">
                  <c:v>256.78877897825441</c:v>
                </c:pt>
                <c:pt idx="1167">
                  <c:v>256.69218012079131</c:v>
                </c:pt>
                <c:pt idx="1168">
                  <c:v>256.5955961335203</c:v>
                </c:pt>
                <c:pt idx="1169">
                  <c:v>256.49902701872259</c:v>
                </c:pt>
                <c:pt idx="1170">
                  <c:v>256.40247277867826</c:v>
                </c:pt>
                <c:pt idx="1171">
                  <c:v>256.30593341566703</c:v>
                </c:pt>
                <c:pt idx="1172">
                  <c:v>256.20940893196718</c:v>
                </c:pt>
                <c:pt idx="1173">
                  <c:v>256.11289932985721</c:v>
                </c:pt>
                <c:pt idx="1174">
                  <c:v>256.01640461161372</c:v>
                </c:pt>
                <c:pt idx="1175">
                  <c:v>255.91992477951376</c:v>
                </c:pt>
                <c:pt idx="1176">
                  <c:v>255.82345983583269</c:v>
                </c:pt>
                <c:pt idx="1177">
                  <c:v>255.72700978284578</c:v>
                </c:pt>
                <c:pt idx="1178">
                  <c:v>255.63057462282706</c:v>
                </c:pt>
                <c:pt idx="1179">
                  <c:v>255.5341543580501</c:v>
                </c:pt>
                <c:pt idx="1180">
                  <c:v>255.43774899078772</c:v>
                </c:pt>
                <c:pt idx="1181">
                  <c:v>255.3413585233119</c:v>
                </c:pt>
                <c:pt idx="1182">
                  <c:v>255.2449829578938</c:v>
                </c:pt>
                <c:pt idx="1183">
                  <c:v>255.14862229680404</c:v>
                </c:pt>
                <c:pt idx="1184">
                  <c:v>255.05227654231254</c:v>
                </c:pt>
                <c:pt idx="1185">
                  <c:v>254.95594569668791</c:v>
                </c:pt>
                <c:pt idx="1186">
                  <c:v>254.85962976219878</c:v>
                </c:pt>
                <c:pt idx="1187">
                  <c:v>254.76332874111256</c:v>
                </c:pt>
                <c:pt idx="1188">
                  <c:v>254.66704263569613</c:v>
                </c:pt>
                <c:pt idx="1189">
                  <c:v>254.5707714482154</c:v>
                </c:pt>
                <c:pt idx="1190">
                  <c:v>254.4745151809357</c:v>
                </c:pt>
                <c:pt idx="1191">
                  <c:v>254.37827383612151</c:v>
                </c:pt>
                <c:pt idx="1192">
                  <c:v>254.28204741603676</c:v>
                </c:pt>
                <c:pt idx="1193">
                  <c:v>254.18583592294431</c:v>
                </c:pt>
                <c:pt idx="1194">
                  <c:v>254.0896393591066</c:v>
                </c:pt>
                <c:pt idx="1195">
                  <c:v>253.9934577267851</c:v>
                </c:pt>
                <c:pt idx="1196">
                  <c:v>253.89729102824069</c:v>
                </c:pt>
                <c:pt idx="1197">
                  <c:v>253.80113926573335</c:v>
                </c:pt>
                <c:pt idx="1198">
                  <c:v>253.70500244152217</c:v>
                </c:pt>
                <c:pt idx="1199">
                  <c:v>253.608880557866</c:v>
                </c:pt>
                <c:pt idx="1200">
                  <c:v>253.5127736170225</c:v>
                </c:pt>
                <c:pt idx="1201">
                  <c:v>253.41668162124864</c:v>
                </c:pt>
                <c:pt idx="1202">
                  <c:v>253.3206045728009</c:v>
                </c:pt>
                <c:pt idx="1203">
                  <c:v>253.2245424739346</c:v>
                </c:pt>
                <c:pt idx="1204">
                  <c:v>253.12849532690461</c:v>
                </c:pt>
                <c:pt idx="1205">
                  <c:v>253.03246313396511</c:v>
                </c:pt>
                <c:pt idx="1206">
                  <c:v>252.93644589736903</c:v>
                </c:pt>
                <c:pt idx="1207">
                  <c:v>252.84044361936921</c:v>
                </c:pt>
                <c:pt idx="1208">
                  <c:v>252.74445630221729</c:v>
                </c:pt>
                <c:pt idx="1209">
                  <c:v>252.64848394816431</c:v>
                </c:pt>
                <c:pt idx="1210">
                  <c:v>252.55252655946052</c:v>
                </c:pt>
                <c:pt idx="1211">
                  <c:v>252.45658413835548</c:v>
                </c:pt>
                <c:pt idx="1212">
                  <c:v>252.36065668709793</c:v>
                </c:pt>
                <c:pt idx="1213">
                  <c:v>252.26474420793579</c:v>
                </c:pt>
                <c:pt idx="1214">
                  <c:v>252.16884670311649</c:v>
                </c:pt>
                <c:pt idx="1215">
                  <c:v>252.07296417488624</c:v>
                </c:pt>
                <c:pt idx="1216">
                  <c:v>251.97709662549121</c:v>
                </c:pt>
                <c:pt idx="1217">
                  <c:v>251.88124405717605</c:v>
                </c:pt>
                <c:pt idx="1218">
                  <c:v>251.78540647218492</c:v>
                </c:pt>
                <c:pt idx="1219">
                  <c:v>251.68958387276157</c:v>
                </c:pt>
                <c:pt idx="1220">
                  <c:v>251.59377626114841</c:v>
                </c:pt>
                <c:pt idx="1221">
                  <c:v>251.49798363958786</c:v>
                </c:pt>
                <c:pt idx="1222">
                  <c:v>251.40220601032084</c:v>
                </c:pt>
                <c:pt idx="1223">
                  <c:v>251.30644337558772</c:v>
                </c:pt>
                <c:pt idx="1224">
                  <c:v>251.21069573762816</c:v>
                </c:pt>
                <c:pt idx="1225">
                  <c:v>251.11496309868136</c:v>
                </c:pt>
                <c:pt idx="1226">
                  <c:v>251.0192454609853</c:v>
                </c:pt>
                <c:pt idx="1227">
                  <c:v>250.92354282677746</c:v>
                </c:pt>
                <c:pt idx="1228">
                  <c:v>250.82785519829449</c:v>
                </c:pt>
                <c:pt idx="1229">
                  <c:v>250.73218257777231</c:v>
                </c:pt>
                <c:pt idx="1230">
                  <c:v>250.63652496744606</c:v>
                </c:pt>
                <c:pt idx="1231">
                  <c:v>250.54088236955008</c:v>
                </c:pt>
                <c:pt idx="1232">
                  <c:v>250.44525478631803</c:v>
                </c:pt>
                <c:pt idx="1233">
                  <c:v>250.34964221998277</c:v>
                </c:pt>
                <c:pt idx="1234">
                  <c:v>250.25404467277639</c:v>
                </c:pt>
                <c:pt idx="1235">
                  <c:v>250.15846214693042</c:v>
                </c:pt>
                <c:pt idx="1236">
                  <c:v>250.06289464467511</c:v>
                </c:pt>
                <c:pt idx="1237">
                  <c:v>249.96734216824049</c:v>
                </c:pt>
                <c:pt idx="1238">
                  <c:v>249.87180471985567</c:v>
                </c:pt>
                <c:pt idx="1239">
                  <c:v>249.77628230174875</c:v>
                </c:pt>
                <c:pt idx="1240">
                  <c:v>249.68077491614756</c:v>
                </c:pt>
                <c:pt idx="1241">
                  <c:v>249.58528256527879</c:v>
                </c:pt>
                <c:pt idx="1242">
                  <c:v>249.48980525136827</c:v>
                </c:pt>
                <c:pt idx="1243">
                  <c:v>249.39434297664161</c:v>
                </c:pt>
                <c:pt idx="1244">
                  <c:v>249.29889574332296</c:v>
                </c:pt>
                <c:pt idx="1245">
                  <c:v>249.2034635536362</c:v>
                </c:pt>
                <c:pt idx="1246">
                  <c:v>249.10804640980442</c:v>
                </c:pt>
                <c:pt idx="1247">
                  <c:v>249.0126443140496</c:v>
                </c:pt>
                <c:pt idx="1248">
                  <c:v>248.9172572685934</c:v>
                </c:pt>
                <c:pt idx="1249">
                  <c:v>248.82188527565651</c:v>
                </c:pt>
                <c:pt idx="1250">
                  <c:v>248.7265283374586</c:v>
                </c:pt>
                <c:pt idx="1251">
                  <c:v>248.63118645621915</c:v>
                </c:pt>
                <c:pt idx="1252">
                  <c:v>248.53585963415625</c:v>
                </c:pt>
                <c:pt idx="1253">
                  <c:v>248.44054787348793</c:v>
                </c:pt>
                <c:pt idx="1254">
                  <c:v>248.34525117643059</c:v>
                </c:pt>
                <c:pt idx="1255">
                  <c:v>248.24996954520068</c:v>
                </c:pt>
                <c:pt idx="1256">
                  <c:v>248.15470298201342</c:v>
                </c:pt>
                <c:pt idx="1257">
                  <c:v>248.05945148908341</c:v>
                </c:pt>
                <c:pt idx="1258">
                  <c:v>247.96421506862441</c:v>
                </c:pt>
                <c:pt idx="1259">
                  <c:v>247.8689937228495</c:v>
                </c:pt>
                <c:pt idx="1260">
                  <c:v>247.77378745397098</c:v>
                </c:pt>
                <c:pt idx="1261">
                  <c:v>247.67859626420028</c:v>
                </c:pt>
                <c:pt idx="1262">
                  <c:v>247.58342015574831</c:v>
                </c:pt>
                <c:pt idx="1263">
                  <c:v>247.48825913082482</c:v>
                </c:pt>
                <c:pt idx="1264">
                  <c:v>247.3931131916392</c:v>
                </c:pt>
                <c:pt idx="1265">
                  <c:v>247.29798234039981</c:v>
                </c:pt>
                <c:pt idx="1266">
                  <c:v>247.20286657931439</c:v>
                </c:pt>
                <c:pt idx="1267">
                  <c:v>247.1077659105899</c:v>
                </c:pt>
                <c:pt idx="1268">
                  <c:v>247.01268033643231</c:v>
                </c:pt>
                <c:pt idx="1269">
                  <c:v>246.9176098590471</c:v>
                </c:pt>
                <c:pt idx="1270">
                  <c:v>246.82255448063904</c:v>
                </c:pt>
                <c:pt idx="1271">
                  <c:v>246.72751420341157</c:v>
                </c:pt>
                <c:pt idx="1272">
                  <c:v>246.63248902956818</c:v>
                </c:pt>
                <c:pt idx="1273">
                  <c:v>246.537478961311</c:v>
                </c:pt>
                <c:pt idx="1274">
                  <c:v>246.44248400084146</c:v>
                </c:pt>
                <c:pt idx="1275">
                  <c:v>246.34750415036058</c:v>
                </c:pt>
                <c:pt idx="1276">
                  <c:v>246.25253941206822</c:v>
                </c:pt>
                <c:pt idx="1277">
                  <c:v>246.15758978816339</c:v>
                </c:pt>
                <c:pt idx="1278">
                  <c:v>246.06265528084484</c:v>
                </c:pt>
                <c:pt idx="1279">
                  <c:v>245.96773589231029</c:v>
                </c:pt>
                <c:pt idx="1280">
                  <c:v>245.87283162475646</c:v>
                </c:pt>
                <c:pt idx="1281">
                  <c:v>245.77794248037961</c:v>
                </c:pt>
                <c:pt idx="1282">
                  <c:v>245.68306846137506</c:v>
                </c:pt>
                <c:pt idx="1283">
                  <c:v>245.58820956993753</c:v>
                </c:pt>
                <c:pt idx="1284">
                  <c:v>245.49336580826071</c:v>
                </c:pt>
                <c:pt idx="1285">
                  <c:v>245.39853717853782</c:v>
                </c:pt>
                <c:pt idx="1286">
                  <c:v>245.30372368296091</c:v>
                </c:pt>
                <c:pt idx="1287">
                  <c:v>245.20892532372179</c:v>
                </c:pt>
                <c:pt idx="1288">
                  <c:v>245.11414210301098</c:v>
                </c:pt>
                <c:pt idx="1289">
                  <c:v>245.01937402301854</c:v>
                </c:pt>
                <c:pt idx="1290">
                  <c:v>244.92462108593384</c:v>
                </c:pt>
                <c:pt idx="1291">
                  <c:v>244.82988329394496</c:v>
                </c:pt>
                <c:pt idx="1292">
                  <c:v>244.73516064923979</c:v>
                </c:pt>
                <c:pt idx="1293">
                  <c:v>244.64045315400526</c:v>
                </c:pt>
                <c:pt idx="1294">
                  <c:v>244.5457608104274</c:v>
                </c:pt>
                <c:pt idx="1295">
                  <c:v>244.45108362069161</c:v>
                </c:pt>
                <c:pt idx="1296">
                  <c:v>244.35642158698232</c:v>
                </c:pt>
                <c:pt idx="1297">
                  <c:v>244.26177471148338</c:v>
                </c:pt>
                <c:pt idx="1298">
                  <c:v>244.16714299637786</c:v>
                </c:pt>
                <c:pt idx="1299">
                  <c:v>244.07252644384806</c:v>
                </c:pt>
                <c:pt idx="1300">
                  <c:v>243.97792505607529</c:v>
                </c:pt>
                <c:pt idx="1301">
                  <c:v>243.88333883524044</c:v>
                </c:pt>
                <c:pt idx="1302">
                  <c:v>243.78876778352321</c:v>
                </c:pt>
                <c:pt idx="1303">
                  <c:v>243.69421190310288</c:v>
                </c:pt>
                <c:pt idx="1304">
                  <c:v>243.59967119615771</c:v>
                </c:pt>
                <c:pt idx="1305">
                  <c:v>243.50514566486544</c:v>
                </c:pt>
                <c:pt idx="1306">
                  <c:v>243.4106353114029</c:v>
                </c:pt>
                <c:pt idx="1307">
                  <c:v>243.31614013794601</c:v>
                </c:pt>
                <c:pt idx="1308">
                  <c:v>243.22166014666999</c:v>
                </c:pt>
                <c:pt idx="1309">
                  <c:v>243.12719533974951</c:v>
                </c:pt>
                <c:pt idx="1310">
                  <c:v>243.03274571935816</c:v>
                </c:pt>
                <c:pt idx="1311">
                  <c:v>242.93831128766894</c:v>
                </c:pt>
                <c:pt idx="1312">
                  <c:v>242.84389204685388</c:v>
                </c:pt>
                <c:pt idx="1313">
                  <c:v>242.74948799908458</c:v>
                </c:pt>
                <c:pt idx="1314">
                  <c:v>242.65509914653151</c:v>
                </c:pt>
                <c:pt idx="1315">
                  <c:v>242.56072549136448</c:v>
                </c:pt>
                <c:pt idx="1316">
                  <c:v>242.4663670357526</c:v>
                </c:pt>
                <c:pt idx="1317">
                  <c:v>242.3720237818641</c:v>
                </c:pt>
                <c:pt idx="1318">
                  <c:v>242.2776957318664</c:v>
                </c:pt>
                <c:pt idx="1319">
                  <c:v>242.18338288792663</c:v>
                </c:pt>
                <c:pt idx="1320">
                  <c:v>242.08908525221011</c:v>
                </c:pt>
                <c:pt idx="1321">
                  <c:v>241.99480282688236</c:v>
                </c:pt>
                <c:pt idx="1322">
                  <c:v>241.90053561410767</c:v>
                </c:pt>
                <c:pt idx="1323">
                  <c:v>241.80628361604971</c:v>
                </c:pt>
                <c:pt idx="1324">
                  <c:v>241.71204683487119</c:v>
                </c:pt>
                <c:pt idx="1325">
                  <c:v>241.61782527273419</c:v>
                </c:pt>
                <c:pt idx="1326">
                  <c:v>241.52361893180006</c:v>
                </c:pt>
                <c:pt idx="1327">
                  <c:v>241.42942781422926</c:v>
                </c:pt>
                <c:pt idx="1328">
                  <c:v>241.3352519221813</c:v>
                </c:pt>
                <c:pt idx="1329">
                  <c:v>241.24109125781519</c:v>
                </c:pt>
                <c:pt idx="1330">
                  <c:v>241.14694582328929</c:v>
                </c:pt>
                <c:pt idx="1331">
                  <c:v>241.05281562076078</c:v>
                </c:pt>
                <c:pt idx="1332">
                  <c:v>240.95870065238623</c:v>
                </c:pt>
                <c:pt idx="1333">
                  <c:v>240.86460092032138</c:v>
                </c:pt>
                <c:pt idx="1334">
                  <c:v>240.77051642672126</c:v>
                </c:pt>
                <c:pt idx="1335">
                  <c:v>240.67644717374031</c:v>
                </c:pt>
                <c:pt idx="1336">
                  <c:v>240.58239316353169</c:v>
                </c:pt>
                <c:pt idx="1337">
                  <c:v>240.4883543982483</c:v>
                </c:pt>
                <c:pt idx="1338">
                  <c:v>240.39433088004193</c:v>
                </c:pt>
                <c:pt idx="1339">
                  <c:v>240.30032261106362</c:v>
                </c:pt>
                <c:pt idx="1340">
                  <c:v>240.20632959346389</c:v>
                </c:pt>
                <c:pt idx="1341">
                  <c:v>240.11235182939208</c:v>
                </c:pt>
                <c:pt idx="1342">
                  <c:v>240.01838932099702</c:v>
                </c:pt>
                <c:pt idx="1343">
                  <c:v>239.92444207042664</c:v>
                </c:pt>
                <c:pt idx="1344">
                  <c:v>239.83051007982817</c:v>
                </c:pt>
                <c:pt idx="1345">
                  <c:v>239.73659335134803</c:v>
                </c:pt>
                <c:pt idx="1346">
                  <c:v>239.64269188713189</c:v>
                </c:pt>
                <c:pt idx="1347">
                  <c:v>239.54880568932458</c:v>
                </c:pt>
                <c:pt idx="1348">
                  <c:v>239.45493476006999</c:v>
                </c:pt>
                <c:pt idx="1349">
                  <c:v>239.36107910151159</c:v>
                </c:pt>
                <c:pt idx="1350">
                  <c:v>239.26723871579182</c:v>
                </c:pt>
                <c:pt idx="1351">
                  <c:v>239.17341360505216</c:v>
                </c:pt>
                <c:pt idx="1352">
                  <c:v>239.07960377143388</c:v>
                </c:pt>
                <c:pt idx="1353">
                  <c:v>238.98580921707693</c:v>
                </c:pt>
                <c:pt idx="1354">
                  <c:v>238.89202994412062</c:v>
                </c:pt>
                <c:pt idx="1355">
                  <c:v>238.79826595470351</c:v>
                </c:pt>
                <c:pt idx="1356">
                  <c:v>238.70451725096351</c:v>
                </c:pt>
                <c:pt idx="1357">
                  <c:v>238.61078383503747</c:v>
                </c:pt>
                <c:pt idx="1358">
                  <c:v>238.51706570906165</c:v>
                </c:pt>
                <c:pt idx="1359">
                  <c:v>238.42336287517159</c:v>
                </c:pt>
                <c:pt idx="1360">
                  <c:v>238.32967533550166</c:v>
                </c:pt>
                <c:pt idx="1361">
                  <c:v>238.23600309218597</c:v>
                </c:pt>
                <c:pt idx="1362">
                  <c:v>238.14234614735742</c:v>
                </c:pt>
                <c:pt idx="1363">
                  <c:v>238.04870450314823</c:v>
                </c:pt>
                <c:pt idx="1364">
                  <c:v>237.95507816169012</c:v>
                </c:pt>
                <c:pt idx="1365">
                  <c:v>237.86146712511362</c:v>
                </c:pt>
                <c:pt idx="1366">
                  <c:v>237.76787139554847</c:v>
                </c:pt>
                <c:pt idx="1367">
                  <c:v>237.67429097512419</c:v>
                </c:pt>
                <c:pt idx="1368">
                  <c:v>237.5807258659689</c:v>
                </c:pt>
                <c:pt idx="1369">
                  <c:v>237.48717607021015</c:v>
                </c:pt>
                <c:pt idx="1370">
                  <c:v>237.39364158997461</c:v>
                </c:pt>
                <c:pt idx="1371">
                  <c:v>237.30012242738829</c:v>
                </c:pt>
                <c:pt idx="1372">
                  <c:v>237.20661858457657</c:v>
                </c:pt>
                <c:pt idx="1373">
                  <c:v>237.1131300636637</c:v>
                </c:pt>
                <c:pt idx="1374">
                  <c:v>237.01965686677318</c:v>
                </c:pt>
                <c:pt idx="1375">
                  <c:v>236.92619899602809</c:v>
                </c:pt>
                <c:pt idx="1376">
                  <c:v>236.83275645355022</c:v>
                </c:pt>
                <c:pt idx="1377">
                  <c:v>236.73932924146078</c:v>
                </c:pt>
                <c:pt idx="1378">
                  <c:v>236.64591736188046</c:v>
                </c:pt>
                <c:pt idx="1379">
                  <c:v>236.55252081692882</c:v>
                </c:pt>
                <c:pt idx="1380">
                  <c:v>236.45913960872463</c:v>
                </c:pt>
                <c:pt idx="1381">
                  <c:v>236.36577373938596</c:v>
                </c:pt>
                <c:pt idx="1382">
                  <c:v>236.27242321103029</c:v>
                </c:pt>
                <c:pt idx="1383">
                  <c:v>236.17908802577386</c:v>
                </c:pt>
                <c:pt idx="1384">
                  <c:v>236.08576818573269</c:v>
                </c:pt>
                <c:pt idx="1385">
                  <c:v>235.99246369302139</c:v>
                </c:pt>
                <c:pt idx="1386">
                  <c:v>235.89917454975426</c:v>
                </c:pt>
                <c:pt idx="1387">
                  <c:v>235.8059007580446</c:v>
                </c:pt>
                <c:pt idx="1388">
                  <c:v>235.71264232000499</c:v>
                </c:pt>
                <c:pt idx="1389">
                  <c:v>235.61939923774707</c:v>
                </c:pt>
                <c:pt idx="1390">
                  <c:v>235.52617151338191</c:v>
                </c:pt>
                <c:pt idx="1391">
                  <c:v>235.43295914901969</c:v>
                </c:pt>
                <c:pt idx="1392">
                  <c:v>235.33976214676966</c:v>
                </c:pt>
                <c:pt idx="1393">
                  <c:v>235.24658050874044</c:v>
                </c:pt>
                <c:pt idx="1394">
                  <c:v>235.15341423703998</c:v>
                </c:pt>
                <c:pt idx="1395">
                  <c:v>235.0602633337752</c:v>
                </c:pt>
                <c:pt idx="1396">
                  <c:v>234.96712780105221</c:v>
                </c:pt>
                <c:pt idx="1397">
                  <c:v>234.87400764097649</c:v>
                </c:pt>
                <c:pt idx="1398">
                  <c:v>234.78090285565273</c:v>
                </c:pt>
                <c:pt idx="1399">
                  <c:v>234.68781344718462</c:v>
                </c:pt>
                <c:pt idx="1400">
                  <c:v>234.59473941767536</c:v>
                </c:pt>
                <c:pt idx="1401">
                  <c:v>234.50168076922697</c:v>
                </c:pt>
                <c:pt idx="1402">
                  <c:v>234.40863750394121</c:v>
                </c:pt>
                <c:pt idx="1403">
                  <c:v>234.31560962391848</c:v>
                </c:pt>
                <c:pt idx="1404">
                  <c:v>234.22259713125868</c:v>
                </c:pt>
                <c:pt idx="1405">
                  <c:v>234.12960002806108</c:v>
                </c:pt>
                <c:pt idx="1406">
                  <c:v>234.03661831642384</c:v>
                </c:pt>
                <c:pt idx="1407">
                  <c:v>233.94365199844415</c:v>
                </c:pt>
                <c:pt idx="1408">
                  <c:v>233.85070107621922</c:v>
                </c:pt>
                <c:pt idx="1409">
                  <c:v>233.75776555184456</c:v>
                </c:pt>
                <c:pt idx="1410">
                  <c:v>233.6648454274154</c:v>
                </c:pt>
                <c:pt idx="1411">
                  <c:v>233.57194070502601</c:v>
                </c:pt>
                <c:pt idx="1412">
                  <c:v>233.47905138676998</c:v>
                </c:pt>
                <c:pt idx="1413">
                  <c:v>233.38617747473995</c:v>
                </c:pt>
                <c:pt idx="1414">
                  <c:v>233.29331897102779</c:v>
                </c:pt>
                <c:pt idx="1415">
                  <c:v>233.20047587772473</c:v>
                </c:pt>
                <c:pt idx="1416">
                  <c:v>233.10764819692099</c:v>
                </c:pt>
                <c:pt idx="1417">
                  <c:v>233.01483593070617</c:v>
                </c:pt>
                <c:pt idx="1418">
                  <c:v>232.92203908116903</c:v>
                </c:pt>
                <c:pt idx="1419">
                  <c:v>232.82925765039741</c:v>
                </c:pt>
                <c:pt idx="1420">
                  <c:v>232.73649164047859</c:v>
                </c:pt>
                <c:pt idx="1421">
                  <c:v>232.64374105349879</c:v>
                </c:pt>
                <c:pt idx="1422">
                  <c:v>232.55100589154358</c:v>
                </c:pt>
                <c:pt idx="1423">
                  <c:v>232.45828615669777</c:v>
                </c:pt>
                <c:pt idx="1424">
                  <c:v>232.36558185104519</c:v>
                </c:pt>
                <c:pt idx="1425">
                  <c:v>232.2728929766692</c:v>
                </c:pt>
                <c:pt idx="1426">
                  <c:v>232.18021953565201</c:v>
                </c:pt>
                <c:pt idx="1427">
                  <c:v>232.08756153007519</c:v>
                </c:pt>
                <c:pt idx="1428">
                  <c:v>231.99491896201963</c:v>
                </c:pt>
                <c:pt idx="1429">
                  <c:v>231.90229183356513</c:v>
                </c:pt>
                <c:pt idx="1430">
                  <c:v>231.80968014679098</c:v>
                </c:pt>
                <c:pt idx="1431">
                  <c:v>231.71708390377546</c:v>
                </c:pt>
                <c:pt idx="1432">
                  <c:v>231.62450310659636</c:v>
                </c:pt>
                <c:pt idx="1433">
                  <c:v>231.53193775733024</c:v>
                </c:pt>
                <c:pt idx="1434">
                  <c:v>231.43938785805324</c:v>
                </c:pt>
                <c:pt idx="1435">
                  <c:v>231.34685341084017</c:v>
                </c:pt>
                <c:pt idx="1436">
                  <c:v>231.25433441776593</c:v>
                </c:pt>
                <c:pt idx="1437">
                  <c:v>231.16183088090372</c:v>
                </c:pt>
                <c:pt idx="1438">
                  <c:v>231.06934280232653</c:v>
                </c:pt>
                <c:pt idx="1439">
                  <c:v>230.97687018410616</c:v>
                </c:pt>
                <c:pt idx="1440">
                  <c:v>230.88441302831421</c:v>
                </c:pt>
                <c:pt idx="1441">
                  <c:v>230.79197133702061</c:v>
                </c:pt>
                <c:pt idx="1442">
                  <c:v>230.69954511229511</c:v>
                </c:pt>
                <c:pt idx="1443">
                  <c:v>230.60713435620653</c:v>
                </c:pt>
                <c:pt idx="1444">
                  <c:v>230.51473907082269</c:v>
                </c:pt>
                <c:pt idx="1445">
                  <c:v>230.42235925821112</c:v>
                </c:pt>
                <c:pt idx="1446">
                  <c:v>230.32999492043791</c:v>
                </c:pt>
                <c:pt idx="1447">
                  <c:v>230.23764605956879</c:v>
                </c:pt>
                <c:pt idx="1448">
                  <c:v>230.1453126776685</c:v>
                </c:pt>
                <c:pt idx="1449">
                  <c:v>230.05299477680097</c:v>
                </c:pt>
                <c:pt idx="1450">
                  <c:v>229.96069235902962</c:v>
                </c:pt>
                <c:pt idx="1451">
                  <c:v>229.86840542641653</c:v>
                </c:pt>
                <c:pt idx="1452">
                  <c:v>229.77613398102349</c:v>
                </c:pt>
                <c:pt idx="1453">
                  <c:v>229.68387802491117</c:v>
                </c:pt>
                <c:pt idx="1454">
                  <c:v>229.59163756013973</c:v>
                </c:pt>
                <c:pt idx="1455">
                  <c:v>229.49941258876811</c:v>
                </c:pt>
                <c:pt idx="1456">
                  <c:v>229.40720311285489</c:v>
                </c:pt>
                <c:pt idx="1457">
                  <c:v>229.31500913445757</c:v>
                </c:pt>
                <c:pt idx="1458">
                  <c:v>229.22283065563306</c:v>
                </c:pt>
                <c:pt idx="1459">
                  <c:v>229.13066767843711</c:v>
                </c:pt>
                <c:pt idx="1460">
                  <c:v>229.03852020492499</c:v>
                </c:pt>
                <c:pt idx="1461">
                  <c:v>228.9463882371511</c:v>
                </c:pt>
                <c:pt idx="1462">
                  <c:v>228.85427177716909</c:v>
                </c:pt>
                <c:pt idx="1463">
                  <c:v>228.76217082703153</c:v>
                </c:pt>
                <c:pt idx="1464">
                  <c:v>228.6700853887906</c:v>
                </c:pt>
                <c:pt idx="1465">
                  <c:v>228.5780154644973</c:v>
                </c:pt>
                <c:pt idx="1466">
                  <c:v>228.48596105620209</c:v>
                </c:pt>
                <c:pt idx="1467">
                  <c:v>228.39392216595459</c:v>
                </c:pt>
                <c:pt idx="1468">
                  <c:v>228.30189879580331</c:v>
                </c:pt>
                <c:pt idx="1469">
                  <c:v>228.20989094779651</c:v>
                </c:pt>
                <c:pt idx="1470">
                  <c:v>228.11789862398106</c:v>
                </c:pt>
                <c:pt idx="1471">
                  <c:v>228.02592182640362</c:v>
                </c:pt>
                <c:pt idx="1472">
                  <c:v>227.93396055710949</c:v>
                </c:pt>
                <c:pt idx="1473">
                  <c:v>227.84201481814341</c:v>
                </c:pt>
                <c:pt idx="1474">
                  <c:v>227.75008461154948</c:v>
                </c:pt>
                <c:pt idx="1475">
                  <c:v>227.65816993937071</c:v>
                </c:pt>
                <c:pt idx="1476">
                  <c:v>227.56627080364953</c:v>
                </c:pt>
                <c:pt idx="1477">
                  <c:v>227.47438720642739</c:v>
                </c:pt>
                <c:pt idx="1478">
                  <c:v>227.38251914974501</c:v>
                </c:pt>
                <c:pt idx="1479">
                  <c:v>227.29066663564228</c:v>
                </c:pt>
                <c:pt idx="1480">
                  <c:v>227.19882966615836</c:v>
                </c:pt>
                <c:pt idx="1481">
                  <c:v>227.10700824333171</c:v>
                </c:pt>
                <c:pt idx="1482">
                  <c:v>227.01520236919959</c:v>
                </c:pt>
                <c:pt idx="1483">
                  <c:v>226.92341204579881</c:v>
                </c:pt>
                <c:pt idx="1484">
                  <c:v>226.83163727516529</c:v>
                </c:pt>
                <c:pt idx="1485">
                  <c:v>226.7398780593341</c:v>
                </c:pt>
                <c:pt idx="1486">
                  <c:v>226.64813440033953</c:v>
                </c:pt>
                <c:pt idx="1487">
                  <c:v>226.55640630021506</c:v>
                </c:pt>
                <c:pt idx="1488">
                  <c:v>226.46469376099319</c:v>
                </c:pt>
                <c:pt idx="1489">
                  <c:v>226.37299678470609</c:v>
                </c:pt>
                <c:pt idx="1490">
                  <c:v>226.28131537338481</c:v>
                </c:pt>
                <c:pt idx="1491">
                  <c:v>226.18964952905938</c:v>
                </c:pt>
                <c:pt idx="1492">
                  <c:v>226.09799925375941</c:v>
                </c:pt>
                <c:pt idx="1493">
                  <c:v>226.00636454951339</c:v>
                </c:pt>
                <c:pt idx="1494">
                  <c:v>225.9147454183495</c:v>
                </c:pt>
                <c:pt idx="1495">
                  <c:v>225.82314186229445</c:v>
                </c:pt>
                <c:pt idx="1496">
                  <c:v>225.73155388337457</c:v>
                </c:pt>
                <c:pt idx="1497">
                  <c:v>225.6399814836154</c:v>
                </c:pt>
                <c:pt idx="1498">
                  <c:v>225.54842466504138</c:v>
                </c:pt>
                <c:pt idx="1499">
                  <c:v>225.45688342967651</c:v>
                </c:pt>
                <c:pt idx="1500">
                  <c:v>225.36535777954359</c:v>
                </c:pt>
                <c:pt idx="1501">
                  <c:v>225.27384771666499</c:v>
                </c:pt>
                <c:pt idx="1502">
                  <c:v>225.18235324306198</c:v>
                </c:pt>
                <c:pt idx="1503">
                  <c:v>225.09087436075527</c:v>
                </c:pt>
                <c:pt idx="1504">
                  <c:v>224.99941107176451</c:v>
                </c:pt>
                <c:pt idx="1505">
                  <c:v>224.90796337810878</c:v>
                </c:pt>
                <c:pt idx="1506">
                  <c:v>224.81653128180616</c:v>
                </c:pt>
                <c:pt idx="1507">
                  <c:v>224.72511478487417</c:v>
                </c:pt>
                <c:pt idx="1508">
                  <c:v>224.63371388932919</c:v>
                </c:pt>
                <c:pt idx="1509">
                  <c:v>224.54232859718709</c:v>
                </c:pt>
                <c:pt idx="1510">
                  <c:v>224.45095891046262</c:v>
                </c:pt>
                <c:pt idx="1511">
                  <c:v>224.35960483117006</c:v>
                </c:pt>
                <c:pt idx="1512">
                  <c:v>224.26826636132279</c:v>
                </c:pt>
                <c:pt idx="1513">
                  <c:v>224.17694350293323</c:v>
                </c:pt>
                <c:pt idx="1514">
                  <c:v>224.08563625801304</c:v>
                </c:pt>
                <c:pt idx="1515">
                  <c:v>223.99434462857309</c:v>
                </c:pt>
                <c:pt idx="1516">
                  <c:v>223.90306861662361</c:v>
                </c:pt>
                <c:pt idx="1517">
                  <c:v>223.81180822417377</c:v>
                </c:pt>
                <c:pt idx="1518">
                  <c:v>223.72056345323219</c:v>
                </c:pt>
                <c:pt idx="1519">
                  <c:v>223.6293343058064</c:v>
                </c:pt>
                <c:pt idx="1520">
                  <c:v>223.53812078390334</c:v>
                </c:pt>
                <c:pt idx="1521">
                  <c:v>223.44692288952899</c:v>
                </c:pt>
                <c:pt idx="1522">
                  <c:v>223.35574062468859</c:v>
                </c:pt>
                <c:pt idx="1523">
                  <c:v>223.26457399138653</c:v>
                </c:pt>
                <c:pt idx="1524">
                  <c:v>223.17342299162658</c:v>
                </c:pt>
                <c:pt idx="1525">
                  <c:v>223.08228762741152</c:v>
                </c:pt>
                <c:pt idx="1526">
                  <c:v>222.99116790074322</c:v>
                </c:pt>
                <c:pt idx="1527">
                  <c:v>222.90006381362304</c:v>
                </c:pt>
                <c:pt idx="1528">
                  <c:v>222.80897536805119</c:v>
                </c:pt>
                <c:pt idx="1529">
                  <c:v>222.71790256602736</c:v>
                </c:pt>
                <c:pt idx="1530">
                  <c:v>222.62684540955038</c:v>
                </c:pt>
                <c:pt idx="1531">
                  <c:v>222.53580390061811</c:v>
                </c:pt>
                <c:pt idx="1532">
                  <c:v>222.44477804122766</c:v>
                </c:pt>
                <c:pt idx="1533">
                  <c:v>222.3537678333754</c:v>
                </c:pt>
                <c:pt idx="1534">
                  <c:v>222.26277327905683</c:v>
                </c:pt>
                <c:pt idx="1535">
                  <c:v>222.1717943802669</c:v>
                </c:pt>
                <c:pt idx="1536">
                  <c:v>222.08083113899932</c:v>
                </c:pt>
                <c:pt idx="1537">
                  <c:v>221.98988355724711</c:v>
                </c:pt>
                <c:pt idx="1538">
                  <c:v>221.8989516370028</c:v>
                </c:pt>
                <c:pt idx="1539">
                  <c:v>221.80803538025762</c:v>
                </c:pt>
                <c:pt idx="1540">
                  <c:v>221.71713478900227</c:v>
                </c:pt>
                <c:pt idx="1541">
                  <c:v>221.62624986522695</c:v>
                </c:pt>
                <c:pt idx="1542">
                  <c:v>221.53538061092021</c:v>
                </c:pt>
                <c:pt idx="1543">
                  <c:v>221.44452702807058</c:v>
                </c:pt>
                <c:pt idx="1544">
                  <c:v>221.35368911866541</c:v>
                </c:pt>
                <c:pt idx="1545">
                  <c:v>221.26286688469142</c:v>
                </c:pt>
                <c:pt idx="1546">
                  <c:v>221.17206032813431</c:v>
                </c:pt>
                <c:pt idx="1547">
                  <c:v>221.08126945097916</c:v>
                </c:pt>
                <c:pt idx="1548">
                  <c:v>220.99049425520994</c:v>
                </c:pt>
                <c:pt idx="1549">
                  <c:v>220.89973474281018</c:v>
                </c:pt>
                <c:pt idx="1550">
                  <c:v>220.80899091576262</c:v>
                </c:pt>
                <c:pt idx="1551">
                  <c:v>220.71826277604853</c:v>
                </c:pt>
                <c:pt idx="1552">
                  <c:v>220.62755032564951</c:v>
                </c:pt>
                <c:pt idx="1553">
                  <c:v>220.53685356654503</c:v>
                </c:pt>
                <c:pt idx="1554">
                  <c:v>220.44617250071491</c:v>
                </c:pt>
                <c:pt idx="1555">
                  <c:v>220.3555071301374</c:v>
                </c:pt>
                <c:pt idx="1556">
                  <c:v>220.2648574567902</c:v>
                </c:pt>
                <c:pt idx="1557">
                  <c:v>220.17422348265029</c:v>
                </c:pt>
                <c:pt idx="1558">
                  <c:v>220.0836052096937</c:v>
                </c:pt>
                <c:pt idx="1559">
                  <c:v>219.99300263989556</c:v>
                </c:pt>
                <c:pt idx="1560">
                  <c:v>219.90241577523062</c:v>
                </c:pt>
                <c:pt idx="1561">
                  <c:v>219.81184461767234</c:v>
                </c:pt>
                <c:pt idx="1562">
                  <c:v>219.7212891691934</c:v>
                </c:pt>
                <c:pt idx="1563">
                  <c:v>219.63074943176599</c:v>
                </c:pt>
                <c:pt idx="1564">
                  <c:v>219.54022540736131</c:v>
                </c:pt>
                <c:pt idx="1565">
                  <c:v>219.4497170979497</c:v>
                </c:pt>
                <c:pt idx="1566">
                  <c:v>219.35922450550069</c:v>
                </c:pt>
                <c:pt idx="1567">
                  <c:v>219.26874763198322</c:v>
                </c:pt>
                <c:pt idx="1568">
                  <c:v>219.17828647936511</c:v>
                </c:pt>
                <c:pt idx="1569">
                  <c:v>219.08784104961344</c:v>
                </c:pt>
                <c:pt idx="1570">
                  <c:v>218.99741134469477</c:v>
                </c:pt>
                <c:pt idx="1571">
                  <c:v>218.90699736657422</c:v>
                </c:pt>
                <c:pt idx="1572">
                  <c:v>218.81659911721681</c:v>
                </c:pt>
                <c:pt idx="1573">
                  <c:v>218.72621659858629</c:v>
                </c:pt>
                <c:pt idx="1574">
                  <c:v>218.63584981264603</c:v>
                </c:pt>
                <c:pt idx="1575">
                  <c:v>218.54549876135783</c:v>
                </c:pt>
                <c:pt idx="1576">
                  <c:v>218.45516344668354</c:v>
                </c:pt>
                <c:pt idx="1577">
                  <c:v>218.36484387058354</c:v>
                </c:pt>
                <c:pt idx="1578">
                  <c:v>218.27454003501768</c:v>
                </c:pt>
                <c:pt idx="1579">
                  <c:v>218.18425194194498</c:v>
                </c:pt>
                <c:pt idx="1580">
                  <c:v>218.09397959332387</c:v>
                </c:pt>
                <c:pt idx="1581">
                  <c:v>218.00372299111143</c:v>
                </c:pt>
                <c:pt idx="1582">
                  <c:v>217.91348213726451</c:v>
                </c:pt>
                <c:pt idx="1583">
                  <c:v>217.8232570337386</c:v>
                </c:pt>
                <c:pt idx="1584">
                  <c:v>217.73304768248869</c:v>
                </c:pt>
                <c:pt idx="1585">
                  <c:v>217.64285408546911</c:v>
                </c:pt>
                <c:pt idx="1586">
                  <c:v>217.55267624463303</c:v>
                </c:pt>
                <c:pt idx="1587">
                  <c:v>217.462514161933</c:v>
                </c:pt>
                <c:pt idx="1588">
                  <c:v>217.37236783932062</c:v>
                </c:pt>
                <c:pt idx="1589">
                  <c:v>217.28223727874689</c:v>
                </c:pt>
                <c:pt idx="1590">
                  <c:v>217.19212248216189</c:v>
                </c:pt>
                <c:pt idx="1591">
                  <c:v>217.10202345151481</c:v>
                </c:pt>
                <c:pt idx="1592">
                  <c:v>217.01194018875401</c:v>
                </c:pt>
                <c:pt idx="1593">
                  <c:v>216.92187269582706</c:v>
                </c:pt>
                <c:pt idx="1594">
                  <c:v>216.83182097468114</c:v>
                </c:pt>
                <c:pt idx="1595">
                  <c:v>216.74178502726187</c:v>
                </c:pt>
                <c:pt idx="1596">
                  <c:v>216.65176485551461</c:v>
                </c:pt>
                <c:pt idx="1597">
                  <c:v>216.5617604613837</c:v>
                </c:pt>
                <c:pt idx="1598">
                  <c:v>216.47177184681266</c:v>
                </c:pt>
                <c:pt idx="1599">
                  <c:v>216.38179901374423</c:v>
                </c:pt>
                <c:pt idx="1600">
                  <c:v>216.29184196412038</c:v>
                </c:pt>
                <c:pt idx="1601">
                  <c:v>216.20190069988215</c:v>
                </c:pt>
                <c:pt idx="1602">
                  <c:v>216.11197522296987</c:v>
                </c:pt>
                <c:pt idx="1603">
                  <c:v>216.02206553532321</c:v>
                </c:pt>
                <c:pt idx="1604">
                  <c:v>215.9321716388805</c:v>
                </c:pt>
                <c:pt idx="1605">
                  <c:v>215.84229353557981</c:v>
                </c:pt>
                <c:pt idx="1606">
                  <c:v>215.7524312273581</c:v>
                </c:pt>
                <c:pt idx="1607">
                  <c:v>215.66258471615166</c:v>
                </c:pt>
                <c:pt idx="1608">
                  <c:v>215.57275400389588</c:v>
                </c:pt>
                <c:pt idx="1609">
                  <c:v>215.48293909252536</c:v>
                </c:pt>
                <c:pt idx="1610">
                  <c:v>215.39313998397384</c:v>
                </c:pt>
                <c:pt idx="1611">
                  <c:v>215.30335668017429</c:v>
                </c:pt>
                <c:pt idx="1612">
                  <c:v>215.21358918305873</c:v>
                </c:pt>
                <c:pt idx="1613">
                  <c:v>215.12383749455898</c:v>
                </c:pt>
                <c:pt idx="1614">
                  <c:v>215.03410161660511</c:v>
                </c:pt>
                <c:pt idx="1615">
                  <c:v>214.9443815511269</c:v>
                </c:pt>
                <c:pt idx="1616">
                  <c:v>214.85467730005334</c:v>
                </c:pt>
                <c:pt idx="1617">
                  <c:v>214.76498886531238</c:v>
                </c:pt>
                <c:pt idx="1618">
                  <c:v>214.67531624883151</c:v>
                </c:pt>
                <c:pt idx="1619">
                  <c:v>214.58565945253693</c:v>
                </c:pt>
                <c:pt idx="1620">
                  <c:v>214.49601847835442</c:v>
                </c:pt>
                <c:pt idx="1621">
                  <c:v>214.40639332820871</c:v>
                </c:pt>
                <c:pt idx="1622">
                  <c:v>214.3167840040239</c:v>
                </c:pt>
                <c:pt idx="1623">
                  <c:v>214.22719050772312</c:v>
                </c:pt>
                <c:pt idx="1624">
                  <c:v>214.13761284122879</c:v>
                </c:pt>
                <c:pt idx="1625">
                  <c:v>214.04805100646237</c:v>
                </c:pt>
                <c:pt idx="1626">
                  <c:v>213.9585050053447</c:v>
                </c:pt>
                <c:pt idx="1627">
                  <c:v>213.86897483979573</c:v>
                </c:pt>
                <c:pt idx="1628">
                  <c:v>213.77946051173438</c:v>
                </c:pt>
                <c:pt idx="1629">
                  <c:v>213.68996202307918</c:v>
                </c:pt>
                <c:pt idx="1630">
                  <c:v>213.60047937574751</c:v>
                </c:pt>
                <c:pt idx="1631">
                  <c:v>213.51101257165598</c:v>
                </c:pt>
                <c:pt idx="1632">
                  <c:v>213.42156161272061</c:v>
                </c:pt>
                <c:pt idx="1633">
                  <c:v>213.33212650085622</c:v>
                </c:pt>
                <c:pt idx="1634">
                  <c:v>213.2427072379771</c:v>
                </c:pt>
                <c:pt idx="1635">
                  <c:v>213.1533038259968</c:v>
                </c:pt>
                <c:pt idx="1636">
                  <c:v>213.06391626682776</c:v>
                </c:pt>
                <c:pt idx="1637">
                  <c:v>212.97454456238177</c:v>
                </c:pt>
                <c:pt idx="1638">
                  <c:v>212.88518871456989</c:v>
                </c:pt>
                <c:pt idx="1639">
                  <c:v>212.79584872530208</c:v>
                </c:pt>
                <c:pt idx="1640">
                  <c:v>212.70652459648775</c:v>
                </c:pt>
                <c:pt idx="1641">
                  <c:v>212.61721633003563</c:v>
                </c:pt>
                <c:pt idx="1642">
                  <c:v>212.52792392785301</c:v>
                </c:pt>
                <c:pt idx="1643">
                  <c:v>212.4386473918471</c:v>
                </c:pt>
                <c:pt idx="1644">
                  <c:v>212.3493867239238</c:v>
                </c:pt>
                <c:pt idx="1645">
                  <c:v>212.26014192598839</c:v>
                </c:pt>
                <c:pt idx="1646">
                  <c:v>212.17091299994536</c:v>
                </c:pt>
                <c:pt idx="1647">
                  <c:v>212.08169994769824</c:v>
                </c:pt>
                <c:pt idx="1648">
                  <c:v>211.99250277114987</c:v>
                </c:pt>
                <c:pt idx="1649">
                  <c:v>211.90332147220229</c:v>
                </c:pt>
                <c:pt idx="1650">
                  <c:v>211.8141560527566</c:v>
                </c:pt>
                <c:pt idx="1651">
                  <c:v>211.72500651471313</c:v>
                </c:pt>
                <c:pt idx="1652">
                  <c:v>211.63587285997139</c:v>
                </c:pt>
                <c:pt idx="1653">
                  <c:v>211.54675509043028</c:v>
                </c:pt>
                <c:pt idx="1654">
                  <c:v>211.45765320798759</c:v>
                </c:pt>
                <c:pt idx="1655">
                  <c:v>211.36856721454046</c:v>
                </c:pt>
                <c:pt idx="1656">
                  <c:v>211.27949711198511</c:v>
                </c:pt>
                <c:pt idx="1657">
                  <c:v>211.19044290221692</c:v>
                </c:pt>
                <c:pt idx="1658">
                  <c:v>211.10140458713073</c:v>
                </c:pt>
                <c:pt idx="1659">
                  <c:v>211.01238216862009</c:v>
                </c:pt>
                <c:pt idx="1660">
                  <c:v>210.92337564857826</c:v>
                </c:pt>
                <c:pt idx="1661">
                  <c:v>210.83438502889746</c:v>
                </c:pt>
                <c:pt idx="1662">
                  <c:v>210.74541031146899</c:v>
                </c:pt>
                <c:pt idx="1663">
                  <c:v>210.6564514981832</c:v>
                </c:pt>
                <c:pt idx="1664">
                  <c:v>210.5675085909302</c:v>
                </c:pt>
                <c:pt idx="1665">
                  <c:v>210.47858159159856</c:v>
                </c:pt>
                <c:pt idx="1666">
                  <c:v>210.38967050207671</c:v>
                </c:pt>
                <c:pt idx="1667">
                  <c:v>210.30077532425176</c:v>
                </c:pt>
                <c:pt idx="1668">
                  <c:v>210.21189606001039</c:v>
                </c:pt>
                <c:pt idx="1669">
                  <c:v>210.12303271123798</c:v>
                </c:pt>
                <c:pt idx="1670">
                  <c:v>210.03418527981955</c:v>
                </c:pt>
                <c:pt idx="1671">
                  <c:v>209.94535376763909</c:v>
                </c:pt>
                <c:pt idx="1672">
                  <c:v>209.85653817658002</c:v>
                </c:pt>
                <c:pt idx="1673">
                  <c:v>209.76773850852433</c:v>
                </c:pt>
                <c:pt idx="1674">
                  <c:v>209.67895476535395</c:v>
                </c:pt>
                <c:pt idx="1675">
                  <c:v>209.59018694894954</c:v>
                </c:pt>
                <c:pt idx="1676">
                  <c:v>209.50143506119099</c:v>
                </c:pt>
                <c:pt idx="1677">
                  <c:v>209.41269910395746</c:v>
                </c:pt>
                <c:pt idx="1678">
                  <c:v>209.32397907912738</c:v>
                </c:pt>
                <c:pt idx="1679">
                  <c:v>209.23527498857817</c:v>
                </c:pt>
                <c:pt idx="1680">
                  <c:v>209.14658683418656</c:v>
                </c:pt>
                <c:pt idx="1681">
                  <c:v>209.0579146178284</c:v>
                </c:pt>
                <c:pt idx="1682">
                  <c:v>208.96925834137866</c:v>
                </c:pt>
                <c:pt idx="1683">
                  <c:v>208.88061800671181</c:v>
                </c:pt>
                <c:pt idx="1684">
                  <c:v>208.7919936157011</c:v>
                </c:pt>
                <c:pt idx="1685">
                  <c:v>208.70338517021906</c:v>
                </c:pt>
                <c:pt idx="1686">
                  <c:v>208.61479267213767</c:v>
                </c:pt>
                <c:pt idx="1687">
                  <c:v>208.52621612332791</c:v>
                </c:pt>
                <c:pt idx="1688">
                  <c:v>208.43765552565966</c:v>
                </c:pt>
                <c:pt idx="1689">
                  <c:v>208.34911088100259</c:v>
                </c:pt>
                <c:pt idx="1690">
                  <c:v>208.26058219122507</c:v>
                </c:pt>
                <c:pt idx="1691">
                  <c:v>208.17206945819493</c:v>
                </c:pt>
                <c:pt idx="1692">
                  <c:v>208.08357268377887</c:v>
                </c:pt>
                <c:pt idx="1693">
                  <c:v>207.99509186984318</c:v>
                </c:pt>
                <c:pt idx="1694">
                  <c:v>207.90662701825289</c:v>
                </c:pt>
                <c:pt idx="1695">
                  <c:v>207.81817813087278</c:v>
                </c:pt>
                <c:pt idx="1696">
                  <c:v>207.72974520956615</c:v>
                </c:pt>
                <c:pt idx="1697">
                  <c:v>207.641328256196</c:v>
                </c:pt>
                <c:pt idx="1698">
                  <c:v>207.55292727262434</c:v>
                </c:pt>
                <c:pt idx="1699">
                  <c:v>207.46454226071216</c:v>
                </c:pt>
                <c:pt idx="1700">
                  <c:v>207.37617322231998</c:v>
                </c:pt>
                <c:pt idx="1701">
                  <c:v>207.28782015930739</c:v>
                </c:pt>
                <c:pt idx="1702">
                  <c:v>207.19948307353309</c:v>
                </c:pt>
                <c:pt idx="1703">
                  <c:v>207.11116196685495</c:v>
                </c:pt>
                <c:pt idx="1704">
                  <c:v>207.02285684113022</c:v>
                </c:pt>
                <c:pt idx="1705">
                  <c:v>206.93456769821498</c:v>
                </c:pt>
                <c:pt idx="1706">
                  <c:v>206.84629453996479</c:v>
                </c:pt>
                <c:pt idx="1707">
                  <c:v>206.75803736823445</c:v>
                </c:pt>
                <c:pt idx="1708">
                  <c:v>206.66979618487747</c:v>
                </c:pt>
                <c:pt idx="1709">
                  <c:v>206.58157099174716</c:v>
                </c:pt>
                <c:pt idx="1710">
                  <c:v>206.49336179069559</c:v>
                </c:pt>
                <c:pt idx="1711">
                  <c:v>206.40516858357429</c:v>
                </c:pt>
                <c:pt idx="1712">
                  <c:v>206.31699137223376</c:v>
                </c:pt>
                <c:pt idx="1713">
                  <c:v>206.22883015852372</c:v>
                </c:pt>
                <c:pt idx="1714">
                  <c:v>206.1406849442931</c:v>
                </c:pt>
                <c:pt idx="1715">
                  <c:v>206.05255573139007</c:v>
                </c:pt>
                <c:pt idx="1716">
                  <c:v>205.96444252166199</c:v>
                </c:pt>
                <c:pt idx="1717">
                  <c:v>205.87634531695534</c:v>
                </c:pt>
                <c:pt idx="1718">
                  <c:v>205.78826411911578</c:v>
                </c:pt>
                <c:pt idx="1719">
                  <c:v>205.70019892998818</c:v>
                </c:pt>
                <c:pt idx="1720">
                  <c:v>205.61214975141661</c:v>
                </c:pt>
                <c:pt idx="1721">
                  <c:v>205.52411658524423</c:v>
                </c:pt>
                <c:pt idx="1722">
                  <c:v>205.43609943331353</c:v>
                </c:pt>
                <c:pt idx="1723">
                  <c:v>205.34809829746621</c:v>
                </c:pt>
                <c:pt idx="1724">
                  <c:v>205.26011317954274</c:v>
                </c:pt>
                <c:pt idx="1725">
                  <c:v>205.17214408138349</c:v>
                </c:pt>
                <c:pt idx="1726">
                  <c:v>205.08419100482746</c:v>
                </c:pt>
                <c:pt idx="1727">
                  <c:v>204.9962539517129</c:v>
                </c:pt>
                <c:pt idx="1728">
                  <c:v>204.90833292387751</c:v>
                </c:pt>
                <c:pt idx="1729">
                  <c:v>204.82042792315781</c:v>
                </c:pt>
                <c:pt idx="1730">
                  <c:v>204.73253895138973</c:v>
                </c:pt>
                <c:pt idx="1731">
                  <c:v>204.64466601040849</c:v>
                </c:pt>
                <c:pt idx="1732">
                  <c:v>204.55680910204819</c:v>
                </c:pt>
                <c:pt idx="1733">
                  <c:v>204.46896822814236</c:v>
                </c:pt>
                <c:pt idx="1734">
                  <c:v>204.38114339052385</c:v>
                </c:pt>
                <c:pt idx="1735">
                  <c:v>204.29333459102406</c:v>
                </c:pt>
                <c:pt idx="1736">
                  <c:v>204.20554183147431</c:v>
                </c:pt>
                <c:pt idx="1737">
                  <c:v>204.11776511370456</c:v>
                </c:pt>
                <c:pt idx="1738">
                  <c:v>204.03000443954437</c:v>
                </c:pt>
                <c:pt idx="1739">
                  <c:v>203.94225981082229</c:v>
                </c:pt>
                <c:pt idx="1740">
                  <c:v>203.85453122936596</c:v>
                </c:pt>
                <c:pt idx="1741">
                  <c:v>203.76681869700246</c:v>
                </c:pt>
                <c:pt idx="1742">
                  <c:v>203.67912221555775</c:v>
                </c:pt>
                <c:pt idx="1743">
                  <c:v>203.59144178685719</c:v>
                </c:pt>
                <c:pt idx="1744">
                  <c:v>203.50377741272521</c:v>
                </c:pt>
                <c:pt idx="1745">
                  <c:v>203.41612909498551</c:v>
                </c:pt>
                <c:pt idx="1746">
                  <c:v>203.32849683546118</c:v>
                </c:pt>
                <c:pt idx="1747">
                  <c:v>203.24088063597378</c:v>
                </c:pt>
                <c:pt idx="1748">
                  <c:v>203.15328049834488</c:v>
                </c:pt>
                <c:pt idx="1749">
                  <c:v>203.0656964243949</c:v>
                </c:pt>
                <c:pt idx="1750">
                  <c:v>202.97812841594336</c:v>
                </c:pt>
                <c:pt idx="1751">
                  <c:v>202.89057647480888</c:v>
                </c:pt>
                <c:pt idx="1752">
                  <c:v>202.80304060280969</c:v>
                </c:pt>
                <c:pt idx="1753">
                  <c:v>202.71552080176284</c:v>
                </c:pt>
                <c:pt idx="1754">
                  <c:v>202.62801707348476</c:v>
                </c:pt>
                <c:pt idx="1755">
                  <c:v>202.54052941979069</c:v>
                </c:pt>
                <c:pt idx="1756">
                  <c:v>202.45305784249564</c:v>
                </c:pt>
                <c:pt idx="1757">
                  <c:v>202.36560234341343</c:v>
                </c:pt>
                <c:pt idx="1758">
                  <c:v>202.27816292435693</c:v>
                </c:pt>
                <c:pt idx="1759">
                  <c:v>202.19073958713869</c:v>
                </c:pt>
                <c:pt idx="1760">
                  <c:v>202.10333233357011</c:v>
                </c:pt>
                <c:pt idx="1761">
                  <c:v>202.0159411654617</c:v>
                </c:pt>
                <c:pt idx="1762">
                  <c:v>201.92856608462344</c:v>
                </c:pt>
                <c:pt idx="1763">
                  <c:v>201.84120709286412</c:v>
                </c:pt>
                <c:pt idx="1764">
                  <c:v>201.75386419199205</c:v>
                </c:pt>
                <c:pt idx="1765">
                  <c:v>201.66653738381473</c:v>
                </c:pt>
                <c:pt idx="1766">
                  <c:v>201.57922667013858</c:v>
                </c:pt>
                <c:pt idx="1767">
                  <c:v>201.49193205276956</c:v>
                </c:pt>
                <c:pt idx="1768">
                  <c:v>201.40465353351215</c:v>
                </c:pt>
                <c:pt idx="1769">
                  <c:v>201.31739111417099</c:v>
                </c:pt>
                <c:pt idx="1770">
                  <c:v>201.23014479654915</c:v>
                </c:pt>
                <c:pt idx="1771">
                  <c:v>201.14291458244921</c:v>
                </c:pt>
                <c:pt idx="1772">
                  <c:v>201.05570047367269</c:v>
                </c:pt>
                <c:pt idx="1773">
                  <c:v>200.96850247202073</c:v>
                </c:pt>
                <c:pt idx="1774">
                  <c:v>200.88132057929315</c:v>
                </c:pt>
                <c:pt idx="1775">
                  <c:v>200.79415479728917</c:v>
                </c:pt>
                <c:pt idx="1776">
                  <c:v>200.70700512780743</c:v>
                </c:pt>
                <c:pt idx="1777">
                  <c:v>200.61987157264556</c:v>
                </c:pt>
                <c:pt idx="1778">
                  <c:v>200.53275413360018</c:v>
                </c:pt>
                <c:pt idx="1779">
                  <c:v>200.44565281246739</c:v>
                </c:pt>
                <c:pt idx="1780">
                  <c:v>200.35856761104239</c:v>
                </c:pt>
                <c:pt idx="1781">
                  <c:v>200.27149853111951</c:v>
                </c:pt>
                <c:pt idx="1782">
                  <c:v>200.1844455744922</c:v>
                </c:pt>
                <c:pt idx="1783">
                  <c:v>200.09740874295332</c:v>
                </c:pt>
                <c:pt idx="1784">
                  <c:v>200.01038803829482</c:v>
                </c:pt>
                <c:pt idx="1785">
                  <c:v>199.9233834623077</c:v>
                </c:pt>
                <c:pt idx="1786">
                  <c:v>199.83639501678229</c:v>
                </c:pt>
                <c:pt idx="1787">
                  <c:v>199.74942270350815</c:v>
                </c:pt>
                <c:pt idx="1788">
                  <c:v>199.66246652427409</c:v>
                </c:pt>
                <c:pt idx="1789">
                  <c:v>199.57552648086767</c:v>
                </c:pt>
                <c:pt idx="1790">
                  <c:v>199.48860257507613</c:v>
                </c:pt>
                <c:pt idx="1791">
                  <c:v>199.40169480868562</c:v>
                </c:pt>
                <c:pt idx="1792">
                  <c:v>199.31480318348159</c:v>
                </c:pt>
                <c:pt idx="1793">
                  <c:v>199.22792770124866</c:v>
                </c:pt>
                <c:pt idx="1794">
                  <c:v>199.14106836377078</c:v>
                </c:pt>
                <c:pt idx="1795">
                  <c:v>199.05422517283071</c:v>
                </c:pt>
                <c:pt idx="1796">
                  <c:v>198.96739813021074</c:v>
                </c:pt>
                <c:pt idx="1797">
                  <c:v>198.88058723769223</c:v>
                </c:pt>
                <c:pt idx="1798">
                  <c:v>198.79379249705568</c:v>
                </c:pt>
                <c:pt idx="1799">
                  <c:v>198.70701391008089</c:v>
                </c:pt>
                <c:pt idx="1800">
                  <c:v>198.62025147854678</c:v>
                </c:pt>
                <c:pt idx="1801">
                  <c:v>198.53350520423143</c:v>
                </c:pt>
                <c:pt idx="1802">
                  <c:v>198.44677508891226</c:v>
                </c:pt>
                <c:pt idx="1803">
                  <c:v>198.36006113436568</c:v>
                </c:pt>
                <c:pt idx="1804">
                  <c:v>198.27336334236736</c:v>
                </c:pt>
                <c:pt idx="1805">
                  <c:v>198.18668171469218</c:v>
                </c:pt>
                <c:pt idx="1806">
                  <c:v>198.10001625311429</c:v>
                </c:pt>
                <c:pt idx="1807">
                  <c:v>198.0133669594068</c:v>
                </c:pt>
                <c:pt idx="1808">
                  <c:v>197.92673383534219</c:v>
                </c:pt>
                <c:pt idx="1809">
                  <c:v>197.84011688269214</c:v>
                </c:pt>
                <c:pt idx="1810">
                  <c:v>197.7535161032275</c:v>
                </c:pt>
                <c:pt idx="1811">
                  <c:v>197.66693149871818</c:v>
                </c:pt>
                <c:pt idx="1812">
                  <c:v>197.58036307093343</c:v>
                </c:pt>
                <c:pt idx="1813">
                  <c:v>197.49381082164146</c:v>
                </c:pt>
                <c:pt idx="1814">
                  <c:v>197.40727475261022</c:v>
                </c:pt>
                <c:pt idx="1815">
                  <c:v>197.3207548656062</c:v>
                </c:pt>
                <c:pt idx="1816">
                  <c:v>197.23425116239537</c:v>
                </c:pt>
                <c:pt idx="1817">
                  <c:v>197.14776364474295</c:v>
                </c:pt>
                <c:pt idx="1818">
                  <c:v>197.06129231441332</c:v>
                </c:pt>
                <c:pt idx="1819">
                  <c:v>196.9748371731697</c:v>
                </c:pt>
                <c:pt idx="1820">
                  <c:v>196.88839822277524</c:v>
                </c:pt>
                <c:pt idx="1821">
                  <c:v>196.80197546499139</c:v>
                </c:pt>
                <c:pt idx="1822">
                  <c:v>196.71556890157956</c:v>
                </c:pt>
                <c:pt idx="1823">
                  <c:v>196.62917853429997</c:v>
                </c:pt>
                <c:pt idx="1824">
                  <c:v>196.54280436491206</c:v>
                </c:pt>
                <c:pt idx="1825">
                  <c:v>196.45644639517457</c:v>
                </c:pt>
                <c:pt idx="1826">
                  <c:v>196.37010462684503</c:v>
                </c:pt>
                <c:pt idx="1827">
                  <c:v>196.28377906168097</c:v>
                </c:pt>
                <c:pt idx="1828">
                  <c:v>196.19746970143839</c:v>
                </c:pt>
                <c:pt idx="1829">
                  <c:v>196.11117654787259</c:v>
                </c:pt>
                <c:pt idx="1830">
                  <c:v>196.02489960273829</c:v>
                </c:pt>
                <c:pt idx="1831">
                  <c:v>195.93863886778945</c:v>
                </c:pt>
                <c:pt idx="1832">
                  <c:v>195.85239434477882</c:v>
                </c:pt>
                <c:pt idx="1833">
                  <c:v>195.76616603545858</c:v>
                </c:pt>
                <c:pt idx="1834">
                  <c:v>195.67995394158035</c:v>
                </c:pt>
                <c:pt idx="1835">
                  <c:v>195.59375806489447</c:v>
                </c:pt>
                <c:pt idx="1836">
                  <c:v>195.5075784071509</c:v>
                </c:pt>
                <c:pt idx="1837">
                  <c:v>195.42141497009843</c:v>
                </c:pt>
                <c:pt idx="1838">
                  <c:v>195.33526775548532</c:v>
                </c:pt>
                <c:pt idx="1839">
                  <c:v>195.24913676505864</c:v>
                </c:pt>
                <c:pt idx="1840">
                  <c:v>195.16302200056526</c:v>
                </c:pt>
                <c:pt idx="1841">
                  <c:v>195.07692346375077</c:v>
                </c:pt>
                <c:pt idx="1842">
                  <c:v>194.99084115636009</c:v>
                </c:pt>
                <c:pt idx="1843">
                  <c:v>194.90477508013728</c:v>
                </c:pt>
                <c:pt idx="1844">
                  <c:v>194.81872523682568</c:v>
                </c:pt>
                <c:pt idx="1845">
                  <c:v>194.73269162816763</c:v>
                </c:pt>
                <c:pt idx="1846">
                  <c:v>194.64667425590508</c:v>
                </c:pt>
                <c:pt idx="1847">
                  <c:v>194.56067312177865</c:v>
                </c:pt>
                <c:pt idx="1848">
                  <c:v>194.47468822752856</c:v>
                </c:pt>
                <c:pt idx="1849">
                  <c:v>194.38871957489403</c:v>
                </c:pt>
                <c:pt idx="1850">
                  <c:v>194.30276716561332</c:v>
                </c:pt>
                <c:pt idx="1851">
                  <c:v>194.2168310014244</c:v>
                </c:pt>
                <c:pt idx="1852">
                  <c:v>194.13091108406391</c:v>
                </c:pt>
                <c:pt idx="1853">
                  <c:v>194.0450074152678</c:v>
                </c:pt>
                <c:pt idx="1854">
                  <c:v>193.95911999677151</c:v>
                </c:pt>
                <c:pt idx="1855">
                  <c:v>193.87324883030934</c:v>
                </c:pt>
                <c:pt idx="1856">
                  <c:v>193.78739391761485</c:v>
                </c:pt>
                <c:pt idx="1857">
                  <c:v>193.70155526042075</c:v>
                </c:pt>
                <c:pt idx="1858">
                  <c:v>193.61573286045939</c:v>
                </c:pt>
                <c:pt idx="1859">
                  <c:v>193.52992671946171</c:v>
                </c:pt>
                <c:pt idx="1860">
                  <c:v>193.44413683915798</c:v>
                </c:pt>
                <c:pt idx="1861">
                  <c:v>193.35836322127798</c:v>
                </c:pt>
                <c:pt idx="1862">
                  <c:v>193.27260586755037</c:v>
                </c:pt>
                <c:pt idx="1863">
                  <c:v>193.18686477970328</c:v>
                </c:pt>
                <c:pt idx="1864">
                  <c:v>193.10113995946364</c:v>
                </c:pt>
                <c:pt idx="1865">
                  <c:v>193.0154314085579</c:v>
                </c:pt>
                <c:pt idx="1866">
                  <c:v>192.92973912871159</c:v>
                </c:pt>
                <c:pt idx="1867">
                  <c:v>192.84406312164947</c:v>
                </c:pt>
                <c:pt idx="1868">
                  <c:v>192.75840338909552</c:v>
                </c:pt>
                <c:pt idx="1869">
                  <c:v>192.67275993277266</c:v>
                </c:pt>
                <c:pt idx="1870">
                  <c:v>192.58713275440363</c:v>
                </c:pt>
                <c:pt idx="1871">
                  <c:v>192.50152185570954</c:v>
                </c:pt>
                <c:pt idx="1872">
                  <c:v>192.4159272384112</c:v>
                </c:pt>
                <c:pt idx="1873">
                  <c:v>192.33034890422863</c:v>
                </c:pt>
                <c:pt idx="1874">
                  <c:v>192.24478685488089</c:v>
                </c:pt>
                <c:pt idx="1875">
                  <c:v>192.15924109208621</c:v>
                </c:pt>
                <c:pt idx="1876">
                  <c:v>192.07371161756217</c:v>
                </c:pt>
                <c:pt idx="1877">
                  <c:v>191.98819843302545</c:v>
                </c:pt>
                <c:pt idx="1878">
                  <c:v>191.90270154019191</c:v>
                </c:pt>
                <c:pt idx="1879">
                  <c:v>191.81722094077662</c:v>
                </c:pt>
                <c:pt idx="1880">
                  <c:v>191.73175663649391</c:v>
                </c:pt>
                <c:pt idx="1881">
                  <c:v>191.64630862905716</c:v>
                </c:pt>
                <c:pt idx="1882">
                  <c:v>191.5608769201792</c:v>
                </c:pt>
                <c:pt idx="1883">
                  <c:v>191.47546151157167</c:v>
                </c:pt>
                <c:pt idx="1884">
                  <c:v>191.39006240494587</c:v>
                </c:pt>
                <c:pt idx="1885">
                  <c:v>191.30467960201199</c:v>
                </c:pt>
                <c:pt idx="1886">
                  <c:v>191.21931310447937</c:v>
                </c:pt>
                <c:pt idx="1887">
                  <c:v>191.13396291405675</c:v>
                </c:pt>
                <c:pt idx="1888">
                  <c:v>191.04862903245211</c:v>
                </c:pt>
                <c:pt idx="1889">
                  <c:v>190.96331146137217</c:v>
                </c:pt>
                <c:pt idx="1890">
                  <c:v>190.87801020252363</c:v>
                </c:pt>
                <c:pt idx="1891">
                  <c:v>190.79272525761149</c:v>
                </c:pt>
                <c:pt idx="1892">
                  <c:v>190.70745662834068</c:v>
                </c:pt>
                <c:pt idx="1893">
                  <c:v>190.62220431641492</c:v>
                </c:pt>
                <c:pt idx="1894">
                  <c:v>190.5369683235372</c:v>
                </c:pt>
                <c:pt idx="1895">
                  <c:v>190.45174865140984</c:v>
                </c:pt>
                <c:pt idx="1896">
                  <c:v>190.36654530173433</c:v>
                </c:pt>
                <c:pt idx="1897">
                  <c:v>190.28135827621111</c:v>
                </c:pt>
                <c:pt idx="1898">
                  <c:v>190.1961875765403</c:v>
                </c:pt>
                <c:pt idx="1899">
                  <c:v>190.11103320442058</c:v>
                </c:pt>
                <c:pt idx="1900">
                  <c:v>190.02589516155035</c:v>
                </c:pt>
                <c:pt idx="1901">
                  <c:v>189.94077344962719</c:v>
                </c:pt>
                <c:pt idx="1902">
                  <c:v>189.85566807034746</c:v>
                </c:pt>
                <c:pt idx="1903">
                  <c:v>189.77057902540707</c:v>
                </c:pt>
                <c:pt idx="1904">
                  <c:v>189.6855063165012</c:v>
                </c:pt>
                <c:pt idx="1905">
                  <c:v>189.60044994532396</c:v>
                </c:pt>
                <c:pt idx="1906">
                  <c:v>189.51540991356859</c:v>
                </c:pt>
                <c:pt idx="1907">
                  <c:v>189.43038622292789</c:v>
                </c:pt>
                <c:pt idx="1908">
                  <c:v>189.34537887509376</c:v>
                </c:pt>
                <c:pt idx="1909">
                  <c:v>189.26038787175699</c:v>
                </c:pt>
                <c:pt idx="1910">
                  <c:v>189.17541321460786</c:v>
                </c:pt>
                <c:pt idx="1911">
                  <c:v>189.09045490533609</c:v>
                </c:pt>
                <c:pt idx="1912">
                  <c:v>189.00551294563002</c:v>
                </c:pt>
                <c:pt idx="1913">
                  <c:v>188.92058733717749</c:v>
                </c:pt>
                <c:pt idx="1914">
                  <c:v>188.83567808166549</c:v>
                </c:pt>
                <c:pt idx="1915">
                  <c:v>188.75078518078038</c:v>
                </c:pt>
                <c:pt idx="1916">
                  <c:v>188.66590863620746</c:v>
                </c:pt>
                <c:pt idx="1917">
                  <c:v>188.58104844963157</c:v>
                </c:pt>
                <c:pt idx="1918">
                  <c:v>188.49620462273609</c:v>
                </c:pt>
                <c:pt idx="1919">
                  <c:v>188.41137715720456</c:v>
                </c:pt>
                <c:pt idx="1920">
                  <c:v>188.32656605471891</c:v>
                </c:pt>
                <c:pt idx="1921">
                  <c:v>188.24177131696058</c:v>
                </c:pt>
                <c:pt idx="1922">
                  <c:v>188.15699294561034</c:v>
                </c:pt>
                <c:pt idx="1923">
                  <c:v>188.07223094234789</c:v>
                </c:pt>
                <c:pt idx="1924">
                  <c:v>187.98748530885231</c:v>
                </c:pt>
                <c:pt idx="1925">
                  <c:v>187.9027560468019</c:v>
                </c:pt>
                <c:pt idx="1926">
                  <c:v>187.81804315787392</c:v>
                </c:pt>
                <c:pt idx="1927">
                  <c:v>187.73334664374519</c:v>
                </c:pt>
                <c:pt idx="1928">
                  <c:v>187.64866650609159</c:v>
                </c:pt>
                <c:pt idx="1929">
                  <c:v>187.56400274658796</c:v>
                </c:pt>
                <c:pt idx="1930">
                  <c:v>187.47935536690875</c:v>
                </c:pt>
                <c:pt idx="1931">
                  <c:v>187.3947243687274</c:v>
                </c:pt>
                <c:pt idx="1932">
                  <c:v>187.3101097537164</c:v>
                </c:pt>
                <c:pt idx="1933">
                  <c:v>187.22551152354774</c:v>
                </c:pt>
                <c:pt idx="1934">
                  <c:v>187.14092967989257</c:v>
                </c:pt>
                <c:pt idx="1935">
                  <c:v>187.05636422442086</c:v>
                </c:pt>
                <c:pt idx="1936">
                  <c:v>186.97181515880249</c:v>
                </c:pt>
                <c:pt idx="1937">
                  <c:v>186.88728248470582</c:v>
                </c:pt>
                <c:pt idx="1938">
                  <c:v>186.80276620379871</c:v>
                </c:pt>
                <c:pt idx="1939">
                  <c:v>186.71826631774849</c:v>
                </c:pt>
                <c:pt idx="1940">
                  <c:v>186.63378282822129</c:v>
                </c:pt>
                <c:pt idx="1941">
                  <c:v>186.54931573688265</c:v>
                </c:pt>
                <c:pt idx="1942">
                  <c:v>186.46486504539726</c:v>
                </c:pt>
                <c:pt idx="1943">
                  <c:v>186.38043075542919</c:v>
                </c:pt>
                <c:pt idx="1944">
                  <c:v>186.2960128686411</c:v>
                </c:pt>
                <c:pt idx="1945">
                  <c:v>186.21161138669569</c:v>
                </c:pt>
                <c:pt idx="1946">
                  <c:v>186.12722631125436</c:v>
                </c:pt>
                <c:pt idx="1947">
                  <c:v>186.0428576439779</c:v>
                </c:pt>
                <c:pt idx="1948">
                  <c:v>185.95850538652613</c:v>
                </c:pt>
                <c:pt idx="1949">
                  <c:v>185.87416954055828</c:v>
                </c:pt>
                <c:pt idx="1950">
                  <c:v>185.78985010773266</c:v>
                </c:pt>
                <c:pt idx="1951">
                  <c:v>185.70554708970678</c:v>
                </c:pt>
                <c:pt idx="1952">
                  <c:v>185.62126048813749</c:v>
                </c:pt>
                <c:pt idx="1953">
                  <c:v>185.53699030468073</c:v>
                </c:pt>
                <c:pt idx="1954">
                  <c:v>185.45273654099165</c:v>
                </c:pt>
                <c:pt idx="1955">
                  <c:v>185.36849919872452</c:v>
                </c:pt>
                <c:pt idx="1956">
                  <c:v>185.28427827953311</c:v>
                </c:pt>
                <c:pt idx="1957">
                  <c:v>185.20007378507017</c:v>
                </c:pt>
                <c:pt idx="1958">
                  <c:v>185.11588571698755</c:v>
                </c:pt>
                <c:pt idx="1959">
                  <c:v>185.03171407693671</c:v>
                </c:pt>
                <c:pt idx="1960">
                  <c:v>184.94755886656787</c:v>
                </c:pt>
                <c:pt idx="1961">
                  <c:v>184.86342008753076</c:v>
                </c:pt>
                <c:pt idx="1962">
                  <c:v>184.77929774147398</c:v>
                </c:pt>
                <c:pt idx="1963">
                  <c:v>184.6951918300459</c:v>
                </c:pt>
                <c:pt idx="1964">
                  <c:v>184.61110235489349</c:v>
                </c:pt>
                <c:pt idx="1965">
                  <c:v>184.52702931766348</c:v>
                </c:pt>
                <c:pt idx="1966">
                  <c:v>184.44297272000128</c:v>
                </c:pt>
                <c:pt idx="1967">
                  <c:v>184.3589325635518</c:v>
                </c:pt>
                <c:pt idx="1968">
                  <c:v>184.27490884995939</c:v>
                </c:pt>
                <c:pt idx="1969">
                  <c:v>184.19090158086698</c:v>
                </c:pt>
                <c:pt idx="1970">
                  <c:v>184.1069107579174</c:v>
                </c:pt>
                <c:pt idx="1971">
                  <c:v>184.02293638275225</c:v>
                </c:pt>
                <c:pt idx="1972">
                  <c:v>183.93897845701224</c:v>
                </c:pt>
                <c:pt idx="1973">
                  <c:v>183.85503698233777</c:v>
                </c:pt>
                <c:pt idx="1974">
                  <c:v>183.77111196036796</c:v>
                </c:pt>
                <c:pt idx="1975">
                  <c:v>183.68720339274159</c:v>
                </c:pt>
                <c:pt idx="1976">
                  <c:v>183.6033112810963</c:v>
                </c:pt>
                <c:pt idx="1977">
                  <c:v>183.51943562706919</c:v>
                </c:pt>
                <c:pt idx="1978">
                  <c:v>183.43557643229633</c:v>
                </c:pt>
                <c:pt idx="1979">
                  <c:v>183.35173369841303</c:v>
                </c:pt>
                <c:pt idx="1980">
                  <c:v>183.26790742705413</c:v>
                </c:pt>
                <c:pt idx="1981">
                  <c:v>183.18409761985319</c:v>
                </c:pt>
                <c:pt idx="1982">
                  <c:v>183.1003042784435</c:v>
                </c:pt>
                <c:pt idx="1983">
                  <c:v>183.01652740445718</c:v>
                </c:pt>
                <c:pt idx="1984">
                  <c:v>182.93276699952571</c:v>
                </c:pt>
                <c:pt idx="1985">
                  <c:v>182.84902306527971</c:v>
                </c:pt>
                <c:pt idx="1986">
                  <c:v>182.76529560334907</c:v>
                </c:pt>
                <c:pt idx="1987">
                  <c:v>182.68158461536311</c:v>
                </c:pt>
                <c:pt idx="1988">
                  <c:v>182.59789010294969</c:v>
                </c:pt>
                <c:pt idx="1989">
                  <c:v>182.51421206773671</c:v>
                </c:pt>
                <c:pt idx="1990">
                  <c:v>182.43055051135076</c:v>
                </c:pt>
                <c:pt idx="1991">
                  <c:v>182.34690543541791</c:v>
                </c:pt>
                <c:pt idx="1992">
                  <c:v>182.26327684156311</c:v>
                </c:pt>
                <c:pt idx="1993">
                  <c:v>182.17966473141072</c:v>
                </c:pt>
                <c:pt idx="1994">
                  <c:v>182.09606910658471</c:v>
                </c:pt>
                <c:pt idx="1995">
                  <c:v>182.01248996870751</c:v>
                </c:pt>
                <c:pt idx="1996">
                  <c:v>181.92892731940137</c:v>
                </c:pt>
                <c:pt idx="1997">
                  <c:v>181.84538116028719</c:v>
                </c:pt>
                <c:pt idx="1998">
                  <c:v>181.76185149298578</c:v>
                </c:pt>
                <c:pt idx="1999">
                  <c:v>181.67833831911682</c:v>
                </c:pt>
                <c:pt idx="2000">
                  <c:v>181.59484164029891</c:v>
                </c:pt>
                <c:pt idx="2001">
                  <c:v>181.51136145815019</c:v>
                </c:pt>
                <c:pt idx="2002">
                  <c:v>181.4278977742882</c:v>
                </c:pt>
                <c:pt idx="2003">
                  <c:v>181.34445059032919</c:v>
                </c:pt>
                <c:pt idx="2004">
                  <c:v>181.26101990788914</c:v>
                </c:pt>
                <c:pt idx="2005">
                  <c:v>181.17760572858273</c:v>
                </c:pt>
                <c:pt idx="2006">
                  <c:v>181.09420805402453</c:v>
                </c:pt>
                <c:pt idx="2007">
                  <c:v>181.01082688582761</c:v>
                </c:pt>
                <c:pt idx="2008">
                  <c:v>180.92746222560461</c:v>
                </c:pt>
                <c:pt idx="2009">
                  <c:v>180.84411407496748</c:v>
                </c:pt>
                <c:pt idx="2010">
                  <c:v>180.76078243552726</c:v>
                </c:pt>
                <c:pt idx="2011">
                  <c:v>180.67746730889422</c:v>
                </c:pt>
                <c:pt idx="2012">
                  <c:v>180.59416869667757</c:v>
                </c:pt>
                <c:pt idx="2013">
                  <c:v>180.51088660048629</c:v>
                </c:pt>
                <c:pt idx="2014">
                  <c:v>180.42762102192819</c:v>
                </c:pt>
                <c:pt idx="2015">
                  <c:v>180.34437196261061</c:v>
                </c:pt>
                <c:pt idx="2016">
                  <c:v>180.26113942413949</c:v>
                </c:pt>
                <c:pt idx="2017">
                  <c:v>180.17792340812071</c:v>
                </c:pt>
                <c:pt idx="2018">
                  <c:v>180.09472391615898</c:v>
                </c:pt>
                <c:pt idx="2019">
                  <c:v>180.01154094985836</c:v>
                </c:pt>
                <c:pt idx="2020">
                  <c:v>179.92837451082201</c:v>
                </c:pt>
                <c:pt idx="2021">
                  <c:v>179.84522460065239</c:v>
                </c:pt>
                <c:pt idx="2022">
                  <c:v>179.76209122095116</c:v>
                </c:pt>
                <c:pt idx="2023">
                  <c:v>179.67897437331919</c:v>
                </c:pt>
                <c:pt idx="2024">
                  <c:v>179.59587405935676</c:v>
                </c:pt>
                <c:pt idx="2025">
                  <c:v>179.51279028066301</c:v>
                </c:pt>
                <c:pt idx="2026">
                  <c:v>179.42972303883639</c:v>
                </c:pt>
                <c:pt idx="2027">
                  <c:v>179.34667233547489</c:v>
                </c:pt>
                <c:pt idx="2028">
                  <c:v>179.26363817217538</c:v>
                </c:pt>
                <c:pt idx="2029">
                  <c:v>179.18062055053431</c:v>
                </c:pt>
                <c:pt idx="2030">
                  <c:v>179.0976194721467</c:v>
                </c:pt>
                <c:pt idx="2031">
                  <c:v>179.01463493860746</c:v>
                </c:pt>
                <c:pt idx="2032">
                  <c:v>178.93166695151049</c:v>
                </c:pt>
                <c:pt idx="2033">
                  <c:v>178.84871551244879</c:v>
                </c:pt>
                <c:pt idx="2034">
                  <c:v>178.76578062301476</c:v>
                </c:pt>
                <c:pt idx="2035">
                  <c:v>178.68286228479997</c:v>
                </c:pt>
                <c:pt idx="2036">
                  <c:v>178.59996049939508</c:v>
                </c:pt>
                <c:pt idx="2037">
                  <c:v>178.51707526839007</c:v>
                </c:pt>
                <c:pt idx="2038">
                  <c:v>178.43420659337431</c:v>
                </c:pt>
                <c:pt idx="2039">
                  <c:v>178.35135447593603</c:v>
                </c:pt>
                <c:pt idx="2040">
                  <c:v>178.26851891766302</c:v>
                </c:pt>
                <c:pt idx="2041">
                  <c:v>178.18569992014216</c:v>
                </c:pt>
                <c:pt idx="2042">
                  <c:v>178.10289748495961</c:v>
                </c:pt>
                <c:pt idx="2043">
                  <c:v>178.02011161370049</c:v>
                </c:pt>
                <c:pt idx="2044">
                  <c:v>177.93734230794965</c:v>
                </c:pt>
                <c:pt idx="2045">
                  <c:v>177.8545895692906</c:v>
                </c:pt>
                <c:pt idx="2046">
                  <c:v>177.77185339930654</c:v>
                </c:pt>
                <c:pt idx="2047">
                  <c:v>177.68913379957968</c:v>
                </c:pt>
                <c:pt idx="2048">
                  <c:v>177.60643077169141</c:v>
                </c:pt>
                <c:pt idx="2049">
                  <c:v>177.52374431722254</c:v>
                </c:pt>
                <c:pt idx="2050">
                  <c:v>177.44107443775266</c:v>
                </c:pt>
                <c:pt idx="2051">
                  <c:v>177.35842113486129</c:v>
                </c:pt>
                <c:pt idx="2052">
                  <c:v>177.27578441012656</c:v>
                </c:pt>
                <c:pt idx="2053">
                  <c:v>177.19316426512614</c:v>
                </c:pt>
                <c:pt idx="2054">
                  <c:v>177.11056070143695</c:v>
                </c:pt>
                <c:pt idx="2055">
                  <c:v>177.02797372063489</c:v>
                </c:pt>
                <c:pt idx="2056">
                  <c:v>176.9454033242952</c:v>
                </c:pt>
                <c:pt idx="2057">
                  <c:v>176.86284951399264</c:v>
                </c:pt>
                <c:pt idx="2058">
                  <c:v>176.78031229130048</c:v>
                </c:pt>
                <c:pt idx="2059">
                  <c:v>176.69779165779212</c:v>
                </c:pt>
                <c:pt idx="2060">
                  <c:v>176.61528761503953</c:v>
                </c:pt>
                <c:pt idx="2061">
                  <c:v>176.53280016461409</c:v>
                </c:pt>
                <c:pt idx="2062">
                  <c:v>176.45032930808657</c:v>
                </c:pt>
                <c:pt idx="2063">
                  <c:v>176.36787504702662</c:v>
                </c:pt>
                <c:pt idx="2064">
                  <c:v>176.28543738300377</c:v>
                </c:pt>
                <c:pt idx="2065">
                  <c:v>176.20301631758582</c:v>
                </c:pt>
                <c:pt idx="2066">
                  <c:v>176.12061185234069</c:v>
                </c:pt>
                <c:pt idx="2067">
                  <c:v>176.03822398883514</c:v>
                </c:pt>
                <c:pt idx="2068">
                  <c:v>175.95585272863499</c:v>
                </c:pt>
                <c:pt idx="2069">
                  <c:v>175.8734980733056</c:v>
                </c:pt>
                <c:pt idx="2070">
                  <c:v>175.79116002441157</c:v>
                </c:pt>
                <c:pt idx="2071">
                  <c:v>175.70883858351652</c:v>
                </c:pt>
                <c:pt idx="2072">
                  <c:v>175.62653375218321</c:v>
                </c:pt>
                <c:pt idx="2073">
                  <c:v>175.5442455319741</c:v>
                </c:pt>
                <c:pt idx="2074">
                  <c:v>175.46197392445046</c:v>
                </c:pt>
                <c:pt idx="2075">
                  <c:v>175.37971893117287</c:v>
                </c:pt>
                <c:pt idx="2076">
                  <c:v>175.29748055370149</c:v>
                </c:pt>
                <c:pt idx="2077">
                  <c:v>175.21525879359496</c:v>
                </c:pt>
                <c:pt idx="2078">
                  <c:v>175.13305365241197</c:v>
                </c:pt>
                <c:pt idx="2079">
                  <c:v>175.05086513170997</c:v>
                </c:pt>
                <c:pt idx="2080">
                  <c:v>174.96869323304577</c:v>
                </c:pt>
                <c:pt idx="2081">
                  <c:v>174.88653795797546</c:v>
                </c:pt>
                <c:pt idx="2082">
                  <c:v>174.80439930805423</c:v>
                </c:pt>
                <c:pt idx="2083">
                  <c:v>174.72227728483651</c:v>
                </c:pt>
                <c:pt idx="2084">
                  <c:v>174.64017188987617</c:v>
                </c:pt>
                <c:pt idx="2085">
                  <c:v>174.55808312472618</c:v>
                </c:pt>
                <c:pt idx="2086">
                  <c:v>174.47601099093859</c:v>
                </c:pt>
                <c:pt idx="2087">
                  <c:v>174.39395549006508</c:v>
                </c:pt>
                <c:pt idx="2088">
                  <c:v>174.3119166236562</c:v>
                </c:pt>
                <c:pt idx="2089">
                  <c:v>174.22989439326176</c:v>
                </c:pt>
                <c:pt idx="2090">
                  <c:v>174.14788880043113</c:v>
                </c:pt>
                <c:pt idx="2091">
                  <c:v>174.06589984671251</c:v>
                </c:pt>
                <c:pt idx="2092">
                  <c:v>173.98392753365354</c:v>
                </c:pt>
                <c:pt idx="2093">
                  <c:v>173.9019718628011</c:v>
                </c:pt>
                <c:pt idx="2094">
                  <c:v>173.82003283570143</c:v>
                </c:pt>
                <c:pt idx="2095">
                  <c:v>173.73811045389962</c:v>
                </c:pt>
                <c:pt idx="2096">
                  <c:v>173.6562047189403</c:v>
                </c:pt>
                <c:pt idx="2097">
                  <c:v>173.57431563236736</c:v>
                </c:pt>
                <c:pt idx="2098">
                  <c:v>173.49244319572384</c:v>
                </c:pt>
                <c:pt idx="2099">
                  <c:v>173.4105874105519</c:v>
                </c:pt>
                <c:pt idx="2100">
                  <c:v>173.32874827839325</c:v>
                </c:pt>
                <c:pt idx="2101">
                  <c:v>173.24692580078838</c:v>
                </c:pt>
                <c:pt idx="2102">
                  <c:v>173.16511997927751</c:v>
                </c:pt>
                <c:pt idx="2103">
                  <c:v>173.08333081539985</c:v>
                </c:pt>
                <c:pt idx="2104">
                  <c:v>173.00155831069375</c:v>
                </c:pt>
                <c:pt idx="2105">
                  <c:v>172.91980246669698</c:v>
                </c:pt>
                <c:pt idx="2106">
                  <c:v>172.83806328494646</c:v>
                </c:pt>
                <c:pt idx="2107">
                  <c:v>172.75634076697858</c:v>
                </c:pt>
                <c:pt idx="2108">
                  <c:v>172.67463491432844</c:v>
                </c:pt>
                <c:pt idx="2109">
                  <c:v>172.59294572853099</c:v>
                </c:pt>
                <c:pt idx="2110">
                  <c:v>172.51127321112008</c:v>
                </c:pt>
                <c:pt idx="2111">
                  <c:v>172.42961736362889</c:v>
                </c:pt>
                <c:pt idx="2112">
                  <c:v>172.34797818758972</c:v>
                </c:pt>
                <c:pt idx="2113">
                  <c:v>172.26635568453418</c:v>
                </c:pt>
                <c:pt idx="2114">
                  <c:v>172.18474985599335</c:v>
                </c:pt>
                <c:pt idx="2115">
                  <c:v>172.10316070349708</c:v>
                </c:pt>
                <c:pt idx="2116">
                  <c:v>172.02158822857498</c:v>
                </c:pt>
                <c:pt idx="2117">
                  <c:v>171.9400324327556</c:v>
                </c:pt>
                <c:pt idx="2118">
                  <c:v>171.85849331756677</c:v>
                </c:pt>
                <c:pt idx="2119">
                  <c:v>171.7769708845355</c:v>
                </c:pt>
                <c:pt idx="2120">
                  <c:v>171.69546513518816</c:v>
                </c:pt>
                <c:pt idx="2121">
                  <c:v>171.61397607105036</c:v>
                </c:pt>
                <c:pt idx="2122">
                  <c:v>171.53250369364707</c:v>
                </c:pt>
                <c:pt idx="2123">
                  <c:v>171.45104800450221</c:v>
                </c:pt>
                <c:pt idx="2124">
                  <c:v>171.36960900513913</c:v>
                </c:pt>
                <c:pt idx="2125">
                  <c:v>171.28818669708033</c:v>
                </c:pt>
                <c:pt idx="2126">
                  <c:v>171.20678108184765</c:v>
                </c:pt>
                <c:pt idx="2127">
                  <c:v>171.12539216096218</c:v>
                </c:pt>
                <c:pt idx="2128">
                  <c:v>171.04401993594419</c:v>
                </c:pt>
                <c:pt idx="2129">
                  <c:v>170.96266440831329</c:v>
                </c:pt>
                <c:pt idx="2130">
                  <c:v>170.88132557958821</c:v>
                </c:pt>
                <c:pt idx="2131">
                  <c:v>170.80000345128693</c:v>
                </c:pt>
                <c:pt idx="2132">
                  <c:v>170.71869802492677</c:v>
                </c:pt>
                <c:pt idx="2133">
                  <c:v>170.63740930202445</c:v>
                </c:pt>
                <c:pt idx="2134">
                  <c:v>170.55613728409543</c:v>
                </c:pt>
                <c:pt idx="2135">
                  <c:v>170.47488197265491</c:v>
                </c:pt>
                <c:pt idx="2136">
                  <c:v>170.39364336921719</c:v>
                </c:pt>
                <c:pt idx="2137">
                  <c:v>170.31242147529576</c:v>
                </c:pt>
                <c:pt idx="2138">
                  <c:v>170.23121629240333</c:v>
                </c:pt>
                <c:pt idx="2139">
                  <c:v>170.15002782205192</c:v>
                </c:pt>
                <c:pt idx="2140">
                  <c:v>170.0688560657529</c:v>
                </c:pt>
                <c:pt idx="2141">
                  <c:v>169.98770102501669</c:v>
                </c:pt>
                <c:pt idx="2142">
                  <c:v>169.90656270135315</c:v>
                </c:pt>
                <c:pt idx="2143">
                  <c:v>169.82544109627133</c:v>
                </c:pt>
                <c:pt idx="2144">
                  <c:v>169.7443362112794</c:v>
                </c:pt>
                <c:pt idx="2145">
                  <c:v>169.66324804788493</c:v>
                </c:pt>
                <c:pt idx="2146">
                  <c:v>169.58217660759465</c:v>
                </c:pt>
                <c:pt idx="2147">
                  <c:v>169.50112189191449</c:v>
                </c:pt>
                <c:pt idx="2148">
                  <c:v>169.42008390235</c:v>
                </c:pt>
                <c:pt idx="2149">
                  <c:v>169.3390626404055</c:v>
                </c:pt>
                <c:pt idx="2150">
                  <c:v>169.25805810758482</c:v>
                </c:pt>
                <c:pt idx="2151">
                  <c:v>169.17707030539091</c:v>
                </c:pt>
                <c:pt idx="2152">
                  <c:v>169.09609923532619</c:v>
                </c:pt>
                <c:pt idx="2153">
                  <c:v>169.01514489889206</c:v>
                </c:pt>
                <c:pt idx="2154">
                  <c:v>168.93420729758952</c:v>
                </c:pt>
                <c:pt idx="2155">
                  <c:v>168.85328643291834</c:v>
                </c:pt>
                <c:pt idx="2156">
                  <c:v>168.77238230637798</c:v>
                </c:pt>
                <c:pt idx="2157">
                  <c:v>168.691494919467</c:v>
                </c:pt>
                <c:pt idx="2158">
                  <c:v>168.61062427368319</c:v>
                </c:pt>
                <c:pt idx="2159">
                  <c:v>168.52977037052361</c:v>
                </c:pt>
                <c:pt idx="2160">
                  <c:v>168.44893321148453</c:v>
                </c:pt>
                <c:pt idx="2161">
                  <c:v>168.3681127980615</c:v>
                </c:pt>
                <c:pt idx="2162">
                  <c:v>168.28730913174951</c:v>
                </c:pt>
                <c:pt idx="2163">
                  <c:v>168.20652221404234</c:v>
                </c:pt>
                <c:pt idx="2164">
                  <c:v>168.12575204643369</c:v>
                </c:pt>
                <c:pt idx="2165">
                  <c:v>168.0449986304159</c:v>
                </c:pt>
                <c:pt idx="2166">
                  <c:v>167.96426196748089</c:v>
                </c:pt>
                <c:pt idx="2167">
                  <c:v>167.88354205911989</c:v>
                </c:pt>
                <c:pt idx="2168">
                  <c:v>167.80283890682304</c:v>
                </c:pt>
                <c:pt idx="2169">
                  <c:v>167.72215251208002</c:v>
                </c:pt>
                <c:pt idx="2170">
                  <c:v>167.64148287637991</c:v>
                </c:pt>
                <c:pt idx="2171">
                  <c:v>167.5608300012106</c:v>
                </c:pt>
                <c:pt idx="2172">
                  <c:v>167.48019388805972</c:v>
                </c:pt>
                <c:pt idx="2173">
                  <c:v>167.3995745384137</c:v>
                </c:pt>
                <c:pt idx="2174">
                  <c:v>167.31897195375859</c:v>
                </c:pt>
                <c:pt idx="2175">
                  <c:v>167.23838613557973</c:v>
                </c:pt>
                <c:pt idx="2176">
                  <c:v>167.15781708536122</c:v>
                </c:pt>
                <c:pt idx="2177">
                  <c:v>167.07726480458697</c:v>
                </c:pt>
                <c:pt idx="2178">
                  <c:v>166.99672929473991</c:v>
                </c:pt>
                <c:pt idx="2179">
                  <c:v>166.91621055730229</c:v>
                </c:pt>
                <c:pt idx="2180">
                  <c:v>166.83570859375538</c:v>
                </c:pt>
                <c:pt idx="2181">
                  <c:v>166.75522340558021</c:v>
                </c:pt>
                <c:pt idx="2182">
                  <c:v>166.6747549942564</c:v>
                </c:pt>
                <c:pt idx="2183">
                  <c:v>166.5943033612638</c:v>
                </c:pt>
                <c:pt idx="2184">
                  <c:v>166.51386850808046</c:v>
                </c:pt>
                <c:pt idx="2185">
                  <c:v>166.43345043618439</c:v>
                </c:pt>
                <c:pt idx="2186">
                  <c:v>166.35304914705253</c:v>
                </c:pt>
                <c:pt idx="2187">
                  <c:v>166.27266464216115</c:v>
                </c:pt>
                <c:pt idx="2188">
                  <c:v>166.19229692298603</c:v>
                </c:pt>
                <c:pt idx="2189">
                  <c:v>166.11194599100187</c:v>
                </c:pt>
                <c:pt idx="2190">
                  <c:v>166.03161184768283</c:v>
                </c:pt>
                <c:pt idx="2191">
                  <c:v>165.95129449450226</c:v>
                </c:pt>
                <c:pt idx="2192">
                  <c:v>165.87099393293281</c:v>
                </c:pt>
                <c:pt idx="2193">
                  <c:v>165.79071016444635</c:v>
                </c:pt>
                <c:pt idx="2194">
                  <c:v>165.71044319051418</c:v>
                </c:pt>
                <c:pt idx="2195">
                  <c:v>165.63019301260661</c:v>
                </c:pt>
                <c:pt idx="2196">
                  <c:v>165.54995963219338</c:v>
                </c:pt>
                <c:pt idx="2197">
                  <c:v>165.46974305074349</c:v>
                </c:pt>
                <c:pt idx="2198">
                  <c:v>165.38954326972498</c:v>
                </c:pt>
                <c:pt idx="2199">
                  <c:v>165.3093602906057</c:v>
                </c:pt>
                <c:pt idx="2200">
                  <c:v>165.22919411485205</c:v>
                </c:pt>
                <c:pt idx="2201">
                  <c:v>165.14904474393046</c:v>
                </c:pt>
                <c:pt idx="2202">
                  <c:v>165.0689121793059</c:v>
                </c:pt>
                <c:pt idx="2203">
                  <c:v>164.98879642244316</c:v>
                </c:pt>
                <c:pt idx="2204">
                  <c:v>164.9086974748059</c:v>
                </c:pt>
                <c:pt idx="2205">
                  <c:v>164.82861533785729</c:v>
                </c:pt>
                <c:pt idx="2206">
                  <c:v>164.74855001305977</c:v>
                </c:pt>
                <c:pt idx="2207">
                  <c:v>164.66850150187508</c:v>
                </c:pt>
                <c:pt idx="2208">
                  <c:v>164.58846980576405</c:v>
                </c:pt>
                <c:pt idx="2209">
                  <c:v>164.50845492618677</c:v>
                </c:pt>
                <c:pt idx="2210">
                  <c:v>164.42845686460294</c:v>
                </c:pt>
                <c:pt idx="2211">
                  <c:v>164.34847562247089</c:v>
                </c:pt>
                <c:pt idx="2212">
                  <c:v>164.26851120124908</c:v>
                </c:pt>
                <c:pt idx="2213">
                  <c:v>164.18856360239451</c:v>
                </c:pt>
                <c:pt idx="2214">
                  <c:v>164.10863282736389</c:v>
                </c:pt>
                <c:pt idx="2215">
                  <c:v>164.02871887761296</c:v>
                </c:pt>
                <c:pt idx="2216">
                  <c:v>163.94882175459671</c:v>
                </c:pt>
                <c:pt idx="2217">
                  <c:v>163.86894145976964</c:v>
                </c:pt>
                <c:pt idx="2218">
                  <c:v>163.78907799458548</c:v>
                </c:pt>
                <c:pt idx="2219">
                  <c:v>163.709231360497</c:v>
                </c:pt>
                <c:pt idx="2220">
                  <c:v>163.62940155895629</c:v>
                </c:pt>
                <c:pt idx="2221">
                  <c:v>163.54958859141496</c:v>
                </c:pt>
                <c:pt idx="2222">
                  <c:v>163.46979245932391</c:v>
                </c:pt>
                <c:pt idx="2223">
                  <c:v>163.39001316413288</c:v>
                </c:pt>
                <c:pt idx="2224">
                  <c:v>163.31025070729129</c:v>
                </c:pt>
                <c:pt idx="2225">
                  <c:v>163.23050509024765</c:v>
                </c:pt>
                <c:pt idx="2226">
                  <c:v>163.15077631445001</c:v>
                </c:pt>
                <c:pt idx="2227">
                  <c:v>163.07106438134508</c:v>
                </c:pt>
                <c:pt idx="2228">
                  <c:v>162.9913692923796</c:v>
                </c:pt>
                <c:pt idx="2229">
                  <c:v>162.91169104899913</c:v>
                </c:pt>
                <c:pt idx="2230">
                  <c:v>162.83202965264852</c:v>
                </c:pt>
                <c:pt idx="2231">
                  <c:v>162.75238510477206</c:v>
                </c:pt>
                <c:pt idx="2232">
                  <c:v>162.67275740681339</c:v>
                </c:pt>
                <c:pt idx="2233">
                  <c:v>162.59314656021522</c:v>
                </c:pt>
                <c:pt idx="2234">
                  <c:v>162.51355256641943</c:v>
                </c:pt>
                <c:pt idx="2235">
                  <c:v>162.43397542686765</c:v>
                </c:pt>
                <c:pt idx="2236">
                  <c:v>162.35441514300032</c:v>
                </c:pt>
                <c:pt idx="2237">
                  <c:v>162.27487171625734</c:v>
                </c:pt>
                <c:pt idx="2238">
                  <c:v>162.19534514807799</c:v>
                </c:pt>
                <c:pt idx="2239">
                  <c:v>162.11583543990076</c:v>
                </c:pt>
                <c:pt idx="2240">
                  <c:v>162.03634259316331</c:v>
                </c:pt>
                <c:pt idx="2241">
                  <c:v>161.95686660930247</c:v>
                </c:pt>
                <c:pt idx="2242">
                  <c:v>161.87740748975492</c:v>
                </c:pt>
                <c:pt idx="2243">
                  <c:v>161.79796523595607</c:v>
                </c:pt>
                <c:pt idx="2244">
                  <c:v>161.71853984934077</c:v>
                </c:pt>
                <c:pt idx="2245">
                  <c:v>161.63913133134318</c:v>
                </c:pt>
                <c:pt idx="2246">
                  <c:v>161.5597396833968</c:v>
                </c:pt>
                <c:pt idx="2247">
                  <c:v>161.48036490693434</c:v>
                </c:pt>
                <c:pt idx="2248">
                  <c:v>161.4010070033876</c:v>
                </c:pt>
                <c:pt idx="2249">
                  <c:v>161.32166597418816</c:v>
                </c:pt>
                <c:pt idx="2250">
                  <c:v>161.24234182076651</c:v>
                </c:pt>
                <c:pt idx="2251">
                  <c:v>161.16303454455235</c:v>
                </c:pt>
                <c:pt idx="2252">
                  <c:v>161.08374414697511</c:v>
                </c:pt>
                <c:pt idx="2253">
                  <c:v>161.00447062946287</c:v>
                </c:pt>
                <c:pt idx="2254">
                  <c:v>160.92521399344369</c:v>
                </c:pt>
                <c:pt idx="2255">
                  <c:v>160.84597424034416</c:v>
                </c:pt>
                <c:pt idx="2256">
                  <c:v>160.76675137159108</c:v>
                </c:pt>
                <c:pt idx="2257">
                  <c:v>160.68754538860964</c:v>
                </c:pt>
                <c:pt idx="2258">
                  <c:v>160.60835629282479</c:v>
                </c:pt>
                <c:pt idx="2259">
                  <c:v>160.52918408566069</c:v>
                </c:pt>
                <c:pt idx="2260">
                  <c:v>160.4500287685409</c:v>
                </c:pt>
                <c:pt idx="2261">
                  <c:v>160.37089034288789</c:v>
                </c:pt>
                <c:pt idx="2262">
                  <c:v>160.29176881012393</c:v>
                </c:pt>
                <c:pt idx="2263">
                  <c:v>160.21266417167016</c:v>
                </c:pt>
                <c:pt idx="2264">
                  <c:v>160.13357642894715</c:v>
                </c:pt>
                <c:pt idx="2265">
                  <c:v>160.05450558337498</c:v>
                </c:pt>
                <c:pt idx="2266">
                  <c:v>159.97545163637267</c:v>
                </c:pt>
                <c:pt idx="2267">
                  <c:v>159.8964145893587</c:v>
                </c:pt>
                <c:pt idx="2268">
                  <c:v>159.8173944437508</c:v>
                </c:pt>
                <c:pt idx="2269">
                  <c:v>159.73839120096599</c:v>
                </c:pt>
                <c:pt idx="2270">
                  <c:v>159.65940486242081</c:v>
                </c:pt>
                <c:pt idx="2271">
                  <c:v>159.58043542953072</c:v>
                </c:pt>
                <c:pt idx="2272">
                  <c:v>159.50148290371061</c:v>
                </c:pt>
                <c:pt idx="2273">
                  <c:v>159.42254728637482</c:v>
                </c:pt>
                <c:pt idx="2274">
                  <c:v>159.34362857893669</c:v>
                </c:pt>
                <c:pt idx="2275">
                  <c:v>159.26472678280911</c:v>
                </c:pt>
                <c:pt idx="2276">
                  <c:v>159.18584189940429</c:v>
                </c:pt>
                <c:pt idx="2277">
                  <c:v>159.10697393013351</c:v>
                </c:pt>
                <c:pt idx="2278">
                  <c:v>159.02812287640734</c:v>
                </c:pt>
                <c:pt idx="2279">
                  <c:v>158.94928873963599</c:v>
                </c:pt>
                <c:pt idx="2280">
                  <c:v>158.8704715212285</c:v>
                </c:pt>
                <c:pt idx="2281">
                  <c:v>158.79167122259366</c:v>
                </c:pt>
                <c:pt idx="2282">
                  <c:v>158.71288784513922</c:v>
                </c:pt>
                <c:pt idx="2283">
                  <c:v>158.63412139027238</c:v>
                </c:pt>
                <c:pt idx="2284">
                  <c:v>158.55537185939963</c:v>
                </c:pt>
                <c:pt idx="2285">
                  <c:v>158.47663925392661</c:v>
                </c:pt>
                <c:pt idx="2286">
                  <c:v>158.3979235752584</c:v>
                </c:pt>
                <c:pt idx="2287">
                  <c:v>158.31922482479939</c:v>
                </c:pt>
                <c:pt idx="2288">
                  <c:v>158.24054300395326</c:v>
                </c:pt>
                <c:pt idx="2289">
                  <c:v>158.161878114123</c:v>
                </c:pt>
                <c:pt idx="2290">
                  <c:v>158.08323015671081</c:v>
                </c:pt>
                <c:pt idx="2291">
                  <c:v>158.00459913311803</c:v>
                </c:pt>
                <c:pt idx="2292">
                  <c:v>157.92598504474586</c:v>
                </c:pt>
                <c:pt idx="2293">
                  <c:v>157.84738789299436</c:v>
                </c:pt>
                <c:pt idx="2294">
                  <c:v>157.76880767926266</c:v>
                </c:pt>
                <c:pt idx="2295">
                  <c:v>157.69024440494991</c:v>
                </c:pt>
                <c:pt idx="2296">
                  <c:v>157.61169807145399</c:v>
                </c:pt>
                <c:pt idx="2297">
                  <c:v>157.53316868017228</c:v>
                </c:pt>
                <c:pt idx="2298">
                  <c:v>157.45465623250138</c:v>
                </c:pt>
                <c:pt idx="2299">
                  <c:v>157.37616072983727</c:v>
                </c:pt>
                <c:pt idx="2300">
                  <c:v>157.29768217357528</c:v>
                </c:pt>
                <c:pt idx="2301">
                  <c:v>157.21922056510988</c:v>
                </c:pt>
                <c:pt idx="2302">
                  <c:v>157.14077590583497</c:v>
                </c:pt>
                <c:pt idx="2303">
                  <c:v>157.06234819714382</c:v>
                </c:pt>
                <c:pt idx="2304">
                  <c:v>156.98393744042883</c:v>
                </c:pt>
                <c:pt idx="2305">
                  <c:v>156.90554363708171</c:v>
                </c:pt>
                <c:pt idx="2306">
                  <c:v>156.82716678849366</c:v>
                </c:pt>
                <c:pt idx="2307">
                  <c:v>156.7488068960549</c:v>
                </c:pt>
                <c:pt idx="2308">
                  <c:v>156.67046396115524</c:v>
                </c:pt>
                <c:pt idx="2309">
                  <c:v>156.59213798518397</c:v>
                </c:pt>
                <c:pt idx="2310">
                  <c:v>156.51382896952887</c:v>
                </c:pt>
                <c:pt idx="2311">
                  <c:v>156.43553691557793</c:v>
                </c:pt>
                <c:pt idx="2312">
                  <c:v>156.35726182471791</c:v>
                </c:pt>
                <c:pt idx="2313">
                  <c:v>156.27900369833503</c:v>
                </c:pt>
                <c:pt idx="2314">
                  <c:v>156.20076253781508</c:v>
                </c:pt>
                <c:pt idx="2315">
                  <c:v>156.1225383445427</c:v>
                </c:pt>
                <c:pt idx="2316">
                  <c:v>156.04433111990198</c:v>
                </c:pt>
                <c:pt idx="2317">
                  <c:v>155.96614086527674</c:v>
                </c:pt>
                <c:pt idx="2318">
                  <c:v>155.88796758204924</c:v>
                </c:pt>
                <c:pt idx="2319">
                  <c:v>155.80981127160186</c:v>
                </c:pt>
                <c:pt idx="2320">
                  <c:v>155.73167193531606</c:v>
                </c:pt>
                <c:pt idx="2321">
                  <c:v>155.65354957457248</c:v>
                </c:pt>
                <c:pt idx="2322">
                  <c:v>155.57544419075117</c:v>
                </c:pt>
                <c:pt idx="2323">
                  <c:v>155.49735578523141</c:v>
                </c:pt>
                <c:pt idx="2324">
                  <c:v>155.41928435939198</c:v>
                </c:pt>
                <c:pt idx="2325">
                  <c:v>155.34122991461064</c:v>
                </c:pt>
                <c:pt idx="2326">
                  <c:v>155.26319245226469</c:v>
                </c:pt>
                <c:pt idx="2327">
                  <c:v>155.18517197373089</c:v>
                </c:pt>
                <c:pt idx="2328">
                  <c:v>155.10716848038513</c:v>
                </c:pt>
                <c:pt idx="2329">
                  <c:v>155.02918197360239</c:v>
                </c:pt>
                <c:pt idx="2330">
                  <c:v>154.95121245475741</c:v>
                </c:pt>
                <c:pt idx="2331">
                  <c:v>154.873259925224</c:v>
                </c:pt>
                <c:pt idx="2332">
                  <c:v>154.79532438637531</c:v>
                </c:pt>
                <c:pt idx="2333">
                  <c:v>154.7174058395839</c:v>
                </c:pt>
                <c:pt idx="2334">
                  <c:v>154.63950428622135</c:v>
                </c:pt>
                <c:pt idx="2335">
                  <c:v>154.56161972765901</c:v>
                </c:pt>
                <c:pt idx="2336">
                  <c:v>154.48375216526696</c:v>
                </c:pt>
                <c:pt idx="2337">
                  <c:v>154.40590160041549</c:v>
                </c:pt>
                <c:pt idx="2338">
                  <c:v>154.32806803447323</c:v>
                </c:pt>
                <c:pt idx="2339">
                  <c:v>154.25025146880867</c:v>
                </c:pt>
                <c:pt idx="2340">
                  <c:v>154.1724519047896</c:v>
                </c:pt>
                <c:pt idx="2341">
                  <c:v>154.0946693437829</c:v>
                </c:pt>
                <c:pt idx="2342">
                  <c:v>154.01690378715497</c:v>
                </c:pt>
                <c:pt idx="2343">
                  <c:v>153.93915523627143</c:v>
                </c:pt>
                <c:pt idx="2344">
                  <c:v>153.86142369249754</c:v>
                </c:pt>
                <c:pt idx="2345">
                  <c:v>153.78370915719719</c:v>
                </c:pt>
                <c:pt idx="2346">
                  <c:v>153.70601163173419</c:v>
                </c:pt>
                <c:pt idx="2347">
                  <c:v>153.62833111747165</c:v>
                </c:pt>
                <c:pt idx="2348">
                  <c:v>153.55066761577149</c:v>
                </c:pt>
                <c:pt idx="2349">
                  <c:v>153.47302112799551</c:v>
                </c:pt>
                <c:pt idx="2350">
                  <c:v>153.39539165550474</c:v>
                </c:pt>
                <c:pt idx="2351">
                  <c:v>153.3177791996591</c:v>
                </c:pt>
                <c:pt idx="2352">
                  <c:v>153.2401837618182</c:v>
                </c:pt>
                <c:pt idx="2353">
                  <c:v>153.16260534334137</c:v>
                </c:pt>
                <c:pt idx="2354">
                  <c:v>153.08504394558642</c:v>
                </c:pt>
                <c:pt idx="2355">
                  <c:v>153.00749956991081</c:v>
                </c:pt>
                <c:pt idx="2356">
                  <c:v>152.92997221767169</c:v>
                </c:pt>
                <c:pt idx="2357">
                  <c:v>152.85246189022504</c:v>
                </c:pt>
                <c:pt idx="2358">
                  <c:v>152.77496858892638</c:v>
                </c:pt>
                <c:pt idx="2359">
                  <c:v>152.69749231513072</c:v>
                </c:pt>
                <c:pt idx="2360">
                  <c:v>152.62003307019211</c:v>
                </c:pt>
                <c:pt idx="2361">
                  <c:v>152.54259085546394</c:v>
                </c:pt>
                <c:pt idx="2362">
                  <c:v>152.46516567229921</c:v>
                </c:pt>
                <c:pt idx="2363">
                  <c:v>152.38775752204992</c:v>
                </c:pt>
                <c:pt idx="2364">
                  <c:v>152.3103664060676</c:v>
                </c:pt>
                <c:pt idx="2365">
                  <c:v>152.23299232570309</c:v>
                </c:pt>
                <c:pt idx="2366">
                  <c:v>152.15563528230646</c:v>
                </c:pt>
                <c:pt idx="2367">
                  <c:v>152.07829527722731</c:v>
                </c:pt>
                <c:pt idx="2368">
                  <c:v>152.00097231181431</c:v>
                </c:pt>
                <c:pt idx="2369">
                  <c:v>151.92366638741564</c:v>
                </c:pt>
                <c:pt idx="2370">
                  <c:v>151.84637750537871</c:v>
                </c:pt>
                <c:pt idx="2371">
                  <c:v>151.76910566705035</c:v>
                </c:pt>
                <c:pt idx="2372">
                  <c:v>151.69185087377679</c:v>
                </c:pt>
                <c:pt idx="2373">
                  <c:v>151.61461312690335</c:v>
                </c:pt>
                <c:pt idx="2374">
                  <c:v>151.53739242777482</c:v>
                </c:pt>
                <c:pt idx="2375">
                  <c:v>151.46018877773534</c:v>
                </c:pt>
                <c:pt idx="2376">
                  <c:v>151.38300217812838</c:v>
                </c:pt>
                <c:pt idx="2377">
                  <c:v>151.30583263029669</c:v>
                </c:pt>
                <c:pt idx="2378">
                  <c:v>151.22868013558258</c:v>
                </c:pt>
                <c:pt idx="2379">
                  <c:v>151.15154469532726</c:v>
                </c:pt>
                <c:pt idx="2380">
                  <c:v>151.07442631087173</c:v>
                </c:pt>
                <c:pt idx="2381">
                  <c:v>150.99732498355593</c:v>
                </c:pt>
                <c:pt idx="2382">
                  <c:v>150.92024071471954</c:v>
                </c:pt>
                <c:pt idx="2383">
                  <c:v>150.84317350570117</c:v>
                </c:pt>
                <c:pt idx="2384">
                  <c:v>150.76612335783904</c:v>
                </c:pt>
                <c:pt idx="2385">
                  <c:v>150.68909027247071</c:v>
                </c:pt>
                <c:pt idx="2386">
                  <c:v>150.61207425093286</c:v>
                </c:pt>
                <c:pt idx="2387">
                  <c:v>150.53507529456172</c:v>
                </c:pt>
                <c:pt idx="2388">
                  <c:v>150.45809340469302</c:v>
                </c:pt>
                <c:pt idx="2389">
                  <c:v>150.38112858266135</c:v>
                </c:pt>
                <c:pt idx="2390">
                  <c:v>150.30418082980069</c:v>
                </c:pt>
                <c:pt idx="2391">
                  <c:v>150.22725014744489</c:v>
                </c:pt>
                <c:pt idx="2392">
                  <c:v>150.15033653692683</c:v>
                </c:pt>
                <c:pt idx="2393">
                  <c:v>150.07343999957837</c:v>
                </c:pt>
                <c:pt idx="2394">
                  <c:v>149.99656053673138</c:v>
                </c:pt>
                <c:pt idx="2395">
                  <c:v>149.91969814971657</c:v>
                </c:pt>
                <c:pt idx="2396">
                  <c:v>149.84285283986426</c:v>
                </c:pt>
                <c:pt idx="2397">
                  <c:v>149.76602460850398</c:v>
                </c:pt>
                <c:pt idx="2398">
                  <c:v>149.68921345696469</c:v>
                </c:pt>
                <c:pt idx="2399">
                  <c:v>149.61241938657463</c:v>
                </c:pt>
                <c:pt idx="2400">
                  <c:v>149.53564239866131</c:v>
                </c:pt>
                <c:pt idx="2401">
                  <c:v>149.45888249455166</c:v>
                </c:pt>
                <c:pt idx="2402">
                  <c:v>149.38213967557232</c:v>
                </c:pt>
                <c:pt idx="2403">
                  <c:v>149.30541394304839</c:v>
                </c:pt>
                <c:pt idx="2404">
                  <c:v>149.22870529830536</c:v>
                </c:pt>
                <c:pt idx="2405">
                  <c:v>149.15201374266729</c:v>
                </c:pt>
                <c:pt idx="2406">
                  <c:v>149.075339277458</c:v>
                </c:pt>
                <c:pt idx="2407">
                  <c:v>148.99868190400031</c:v>
                </c:pt>
                <c:pt idx="2408">
                  <c:v>148.92204162361674</c:v>
                </c:pt>
                <c:pt idx="2409">
                  <c:v>148.84541843762906</c:v>
                </c:pt>
                <c:pt idx="2410">
                  <c:v>148.76881234735811</c:v>
                </c:pt>
                <c:pt idx="2411">
                  <c:v>148.69222335412454</c:v>
                </c:pt>
                <c:pt idx="2412">
                  <c:v>148.61565145924794</c:v>
                </c:pt>
                <c:pt idx="2413">
                  <c:v>148.53909666404763</c:v>
                </c:pt>
                <c:pt idx="2414">
                  <c:v>148.46255896984204</c:v>
                </c:pt>
                <c:pt idx="2415">
                  <c:v>148.38603837794906</c:v>
                </c:pt>
                <c:pt idx="2416">
                  <c:v>148.30953488968561</c:v>
                </c:pt>
                <c:pt idx="2417">
                  <c:v>148.23304850636836</c:v>
                </c:pt>
                <c:pt idx="2418">
                  <c:v>148.15657922931317</c:v>
                </c:pt>
                <c:pt idx="2419">
                  <c:v>148.08012705983543</c:v>
                </c:pt>
                <c:pt idx="2420">
                  <c:v>148.00369199924947</c:v>
                </c:pt>
                <c:pt idx="2421">
                  <c:v>147.92727404886941</c:v>
                </c:pt>
                <c:pt idx="2422">
                  <c:v>147.85087321000839</c:v>
                </c:pt>
                <c:pt idx="2423">
                  <c:v>147.77448948397929</c:v>
                </c:pt>
                <c:pt idx="2424">
                  <c:v>147.69812287209405</c:v>
                </c:pt>
                <c:pt idx="2425">
                  <c:v>147.62177337566382</c:v>
                </c:pt>
                <c:pt idx="2426">
                  <c:v>147.54544099599954</c:v>
                </c:pt>
                <c:pt idx="2427">
                  <c:v>147.46912573441108</c:v>
                </c:pt>
                <c:pt idx="2428">
                  <c:v>147.39282759220814</c:v>
                </c:pt>
                <c:pt idx="2429">
                  <c:v>147.31654657069936</c:v>
                </c:pt>
                <c:pt idx="2430">
                  <c:v>147.24028267119274</c:v>
                </c:pt>
                <c:pt idx="2431">
                  <c:v>147.16403589499618</c:v>
                </c:pt>
                <c:pt idx="2432">
                  <c:v>147.08780624341614</c:v>
                </c:pt>
                <c:pt idx="2433">
                  <c:v>147.0115937177591</c:v>
                </c:pt>
                <c:pt idx="2434">
                  <c:v>146.93539831933052</c:v>
                </c:pt>
                <c:pt idx="2435">
                  <c:v>146.85922004943532</c:v>
                </c:pt>
                <c:pt idx="2436">
                  <c:v>146.78305890937787</c:v>
                </c:pt>
                <c:pt idx="2437">
                  <c:v>146.70691490046178</c:v>
                </c:pt>
                <c:pt idx="2438">
                  <c:v>146.63078802399031</c:v>
                </c:pt>
                <c:pt idx="2439">
                  <c:v>146.5546782812655</c:v>
                </c:pt>
                <c:pt idx="2440">
                  <c:v>146.47858567358938</c:v>
                </c:pt>
                <c:pt idx="2441">
                  <c:v>146.4025102022629</c:v>
                </c:pt>
                <c:pt idx="2442">
                  <c:v>146.32645186858662</c:v>
                </c:pt>
                <c:pt idx="2443">
                  <c:v>146.25041067386039</c:v>
                </c:pt>
                <c:pt idx="2444">
                  <c:v>146.17438661938331</c:v>
                </c:pt>
                <c:pt idx="2445">
                  <c:v>146.09837970645401</c:v>
                </c:pt>
                <c:pt idx="2446">
                  <c:v>146.02238993637053</c:v>
                </c:pt>
                <c:pt idx="2447">
                  <c:v>145.94641731043015</c:v>
                </c:pt>
                <c:pt idx="2448">
                  <c:v>145.87046182992941</c:v>
                </c:pt>
                <c:pt idx="2449">
                  <c:v>145.79452349616443</c:v>
                </c:pt>
                <c:pt idx="2450">
                  <c:v>145.71860231043081</c:v>
                </c:pt>
                <c:pt idx="2451">
                  <c:v>145.64269827402288</c:v>
                </c:pt>
                <c:pt idx="2452">
                  <c:v>145.56681138823532</c:v>
                </c:pt>
                <c:pt idx="2453">
                  <c:v>145.49094165436111</c:v>
                </c:pt>
                <c:pt idx="2454">
                  <c:v>145.41508907369354</c:v>
                </c:pt>
                <c:pt idx="2455">
                  <c:v>145.3392536475246</c:v>
                </c:pt>
                <c:pt idx="2456">
                  <c:v>145.26343537714598</c:v>
                </c:pt>
                <c:pt idx="2457">
                  <c:v>145.18763426384874</c:v>
                </c:pt>
                <c:pt idx="2458">
                  <c:v>145.11185030892341</c:v>
                </c:pt>
                <c:pt idx="2459">
                  <c:v>145.03608351365941</c:v>
                </c:pt>
                <c:pt idx="2460">
                  <c:v>144.96033387934591</c:v>
                </c:pt>
                <c:pt idx="2461">
                  <c:v>144.88460140727142</c:v>
                </c:pt>
                <c:pt idx="2462">
                  <c:v>144.80888609872392</c:v>
                </c:pt>
                <c:pt idx="2463">
                  <c:v>144.7331879549906</c:v>
                </c:pt>
                <c:pt idx="2464">
                  <c:v>144.65750697735791</c:v>
                </c:pt>
                <c:pt idx="2465">
                  <c:v>144.58184316711191</c:v>
                </c:pt>
                <c:pt idx="2466">
                  <c:v>144.50619652553789</c:v>
                </c:pt>
                <c:pt idx="2467">
                  <c:v>144.43056705392081</c:v>
                </c:pt>
                <c:pt idx="2468">
                  <c:v>144.35495475354446</c:v>
                </c:pt>
                <c:pt idx="2469">
                  <c:v>144.27935962569256</c:v>
                </c:pt>
                <c:pt idx="2470">
                  <c:v>144.20378167164785</c:v>
                </c:pt>
                <c:pt idx="2471">
                  <c:v>144.12822089269264</c:v>
                </c:pt>
                <c:pt idx="2472">
                  <c:v>144.05267729010836</c:v>
                </c:pt>
                <c:pt idx="2473">
                  <c:v>143.97715086517618</c:v>
                </c:pt>
                <c:pt idx="2474">
                  <c:v>143.9016416191765</c:v>
                </c:pt>
                <c:pt idx="2475">
                  <c:v>143.82614955338892</c:v>
                </c:pt>
                <c:pt idx="2476">
                  <c:v>143.75067466909263</c:v>
                </c:pt>
                <c:pt idx="2477">
                  <c:v>143.6752169675662</c:v>
                </c:pt>
                <c:pt idx="2478">
                  <c:v>143.59977645008749</c:v>
                </c:pt>
                <c:pt idx="2479">
                  <c:v>143.52435311793374</c:v>
                </c:pt>
                <c:pt idx="2480">
                  <c:v>143.44894697238163</c:v>
                </c:pt>
                <c:pt idx="2481">
                  <c:v>143.37355801470707</c:v>
                </c:pt>
                <c:pt idx="2482">
                  <c:v>143.29818624618579</c:v>
                </c:pt>
                <c:pt idx="2483">
                  <c:v>143.22283166809231</c:v>
                </c:pt>
                <c:pt idx="2484">
                  <c:v>143.14749428170086</c:v>
                </c:pt>
                <c:pt idx="2485">
                  <c:v>143.07217408828512</c:v>
                </c:pt>
                <c:pt idx="2486">
                  <c:v>142.99687108911797</c:v>
                </c:pt>
                <c:pt idx="2487">
                  <c:v>142.92158528547179</c:v>
                </c:pt>
                <c:pt idx="2488">
                  <c:v>142.84631667861834</c:v>
                </c:pt>
                <c:pt idx="2489">
                  <c:v>142.77106526982851</c:v>
                </c:pt>
                <c:pt idx="2490">
                  <c:v>142.69583106037319</c:v>
                </c:pt>
                <c:pt idx="2491">
                  <c:v>142.62061405152198</c:v>
                </c:pt>
                <c:pt idx="2492">
                  <c:v>142.54541424454416</c:v>
                </c:pt>
                <c:pt idx="2493">
                  <c:v>142.4702316407085</c:v>
                </c:pt>
                <c:pt idx="2494">
                  <c:v>142.39506624128313</c:v>
                </c:pt>
                <c:pt idx="2495">
                  <c:v>142.31991804753523</c:v>
                </c:pt>
                <c:pt idx="2496">
                  <c:v>142.24478706073177</c:v>
                </c:pt>
                <c:pt idx="2497">
                  <c:v>142.16967328213906</c:v>
                </c:pt>
                <c:pt idx="2498">
                  <c:v>142.09457671302266</c:v>
                </c:pt>
                <c:pt idx="2499">
                  <c:v>142.0194973546476</c:v>
                </c:pt>
                <c:pt idx="2500">
                  <c:v>141.94443520827818</c:v>
                </c:pt>
                <c:pt idx="2501">
                  <c:v>141.86939027517818</c:v>
                </c:pt>
                <c:pt idx="2502">
                  <c:v>141.79436255661099</c:v>
                </c:pt>
                <c:pt idx="2503">
                  <c:v>141.71935205383906</c:v>
                </c:pt>
                <c:pt idx="2504">
                  <c:v>141.64435876812416</c:v>
                </c:pt>
                <c:pt idx="2505">
                  <c:v>141.56938270072808</c:v>
                </c:pt>
                <c:pt idx="2506">
                  <c:v>141.49442385291135</c:v>
                </c:pt>
                <c:pt idx="2507">
                  <c:v>141.41948222593399</c:v>
                </c:pt>
                <c:pt idx="2508">
                  <c:v>141.34455782105567</c:v>
                </c:pt>
                <c:pt idx="2509">
                  <c:v>141.26965063953546</c:v>
                </c:pt>
                <c:pt idx="2510">
                  <c:v>141.1947606826316</c:v>
                </c:pt>
                <c:pt idx="2511">
                  <c:v>141.11988795160178</c:v>
                </c:pt>
                <c:pt idx="2512">
                  <c:v>141.04503244770322</c:v>
                </c:pt>
                <c:pt idx="2513">
                  <c:v>140.97019417219238</c:v>
                </c:pt>
                <c:pt idx="2514">
                  <c:v>140.8953731263253</c:v>
                </c:pt>
                <c:pt idx="2515">
                  <c:v>140.8205693113573</c:v>
                </c:pt>
                <c:pt idx="2516">
                  <c:v>140.74578272854291</c:v>
                </c:pt>
                <c:pt idx="2517">
                  <c:v>140.6710133791367</c:v>
                </c:pt>
                <c:pt idx="2518">
                  <c:v>140.59626126439176</c:v>
                </c:pt>
                <c:pt idx="2519">
                  <c:v>140.52152638556143</c:v>
                </c:pt>
                <c:pt idx="2520">
                  <c:v>140.44680874389778</c:v>
                </c:pt>
                <c:pt idx="2521">
                  <c:v>140.37210834065263</c:v>
                </c:pt>
                <c:pt idx="2522">
                  <c:v>140.29742517707709</c:v>
                </c:pt>
                <c:pt idx="2523">
                  <c:v>140.22275925442179</c:v>
                </c:pt>
                <c:pt idx="2524">
                  <c:v>140.14811057393661</c:v>
                </c:pt>
                <c:pt idx="2525">
                  <c:v>140.07347913687096</c:v>
                </c:pt>
                <c:pt idx="2526">
                  <c:v>139.99886494447361</c:v>
                </c:pt>
                <c:pt idx="2527">
                  <c:v>139.92426799799273</c:v>
                </c:pt>
                <c:pt idx="2528">
                  <c:v>139.84968829867586</c:v>
                </c:pt>
                <c:pt idx="2529">
                  <c:v>139.77512584777011</c:v>
                </c:pt>
                <c:pt idx="2530">
                  <c:v>139.70058064652167</c:v>
                </c:pt>
                <c:pt idx="2531">
                  <c:v>139.62605269617643</c:v>
                </c:pt>
                <c:pt idx="2532">
                  <c:v>139.55154199797983</c:v>
                </c:pt>
                <c:pt idx="2533">
                  <c:v>139.47704855317613</c:v>
                </c:pt>
                <c:pt idx="2534">
                  <c:v>139.40257236300951</c:v>
                </c:pt>
                <c:pt idx="2535">
                  <c:v>139.32811342872344</c:v>
                </c:pt>
                <c:pt idx="2536">
                  <c:v>139.25367175156063</c:v>
                </c:pt>
                <c:pt idx="2537">
                  <c:v>139.17924733276354</c:v>
                </c:pt>
                <c:pt idx="2538">
                  <c:v>139.10484017357371</c:v>
                </c:pt>
                <c:pt idx="2539">
                  <c:v>139.03045027523231</c:v>
                </c:pt>
                <c:pt idx="2540">
                  <c:v>138.95607763897982</c:v>
                </c:pt>
                <c:pt idx="2541">
                  <c:v>138.88172226605599</c:v>
                </c:pt>
                <c:pt idx="2542">
                  <c:v>138.80738415770034</c:v>
                </c:pt>
                <c:pt idx="2543">
                  <c:v>138.73306331515147</c:v>
                </c:pt>
                <c:pt idx="2544">
                  <c:v>138.65875973964768</c:v>
                </c:pt>
                <c:pt idx="2545">
                  <c:v>138.58447343242642</c:v>
                </c:pt>
                <c:pt idx="2546">
                  <c:v>138.5102043947247</c:v>
                </c:pt>
                <c:pt idx="2547">
                  <c:v>138.43595262777876</c:v>
                </c:pt>
                <c:pt idx="2548">
                  <c:v>138.36171813282482</c:v>
                </c:pt>
                <c:pt idx="2549">
                  <c:v>138.28750091109771</c:v>
                </c:pt>
                <c:pt idx="2550">
                  <c:v>138.21330096383235</c:v>
                </c:pt>
                <c:pt idx="2551">
                  <c:v>138.13911829226268</c:v>
                </c:pt>
                <c:pt idx="2552">
                  <c:v>138.06495289762211</c:v>
                </c:pt>
                <c:pt idx="2553">
                  <c:v>137.99080478114368</c:v>
                </c:pt>
                <c:pt idx="2554">
                  <c:v>137.91667394405968</c:v>
                </c:pt>
                <c:pt idx="2555">
                  <c:v>137.84256038760182</c:v>
                </c:pt>
                <c:pt idx="2556">
                  <c:v>137.7684641130013</c:v>
                </c:pt>
                <c:pt idx="2557">
                  <c:v>137.69438512148864</c:v>
                </c:pt>
                <c:pt idx="2558">
                  <c:v>137.62032341429412</c:v>
                </c:pt>
                <c:pt idx="2559">
                  <c:v>137.54627899264679</c:v>
                </c:pt>
                <c:pt idx="2560">
                  <c:v>137.47225185777583</c:v>
                </c:pt>
                <c:pt idx="2561">
                  <c:v>137.39824201090937</c:v>
                </c:pt>
                <c:pt idx="2562">
                  <c:v>137.32424945327506</c:v>
                </c:pt>
                <c:pt idx="2563">
                  <c:v>137.25027418610009</c:v>
                </c:pt>
                <c:pt idx="2564">
                  <c:v>137.17631621061113</c:v>
                </c:pt>
                <c:pt idx="2565">
                  <c:v>137.102375528034</c:v>
                </c:pt>
                <c:pt idx="2566">
                  <c:v>137.02845213959409</c:v>
                </c:pt>
                <c:pt idx="2567">
                  <c:v>136.95454604651641</c:v>
                </c:pt>
                <c:pt idx="2568">
                  <c:v>136.88065725002514</c:v>
                </c:pt>
                <c:pt idx="2569">
                  <c:v>136.80678575134388</c:v>
                </c:pt>
                <c:pt idx="2570">
                  <c:v>136.73293155169594</c:v>
                </c:pt>
                <c:pt idx="2571">
                  <c:v>136.65909465230371</c:v>
                </c:pt>
                <c:pt idx="2572">
                  <c:v>136.58527505438909</c:v>
                </c:pt>
                <c:pt idx="2573">
                  <c:v>136.5114727591737</c:v>
                </c:pt>
                <c:pt idx="2574">
                  <c:v>136.43768776787837</c:v>
                </c:pt>
                <c:pt idx="2575">
                  <c:v>136.36392008172322</c:v>
                </c:pt>
                <c:pt idx="2576">
                  <c:v>136.29016970192808</c:v>
                </c:pt>
                <c:pt idx="2577">
                  <c:v>136.21643662971186</c:v>
                </c:pt>
                <c:pt idx="2578">
                  <c:v>136.14272086629353</c:v>
                </c:pt>
                <c:pt idx="2579">
                  <c:v>136.0690224128908</c:v>
                </c:pt>
                <c:pt idx="2580">
                  <c:v>135.99534127072113</c:v>
                </c:pt>
                <c:pt idx="2581">
                  <c:v>135.92167744100141</c:v>
                </c:pt>
                <c:pt idx="2582">
                  <c:v>135.84803092494786</c:v>
                </c:pt>
                <c:pt idx="2583">
                  <c:v>135.77440172377644</c:v>
                </c:pt>
                <c:pt idx="2584">
                  <c:v>135.70078983870226</c:v>
                </c:pt>
                <c:pt idx="2585">
                  <c:v>135.62719527093998</c:v>
                </c:pt>
                <c:pt idx="2586">
                  <c:v>135.55361802170339</c:v>
                </c:pt>
                <c:pt idx="2587">
                  <c:v>135.48005809220629</c:v>
                </c:pt>
                <c:pt idx="2588">
                  <c:v>135.40651548366139</c:v>
                </c:pt>
                <c:pt idx="2589">
                  <c:v>135.33299019728113</c:v>
                </c:pt>
                <c:pt idx="2590">
                  <c:v>135.25948223427727</c:v>
                </c:pt>
                <c:pt idx="2591">
                  <c:v>135.18599159586108</c:v>
                </c:pt>
                <c:pt idx="2592">
                  <c:v>135.11251828324339</c:v>
                </c:pt>
                <c:pt idx="2593">
                  <c:v>135.03906229763419</c:v>
                </c:pt>
                <c:pt idx="2594">
                  <c:v>134.96562364024319</c:v>
                </c:pt>
                <c:pt idx="2595">
                  <c:v>134.89220231227927</c:v>
                </c:pt>
                <c:pt idx="2596">
                  <c:v>134.81879831495073</c:v>
                </c:pt>
                <c:pt idx="2597">
                  <c:v>134.74541164946567</c:v>
                </c:pt>
                <c:pt idx="2598">
                  <c:v>134.67204231703155</c:v>
                </c:pt>
                <c:pt idx="2599">
                  <c:v>134.59869031885489</c:v>
                </c:pt>
                <c:pt idx="2600">
                  <c:v>134.52535565614215</c:v>
                </c:pt>
                <c:pt idx="2601">
                  <c:v>134.45203833009896</c:v>
                </c:pt>
                <c:pt idx="2602">
                  <c:v>134.37873834193036</c:v>
                </c:pt>
                <c:pt idx="2603">
                  <c:v>134.30545569284075</c:v>
                </c:pt>
                <c:pt idx="2604">
                  <c:v>134.23219038403462</c:v>
                </c:pt>
                <c:pt idx="2605">
                  <c:v>134.15894241671523</c:v>
                </c:pt>
                <c:pt idx="2606">
                  <c:v>134.08571179208531</c:v>
                </c:pt>
                <c:pt idx="2607">
                  <c:v>134.01249851134739</c:v>
                </c:pt>
                <c:pt idx="2608">
                  <c:v>133.93930257570329</c:v>
                </c:pt>
                <c:pt idx="2609">
                  <c:v>133.86612398635421</c:v>
                </c:pt>
                <c:pt idx="2610">
                  <c:v>133.79296274450087</c:v>
                </c:pt>
                <c:pt idx="2611">
                  <c:v>133.71981885134346</c:v>
                </c:pt>
                <c:pt idx="2612">
                  <c:v>133.64669230808178</c:v>
                </c:pt>
                <c:pt idx="2613">
                  <c:v>133.57358311591457</c:v>
                </c:pt>
                <c:pt idx="2614">
                  <c:v>133.50049127604058</c:v>
                </c:pt>
                <c:pt idx="2615">
                  <c:v>133.42741678965783</c:v>
                </c:pt>
                <c:pt idx="2616">
                  <c:v>133.35435965796364</c:v>
                </c:pt>
                <c:pt idx="2617">
                  <c:v>133.28131988215483</c:v>
                </c:pt>
                <c:pt idx="2618">
                  <c:v>133.20829746342781</c:v>
                </c:pt>
                <c:pt idx="2619">
                  <c:v>133.13529240297839</c:v>
                </c:pt>
                <c:pt idx="2620">
                  <c:v>133.06230470200191</c:v>
                </c:pt>
                <c:pt idx="2621">
                  <c:v>132.98933436169293</c:v>
                </c:pt>
                <c:pt idx="2622">
                  <c:v>132.91638138324569</c:v>
                </c:pt>
                <c:pt idx="2623">
                  <c:v>132.84344576785386</c:v>
                </c:pt>
                <c:pt idx="2624">
                  <c:v>132.77052751671059</c:v>
                </c:pt>
                <c:pt idx="2625">
                  <c:v>132.69762663100818</c:v>
                </c:pt>
                <c:pt idx="2626">
                  <c:v>132.62474311193901</c:v>
                </c:pt>
                <c:pt idx="2627">
                  <c:v>132.55187696069424</c:v>
                </c:pt>
                <c:pt idx="2628">
                  <c:v>132.4790281784648</c:v>
                </c:pt>
                <c:pt idx="2629">
                  <c:v>132.40619676644118</c:v>
                </c:pt>
                <c:pt idx="2630">
                  <c:v>132.33338272581338</c:v>
                </c:pt>
                <c:pt idx="2631">
                  <c:v>132.26058605777052</c:v>
                </c:pt>
                <c:pt idx="2632">
                  <c:v>132.18780676350119</c:v>
                </c:pt>
                <c:pt idx="2633">
                  <c:v>132.1150448441941</c:v>
                </c:pt>
                <c:pt idx="2634">
                  <c:v>132.04230030103673</c:v>
                </c:pt>
                <c:pt idx="2635">
                  <c:v>131.96957313521608</c:v>
                </c:pt>
                <c:pt idx="2636">
                  <c:v>131.89686334791912</c:v>
                </c:pt>
                <c:pt idx="2637">
                  <c:v>131.82417094033173</c:v>
                </c:pt>
                <c:pt idx="2638">
                  <c:v>131.75149591363956</c:v>
                </c:pt>
                <c:pt idx="2639">
                  <c:v>131.67883826902747</c:v>
                </c:pt>
                <c:pt idx="2640">
                  <c:v>131.60619800768032</c:v>
                </c:pt>
                <c:pt idx="2641">
                  <c:v>131.53357513078174</c:v>
                </c:pt>
                <c:pt idx="2642">
                  <c:v>131.46096963951558</c:v>
                </c:pt>
                <c:pt idx="2643">
                  <c:v>131.38838153506444</c:v>
                </c:pt>
                <c:pt idx="2644">
                  <c:v>131.31581081861063</c:v>
                </c:pt>
                <c:pt idx="2645">
                  <c:v>131.24325749133615</c:v>
                </c:pt>
                <c:pt idx="2646">
                  <c:v>131.17072155442239</c:v>
                </c:pt>
                <c:pt idx="2647">
                  <c:v>131.09820300905011</c:v>
                </c:pt>
                <c:pt idx="2648">
                  <c:v>131.02570185639962</c:v>
                </c:pt>
                <c:pt idx="2649">
                  <c:v>130.95321809765053</c:v>
                </c:pt>
                <c:pt idx="2650">
                  <c:v>130.88075173398218</c:v>
                </c:pt>
                <c:pt idx="2651">
                  <c:v>130.80830276657329</c:v>
                </c:pt>
                <c:pt idx="2652">
                  <c:v>130.73587119660183</c:v>
                </c:pt>
                <c:pt idx="2653">
                  <c:v>130.66345702524578</c:v>
                </c:pt>
                <c:pt idx="2654">
                  <c:v>130.591060253682</c:v>
                </c:pt>
                <c:pt idx="2655">
                  <c:v>130.51868088308709</c:v>
                </c:pt>
                <c:pt idx="2656">
                  <c:v>130.44631891463723</c:v>
                </c:pt>
                <c:pt idx="2657">
                  <c:v>130.37397434950796</c:v>
                </c:pt>
                <c:pt idx="2658">
                  <c:v>130.30164718887434</c:v>
                </c:pt>
                <c:pt idx="2659">
                  <c:v>130.22933743391073</c:v>
                </c:pt>
                <c:pt idx="2660">
                  <c:v>130.15704508579122</c:v>
                </c:pt>
                <c:pt idx="2661">
                  <c:v>130.08477014568942</c:v>
                </c:pt>
                <c:pt idx="2662">
                  <c:v>130.01251261477816</c:v>
                </c:pt>
                <c:pt idx="2663">
                  <c:v>129.94027249422979</c:v>
                </c:pt>
                <c:pt idx="2664">
                  <c:v>129.86804978521644</c:v>
                </c:pt>
                <c:pt idx="2665">
                  <c:v>129.79584448890932</c:v>
                </c:pt>
                <c:pt idx="2666">
                  <c:v>129.7236566064793</c:v>
                </c:pt>
                <c:pt idx="2667">
                  <c:v>129.65148613909693</c:v>
                </c:pt>
                <c:pt idx="2668">
                  <c:v>129.57933308793201</c:v>
                </c:pt>
                <c:pt idx="2669">
                  <c:v>129.50719745415373</c:v>
                </c:pt>
                <c:pt idx="2670">
                  <c:v>129.43507923893111</c:v>
                </c:pt>
                <c:pt idx="2671">
                  <c:v>129.36297844343235</c:v>
                </c:pt>
                <c:pt idx="2672">
                  <c:v>129.29089506882517</c:v>
                </c:pt>
                <c:pt idx="2673">
                  <c:v>129.21882911627699</c:v>
                </c:pt>
                <c:pt idx="2674">
                  <c:v>129.14678058695458</c:v>
                </c:pt>
                <c:pt idx="2675">
                  <c:v>129.07474948202423</c:v>
                </c:pt>
                <c:pt idx="2676">
                  <c:v>129.00273580265153</c:v>
                </c:pt>
                <c:pt idx="2677">
                  <c:v>128.93073955000193</c:v>
                </c:pt>
                <c:pt idx="2678">
                  <c:v>128.85876072523993</c:v>
                </c:pt>
                <c:pt idx="2679">
                  <c:v>128.78679932953</c:v>
                </c:pt>
                <c:pt idx="2680">
                  <c:v>128.71485536403566</c:v>
                </c:pt>
                <c:pt idx="2681">
                  <c:v>128.64292882992041</c:v>
                </c:pt>
                <c:pt idx="2682">
                  <c:v>128.57101972834656</c:v>
                </c:pt>
                <c:pt idx="2683">
                  <c:v>128.49912806047649</c:v>
                </c:pt>
                <c:pt idx="2684">
                  <c:v>128.42725382747193</c:v>
                </c:pt>
                <c:pt idx="2685">
                  <c:v>128.35539703049395</c:v>
                </c:pt>
                <c:pt idx="2686">
                  <c:v>128.28355767070326</c:v>
                </c:pt>
                <c:pt idx="2687">
                  <c:v>128.21173574926016</c:v>
                </c:pt>
                <c:pt idx="2688">
                  <c:v>128.13993126732439</c:v>
                </c:pt>
                <c:pt idx="2689">
                  <c:v>128.06814422605478</c:v>
                </c:pt>
                <c:pt idx="2690">
                  <c:v>127.9963746266103</c:v>
                </c:pt>
                <c:pt idx="2691">
                  <c:v>127.92462247014892</c:v>
                </c:pt>
                <c:pt idx="2692">
                  <c:v>127.85288775782837</c:v>
                </c:pt>
                <c:pt idx="2693">
                  <c:v>127.78117049080602</c:v>
                </c:pt>
                <c:pt idx="2694">
                  <c:v>127.7094706702382</c:v>
                </c:pt>
                <c:pt idx="2695">
                  <c:v>127.63778829728118</c:v>
                </c:pt>
                <c:pt idx="2696">
                  <c:v>127.5661233730908</c:v>
                </c:pt>
                <c:pt idx="2697">
                  <c:v>127.4944758988221</c:v>
                </c:pt>
                <c:pt idx="2698">
                  <c:v>127.42284587562968</c:v>
                </c:pt>
                <c:pt idx="2699">
                  <c:v>127.351233304668</c:v>
                </c:pt>
                <c:pt idx="2700">
                  <c:v>127.27963818709038</c:v>
                </c:pt>
                <c:pt idx="2701">
                  <c:v>127.2080605240503</c:v>
                </c:pt>
                <c:pt idx="2702">
                  <c:v>127.13650031670016</c:v>
                </c:pt>
                <c:pt idx="2703">
                  <c:v>127.0649575661924</c:v>
                </c:pt>
                <c:pt idx="2704">
                  <c:v>126.99343227367871</c:v>
                </c:pt>
                <c:pt idx="2705">
                  <c:v>126.92192444031012</c:v>
                </c:pt>
                <c:pt idx="2706">
                  <c:v>126.8504340672375</c:v>
                </c:pt>
                <c:pt idx="2707">
                  <c:v>126.77896115561109</c:v>
                </c:pt>
                <c:pt idx="2708">
                  <c:v>126.70750570658059</c:v>
                </c:pt>
                <c:pt idx="2709">
                  <c:v>126.63606772129522</c:v>
                </c:pt>
                <c:pt idx="2710">
                  <c:v>126.56464720090372</c:v>
                </c:pt>
                <c:pt idx="2711">
                  <c:v>126.49324414655439</c:v>
                </c:pt>
                <c:pt idx="2712">
                  <c:v>126.42185855939502</c:v>
                </c:pt>
                <c:pt idx="2713">
                  <c:v>126.3504904405729</c:v>
                </c:pt>
                <c:pt idx="2714">
                  <c:v>126.2791397912349</c:v>
                </c:pt>
                <c:pt idx="2715">
                  <c:v>126.20780661252718</c:v>
                </c:pt>
                <c:pt idx="2716">
                  <c:v>126.13649090559571</c:v>
                </c:pt>
                <c:pt idx="2717">
                  <c:v>126.06519267158571</c:v>
                </c:pt>
                <c:pt idx="2718">
                  <c:v>125.99391191164221</c:v>
                </c:pt>
                <c:pt idx="2719">
                  <c:v>125.92264862690941</c:v>
                </c:pt>
                <c:pt idx="2720">
                  <c:v>125.85140281853137</c:v>
                </c:pt>
                <c:pt idx="2721">
                  <c:v>125.78017448765128</c:v>
                </c:pt>
                <c:pt idx="2722">
                  <c:v>125.70896363541242</c:v>
                </c:pt>
                <c:pt idx="2723">
                  <c:v>125.63777026295701</c:v>
                </c:pt>
                <c:pt idx="2724">
                  <c:v>125.56659437142679</c:v>
                </c:pt>
                <c:pt idx="2725">
                  <c:v>125.49543596196359</c:v>
                </c:pt>
                <c:pt idx="2726">
                  <c:v>125.42429503570841</c:v>
                </c:pt>
                <c:pt idx="2727">
                  <c:v>125.35317159380158</c:v>
                </c:pt>
                <c:pt idx="2728">
                  <c:v>125.2820656373833</c:v>
                </c:pt>
                <c:pt idx="2729">
                  <c:v>125.21097716759309</c:v>
                </c:pt>
                <c:pt idx="2730">
                  <c:v>125.13990618557</c:v>
                </c:pt>
                <c:pt idx="2731">
                  <c:v>125.06885269245277</c:v>
                </c:pt>
                <c:pt idx="2732">
                  <c:v>124.99781668937945</c:v>
                </c:pt>
                <c:pt idx="2733">
                  <c:v>124.92679817748767</c:v>
                </c:pt>
                <c:pt idx="2734">
                  <c:v>124.85579715791475</c:v>
                </c:pt>
                <c:pt idx="2735">
                  <c:v>124.78481363179733</c:v>
                </c:pt>
                <c:pt idx="2736">
                  <c:v>124.71384760027162</c:v>
                </c:pt>
                <c:pt idx="2737">
                  <c:v>124.6428990644733</c:v>
                </c:pt>
                <c:pt idx="2738">
                  <c:v>124.571968025538</c:v>
                </c:pt>
                <c:pt idx="2739">
                  <c:v>124.50105448460032</c:v>
                </c:pt>
                <c:pt idx="2740">
                  <c:v>124.43015844279448</c:v>
                </c:pt>
                <c:pt idx="2741">
                  <c:v>124.35927990125478</c:v>
                </c:pt>
                <c:pt idx="2742">
                  <c:v>124.2884188611142</c:v>
                </c:pt>
                <c:pt idx="2743">
                  <c:v>124.2175753235059</c:v>
                </c:pt>
                <c:pt idx="2744">
                  <c:v>124.14674928956239</c:v>
                </c:pt>
                <c:pt idx="2745">
                  <c:v>124.07594076041561</c:v>
                </c:pt>
                <c:pt idx="2746">
                  <c:v>124.0051497371971</c:v>
                </c:pt>
                <c:pt idx="2747">
                  <c:v>123.93437622103799</c:v>
                </c:pt>
                <c:pt idx="2748">
                  <c:v>123.8636202130689</c:v>
                </c:pt>
                <c:pt idx="2749">
                  <c:v>123.79288171441989</c:v>
                </c:pt>
                <c:pt idx="2750">
                  <c:v>123.72216072622068</c:v>
                </c:pt>
                <c:pt idx="2751">
                  <c:v>123.6514572496006</c:v>
                </c:pt>
                <c:pt idx="2752">
                  <c:v>123.58077128568829</c:v>
                </c:pt>
                <c:pt idx="2753">
                  <c:v>123.510102835612</c:v>
                </c:pt>
                <c:pt idx="2754">
                  <c:v>123.43945190049979</c:v>
                </c:pt>
                <c:pt idx="2755">
                  <c:v>123.3688184814788</c:v>
                </c:pt>
                <c:pt idx="2756">
                  <c:v>123.2982025796761</c:v>
                </c:pt>
                <c:pt idx="2757">
                  <c:v>123.22760419621801</c:v>
                </c:pt>
                <c:pt idx="2758">
                  <c:v>123.15702333223058</c:v>
                </c:pt>
                <c:pt idx="2759">
                  <c:v>123.08645998883939</c:v>
                </c:pt>
                <c:pt idx="2760">
                  <c:v>123.0159141671695</c:v>
                </c:pt>
                <c:pt idx="2761">
                  <c:v>122.94538586834551</c:v>
                </c:pt>
                <c:pt idx="2762">
                  <c:v>122.87487509349147</c:v>
                </c:pt>
                <c:pt idx="2763">
                  <c:v>122.80438184373129</c:v>
                </c:pt>
                <c:pt idx="2764">
                  <c:v>122.73390612018818</c:v>
                </c:pt>
                <c:pt idx="2765">
                  <c:v>122.66344792398478</c:v>
                </c:pt>
                <c:pt idx="2766">
                  <c:v>122.5930072562436</c:v>
                </c:pt>
                <c:pt idx="2767">
                  <c:v>122.52258411808647</c:v>
                </c:pt>
                <c:pt idx="2768">
                  <c:v>122.45217851063475</c:v>
                </c:pt>
                <c:pt idx="2769">
                  <c:v>122.38179043500961</c:v>
                </c:pt>
                <c:pt idx="2770">
                  <c:v>122.3114198923314</c:v>
                </c:pt>
                <c:pt idx="2771">
                  <c:v>122.24106688372029</c:v>
                </c:pt>
                <c:pt idx="2772">
                  <c:v>122.17073141029587</c:v>
                </c:pt>
                <c:pt idx="2773">
                  <c:v>122.10041347317741</c:v>
                </c:pt>
                <c:pt idx="2774">
                  <c:v>122.03011307348351</c:v>
                </c:pt>
                <c:pt idx="2775">
                  <c:v>121.95983021233251</c:v>
                </c:pt>
                <c:pt idx="2776">
                  <c:v>121.88956489084239</c:v>
                </c:pt>
                <c:pt idx="2777">
                  <c:v>121.81931711013029</c:v>
                </c:pt>
                <c:pt idx="2778">
                  <c:v>121.74908687131339</c:v>
                </c:pt>
                <c:pt idx="2779">
                  <c:v>121.67887417550797</c:v>
                </c:pt>
                <c:pt idx="2780">
                  <c:v>121.60867902383031</c:v>
                </c:pt>
                <c:pt idx="2781">
                  <c:v>121.53850141739591</c:v>
                </c:pt>
                <c:pt idx="2782">
                  <c:v>121.46834135731999</c:v>
                </c:pt>
                <c:pt idx="2783">
                  <c:v>121.3981988447171</c:v>
                </c:pt>
                <c:pt idx="2784">
                  <c:v>121.32807388070177</c:v>
                </c:pt>
                <c:pt idx="2785">
                  <c:v>121.25796646638761</c:v>
                </c:pt>
                <c:pt idx="2786">
                  <c:v>121.18787660288827</c:v>
                </c:pt>
                <c:pt idx="2787">
                  <c:v>121.11780429131652</c:v>
                </c:pt>
                <c:pt idx="2788">
                  <c:v>121.04774953278501</c:v>
                </c:pt>
                <c:pt idx="2789">
                  <c:v>120.97771232840559</c:v>
                </c:pt>
                <c:pt idx="2790">
                  <c:v>120.90769267929011</c:v>
                </c:pt>
                <c:pt idx="2791">
                  <c:v>120.8376905865497</c:v>
                </c:pt>
                <c:pt idx="2792">
                  <c:v>120.76770605129532</c:v>
                </c:pt>
                <c:pt idx="2793">
                  <c:v>120.69773907463689</c:v>
                </c:pt>
                <c:pt idx="2794">
                  <c:v>120.62778965768477</c:v>
                </c:pt>
                <c:pt idx="2795">
                  <c:v>120.5578578015482</c:v>
                </c:pt>
                <c:pt idx="2796">
                  <c:v>120.48794350733621</c:v>
                </c:pt>
                <c:pt idx="2797">
                  <c:v>120.4180467761573</c:v>
                </c:pt>
                <c:pt idx="2798">
                  <c:v>120.34816760911991</c:v>
                </c:pt>
                <c:pt idx="2799">
                  <c:v>120.27830600733147</c:v>
                </c:pt>
                <c:pt idx="2800">
                  <c:v>120.2084619718996</c:v>
                </c:pt>
                <c:pt idx="2801">
                  <c:v>120.13863550393069</c:v>
                </c:pt>
                <c:pt idx="2802">
                  <c:v>120.06882660453168</c:v>
                </c:pt>
                <c:pt idx="2803">
                  <c:v>119.99903527480842</c:v>
                </c:pt>
                <c:pt idx="2804">
                  <c:v>119.9292615158662</c:v>
                </c:pt>
                <c:pt idx="2805">
                  <c:v>119.8595053288106</c:v>
                </c:pt>
                <c:pt idx="2806">
                  <c:v>119.78976671474618</c:v>
                </c:pt>
                <c:pt idx="2807">
                  <c:v>119.72004567477721</c:v>
                </c:pt>
                <c:pt idx="2808">
                  <c:v>119.65034221000737</c:v>
                </c:pt>
                <c:pt idx="2809">
                  <c:v>119.5806563215405</c:v>
                </c:pt>
                <c:pt idx="2810">
                  <c:v>119.51098801047937</c:v>
                </c:pt>
                <c:pt idx="2811">
                  <c:v>119.44133727792661</c:v>
                </c:pt>
                <c:pt idx="2812">
                  <c:v>119.37170412498438</c:v>
                </c:pt>
                <c:pt idx="2813">
                  <c:v>119.30208855275446</c:v>
                </c:pt>
                <c:pt idx="2814">
                  <c:v>119.2324905623382</c:v>
                </c:pt>
                <c:pt idx="2815">
                  <c:v>119.16291015483648</c:v>
                </c:pt>
                <c:pt idx="2816">
                  <c:v>119.09334733134979</c:v>
                </c:pt>
                <c:pt idx="2817">
                  <c:v>119.02380209297829</c:v>
                </c:pt>
                <c:pt idx="2818">
                  <c:v>118.95427444082139</c:v>
                </c:pt>
                <c:pt idx="2819">
                  <c:v>118.88476437597862</c:v>
                </c:pt>
                <c:pt idx="2820">
                  <c:v>118.81527189954861</c:v>
                </c:pt>
                <c:pt idx="2821">
                  <c:v>118.74579701262965</c:v>
                </c:pt>
                <c:pt idx="2822">
                  <c:v>118.67633971631997</c:v>
                </c:pt>
                <c:pt idx="2823">
                  <c:v>118.6069000117171</c:v>
                </c:pt>
                <c:pt idx="2824">
                  <c:v>118.537477899918</c:v>
                </c:pt>
                <c:pt idx="2825">
                  <c:v>118.4680733820195</c:v>
                </c:pt>
                <c:pt idx="2826">
                  <c:v>118.39868645911791</c:v>
                </c:pt>
                <c:pt idx="2827">
                  <c:v>118.32931713230927</c:v>
                </c:pt>
                <c:pt idx="2828">
                  <c:v>118.25996540268891</c:v>
                </c:pt>
                <c:pt idx="2829">
                  <c:v>118.19063127135179</c:v>
                </c:pt>
                <c:pt idx="2830">
                  <c:v>118.1213147393929</c:v>
                </c:pt>
                <c:pt idx="2831">
                  <c:v>118.05201580790629</c:v>
                </c:pt>
                <c:pt idx="2832">
                  <c:v>117.98273447798579</c:v>
                </c:pt>
                <c:pt idx="2833">
                  <c:v>117.913470750725</c:v>
                </c:pt>
                <c:pt idx="2834">
                  <c:v>117.84422462721683</c:v>
                </c:pt>
                <c:pt idx="2835">
                  <c:v>117.77499610855389</c:v>
                </c:pt>
                <c:pt idx="2836">
                  <c:v>117.70578519582848</c:v>
                </c:pt>
                <c:pt idx="2837">
                  <c:v>117.63659189013228</c:v>
                </c:pt>
                <c:pt idx="2838">
                  <c:v>117.56741619255679</c:v>
                </c:pt>
                <c:pt idx="2839">
                  <c:v>117.4982581041932</c:v>
                </c:pt>
                <c:pt idx="2840">
                  <c:v>117.4291176261318</c:v>
                </c:pt>
                <c:pt idx="2841">
                  <c:v>117.35999475946278</c:v>
                </c:pt>
                <c:pt idx="2842">
                  <c:v>117.29088950527611</c:v>
                </c:pt>
                <c:pt idx="2843">
                  <c:v>117.22180186466109</c:v>
                </c:pt>
                <c:pt idx="2844">
                  <c:v>117.15273183870686</c:v>
                </c:pt>
                <c:pt idx="2845">
                  <c:v>117.0836794285019</c:v>
                </c:pt>
                <c:pt idx="2846">
                  <c:v>117.01464463513412</c:v>
                </c:pt>
                <c:pt idx="2847">
                  <c:v>116.94562745969172</c:v>
                </c:pt>
                <c:pt idx="2848">
                  <c:v>116.87662790326191</c:v>
                </c:pt>
                <c:pt idx="2849">
                  <c:v>116.8076459669317</c:v>
                </c:pt>
                <c:pt idx="2850">
                  <c:v>116.7386816517876</c:v>
                </c:pt>
                <c:pt idx="2851">
                  <c:v>116.6697349589159</c:v>
                </c:pt>
                <c:pt idx="2852">
                  <c:v>116.60080588940238</c:v>
                </c:pt>
                <c:pt idx="2853">
                  <c:v>116.53189444433251</c:v>
                </c:pt>
                <c:pt idx="2854">
                  <c:v>116.46300062479122</c:v>
                </c:pt>
                <c:pt idx="2855">
                  <c:v>116.39412443186303</c:v>
                </c:pt>
                <c:pt idx="2856">
                  <c:v>116.32526586663241</c:v>
                </c:pt>
                <c:pt idx="2857">
                  <c:v>116.2564249301829</c:v>
                </c:pt>
                <c:pt idx="2858">
                  <c:v>116.1876016235982</c:v>
                </c:pt>
                <c:pt idx="2859">
                  <c:v>116.11879594796119</c:v>
                </c:pt>
                <c:pt idx="2860">
                  <c:v>116.05000790435469</c:v>
                </c:pt>
                <c:pt idx="2861">
                  <c:v>115.9812374938608</c:v>
                </c:pt>
                <c:pt idx="2862">
                  <c:v>115.91248471756148</c:v>
                </c:pt>
                <c:pt idx="2863">
                  <c:v>115.84374957653819</c:v>
                </c:pt>
                <c:pt idx="2864">
                  <c:v>115.77503207187209</c:v>
                </c:pt>
                <c:pt idx="2865">
                  <c:v>115.70633220464399</c:v>
                </c:pt>
                <c:pt idx="2866">
                  <c:v>115.63764997593391</c:v>
                </c:pt>
                <c:pt idx="2867">
                  <c:v>115.56898538682201</c:v>
                </c:pt>
                <c:pt idx="2868">
                  <c:v>115.50033843838779</c:v>
                </c:pt>
                <c:pt idx="2869">
                  <c:v>115.43170913171052</c:v>
                </c:pt>
                <c:pt idx="2870">
                  <c:v>115.363097467869</c:v>
                </c:pt>
                <c:pt idx="2871">
                  <c:v>115.29450344794151</c:v>
                </c:pt>
                <c:pt idx="2872">
                  <c:v>115.22592707300609</c:v>
                </c:pt>
                <c:pt idx="2873">
                  <c:v>115.15736834414048</c:v>
                </c:pt>
                <c:pt idx="2874">
                  <c:v>115.08882726242187</c:v>
                </c:pt>
                <c:pt idx="2875">
                  <c:v>115.0203038289275</c:v>
                </c:pt>
                <c:pt idx="2876">
                  <c:v>114.95179804473328</c:v>
                </c:pt>
                <c:pt idx="2877">
                  <c:v>114.8833099109157</c:v>
                </c:pt>
                <c:pt idx="2878">
                  <c:v>114.8148394285506</c:v>
                </c:pt>
                <c:pt idx="2879">
                  <c:v>114.7463865987131</c:v>
                </c:pt>
                <c:pt idx="2880">
                  <c:v>114.67795142247819</c:v>
                </c:pt>
                <c:pt idx="2881">
                  <c:v>114.60953390092078</c:v>
                </c:pt>
                <c:pt idx="2882">
                  <c:v>114.54113403511489</c:v>
                </c:pt>
                <c:pt idx="2883">
                  <c:v>114.47275182613447</c:v>
                </c:pt>
                <c:pt idx="2884">
                  <c:v>114.4043872750531</c:v>
                </c:pt>
                <c:pt idx="2885">
                  <c:v>114.33604038294368</c:v>
                </c:pt>
                <c:pt idx="2886">
                  <c:v>114.26771115087928</c:v>
                </c:pt>
                <c:pt idx="2887">
                  <c:v>114.19939957993222</c:v>
                </c:pt>
                <c:pt idx="2888">
                  <c:v>114.13110567117431</c:v>
                </c:pt>
                <c:pt idx="2889">
                  <c:v>114.06282942567731</c:v>
                </c:pt>
                <c:pt idx="2890">
                  <c:v>113.99457084451259</c:v>
                </c:pt>
                <c:pt idx="2891">
                  <c:v>113.9263299287509</c:v>
                </c:pt>
                <c:pt idx="2892">
                  <c:v>113.85810667946291</c:v>
                </c:pt>
                <c:pt idx="2893">
                  <c:v>113.7899010977188</c:v>
                </c:pt>
                <c:pt idx="2894">
                  <c:v>113.7217131845883</c:v>
                </c:pt>
                <c:pt idx="2895">
                  <c:v>113.6535429411409</c:v>
                </c:pt>
                <c:pt idx="2896">
                  <c:v>113.58539036844559</c:v>
                </c:pt>
                <c:pt idx="2897">
                  <c:v>113.51725546757142</c:v>
                </c:pt>
                <c:pt idx="2898">
                  <c:v>113.44913823958639</c:v>
                </c:pt>
                <c:pt idx="2899">
                  <c:v>113.38103868555858</c:v>
                </c:pt>
                <c:pt idx="2900">
                  <c:v>113.31295680655568</c:v>
                </c:pt>
                <c:pt idx="2901">
                  <c:v>113.24489260364501</c:v>
                </c:pt>
                <c:pt idx="2902">
                  <c:v>113.17684607789327</c:v>
                </c:pt>
                <c:pt idx="2903">
                  <c:v>113.10881723036728</c:v>
                </c:pt>
                <c:pt idx="2904">
                  <c:v>113.0408060621331</c:v>
                </c:pt>
                <c:pt idx="2905">
                  <c:v>112.97281257425657</c:v>
                </c:pt>
                <c:pt idx="2906">
                  <c:v>112.9048367678031</c:v>
                </c:pt>
                <c:pt idx="2907">
                  <c:v>112.83687864383801</c:v>
                </c:pt>
                <c:pt idx="2908">
                  <c:v>112.76893820342578</c:v>
                </c:pt>
                <c:pt idx="2909">
                  <c:v>112.70101544763099</c:v>
                </c:pt>
                <c:pt idx="2910">
                  <c:v>112.6331103775178</c:v>
                </c:pt>
                <c:pt idx="2911">
                  <c:v>112.56522299414959</c:v>
                </c:pt>
                <c:pt idx="2912">
                  <c:v>112.49735329859001</c:v>
                </c:pt>
                <c:pt idx="2913">
                  <c:v>112.4295012919019</c:v>
                </c:pt>
                <c:pt idx="2914">
                  <c:v>112.36166697514803</c:v>
                </c:pt>
                <c:pt idx="2915">
                  <c:v>112.29385034939051</c:v>
                </c:pt>
                <c:pt idx="2916">
                  <c:v>112.22605141569139</c:v>
                </c:pt>
                <c:pt idx="2917">
                  <c:v>112.15827017511218</c:v>
                </c:pt>
                <c:pt idx="2918">
                  <c:v>112.09050662871449</c:v>
                </c:pt>
                <c:pt idx="2919">
                  <c:v>112.02276077755867</c:v>
                </c:pt>
                <c:pt idx="2920">
                  <c:v>111.95503262270579</c:v>
                </c:pt>
                <c:pt idx="2921">
                  <c:v>111.88732216521559</c:v>
                </c:pt>
                <c:pt idx="2922">
                  <c:v>111.81962940614831</c:v>
                </c:pt>
                <c:pt idx="2923">
                  <c:v>111.7519543465632</c:v>
                </c:pt>
                <c:pt idx="2924">
                  <c:v>111.6842969875196</c:v>
                </c:pt>
                <c:pt idx="2925">
                  <c:v>111.61665733007618</c:v>
                </c:pt>
                <c:pt idx="2926">
                  <c:v>111.5490353752915</c:v>
                </c:pt>
                <c:pt idx="2927">
                  <c:v>111.48143112422369</c:v>
                </c:pt>
                <c:pt idx="2928">
                  <c:v>111.4138445779307</c:v>
                </c:pt>
                <c:pt idx="2929">
                  <c:v>111.34627573746968</c:v>
                </c:pt>
                <c:pt idx="2930">
                  <c:v>111.2787246038982</c:v>
                </c:pt>
                <c:pt idx="2931">
                  <c:v>111.21119117827261</c:v>
                </c:pt>
                <c:pt idx="2932">
                  <c:v>111.14367546164949</c:v>
                </c:pt>
                <c:pt idx="2933">
                  <c:v>111.07617745508499</c:v>
                </c:pt>
                <c:pt idx="2934">
                  <c:v>111.00869715963489</c:v>
                </c:pt>
                <c:pt idx="2935">
                  <c:v>110.9412345763547</c:v>
                </c:pt>
                <c:pt idx="2936">
                  <c:v>110.87378970629929</c:v>
                </c:pt>
                <c:pt idx="2937">
                  <c:v>110.80636255052367</c:v>
                </c:pt>
                <c:pt idx="2938">
                  <c:v>110.73895311008197</c:v>
                </c:pt>
                <c:pt idx="2939">
                  <c:v>110.67156138602869</c:v>
                </c:pt>
                <c:pt idx="2940">
                  <c:v>110.6041873794173</c:v>
                </c:pt>
                <c:pt idx="2941">
                  <c:v>110.5368310913012</c:v>
                </c:pt>
                <c:pt idx="2942">
                  <c:v>110.46949252273369</c:v>
                </c:pt>
                <c:pt idx="2943">
                  <c:v>110.4021716747674</c:v>
                </c:pt>
                <c:pt idx="2944">
                  <c:v>110.33486854845489</c:v>
                </c:pt>
                <c:pt idx="2945">
                  <c:v>110.26758314484832</c:v>
                </c:pt>
                <c:pt idx="2946">
                  <c:v>110.20031546499942</c:v>
                </c:pt>
                <c:pt idx="2947">
                  <c:v>110.13306550995928</c:v>
                </c:pt>
                <c:pt idx="2948">
                  <c:v>110.0658332807797</c:v>
                </c:pt>
                <c:pt idx="2949">
                  <c:v>109.9986187785109</c:v>
                </c:pt>
                <c:pt idx="2950">
                  <c:v>109.93142200420371</c:v>
                </c:pt>
                <c:pt idx="2951">
                  <c:v>109.86424295890832</c:v>
                </c:pt>
                <c:pt idx="2952">
                  <c:v>109.7970816436743</c:v>
                </c:pt>
                <c:pt idx="2953">
                  <c:v>109.72993805955127</c:v>
                </c:pt>
                <c:pt idx="2954">
                  <c:v>109.66281220758847</c:v>
                </c:pt>
                <c:pt idx="2955">
                  <c:v>109.59570408883491</c:v>
                </c:pt>
                <c:pt idx="2956">
                  <c:v>109.52861370433889</c:v>
                </c:pt>
                <c:pt idx="2957">
                  <c:v>109.46154105514871</c:v>
                </c:pt>
                <c:pt idx="2958">
                  <c:v>109.3944861423123</c:v>
                </c:pt>
                <c:pt idx="2959">
                  <c:v>109.3274489668774</c:v>
                </c:pt>
                <c:pt idx="2960">
                  <c:v>109.26042952989101</c:v>
                </c:pt>
                <c:pt idx="2961">
                  <c:v>109.19342783240018</c:v>
                </c:pt>
                <c:pt idx="2962">
                  <c:v>109.12644387545177</c:v>
                </c:pt>
                <c:pt idx="2963">
                  <c:v>109.059477660092</c:v>
                </c:pt>
                <c:pt idx="2964">
                  <c:v>108.99252918736671</c:v>
                </c:pt>
                <c:pt idx="2965">
                  <c:v>108.92559845832179</c:v>
                </c:pt>
                <c:pt idx="2966">
                  <c:v>108.8586854740026</c:v>
                </c:pt>
                <c:pt idx="2967">
                  <c:v>108.79179023545409</c:v>
                </c:pt>
                <c:pt idx="2968">
                  <c:v>108.72491274372129</c:v>
                </c:pt>
                <c:pt idx="2969">
                  <c:v>108.65805299984838</c:v>
                </c:pt>
                <c:pt idx="2970">
                  <c:v>108.59121100487971</c:v>
                </c:pt>
                <c:pt idx="2971">
                  <c:v>108.52438675985888</c:v>
                </c:pt>
                <c:pt idx="2972">
                  <c:v>108.4575802658298</c:v>
                </c:pt>
                <c:pt idx="2973">
                  <c:v>108.39079152383539</c:v>
                </c:pt>
                <c:pt idx="2974">
                  <c:v>108.3240205349186</c:v>
                </c:pt>
                <c:pt idx="2975">
                  <c:v>108.25726730012209</c:v>
                </c:pt>
                <c:pt idx="2976">
                  <c:v>108.19053182048827</c:v>
                </c:pt>
                <c:pt idx="2977">
                  <c:v>108.12381409705888</c:v>
                </c:pt>
                <c:pt idx="2978">
                  <c:v>108.0571141308758</c:v>
                </c:pt>
                <c:pt idx="2979">
                  <c:v>107.99043192298051</c:v>
                </c:pt>
                <c:pt idx="2980">
                  <c:v>107.92376747441391</c:v>
                </c:pt>
                <c:pt idx="2981">
                  <c:v>107.85712078621691</c:v>
                </c:pt>
                <c:pt idx="2982">
                  <c:v>107.79049185943001</c:v>
                </c:pt>
                <c:pt idx="2983">
                  <c:v>107.7238806950932</c:v>
                </c:pt>
                <c:pt idx="2984">
                  <c:v>107.6572872942467</c:v>
                </c:pt>
                <c:pt idx="2985">
                  <c:v>107.59071165792979</c:v>
                </c:pt>
                <c:pt idx="2986">
                  <c:v>107.52415378718212</c:v>
                </c:pt>
                <c:pt idx="2987">
                  <c:v>107.45761368304234</c:v>
                </c:pt>
                <c:pt idx="2988">
                  <c:v>107.39109134654929</c:v>
                </c:pt>
                <c:pt idx="2989">
                  <c:v>107.32458677874141</c:v>
                </c:pt>
                <c:pt idx="2990">
                  <c:v>107.25809998065678</c:v>
                </c:pt>
                <c:pt idx="2991">
                  <c:v>107.1916309533333</c:v>
                </c:pt>
                <c:pt idx="2992">
                  <c:v>107.12517969780851</c:v>
                </c:pt>
                <c:pt idx="2993">
                  <c:v>107.05874621511948</c:v>
                </c:pt>
                <c:pt idx="2994">
                  <c:v>106.99233050630329</c:v>
                </c:pt>
                <c:pt idx="2995">
                  <c:v>106.92593257239658</c:v>
                </c:pt>
                <c:pt idx="2996">
                  <c:v>106.85955241443568</c:v>
                </c:pt>
                <c:pt idx="2997">
                  <c:v>106.79319003345668</c:v>
                </c:pt>
                <c:pt idx="2998">
                  <c:v>106.72684543049539</c:v>
                </c:pt>
                <c:pt idx="2999">
                  <c:v>106.66051860658719</c:v>
                </c:pt>
                <c:pt idx="3000">
                  <c:v>106.59420956276762</c:v>
                </c:pt>
                <c:pt idx="3001">
                  <c:v>106.52791830007121</c:v>
                </c:pt>
                <c:pt idx="3002">
                  <c:v>106.46164481953302</c:v>
                </c:pt>
                <c:pt idx="3003">
                  <c:v>106.39538912218708</c:v>
                </c:pt>
                <c:pt idx="3004">
                  <c:v>106.3291512090675</c:v>
                </c:pt>
                <c:pt idx="3005">
                  <c:v>106.26293108120829</c:v>
                </c:pt>
                <c:pt idx="3006">
                  <c:v>106.19672873964268</c:v>
                </c:pt>
                <c:pt idx="3007">
                  <c:v>106.13054418540409</c:v>
                </c:pt>
                <c:pt idx="3008">
                  <c:v>106.06437741952548</c:v>
                </c:pt>
                <c:pt idx="3009">
                  <c:v>105.99822844303939</c:v>
                </c:pt>
                <c:pt idx="3010">
                  <c:v>105.93209725697838</c:v>
                </c:pt>
                <c:pt idx="3011">
                  <c:v>105.86598386237451</c:v>
                </c:pt>
                <c:pt idx="3012">
                  <c:v>105.79988826025961</c:v>
                </c:pt>
                <c:pt idx="3013">
                  <c:v>105.73381045166509</c:v>
                </c:pt>
                <c:pt idx="3014">
                  <c:v>105.66775043762249</c:v>
                </c:pt>
                <c:pt idx="3015">
                  <c:v>105.60170821916259</c:v>
                </c:pt>
                <c:pt idx="3016">
                  <c:v>105.53568379731631</c:v>
                </c:pt>
                <c:pt idx="3017">
                  <c:v>105.46967717311411</c:v>
                </c:pt>
                <c:pt idx="3018">
                  <c:v>105.40368834758608</c:v>
                </c:pt>
                <c:pt idx="3019">
                  <c:v>105.3377173217621</c:v>
                </c:pt>
                <c:pt idx="3020">
                  <c:v>105.271764096672</c:v>
                </c:pt>
                <c:pt idx="3021">
                  <c:v>105.20582867334501</c:v>
                </c:pt>
                <c:pt idx="3022">
                  <c:v>105.13991105281031</c:v>
                </c:pt>
                <c:pt idx="3023">
                  <c:v>105.07401123609667</c:v>
                </c:pt>
                <c:pt idx="3024">
                  <c:v>105.00812922423282</c:v>
                </c:pt>
                <c:pt idx="3025">
                  <c:v>104.94226501824703</c:v>
                </c:pt>
                <c:pt idx="3026">
                  <c:v>104.8764186191673</c:v>
                </c:pt>
                <c:pt idx="3027">
                  <c:v>104.8105900280212</c:v>
                </c:pt>
                <c:pt idx="3028">
                  <c:v>104.74477924583651</c:v>
                </c:pt>
                <c:pt idx="3029">
                  <c:v>104.67898627364038</c:v>
                </c:pt>
                <c:pt idx="3030">
                  <c:v>104.61321111245995</c:v>
                </c:pt>
                <c:pt idx="3031">
                  <c:v>104.54745376332171</c:v>
                </c:pt>
                <c:pt idx="3032">
                  <c:v>104.48171422725231</c:v>
                </c:pt>
                <c:pt idx="3033">
                  <c:v>104.41599250527781</c:v>
                </c:pt>
                <c:pt idx="3034">
                  <c:v>104.35028859842407</c:v>
                </c:pt>
                <c:pt idx="3035">
                  <c:v>104.28460250771711</c:v>
                </c:pt>
                <c:pt idx="3036">
                  <c:v>104.2189342341821</c:v>
                </c:pt>
                <c:pt idx="3037">
                  <c:v>104.1532837788444</c:v>
                </c:pt>
                <c:pt idx="3038">
                  <c:v>104.08765114272859</c:v>
                </c:pt>
                <c:pt idx="3039">
                  <c:v>104.02203632685958</c:v>
                </c:pt>
                <c:pt idx="3040">
                  <c:v>103.95643933226177</c:v>
                </c:pt>
                <c:pt idx="3041">
                  <c:v>103.89086015995919</c:v>
                </c:pt>
                <c:pt idx="3042">
                  <c:v>103.82529881097578</c:v>
                </c:pt>
                <c:pt idx="3043">
                  <c:v>103.75975528633522</c:v>
                </c:pt>
                <c:pt idx="3044">
                  <c:v>103.69422958706092</c:v>
                </c:pt>
                <c:pt idx="3045">
                  <c:v>103.62872171417588</c:v>
                </c:pt>
                <c:pt idx="3046">
                  <c:v>103.56323166870321</c:v>
                </c:pt>
                <c:pt idx="3047">
                  <c:v>103.49775945166532</c:v>
                </c:pt>
                <c:pt idx="3048">
                  <c:v>103.43230506408469</c:v>
                </c:pt>
                <c:pt idx="3049">
                  <c:v>103.36686850698347</c:v>
                </c:pt>
                <c:pt idx="3050">
                  <c:v>103.30144978138371</c:v>
                </c:pt>
                <c:pt idx="3051">
                  <c:v>103.2360488883068</c:v>
                </c:pt>
                <c:pt idx="3052">
                  <c:v>103.17066582877419</c:v>
                </c:pt>
                <c:pt idx="3053">
                  <c:v>103.10530060380718</c:v>
                </c:pt>
                <c:pt idx="3054">
                  <c:v>103.03995321442659</c:v>
                </c:pt>
                <c:pt idx="3055">
                  <c:v>102.97462366165313</c:v>
                </c:pt>
                <c:pt idx="3056">
                  <c:v>102.9093119465072</c:v>
                </c:pt>
                <c:pt idx="3057">
                  <c:v>102.8440180700089</c:v>
                </c:pt>
                <c:pt idx="3058">
                  <c:v>102.77874203317828</c:v>
                </c:pt>
                <c:pt idx="3059">
                  <c:v>102.7134838370352</c:v>
                </c:pt>
                <c:pt idx="3060">
                  <c:v>102.6482434825988</c:v>
                </c:pt>
                <c:pt idx="3061">
                  <c:v>102.5830209708886</c:v>
                </c:pt>
                <c:pt idx="3062">
                  <c:v>102.51781630292341</c:v>
                </c:pt>
                <c:pt idx="3063">
                  <c:v>102.45262947972223</c:v>
                </c:pt>
                <c:pt idx="3064">
                  <c:v>102.3874605023033</c:v>
                </c:pt>
                <c:pt idx="3065">
                  <c:v>102.32230937168507</c:v>
                </c:pt>
                <c:pt idx="3066">
                  <c:v>102.2571760888856</c:v>
                </c:pt>
                <c:pt idx="3067">
                  <c:v>102.1920606549225</c:v>
                </c:pt>
                <c:pt idx="3068">
                  <c:v>102.1269630708136</c:v>
                </c:pt>
                <c:pt idx="3069">
                  <c:v>102.06188333757621</c:v>
                </c:pt>
                <c:pt idx="3070">
                  <c:v>101.99682145622749</c:v>
                </c:pt>
                <c:pt idx="3071">
                  <c:v>101.93177742778408</c:v>
                </c:pt>
                <c:pt idx="3072">
                  <c:v>101.86675125326299</c:v>
                </c:pt>
                <c:pt idx="3073">
                  <c:v>101.80174293368047</c:v>
                </c:pt>
                <c:pt idx="3074">
                  <c:v>101.73675247005291</c:v>
                </c:pt>
                <c:pt idx="3075">
                  <c:v>101.67177986339598</c:v>
                </c:pt>
                <c:pt idx="3076">
                  <c:v>101.60682511472557</c:v>
                </c:pt>
                <c:pt idx="3077">
                  <c:v>101.54188822505752</c:v>
                </c:pt>
                <c:pt idx="3078">
                  <c:v>101.4769691954068</c:v>
                </c:pt>
                <c:pt idx="3079">
                  <c:v>101.41206802678849</c:v>
                </c:pt>
                <c:pt idx="3080">
                  <c:v>101.34718472021763</c:v>
                </c:pt>
                <c:pt idx="3081">
                  <c:v>101.28231927670879</c:v>
                </c:pt>
                <c:pt idx="3082">
                  <c:v>101.21747169727631</c:v>
                </c:pt>
                <c:pt idx="3083">
                  <c:v>101.15264198293448</c:v>
                </c:pt>
                <c:pt idx="3084">
                  <c:v>101.08783013469738</c:v>
                </c:pt>
                <c:pt idx="3085">
                  <c:v>101.02303615357857</c:v>
                </c:pt>
                <c:pt idx="3086">
                  <c:v>100.9582600405918</c:v>
                </c:pt>
                <c:pt idx="3087">
                  <c:v>100.89350179675029</c:v>
                </c:pt>
                <c:pt idx="3088">
                  <c:v>100.82876142306696</c:v>
                </c:pt>
                <c:pt idx="3089">
                  <c:v>100.76403892055518</c:v>
                </c:pt>
                <c:pt idx="3090">
                  <c:v>100.6993342902272</c:v>
                </c:pt>
                <c:pt idx="3091">
                  <c:v>100.63464753309569</c:v>
                </c:pt>
                <c:pt idx="3092">
                  <c:v>100.5699786501729</c:v>
                </c:pt>
                <c:pt idx="3093">
                  <c:v>100.50532764247089</c:v>
                </c:pt>
                <c:pt idx="3094">
                  <c:v>100.44069451100141</c:v>
                </c:pt>
                <c:pt idx="3095">
                  <c:v>100.37607925677607</c:v>
                </c:pt>
                <c:pt idx="3096">
                  <c:v>100.3114818808065</c:v>
                </c:pt>
                <c:pt idx="3097">
                  <c:v>100.24690238410362</c:v>
                </c:pt>
                <c:pt idx="3098">
                  <c:v>100.18234076767868</c:v>
                </c:pt>
                <c:pt idx="3099">
                  <c:v>100.11779703254228</c:v>
                </c:pt>
                <c:pt idx="3100">
                  <c:v>100.05327117970531</c:v>
                </c:pt>
                <c:pt idx="3101">
                  <c:v>99.988763210177765</c:v>
                </c:pt>
                <c:pt idx="3102">
                  <c:v>99.924273124970071</c:v>
                </c:pt>
                <c:pt idx="3103">
                  <c:v>99.859800925092145</c:v>
                </c:pt>
                <c:pt idx="3104">
                  <c:v>99.795346611553697</c:v>
                </c:pt>
                <c:pt idx="3105">
                  <c:v>99.730910185364394</c:v>
                </c:pt>
                <c:pt idx="3106">
                  <c:v>99.666491647533391</c:v>
                </c:pt>
                <c:pt idx="3107">
                  <c:v>99.602090999070299</c:v>
                </c:pt>
                <c:pt idx="3108">
                  <c:v>99.537708240983577</c:v>
                </c:pt>
                <c:pt idx="3109">
                  <c:v>99.473343374282408</c:v>
                </c:pt>
                <c:pt idx="3110">
                  <c:v>99.408996399975194</c:v>
                </c:pt>
                <c:pt idx="3111">
                  <c:v>99.344667319070268</c:v>
                </c:pt>
                <c:pt idx="3112">
                  <c:v>99.280356132575875</c:v>
                </c:pt>
                <c:pt idx="3113">
                  <c:v>99.216062841499976</c:v>
                </c:pt>
                <c:pt idx="3114">
                  <c:v>99.151787446850363</c:v>
                </c:pt>
                <c:pt idx="3115">
                  <c:v>99.087529949634771</c:v>
                </c:pt>
                <c:pt idx="3116">
                  <c:v>99.02329035086035</c:v>
                </c:pt>
                <c:pt idx="3117">
                  <c:v>98.95906865153448</c:v>
                </c:pt>
                <c:pt idx="3118">
                  <c:v>98.894864852664199</c:v>
                </c:pt>
                <c:pt idx="3119">
                  <c:v>98.830678955256118</c:v>
                </c:pt>
                <c:pt idx="3120">
                  <c:v>98.766510960317291</c:v>
                </c:pt>
                <c:pt idx="3121">
                  <c:v>98.702360868853759</c:v>
                </c:pt>
                <c:pt idx="3122">
                  <c:v>98.638228681872036</c:v>
                </c:pt>
                <c:pt idx="3123">
                  <c:v>98.574114400378178</c:v>
                </c:pt>
                <c:pt idx="3124">
                  <c:v>98.510018025377988</c:v>
                </c:pt>
                <c:pt idx="3125">
                  <c:v>98.445939557877296</c:v>
                </c:pt>
                <c:pt idx="3126">
                  <c:v>98.381878998881547</c:v>
                </c:pt>
                <c:pt idx="3127">
                  <c:v>98.317836349396103</c:v>
                </c:pt>
                <c:pt idx="3128">
                  <c:v>98.253811610426098</c:v>
                </c:pt>
                <c:pt idx="3129">
                  <c:v>98.18980478297658</c:v>
                </c:pt>
                <c:pt idx="3130">
                  <c:v>98.125815868052243</c:v>
                </c:pt>
                <c:pt idx="3131">
                  <c:v>98.061844866657779</c:v>
                </c:pt>
                <c:pt idx="3132">
                  <c:v>97.997891779797726</c:v>
                </c:pt>
                <c:pt idx="3133">
                  <c:v>97.933956608476194</c:v>
                </c:pt>
                <c:pt idx="3134">
                  <c:v>97.870039353697138</c:v>
                </c:pt>
                <c:pt idx="3135">
                  <c:v>97.806140016464752</c:v>
                </c:pt>
                <c:pt idx="3136">
                  <c:v>97.742258597782708</c:v>
                </c:pt>
                <c:pt idx="3137">
                  <c:v>97.678395098654519</c:v>
                </c:pt>
                <c:pt idx="3138">
                  <c:v>97.614549520083585</c:v>
                </c:pt>
                <c:pt idx="3139">
                  <c:v>97.550721863073079</c:v>
                </c:pt>
                <c:pt idx="3140">
                  <c:v>97.486912128625988</c:v>
                </c:pt>
                <c:pt idx="3141">
                  <c:v>97.423120317745273</c:v>
                </c:pt>
                <c:pt idx="3142">
                  <c:v>97.359346431433579</c:v>
                </c:pt>
                <c:pt idx="3143">
                  <c:v>97.295590470693639</c:v>
                </c:pt>
                <c:pt idx="3144">
                  <c:v>97.231852436527433</c:v>
                </c:pt>
                <c:pt idx="3145">
                  <c:v>97.16813232993745</c:v>
                </c:pt>
                <c:pt idx="3146">
                  <c:v>97.104430151925541</c:v>
                </c:pt>
                <c:pt idx="3147">
                  <c:v>97.040745903493686</c:v>
                </c:pt>
                <c:pt idx="3148">
                  <c:v>96.977079585643494</c:v>
                </c:pt>
                <c:pt idx="3149">
                  <c:v>96.913431199376603</c:v>
                </c:pt>
                <c:pt idx="3150">
                  <c:v>96.849800745694253</c:v>
                </c:pt>
                <c:pt idx="3151">
                  <c:v>96.786188225597584</c:v>
                </c:pt>
                <c:pt idx="3152">
                  <c:v>96.722593640087837</c:v>
                </c:pt>
                <c:pt idx="3153">
                  <c:v>96.659016990165753</c:v>
                </c:pt>
                <c:pt idx="3154">
                  <c:v>96.595458276832048</c:v>
                </c:pt>
                <c:pt idx="3155">
                  <c:v>96.531917501087321</c:v>
                </c:pt>
                <c:pt idx="3156">
                  <c:v>96.468394663931974</c:v>
                </c:pt>
                <c:pt idx="3157">
                  <c:v>96.404889766366367</c:v>
                </c:pt>
                <c:pt idx="3158">
                  <c:v>96.341402809390331</c:v>
                </c:pt>
                <c:pt idx="3159">
                  <c:v>96.277933794003957</c:v>
                </c:pt>
                <c:pt idx="3160">
                  <c:v>96.214482721206934</c:v>
                </c:pt>
                <c:pt idx="3161">
                  <c:v>96.151049591998913</c:v>
                </c:pt>
                <c:pt idx="3162">
                  <c:v>96.087634407379426</c:v>
                </c:pt>
                <c:pt idx="3163">
                  <c:v>96.024237168347852</c:v>
                </c:pt>
                <c:pt idx="3164">
                  <c:v>95.960857875903002</c:v>
                </c:pt>
                <c:pt idx="3165">
                  <c:v>95.897496531044283</c:v>
                </c:pt>
                <c:pt idx="3166">
                  <c:v>95.834153134770247</c:v>
                </c:pt>
                <c:pt idx="3167">
                  <c:v>95.770827688079933</c:v>
                </c:pt>
                <c:pt idx="3168">
                  <c:v>95.707520191971597</c:v>
                </c:pt>
                <c:pt idx="3169">
                  <c:v>95.644230647443976</c:v>
                </c:pt>
                <c:pt idx="3170">
                  <c:v>95.5809590554951</c:v>
                </c:pt>
                <c:pt idx="3171">
                  <c:v>95.517705417123011</c:v>
                </c:pt>
                <c:pt idx="3172">
                  <c:v>95.454469733325936</c:v>
                </c:pt>
                <c:pt idx="3173">
                  <c:v>95.391252005101592</c:v>
                </c:pt>
                <c:pt idx="3174">
                  <c:v>95.328052233447735</c:v>
                </c:pt>
                <c:pt idx="3175">
                  <c:v>95.264870419361785</c:v>
                </c:pt>
                <c:pt idx="3176">
                  <c:v>95.201706563841242</c:v>
                </c:pt>
                <c:pt idx="3177">
                  <c:v>95.138560667883311</c:v>
                </c:pt>
                <c:pt idx="3178">
                  <c:v>95.075432732485197</c:v>
                </c:pt>
                <c:pt idx="3179">
                  <c:v>95.012322758643947</c:v>
                </c:pt>
                <c:pt idx="3180">
                  <c:v>94.949230747356367</c:v>
                </c:pt>
                <c:pt idx="3181">
                  <c:v>94.886156699619065</c:v>
                </c:pt>
                <c:pt idx="3182">
                  <c:v>94.823100616428775</c:v>
                </c:pt>
                <c:pt idx="3183">
                  <c:v>94.760062498781892</c:v>
                </c:pt>
                <c:pt idx="3184">
                  <c:v>94.697042347674696</c:v>
                </c:pt>
                <c:pt idx="3185">
                  <c:v>94.63404016410351</c:v>
                </c:pt>
                <c:pt idx="3186">
                  <c:v>94.571055949064274</c:v>
                </c:pt>
                <c:pt idx="3187">
                  <c:v>94.508089703552727</c:v>
                </c:pt>
                <c:pt idx="3188">
                  <c:v>94.445141428564909</c:v>
                </c:pt>
                <c:pt idx="3189">
                  <c:v>94.382211125096418</c:v>
                </c:pt>
                <c:pt idx="3190">
                  <c:v>94.319298794142767</c:v>
                </c:pt>
                <c:pt idx="3191">
                  <c:v>94.256404436699356</c:v>
                </c:pt>
                <c:pt idx="3192">
                  <c:v>94.193528053761369</c:v>
                </c:pt>
                <c:pt idx="3193">
                  <c:v>94.130669646324066</c:v>
                </c:pt>
                <c:pt idx="3194">
                  <c:v>94.067829215382474</c:v>
                </c:pt>
                <c:pt idx="3195">
                  <c:v>94.005006761931483</c:v>
                </c:pt>
                <c:pt idx="3196">
                  <c:v>93.942202286965824</c:v>
                </c:pt>
                <c:pt idx="3197">
                  <c:v>93.879415791480184</c:v>
                </c:pt>
                <c:pt idx="3198">
                  <c:v>93.81664727646897</c:v>
                </c:pt>
                <c:pt idx="3199">
                  <c:v>93.753896742926756</c:v>
                </c:pt>
                <c:pt idx="3200">
                  <c:v>93.691164191847705</c:v>
                </c:pt>
                <c:pt idx="3201">
                  <c:v>93.62844962422605</c:v>
                </c:pt>
                <c:pt idx="3202">
                  <c:v>93.565753041055814</c:v>
                </c:pt>
                <c:pt idx="3203">
                  <c:v>93.503074443330831</c:v>
                </c:pt>
                <c:pt idx="3204">
                  <c:v>93.440413832045294</c:v>
                </c:pt>
                <c:pt idx="3205">
                  <c:v>93.377771208192414</c:v>
                </c:pt>
                <c:pt idx="3206">
                  <c:v>93.315146572766167</c:v>
                </c:pt>
                <c:pt idx="3207">
                  <c:v>93.252539926759866</c:v>
                </c:pt>
                <c:pt idx="3208">
                  <c:v>93.189951271166819</c:v>
                </c:pt>
                <c:pt idx="3209">
                  <c:v>93.127380606980267</c:v>
                </c:pt>
                <c:pt idx="3210">
                  <c:v>93.064827935193591</c:v>
                </c:pt>
                <c:pt idx="3211">
                  <c:v>93.002293256799462</c:v>
                </c:pt>
                <c:pt idx="3212">
                  <c:v>92.939776572790976</c:v>
                </c:pt>
                <c:pt idx="3213">
                  <c:v>92.877277884161046</c:v>
                </c:pt>
                <c:pt idx="3214">
                  <c:v>92.814797191902187</c:v>
                </c:pt>
                <c:pt idx="3215">
                  <c:v>92.752334497007098</c:v>
                </c:pt>
                <c:pt idx="3216">
                  <c:v>92.689889800468137</c:v>
                </c:pt>
                <c:pt idx="3217">
                  <c:v>92.627463103277876</c:v>
                </c:pt>
                <c:pt idx="3218">
                  <c:v>92.56505440642853</c:v>
                </c:pt>
                <c:pt idx="3219">
                  <c:v>92.502663710912387</c:v>
                </c:pt>
                <c:pt idx="3220">
                  <c:v>92.440291017721208</c:v>
                </c:pt>
                <c:pt idx="3221">
                  <c:v>92.37793632784711</c:v>
                </c:pt>
                <c:pt idx="3222">
                  <c:v>92.315599642282223</c:v>
                </c:pt>
                <c:pt idx="3223">
                  <c:v>92.253280962017996</c:v>
                </c:pt>
                <c:pt idx="3224">
                  <c:v>92.190980288046205</c:v>
                </c:pt>
                <c:pt idx="3225">
                  <c:v>92.128697621358512</c:v>
                </c:pt>
                <c:pt idx="3226">
                  <c:v>92.06643296294628</c:v>
                </c:pt>
                <c:pt idx="3227">
                  <c:v>92.004186313800957</c:v>
                </c:pt>
                <c:pt idx="3228">
                  <c:v>91.941957674913809</c:v>
                </c:pt>
                <c:pt idx="3229">
                  <c:v>91.879747047276098</c:v>
                </c:pt>
                <c:pt idx="3230">
                  <c:v>91.817554431878719</c:v>
                </c:pt>
                <c:pt idx="3231">
                  <c:v>91.755379829713021</c:v>
                </c:pt>
                <c:pt idx="3232">
                  <c:v>91.693223241769616</c:v>
                </c:pt>
                <c:pt idx="3233">
                  <c:v>91.631084669039595</c:v>
                </c:pt>
                <c:pt idx="3234">
                  <c:v>91.568964112513456</c:v>
                </c:pt>
                <c:pt idx="3235">
                  <c:v>91.506861573182093</c:v>
                </c:pt>
                <c:pt idx="3236">
                  <c:v>91.444777052035818</c:v>
                </c:pt>
                <c:pt idx="3237">
                  <c:v>91.382710550065255</c:v>
                </c:pt>
                <c:pt idx="3238">
                  <c:v>91.320662068260901</c:v>
                </c:pt>
                <c:pt idx="3239">
                  <c:v>91.258631607612813</c:v>
                </c:pt>
                <c:pt idx="3240">
                  <c:v>91.196619169111344</c:v>
                </c:pt>
                <c:pt idx="3241">
                  <c:v>91.134624753746664</c:v>
                </c:pt>
                <c:pt idx="3242">
                  <c:v>91.072648362508659</c:v>
                </c:pt>
                <c:pt idx="3243">
                  <c:v>91.010689996387569</c:v>
                </c:pt>
                <c:pt idx="3244">
                  <c:v>90.948749656373096</c:v>
                </c:pt>
                <c:pt idx="3245">
                  <c:v>90.886827343455124</c:v>
                </c:pt>
                <c:pt idx="3246">
                  <c:v>90.824923058623412</c:v>
                </c:pt>
                <c:pt idx="3247">
                  <c:v>90.763036802867589</c:v>
                </c:pt>
                <c:pt idx="3248">
                  <c:v>90.701168577177228</c:v>
                </c:pt>
                <c:pt idx="3249">
                  <c:v>90.639318382541802</c:v>
                </c:pt>
                <c:pt idx="3250">
                  <c:v>90.577486219950899</c:v>
                </c:pt>
                <c:pt idx="3251">
                  <c:v>90.51567209039375</c:v>
                </c:pt>
                <c:pt idx="3252">
                  <c:v>90.453875994859672</c:v>
                </c:pt>
                <c:pt idx="3253">
                  <c:v>90.392097934337869</c:v>
                </c:pt>
                <c:pt idx="3254">
                  <c:v>90.330337909817402</c:v>
                </c:pt>
                <c:pt idx="3255">
                  <c:v>90.268595922287545</c:v>
                </c:pt>
                <c:pt idx="3256">
                  <c:v>90.206871972737119</c:v>
                </c:pt>
                <c:pt idx="3257">
                  <c:v>90.14516606215517</c:v>
                </c:pt>
                <c:pt idx="3258">
                  <c:v>90.083478191530531</c:v>
                </c:pt>
                <c:pt idx="3259">
                  <c:v>90.021808361851896</c:v>
                </c:pt>
                <c:pt idx="3260">
                  <c:v>89.960156574108225</c:v>
                </c:pt>
                <c:pt idx="3261">
                  <c:v>89.898522829287913</c:v>
                </c:pt>
                <c:pt idx="3262">
                  <c:v>89.836907128379877</c:v>
                </c:pt>
                <c:pt idx="3263">
                  <c:v>89.775309472372328</c:v>
                </c:pt>
                <c:pt idx="3264">
                  <c:v>89.713729862253956</c:v>
                </c:pt>
                <c:pt idx="3265">
                  <c:v>89.652168299013113</c:v>
                </c:pt>
                <c:pt idx="3266">
                  <c:v>89.590624783638376</c:v>
                </c:pt>
                <c:pt idx="3267">
                  <c:v>89.529099317117641</c:v>
                </c:pt>
                <c:pt idx="3268">
                  <c:v>89.467591900439515</c:v>
                </c:pt>
                <c:pt idx="3269">
                  <c:v>89.406102534591966</c:v>
                </c:pt>
                <c:pt idx="3270">
                  <c:v>89.344631220563272</c:v>
                </c:pt>
                <c:pt idx="3271">
                  <c:v>89.283177959341231</c:v>
                </c:pt>
                <c:pt idx="3272">
                  <c:v>89.221742751914107</c:v>
                </c:pt>
                <c:pt idx="3273">
                  <c:v>89.160325599269981</c:v>
                </c:pt>
                <c:pt idx="3274">
                  <c:v>89.098926502396353</c:v>
                </c:pt>
                <c:pt idx="3275">
                  <c:v>89.037545462281514</c:v>
                </c:pt>
                <c:pt idx="3276">
                  <c:v>88.976182479912964</c:v>
                </c:pt>
                <c:pt idx="3277">
                  <c:v>88.914837556278712</c:v>
                </c:pt>
                <c:pt idx="3278">
                  <c:v>88.853510692366342</c:v>
                </c:pt>
                <c:pt idx="3279">
                  <c:v>88.792201889163437</c:v>
                </c:pt>
                <c:pt idx="3280">
                  <c:v>88.73091114765765</c:v>
                </c:pt>
                <c:pt idx="3281">
                  <c:v>88.669638468836581</c:v>
                </c:pt>
                <c:pt idx="3282">
                  <c:v>88.608383853687855</c:v>
                </c:pt>
                <c:pt idx="3283">
                  <c:v>88.547147303198912</c:v>
                </c:pt>
                <c:pt idx="3284">
                  <c:v>88.485928818357081</c:v>
                </c:pt>
                <c:pt idx="3285">
                  <c:v>88.424728400149831</c:v>
                </c:pt>
                <c:pt idx="3286">
                  <c:v>88.363546049564476</c:v>
                </c:pt>
                <c:pt idx="3287">
                  <c:v>88.302381767588344</c:v>
                </c:pt>
                <c:pt idx="3288">
                  <c:v>88.241235555208817</c:v>
                </c:pt>
                <c:pt idx="3289">
                  <c:v>88.180107413412756</c:v>
                </c:pt>
                <c:pt idx="3290">
                  <c:v>88.118997343187843</c:v>
                </c:pt>
                <c:pt idx="3291">
                  <c:v>88.05790534552095</c:v>
                </c:pt>
                <c:pt idx="3292">
                  <c:v>87.996831421399293</c:v>
                </c:pt>
                <c:pt idx="3293">
                  <c:v>87.935775571809899</c:v>
                </c:pt>
                <c:pt idx="3294">
                  <c:v>87.874737797739854</c:v>
                </c:pt>
                <c:pt idx="3295">
                  <c:v>87.813718100176288</c:v>
                </c:pt>
                <c:pt idx="3296">
                  <c:v>87.752716480106017</c:v>
                </c:pt>
                <c:pt idx="3297">
                  <c:v>87.691732938515969</c:v>
                </c:pt>
                <c:pt idx="3298">
                  <c:v>87.630767476393302</c:v>
                </c:pt>
                <c:pt idx="3299">
                  <c:v>87.569820094724719</c:v>
                </c:pt>
                <c:pt idx="3300">
                  <c:v>87.508890794497162</c:v>
                </c:pt>
                <c:pt idx="3301">
                  <c:v>87.447979576697435</c:v>
                </c:pt>
                <c:pt idx="3302">
                  <c:v>87.387086442312366</c:v>
                </c:pt>
                <c:pt idx="3303">
                  <c:v>87.32621139232883</c:v>
                </c:pt>
                <c:pt idx="3304">
                  <c:v>87.265354427733428</c:v>
                </c:pt>
                <c:pt idx="3305">
                  <c:v>87.204515549513147</c:v>
                </c:pt>
                <c:pt idx="3306">
                  <c:v>87.143694758654419</c:v>
                </c:pt>
                <c:pt idx="3307">
                  <c:v>87.082892056144061</c:v>
                </c:pt>
                <c:pt idx="3308">
                  <c:v>87.022107442968888</c:v>
                </c:pt>
                <c:pt idx="3309">
                  <c:v>86.961340920115347</c:v>
                </c:pt>
                <c:pt idx="3310">
                  <c:v>86.900592488570226</c:v>
                </c:pt>
                <c:pt idx="3311">
                  <c:v>86.839862149320084</c:v>
                </c:pt>
                <c:pt idx="3312">
                  <c:v>86.779149903351538</c:v>
                </c:pt>
                <c:pt idx="3313">
                  <c:v>86.718455751651092</c:v>
                </c:pt>
                <c:pt idx="3314">
                  <c:v>86.657779695205477</c:v>
                </c:pt>
                <c:pt idx="3315">
                  <c:v>86.597121735001124</c:v>
                </c:pt>
                <c:pt idx="3316">
                  <c:v>86.536481872024609</c:v>
                </c:pt>
                <c:pt idx="3317">
                  <c:v>86.475860107262449</c:v>
                </c:pt>
                <c:pt idx="3318">
                  <c:v>86.415256441701288</c:v>
                </c:pt>
                <c:pt idx="3319">
                  <c:v>86.354670876327589</c:v>
                </c:pt>
                <c:pt idx="3320">
                  <c:v>86.294103412127697</c:v>
                </c:pt>
                <c:pt idx="3321">
                  <c:v>86.23355405008823</c:v>
                </c:pt>
                <c:pt idx="3322">
                  <c:v>86.173022791195692</c:v>
                </c:pt>
                <c:pt idx="3323">
                  <c:v>86.11250963643657</c:v>
                </c:pt>
                <c:pt idx="3324">
                  <c:v>86.052014586797213</c:v>
                </c:pt>
                <c:pt idx="3325">
                  <c:v>85.991537643264166</c:v>
                </c:pt>
                <c:pt idx="3326">
                  <c:v>85.931078806824047</c:v>
                </c:pt>
                <c:pt idx="3327">
                  <c:v>85.870638078463259</c:v>
                </c:pt>
                <c:pt idx="3328">
                  <c:v>85.810215459168106</c:v>
                </c:pt>
                <c:pt idx="3329">
                  <c:v>85.749810949925077</c:v>
                </c:pt>
                <c:pt idx="3330">
                  <c:v>85.689424551720705</c:v>
                </c:pt>
                <c:pt idx="3331">
                  <c:v>85.629056265541507</c:v>
                </c:pt>
                <c:pt idx="3332">
                  <c:v>85.568706092373915</c:v>
                </c:pt>
                <c:pt idx="3333">
                  <c:v>85.508374033204262</c:v>
                </c:pt>
                <c:pt idx="3334">
                  <c:v>85.448060089019251</c:v>
                </c:pt>
                <c:pt idx="3335">
                  <c:v>85.387764260805127</c:v>
                </c:pt>
                <c:pt idx="3336">
                  <c:v>85.327486549548553</c:v>
                </c:pt>
                <c:pt idx="3337">
                  <c:v>85.267226956235987</c:v>
                </c:pt>
                <c:pt idx="3338">
                  <c:v>85.206985481853863</c:v>
                </c:pt>
                <c:pt idx="3339">
                  <c:v>85.146762127388726</c:v>
                </c:pt>
                <c:pt idx="3340">
                  <c:v>85.086556893827023</c:v>
                </c:pt>
                <c:pt idx="3341">
                  <c:v>85.026369782155484</c:v>
                </c:pt>
                <c:pt idx="3342">
                  <c:v>84.966200793360443</c:v>
                </c:pt>
                <c:pt idx="3343">
                  <c:v>84.906049928428445</c:v>
                </c:pt>
                <c:pt idx="3344">
                  <c:v>84.84591718834622</c:v>
                </c:pt>
                <c:pt idx="3345">
                  <c:v>84.785802574100146</c:v>
                </c:pt>
                <c:pt idx="3346">
                  <c:v>84.725706086677107</c:v>
                </c:pt>
                <c:pt idx="3347">
                  <c:v>84.665627727063452</c:v>
                </c:pt>
                <c:pt idx="3348">
                  <c:v>84.605567496246053</c:v>
                </c:pt>
                <c:pt idx="3349">
                  <c:v>84.545525395211442</c:v>
                </c:pt>
                <c:pt idx="3350">
                  <c:v>84.485501424946165</c:v>
                </c:pt>
                <c:pt idx="3351">
                  <c:v>84.425495586437179</c:v>
                </c:pt>
                <c:pt idx="3352">
                  <c:v>84.365507880670847</c:v>
                </c:pt>
                <c:pt idx="3353">
                  <c:v>84.305538308634283</c:v>
                </c:pt>
                <c:pt idx="3354">
                  <c:v>84.245586871314003</c:v>
                </c:pt>
                <c:pt idx="3355">
                  <c:v>84.185653569697024</c:v>
                </c:pt>
                <c:pt idx="3356">
                  <c:v>84.125738404769734</c:v>
                </c:pt>
                <c:pt idx="3357">
                  <c:v>84.065841377519504</c:v>
                </c:pt>
                <c:pt idx="3358">
                  <c:v>84.005962488932823</c:v>
                </c:pt>
                <c:pt idx="3359">
                  <c:v>83.946101739996607</c:v>
                </c:pt>
                <c:pt idx="3360">
                  <c:v>83.886259131697898</c:v>
                </c:pt>
                <c:pt idx="3361">
                  <c:v>83.826434665023612</c:v>
                </c:pt>
                <c:pt idx="3362">
                  <c:v>83.766628340960665</c:v>
                </c:pt>
                <c:pt idx="3363">
                  <c:v>83.706840160496185</c:v>
                </c:pt>
                <c:pt idx="3364">
                  <c:v>83.64707012461713</c:v>
                </c:pt>
                <c:pt idx="3365">
                  <c:v>83.587318234310771</c:v>
                </c:pt>
                <c:pt idx="3366">
                  <c:v>83.527584490563981</c:v>
                </c:pt>
                <c:pt idx="3367">
                  <c:v>83.467868894364187</c:v>
                </c:pt>
                <c:pt idx="3368">
                  <c:v>83.40817144669829</c:v>
                </c:pt>
                <c:pt idx="3369">
                  <c:v>83.348492148553618</c:v>
                </c:pt>
                <c:pt idx="3370">
                  <c:v>83.288831000917511</c:v>
                </c:pt>
                <c:pt idx="3371">
                  <c:v>83.229188004777313</c:v>
                </c:pt>
                <c:pt idx="3372">
                  <c:v>83.169563161120394</c:v>
                </c:pt>
                <c:pt idx="3373">
                  <c:v>83.109956470933852</c:v>
                </c:pt>
                <c:pt idx="3374">
                  <c:v>83.0503679352056</c:v>
                </c:pt>
                <c:pt idx="3375">
                  <c:v>82.990797554922707</c:v>
                </c:pt>
                <c:pt idx="3376">
                  <c:v>82.931245331072901</c:v>
                </c:pt>
                <c:pt idx="3377">
                  <c:v>82.871711264643679</c:v>
                </c:pt>
                <c:pt idx="3378">
                  <c:v>82.812195356622766</c:v>
                </c:pt>
                <c:pt idx="3379">
                  <c:v>82.752697607997803</c:v>
                </c:pt>
                <c:pt idx="3380">
                  <c:v>82.693218019756372</c:v>
                </c:pt>
                <c:pt idx="3381">
                  <c:v>82.633756592886442</c:v>
                </c:pt>
                <c:pt idx="3382">
                  <c:v>82.574313328375652</c:v>
                </c:pt>
                <c:pt idx="3383">
                  <c:v>82.514888227211998</c:v>
                </c:pt>
                <c:pt idx="3384">
                  <c:v>82.455481290383318</c:v>
                </c:pt>
                <c:pt idx="3385">
                  <c:v>82.396092518877808</c:v>
                </c:pt>
                <c:pt idx="3386">
                  <c:v>82.336721913683192</c:v>
                </c:pt>
                <c:pt idx="3387">
                  <c:v>82.277369475787793</c:v>
                </c:pt>
                <c:pt idx="3388">
                  <c:v>82.218035206179579</c:v>
                </c:pt>
                <c:pt idx="3389">
                  <c:v>82.158719105847069</c:v>
                </c:pt>
                <c:pt idx="3390">
                  <c:v>82.099421175778232</c:v>
                </c:pt>
                <c:pt idx="3391">
                  <c:v>82.040141416961362</c:v>
                </c:pt>
                <c:pt idx="3392">
                  <c:v>81.980879830385049</c:v>
                </c:pt>
                <c:pt idx="3393">
                  <c:v>81.921636417037746</c:v>
                </c:pt>
                <c:pt idx="3394">
                  <c:v>81.862411177907788</c:v>
                </c:pt>
                <c:pt idx="3395">
                  <c:v>81.803204113983938</c:v>
                </c:pt>
                <c:pt idx="3396">
                  <c:v>81.744015226254646</c:v>
                </c:pt>
                <c:pt idx="3397">
                  <c:v>81.684844515708832</c:v>
                </c:pt>
                <c:pt idx="3398">
                  <c:v>81.625691983335116</c:v>
                </c:pt>
                <c:pt idx="3399">
                  <c:v>81.566557630122475</c:v>
                </c:pt>
                <c:pt idx="3400">
                  <c:v>81.507441457059699</c:v>
                </c:pt>
                <c:pt idx="3401">
                  <c:v>81.448343465135878</c:v>
                </c:pt>
                <c:pt idx="3402">
                  <c:v>81.389263655339974</c:v>
                </c:pt>
                <c:pt idx="3403">
                  <c:v>81.330202028661162</c:v>
                </c:pt>
                <c:pt idx="3404">
                  <c:v>81.271158586088731</c:v>
                </c:pt>
                <c:pt idx="3405">
                  <c:v>81.212133328611742</c:v>
                </c:pt>
                <c:pt idx="3406">
                  <c:v>81.15312625721964</c:v>
                </c:pt>
                <c:pt idx="3407">
                  <c:v>81.094137372902011</c:v>
                </c:pt>
                <c:pt idx="3408">
                  <c:v>81.035166676648203</c:v>
                </c:pt>
                <c:pt idx="3409">
                  <c:v>80.976214169447942</c:v>
                </c:pt>
                <c:pt idx="3410">
                  <c:v>80.917279852290633</c:v>
                </c:pt>
                <c:pt idx="3411">
                  <c:v>80.858363726166303</c:v>
                </c:pt>
                <c:pt idx="3412">
                  <c:v>80.799465792064481</c:v>
                </c:pt>
                <c:pt idx="3413">
                  <c:v>80.740586050975367</c:v>
                </c:pt>
                <c:pt idx="3414">
                  <c:v>80.681724503888731</c:v>
                </c:pt>
                <c:pt idx="3415">
                  <c:v>80.622881151794857</c:v>
                </c:pt>
                <c:pt idx="3416">
                  <c:v>80.564055995683702</c:v>
                </c:pt>
                <c:pt idx="3417">
                  <c:v>80.505249036545692</c:v>
                </c:pt>
                <c:pt idx="3418">
                  <c:v>80.446460275370981</c:v>
                </c:pt>
                <c:pt idx="3419">
                  <c:v>80.387689713150152</c:v>
                </c:pt>
                <c:pt idx="3420">
                  <c:v>80.328937350873588</c:v>
                </c:pt>
                <c:pt idx="3421">
                  <c:v>80.270203189531969</c:v>
                </c:pt>
                <c:pt idx="3422">
                  <c:v>80.211487230116006</c:v>
                </c:pt>
                <c:pt idx="3423">
                  <c:v>80.152789473616664</c:v>
                </c:pt>
                <c:pt idx="3424">
                  <c:v>80.094109921024383</c:v>
                </c:pt>
                <c:pt idx="3425">
                  <c:v>80.03544857333047</c:v>
                </c:pt>
                <c:pt idx="3426">
                  <c:v>79.976805431525918</c:v>
                </c:pt>
                <c:pt idx="3427">
                  <c:v>79.918180496601778</c:v>
                </c:pt>
                <c:pt idx="3428">
                  <c:v>79.85957376954957</c:v>
                </c:pt>
                <c:pt idx="3429">
                  <c:v>79.800985251360373</c:v>
                </c:pt>
                <c:pt idx="3430">
                  <c:v>79.742414943025892</c:v>
                </c:pt>
                <c:pt idx="3431">
                  <c:v>79.683862845537689</c:v>
                </c:pt>
                <c:pt idx="3432">
                  <c:v>79.625328959887199</c:v>
                </c:pt>
                <c:pt idx="3433">
                  <c:v>79.566813287066395</c:v>
                </c:pt>
                <c:pt idx="3434">
                  <c:v>79.508315828066983</c:v>
                </c:pt>
                <c:pt idx="3435">
                  <c:v>79.449836583881151</c:v>
                </c:pt>
                <c:pt idx="3436">
                  <c:v>79.391375555500971</c:v>
                </c:pt>
                <c:pt idx="3437">
                  <c:v>79.332932743918363</c:v>
                </c:pt>
                <c:pt idx="3438">
                  <c:v>79.274508150125925</c:v>
                </c:pt>
                <c:pt idx="3439">
                  <c:v>79.216101775115831</c:v>
                </c:pt>
                <c:pt idx="3440">
                  <c:v>79.157713619880838</c:v>
                </c:pt>
                <c:pt idx="3441">
                  <c:v>79.099343685413444</c:v>
                </c:pt>
                <c:pt idx="3442">
                  <c:v>79.040991972706479</c:v>
                </c:pt>
                <c:pt idx="3443">
                  <c:v>78.982658482752683</c:v>
                </c:pt>
                <c:pt idx="3444">
                  <c:v>78.92434321654514</c:v>
                </c:pt>
                <c:pt idx="3445">
                  <c:v>78.866046175076846</c:v>
                </c:pt>
                <c:pt idx="3446">
                  <c:v>78.807767359341028</c:v>
                </c:pt>
                <c:pt idx="3447">
                  <c:v>78.749506770330996</c:v>
                </c:pt>
                <c:pt idx="3448">
                  <c:v>78.691264409040201</c:v>
                </c:pt>
                <c:pt idx="3449">
                  <c:v>78.633040276462197</c:v>
                </c:pt>
                <c:pt idx="3450">
                  <c:v>78.574834373590804</c:v>
                </c:pt>
                <c:pt idx="3451">
                  <c:v>78.516646701419575</c:v>
                </c:pt>
                <c:pt idx="3452">
                  <c:v>78.458477260942573</c:v>
                </c:pt>
                <c:pt idx="3453">
                  <c:v>78.400326053153762</c:v>
                </c:pt>
                <c:pt idx="3454">
                  <c:v>78.342193079047448</c:v>
                </c:pt>
                <c:pt idx="3455">
                  <c:v>78.284078339617849</c:v>
                </c:pt>
                <c:pt idx="3456">
                  <c:v>78.225981835859301</c:v>
                </c:pt>
                <c:pt idx="3457">
                  <c:v>78.167903568766633</c:v>
                </c:pt>
                <c:pt idx="3458">
                  <c:v>78.109843539334221</c:v>
                </c:pt>
                <c:pt idx="3459">
                  <c:v>78.05180174855694</c:v>
                </c:pt>
                <c:pt idx="3460">
                  <c:v>77.993778197429791</c:v>
                </c:pt>
                <c:pt idx="3461">
                  <c:v>77.935772886947902</c:v>
                </c:pt>
                <c:pt idx="3462">
                  <c:v>77.877785818106332</c:v>
                </c:pt>
                <c:pt idx="3463">
                  <c:v>77.819816991900723</c:v>
                </c:pt>
                <c:pt idx="3464">
                  <c:v>77.761866409326061</c:v>
                </c:pt>
                <c:pt idx="3465">
                  <c:v>77.703934071378356</c:v>
                </c:pt>
                <c:pt idx="3466">
                  <c:v>77.646019979053222</c:v>
                </c:pt>
                <c:pt idx="3467">
                  <c:v>77.588124133346582</c:v>
                </c:pt>
                <c:pt idx="3468">
                  <c:v>77.530246535254378</c:v>
                </c:pt>
                <c:pt idx="3469">
                  <c:v>77.472387185772831</c:v>
                </c:pt>
                <c:pt idx="3470">
                  <c:v>77.414546085898309</c:v>
                </c:pt>
                <c:pt idx="3471">
                  <c:v>77.35672323662719</c:v>
                </c:pt>
                <c:pt idx="3472">
                  <c:v>77.298918638955968</c:v>
                </c:pt>
                <c:pt idx="3473">
                  <c:v>77.241132293881549</c:v>
                </c:pt>
                <c:pt idx="3474">
                  <c:v>77.183364202400739</c:v>
                </c:pt>
                <c:pt idx="3475">
                  <c:v>77.125614365510728</c:v>
                </c:pt>
                <c:pt idx="3476">
                  <c:v>77.067882784208464</c:v>
                </c:pt>
                <c:pt idx="3477">
                  <c:v>77.010169459491422</c:v>
                </c:pt>
                <c:pt idx="3478">
                  <c:v>76.952474392356905</c:v>
                </c:pt>
                <c:pt idx="3479">
                  <c:v>76.894797583802813</c:v>
                </c:pt>
                <c:pt idx="3480">
                  <c:v>76.837139034826677</c:v>
                </c:pt>
                <c:pt idx="3481">
                  <c:v>76.779498746426526</c:v>
                </c:pt>
                <c:pt idx="3482">
                  <c:v>76.721876719600459</c:v>
                </c:pt>
                <c:pt idx="3483">
                  <c:v>76.664272955346803</c:v>
                </c:pt>
                <c:pt idx="3484">
                  <c:v>76.606687454663742</c:v>
                </c:pt>
                <c:pt idx="3485">
                  <c:v>76.549120218550115</c:v>
                </c:pt>
                <c:pt idx="3486">
                  <c:v>76.491571248004277</c:v>
                </c:pt>
                <c:pt idx="3487">
                  <c:v>76.434040544025436</c:v>
                </c:pt>
                <c:pt idx="3488">
                  <c:v>76.37652810761243</c:v>
                </c:pt>
                <c:pt idx="3489">
                  <c:v>76.319033939764608</c:v>
                </c:pt>
                <c:pt idx="3490">
                  <c:v>76.26155804148118</c:v>
                </c:pt>
                <c:pt idx="3491">
                  <c:v>76.204100413761751</c:v>
                </c:pt>
                <c:pt idx="3492">
                  <c:v>76.146661057605854</c:v>
                </c:pt>
                <c:pt idx="3493">
                  <c:v>76.089239974013594</c:v>
                </c:pt>
                <c:pt idx="3494">
                  <c:v>76.031837163984875</c:v>
                </c:pt>
                <c:pt idx="3495">
                  <c:v>75.974452628519884</c:v>
                </c:pt>
                <c:pt idx="3496">
                  <c:v>75.917086368619053</c:v>
                </c:pt>
                <c:pt idx="3497">
                  <c:v>75.859738385282625</c:v>
                </c:pt>
                <c:pt idx="3498">
                  <c:v>75.802408679511686</c:v>
                </c:pt>
                <c:pt idx="3499">
                  <c:v>75.745097252306948</c:v>
                </c:pt>
                <c:pt idx="3500">
                  <c:v>75.687804104669326</c:v>
                </c:pt>
                <c:pt idx="3501">
                  <c:v>75.630529237600228</c:v>
                </c:pt>
                <c:pt idx="3502">
                  <c:v>75.573272652100954</c:v>
                </c:pt>
                <c:pt idx="3503">
                  <c:v>75.516034349173154</c:v>
                </c:pt>
                <c:pt idx="3504">
                  <c:v>75.458814329818395</c:v>
                </c:pt>
                <c:pt idx="3505">
                  <c:v>75.401612595038856</c:v>
                </c:pt>
                <c:pt idx="3506">
                  <c:v>75.344429145836457</c:v>
                </c:pt>
                <c:pt idx="3507">
                  <c:v>75.287263983213592</c:v>
                </c:pt>
                <c:pt idx="3508">
                  <c:v>75.230117108172593</c:v>
                </c:pt>
                <c:pt idx="3509">
                  <c:v>75.172988521716292</c:v>
                </c:pt>
                <c:pt idx="3510">
                  <c:v>75.115878224847378</c:v>
                </c:pt>
                <c:pt idx="3511">
                  <c:v>75.05878621856894</c:v>
                </c:pt>
                <c:pt idx="3512">
                  <c:v>75.001712503884264</c:v>
                </c:pt>
                <c:pt idx="3513">
                  <c:v>74.944657081796507</c:v>
                </c:pt>
                <c:pt idx="3514">
                  <c:v>74.887619953309596</c:v>
                </c:pt>
                <c:pt idx="3515">
                  <c:v>74.830601119426987</c:v>
                </c:pt>
                <c:pt idx="3516">
                  <c:v>74.773600581152834</c:v>
                </c:pt>
                <c:pt idx="3517">
                  <c:v>74.716618339491319</c:v>
                </c:pt>
                <c:pt idx="3518">
                  <c:v>74.659654395446623</c:v>
                </c:pt>
                <c:pt idx="3519">
                  <c:v>74.602708750023353</c:v>
                </c:pt>
                <c:pt idx="3520">
                  <c:v>74.545781404226318</c:v>
                </c:pt>
                <c:pt idx="3521">
                  <c:v>74.488872359060323</c:v>
                </c:pt>
                <c:pt idx="3522">
                  <c:v>74.431981615530901</c:v>
                </c:pt>
                <c:pt idx="3523">
                  <c:v>74.375109174642816</c:v>
                </c:pt>
                <c:pt idx="3524">
                  <c:v>74.318255037401897</c:v>
                </c:pt>
                <c:pt idx="3525">
                  <c:v>74.261419204813848</c:v>
                </c:pt>
                <c:pt idx="3526">
                  <c:v>74.204601677884568</c:v>
                </c:pt>
                <c:pt idx="3527">
                  <c:v>74.147802457620216</c:v>
                </c:pt>
                <c:pt idx="3528">
                  <c:v>74.091021545027118</c:v>
                </c:pt>
                <c:pt idx="3529">
                  <c:v>74.034258941111901</c:v>
                </c:pt>
                <c:pt idx="3530">
                  <c:v>73.977514646881104</c:v>
                </c:pt>
                <c:pt idx="3531">
                  <c:v>73.920788663341909</c:v>
                </c:pt>
                <c:pt idx="3532">
                  <c:v>73.864080991501382</c:v>
                </c:pt>
                <c:pt idx="3533">
                  <c:v>73.807391632366873</c:v>
                </c:pt>
                <c:pt idx="3534">
                  <c:v>73.750720586946045</c:v>
                </c:pt>
                <c:pt idx="3535">
                  <c:v>73.694067856246576</c:v>
                </c:pt>
                <c:pt idx="3536">
                  <c:v>73.637433441276599</c:v>
                </c:pt>
                <c:pt idx="3537">
                  <c:v>73.580817343044131</c:v>
                </c:pt>
                <c:pt idx="3538">
                  <c:v>73.524219562557903</c:v>
                </c:pt>
                <c:pt idx="3539">
                  <c:v>73.467640100826372</c:v>
                </c:pt>
                <c:pt idx="3540">
                  <c:v>73.411078958858511</c:v>
                </c:pt>
                <c:pt idx="3541">
                  <c:v>73.354536137663246</c:v>
                </c:pt>
                <c:pt idx="3542">
                  <c:v>73.298011638250046</c:v>
                </c:pt>
                <c:pt idx="3543">
                  <c:v>73.241505461628407</c:v>
                </c:pt>
                <c:pt idx="3544">
                  <c:v>73.185017608808039</c:v>
                </c:pt>
                <c:pt idx="3545">
                  <c:v>73.128548080798936</c:v>
                </c:pt>
                <c:pt idx="3546">
                  <c:v>73.072096878611305</c:v>
                </c:pt>
                <c:pt idx="3547">
                  <c:v>73.015664003255495</c:v>
                </c:pt>
                <c:pt idx="3548">
                  <c:v>72.959249455742309</c:v>
                </c:pt>
                <c:pt idx="3549">
                  <c:v>72.902853237082283</c:v>
                </c:pt>
                <c:pt idx="3550">
                  <c:v>72.846475348287015</c:v>
                </c:pt>
                <c:pt idx="3551">
                  <c:v>72.790115790367366</c:v>
                </c:pt>
                <c:pt idx="3552">
                  <c:v>72.733774564335135</c:v>
                </c:pt>
                <c:pt idx="3553">
                  <c:v>72.677451671202064</c:v>
                </c:pt>
                <c:pt idx="3554">
                  <c:v>72.621147111980164</c:v>
                </c:pt>
                <c:pt idx="3555">
                  <c:v>72.564860887681789</c:v>
                </c:pt>
                <c:pt idx="3556">
                  <c:v>72.508592999319262</c:v>
                </c:pt>
                <c:pt idx="3557">
                  <c:v>72.452343447905434</c:v>
                </c:pt>
                <c:pt idx="3558">
                  <c:v>72.396112234453298</c:v>
                </c:pt>
                <c:pt idx="3559">
                  <c:v>72.339899359975902</c:v>
                </c:pt>
                <c:pt idx="3560">
                  <c:v>72.283704825486808</c:v>
                </c:pt>
                <c:pt idx="3561">
                  <c:v>72.227528631999704</c:v>
                </c:pt>
                <c:pt idx="3562">
                  <c:v>72.171370780528406</c:v>
                </c:pt>
                <c:pt idx="3563">
                  <c:v>72.115231272087087</c:v>
                </c:pt>
                <c:pt idx="3564">
                  <c:v>72.059110107690387</c:v>
                </c:pt>
                <c:pt idx="3565">
                  <c:v>72.003007288352762</c:v>
                </c:pt>
                <c:pt idx="3566">
                  <c:v>71.946922815089053</c:v>
                </c:pt>
                <c:pt idx="3567">
                  <c:v>71.890856688914425</c:v>
                </c:pt>
                <c:pt idx="3568">
                  <c:v>71.834808910844458</c:v>
                </c:pt>
                <c:pt idx="3569">
                  <c:v>71.778779481894773</c:v>
                </c:pt>
                <c:pt idx="3570">
                  <c:v>71.722768403081062</c:v>
                </c:pt>
                <c:pt idx="3571">
                  <c:v>71.666775675419558</c:v>
                </c:pt>
                <c:pt idx="3572">
                  <c:v>71.610801299926763</c:v>
                </c:pt>
                <c:pt idx="3573">
                  <c:v>71.554845277619208</c:v>
                </c:pt>
                <c:pt idx="3574">
                  <c:v>71.498907609513893</c:v>
                </c:pt>
                <c:pt idx="3575">
                  <c:v>71.442988296627888</c:v>
                </c:pt>
                <c:pt idx="3576">
                  <c:v>71.387087339978663</c:v>
                </c:pt>
                <c:pt idx="3577">
                  <c:v>71.331204740584042</c:v>
                </c:pt>
                <c:pt idx="3578">
                  <c:v>71.275340499461578</c:v>
                </c:pt>
                <c:pt idx="3579">
                  <c:v>71.219494617629948</c:v>
                </c:pt>
                <c:pt idx="3580">
                  <c:v>71.163667096107247</c:v>
                </c:pt>
                <c:pt idx="3581">
                  <c:v>71.107857935912307</c:v>
                </c:pt>
                <c:pt idx="3582">
                  <c:v>71.052067138064132</c:v>
                </c:pt>
                <c:pt idx="3583">
                  <c:v>70.996294703582066</c:v>
                </c:pt>
                <c:pt idx="3584">
                  <c:v>70.940540633485512</c:v>
                </c:pt>
                <c:pt idx="3585">
                  <c:v>70.88480492879421</c:v>
                </c:pt>
                <c:pt idx="3586">
                  <c:v>70.829087590528246</c:v>
                </c:pt>
                <c:pt idx="3587">
                  <c:v>70.773388619708143</c:v>
                </c:pt>
                <c:pt idx="3588">
                  <c:v>70.717708017354397</c:v>
                </c:pt>
                <c:pt idx="3589">
                  <c:v>70.662045784487688</c:v>
                </c:pt>
                <c:pt idx="3590">
                  <c:v>70.606401922129336</c:v>
                </c:pt>
                <c:pt idx="3591">
                  <c:v>70.550776431300719</c:v>
                </c:pt>
                <c:pt idx="3592">
                  <c:v>70.495169313023609</c:v>
                </c:pt>
                <c:pt idx="3593">
                  <c:v>70.439580568319869</c:v>
                </c:pt>
                <c:pt idx="3594">
                  <c:v>70.384010198211612</c:v>
                </c:pt>
                <c:pt idx="3595">
                  <c:v>70.328458203721624</c:v>
                </c:pt>
                <c:pt idx="3596">
                  <c:v>70.27292458587273</c:v>
                </c:pt>
                <c:pt idx="3597">
                  <c:v>70.21740934568767</c:v>
                </c:pt>
                <c:pt idx="3598">
                  <c:v>70.161912484190182</c:v>
                </c:pt>
                <c:pt idx="3599">
                  <c:v>70.106434002403631</c:v>
                </c:pt>
                <c:pt idx="3600">
                  <c:v>70.050973901352293</c:v>
                </c:pt>
                <c:pt idx="3601">
                  <c:v>69.995532182060046</c:v>
                </c:pt>
                <c:pt idx="3602">
                  <c:v>69.940108845551549</c:v>
                </c:pt>
                <c:pt idx="3603">
                  <c:v>69.884703892851505</c:v>
                </c:pt>
                <c:pt idx="3604">
                  <c:v>69.829317324985183</c:v>
                </c:pt>
                <c:pt idx="3605">
                  <c:v>69.773949142977756</c:v>
                </c:pt>
                <c:pt idx="3606">
                  <c:v>69.718599347854976</c:v>
                </c:pt>
                <c:pt idx="3607">
                  <c:v>69.663267940642882</c:v>
                </c:pt>
                <c:pt idx="3608">
                  <c:v>69.607954922367696</c:v>
                </c:pt>
                <c:pt idx="3609">
                  <c:v>69.552660294055784</c:v>
                </c:pt>
                <c:pt idx="3610">
                  <c:v>69.497384056734219</c:v>
                </c:pt>
                <c:pt idx="3611">
                  <c:v>69.442126211429979</c:v>
                </c:pt>
                <c:pt idx="3612">
                  <c:v>69.386886759170622</c:v>
                </c:pt>
                <c:pt idx="3613">
                  <c:v>69.331665700983876</c:v>
                </c:pt>
                <c:pt idx="3614">
                  <c:v>69.276463037897713</c:v>
                </c:pt>
                <c:pt idx="3615">
                  <c:v>69.221278770940557</c:v>
                </c:pt>
                <c:pt idx="3616">
                  <c:v>69.166112901140934</c:v>
                </c:pt>
                <c:pt idx="3617">
                  <c:v>69.110965429527894</c:v>
                </c:pt>
                <c:pt idx="3618">
                  <c:v>69.055836357130687</c:v>
                </c:pt>
                <c:pt idx="3619">
                  <c:v>69.000725684978846</c:v>
                </c:pt>
                <c:pt idx="3620">
                  <c:v>68.945633414102204</c:v>
                </c:pt>
                <c:pt idx="3621">
                  <c:v>68.890559545531062</c:v>
                </c:pt>
                <c:pt idx="3622">
                  <c:v>68.835504080295664</c:v>
                </c:pt>
                <c:pt idx="3623">
                  <c:v>68.780467019427121</c:v>
                </c:pt>
                <c:pt idx="3624">
                  <c:v>68.725448363956374</c:v>
                </c:pt>
                <c:pt idx="3625">
                  <c:v>68.670448114914819</c:v>
                </c:pt>
                <c:pt idx="3626">
                  <c:v>68.615466273334377</c:v>
                </c:pt>
                <c:pt idx="3627">
                  <c:v>68.560502840246954</c:v>
                </c:pt>
                <c:pt idx="3628">
                  <c:v>68.505557816684828</c:v>
                </c:pt>
                <c:pt idx="3629">
                  <c:v>68.450631203680913</c:v>
                </c:pt>
                <c:pt idx="3630">
                  <c:v>68.395723002268028</c:v>
                </c:pt>
                <c:pt idx="3631">
                  <c:v>68.34083321347957</c:v>
                </c:pt>
                <c:pt idx="3632">
                  <c:v>68.285961838349351</c:v>
                </c:pt>
                <c:pt idx="3633">
                  <c:v>68.231108877911183</c:v>
                </c:pt>
                <c:pt idx="3634">
                  <c:v>68.176274333199189</c:v>
                </c:pt>
                <c:pt idx="3635">
                  <c:v>68.121458205248373</c:v>
                </c:pt>
                <c:pt idx="3636">
                  <c:v>68.066660495093487</c:v>
                </c:pt>
                <c:pt idx="3637">
                  <c:v>68.011881203769846</c:v>
                </c:pt>
                <c:pt idx="3638">
                  <c:v>67.957120332312982</c:v>
                </c:pt>
                <c:pt idx="3639">
                  <c:v>67.902377881758966</c:v>
                </c:pt>
                <c:pt idx="3640">
                  <c:v>67.847653853143996</c:v>
                </c:pt>
                <c:pt idx="3641">
                  <c:v>67.792948247504668</c:v>
                </c:pt>
                <c:pt idx="3642">
                  <c:v>67.738261065877978</c:v>
                </c:pt>
                <c:pt idx="3643">
                  <c:v>67.68359230930109</c:v>
                </c:pt>
                <c:pt idx="3644">
                  <c:v>67.628941978811696</c:v>
                </c:pt>
                <c:pt idx="3645">
                  <c:v>67.574310075447784</c:v>
                </c:pt>
                <c:pt idx="3646">
                  <c:v>67.519696600247386</c:v>
                </c:pt>
                <c:pt idx="3647">
                  <c:v>67.465101554249316</c:v>
                </c:pt>
                <c:pt idx="3648">
                  <c:v>67.410524938492713</c:v>
                </c:pt>
                <c:pt idx="3649">
                  <c:v>67.355966754016478</c:v>
                </c:pt>
                <c:pt idx="3650">
                  <c:v>67.301427001860603</c:v>
                </c:pt>
                <c:pt idx="3651">
                  <c:v>67.246905683064995</c:v>
                </c:pt>
                <c:pt idx="3652">
                  <c:v>67.192402798669704</c:v>
                </c:pt>
                <c:pt idx="3653">
                  <c:v>67.137918349715846</c:v>
                </c:pt>
                <c:pt idx="3654">
                  <c:v>67.083452337244168</c:v>
                </c:pt>
                <c:pt idx="3655">
                  <c:v>67.029004762296211</c:v>
                </c:pt>
                <c:pt idx="3656">
                  <c:v>66.974575625913658</c:v>
                </c:pt>
                <c:pt idx="3657">
                  <c:v>66.920164929138437</c:v>
                </c:pt>
                <c:pt idx="3658">
                  <c:v>66.865772673013154</c:v>
                </c:pt>
                <c:pt idx="3659">
                  <c:v>66.811398858580645</c:v>
                </c:pt>
                <c:pt idx="3660">
                  <c:v>66.757043486884015</c:v>
                </c:pt>
                <c:pt idx="3661">
                  <c:v>66.702706558966597</c:v>
                </c:pt>
                <c:pt idx="3662">
                  <c:v>66.648388075872319</c:v>
                </c:pt>
                <c:pt idx="3663">
                  <c:v>66.594088038645509</c:v>
                </c:pt>
                <c:pt idx="3664">
                  <c:v>66.539806448330637</c:v>
                </c:pt>
                <c:pt idx="3665">
                  <c:v>66.485543305972627</c:v>
                </c:pt>
                <c:pt idx="3666">
                  <c:v>66.431298612616956</c:v>
                </c:pt>
                <c:pt idx="3667">
                  <c:v>66.377072369309175</c:v>
                </c:pt>
                <c:pt idx="3668">
                  <c:v>66.32286457709516</c:v>
                </c:pt>
                <c:pt idx="3669">
                  <c:v>66.268675237021498</c:v>
                </c:pt>
                <c:pt idx="3670">
                  <c:v>66.214504350135044</c:v>
                </c:pt>
                <c:pt idx="3671">
                  <c:v>66.160351917482586</c:v>
                </c:pt>
                <c:pt idx="3672">
                  <c:v>66.10621794011189</c:v>
                </c:pt>
                <c:pt idx="3673">
                  <c:v>66.052102419070692</c:v>
                </c:pt>
                <c:pt idx="3674">
                  <c:v>65.998005355407372</c:v>
                </c:pt>
                <c:pt idx="3675">
                  <c:v>65.943926750170377</c:v>
                </c:pt>
                <c:pt idx="3676">
                  <c:v>65.889866604408709</c:v>
                </c:pt>
                <c:pt idx="3677">
                  <c:v>65.835824919171898</c:v>
                </c:pt>
                <c:pt idx="3678">
                  <c:v>65.781801695509557</c:v>
                </c:pt>
                <c:pt idx="3679">
                  <c:v>65.727796934471797</c:v>
                </c:pt>
                <c:pt idx="3680">
                  <c:v>65.673810637109199</c:v>
                </c:pt>
                <c:pt idx="3681">
                  <c:v>65.619842804472555</c:v>
                </c:pt>
                <c:pt idx="3682">
                  <c:v>65.56589343761317</c:v>
                </c:pt>
                <c:pt idx="3683">
                  <c:v>65.511962537582789</c:v>
                </c:pt>
                <c:pt idx="3684">
                  <c:v>65.458050105433188</c:v>
                </c:pt>
                <c:pt idx="3685">
                  <c:v>65.404156142216834</c:v>
                </c:pt>
                <c:pt idx="3686">
                  <c:v>65.350280648986711</c:v>
                </c:pt>
                <c:pt idx="3687">
                  <c:v>65.296423626795971</c:v>
                </c:pt>
                <c:pt idx="3688">
                  <c:v>65.242585076697978</c:v>
                </c:pt>
                <c:pt idx="3689">
                  <c:v>65.188764999746908</c:v>
                </c:pt>
                <c:pt idx="3690">
                  <c:v>65.134963396997094</c:v>
                </c:pt>
                <c:pt idx="3691">
                  <c:v>65.081180269503022</c:v>
                </c:pt>
                <c:pt idx="3692">
                  <c:v>65.027415618320276</c:v>
                </c:pt>
                <c:pt idx="3693">
                  <c:v>64.973669444504196</c:v>
                </c:pt>
                <c:pt idx="3694">
                  <c:v>64.919941749110606</c:v>
                </c:pt>
                <c:pt idx="3695">
                  <c:v>64.866232533195884</c:v>
                </c:pt>
                <c:pt idx="3696">
                  <c:v>64.812541797816948</c:v>
                </c:pt>
                <c:pt idx="3697">
                  <c:v>64.758869544030574</c:v>
                </c:pt>
                <c:pt idx="3698">
                  <c:v>64.705215772894618</c:v>
                </c:pt>
                <c:pt idx="3699">
                  <c:v>64.651580485466809</c:v>
                </c:pt>
                <c:pt idx="3700">
                  <c:v>64.597963682805727</c:v>
                </c:pt>
                <c:pt idx="3701">
                  <c:v>64.544365365969796</c:v>
                </c:pt>
                <c:pt idx="3702">
                  <c:v>64.490785536018379</c:v>
                </c:pt>
                <c:pt idx="3703">
                  <c:v>64.437224194011009</c:v>
                </c:pt>
                <c:pt idx="3704">
                  <c:v>64.383681341007573</c:v>
                </c:pt>
                <c:pt idx="3705">
                  <c:v>64.330156978068487</c:v>
                </c:pt>
                <c:pt idx="3706">
                  <c:v>64.276651106254548</c:v>
                </c:pt>
                <c:pt idx="3707">
                  <c:v>64.223163726626979</c:v>
                </c:pt>
                <c:pt idx="3708">
                  <c:v>64.169694840247388</c:v>
                </c:pt>
                <c:pt idx="3709">
                  <c:v>64.11624444817781</c:v>
                </c:pt>
                <c:pt idx="3710">
                  <c:v>64.062812551480562</c:v>
                </c:pt>
                <c:pt idx="3711">
                  <c:v>64.009399151218602</c:v>
                </c:pt>
                <c:pt idx="3712">
                  <c:v>63.956004248455258</c:v>
                </c:pt>
                <c:pt idx="3713">
                  <c:v>63.902627844254141</c:v>
                </c:pt>
                <c:pt idx="3714">
                  <c:v>63.849269939679395</c:v>
                </c:pt>
                <c:pt idx="3715">
                  <c:v>63.795930535795613</c:v>
                </c:pt>
                <c:pt idx="3716">
                  <c:v>63.742609633667762</c:v>
                </c:pt>
                <c:pt idx="3717">
                  <c:v>63.689307234361138</c:v>
                </c:pt>
                <c:pt idx="3718">
                  <c:v>63.636023338941584</c:v>
                </c:pt>
                <c:pt idx="3719">
                  <c:v>63.582757948475496</c:v>
                </c:pt>
                <c:pt idx="3720">
                  <c:v>63.5295110640293</c:v>
                </c:pt>
                <c:pt idx="3721">
                  <c:v>63.476282686670281</c:v>
                </c:pt>
                <c:pt idx="3722">
                  <c:v>63.42307281746583</c:v>
                </c:pt>
                <c:pt idx="3723">
                  <c:v>63.369881457484027</c:v>
                </c:pt>
                <c:pt idx="3724">
                  <c:v>63.316708607793359</c:v>
                </c:pt>
                <c:pt idx="3725">
                  <c:v>63.26355426946246</c:v>
                </c:pt>
                <c:pt idx="3726">
                  <c:v>63.210418443560677</c:v>
                </c:pt>
                <c:pt idx="3727">
                  <c:v>63.157301131157737</c:v>
                </c:pt>
                <c:pt idx="3728">
                  <c:v>63.104202333323769</c:v>
                </c:pt>
                <c:pt idx="3729">
                  <c:v>63.051122051129475</c:v>
                </c:pt>
                <c:pt idx="3730">
                  <c:v>62.998060285645749</c:v>
                </c:pt>
                <c:pt idx="3731">
                  <c:v>62.945017037943899</c:v>
                </c:pt>
                <c:pt idx="3732">
                  <c:v>62.89199230909616</c:v>
                </c:pt>
                <c:pt idx="3733">
                  <c:v>62.838986100174857</c:v>
                </c:pt>
                <c:pt idx="3734">
                  <c:v>62.785998412252574</c:v>
                </c:pt>
                <c:pt idx="3735">
                  <c:v>62.73302924640268</c:v>
                </c:pt>
                <c:pt idx="3736">
                  <c:v>62.680078603699023</c:v>
                </c:pt>
                <c:pt idx="3737">
                  <c:v>62.627146485215448</c:v>
                </c:pt>
                <c:pt idx="3738">
                  <c:v>62.574232892026778</c:v>
                </c:pt>
                <c:pt idx="3739">
                  <c:v>62.521337825207979</c:v>
                </c:pt>
                <c:pt idx="3740">
                  <c:v>62.468461285834614</c:v>
                </c:pt>
                <c:pt idx="3741">
                  <c:v>62.415603274982622</c:v>
                </c:pt>
                <c:pt idx="3742">
                  <c:v>62.362763793728391</c:v>
                </c:pt>
                <c:pt idx="3743">
                  <c:v>62.309942843148754</c:v>
                </c:pt>
                <c:pt idx="3744">
                  <c:v>62.257140424321278</c:v>
                </c:pt>
                <c:pt idx="3745">
                  <c:v>62.204356538323623</c:v>
                </c:pt>
                <c:pt idx="3746">
                  <c:v>62.151591186233922</c:v>
                </c:pt>
                <c:pt idx="3747">
                  <c:v>62.098844369131093</c:v>
                </c:pt>
                <c:pt idx="3748">
                  <c:v>62.046116088094152</c:v>
                </c:pt>
                <c:pt idx="3749">
                  <c:v>61.993406344202981</c:v>
                </c:pt>
                <c:pt idx="3750">
                  <c:v>61.940715138537435</c:v>
                </c:pt>
                <c:pt idx="3751">
                  <c:v>61.888042472178142</c:v>
                </c:pt>
                <c:pt idx="3752">
                  <c:v>61.835388346206337</c:v>
                </c:pt>
                <c:pt idx="3753">
                  <c:v>61.782752761703478</c:v>
                </c:pt>
                <c:pt idx="3754">
                  <c:v>61.730135719751566</c:v>
                </c:pt>
                <c:pt idx="3755">
                  <c:v>61.677537221432829</c:v>
                </c:pt>
                <c:pt idx="3756">
                  <c:v>61.624957267830496</c:v>
                </c:pt>
                <c:pt idx="3757">
                  <c:v>61.57239586002801</c:v>
                </c:pt>
                <c:pt idx="3758">
                  <c:v>61.519852999108998</c:v>
                </c:pt>
                <c:pt idx="3759">
                  <c:v>61.467328686158062</c:v>
                </c:pt>
                <c:pt idx="3760">
                  <c:v>61.41482292225993</c:v>
                </c:pt>
                <c:pt idx="3761">
                  <c:v>61.362335708499941</c:v>
                </c:pt>
                <c:pt idx="3762">
                  <c:v>61.309867045963969</c:v>
                </c:pt>
                <c:pt idx="3763">
                  <c:v>61.257416935738377</c:v>
                </c:pt>
                <c:pt idx="3764">
                  <c:v>61.20498537890991</c:v>
                </c:pt>
                <c:pt idx="3765">
                  <c:v>61.152572376565807</c:v>
                </c:pt>
                <c:pt idx="3766">
                  <c:v>61.100177929793624</c:v>
                </c:pt>
                <c:pt idx="3767">
                  <c:v>61.047802039682033</c:v>
                </c:pt>
                <c:pt idx="3768">
                  <c:v>60.9954447073195</c:v>
                </c:pt>
                <c:pt idx="3769">
                  <c:v>60.943105933795323</c:v>
                </c:pt>
                <c:pt idx="3770">
                  <c:v>60.890785720199183</c:v>
                </c:pt>
                <c:pt idx="3771">
                  <c:v>60.838484067621309</c:v>
                </c:pt>
                <c:pt idx="3772">
                  <c:v>60.786200977152355</c:v>
                </c:pt>
                <c:pt idx="3773">
                  <c:v>60.733936449883629</c:v>
                </c:pt>
                <c:pt idx="3774">
                  <c:v>60.681690486906746</c:v>
                </c:pt>
                <c:pt idx="3775">
                  <c:v>60.629463089314015</c:v>
                </c:pt>
                <c:pt idx="3776">
                  <c:v>60.577254258197961</c:v>
                </c:pt>
                <c:pt idx="3777">
                  <c:v>60.525063994651937</c:v>
                </c:pt>
                <c:pt idx="3778">
                  <c:v>60.472892299769505</c:v>
                </c:pt>
                <c:pt idx="3779">
                  <c:v>60.420739174645227</c:v>
                </c:pt>
                <c:pt idx="3780">
                  <c:v>60.368604620373382</c:v>
                </c:pt>
                <c:pt idx="3781">
                  <c:v>60.316488638049343</c:v>
                </c:pt>
                <c:pt idx="3782">
                  <c:v>60.26439122876895</c:v>
                </c:pt>
                <c:pt idx="3783">
                  <c:v>60.212312393628117</c:v>
                </c:pt>
                <c:pt idx="3784">
                  <c:v>60.16025213372405</c:v>
                </c:pt>
                <c:pt idx="3785">
                  <c:v>60.108210450153713</c:v>
                </c:pt>
                <c:pt idx="3786">
                  <c:v>60.056187344015143</c:v>
                </c:pt>
                <c:pt idx="3787">
                  <c:v>60.004182816406342</c:v>
                </c:pt>
                <c:pt idx="3788">
                  <c:v>59.952196868426306</c:v>
                </c:pt>
                <c:pt idx="3789">
                  <c:v>59.90022950117411</c:v>
                </c:pt>
                <c:pt idx="3790">
                  <c:v>59.848280715749915</c:v>
                </c:pt>
                <c:pt idx="3791">
                  <c:v>59.796350513253863</c:v>
                </c:pt>
                <c:pt idx="3792">
                  <c:v>59.744438894786917</c:v>
                </c:pt>
                <c:pt idx="3793">
                  <c:v>59.692545861450469</c:v>
                </c:pt>
                <c:pt idx="3794">
                  <c:v>59.640671414346443</c:v>
                </c:pt>
                <c:pt idx="3795">
                  <c:v>59.588815554577373</c:v>
                </c:pt>
                <c:pt idx="3796">
                  <c:v>59.536978283246185</c:v>
                </c:pt>
                <c:pt idx="3797">
                  <c:v>59.485159601456353</c:v>
                </c:pt>
                <c:pt idx="3798">
                  <c:v>59.433359510311902</c:v>
                </c:pt>
                <c:pt idx="3799">
                  <c:v>59.381578010917551</c:v>
                </c:pt>
                <c:pt idx="3800">
                  <c:v>59.329815104378213</c:v>
                </c:pt>
                <c:pt idx="3801">
                  <c:v>59.278070791799678</c:v>
                </c:pt>
                <c:pt idx="3802">
                  <c:v>59.226345074288083</c:v>
                </c:pt>
                <c:pt idx="3803">
                  <c:v>59.174637952950043</c:v>
                </c:pt>
                <c:pt idx="3804">
                  <c:v>59.122949428892809</c:v>
                </c:pt>
                <c:pt idx="3805">
                  <c:v>59.071279503224268</c:v>
                </c:pt>
                <c:pt idx="3806">
                  <c:v>59.019628177052589</c:v>
                </c:pt>
                <c:pt idx="3807">
                  <c:v>58.967995451486786</c:v>
                </c:pt>
                <c:pt idx="3808">
                  <c:v>58.916381327636138</c:v>
                </c:pt>
                <c:pt idx="3809">
                  <c:v>58.864785806610648</c:v>
                </c:pt>
                <c:pt idx="3810">
                  <c:v>58.813208889520872</c:v>
                </c:pt>
                <c:pt idx="3811">
                  <c:v>58.761650577477837</c:v>
                </c:pt>
                <c:pt idx="3812">
                  <c:v>58.710110871593031</c:v>
                </c:pt>
                <c:pt idx="3813">
                  <c:v>58.658589772978637</c:v>
                </c:pt>
                <c:pt idx="3814">
                  <c:v>58.607087282747379</c:v>
                </c:pt>
                <c:pt idx="3815">
                  <c:v>58.555603402012522</c:v>
                </c:pt>
                <c:pt idx="3816">
                  <c:v>58.504138131887657</c:v>
                </c:pt>
                <c:pt idx="3817">
                  <c:v>58.452691473487313</c:v>
                </c:pt>
                <c:pt idx="3818">
                  <c:v>58.401263427926366</c:v>
                </c:pt>
                <c:pt idx="3819">
                  <c:v>58.349853996320405</c:v>
                </c:pt>
                <c:pt idx="3820">
                  <c:v>58.298463179785131</c:v>
                </c:pt>
                <c:pt idx="3821">
                  <c:v>58.247090979437466</c:v>
                </c:pt>
                <c:pt idx="3822">
                  <c:v>58.195737396394414</c:v>
                </c:pt>
                <c:pt idx="3823">
                  <c:v>58.144402431773756</c:v>
                </c:pt>
                <c:pt idx="3824">
                  <c:v>58.093086086693503</c:v>
                </c:pt>
                <c:pt idx="3825">
                  <c:v>58.041788362272591</c:v>
                </c:pt>
                <c:pt idx="3826">
                  <c:v>57.990509259630691</c:v>
                </c:pt>
                <c:pt idx="3827">
                  <c:v>57.93924877988745</c:v>
                </c:pt>
                <c:pt idx="3828">
                  <c:v>57.888006924163449</c:v>
                </c:pt>
                <c:pt idx="3829">
                  <c:v>57.836783693579996</c:v>
                </c:pt>
                <c:pt idx="3830">
                  <c:v>57.785579089258647</c:v>
                </c:pt>
                <c:pt idx="3831">
                  <c:v>57.734393112321762</c:v>
                </c:pt>
                <c:pt idx="3832">
                  <c:v>57.683225763891926</c:v>
                </c:pt>
                <c:pt idx="3833">
                  <c:v>57.632077045092792</c:v>
                </c:pt>
                <c:pt idx="3834">
                  <c:v>57.58094695704812</c:v>
                </c:pt>
                <c:pt idx="3835">
                  <c:v>57.529835500882768</c:v>
                </c:pt>
                <c:pt idx="3836">
                  <c:v>57.478742677721527</c:v>
                </c:pt>
                <c:pt idx="3837">
                  <c:v>57.427668488690394</c:v>
                </c:pt>
                <c:pt idx="3838">
                  <c:v>57.376612934915563</c:v>
                </c:pt>
                <c:pt idx="3839">
                  <c:v>57.325576017524</c:v>
                </c:pt>
                <c:pt idx="3840">
                  <c:v>57.274557737643242</c:v>
                </c:pt>
                <c:pt idx="3841">
                  <c:v>57.223558096401135</c:v>
                </c:pt>
                <c:pt idx="3842">
                  <c:v>57.172577094926567</c:v>
                </c:pt>
                <c:pt idx="3843">
                  <c:v>57.121614734348661</c:v>
                </c:pt>
                <c:pt idx="3844">
                  <c:v>57.070671015797238</c:v>
                </c:pt>
                <c:pt idx="3845">
                  <c:v>57.019745940402913</c:v>
                </c:pt>
                <c:pt idx="3846">
                  <c:v>56.968839509296508</c:v>
                </c:pt>
                <c:pt idx="3847">
                  <c:v>56.917951723609619</c:v>
                </c:pt>
                <c:pt idx="3848">
                  <c:v>56.867082584474524</c:v>
                </c:pt>
                <c:pt idx="3849">
                  <c:v>56.816232093024098</c:v>
                </c:pt>
                <c:pt idx="3850">
                  <c:v>56.765400250391679</c:v>
                </c:pt>
                <c:pt idx="3851">
                  <c:v>56.714587057711341</c:v>
                </c:pt>
                <c:pt idx="3852">
                  <c:v>56.663792516117724</c:v>
                </c:pt>
                <c:pt idx="3853">
                  <c:v>56.613016626745953</c:v>
                </c:pt>
                <c:pt idx="3854">
                  <c:v>56.562259390731988</c:v>
                </c:pt>
                <c:pt idx="3855">
                  <c:v>56.511520809212058</c:v>
                </c:pt>
                <c:pt idx="3856">
                  <c:v>56.460800883323422</c:v>
                </c:pt>
                <c:pt idx="3857">
                  <c:v>56.410099614203645</c:v>
                </c:pt>
                <c:pt idx="3858">
                  <c:v>56.35941700299098</c:v>
                </c:pt>
                <c:pt idx="3859">
                  <c:v>56.308753050824407</c:v>
                </c:pt>
                <c:pt idx="3860">
                  <c:v>56.258107758843266</c:v>
                </c:pt>
                <c:pt idx="3861">
                  <c:v>56.207481128187851</c:v>
                </c:pt>
                <c:pt idx="3862">
                  <c:v>56.156873159998653</c:v>
                </c:pt>
                <c:pt idx="3863">
                  <c:v>56.106283855417175</c:v>
                </c:pt>
                <c:pt idx="3864">
                  <c:v>56.055713215585406</c:v>
                </c:pt>
                <c:pt idx="3865">
                  <c:v>56.005161241645737</c:v>
                </c:pt>
                <c:pt idx="3866">
                  <c:v>55.954627934741488</c:v>
                </c:pt>
                <c:pt idx="3867">
                  <c:v>55.904113296016526</c:v>
                </c:pt>
                <c:pt idx="3868">
                  <c:v>55.853617326615215</c:v>
                </c:pt>
                <c:pt idx="3869">
                  <c:v>55.803140027682609</c:v>
                </c:pt>
                <c:pt idx="3870">
                  <c:v>55.752681400364494</c:v>
                </c:pt>
                <c:pt idx="3871">
                  <c:v>55.70224144580736</c:v>
                </c:pt>
                <c:pt idx="3872">
                  <c:v>55.651820165157901</c:v>
                </c:pt>
                <c:pt idx="3873">
                  <c:v>55.601417559563849</c:v>
                </c:pt>
                <c:pt idx="3874">
                  <c:v>55.551033630173272</c:v>
                </c:pt>
                <c:pt idx="3875">
                  <c:v>55.500668378135167</c:v>
                </c:pt>
                <c:pt idx="3876">
                  <c:v>55.450321804599128</c:v>
                </c:pt>
                <c:pt idx="3877">
                  <c:v>55.399993910715068</c:v>
                </c:pt>
                <c:pt idx="3878">
                  <c:v>55.34968469763394</c:v>
                </c:pt>
                <c:pt idx="3879">
                  <c:v>55.299394166507234</c:v>
                </c:pt>
                <c:pt idx="3880">
                  <c:v>55.249122318486634</c:v>
                </c:pt>
                <c:pt idx="3881">
                  <c:v>55.19886915472523</c:v>
                </c:pt>
                <c:pt idx="3882">
                  <c:v>55.148634676376275</c:v>
                </c:pt>
                <c:pt idx="3883">
                  <c:v>55.098418884593514</c:v>
                </c:pt>
                <c:pt idx="3884">
                  <c:v>55.048221780532053</c:v>
                </c:pt>
                <c:pt idx="3885">
                  <c:v>54.998043365346675</c:v>
                </c:pt>
                <c:pt idx="3886">
                  <c:v>54.947883640193702</c:v>
                </c:pt>
                <c:pt idx="3887">
                  <c:v>54.897742606229542</c:v>
                </c:pt>
                <c:pt idx="3888">
                  <c:v>54.847620264611564</c:v>
                </c:pt>
                <c:pt idx="3889">
                  <c:v>54.797516616497603</c:v>
                </c:pt>
                <c:pt idx="3890">
                  <c:v>54.747431663046079</c:v>
                </c:pt>
                <c:pt idx="3891">
                  <c:v>54.697365405416235</c:v>
                </c:pt>
                <c:pt idx="3892">
                  <c:v>54.647317844768217</c:v>
                </c:pt>
                <c:pt idx="3893">
                  <c:v>54.597288982262334</c:v>
                </c:pt>
                <c:pt idx="3894">
                  <c:v>54.547278819059734</c:v>
                </c:pt>
                <c:pt idx="3895">
                  <c:v>54.497287356322353</c:v>
                </c:pt>
                <c:pt idx="3896">
                  <c:v>54.447314595212823</c:v>
                </c:pt>
                <c:pt idx="3897">
                  <c:v>54.397360536894261</c:v>
                </c:pt>
                <c:pt idx="3898">
                  <c:v>54.3474251825305</c:v>
                </c:pt>
                <c:pt idx="3899">
                  <c:v>54.297508533286077</c:v>
                </c:pt>
                <c:pt idx="3900">
                  <c:v>54.247610590326012</c:v>
                </c:pt>
                <c:pt idx="3901">
                  <c:v>54.197731354816362</c:v>
                </c:pt>
                <c:pt idx="3902">
                  <c:v>54.147870827923732</c:v>
                </c:pt>
                <c:pt idx="3903">
                  <c:v>54.098029010815253</c:v>
                </c:pt>
                <c:pt idx="3904">
                  <c:v>54.048205904658744</c:v>
                </c:pt>
                <c:pt idx="3905">
                  <c:v>53.998401510622948</c:v>
                </c:pt>
                <c:pt idx="3906">
                  <c:v>53.948615829876999</c:v>
                </c:pt>
                <c:pt idx="3907">
                  <c:v>53.898848863590665</c:v>
                </c:pt>
                <c:pt idx="3908">
                  <c:v>53.849100612934819</c:v>
                </c:pt>
                <c:pt idx="3909">
                  <c:v>53.799371079080863</c:v>
                </c:pt>
                <c:pt idx="3910">
                  <c:v>53.749660263200369</c:v>
                </c:pt>
                <c:pt idx="3911">
                  <c:v>53.699968166466306</c:v>
                </c:pt>
                <c:pt idx="3912">
                  <c:v>53.650294790051987</c:v>
                </c:pt>
                <c:pt idx="3913">
                  <c:v>53.600640135131357</c:v>
                </c:pt>
                <c:pt idx="3914">
                  <c:v>53.551004202879305</c:v>
                </c:pt>
                <c:pt idx="3915">
                  <c:v>53.501386994470984</c:v>
                </c:pt>
                <c:pt idx="3916">
                  <c:v>53.451788511082825</c:v>
                </c:pt>
                <c:pt idx="3917">
                  <c:v>53.402208753891436</c:v>
                </c:pt>
                <c:pt idx="3918">
                  <c:v>53.352647724074465</c:v>
                </c:pt>
                <c:pt idx="3919">
                  <c:v>53.30310542281012</c:v>
                </c:pt>
                <c:pt idx="3920">
                  <c:v>53.253581851277083</c:v>
                </c:pt>
                <c:pt idx="3921">
                  <c:v>53.204077010655276</c:v>
                </c:pt>
                <c:pt idx="3922">
                  <c:v>53.154590902124887</c:v>
                </c:pt>
                <c:pt idx="3923">
                  <c:v>53.105123526866691</c:v>
                </c:pt>
                <c:pt idx="3924">
                  <c:v>53.055674886062882</c:v>
                </c:pt>
                <c:pt idx="3925">
                  <c:v>53.00624498089563</c:v>
                </c:pt>
                <c:pt idx="3926">
                  <c:v>52.956833812548098</c:v>
                </c:pt>
                <c:pt idx="3927">
                  <c:v>52.907441382203999</c:v>
                </c:pt>
                <c:pt idx="3928">
                  <c:v>52.858067691048163</c:v>
                </c:pt>
                <c:pt idx="3929">
                  <c:v>52.808712740265726</c:v>
                </c:pt>
                <c:pt idx="3930">
                  <c:v>52.759376531042605</c:v>
                </c:pt>
                <c:pt idx="3931">
                  <c:v>52.710059064565598</c:v>
                </c:pt>
                <c:pt idx="3932">
                  <c:v>52.660760342022236</c:v>
                </c:pt>
                <c:pt idx="3933">
                  <c:v>52.611480364600403</c:v>
                </c:pt>
                <c:pt idx="3934">
                  <c:v>52.562219133489016</c:v>
                </c:pt>
                <c:pt idx="3935">
                  <c:v>52.512976649877885</c:v>
                </c:pt>
                <c:pt idx="3936">
                  <c:v>52.463752914957084</c:v>
                </c:pt>
                <c:pt idx="3937">
                  <c:v>52.41454792991771</c:v>
                </c:pt>
                <c:pt idx="3938">
                  <c:v>52.365361695951655</c:v>
                </c:pt>
                <c:pt idx="3939">
                  <c:v>52.316194214251198</c:v>
                </c:pt>
                <c:pt idx="3940">
                  <c:v>52.267045486009579</c:v>
                </c:pt>
                <c:pt idx="3941">
                  <c:v>52.217915512420689</c:v>
                </c:pt>
                <c:pt idx="3942">
                  <c:v>52.168804294679433</c:v>
                </c:pt>
                <c:pt idx="3943">
                  <c:v>52.119711833981064</c:v>
                </c:pt>
                <c:pt idx="3944">
                  <c:v>52.070638131521839</c:v>
                </c:pt>
                <c:pt idx="3945">
                  <c:v>52.021583188498475</c:v>
                </c:pt>
                <c:pt idx="3946">
                  <c:v>51.972547006108577</c:v>
                </c:pt>
                <c:pt idx="3947">
                  <c:v>51.923529585550739</c:v>
                </c:pt>
                <c:pt idx="3948">
                  <c:v>51.874530928023894</c:v>
                </c:pt>
                <c:pt idx="3949">
                  <c:v>51.825551034727781</c:v>
                </c:pt>
                <c:pt idx="3950">
                  <c:v>51.776589906863308</c:v>
                </c:pt>
                <c:pt idx="3951">
                  <c:v>51.727647545631491</c:v>
                </c:pt>
                <c:pt idx="3952">
                  <c:v>51.67872395223452</c:v>
                </c:pt>
                <c:pt idx="3953">
                  <c:v>51.629819127875294</c:v>
                </c:pt>
                <c:pt idx="3954">
                  <c:v>51.580933073757471</c:v>
                </c:pt>
                <c:pt idx="3955">
                  <c:v>51.532065791085131</c:v>
                </c:pt>
                <c:pt idx="3956">
                  <c:v>51.483217281063439</c:v>
                </c:pt>
                <c:pt idx="3957">
                  <c:v>51.434387544898399</c:v>
                </c:pt>
                <c:pt idx="3958">
                  <c:v>51.385576583796407</c:v>
                </c:pt>
                <c:pt idx="3959">
                  <c:v>51.336784398964816</c:v>
                </c:pt>
                <c:pt idx="3960">
                  <c:v>51.288010991611777</c:v>
                </c:pt>
                <c:pt idx="3961">
                  <c:v>51.239256362946378</c:v>
                </c:pt>
                <c:pt idx="3962">
                  <c:v>51.190520514178061</c:v>
                </c:pt>
                <c:pt idx="3963">
                  <c:v>51.141803446517081</c:v>
                </c:pt>
                <c:pt idx="3964">
                  <c:v>51.09310516117484</c:v>
                </c:pt>
                <c:pt idx="3965">
                  <c:v>51.044425659363228</c:v>
                </c:pt>
                <c:pt idx="3966">
                  <c:v>50.995764942294954</c:v>
                </c:pt>
                <c:pt idx="3967">
                  <c:v>50.9471230111834</c:v>
                </c:pt>
                <c:pt idx="3968">
                  <c:v>50.898499867242819</c:v>
                </c:pt>
                <c:pt idx="3969">
                  <c:v>50.849895511688302</c:v>
                </c:pt>
                <c:pt idx="3970">
                  <c:v>50.801309945735561</c:v>
                </c:pt>
                <c:pt idx="3971">
                  <c:v>50.75274317060115</c:v>
                </c:pt>
                <c:pt idx="3972">
                  <c:v>50.704195187502478</c:v>
                </c:pt>
                <c:pt idx="3973">
                  <c:v>50.655665997657707</c:v>
                </c:pt>
                <c:pt idx="3974">
                  <c:v>50.607155602285737</c:v>
                </c:pt>
                <c:pt idx="3975">
                  <c:v>50.558664002606108</c:v>
                </c:pt>
                <c:pt idx="3976">
                  <c:v>50.510191199839426</c:v>
                </c:pt>
                <c:pt idx="3977">
                  <c:v>50.461737195206801</c:v>
                </c:pt>
                <c:pt idx="3978">
                  <c:v>50.413301989930396</c:v>
                </c:pt>
                <c:pt idx="3979">
                  <c:v>50.364885585233012</c:v>
                </c:pt>
                <c:pt idx="3980">
                  <c:v>50.316487982338387</c:v>
                </c:pt>
                <c:pt idx="3981">
                  <c:v>50.268109182470724</c:v>
                </c:pt>
                <c:pt idx="3982">
                  <c:v>50.219749186855267</c:v>
                </c:pt>
                <c:pt idx="3983">
                  <c:v>50.171407996718123</c:v>
                </c:pt>
                <c:pt idx="3984">
                  <c:v>50.123085613286079</c:v>
                </c:pt>
                <c:pt idx="3985">
                  <c:v>50.074782037786512</c:v>
                </c:pt>
                <c:pt idx="3986">
                  <c:v>50.026497271448243</c:v>
                </c:pt>
                <c:pt idx="3987">
                  <c:v>49.978231315500068</c:v>
                </c:pt>
                <c:pt idx="3988">
                  <c:v>49.929984171172229</c:v>
                </c:pt>
                <c:pt idx="3989">
                  <c:v>49.881755839695415</c:v>
                </c:pt>
                <c:pt idx="3990">
                  <c:v>49.833546322301167</c:v>
                </c:pt>
                <c:pt idx="3991">
                  <c:v>49.785355620221956</c:v>
                </c:pt>
                <c:pt idx="3992">
                  <c:v>49.73718373469103</c:v>
                </c:pt>
                <c:pt idx="3993">
                  <c:v>49.689030666942465</c:v>
                </c:pt>
                <c:pt idx="3994">
                  <c:v>49.640896418211064</c:v>
                </c:pt>
                <c:pt idx="3995">
                  <c:v>49.592780989732425</c:v>
                </c:pt>
                <c:pt idx="3996">
                  <c:v>49.544684382742886</c:v>
                </c:pt>
                <c:pt idx="3997">
                  <c:v>49.496606598480071</c:v>
                </c:pt>
                <c:pt idx="3998">
                  <c:v>49.448547638181999</c:v>
                </c:pt>
                <c:pt idx="3999">
                  <c:v>49.400507503087333</c:v>
                </c:pt>
                <c:pt idx="4000">
                  <c:v>49.352486194436032</c:v>
                </c:pt>
                <c:pt idx="4001">
                  <c:v>49.304483713468684</c:v>
                </c:pt>
                <c:pt idx="4002">
                  <c:v>49.256500061426721</c:v>
                </c:pt>
                <c:pt idx="4003">
                  <c:v>49.208535239552091</c:v>
                </c:pt>
                <c:pt idx="4004">
                  <c:v>49.160589249088162</c:v>
                </c:pt>
                <c:pt idx="4005">
                  <c:v>49.112662091278644</c:v>
                </c:pt>
                <c:pt idx="4006">
                  <c:v>49.064753767368245</c:v>
                </c:pt>
                <c:pt idx="4007">
                  <c:v>49.016864278602533</c:v>
                </c:pt>
                <c:pt idx="4008">
                  <c:v>48.968993626227984</c:v>
                </c:pt>
                <c:pt idx="4009">
                  <c:v>48.921141811491793</c:v>
                </c:pt>
                <c:pt idx="4010">
                  <c:v>48.87330883564168</c:v>
                </c:pt>
                <c:pt idx="4011">
                  <c:v>48.825494699926942</c:v>
                </c:pt>
                <c:pt idx="4012">
                  <c:v>48.77769940559692</c:v>
                </c:pt>
                <c:pt idx="4013">
                  <c:v>48.72992295390253</c:v>
                </c:pt>
                <c:pt idx="4014">
                  <c:v>48.682165346095026</c:v>
                </c:pt>
                <c:pt idx="4015">
                  <c:v>48.634426583426588</c:v>
                </c:pt>
                <c:pt idx="4016">
                  <c:v>48.586706667150615</c:v>
                </c:pt>
                <c:pt idx="4017">
                  <c:v>48.539005598520653</c:v>
                </c:pt>
                <c:pt idx="4018">
                  <c:v>48.491323378791719</c:v>
                </c:pt>
                <c:pt idx="4019">
                  <c:v>48.443660009219499</c:v>
                </c:pt>
                <c:pt idx="4020">
                  <c:v>48.396015491060432</c:v>
                </c:pt>
                <c:pt idx="4021">
                  <c:v>48.348389825571878</c:v>
                </c:pt>
                <c:pt idx="4022">
                  <c:v>48.300783014012033</c:v>
                </c:pt>
                <c:pt idx="4023">
                  <c:v>48.25319505764007</c:v>
                </c:pt>
                <c:pt idx="4024">
                  <c:v>48.205625957715711</c:v>
                </c:pt>
                <c:pt idx="4025">
                  <c:v>48.158075715499997</c:v>
                </c:pt>
                <c:pt idx="4026">
                  <c:v>48.110544332254392</c:v>
                </c:pt>
                <c:pt idx="4027">
                  <c:v>48.063031809241402</c:v>
                </c:pt>
                <c:pt idx="4028">
                  <c:v>48.015538147724612</c:v>
                </c:pt>
                <c:pt idx="4029">
                  <c:v>47.968063348968208</c:v>
                </c:pt>
                <c:pt idx="4030">
                  <c:v>47.920607414237097</c:v>
                </c:pt>
                <c:pt idx="4031">
                  <c:v>47.873170344797593</c:v>
                </c:pt>
                <c:pt idx="4032">
                  <c:v>47.825752141916382</c:v>
                </c:pt>
                <c:pt idx="4033">
                  <c:v>47.778352806861172</c:v>
                </c:pt>
                <c:pt idx="4034">
                  <c:v>47.730972340900692</c:v>
                </c:pt>
                <c:pt idx="4035">
                  <c:v>47.683610745304179</c:v>
                </c:pt>
                <c:pt idx="4036">
                  <c:v>47.636268021342389</c:v>
                </c:pt>
                <c:pt idx="4037">
                  <c:v>47.58894417028624</c:v>
                </c:pt>
                <c:pt idx="4038">
                  <c:v>47.541639193407995</c:v>
                </c:pt>
                <c:pt idx="4039">
                  <c:v>47.494353091980713</c:v>
                </c:pt>
                <c:pt idx="4040">
                  <c:v>47.447085867278119</c:v>
                </c:pt>
                <c:pt idx="4041">
                  <c:v>47.399837520575367</c:v>
                </c:pt>
                <c:pt idx="4042">
                  <c:v>47.352608053147769</c:v>
                </c:pt>
                <c:pt idx="4043">
                  <c:v>47.30539746627209</c:v>
                </c:pt>
                <c:pt idx="4044">
                  <c:v>47.258205761225604</c:v>
                </c:pt>
                <c:pt idx="4045">
                  <c:v>47.211032939286888</c:v>
                </c:pt>
                <c:pt idx="4046">
                  <c:v>47.163879001735147</c:v>
                </c:pt>
                <c:pt idx="4047">
                  <c:v>47.116743949850388</c:v>
                </c:pt>
                <c:pt idx="4048">
                  <c:v>47.069627784913727</c:v>
                </c:pt>
                <c:pt idx="4049">
                  <c:v>47.022530508207247</c:v>
                </c:pt>
                <c:pt idx="4050">
                  <c:v>46.975452121013511</c:v>
                </c:pt>
                <c:pt idx="4051">
                  <c:v>46.928392624616443</c:v>
                </c:pt>
                <c:pt idx="4052">
                  <c:v>46.88135202030071</c:v>
                </c:pt>
                <c:pt idx="4053">
                  <c:v>46.834330309351806</c:v>
                </c:pt>
                <c:pt idx="4054">
                  <c:v>46.787327493056168</c:v>
                </c:pt>
                <c:pt idx="4055">
                  <c:v>46.740343572701249</c:v>
                </c:pt>
                <c:pt idx="4056">
                  <c:v>46.693378549575314</c:v>
                </c:pt>
                <c:pt idx="4057">
                  <c:v>46.646432424967543</c:v>
                </c:pt>
                <c:pt idx="4058">
                  <c:v>46.59950520016816</c:v>
                </c:pt>
                <c:pt idx="4059">
                  <c:v>46.552596876468037</c:v>
                </c:pt>
                <c:pt idx="4060">
                  <c:v>46.505707455159097</c:v>
                </c:pt>
                <c:pt idx="4061">
                  <c:v>46.458836937534556</c:v>
                </c:pt>
                <c:pt idx="4062">
                  <c:v>46.411985324887887</c:v>
                </c:pt>
                <c:pt idx="4063">
                  <c:v>46.365152618513896</c:v>
                </c:pt>
                <c:pt idx="4064">
                  <c:v>46.318338819708117</c:v>
                </c:pt>
                <c:pt idx="4065">
                  <c:v>46.271543929767347</c:v>
                </c:pt>
                <c:pt idx="4066">
                  <c:v>46.22476794998898</c:v>
                </c:pt>
                <c:pt idx="4067">
                  <c:v>46.178010881671362</c:v>
                </c:pt>
                <c:pt idx="4068">
                  <c:v>46.131272726113998</c:v>
                </c:pt>
                <c:pt idx="4069">
                  <c:v>46.084553484617103</c:v>
                </c:pt>
                <c:pt idx="4070">
                  <c:v>46.037853158481823</c:v>
                </c:pt>
                <c:pt idx="4071">
                  <c:v>45.991171749010498</c:v>
                </c:pt>
                <c:pt idx="4072">
                  <c:v>45.944509257505999</c:v>
                </c:pt>
                <c:pt idx="4073">
                  <c:v>45.897865685272606</c:v>
                </c:pt>
                <c:pt idx="4074">
                  <c:v>45.851241033615089</c:v>
                </c:pt>
                <c:pt idx="4075">
                  <c:v>45.804635303839625</c:v>
                </c:pt>
                <c:pt idx="4076">
                  <c:v>45.75804849725278</c:v>
                </c:pt>
                <c:pt idx="4077">
                  <c:v>45.711480615162642</c:v>
                </c:pt>
                <c:pt idx="4078">
                  <c:v>45.664931658877897</c:v>
                </c:pt>
                <c:pt idx="4079">
                  <c:v>45.618401629708153</c:v>
                </c:pt>
                <c:pt idx="4080">
                  <c:v>45.571890528964211</c:v>
                </c:pt>
                <c:pt idx="4081">
                  <c:v>45.525398357957677</c:v>
                </c:pt>
                <c:pt idx="4082">
                  <c:v>45.478925118001037</c:v>
                </c:pt>
                <c:pt idx="4083">
                  <c:v>45.432470810408063</c:v>
                </c:pt>
                <c:pt idx="4084">
                  <c:v>45.386035436493046</c:v>
                </c:pt>
                <c:pt idx="4085">
                  <c:v>45.33961899757135</c:v>
                </c:pt>
                <c:pt idx="4086">
                  <c:v>45.293221494959603</c:v>
                </c:pt>
                <c:pt idx="4087">
                  <c:v>45.246842929975237</c:v>
                </c:pt>
                <c:pt idx="4088">
                  <c:v>45.200483303936203</c:v>
                </c:pt>
                <c:pt idx="4089">
                  <c:v>45.154142618162325</c:v>
                </c:pt>
                <c:pt idx="4090">
                  <c:v>45.10782087397358</c:v>
                </c:pt>
                <c:pt idx="4091">
                  <c:v>45.061518072691293</c:v>
                </c:pt>
                <c:pt idx="4092">
                  <c:v>45.015234215637619</c:v>
                </c:pt>
                <c:pt idx="4093">
                  <c:v>44.968969304135918</c:v>
                </c:pt>
                <c:pt idx="4094">
                  <c:v>44.922723339510014</c:v>
                </c:pt>
                <c:pt idx="4095">
                  <c:v>44.876496323085576</c:v>
                </c:pt>
                <c:pt idx="4096">
                  <c:v>44.830288256188446</c:v>
                </c:pt>
                <c:pt idx="4097">
                  <c:v>44.784099140145656</c:v>
                </c:pt>
                <c:pt idx="4098">
                  <c:v>44.737928976285453</c:v>
                </c:pt>
                <c:pt idx="4099">
                  <c:v>44.691777765936934</c:v>
                </c:pt>
                <c:pt idx="4100">
                  <c:v>44.645645510429929</c:v>
                </c:pt>
                <c:pt idx="4101">
                  <c:v>44.599532211095791</c:v>
                </c:pt>
                <c:pt idx="4102">
                  <c:v>44.553437869266396</c:v>
                </c:pt>
                <c:pt idx="4103">
                  <c:v>44.507362486274808</c:v>
                </c:pt>
                <c:pt idx="4104">
                  <c:v>44.461306063455197</c:v>
                </c:pt>
                <c:pt idx="4105">
                  <c:v>44.415268602142298</c:v>
                </c:pt>
                <c:pt idx="4106">
                  <c:v>44.369250103672236</c:v>
                </c:pt>
                <c:pt idx="4107">
                  <c:v>44.323250569382125</c:v>
                </c:pt>
                <c:pt idx="4108">
                  <c:v>44.277270000609967</c:v>
                </c:pt>
                <c:pt idx="4109">
                  <c:v>44.231308398694814</c:v>
                </c:pt>
                <c:pt idx="4110">
                  <c:v>44.185365764976552</c:v>
                </c:pt>
                <c:pt idx="4111">
                  <c:v>44.139442100796366</c:v>
                </c:pt>
                <c:pt idx="4112">
                  <c:v>44.093537407496164</c:v>
                </c:pt>
                <c:pt idx="4113">
                  <c:v>44.047651686419151</c:v>
                </c:pt>
                <c:pt idx="4114">
                  <c:v>44.001784938909111</c:v>
                </c:pt>
                <c:pt idx="4115">
                  <c:v>43.95593716631133</c:v>
                </c:pt>
                <c:pt idx="4116">
                  <c:v>43.910108369971859</c:v>
                </c:pt>
                <c:pt idx="4117">
                  <c:v>43.864298551237759</c:v>
                </c:pt>
                <c:pt idx="4118">
                  <c:v>43.818507711456952</c:v>
                </c:pt>
                <c:pt idx="4119">
                  <c:v>43.772735851978901</c:v>
                </c:pt>
                <c:pt idx="4120">
                  <c:v>43.72698297415355</c:v>
                </c:pt>
                <c:pt idx="4121">
                  <c:v>43.681249079332176</c:v>
                </c:pt>
                <c:pt idx="4122">
                  <c:v>43.635534168867032</c:v>
                </c:pt>
                <c:pt idx="4123">
                  <c:v>43.589838244111213</c:v>
                </c:pt>
                <c:pt idx="4124">
                  <c:v>43.544161306418907</c:v>
                </c:pt>
                <c:pt idx="4125">
                  <c:v>43.498503357145637</c:v>
                </c:pt>
                <c:pt idx="4126">
                  <c:v>43.452864397647637</c:v>
                </c:pt>
                <c:pt idx="4127">
                  <c:v>43.407244429282152</c:v>
                </c:pt>
                <c:pt idx="4128">
                  <c:v>43.361643453407602</c:v>
                </c:pt>
                <c:pt idx="4129">
                  <c:v>43.31606147138357</c:v>
                </c:pt>
                <c:pt idx="4130">
                  <c:v>43.270498484570282</c:v>
                </c:pt>
                <c:pt idx="4131">
                  <c:v>43.224954494329381</c:v>
                </c:pt>
                <c:pt idx="4132">
                  <c:v>43.17942950202336</c:v>
                </c:pt>
                <c:pt idx="4133">
                  <c:v>43.133923509015908</c:v>
                </c:pt>
                <c:pt idx="4134">
                  <c:v>43.088436516671443</c:v>
                </c:pt>
                <c:pt idx="4135">
                  <c:v>43.042968526355885</c:v>
                </c:pt>
                <c:pt idx="4136">
                  <c:v>42.997519539435878</c:v>
                </c:pt>
                <c:pt idx="4137">
                  <c:v>42.952089557279109</c:v>
                </c:pt>
                <c:pt idx="4138">
                  <c:v>42.906678581254468</c:v>
                </c:pt>
                <c:pt idx="4139">
                  <c:v>42.86128661273186</c:v>
                </c:pt>
                <c:pt idx="4140">
                  <c:v>42.815913653082291</c:v>
                </c:pt>
                <c:pt idx="4141">
                  <c:v>42.770559703677755</c:v>
                </c:pt>
                <c:pt idx="4142">
                  <c:v>42.725224765891198</c:v>
                </c:pt>
                <c:pt idx="4143">
                  <c:v>42.67990884109696</c:v>
                </c:pt>
                <c:pt idx="4144">
                  <c:v>42.634611930670019</c:v>
                </c:pt>
                <c:pt idx="4145">
                  <c:v>42.589334035986717</c:v>
                </c:pt>
                <c:pt idx="4146">
                  <c:v>42.544075158424391</c:v>
                </c:pt>
                <c:pt idx="4147">
                  <c:v>42.498835299361303</c:v>
                </c:pt>
                <c:pt idx="4148">
                  <c:v>42.4536144601771</c:v>
                </c:pt>
                <c:pt idx="4149">
                  <c:v>42.408412642252237</c:v>
                </c:pt>
                <c:pt idx="4150">
                  <c:v>42.363229846968352</c:v>
                </c:pt>
                <c:pt idx="4151">
                  <c:v>42.318066075708074</c:v>
                </c:pt>
                <c:pt idx="4152">
                  <c:v>42.272921329855315</c:v>
                </c:pt>
                <c:pt idx="4153">
                  <c:v>42.227795610794715</c:v>
                </c:pt>
                <c:pt idx="4154">
                  <c:v>42.182688919912266</c:v>
                </c:pt>
                <c:pt idx="4155">
                  <c:v>42.137601258595225</c:v>
                </c:pt>
                <c:pt idx="4156">
                  <c:v>42.092532628231375</c:v>
                </c:pt>
                <c:pt idx="4157">
                  <c:v>42.047483030210046</c:v>
                </c:pt>
                <c:pt idx="4158">
                  <c:v>42.002452465921579</c:v>
                </c:pt>
                <c:pt idx="4159">
                  <c:v>41.957440936757045</c:v>
                </c:pt>
                <c:pt idx="4160">
                  <c:v>41.912448444109323</c:v>
                </c:pt>
                <c:pt idx="4161">
                  <c:v>41.867474989371708</c:v>
                </c:pt>
                <c:pt idx="4162">
                  <c:v>41.822520573939023</c:v>
                </c:pt>
                <c:pt idx="4163">
                  <c:v>41.777585199206655</c:v>
                </c:pt>
                <c:pt idx="4164">
                  <c:v>41.732668866571785</c:v>
                </c:pt>
                <c:pt idx="4165">
                  <c:v>41.687771577432258</c:v>
                </c:pt>
                <c:pt idx="4166">
                  <c:v>41.642893333187153</c:v>
                </c:pt>
                <c:pt idx="4167">
                  <c:v>41.598034135236496</c:v>
                </c:pt>
                <c:pt idx="4168">
                  <c:v>41.553193984981874</c:v>
                </c:pt>
                <c:pt idx="4169">
                  <c:v>41.50837288382543</c:v>
                </c:pt>
                <c:pt idx="4170">
                  <c:v>41.4635708331706</c:v>
                </c:pt>
                <c:pt idx="4171">
                  <c:v>41.418787834422112</c:v>
                </c:pt>
                <c:pt idx="4172">
                  <c:v>41.374023888985676</c:v>
                </c:pt>
                <c:pt idx="4173">
                  <c:v>41.329278998268187</c:v>
                </c:pt>
                <c:pt idx="4174">
                  <c:v>41.28455316367728</c:v>
                </c:pt>
                <c:pt idx="4175">
                  <c:v>41.239846386622496</c:v>
                </c:pt>
                <c:pt idx="4176">
                  <c:v>41.195158668513741</c:v>
                </c:pt>
                <c:pt idx="4177">
                  <c:v>41.150490010762425</c:v>
                </c:pt>
                <c:pt idx="4178">
                  <c:v>41.105840414780907</c:v>
                </c:pt>
                <c:pt idx="4179">
                  <c:v>41.061209881982847</c:v>
                </c:pt>
                <c:pt idx="4180">
                  <c:v>41.016598413782894</c:v>
                </c:pt>
                <c:pt idx="4181">
                  <c:v>40.972006011596925</c:v>
                </c:pt>
                <c:pt idx="4182">
                  <c:v>40.927432676841931</c:v>
                </c:pt>
                <c:pt idx="4183">
                  <c:v>40.88287841093608</c:v>
                </c:pt>
                <c:pt idx="4184">
                  <c:v>40.838343215298316</c:v>
                </c:pt>
                <c:pt idx="4185">
                  <c:v>40.793827091349435</c:v>
                </c:pt>
                <c:pt idx="4186">
                  <c:v>40.74933004051077</c:v>
                </c:pt>
                <c:pt idx="4187">
                  <c:v>40.704852064204893</c:v>
                </c:pt>
                <c:pt idx="4188">
                  <c:v>40.660393163855709</c:v>
                </c:pt>
                <c:pt idx="4189">
                  <c:v>40.615953340888161</c:v>
                </c:pt>
                <c:pt idx="4190">
                  <c:v>40.571532596728503</c:v>
                </c:pt>
                <c:pt idx="4191">
                  <c:v>40.527130932803757</c:v>
                </c:pt>
                <c:pt idx="4192">
                  <c:v>40.482748350542572</c:v>
                </c:pt>
                <c:pt idx="4193">
                  <c:v>40.438384851374209</c:v>
                </c:pt>
                <c:pt idx="4194">
                  <c:v>40.394040436729711</c:v>
                </c:pt>
                <c:pt idx="4195">
                  <c:v>40.349715108040698</c:v>
                </c:pt>
                <c:pt idx="4196">
                  <c:v>40.305408866740436</c:v>
                </c:pt>
                <c:pt idx="4197">
                  <c:v>40.261121714263027</c:v>
                </c:pt>
                <c:pt idx="4198">
                  <c:v>40.216853652043874</c:v>
                </c:pt>
                <c:pt idx="4199">
                  <c:v>40.17260468151931</c:v>
                </c:pt>
                <c:pt idx="4200">
                  <c:v>40.128374804127425</c:v>
                </c:pt>
                <c:pt idx="4201">
                  <c:v>40.084164021306769</c:v>
                </c:pt>
                <c:pt idx="4202">
                  <c:v>40.039972334497584</c:v>
                </c:pt>
                <c:pt idx="4203">
                  <c:v>39.995799745140864</c:v>
                </c:pt>
                <c:pt idx="4204">
                  <c:v>39.951646254679069</c:v>
                </c:pt>
                <c:pt idx="4205">
                  <c:v>39.90751186455595</c:v>
                </c:pt>
                <c:pt idx="4206">
                  <c:v>39.863396576216068</c:v>
                </c:pt>
                <c:pt idx="4207">
                  <c:v>39.819300391105401</c:v>
                </c:pt>
                <c:pt idx="4208">
                  <c:v>39.775223310671215</c:v>
                </c:pt>
                <c:pt idx="4209">
                  <c:v>39.731165336361585</c:v>
                </c:pt>
                <c:pt idx="4210">
                  <c:v>39.687126469626072</c:v>
                </c:pt>
                <c:pt idx="4211">
                  <c:v>39.643106711915379</c:v>
                </c:pt>
                <c:pt idx="4212">
                  <c:v>39.599106064681507</c:v>
                </c:pt>
                <c:pt idx="4213">
                  <c:v>39.555124529377103</c:v>
                </c:pt>
                <c:pt idx="4214">
                  <c:v>39.511162107456862</c:v>
                </c:pt>
                <c:pt idx="4215">
                  <c:v>39.467218800375925</c:v>
                </c:pt>
                <c:pt idx="4216">
                  <c:v>39.423294609591146</c:v>
                </c:pt>
                <c:pt idx="4217">
                  <c:v>39.379389536560261</c:v>
                </c:pt>
                <c:pt idx="4218">
                  <c:v>39.335503582742305</c:v>
                </c:pt>
                <c:pt idx="4219">
                  <c:v>39.291636749597558</c:v>
                </c:pt>
                <c:pt idx="4220">
                  <c:v>39.247789038587541</c:v>
                </c:pt>
                <c:pt idx="4221">
                  <c:v>39.203960451174957</c:v>
                </c:pt>
                <c:pt idx="4222">
                  <c:v>39.160150988823666</c:v>
                </c:pt>
                <c:pt idx="4223">
                  <c:v>39.11636065299858</c:v>
                </c:pt>
                <c:pt idx="4224">
                  <c:v>39.072589445166216</c:v>
                </c:pt>
                <c:pt idx="4225">
                  <c:v>39.028837366794157</c:v>
                </c:pt>
                <c:pt idx="4226">
                  <c:v>38.985104419350812</c:v>
                </c:pt>
                <c:pt idx="4227">
                  <c:v>38.941390604306541</c:v>
                </c:pt>
                <c:pt idx="4228">
                  <c:v>38.897695923132176</c:v>
                </c:pt>
                <c:pt idx="4229">
                  <c:v>38.854020377300323</c:v>
                </c:pt>
                <c:pt idx="4230">
                  <c:v>38.810363968284598</c:v>
                </c:pt>
                <c:pt idx="4231">
                  <c:v>38.766726697559768</c:v>
                </c:pt>
                <c:pt idx="4232">
                  <c:v>38.723108566602043</c:v>
                </c:pt>
                <c:pt idx="4233">
                  <c:v>38.67950957688862</c:v>
                </c:pt>
                <c:pt idx="4234">
                  <c:v>38.635929729898287</c:v>
                </c:pt>
                <c:pt idx="4235">
                  <c:v>38.592369027110578</c:v>
                </c:pt>
                <c:pt idx="4236">
                  <c:v>38.548827470006749</c:v>
                </c:pt>
                <c:pt idx="4237">
                  <c:v>38.505305060068963</c:v>
                </c:pt>
                <c:pt idx="4238">
                  <c:v>38.461801798780691</c:v>
                </c:pt>
                <c:pt idx="4239">
                  <c:v>38.418317687626811</c:v>
                </c:pt>
                <c:pt idx="4240">
                  <c:v>38.37485272809311</c:v>
                </c:pt>
                <c:pt idx="4241">
                  <c:v>38.331406921667096</c:v>
                </c:pt>
                <c:pt idx="4242">
                  <c:v>38.287980269837185</c:v>
                </c:pt>
                <c:pt idx="4243">
                  <c:v>38.244572774093058</c:v>
                </c:pt>
                <c:pt idx="4244">
                  <c:v>38.201184435925711</c:v>
                </c:pt>
                <c:pt idx="4245">
                  <c:v>38.157815256827512</c:v>
                </c:pt>
                <c:pt idx="4246">
                  <c:v>38.114465238291871</c:v>
                </c:pt>
                <c:pt idx="4247">
                  <c:v>38.071134381813685</c:v>
                </c:pt>
                <c:pt idx="4248">
                  <c:v>38.027822688889053</c:v>
                </c:pt>
                <c:pt idx="4249">
                  <c:v>37.984530161015066</c:v>
                </c:pt>
                <c:pt idx="4250">
                  <c:v>37.941256799690379</c:v>
                </c:pt>
                <c:pt idx="4251">
                  <c:v>37.898002606414714</c:v>
                </c:pt>
                <c:pt idx="4252">
                  <c:v>37.854767582689632</c:v>
                </c:pt>
                <c:pt idx="4253">
                  <c:v>37.811551730017065</c:v>
                </c:pt>
                <c:pt idx="4254">
                  <c:v>37.768355049900848</c:v>
                </c:pt>
                <c:pt idx="4255">
                  <c:v>37.72517754384593</c:v>
                </c:pt>
                <c:pt idx="4256">
                  <c:v>37.682019213358437</c:v>
                </c:pt>
                <c:pt idx="4257">
                  <c:v>37.638880059945897</c:v>
                </c:pt>
                <c:pt idx="4258">
                  <c:v>37.595760085117043</c:v>
                </c:pt>
                <c:pt idx="4259">
                  <c:v>37.552659290381939</c:v>
                </c:pt>
                <c:pt idx="4260">
                  <c:v>37.509577677251961</c:v>
                </c:pt>
                <c:pt idx="4261">
                  <c:v>37.466515247239911</c:v>
                </c:pt>
                <c:pt idx="4262">
                  <c:v>37.423472001859352</c:v>
                </c:pt>
                <c:pt idx="4263">
                  <c:v>37.380447942625842</c:v>
                </c:pt>
                <c:pt idx="4264">
                  <c:v>37.337443071055574</c:v>
                </c:pt>
                <c:pt idx="4265">
                  <c:v>37.294457388666729</c:v>
                </c:pt>
                <c:pt idx="4266">
                  <c:v>37.251490896978112</c:v>
                </c:pt>
                <c:pt idx="4267">
                  <c:v>37.2085435975103</c:v>
                </c:pt>
                <c:pt idx="4268">
                  <c:v>37.165615491784649</c:v>
                </c:pt>
                <c:pt idx="4269">
                  <c:v>37.122706581324678</c:v>
                </c:pt>
                <c:pt idx="4270">
                  <c:v>37.079816867654181</c:v>
                </c:pt>
                <c:pt idx="4271">
                  <c:v>37.03694635229936</c:v>
                </c:pt>
                <c:pt idx="4272">
                  <c:v>36.994095036786803</c:v>
                </c:pt>
                <c:pt idx="4273">
                  <c:v>36.95126292264483</c:v>
                </c:pt>
                <c:pt idx="4274">
                  <c:v>36.90845001140292</c:v>
                </c:pt>
                <c:pt idx="4275">
                  <c:v>36.865656304592051</c:v>
                </c:pt>
                <c:pt idx="4276">
                  <c:v>36.822881803744437</c:v>
                </c:pt>
                <c:pt idx="4277">
                  <c:v>36.780126510393636</c:v>
                </c:pt>
                <c:pt idx="4278">
                  <c:v>36.737390426074178</c:v>
                </c:pt>
                <c:pt idx="4279">
                  <c:v>36.694673552322669</c:v>
                </c:pt>
                <c:pt idx="4280">
                  <c:v>36.651975890676447</c:v>
                </c:pt>
                <c:pt idx="4281">
                  <c:v>36.60929744267429</c:v>
                </c:pt>
                <c:pt idx="4282">
                  <c:v>36.566638209856308</c:v>
                </c:pt>
                <c:pt idx="4283">
                  <c:v>36.523998193764157</c:v>
                </c:pt>
                <c:pt idx="4284">
                  <c:v>36.481377395940449</c:v>
                </c:pt>
                <c:pt idx="4285">
                  <c:v>36.438775817929645</c:v>
                </c:pt>
                <c:pt idx="4286">
                  <c:v>36.39619346127698</c:v>
                </c:pt>
                <c:pt idx="4287">
                  <c:v>36.353630327529402</c:v>
                </c:pt>
                <c:pt idx="4288">
                  <c:v>36.311086418235142</c:v>
                </c:pt>
                <c:pt idx="4289">
                  <c:v>36.268561734943724</c:v>
                </c:pt>
                <c:pt idx="4290">
                  <c:v>36.226056279205864</c:v>
                </c:pt>
                <c:pt idx="4291">
                  <c:v>36.183570052574055</c:v>
                </c:pt>
                <c:pt idx="4292">
                  <c:v>36.141103056601821</c:v>
                </c:pt>
                <c:pt idx="4293">
                  <c:v>36.098655292844178</c:v>
                </c:pt>
                <c:pt idx="4294">
                  <c:v>36.056226762857136</c:v>
                </c:pt>
                <c:pt idx="4295">
                  <c:v>36.013817468198553</c:v>
                </c:pt>
                <c:pt idx="4296">
                  <c:v>35.971427410427559</c:v>
                </c:pt>
                <c:pt idx="4297">
                  <c:v>35.929056591104256</c:v>
                </c:pt>
                <c:pt idx="4298">
                  <c:v>35.886705011790568</c:v>
                </c:pt>
                <c:pt idx="4299">
                  <c:v>35.844372674049737</c:v>
                </c:pt>
                <c:pt idx="4300">
                  <c:v>35.802059579445988</c:v>
                </c:pt>
                <c:pt idx="4301">
                  <c:v>35.759765729545343</c:v>
                </c:pt>
                <c:pt idx="4302">
                  <c:v>35.717491125914876</c:v>
                </c:pt>
                <c:pt idx="4303">
                  <c:v>35.6752357701235</c:v>
                </c:pt>
                <c:pt idx="4304">
                  <c:v>35.632999663740854</c:v>
                </c:pt>
                <c:pt idx="4305">
                  <c:v>35.590782808338467</c:v>
                </c:pt>
                <c:pt idx="4306">
                  <c:v>35.548585205489189</c:v>
                </c:pt>
                <c:pt idx="4307">
                  <c:v>35.506406856766823</c:v>
                </c:pt>
                <c:pt idx="4308">
                  <c:v>35.464247763747302</c:v>
                </c:pt>
                <c:pt idx="4309">
                  <c:v>35.422107928007229</c:v>
                </c:pt>
                <c:pt idx="4310">
                  <c:v>35.37998735112506</c:v>
                </c:pt>
                <c:pt idx="4311">
                  <c:v>35.337886034680409</c:v>
                </c:pt>
                <c:pt idx="4312">
                  <c:v>35.295803980254504</c:v>
                </c:pt>
                <c:pt idx="4313">
                  <c:v>35.253741189429768</c:v>
                </c:pt>
                <c:pt idx="4314">
                  <c:v>35.211697663789991</c:v>
                </c:pt>
                <c:pt idx="4315">
                  <c:v>35.169673404920452</c:v>
                </c:pt>
                <c:pt idx="4316">
                  <c:v>35.127668414407943</c:v>
                </c:pt>
                <c:pt idx="4317">
                  <c:v>35.085682693840333</c:v>
                </c:pt>
                <c:pt idx="4318">
                  <c:v>35.043716244807406</c:v>
                </c:pt>
                <c:pt idx="4319">
                  <c:v>35.001769068899982</c:v>
                </c:pt>
                <c:pt idx="4320">
                  <c:v>34.959841167710451</c:v>
                </c:pt>
                <c:pt idx="4321">
                  <c:v>34.917932542832425</c:v>
                </c:pt>
                <c:pt idx="4322">
                  <c:v>34.876043195861023</c:v>
                </c:pt>
                <c:pt idx="4323">
                  <c:v>34.83417312839299</c:v>
                </c:pt>
                <c:pt idx="4324">
                  <c:v>34.792322342026317</c:v>
                </c:pt>
                <c:pt idx="4325">
                  <c:v>34.750490838360349</c:v>
                </c:pt>
                <c:pt idx="4326">
                  <c:v>34.708678618995926</c:v>
                </c:pt>
                <c:pt idx="4327">
                  <c:v>34.666885685535249</c:v>
                </c:pt>
                <c:pt idx="4328">
                  <c:v>34.625112039582241</c:v>
                </c:pt>
                <c:pt idx="4329">
                  <c:v>34.583357682741905</c:v>
                </c:pt>
                <c:pt idx="4330">
                  <c:v>34.541622616620771</c:v>
                </c:pt>
                <c:pt idx="4331">
                  <c:v>34.499906842826938</c:v>
                </c:pt>
                <c:pt idx="4332">
                  <c:v>34.458210362969858</c:v>
                </c:pt>
                <c:pt idx="4333">
                  <c:v>34.416533178660295</c:v>
                </c:pt>
                <c:pt idx="4334">
                  <c:v>34.374875291510754</c:v>
                </c:pt>
                <c:pt idx="4335">
                  <c:v>34.333236703134837</c:v>
                </c:pt>
                <c:pt idx="4336">
                  <c:v>34.291617415148032</c:v>
                </c:pt>
                <c:pt idx="4337">
                  <c:v>34.250017429166675</c:v>
                </c:pt>
                <c:pt idx="4338">
                  <c:v>34.208436746808971</c:v>
                </c:pt>
                <c:pt idx="4339">
                  <c:v>34.166875369694758</c:v>
                </c:pt>
                <c:pt idx="4340">
                  <c:v>34.12533329944484</c:v>
                </c:pt>
                <c:pt idx="4341">
                  <c:v>34.083810537681636</c:v>
                </c:pt>
                <c:pt idx="4342">
                  <c:v>34.042307086029439</c:v>
                </c:pt>
                <c:pt idx="4343">
                  <c:v>34.000822946113431</c:v>
                </c:pt>
                <c:pt idx="4344">
                  <c:v>33.959358119560527</c:v>
                </c:pt>
                <c:pt idx="4345">
                  <c:v>33.917912607999199</c:v>
                </c:pt>
                <c:pt idx="4346">
                  <c:v>33.876486413058949</c:v>
                </c:pt>
                <c:pt idx="4347">
                  <c:v>33.835079536371502</c:v>
                </c:pt>
                <c:pt idx="4348">
                  <c:v>33.793691979569417</c:v>
                </c:pt>
                <c:pt idx="4349">
                  <c:v>33.752323744286748</c:v>
                </c:pt>
                <c:pt idx="4350">
                  <c:v>33.71097483215955</c:v>
                </c:pt>
                <c:pt idx="4351">
                  <c:v>33.669645244824963</c:v>
                </c:pt>
                <c:pt idx="4352">
                  <c:v>33.628334983921441</c:v>
                </c:pt>
                <c:pt idx="4353">
                  <c:v>33.587044051089308</c:v>
                </c:pt>
                <c:pt idx="4354">
                  <c:v>33.545772447970428</c:v>
                </c:pt>
                <c:pt idx="4355">
                  <c:v>33.504520176207556</c:v>
                </c:pt>
                <c:pt idx="4356">
                  <c:v>33.463287237445797</c:v>
                </c:pt>
                <c:pt idx="4357">
                  <c:v>33.422073633330911</c:v>
                </c:pt>
                <c:pt idx="4358">
                  <c:v>33.380879365510729</c:v>
                </c:pt>
                <c:pt idx="4359">
                  <c:v>33.339704435634346</c:v>
                </c:pt>
                <c:pt idx="4360">
                  <c:v>33.29854884535235</c:v>
                </c:pt>
                <c:pt idx="4361">
                  <c:v>33.257412596317003</c:v>
                </c:pt>
                <c:pt idx="4362">
                  <c:v>33.216295690181944</c:v>
                </c:pt>
                <c:pt idx="4363">
                  <c:v>33.175198128602183</c:v>
                </c:pt>
                <c:pt idx="4364">
                  <c:v>33.134119913234542</c:v>
                </c:pt>
                <c:pt idx="4365">
                  <c:v>33.093061045737151</c:v>
                </c:pt>
                <c:pt idx="4366">
                  <c:v>33.052021527769668</c:v>
                </c:pt>
                <c:pt idx="4367">
                  <c:v>33.011001360993347</c:v>
                </c:pt>
                <c:pt idx="4368">
                  <c:v>32.970000547070811</c:v>
                </c:pt>
                <c:pt idx="4369">
                  <c:v>32.929019087666745</c:v>
                </c:pt>
                <c:pt idx="4370">
                  <c:v>32.88805698444633</c:v>
                </c:pt>
                <c:pt idx="4371">
                  <c:v>32.847114239077257</c:v>
                </c:pt>
                <c:pt idx="4372">
                  <c:v>32.806190853228316</c:v>
                </c:pt>
                <c:pt idx="4373">
                  <c:v>32.765286828569756</c:v>
                </c:pt>
                <c:pt idx="4374">
                  <c:v>32.72440216677353</c:v>
                </c:pt>
                <c:pt idx="4375">
                  <c:v>32.683536869513254</c:v>
                </c:pt>
                <c:pt idx="4376">
                  <c:v>32.642690938463659</c:v>
                </c:pt>
                <c:pt idx="4377">
                  <c:v>32.601864375301354</c:v>
                </c:pt>
                <c:pt idx="4378">
                  <c:v>32.56105718170447</c:v>
                </c:pt>
                <c:pt idx="4379">
                  <c:v>32.520269359352469</c:v>
                </c:pt>
                <c:pt idx="4380">
                  <c:v>32.479500909926678</c:v>
                </c:pt>
                <c:pt idx="4381">
                  <c:v>32.438751835109663</c:v>
                </c:pt>
                <c:pt idx="4382">
                  <c:v>32.398022136585737</c:v>
                </c:pt>
                <c:pt idx="4383">
                  <c:v>32.357311816040635</c:v>
                </c:pt>
                <c:pt idx="4384">
                  <c:v>32.316620875161782</c:v>
                </c:pt>
                <c:pt idx="4385">
                  <c:v>32.275949315638229</c:v>
                </c:pt>
                <c:pt idx="4386">
                  <c:v>32.235297139160423</c:v>
                </c:pt>
                <c:pt idx="4387">
                  <c:v>32.194664347420201</c:v>
                </c:pt>
                <c:pt idx="4388">
                  <c:v>32.154050942111439</c:v>
                </c:pt>
                <c:pt idx="4389">
                  <c:v>32.11345692492916</c:v>
                </c:pt>
                <c:pt idx="4390">
                  <c:v>32.072882297570231</c:v>
                </c:pt>
                <c:pt idx="4391">
                  <c:v>32.032327061732985</c:v>
                </c:pt>
                <c:pt idx="4392">
                  <c:v>31.991791219117257</c:v>
                </c:pt>
                <c:pt idx="4393">
                  <c:v>31.951274771424611</c:v>
                </c:pt>
                <c:pt idx="4394">
                  <c:v>31.910777720357999</c:v>
                </c:pt>
                <c:pt idx="4395">
                  <c:v>31.870300067622399</c:v>
                </c:pt>
                <c:pt idx="4396">
                  <c:v>31.829841814923672</c:v>
                </c:pt>
                <c:pt idx="4397">
                  <c:v>31.789402963969842</c:v>
                </c:pt>
                <c:pt idx="4398">
                  <c:v>31.748983516470162</c:v>
                </c:pt>
                <c:pt idx="4399">
                  <c:v>31.708583474135704</c:v>
                </c:pt>
                <c:pt idx="4400">
                  <c:v>31.668202838679175</c:v>
                </c:pt>
                <c:pt idx="4401">
                  <c:v>31.627841611814809</c:v>
                </c:pt>
                <c:pt idx="4402">
                  <c:v>31.587499795258111</c:v>
                </c:pt>
                <c:pt idx="4403">
                  <c:v>31.547177390726738</c:v>
                </c:pt>
                <c:pt idx="4404">
                  <c:v>31.506874399939761</c:v>
                </c:pt>
                <c:pt idx="4405">
                  <c:v>31.466590824617526</c:v>
                </c:pt>
                <c:pt idx="4406">
                  <c:v>31.426326666482449</c:v>
                </c:pt>
                <c:pt idx="4407">
                  <c:v>31.386081927258374</c:v>
                </c:pt>
                <c:pt idx="4408">
                  <c:v>31.345856608670722</c:v>
                </c:pt>
                <c:pt idx="4409">
                  <c:v>31.305650712446553</c:v>
                </c:pt>
                <c:pt idx="4410">
                  <c:v>31.265464240314486</c:v>
                </c:pt>
                <c:pt idx="4411">
                  <c:v>31.225297194004835</c:v>
                </c:pt>
                <c:pt idx="4412">
                  <c:v>31.185149575249731</c:v>
                </c:pt>
                <c:pt idx="4413">
                  <c:v>31.145021385782336</c:v>
                </c:pt>
                <c:pt idx="4414">
                  <c:v>31.104912627338191</c:v>
                </c:pt>
                <c:pt idx="4415">
                  <c:v>31.06482330165414</c:v>
                </c:pt>
                <c:pt idx="4416">
                  <c:v>31.024753410468414</c:v>
                </c:pt>
                <c:pt idx="4417">
                  <c:v>30.984702955521179</c:v>
                </c:pt>
                <c:pt idx="4418">
                  <c:v>30.944671938554109</c:v>
                </c:pt>
                <c:pt idx="4419">
                  <c:v>30.904660361310622</c:v>
                </c:pt>
                <c:pt idx="4420">
                  <c:v>30.864668225535745</c:v>
                </c:pt>
                <c:pt idx="4421">
                  <c:v>30.824695532976136</c:v>
                </c:pt>
                <c:pt idx="4422">
                  <c:v>30.784742285380045</c:v>
                </c:pt>
                <c:pt idx="4423">
                  <c:v>30.744808484497476</c:v>
                </c:pt>
                <c:pt idx="4424">
                  <c:v>30.704894132080035</c:v>
                </c:pt>
                <c:pt idx="4425">
                  <c:v>30.664999229880955</c:v>
                </c:pt>
                <c:pt idx="4426">
                  <c:v>30.625123779654928</c:v>
                </c:pt>
                <c:pt idx="4427">
                  <c:v>30.585267783159047</c:v>
                </c:pt>
                <c:pt idx="4428">
                  <c:v>30.545431242151203</c:v>
                </c:pt>
                <c:pt idx="4429">
                  <c:v>30.505614158391268</c:v>
                </c:pt>
                <c:pt idx="4430">
                  <c:v>30.465816533640975</c:v>
                </c:pt>
                <c:pt idx="4431">
                  <c:v>30.426038369663619</c:v>
                </c:pt>
                <c:pt idx="4432">
                  <c:v>30.386279668223946</c:v>
                </c:pt>
                <c:pt idx="4433">
                  <c:v>30.346540431088727</c:v>
                </c:pt>
                <c:pt idx="4434">
                  <c:v>30.306820660026013</c:v>
                </c:pt>
                <c:pt idx="4435">
                  <c:v>30.267120356805886</c:v>
                </c:pt>
                <c:pt idx="4436">
                  <c:v>30.227439523199951</c:v>
                </c:pt>
                <c:pt idx="4437">
                  <c:v>30.18777816098174</c:v>
                </c:pt>
                <c:pt idx="4438">
                  <c:v>30.14813627192591</c:v>
                </c:pt>
                <c:pt idx="4439">
                  <c:v>30.108513857809495</c:v>
                </c:pt>
                <c:pt idx="4440">
                  <c:v>30.068910920410591</c:v>
                </c:pt>
                <c:pt idx="4441">
                  <c:v>30.029327461509581</c:v>
                </c:pt>
                <c:pt idx="4442">
                  <c:v>29.989763482887941</c:v>
                </c:pt>
                <c:pt idx="4443">
                  <c:v>29.950218986329325</c:v>
                </c:pt>
                <c:pt idx="4444">
                  <c:v>29.91069397361878</c:v>
                </c:pt>
                <c:pt idx="4445">
                  <c:v>29.871188446543563</c:v>
                </c:pt>
                <c:pt idx="4446">
                  <c:v>29.83170240689191</c:v>
                </c:pt>
                <c:pt idx="4447">
                  <c:v>29.79223585645428</c:v>
                </c:pt>
                <c:pt idx="4448">
                  <c:v>29.752788797022728</c:v>
                </c:pt>
                <c:pt idx="4449">
                  <c:v>29.713361230390937</c:v>
                </c:pt>
                <c:pt idx="4450">
                  <c:v>29.673953158354387</c:v>
                </c:pt>
                <c:pt idx="4451">
                  <c:v>29.634564582710251</c:v>
                </c:pt>
                <c:pt idx="4452">
                  <c:v>29.59519550525744</c:v>
                </c:pt>
                <c:pt idx="4453">
                  <c:v>29.555845927796444</c:v>
                </c:pt>
                <c:pt idx="4454">
                  <c:v>29.516515852129931</c:v>
                </c:pt>
                <c:pt idx="4455">
                  <c:v>29.477205280061746</c:v>
                </c:pt>
                <c:pt idx="4456">
                  <c:v>29.437914213397733</c:v>
                </c:pt>
                <c:pt idx="4457">
                  <c:v>29.398642653945554</c:v>
                </c:pt>
                <c:pt idx="4458">
                  <c:v>29.359390603514441</c:v>
                </c:pt>
                <c:pt idx="4459">
                  <c:v>29.320158063915414</c:v>
                </c:pt>
                <c:pt idx="4460">
                  <c:v>29.280945036961203</c:v>
                </c:pt>
                <c:pt idx="4461">
                  <c:v>29.241751524466451</c:v>
                </c:pt>
                <c:pt idx="4462">
                  <c:v>29.202577528247389</c:v>
                </c:pt>
                <c:pt idx="4463">
                  <c:v>29.163423050122155</c:v>
                </c:pt>
                <c:pt idx="4464">
                  <c:v>29.124288091910223</c:v>
                </c:pt>
                <c:pt idx="4465">
                  <c:v>29.085172655433375</c:v>
                </c:pt>
                <c:pt idx="4466">
                  <c:v>29.046076742514799</c:v>
                </c:pt>
                <c:pt idx="4467">
                  <c:v>29.00700035497977</c:v>
                </c:pt>
                <c:pt idx="4468">
                  <c:v>28.967943494654783</c:v>
                </c:pt>
                <c:pt idx="4469">
                  <c:v>28.928906163368652</c:v>
                </c:pt>
                <c:pt idx="4470">
                  <c:v>28.889888362951691</c:v>
                </c:pt>
                <c:pt idx="4471">
                  <c:v>28.850890095236082</c:v>
                </c:pt>
                <c:pt idx="4472">
                  <c:v>28.811911362055589</c:v>
                </c:pt>
                <c:pt idx="4473">
                  <c:v>28.77295216524584</c:v>
                </c:pt>
                <c:pt idx="4474">
                  <c:v>28.7340125066446</c:v>
                </c:pt>
                <c:pt idx="4475">
                  <c:v>28.69509238809087</c:v>
                </c:pt>
                <c:pt idx="4476">
                  <c:v>28.656191811425693</c:v>
                </c:pt>
                <c:pt idx="4477">
                  <c:v>28.617310778491973</c:v>
                </c:pt>
                <c:pt idx="4478">
                  <c:v>28.578449291134394</c:v>
                </c:pt>
                <c:pt idx="4479">
                  <c:v>28.539607351199209</c:v>
                </c:pt>
                <c:pt idx="4480">
                  <c:v>28.500784960534649</c:v>
                </c:pt>
                <c:pt idx="4481">
                  <c:v>28.4619821209908</c:v>
                </c:pt>
                <c:pt idx="4482">
                  <c:v>28.423198834419278</c:v>
                </c:pt>
                <c:pt idx="4483">
                  <c:v>28.38443510267388</c:v>
                </c:pt>
                <c:pt idx="4484">
                  <c:v>28.34569092760967</c:v>
                </c:pt>
                <c:pt idx="4485">
                  <c:v>28.306966311084352</c:v>
                </c:pt>
                <c:pt idx="4486">
                  <c:v>28.268261254956492</c:v>
                </c:pt>
                <c:pt idx="4487">
                  <c:v>28.22957576108729</c:v>
                </c:pt>
                <c:pt idx="4488">
                  <c:v>28.190909831339177</c:v>
                </c:pt>
                <c:pt idx="4489">
                  <c:v>28.152263467576805</c:v>
                </c:pt>
                <c:pt idx="4490">
                  <c:v>28.113636671666306</c:v>
                </c:pt>
                <c:pt idx="4491">
                  <c:v>28.075029445475757</c:v>
                </c:pt>
                <c:pt idx="4492">
                  <c:v>28.036441790875362</c:v>
                </c:pt>
                <c:pt idx="4493">
                  <c:v>27.997873709736783</c:v>
                </c:pt>
                <c:pt idx="4494">
                  <c:v>27.959325203933634</c:v>
                </c:pt>
                <c:pt idx="4495">
                  <c:v>27.920796275341317</c:v>
                </c:pt>
                <c:pt idx="4496">
                  <c:v>27.882286925837089</c:v>
                </c:pt>
                <c:pt idx="4497">
                  <c:v>27.84379715730017</c:v>
                </c:pt>
                <c:pt idx="4498">
                  <c:v>27.805326971611578</c:v>
                </c:pt>
                <c:pt idx="4499">
                  <c:v>27.766876370653787</c:v>
                </c:pt>
                <c:pt idx="4500">
                  <c:v>27.728445356311965</c:v>
                </c:pt>
                <c:pt idx="4501">
                  <c:v>27.690033930472229</c:v>
                </c:pt>
                <c:pt idx="4502">
                  <c:v>27.651642095023245</c:v>
                </c:pt>
                <c:pt idx="4503">
                  <c:v>27.613269851855083</c:v>
                </c:pt>
                <c:pt idx="4504">
                  <c:v>27.574917202859815</c:v>
                </c:pt>
                <c:pt idx="4505">
                  <c:v>27.536584149931571</c:v>
                </c:pt>
                <c:pt idx="4506">
                  <c:v>27.498270694965864</c:v>
                </c:pt>
                <c:pt idx="4507">
                  <c:v>27.459976839860698</c:v>
                </c:pt>
                <c:pt idx="4508">
                  <c:v>27.421702586515483</c:v>
                </c:pt>
                <c:pt idx="4509">
                  <c:v>27.383447936831768</c:v>
                </c:pt>
                <c:pt idx="4510">
                  <c:v>27.345212892712595</c:v>
                </c:pt>
                <c:pt idx="4511">
                  <c:v>27.30699745606336</c:v>
                </c:pt>
                <c:pt idx="4512">
                  <c:v>27.268801628791039</c:v>
                </c:pt>
                <c:pt idx="4513">
                  <c:v>27.230625412804674</c:v>
                </c:pt>
                <c:pt idx="4514">
                  <c:v>27.19246881001493</c:v>
                </c:pt>
                <c:pt idx="4515">
                  <c:v>27.154331822334601</c:v>
                </c:pt>
                <c:pt idx="4516">
                  <c:v>27.116214451678566</c:v>
                </c:pt>
                <c:pt idx="4517">
                  <c:v>27.078116699963175</c:v>
                </c:pt>
                <c:pt idx="4518">
                  <c:v>27.040038569106681</c:v>
                </c:pt>
                <c:pt idx="4519">
                  <c:v>27.001980061029602</c:v>
                </c:pt>
                <c:pt idx="4520">
                  <c:v>26.963941177653957</c:v>
                </c:pt>
                <c:pt idx="4521">
                  <c:v>26.925921920903985</c:v>
                </c:pt>
                <c:pt idx="4522">
                  <c:v>26.887922292705746</c:v>
                </c:pt>
                <c:pt idx="4523">
                  <c:v>26.849942294987216</c:v>
                </c:pt>
                <c:pt idx="4524">
                  <c:v>26.811981929678158</c:v>
                </c:pt>
                <c:pt idx="4525">
                  <c:v>26.774041198710453</c:v>
                </c:pt>
                <c:pt idx="4526">
                  <c:v>26.73612010401769</c:v>
                </c:pt>
                <c:pt idx="4527">
                  <c:v>26.698218647535612</c:v>
                </c:pt>
                <c:pt idx="4528">
                  <c:v>26.660336831201725</c:v>
                </c:pt>
                <c:pt idx="4529">
                  <c:v>26.62247465695555</c:v>
                </c:pt>
                <c:pt idx="4530">
                  <c:v>26.58463212673848</c:v>
                </c:pt>
                <c:pt idx="4531">
                  <c:v>26.546809242493737</c:v>
                </c:pt>
                <c:pt idx="4532">
                  <c:v>26.509006006166658</c:v>
                </c:pt>
                <c:pt idx="4533">
                  <c:v>26.471222419704421</c:v>
                </c:pt>
                <c:pt idx="4534">
                  <c:v>26.433458485056466</c:v>
                </c:pt>
                <c:pt idx="4535">
                  <c:v>26.395714204173533</c:v>
                </c:pt>
                <c:pt idx="4536">
                  <c:v>26.357989579008972</c:v>
                </c:pt>
                <c:pt idx="4537">
                  <c:v>26.320284611517593</c:v>
                </c:pt>
                <c:pt idx="4538">
                  <c:v>26.282599303656465</c:v>
                </c:pt>
                <c:pt idx="4539">
                  <c:v>26.244933657384539</c:v>
                </c:pt>
                <c:pt idx="4540">
                  <c:v>26.20728767466267</c:v>
                </c:pt>
                <c:pt idx="4541">
                  <c:v>26.169661357453663</c:v>
                </c:pt>
                <c:pt idx="4542">
                  <c:v>26.132054707722151</c:v>
                </c:pt>
                <c:pt idx="4543">
                  <c:v>26.094467727435191</c:v>
                </c:pt>
                <c:pt idx="4544">
                  <c:v>26.05690041856138</c:v>
                </c:pt>
                <c:pt idx="4545">
                  <c:v>26.019352783071611</c:v>
                </c:pt>
                <c:pt idx="4546">
                  <c:v>25.981824822938336</c:v>
                </c:pt>
                <c:pt idx="4547">
                  <c:v>25.944316540136523</c:v>
                </c:pt>
                <c:pt idx="4548">
                  <c:v>25.906827936642735</c:v>
                </c:pt>
                <c:pt idx="4549">
                  <c:v>25.869359014435357</c:v>
                </c:pt>
                <c:pt idx="4550">
                  <c:v>25.831909775495383</c:v>
                </c:pt>
                <c:pt idx="4551">
                  <c:v>25.794480221805259</c:v>
                </c:pt>
                <c:pt idx="4552">
                  <c:v>25.75707035534964</c:v>
                </c:pt>
                <c:pt idx="4553">
                  <c:v>25.719680178115308</c:v>
                </c:pt>
                <c:pt idx="4554">
                  <c:v>25.682309692090538</c:v>
                </c:pt>
                <c:pt idx="4555">
                  <c:v>25.644958899266104</c:v>
                </c:pt>
                <c:pt idx="4556">
                  <c:v>25.607627801634688</c:v>
                </c:pt>
                <c:pt idx="4557">
                  <c:v>25.570316401191057</c:v>
                </c:pt>
                <c:pt idx="4558">
                  <c:v>25.533024699931559</c:v>
                </c:pt>
                <c:pt idx="4559">
                  <c:v>25.495752699855018</c:v>
                </c:pt>
                <c:pt idx="4560">
                  <c:v>25.458500402962091</c:v>
                </c:pt>
                <c:pt idx="4561">
                  <c:v>25.421267811255628</c:v>
                </c:pt>
                <c:pt idx="4562">
                  <c:v>25.384054926740131</c:v>
                </c:pt>
                <c:pt idx="4563">
                  <c:v>25.346861751422527</c:v>
                </c:pt>
                <c:pt idx="4564">
                  <c:v>25.30968828731142</c:v>
                </c:pt>
                <c:pt idx="4565">
                  <c:v>25.272534536417705</c:v>
                </c:pt>
                <c:pt idx="4566">
                  <c:v>25.235400500754217</c:v>
                </c:pt>
                <c:pt idx="4567">
                  <c:v>25.198286182336059</c:v>
                </c:pt>
                <c:pt idx="4568">
                  <c:v>25.161191583179797</c:v>
                </c:pt>
                <c:pt idx="4569">
                  <c:v>25.12411670530474</c:v>
                </c:pt>
                <c:pt idx="4570">
                  <c:v>25.087061550731555</c:v>
                </c:pt>
                <c:pt idx="4571">
                  <c:v>25.05002612148354</c:v>
                </c:pt>
                <c:pt idx="4572">
                  <c:v>25.013010419585783</c:v>
                </c:pt>
                <c:pt idx="4573">
                  <c:v>24.976014447065442</c:v>
                </c:pt>
                <c:pt idx="4574">
                  <c:v>24.939038205951817</c:v>
                </c:pt>
                <c:pt idx="4575">
                  <c:v>24.902081698276049</c:v>
                </c:pt>
                <c:pt idx="4576">
                  <c:v>24.865144926071537</c:v>
                </c:pt>
                <c:pt idx="4577">
                  <c:v>24.828227891373952</c:v>
                </c:pt>
                <c:pt idx="4578">
                  <c:v>24.791330596220462</c:v>
                </c:pt>
                <c:pt idx="4579">
                  <c:v>24.754453042650823</c:v>
                </c:pt>
                <c:pt idx="4580">
                  <c:v>24.717595232706628</c:v>
                </c:pt>
                <c:pt idx="4581">
                  <c:v>24.680757168431512</c:v>
                </c:pt>
                <c:pt idx="4582">
                  <c:v>24.64393885187161</c:v>
                </c:pt>
                <c:pt idx="4583">
                  <c:v>24.607140285074422</c:v>
                </c:pt>
                <c:pt idx="4584">
                  <c:v>24.570361470090184</c:v>
                </c:pt>
                <c:pt idx="4585">
                  <c:v>24.533602408970918</c:v>
                </c:pt>
                <c:pt idx="4586">
                  <c:v>24.49686310377075</c:v>
                </c:pt>
                <c:pt idx="4587">
                  <c:v>24.460143556545912</c:v>
                </c:pt>
                <c:pt idx="4588">
                  <c:v>24.423443769355057</c:v>
                </c:pt>
                <c:pt idx="4589">
                  <c:v>24.3867637442583</c:v>
                </c:pt>
                <c:pt idx="4590">
                  <c:v>24.350103483318495</c:v>
                </c:pt>
                <c:pt idx="4591">
                  <c:v>24.313462988600183</c:v>
                </c:pt>
                <c:pt idx="4592">
                  <c:v>24.276842262170305</c:v>
                </c:pt>
                <c:pt idx="4593">
                  <c:v>24.240241306097737</c:v>
                </c:pt>
                <c:pt idx="4594">
                  <c:v>24.203660122453414</c:v>
                </c:pt>
                <c:pt idx="4595">
                  <c:v>24.167098713310516</c:v>
                </c:pt>
                <c:pt idx="4596">
                  <c:v>24.130557080744381</c:v>
                </c:pt>
                <c:pt idx="4597">
                  <c:v>24.094035226832432</c:v>
                </c:pt>
                <c:pt idx="4598">
                  <c:v>24.057533153654223</c:v>
                </c:pt>
                <c:pt idx="4599">
                  <c:v>24.02105086329135</c:v>
                </c:pt>
                <c:pt idx="4600">
                  <c:v>23.984588357827818</c:v>
                </c:pt>
                <c:pt idx="4601">
                  <c:v>23.948145639349203</c:v>
                </c:pt>
                <c:pt idx="4602">
                  <c:v>23.911722709944165</c:v>
                </c:pt>
                <c:pt idx="4603">
                  <c:v>23.875319571702381</c:v>
                </c:pt>
                <c:pt idx="4604">
                  <c:v>23.838936226716733</c:v>
                </c:pt>
                <c:pt idx="4605">
                  <c:v>23.802572677081397</c:v>
                </c:pt>
                <c:pt idx="4606">
                  <c:v>23.766228924893259</c:v>
                </c:pt>
                <c:pt idx="4607">
                  <c:v>23.729904972251287</c:v>
                </c:pt>
                <c:pt idx="4608">
                  <c:v>23.693600821256332</c:v>
                </c:pt>
                <c:pt idx="4609">
                  <c:v>23.65731647401179</c:v>
                </c:pt>
                <c:pt idx="4610">
                  <c:v>23.621051932622724</c:v>
                </c:pt>
                <c:pt idx="4611">
                  <c:v>23.58480719919709</c:v>
                </c:pt>
                <c:pt idx="4612">
                  <c:v>23.548582275844232</c:v>
                </c:pt>
                <c:pt idx="4613">
                  <c:v>23.512377164676138</c:v>
                </c:pt>
                <c:pt idx="4614">
                  <c:v>23.4761918678069</c:v>
                </c:pt>
                <c:pt idx="4615">
                  <c:v>23.440026387352816</c:v>
                </c:pt>
                <c:pt idx="4616">
                  <c:v>23.403880725432202</c:v>
                </c:pt>
                <c:pt idx="4617">
                  <c:v>23.367754884165777</c:v>
                </c:pt>
                <c:pt idx="4618">
                  <c:v>23.3316488656763</c:v>
                </c:pt>
                <c:pt idx="4619">
                  <c:v>23.295562672089023</c:v>
                </c:pt>
                <c:pt idx="4620">
                  <c:v>23.259496305531055</c:v>
                </c:pt>
                <c:pt idx="4621">
                  <c:v>23.223449768131616</c:v>
                </c:pt>
                <c:pt idx="4622">
                  <c:v>23.18742306202256</c:v>
                </c:pt>
                <c:pt idx="4623">
                  <c:v>23.151416189337571</c:v>
                </c:pt>
                <c:pt idx="4624">
                  <c:v>23.115429152212808</c:v>
                </c:pt>
                <c:pt idx="4625">
                  <c:v>23.079461952786399</c:v>
                </c:pt>
                <c:pt idx="4626">
                  <c:v>23.043514593199177</c:v>
                </c:pt>
                <c:pt idx="4627">
                  <c:v>23.007587075593449</c:v>
                </c:pt>
                <c:pt idx="4628">
                  <c:v>22.971679402114379</c:v>
                </c:pt>
                <c:pt idx="4629">
                  <c:v>22.935791574909043</c:v>
                </c:pt>
                <c:pt idx="4630">
                  <c:v>22.899923596126829</c:v>
                </c:pt>
                <c:pt idx="4631">
                  <c:v>22.864075467919353</c:v>
                </c:pt>
                <c:pt idx="4632">
                  <c:v>22.828247192440532</c:v>
                </c:pt>
                <c:pt idx="4633">
                  <c:v>22.792438771846552</c:v>
                </c:pt>
                <c:pt idx="4634">
                  <c:v>22.756650208295532</c:v>
                </c:pt>
                <c:pt idx="4635">
                  <c:v>22.720881503948423</c:v>
                </c:pt>
                <c:pt idx="4636">
                  <c:v>22.685132660967664</c:v>
                </c:pt>
                <c:pt idx="4637">
                  <c:v>22.64940368151866</c:v>
                </c:pt>
                <c:pt idx="4638">
                  <c:v>22.613694567768732</c:v>
                </c:pt>
                <c:pt idx="4639">
                  <c:v>22.578005321887474</c:v>
                </c:pt>
                <c:pt idx="4640">
                  <c:v>22.542335946046759</c:v>
                </c:pt>
                <c:pt idx="4641">
                  <c:v>22.506686442420737</c:v>
                </c:pt>
                <c:pt idx="4642">
                  <c:v>22.471056813185729</c:v>
                </c:pt>
                <c:pt idx="4643">
                  <c:v>22.435447060520733</c:v>
                </c:pt>
                <c:pt idx="4644">
                  <c:v>22.399857186606546</c:v>
                </c:pt>
                <c:pt idx="4645">
                  <c:v>22.364287193626474</c:v>
                </c:pt>
                <c:pt idx="4646">
                  <c:v>22.328737083765812</c:v>
                </c:pt>
                <c:pt idx="4647">
                  <c:v>22.293206859212827</c:v>
                </c:pt>
                <c:pt idx="4648">
                  <c:v>22.257696522157229</c:v>
                </c:pt>
                <c:pt idx="4649">
                  <c:v>22.222206074791583</c:v>
                </c:pt>
                <c:pt idx="4650">
                  <c:v>22.18673551931062</c:v>
                </c:pt>
                <c:pt idx="4651">
                  <c:v>22.151284857911431</c:v>
                </c:pt>
                <c:pt idx="4652">
                  <c:v>22.115854092793434</c:v>
                </c:pt>
                <c:pt idx="4653">
                  <c:v>22.080443226157794</c:v>
                </c:pt>
                <c:pt idx="4654">
                  <c:v>22.045052260208926</c:v>
                </c:pt>
                <c:pt idx="4655">
                  <c:v>22.009681197152595</c:v>
                </c:pt>
                <c:pt idx="4656">
                  <c:v>21.974330039197916</c:v>
                </c:pt>
                <c:pt idx="4657">
                  <c:v>21.938998788555239</c:v>
                </c:pt>
                <c:pt idx="4658">
                  <c:v>21.903687447438362</c:v>
                </c:pt>
                <c:pt idx="4659">
                  <c:v>21.868396018062235</c:v>
                </c:pt>
                <c:pt idx="4660">
                  <c:v>21.833124502645028</c:v>
                </c:pt>
                <c:pt idx="4661">
                  <c:v>21.797872903406702</c:v>
                </c:pt>
                <c:pt idx="4662">
                  <c:v>21.762641222570032</c:v>
                </c:pt>
                <c:pt idx="4663">
                  <c:v>21.727429462359787</c:v>
                </c:pt>
                <c:pt idx="4664">
                  <c:v>21.692237625003088</c:v>
                </c:pt>
                <c:pt idx="4665">
                  <c:v>21.657065712729775</c:v>
                </c:pt>
                <c:pt idx="4666">
                  <c:v>21.621913727771531</c:v>
                </c:pt>
                <c:pt idx="4667">
                  <c:v>21.586781672362623</c:v>
                </c:pt>
                <c:pt idx="4668">
                  <c:v>21.551669548739767</c:v>
                </c:pt>
                <c:pt idx="4669">
                  <c:v>21.51657735914176</c:v>
                </c:pt>
                <c:pt idx="4670">
                  <c:v>21.481505105810193</c:v>
                </c:pt>
                <c:pt idx="4671">
                  <c:v>21.446452790988637</c:v>
                </c:pt>
                <c:pt idx="4672">
                  <c:v>21.411420416923136</c:v>
                </c:pt>
                <c:pt idx="4673">
                  <c:v>21.376407985862389</c:v>
                </c:pt>
                <c:pt idx="4674">
                  <c:v>21.34141550005705</c:v>
                </c:pt>
                <c:pt idx="4675">
                  <c:v>21.306442961760293</c:v>
                </c:pt>
                <c:pt idx="4676">
                  <c:v>21.271490373227657</c:v>
                </c:pt>
                <c:pt idx="4677">
                  <c:v>21.23655773671732</c:v>
                </c:pt>
                <c:pt idx="4678">
                  <c:v>21.201645054489688</c:v>
                </c:pt>
                <c:pt idx="4679">
                  <c:v>21.16675232880738</c:v>
                </c:pt>
                <c:pt idx="4680">
                  <c:v>21.131879561935591</c:v>
                </c:pt>
                <c:pt idx="4681">
                  <c:v>21.097026756141929</c:v>
                </c:pt>
                <c:pt idx="4682">
                  <c:v>21.06219391369638</c:v>
                </c:pt>
                <c:pt idx="4683">
                  <c:v>21.027381036871081</c:v>
                </c:pt>
                <c:pt idx="4684">
                  <c:v>20.992588127941247</c:v>
                </c:pt>
                <c:pt idx="4685">
                  <c:v>20.957815189183691</c:v>
                </c:pt>
                <c:pt idx="4686">
                  <c:v>20.923062222878286</c:v>
                </c:pt>
                <c:pt idx="4687">
                  <c:v>20.888329231307168</c:v>
                </c:pt>
                <c:pt idx="4688">
                  <c:v>20.853616216754688</c:v>
                </c:pt>
                <c:pt idx="4689">
                  <c:v>20.818923181507611</c:v>
                </c:pt>
                <c:pt idx="4690">
                  <c:v>20.784250127855273</c:v>
                </c:pt>
                <c:pt idx="4691">
                  <c:v>20.749597058089709</c:v>
                </c:pt>
                <c:pt idx="4692">
                  <c:v>20.714963974505</c:v>
                </c:pt>
                <c:pt idx="4693">
                  <c:v>20.680350879397736</c:v>
                </c:pt>
                <c:pt idx="4694">
                  <c:v>20.645757775067118</c:v>
                </c:pt>
                <c:pt idx="4695">
                  <c:v>20.611184663814647</c:v>
                </c:pt>
                <c:pt idx="4696">
                  <c:v>20.576631547944366</c:v>
                </c:pt>
                <c:pt idx="4697">
                  <c:v>20.542098429762692</c:v>
                </c:pt>
                <c:pt idx="4698">
                  <c:v>20.507585311578453</c:v>
                </c:pt>
                <c:pt idx="4699">
                  <c:v>20.473092195703366</c:v>
                </c:pt>
                <c:pt idx="4700">
                  <c:v>20.438619084450856</c:v>
                </c:pt>
                <c:pt idx="4701">
                  <c:v>20.40416598013752</c:v>
                </c:pt>
                <c:pt idx="4702">
                  <c:v>20.369732885082094</c:v>
                </c:pt>
                <c:pt idx="4703">
                  <c:v>20.335319801606087</c:v>
                </c:pt>
                <c:pt idx="4704">
                  <c:v>20.300926732032909</c:v>
                </c:pt>
                <c:pt idx="4705">
                  <c:v>20.266553678688805</c:v>
                </c:pt>
                <c:pt idx="4706">
                  <c:v>20.232200643902789</c:v>
                </c:pt>
                <c:pt idx="4707">
                  <c:v>20.197867630005764</c:v>
                </c:pt>
                <c:pt idx="4708">
                  <c:v>20.163554639331608</c:v>
                </c:pt>
                <c:pt idx="4709">
                  <c:v>20.129261674216714</c:v>
                </c:pt>
                <c:pt idx="4710">
                  <c:v>20.094988736999603</c:v>
                </c:pt>
                <c:pt idx="4711">
                  <c:v>20.060735830021653</c:v>
                </c:pt>
                <c:pt idx="4712">
                  <c:v>20.026502955626647</c:v>
                </c:pt>
                <c:pt idx="4713">
                  <c:v>19.992290116160522</c:v>
                </c:pt>
                <c:pt idx="4714">
                  <c:v>19.958097313972356</c:v>
                </c:pt>
                <c:pt idx="4715">
                  <c:v>19.923924551413219</c:v>
                </c:pt>
                <c:pt idx="4716">
                  <c:v>19.889771830837216</c:v>
                </c:pt>
                <c:pt idx="4717">
                  <c:v>19.8556391546004</c:v>
                </c:pt>
                <c:pt idx="4718">
                  <c:v>19.821526525061756</c:v>
                </c:pt>
                <c:pt idx="4719">
                  <c:v>19.787433944582684</c:v>
                </c:pt>
                <c:pt idx="4720">
                  <c:v>19.753361415527309</c:v>
                </c:pt>
                <c:pt idx="4721">
                  <c:v>19.719308940261897</c:v>
                </c:pt>
                <c:pt idx="4722">
                  <c:v>19.685276521155906</c:v>
                </c:pt>
                <c:pt idx="4723">
                  <c:v>19.651264160580187</c:v>
                </c:pt>
                <c:pt idx="4724">
                  <c:v>19.617271860909742</c:v>
                </c:pt>
                <c:pt idx="4725">
                  <c:v>19.583299624520517</c:v>
                </c:pt>
                <c:pt idx="4726">
                  <c:v>19.54934745379256</c:v>
                </c:pt>
                <c:pt idx="4727">
                  <c:v>19.51541535110692</c:v>
                </c:pt>
                <c:pt idx="4728">
                  <c:v>19.481503318848521</c:v>
                </c:pt>
                <c:pt idx="4729">
                  <c:v>19.44761135940411</c:v>
                </c:pt>
                <c:pt idx="4730">
                  <c:v>19.413739475163361</c:v>
                </c:pt>
                <c:pt idx="4731">
                  <c:v>19.379887668518517</c:v>
                </c:pt>
                <c:pt idx="4732">
                  <c:v>19.346055941863987</c:v>
                </c:pt>
                <c:pt idx="4733">
                  <c:v>19.312244297597029</c:v>
                </c:pt>
                <c:pt idx="4734">
                  <c:v>19.278452738118009</c:v>
                </c:pt>
                <c:pt idx="4735">
                  <c:v>19.244681265828998</c:v>
                </c:pt>
                <c:pt idx="4736">
                  <c:v>19.210929883135286</c:v>
                </c:pt>
                <c:pt idx="4737">
                  <c:v>19.177198592444434</c:v>
                </c:pt>
                <c:pt idx="4738">
                  <c:v>19.143487396166787</c:v>
                </c:pt>
                <c:pt idx="4739">
                  <c:v>19.109796296715267</c:v>
                </c:pt>
                <c:pt idx="4740">
                  <c:v>19.076125296505147</c:v>
                </c:pt>
                <c:pt idx="4741">
                  <c:v>19.042474397955122</c:v>
                </c:pt>
                <c:pt idx="4742">
                  <c:v>19.008843603485449</c:v>
                </c:pt>
                <c:pt idx="4743">
                  <c:v>18.975232915519708</c:v>
                </c:pt>
                <c:pt idx="4744">
                  <c:v>18.94164233648398</c:v>
                </c:pt>
                <c:pt idx="4745">
                  <c:v>18.90807186880664</c:v>
                </c:pt>
                <c:pt idx="4746">
                  <c:v>18.874521514919309</c:v>
                </c:pt>
                <c:pt idx="4747">
                  <c:v>18.840991277255572</c:v>
                </c:pt>
                <c:pt idx="4748">
                  <c:v>18.807481158252305</c:v>
                </c:pt>
                <c:pt idx="4749">
                  <c:v>18.773991160348434</c:v>
                </c:pt>
                <c:pt idx="4750">
                  <c:v>18.740521285985832</c:v>
                </c:pt>
                <c:pt idx="4751">
                  <c:v>18.707071537609121</c:v>
                </c:pt>
                <c:pt idx="4752">
                  <c:v>18.67364191766552</c:v>
                </c:pt>
                <c:pt idx="4753">
                  <c:v>18.640232428604751</c:v>
                </c:pt>
                <c:pt idx="4754">
                  <c:v>18.606843072879258</c:v>
                </c:pt>
                <c:pt idx="4755">
                  <c:v>18.57347385294446</c:v>
                </c:pt>
                <c:pt idx="4756">
                  <c:v>18.540124771257915</c:v>
                </c:pt>
                <c:pt idx="4757">
                  <c:v>18.506795830280279</c:v>
                </c:pt>
                <c:pt idx="4758">
                  <c:v>18.473487032474786</c:v>
                </c:pt>
                <c:pt idx="4759">
                  <c:v>18.440198380307315</c:v>
                </c:pt>
                <c:pt idx="4760">
                  <c:v>18.406929876246341</c:v>
                </c:pt>
                <c:pt idx="4761">
                  <c:v>18.373681522763206</c:v>
                </c:pt>
                <c:pt idx="4762">
                  <c:v>18.340453322331935</c:v>
                </c:pt>
                <c:pt idx="4763">
                  <c:v>18.307245277429097</c:v>
                </c:pt>
                <c:pt idx="4764">
                  <c:v>18.27405739053421</c:v>
                </c:pt>
                <c:pt idx="4765">
                  <c:v>18.240889664129035</c:v>
                </c:pt>
                <c:pt idx="4766">
                  <c:v>18.207742100698681</c:v>
                </c:pt>
                <c:pt idx="4767">
                  <c:v>18.174614702730711</c:v>
                </c:pt>
                <c:pt idx="4768">
                  <c:v>18.141507472715087</c:v>
                </c:pt>
                <c:pt idx="4769">
                  <c:v>18.10842041314498</c:v>
                </c:pt>
                <c:pt idx="4770">
                  <c:v>18.075353526515809</c:v>
                </c:pt>
                <c:pt idx="4771">
                  <c:v>18.042306815326292</c:v>
                </c:pt>
                <c:pt idx="4772">
                  <c:v>18.009280282077437</c:v>
                </c:pt>
                <c:pt idx="4773">
                  <c:v>17.97627392927296</c:v>
                </c:pt>
                <c:pt idx="4774">
                  <c:v>17.943287759419892</c:v>
                </c:pt>
                <c:pt idx="4775">
                  <c:v>17.910321775027278</c:v>
                </c:pt>
                <c:pt idx="4776">
                  <c:v>17.877375978607525</c:v>
                </c:pt>
                <c:pt idx="4777">
                  <c:v>17.844450372675229</c:v>
                </c:pt>
                <c:pt idx="4778">
                  <c:v>17.811544959748232</c:v>
                </c:pt>
                <c:pt idx="4779">
                  <c:v>17.778659742346857</c:v>
                </c:pt>
                <c:pt idx="4780">
                  <c:v>17.7457947229945</c:v>
                </c:pt>
                <c:pt idx="4781">
                  <c:v>17.712949904216828</c:v>
                </c:pt>
                <c:pt idx="4782">
                  <c:v>17.68012528854257</c:v>
                </c:pt>
                <c:pt idx="4783">
                  <c:v>17.647320878503535</c:v>
                </c:pt>
                <c:pt idx="4784">
                  <c:v>17.614536676633797</c:v>
                </c:pt>
                <c:pt idx="4785">
                  <c:v>17.581772685470405</c:v>
                </c:pt>
                <c:pt idx="4786">
                  <c:v>17.54902890755346</c:v>
                </c:pt>
                <c:pt idx="4787">
                  <c:v>17.516305345425337</c:v>
                </c:pt>
                <c:pt idx="4788">
                  <c:v>17.483602001631702</c:v>
                </c:pt>
                <c:pt idx="4789">
                  <c:v>17.450918878720866</c:v>
                </c:pt>
                <c:pt idx="4790">
                  <c:v>17.418255979243611</c:v>
                </c:pt>
                <c:pt idx="4791">
                  <c:v>17.385613305754244</c:v>
                </c:pt>
                <c:pt idx="4792">
                  <c:v>17.35299086080903</c:v>
                </c:pt>
                <c:pt idx="4793">
                  <c:v>17.320388646967956</c:v>
                </c:pt>
                <c:pt idx="4794">
                  <c:v>17.28780666679296</c:v>
                </c:pt>
                <c:pt idx="4795">
                  <c:v>17.255244922849499</c:v>
                </c:pt>
                <c:pt idx="4796">
                  <c:v>17.222703417705418</c:v>
                </c:pt>
                <c:pt idx="4797">
                  <c:v>17.190182153931627</c:v>
                </c:pt>
                <c:pt idx="4798">
                  <c:v>17.157681134101782</c:v>
                </c:pt>
                <c:pt idx="4799">
                  <c:v>17.125200360792583</c:v>
                </c:pt>
                <c:pt idx="4800">
                  <c:v>17.09273983658311</c:v>
                </c:pt>
                <c:pt idx="4801">
                  <c:v>17.060299564055697</c:v>
                </c:pt>
                <c:pt idx="4802">
                  <c:v>17.02787954579566</c:v>
                </c:pt>
                <c:pt idx="4803">
                  <c:v>16.995479784390735</c:v>
                </c:pt>
                <c:pt idx="4804">
                  <c:v>16.963100282431743</c:v>
                </c:pt>
                <c:pt idx="4805">
                  <c:v>16.930741042512469</c:v>
                </c:pt>
                <c:pt idx="4806">
                  <c:v>16.89840206722948</c:v>
                </c:pt>
                <c:pt idx="4807">
                  <c:v>16.866083359182028</c:v>
                </c:pt>
                <c:pt idx="4808">
                  <c:v>16.833784920972622</c:v>
                </c:pt>
                <c:pt idx="4809">
                  <c:v>16.801506755206283</c:v>
                </c:pt>
                <c:pt idx="4810">
                  <c:v>16.769248864491196</c:v>
                </c:pt>
                <c:pt idx="4811">
                  <c:v>16.737011251438453</c:v>
                </c:pt>
                <c:pt idx="4812">
                  <c:v>16.704793918661782</c:v>
                </c:pt>
                <c:pt idx="4813">
                  <c:v>16.672596868778037</c:v>
                </c:pt>
                <c:pt idx="4814">
                  <c:v>16.640420104406932</c:v>
                </c:pt>
                <c:pt idx="4815">
                  <c:v>16.60826362817107</c:v>
                </c:pt>
                <c:pt idx="4816">
                  <c:v>16.576127442695739</c:v>
                </c:pt>
                <c:pt idx="4817">
                  <c:v>16.544011550609582</c:v>
                </c:pt>
                <c:pt idx="4818">
                  <c:v>16.511915954543891</c:v>
                </c:pt>
                <c:pt idx="4819">
                  <c:v>16.479840657132907</c:v>
                </c:pt>
                <c:pt idx="4820">
                  <c:v>16.447785661014173</c:v>
                </c:pt>
                <c:pt idx="4821">
                  <c:v>16.415750968827581</c:v>
                </c:pt>
                <c:pt idx="4822">
                  <c:v>16.383736583216148</c:v>
                </c:pt>
                <c:pt idx="4823">
                  <c:v>16.351742506825925</c:v>
                </c:pt>
                <c:pt idx="4824">
                  <c:v>16.319768742306053</c:v>
                </c:pt>
                <c:pt idx="4825">
                  <c:v>16.28781529230838</c:v>
                </c:pt>
                <c:pt idx="4826">
                  <c:v>16.255882159487733</c:v>
                </c:pt>
                <c:pt idx="4827">
                  <c:v>16.223969346501967</c:v>
                </c:pt>
                <c:pt idx="4828">
                  <c:v>16.19207685601231</c:v>
                </c:pt>
                <c:pt idx="4829">
                  <c:v>16.160204690681837</c:v>
                </c:pt>
                <c:pt idx="4830">
                  <c:v>16.128352853177997</c:v>
                </c:pt>
                <c:pt idx="4831">
                  <c:v>16.096521346170157</c:v>
                </c:pt>
                <c:pt idx="4832">
                  <c:v>16.064710172330983</c:v>
                </c:pt>
                <c:pt idx="4833">
                  <c:v>16.032919334336547</c:v>
                </c:pt>
                <c:pt idx="4834">
                  <c:v>16.001148834865315</c:v>
                </c:pt>
                <c:pt idx="4835">
                  <c:v>15.969398676599042</c:v>
                </c:pt>
                <c:pt idx="4836">
                  <c:v>15.93766886222244</c:v>
                </c:pt>
                <c:pt idx="4837">
                  <c:v>15.905959394423064</c:v>
                </c:pt>
                <c:pt idx="4838">
                  <c:v>15.874270275891771</c:v>
                </c:pt>
                <c:pt idx="4839">
                  <c:v>15.842601509322261</c:v>
                </c:pt>
                <c:pt idx="4840">
                  <c:v>15.8109530974113</c:v>
                </c:pt>
                <c:pt idx="4841">
                  <c:v>15.779325042858488</c:v>
                </c:pt>
                <c:pt idx="4842">
                  <c:v>15.747717348366848</c:v>
                </c:pt>
                <c:pt idx="4843">
                  <c:v>15.716130016642129</c:v>
                </c:pt>
                <c:pt idx="4844">
                  <c:v>15.684563050393249</c:v>
                </c:pt>
                <c:pt idx="4845">
                  <c:v>15.653016452332</c:v>
                </c:pt>
                <c:pt idx="4846">
                  <c:v>15.62149022517343</c:v>
                </c:pt>
                <c:pt idx="4847">
                  <c:v>15.589984371635351</c:v>
                </c:pt>
                <c:pt idx="4848">
                  <c:v>15.558498894438971</c:v>
                </c:pt>
                <c:pt idx="4849">
                  <c:v>15.527033796308332</c:v>
                </c:pt>
                <c:pt idx="4850">
                  <c:v>15.495589079970781</c:v>
                </c:pt>
                <c:pt idx="4851">
                  <c:v>15.464164748156181</c:v>
                </c:pt>
                <c:pt idx="4852">
                  <c:v>15.432760803598002</c:v>
                </c:pt>
                <c:pt idx="4853">
                  <c:v>15.40137724903269</c:v>
                </c:pt>
                <c:pt idx="4854">
                  <c:v>15.370014087199539</c:v>
                </c:pt>
                <c:pt idx="4855">
                  <c:v>15.338671320841119</c:v>
                </c:pt>
                <c:pt idx="4856">
                  <c:v>15.30734895270308</c:v>
                </c:pt>
                <c:pt idx="4857">
                  <c:v>15.276046985534039</c:v>
                </c:pt>
                <c:pt idx="4858">
                  <c:v>15.244765422086116</c:v>
                </c:pt>
                <c:pt idx="4859">
                  <c:v>15.213504265113952</c:v>
                </c:pt>
                <c:pt idx="4860">
                  <c:v>15.1822635173757</c:v>
                </c:pt>
                <c:pt idx="4861">
                  <c:v>15.151043181632248</c:v>
                </c:pt>
                <c:pt idx="4862">
                  <c:v>15.119843260648112</c:v>
                </c:pt>
                <c:pt idx="4863">
                  <c:v>15.088663757190549</c:v>
                </c:pt>
                <c:pt idx="4864">
                  <c:v>15.057504674029872</c:v>
                </c:pt>
                <c:pt idx="4865">
                  <c:v>15.02636601394005</c:v>
                </c:pt>
                <c:pt idx="4866">
                  <c:v>14.995247779697539</c:v>
                </c:pt>
                <c:pt idx="4867">
                  <c:v>14.964149974082432</c:v>
                </c:pt>
                <c:pt idx="4868">
                  <c:v>14.93307259987745</c:v>
                </c:pt>
                <c:pt idx="4869">
                  <c:v>14.902015659869164</c:v>
                </c:pt>
                <c:pt idx="4870">
                  <c:v>14.870979156846429</c:v>
                </c:pt>
                <c:pt idx="4871">
                  <c:v>14.83996309360208</c:v>
                </c:pt>
                <c:pt idx="4872">
                  <c:v>14.808967472931668</c:v>
                </c:pt>
                <c:pt idx="4873">
                  <c:v>14.777992297634063</c:v>
                </c:pt>
                <c:pt idx="4874">
                  <c:v>14.74703757051094</c:v>
                </c:pt>
                <c:pt idx="4875">
                  <c:v>14.71610329436777</c:v>
                </c:pt>
                <c:pt idx="4876">
                  <c:v>14.685189472012842</c:v>
                </c:pt>
                <c:pt idx="4877">
                  <c:v>14.65429610625762</c:v>
                </c:pt>
                <c:pt idx="4878">
                  <c:v>14.62342319991666</c:v>
                </c:pt>
                <c:pt idx="4879">
                  <c:v>14.592570755808032</c:v>
                </c:pt>
                <c:pt idx="4880">
                  <c:v>14.561738776752749</c:v>
                </c:pt>
                <c:pt idx="4881">
                  <c:v>14.530927265575031</c:v>
                </c:pt>
                <c:pt idx="4882">
                  <c:v>14.500136225102613</c:v>
                </c:pt>
                <c:pt idx="4883">
                  <c:v>14.469365658165829</c:v>
                </c:pt>
                <c:pt idx="4884">
                  <c:v>14.4386155675989</c:v>
                </c:pt>
                <c:pt idx="4885">
                  <c:v>14.407885956238889</c:v>
                </c:pt>
                <c:pt idx="4886">
                  <c:v>14.377176826926021</c:v>
                </c:pt>
                <c:pt idx="4887">
                  <c:v>14.346488182504171</c:v>
                </c:pt>
                <c:pt idx="4888">
                  <c:v>14.315820025819733</c:v>
                </c:pt>
                <c:pt idx="4889">
                  <c:v>14.285172359723282</c:v>
                </c:pt>
                <c:pt idx="4890">
                  <c:v>14.25454518706778</c:v>
                </c:pt>
                <c:pt idx="4891">
                  <c:v>14.223938510710068</c:v>
                </c:pt>
                <c:pt idx="4892">
                  <c:v>14.193352333509612</c:v>
                </c:pt>
                <c:pt idx="4893">
                  <c:v>14.162786658329715</c:v>
                </c:pt>
                <c:pt idx="4894">
                  <c:v>14.132241488036529</c:v>
                </c:pt>
                <c:pt idx="4895">
                  <c:v>14.101716825499979</c:v>
                </c:pt>
                <c:pt idx="4896">
                  <c:v>14.071212673592578</c:v>
                </c:pt>
                <c:pt idx="4897">
                  <c:v>14.040729035190621</c:v>
                </c:pt>
                <c:pt idx="4898">
                  <c:v>14.010265913173669</c:v>
                </c:pt>
                <c:pt idx="4899">
                  <c:v>13.979823310424361</c:v>
                </c:pt>
                <c:pt idx="4900">
                  <c:v>13.949401229828542</c:v>
                </c:pt>
                <c:pt idx="4901">
                  <c:v>13.91899967427565</c:v>
                </c:pt>
                <c:pt idx="4902">
                  <c:v>13.88861864665836</c:v>
                </c:pt>
                <c:pt idx="4903">
                  <c:v>13.858258149872711</c:v>
                </c:pt>
                <c:pt idx="4904">
                  <c:v>13.827918186817499</c:v>
                </c:pt>
                <c:pt idx="4905">
                  <c:v>13.797598760395598</c:v>
                </c:pt>
                <c:pt idx="4906">
                  <c:v>13.767299873512632</c:v>
                </c:pt>
                <c:pt idx="4907">
                  <c:v>13.737021529077937</c:v>
                </c:pt>
                <c:pt idx="4908">
                  <c:v>13.706763730004068</c:v>
                </c:pt>
                <c:pt idx="4909">
                  <c:v>13.676526479206872</c:v>
                </c:pt>
                <c:pt idx="4910">
                  <c:v>13.64630977960525</c:v>
                </c:pt>
                <c:pt idx="4911">
                  <c:v>13.6161136341222</c:v>
                </c:pt>
                <c:pt idx="4912">
                  <c:v>13.585938045683244</c:v>
                </c:pt>
                <c:pt idx="4913">
                  <c:v>13.555783017217614</c:v>
                </c:pt>
                <c:pt idx="4914">
                  <c:v>13.525648551658092</c:v>
                </c:pt>
                <c:pt idx="4915">
                  <c:v>13.495534651940554</c:v>
                </c:pt>
                <c:pt idx="4916">
                  <c:v>13.465441321004334</c:v>
                </c:pt>
                <c:pt idx="4917">
                  <c:v>13.435368561792128</c:v>
                </c:pt>
                <c:pt idx="4918">
                  <c:v>13.405316377249793</c:v>
                </c:pt>
                <c:pt idx="4919">
                  <c:v>13.375284770327264</c:v>
                </c:pt>
                <c:pt idx="4920">
                  <c:v>13.345273743976968</c:v>
                </c:pt>
                <c:pt idx="4921">
                  <c:v>13.315283301155382</c:v>
                </c:pt>
                <c:pt idx="4922">
                  <c:v>13.285313444821949</c:v>
                </c:pt>
                <c:pt idx="4923">
                  <c:v>13.255364177939732</c:v>
                </c:pt>
                <c:pt idx="4924">
                  <c:v>13.22543550347547</c:v>
                </c:pt>
                <c:pt idx="4925">
                  <c:v>13.19552742439879</c:v>
                </c:pt>
                <c:pt idx="4926">
                  <c:v>13.165639943683061</c:v>
                </c:pt>
                <c:pt idx="4927">
                  <c:v>13.135773064304708</c:v>
                </c:pt>
                <c:pt idx="4928">
                  <c:v>13.105926789244389</c:v>
                </c:pt>
                <c:pt idx="4929">
                  <c:v>13.076101121485118</c:v>
                </c:pt>
                <c:pt idx="4930">
                  <c:v>13.046296064014371</c:v>
                </c:pt>
                <c:pt idx="4931">
                  <c:v>13.016511619822214</c:v>
                </c:pt>
                <c:pt idx="4932">
                  <c:v>12.986747791902809</c:v>
                </c:pt>
                <c:pt idx="4933">
                  <c:v>12.95700458325342</c:v>
                </c:pt>
                <c:pt idx="4934">
                  <c:v>12.92728199687491</c:v>
                </c:pt>
                <c:pt idx="4935">
                  <c:v>12.897580035771341</c:v>
                </c:pt>
                <c:pt idx="4936">
                  <c:v>12.867898702950868</c:v>
                </c:pt>
                <c:pt idx="4937">
                  <c:v>12.83823800142426</c:v>
                </c:pt>
                <c:pt idx="4938">
                  <c:v>12.808597934206382</c:v>
                </c:pt>
                <c:pt idx="4939">
                  <c:v>12.778978504315376</c:v>
                </c:pt>
                <c:pt idx="4940">
                  <c:v>12.749379714772941</c:v>
                </c:pt>
                <c:pt idx="4941">
                  <c:v>12.71980156860428</c:v>
                </c:pt>
                <c:pt idx="4942">
                  <c:v>12.69024406883813</c:v>
                </c:pt>
                <c:pt idx="4943">
                  <c:v>12.660707218506273</c:v>
                </c:pt>
                <c:pt idx="4944">
                  <c:v>12.631191020644739</c:v>
                </c:pt>
                <c:pt idx="4945">
                  <c:v>12.601695478292578</c:v>
                </c:pt>
                <c:pt idx="4946">
                  <c:v>12.57222059449253</c:v>
                </c:pt>
                <c:pt idx="4947">
                  <c:v>12.542766372290712</c:v>
                </c:pt>
                <c:pt idx="4948">
                  <c:v>12.513332814737002</c:v>
                </c:pt>
                <c:pt idx="4949">
                  <c:v>12.48391992488467</c:v>
                </c:pt>
                <c:pt idx="4950">
                  <c:v>12.454527705790669</c:v>
                </c:pt>
                <c:pt idx="4951">
                  <c:v>12.425156160515202</c:v>
                </c:pt>
                <c:pt idx="4952">
                  <c:v>12.395805292122253</c:v>
                </c:pt>
                <c:pt idx="4953">
                  <c:v>12.366475103679189</c:v>
                </c:pt>
                <c:pt idx="4954">
                  <c:v>12.337165598257171</c:v>
                </c:pt>
                <c:pt idx="4955">
                  <c:v>12.307876778930963</c:v>
                </c:pt>
                <c:pt idx="4956">
                  <c:v>12.278608648778398</c:v>
                </c:pt>
                <c:pt idx="4957">
                  <c:v>12.249361210881549</c:v>
                </c:pt>
                <c:pt idx="4958">
                  <c:v>12.220134468325632</c:v>
                </c:pt>
                <c:pt idx="4959">
                  <c:v>12.190928424199738</c:v>
                </c:pt>
                <c:pt idx="4960">
                  <c:v>12.16174308159594</c:v>
                </c:pt>
                <c:pt idx="4961">
                  <c:v>12.132578443610726</c:v>
                </c:pt>
                <c:pt idx="4962">
                  <c:v>12.103434513343764</c:v>
                </c:pt>
                <c:pt idx="4963">
                  <c:v>12.074311293898351</c:v>
                </c:pt>
                <c:pt idx="4964">
                  <c:v>12.045208788381331</c:v>
                </c:pt>
                <c:pt idx="4965">
                  <c:v>12.016126999903411</c:v>
                </c:pt>
                <c:pt idx="4966">
                  <c:v>11.987065931578799</c:v>
                </c:pt>
                <c:pt idx="4967">
                  <c:v>11.958025586525252</c:v>
                </c:pt>
                <c:pt idx="4968">
                  <c:v>11.929005967864041</c:v>
                </c:pt>
                <c:pt idx="4969">
                  <c:v>11.900007078720529</c:v>
                </c:pt>
                <c:pt idx="4970">
                  <c:v>11.871028922223269</c:v>
                </c:pt>
                <c:pt idx="4971">
                  <c:v>11.84207150150468</c:v>
                </c:pt>
                <c:pt idx="4972">
                  <c:v>11.813134819701023</c:v>
                </c:pt>
                <c:pt idx="4973">
                  <c:v>11.784218879951538</c:v>
                </c:pt>
                <c:pt idx="4974">
                  <c:v>11.755323685400008</c:v>
                </c:pt>
                <c:pt idx="4975">
                  <c:v>11.726449239193414</c:v>
                </c:pt>
                <c:pt idx="4976">
                  <c:v>11.697595544482342</c:v>
                </c:pt>
                <c:pt idx="4977">
                  <c:v>11.668762604421262</c:v>
                </c:pt>
                <c:pt idx="4978">
                  <c:v>11.639950422168399</c:v>
                </c:pt>
                <c:pt idx="4979">
                  <c:v>11.611159000885269</c:v>
                </c:pt>
                <c:pt idx="4980">
                  <c:v>11.582388343737477</c:v>
                </c:pt>
                <c:pt idx="4981">
                  <c:v>11.553638453894282</c:v>
                </c:pt>
                <c:pt idx="4982">
                  <c:v>11.52490933452845</c:v>
                </c:pt>
                <c:pt idx="4983">
                  <c:v>11.49620098881684</c:v>
                </c:pt>
                <c:pt idx="4984">
                  <c:v>11.467513419939509</c:v>
                </c:pt>
                <c:pt idx="4985">
                  <c:v>11.438846631080819</c:v>
                </c:pt>
                <c:pt idx="4986">
                  <c:v>11.410200625428221</c:v>
                </c:pt>
                <c:pt idx="4987">
                  <c:v>11.38157540617323</c:v>
                </c:pt>
                <c:pt idx="4988">
                  <c:v>11.352970976511592</c:v>
                </c:pt>
                <c:pt idx="4989">
                  <c:v>11.324387339641994</c:v>
                </c:pt>
                <c:pt idx="4990">
                  <c:v>11.295824498767221</c:v>
                </c:pt>
                <c:pt idx="4991">
                  <c:v>11.267282457093932</c:v>
                </c:pt>
                <c:pt idx="4992">
                  <c:v>11.238761217832398</c:v>
                </c:pt>
                <c:pt idx="4993">
                  <c:v>11.210260784196576</c:v>
                </c:pt>
                <c:pt idx="4994">
                  <c:v>11.181781159404578</c:v>
                </c:pt>
                <c:pt idx="4995">
                  <c:v>11.15332234667784</c:v>
                </c:pt>
                <c:pt idx="4996">
                  <c:v>11.12488434924165</c:v>
                </c:pt>
                <c:pt idx="4997">
                  <c:v>11.09646717032552</c:v>
                </c:pt>
                <c:pt idx="4998">
                  <c:v>11.068070813162143</c:v>
                </c:pt>
                <c:pt idx="4999">
                  <c:v>11.03969528098872</c:v>
                </c:pt>
                <c:pt idx="5000">
                  <c:v>11.011340577045592</c:v>
                </c:pt>
                <c:pt idx="5001">
                  <c:v>10.983006704577353</c:v>
                </c:pt>
                <c:pt idx="5002">
                  <c:v>10.95469366683227</c:v>
                </c:pt>
                <c:pt idx="5003">
                  <c:v>10.926401467062362</c:v>
                </c:pt>
                <c:pt idx="5004">
                  <c:v>10.8981301085235</c:v>
                </c:pt>
                <c:pt idx="5005">
                  <c:v>10.869879594475664</c:v>
                </c:pt>
                <c:pt idx="5006">
                  <c:v>10.841649928182109</c:v>
                </c:pt>
                <c:pt idx="5007">
                  <c:v>10.81344111291077</c:v>
                </c:pt>
                <c:pt idx="5008">
                  <c:v>10.785253151932519</c:v>
                </c:pt>
                <c:pt idx="5009">
                  <c:v>10.757086048522812</c:v>
                </c:pt>
                <c:pt idx="5010">
                  <c:v>10.728939805960581</c:v>
                </c:pt>
                <c:pt idx="5011">
                  <c:v>10.700814427528771</c:v>
                </c:pt>
                <c:pt idx="5012">
                  <c:v>10.672709916514071</c:v>
                </c:pt>
                <c:pt idx="5013">
                  <c:v>10.644626276207251</c:v>
                </c:pt>
                <c:pt idx="5014">
                  <c:v>10.61656350990307</c:v>
                </c:pt>
                <c:pt idx="5015">
                  <c:v>10.588521620899709</c:v>
                </c:pt>
                <c:pt idx="5016">
                  <c:v>10.560500612499542</c:v>
                </c:pt>
                <c:pt idx="5017">
                  <c:v>10.532500488008912</c:v>
                </c:pt>
                <c:pt idx="5018">
                  <c:v>10.504521250738263</c:v>
                </c:pt>
                <c:pt idx="5019">
                  <c:v>10.476562904001243</c:v>
                </c:pt>
                <c:pt idx="5020">
                  <c:v>10.448625451116126</c:v>
                </c:pt>
                <c:pt idx="5021">
                  <c:v>10.420708895404863</c:v>
                </c:pt>
                <c:pt idx="5022">
                  <c:v>10.39281324019333</c:v>
                </c:pt>
                <c:pt idx="5023">
                  <c:v>10.364938488811108</c:v>
                </c:pt>
                <c:pt idx="5024">
                  <c:v>10.33708464459238</c:v>
                </c:pt>
                <c:pt idx="5025">
                  <c:v>10.309251710874777</c:v>
                </c:pt>
                <c:pt idx="5026">
                  <c:v>10.281439690999893</c:v>
                </c:pt>
                <c:pt idx="5027">
                  <c:v>10.253648588313412</c:v>
                </c:pt>
                <c:pt idx="5028">
                  <c:v>10.225878406165117</c:v>
                </c:pt>
                <c:pt idx="5029">
                  <c:v>10.198129147908558</c:v>
                </c:pt>
                <c:pt idx="5030">
                  <c:v>10.170400816901122</c:v>
                </c:pt>
                <c:pt idx="5031">
                  <c:v>10.142693416504763</c:v>
                </c:pt>
                <c:pt idx="5032">
                  <c:v>10.115006950084481</c:v>
                </c:pt>
                <c:pt idx="5033">
                  <c:v>10.087341421010416</c:v>
                </c:pt>
                <c:pt idx="5034">
                  <c:v>10.059696832656023</c:v>
                </c:pt>
                <c:pt idx="5035">
                  <c:v>10.032073188398668</c:v>
                </c:pt>
                <c:pt idx="5036">
                  <c:v>10.00447049162022</c:v>
                </c:pt>
                <c:pt idx="5037">
                  <c:v>9.976888745706276</c:v>
                </c:pt>
                <c:pt idx="5038">
                  <c:v>9.9493279540465078</c:v>
                </c:pt>
                <c:pt idx="5039">
                  <c:v>9.9217881200344742</c:v>
                </c:pt>
                <c:pt idx="5040">
                  <c:v>9.8942692470681664</c:v>
                </c:pt>
                <c:pt idx="5041">
                  <c:v>9.8667713385492011</c:v>
                </c:pt>
                <c:pt idx="5042">
                  <c:v>9.839294397883636</c:v>
                </c:pt>
                <c:pt idx="5043">
                  <c:v>9.8118384284811651</c:v>
                </c:pt>
                <c:pt idx="5044">
                  <c:v>9.7844034337559247</c:v>
                </c:pt>
                <c:pt idx="5045">
                  <c:v>9.7569894171259115</c:v>
                </c:pt>
                <c:pt idx="5046">
                  <c:v>9.7295963820134244</c:v>
                </c:pt>
                <c:pt idx="5047">
                  <c:v>9.7022243318444357</c:v>
                </c:pt>
                <c:pt idx="5048">
                  <c:v>9.6748732700490905</c:v>
                </c:pt>
                <c:pt idx="5049">
                  <c:v>9.6475432000624437</c:v>
                </c:pt>
                <c:pt idx="5050">
                  <c:v>9.6202341253223835</c:v>
                </c:pt>
                <c:pt idx="5051">
                  <c:v>9.5929460492718022</c:v>
                </c:pt>
                <c:pt idx="5052">
                  <c:v>9.5656789753576845</c:v>
                </c:pt>
                <c:pt idx="5053">
                  <c:v>9.5384329070303124</c:v>
                </c:pt>
                <c:pt idx="5054">
                  <c:v>9.5112078477450837</c:v>
                </c:pt>
                <c:pt idx="5055">
                  <c:v>9.4840038009612631</c:v>
                </c:pt>
                <c:pt idx="5056">
                  <c:v>9.4568207701416327</c:v>
                </c:pt>
                <c:pt idx="5057">
                  <c:v>9.4296587587541012</c:v>
                </c:pt>
                <c:pt idx="5058">
                  <c:v>9.4025177702699825</c:v>
                </c:pt>
                <c:pt idx="5059">
                  <c:v>9.3753978081649088</c:v>
                </c:pt>
                <c:pt idx="5060">
                  <c:v>9.3482988759191699</c:v>
                </c:pt>
                <c:pt idx="5061">
                  <c:v>9.3212209770162531</c:v>
                </c:pt>
                <c:pt idx="5062">
                  <c:v>9.2941641149448611</c:v>
                </c:pt>
                <c:pt idx="5063">
                  <c:v>9.2671282931972314</c:v>
                </c:pt>
                <c:pt idx="5064">
                  <c:v>9.2401135152700231</c:v>
                </c:pt>
                <c:pt idx="5065">
                  <c:v>9.2131197846638866</c:v>
                </c:pt>
                <c:pt idx="5066">
                  <c:v>9.1861471048841281</c:v>
                </c:pt>
                <c:pt idx="5067">
                  <c:v>9.1591954794400294</c:v>
                </c:pt>
                <c:pt idx="5068">
                  <c:v>9.1322649118445156</c:v>
                </c:pt>
                <c:pt idx="5069">
                  <c:v>9.1053554056156241</c:v>
                </c:pt>
                <c:pt idx="5070">
                  <c:v>9.0784669642753784</c:v>
                </c:pt>
                <c:pt idx="5071">
                  <c:v>9.0515995913496585</c:v>
                </c:pt>
                <c:pt idx="5072">
                  <c:v>9.0247532903687784</c:v>
                </c:pt>
                <c:pt idx="5073">
                  <c:v>8.9979280648676081</c:v>
                </c:pt>
                <c:pt idx="5074">
                  <c:v>8.9711239183846505</c:v>
                </c:pt>
                <c:pt idx="5075">
                  <c:v>8.9443408544634053</c:v>
                </c:pt>
                <c:pt idx="5076">
                  <c:v>8.9175788766511328</c:v>
                </c:pt>
                <c:pt idx="5077">
                  <c:v>8.8908379884993014</c:v>
                </c:pt>
                <c:pt idx="5078">
                  <c:v>8.864118193564023</c:v>
                </c:pt>
                <c:pt idx="5079">
                  <c:v>8.8374194954056424</c:v>
                </c:pt>
                <c:pt idx="5080">
                  <c:v>8.8107418975885707</c:v>
                </c:pt>
                <c:pt idx="5081">
                  <c:v>8.7840854036814449</c:v>
                </c:pt>
                <c:pt idx="5082">
                  <c:v>8.7574500172577832</c:v>
                </c:pt>
                <c:pt idx="5083">
                  <c:v>8.7308357418949623</c:v>
                </c:pt>
                <c:pt idx="5084">
                  <c:v>8.7042425811741264</c:v>
                </c:pt>
                <c:pt idx="5085">
                  <c:v>8.6776705386820954</c:v>
                </c:pt>
                <c:pt idx="5086">
                  <c:v>8.6511196180087513</c:v>
                </c:pt>
                <c:pt idx="5087">
                  <c:v>8.6245898227492166</c:v>
                </c:pt>
                <c:pt idx="5088">
                  <c:v>8.59808115650236</c:v>
                </c:pt>
                <c:pt idx="5089">
                  <c:v>8.5715936228720579</c:v>
                </c:pt>
                <c:pt idx="5090">
                  <c:v>8.5451272254654782</c:v>
                </c:pt>
                <c:pt idx="5091">
                  <c:v>8.518681967895132</c:v>
                </c:pt>
                <c:pt idx="5092">
                  <c:v>8.4922578537775166</c:v>
                </c:pt>
                <c:pt idx="5093">
                  <c:v>8.4658548867335526</c:v>
                </c:pt>
                <c:pt idx="5094">
                  <c:v>8.4394730703883738</c:v>
                </c:pt>
                <c:pt idx="5095">
                  <c:v>8.4131124083718856</c:v>
                </c:pt>
                <c:pt idx="5096">
                  <c:v>8.3867729043183203</c:v>
                </c:pt>
                <c:pt idx="5097">
                  <c:v>8.3604545618655415</c:v>
                </c:pt>
                <c:pt idx="5098">
                  <c:v>8.3341573846570878</c:v>
                </c:pt>
                <c:pt idx="5099">
                  <c:v>8.3078813763398216</c:v>
                </c:pt>
                <c:pt idx="5100">
                  <c:v>8.2816265405655809</c:v>
                </c:pt>
                <c:pt idx="5101">
                  <c:v>8.2553928809907688</c:v>
                </c:pt>
                <c:pt idx="5102">
                  <c:v>8.2291804012757535</c:v>
                </c:pt>
                <c:pt idx="5103">
                  <c:v>8.2029891050855781</c:v>
                </c:pt>
                <c:pt idx="5104">
                  <c:v>8.1768189960900486</c:v>
                </c:pt>
                <c:pt idx="5105">
                  <c:v>8.1506700779626176</c:v>
                </c:pt>
                <c:pt idx="5106">
                  <c:v>8.1245423543820721</c:v>
                </c:pt>
                <c:pt idx="5107">
                  <c:v>8.0984358290311906</c:v>
                </c:pt>
                <c:pt idx="5108">
                  <c:v>8.0723505055971714</c:v>
                </c:pt>
                <c:pt idx="5109">
                  <c:v>8.046286387772227</c:v>
                </c:pt>
                <c:pt idx="5110">
                  <c:v>8.0202434792522013</c:v>
                </c:pt>
                <c:pt idx="5111">
                  <c:v>7.994221783738511</c:v>
                </c:pt>
                <c:pt idx="5112">
                  <c:v>7.9682213049358683</c:v>
                </c:pt>
                <c:pt idx="5113">
                  <c:v>7.9422420465546697</c:v>
                </c:pt>
                <c:pt idx="5114">
                  <c:v>7.9162840123090632</c:v>
                </c:pt>
                <c:pt idx="5115">
                  <c:v>7.8903472059177489</c:v>
                </c:pt>
                <c:pt idx="5116">
                  <c:v>7.8644316311044227</c:v>
                </c:pt>
                <c:pt idx="5117">
                  <c:v>7.838537291596765</c:v>
                </c:pt>
                <c:pt idx="5118">
                  <c:v>7.8126641911276815</c:v>
                </c:pt>
                <c:pt idx="5119">
                  <c:v>7.7868123334340575</c:v>
                </c:pt>
                <c:pt idx="5120">
                  <c:v>7.760981722257327</c:v>
                </c:pt>
                <c:pt idx="5121">
                  <c:v>7.7351723613439285</c:v>
                </c:pt>
                <c:pt idx="5122">
                  <c:v>7.7093842544446156</c:v>
                </c:pt>
                <c:pt idx="5123">
                  <c:v>7.6836174053143518</c:v>
                </c:pt>
                <c:pt idx="5124">
                  <c:v>7.6578718177134402</c:v>
                </c:pt>
                <c:pt idx="5125">
                  <c:v>7.6321474954060591</c:v>
                </c:pt>
                <c:pt idx="5126">
                  <c:v>7.6064444421618305</c:v>
                </c:pt>
                <c:pt idx="5127">
                  <c:v>7.5807626617540231</c:v>
                </c:pt>
                <c:pt idx="5128">
                  <c:v>7.555102157961243</c:v>
                </c:pt>
                <c:pt idx="5129">
                  <c:v>7.5294629345665385</c:v>
                </c:pt>
                <c:pt idx="5130">
                  <c:v>7.5038449953571567</c:v>
                </c:pt>
                <c:pt idx="5131">
                  <c:v>7.4782483441254621</c:v>
                </c:pt>
                <c:pt idx="5132">
                  <c:v>7.4526729846683697</c:v>
                </c:pt>
                <c:pt idx="5133">
                  <c:v>7.4271189207874482</c:v>
                </c:pt>
                <c:pt idx="5134">
                  <c:v>7.401586156288829</c:v>
                </c:pt>
                <c:pt idx="5135">
                  <c:v>7.3760746949835161</c:v>
                </c:pt>
                <c:pt idx="5136">
                  <c:v>7.3505845406864951</c:v>
                </c:pt>
                <c:pt idx="5137">
                  <c:v>7.3251156972186768</c:v>
                </c:pt>
                <c:pt idx="5138">
                  <c:v>7.2996681684042537</c:v>
                </c:pt>
                <c:pt idx="5139">
                  <c:v>7.2742419580734463</c:v>
                </c:pt>
                <c:pt idx="5140">
                  <c:v>7.2488370700598912</c:v>
                </c:pt>
                <c:pt idx="5141">
                  <c:v>7.223453508203022</c:v>
                </c:pt>
                <c:pt idx="5142">
                  <c:v>7.1980912763463598</c:v>
                </c:pt>
                <c:pt idx="5143">
                  <c:v>7.1727503783382067</c:v>
                </c:pt>
                <c:pt idx="5144">
                  <c:v>7.1474308180319763</c:v>
                </c:pt>
                <c:pt idx="5145">
                  <c:v>7.1221325992854059</c:v>
                </c:pt>
                <c:pt idx="5146">
                  <c:v>7.0968557259611211</c:v>
                </c:pt>
                <c:pt idx="5147">
                  <c:v>7.0716002019265156</c:v>
                </c:pt>
                <c:pt idx="5148">
                  <c:v>7.0463660310535383</c:v>
                </c:pt>
                <c:pt idx="5149">
                  <c:v>7.021153217219477</c:v>
                </c:pt>
                <c:pt idx="5150">
                  <c:v>6.9959617643053784</c:v>
                </c:pt>
                <c:pt idx="5151">
                  <c:v>6.9707916761983029</c:v>
                </c:pt>
                <c:pt idx="5152">
                  <c:v>6.9456429567892997</c:v>
                </c:pt>
                <c:pt idx="5153">
                  <c:v>6.9205156099740748</c:v>
                </c:pt>
                <c:pt idx="5154">
                  <c:v>6.8954096396540185</c:v>
                </c:pt>
                <c:pt idx="5155">
                  <c:v>6.8703250497343902</c:v>
                </c:pt>
                <c:pt idx="5156">
                  <c:v>6.8452618441257869</c:v>
                </c:pt>
                <c:pt idx="5157">
                  <c:v>6.8202200267433568</c:v>
                </c:pt>
                <c:pt idx="5158">
                  <c:v>6.7951996015072496</c:v>
                </c:pt>
                <c:pt idx="5159">
                  <c:v>6.7702005723425032</c:v>
                </c:pt>
                <c:pt idx="5160">
                  <c:v>6.7452229431788178</c:v>
                </c:pt>
                <c:pt idx="5161">
                  <c:v>6.7202667179508921</c:v>
                </c:pt>
                <c:pt idx="5162">
                  <c:v>6.6953319005982044</c:v>
                </c:pt>
                <c:pt idx="5163">
                  <c:v>6.6704184950648946</c:v>
                </c:pt>
                <c:pt idx="5164">
                  <c:v>6.6455265053006665</c:v>
                </c:pt>
                <c:pt idx="5165">
                  <c:v>6.6206559352593217</c:v>
                </c:pt>
                <c:pt idx="5166">
                  <c:v>6.5958067889000063</c:v>
                </c:pt>
                <c:pt idx="5167">
                  <c:v>6.570979070186751</c:v>
                </c:pt>
                <c:pt idx="5168">
                  <c:v>6.5461727830881404</c:v>
                </c:pt>
                <c:pt idx="5169">
                  <c:v>6.5213879315778627</c:v>
                </c:pt>
                <c:pt idx="5170">
                  <c:v>6.4966245196347367</c:v>
                </c:pt>
                <c:pt idx="5171">
                  <c:v>6.4718825512425724</c:v>
                </c:pt>
                <c:pt idx="5172">
                  <c:v>6.4471620303896211</c:v>
                </c:pt>
                <c:pt idx="5173">
                  <c:v>6.4224629610692423</c:v>
                </c:pt>
                <c:pt idx="5174">
                  <c:v>6.3977853472802604</c:v>
                </c:pt>
                <c:pt idx="5175">
                  <c:v>6.3731291930257052</c:v>
                </c:pt>
                <c:pt idx="5176">
                  <c:v>6.3484945023138275</c:v>
                </c:pt>
                <c:pt idx="5177">
                  <c:v>6.3238812791581136</c:v>
                </c:pt>
                <c:pt idx="5178">
                  <c:v>6.2992895275770584</c:v>
                </c:pt>
                <c:pt idx="5179">
                  <c:v>6.2747192515939219</c:v>
                </c:pt>
                <c:pt idx="5180">
                  <c:v>6.250170455236514</c:v>
                </c:pt>
                <c:pt idx="5181">
                  <c:v>6.2256431425389005</c:v>
                </c:pt>
                <c:pt idx="5182">
                  <c:v>6.201137317538552</c:v>
                </c:pt>
                <c:pt idx="5183">
                  <c:v>6.176652984279543</c:v>
                </c:pt>
                <c:pt idx="5184">
                  <c:v>6.152190146809458</c:v>
                </c:pt>
                <c:pt idx="5185">
                  <c:v>6.1277488091821501</c:v>
                </c:pt>
                <c:pt idx="5186">
                  <c:v>6.1033289754560087</c:v>
                </c:pt>
                <c:pt idx="5187">
                  <c:v>6.0789306496945406</c:v>
                </c:pt>
                <c:pt idx="5188">
                  <c:v>6.0545538359662592</c:v>
                </c:pt>
                <c:pt idx="5189">
                  <c:v>6.0301985383446786</c:v>
                </c:pt>
                <c:pt idx="5190">
                  <c:v>6.0058647609086506</c:v>
                </c:pt>
                <c:pt idx="5191">
                  <c:v>5.9815525077418101</c:v>
                </c:pt>
                <c:pt idx="5192">
                  <c:v>5.9572617829327914</c:v>
                </c:pt>
                <c:pt idx="5193">
                  <c:v>5.9329925905759069</c:v>
                </c:pt>
                <c:pt idx="5194">
                  <c:v>5.9087449347703691</c:v>
                </c:pt>
                <c:pt idx="5195">
                  <c:v>5.8845188196199256</c:v>
                </c:pt>
                <c:pt idx="5196">
                  <c:v>5.8603142492337934</c:v>
                </c:pt>
                <c:pt idx="5197">
                  <c:v>5.8361312277267512</c:v>
                </c:pt>
                <c:pt idx="5198">
                  <c:v>5.811969759218357</c:v>
                </c:pt>
                <c:pt idx="5199">
                  <c:v>5.7878298478330512</c:v>
                </c:pt>
                <c:pt idx="5200">
                  <c:v>5.7637114977009674</c:v>
                </c:pt>
                <c:pt idx="5201">
                  <c:v>5.7396147129568931</c:v>
                </c:pt>
                <c:pt idx="5202">
                  <c:v>5.7155394977409628</c:v>
                </c:pt>
                <c:pt idx="5203">
                  <c:v>5.691485856198879</c:v>
                </c:pt>
                <c:pt idx="5204">
                  <c:v>5.667453792481127</c:v>
                </c:pt>
                <c:pt idx="5205">
                  <c:v>5.6434433107430673</c:v>
                </c:pt>
                <c:pt idx="5206">
                  <c:v>5.6194544151460946</c:v>
                </c:pt>
                <c:pt idx="5207">
                  <c:v>5.5954871098562649</c:v>
                </c:pt>
                <c:pt idx="5208">
                  <c:v>5.5715413990449765</c:v>
                </c:pt>
                <c:pt idx="5209">
                  <c:v>5.5476172868887366</c:v>
                </c:pt>
                <c:pt idx="5210">
                  <c:v>5.5237147775692943</c:v>
                </c:pt>
                <c:pt idx="5211">
                  <c:v>5.4998338752740787</c:v>
                </c:pt>
                <c:pt idx="5212">
                  <c:v>5.4759745841949439</c:v>
                </c:pt>
                <c:pt idx="5213">
                  <c:v>5.4521369085298934</c:v>
                </c:pt>
                <c:pt idx="5214">
                  <c:v>5.4283208524817042</c:v>
                </c:pt>
                <c:pt idx="5215">
                  <c:v>5.4045264202582644</c:v>
                </c:pt>
                <c:pt idx="5216">
                  <c:v>5.3807536160732639</c:v>
                </c:pt>
                <c:pt idx="5217">
                  <c:v>5.3570024441455075</c:v>
                </c:pt>
                <c:pt idx="5218">
                  <c:v>5.3332729086986896</c:v>
                </c:pt>
                <c:pt idx="5219">
                  <c:v>5.3095650139621862</c:v>
                </c:pt>
                <c:pt idx="5220">
                  <c:v>5.2858787641709455</c:v>
                </c:pt>
                <c:pt idx="5221">
                  <c:v>5.2622141635642379</c:v>
                </c:pt>
                <c:pt idx="5222">
                  <c:v>5.2385712163881513</c:v>
                </c:pt>
                <c:pt idx="5223">
                  <c:v>5.2149499268929835</c:v>
                </c:pt>
                <c:pt idx="5224">
                  <c:v>5.1913502993346015</c:v>
                </c:pt>
                <c:pt idx="5225">
                  <c:v>5.1677723379745535</c:v>
                </c:pt>
                <c:pt idx="5226">
                  <c:v>5.144216047079281</c:v>
                </c:pt>
                <c:pt idx="5227">
                  <c:v>5.1206814309211381</c:v>
                </c:pt>
                <c:pt idx="5228">
                  <c:v>5.0971684937775885</c:v>
                </c:pt>
                <c:pt idx="5229">
                  <c:v>5.073677239931329</c:v>
                </c:pt>
                <c:pt idx="5230">
                  <c:v>5.0502076736705126</c:v>
                </c:pt>
                <c:pt idx="5231">
                  <c:v>5.0267597992890964</c:v>
                </c:pt>
                <c:pt idx="5232">
                  <c:v>5.0033336210862558</c:v>
                </c:pt>
                <c:pt idx="5233">
                  <c:v>4.9799291433661796</c:v>
                </c:pt>
                <c:pt idx="5234">
                  <c:v>4.9565463704386161</c:v>
                </c:pt>
                <c:pt idx="5235">
                  <c:v>4.9331853066195777</c:v>
                </c:pt>
                <c:pt idx="5236">
                  <c:v>4.9098459562293897</c:v>
                </c:pt>
                <c:pt idx="5237">
                  <c:v>4.8865283235947468</c:v>
                </c:pt>
                <c:pt idx="5238">
                  <c:v>4.863232413047001</c:v>
                </c:pt>
                <c:pt idx="5239">
                  <c:v>4.8399582289237628</c:v>
                </c:pt>
                <c:pt idx="5240">
                  <c:v>4.8167057755674128</c:v>
                </c:pt>
                <c:pt idx="5241">
                  <c:v>4.7934750573264742</c:v>
                </c:pt>
                <c:pt idx="5242">
                  <c:v>4.7702660785544717</c:v>
                </c:pt>
                <c:pt idx="5243">
                  <c:v>4.7470788436107227</c:v>
                </c:pt>
                <c:pt idx="5244">
                  <c:v>4.7239133568601224</c:v>
                </c:pt>
                <c:pt idx="5245">
                  <c:v>4.7007696226725688</c:v>
                </c:pt>
                <c:pt idx="5246">
                  <c:v>4.6776476454243161</c:v>
                </c:pt>
                <c:pt idx="5247">
                  <c:v>4.6545474294962883</c:v>
                </c:pt>
                <c:pt idx="5248">
                  <c:v>4.6314689792756676</c:v>
                </c:pt>
                <c:pt idx="5249">
                  <c:v>4.6084122991551899</c:v>
                </c:pt>
                <c:pt idx="5250">
                  <c:v>4.5853773935322701</c:v>
                </c:pt>
                <c:pt idx="5251">
                  <c:v>4.5623642668112421</c:v>
                </c:pt>
                <c:pt idx="5252">
                  <c:v>4.5393729234007774</c:v>
                </c:pt>
                <c:pt idx="5253">
                  <c:v>4.5164033677158946</c:v>
                </c:pt>
                <c:pt idx="5254">
                  <c:v>4.4934556041768587</c:v>
                </c:pt>
                <c:pt idx="5255">
                  <c:v>4.4705296372101779</c:v>
                </c:pt>
                <c:pt idx="5256">
                  <c:v>4.4476254712472496</c:v>
                </c:pt>
                <c:pt idx="5257">
                  <c:v>4.4247431107252737</c:v>
                </c:pt>
                <c:pt idx="5258">
                  <c:v>4.4018825600873575</c:v>
                </c:pt>
                <c:pt idx="5259">
                  <c:v>4.379043823781843</c:v>
                </c:pt>
                <c:pt idx="5260">
                  <c:v>4.3562269062633163</c:v>
                </c:pt>
                <c:pt idx="5261">
                  <c:v>4.3334318119917157</c:v>
                </c:pt>
                <c:pt idx="5262">
                  <c:v>4.3106585454323181</c:v>
                </c:pt>
                <c:pt idx="5263">
                  <c:v>4.2879071110565405</c:v>
                </c:pt>
                <c:pt idx="5264">
                  <c:v>4.2651775133417109</c:v>
                </c:pt>
                <c:pt idx="5265">
                  <c:v>4.2424697567700491</c:v>
                </c:pt>
                <c:pt idx="5266">
                  <c:v>4.2197838458302499</c:v>
                </c:pt>
                <c:pt idx="5267">
                  <c:v>4.1971197850164685</c:v>
                </c:pt>
                <c:pt idx="5268">
                  <c:v>4.1744775788284283</c:v>
                </c:pt>
                <c:pt idx="5269">
                  <c:v>4.151857231771543</c:v>
                </c:pt>
                <c:pt idx="5270">
                  <c:v>4.1292587483575858</c:v>
                </c:pt>
                <c:pt idx="5271">
                  <c:v>4.1066821331034484</c:v>
                </c:pt>
                <c:pt idx="5272">
                  <c:v>4.0841273905320463</c:v>
                </c:pt>
                <c:pt idx="5273">
                  <c:v>4.0615945251722101</c:v>
                </c:pt>
                <c:pt idx="5274">
                  <c:v>4.0390835415581137</c:v>
                </c:pt>
                <c:pt idx="5275">
                  <c:v>4.0165944442301793</c:v>
                </c:pt>
                <c:pt idx="5276">
                  <c:v>3.9941272377345176</c:v>
                </c:pt>
                <c:pt idx="5277">
                  <c:v>3.9716819266228067</c:v>
                </c:pt>
                <c:pt idx="5278">
                  <c:v>3.949258515452982</c:v>
                </c:pt>
                <c:pt idx="5279">
                  <c:v>3.9268570087883181</c:v>
                </c:pt>
                <c:pt idx="5280">
                  <c:v>3.9044774111983429</c:v>
                </c:pt>
                <c:pt idx="5281">
                  <c:v>3.8821197272582708</c:v>
                </c:pt>
                <c:pt idx="5282">
                  <c:v>3.8597839615492258</c:v>
                </c:pt>
                <c:pt idx="5283">
                  <c:v>3.837470118657905</c:v>
                </c:pt>
                <c:pt idx="5284">
                  <c:v>3.8151782031772536</c:v>
                </c:pt>
                <c:pt idx="5285">
                  <c:v>3.7929082197063622</c:v>
                </c:pt>
                <c:pt idx="5286">
                  <c:v>3.7706601728492046</c:v>
                </c:pt>
                <c:pt idx="5287">
                  <c:v>3.7484340672168064</c:v>
                </c:pt>
                <c:pt idx="5288">
                  <c:v>3.7262299074253065</c:v>
                </c:pt>
                <c:pt idx="5289">
                  <c:v>3.7040476980972135</c:v>
                </c:pt>
                <c:pt idx="5290">
                  <c:v>3.6818874438609441</c:v>
                </c:pt>
                <c:pt idx="5291">
                  <c:v>3.6597491493507155</c:v>
                </c:pt>
                <c:pt idx="5292">
                  <c:v>3.6376328192063174</c:v>
                </c:pt>
                <c:pt idx="5293">
                  <c:v>3.6155384580744681</c:v>
                </c:pt>
                <c:pt idx="5294">
                  <c:v>3.5934660706073491</c:v>
                </c:pt>
                <c:pt idx="5295">
                  <c:v>3.5714156614624808</c:v>
                </c:pt>
                <c:pt idx="5296">
                  <c:v>3.5493872353045499</c:v>
                </c:pt>
                <c:pt idx="5297">
                  <c:v>3.5273807968035844</c:v>
                </c:pt>
                <c:pt idx="5298">
                  <c:v>3.5053963506356354</c:v>
                </c:pt>
                <c:pt idx="5299">
                  <c:v>3.4834339014826705</c:v>
                </c:pt>
                <c:pt idx="5300">
                  <c:v>3.4614934540331315</c:v>
                </c:pt>
                <c:pt idx="5301">
                  <c:v>3.4395750129811522</c:v>
                </c:pt>
                <c:pt idx="5302">
                  <c:v>3.4176785830272243</c:v>
                </c:pt>
                <c:pt idx="5303">
                  <c:v>3.3958041688773051</c:v>
                </c:pt>
                <c:pt idx="5304">
                  <c:v>3.3739517752441661</c:v>
                </c:pt>
                <c:pt idx="5305">
                  <c:v>3.3521214068460381</c:v>
                </c:pt>
                <c:pt idx="5306">
                  <c:v>3.3303130684076345</c:v>
                </c:pt>
                <c:pt idx="5307">
                  <c:v>3.3085267646594625</c:v>
                </c:pt>
                <c:pt idx="5308">
                  <c:v>3.2867625003387388</c:v>
                </c:pt>
                <c:pt idx="5309">
                  <c:v>3.2650202801879127</c:v>
                </c:pt>
                <c:pt idx="5310">
                  <c:v>3.2433001089563627</c:v>
                </c:pt>
                <c:pt idx="5311">
                  <c:v>3.221601991398813</c:v>
                </c:pt>
                <c:pt idx="5312">
                  <c:v>3.1999259322772668</c:v>
                </c:pt>
                <c:pt idx="5313">
                  <c:v>3.178271936358612</c:v>
                </c:pt>
                <c:pt idx="5314">
                  <c:v>3.1566400084167867</c:v>
                </c:pt>
                <c:pt idx="5315">
                  <c:v>3.135030153231753</c:v>
                </c:pt>
                <c:pt idx="5316">
                  <c:v>3.1134423755890444</c:v>
                </c:pt>
                <c:pt idx="5317">
                  <c:v>3.091876680281473</c:v>
                </c:pt>
                <c:pt idx="5318">
                  <c:v>3.0703330721071893</c:v>
                </c:pt>
                <c:pt idx="5319">
                  <c:v>3.0488115558703739</c:v>
                </c:pt>
                <c:pt idx="5320">
                  <c:v>3.0273121363825912</c:v>
                </c:pt>
                <c:pt idx="5321">
                  <c:v>3.0058348184607553</c:v>
                </c:pt>
                <c:pt idx="5322">
                  <c:v>2.984379606928258</c:v>
                </c:pt>
                <c:pt idx="5323">
                  <c:v>2.9629465066142866</c:v>
                </c:pt>
                <c:pt idx="5324">
                  <c:v>2.9415355223554234</c:v>
                </c:pt>
                <c:pt idx="5325">
                  <c:v>2.920146658993247</c:v>
                </c:pt>
                <c:pt idx="5326">
                  <c:v>2.8987799213763878</c:v>
                </c:pt>
                <c:pt idx="5327">
                  <c:v>2.8774353143597295</c:v>
                </c:pt>
                <c:pt idx="5328">
                  <c:v>2.8561128428041798</c:v>
                </c:pt>
                <c:pt idx="5329">
                  <c:v>2.8348125115772396</c:v>
                </c:pt>
                <c:pt idx="5330">
                  <c:v>2.8135343255525536</c:v>
                </c:pt>
                <c:pt idx="5331">
                  <c:v>2.7922782896100093</c:v>
                </c:pt>
                <c:pt idx="5332">
                  <c:v>2.7710444086361008</c:v>
                </c:pt>
                <c:pt idx="5333">
                  <c:v>2.749832687523678</c:v>
                </c:pt>
                <c:pt idx="5334">
                  <c:v>2.728643131172078</c:v>
                </c:pt>
                <c:pt idx="5335">
                  <c:v>2.707475744486318</c:v>
                </c:pt>
                <c:pt idx="5336">
                  <c:v>2.6863305323783493</c:v>
                </c:pt>
                <c:pt idx="5337">
                  <c:v>2.6652074997667228</c:v>
                </c:pt>
                <c:pt idx="5338">
                  <c:v>2.6441066515762377</c:v>
                </c:pt>
                <c:pt idx="5339">
                  <c:v>2.6230279927377187</c:v>
                </c:pt>
                <c:pt idx="5340">
                  <c:v>2.6019715281886993</c:v>
                </c:pt>
                <c:pt idx="5341">
                  <c:v>2.5809372628736478</c:v>
                </c:pt>
                <c:pt idx="5342">
                  <c:v>2.5599252017423746</c:v>
                </c:pt>
                <c:pt idx="5343">
                  <c:v>2.5389353497524212</c:v>
                </c:pt>
                <c:pt idx="5344">
                  <c:v>2.5179677118667882</c:v>
                </c:pt>
                <c:pt idx="5345">
                  <c:v>2.4970222930551804</c:v>
                </c:pt>
                <c:pt idx="5346">
                  <c:v>2.4760990982945827</c:v>
                </c:pt>
                <c:pt idx="5347">
                  <c:v>2.4551981325673182</c:v>
                </c:pt>
                <c:pt idx="5348">
                  <c:v>2.4343194008631026</c:v>
                </c:pt>
                <c:pt idx="5349">
                  <c:v>2.4134629081776779</c:v>
                </c:pt>
                <c:pt idx="5350">
                  <c:v>2.3926286595136039</c:v>
                </c:pt>
                <c:pt idx="5351">
                  <c:v>2.3718166598800385</c:v>
                </c:pt>
                <c:pt idx="5352">
                  <c:v>2.3510269142921625</c:v>
                </c:pt>
                <c:pt idx="5353">
                  <c:v>2.3302594277723188</c:v>
                </c:pt>
                <c:pt idx="5354">
                  <c:v>2.3095142053492173</c:v>
                </c:pt>
                <c:pt idx="5355">
                  <c:v>2.2887912520582749</c:v>
                </c:pt>
                <c:pt idx="5356">
                  <c:v>2.268090572941277</c:v>
                </c:pt>
                <c:pt idx="5357">
                  <c:v>2.2474121730467118</c:v>
                </c:pt>
                <c:pt idx="5358">
                  <c:v>2.2267560574296681</c:v>
                </c:pt>
                <c:pt idx="5359">
                  <c:v>2.2061222311521651</c:v>
                </c:pt>
                <c:pt idx="5360">
                  <c:v>2.1855106992823612</c:v>
                </c:pt>
                <c:pt idx="5361">
                  <c:v>2.1649214668954646</c:v>
                </c:pt>
                <c:pt idx="5362">
                  <c:v>2.1443545390731629</c:v>
                </c:pt>
                <c:pt idx="5363">
                  <c:v>2.123809920904193</c:v>
                </c:pt>
                <c:pt idx="5364">
                  <c:v>2.103287617483204</c:v>
                </c:pt>
                <c:pt idx="5365">
                  <c:v>2.082787633912119</c:v>
                </c:pt>
                <c:pt idx="5366">
                  <c:v>2.0623099752994558</c:v>
                </c:pt>
                <c:pt idx="5367">
                  <c:v>2.0418546467606689</c:v>
                </c:pt>
                <c:pt idx="5368">
                  <c:v>2.0214216534174625</c:v>
                </c:pt>
                <c:pt idx="5369">
                  <c:v>2.0010110003988189</c:v>
                </c:pt>
                <c:pt idx="5370">
                  <c:v>1.9806226928398587</c:v>
                </c:pt>
                <c:pt idx="5371">
                  <c:v>1.9602567358827514</c:v>
                </c:pt>
                <c:pt idx="5372">
                  <c:v>1.9399131346770562</c:v>
                </c:pt>
                <c:pt idx="5373">
                  <c:v>1.9195918943782431</c:v>
                </c:pt>
                <c:pt idx="5374">
                  <c:v>1.899293020149059</c:v>
                </c:pt>
                <c:pt idx="5375">
                  <c:v>1.8790165171586179</c:v>
                </c:pt>
                <c:pt idx="5376">
                  <c:v>1.8587623905834219</c:v>
                </c:pt>
                <c:pt idx="5377">
                  <c:v>1.8385306456062269</c:v>
                </c:pt>
                <c:pt idx="5378">
                  <c:v>1.8183212874170636</c:v>
                </c:pt>
                <c:pt idx="5379">
                  <c:v>1.7981343212128991</c:v>
                </c:pt>
                <c:pt idx="5380">
                  <c:v>1.7779697521969515</c:v>
                </c:pt>
                <c:pt idx="5381">
                  <c:v>1.7578275855799457</c:v>
                </c:pt>
                <c:pt idx="5382">
                  <c:v>1.737707826579197</c:v>
                </c:pt>
                <c:pt idx="5383">
                  <c:v>1.7176104804189547</c:v>
                </c:pt>
                <c:pt idx="5384">
                  <c:v>1.697535552330748</c:v>
                </c:pt>
                <c:pt idx="5385">
                  <c:v>1.677483047552357</c:v>
                </c:pt>
                <c:pt idx="5386">
                  <c:v>1.6574529713288375</c:v>
                </c:pt>
                <c:pt idx="5387">
                  <c:v>1.6374453289125201</c:v>
                </c:pt>
                <c:pt idx="5388">
                  <c:v>1.6174601255616492</c:v>
                </c:pt>
                <c:pt idx="5389">
                  <c:v>1.597497366542882</c:v>
                </c:pt>
                <c:pt idx="5390">
                  <c:v>1.577557057128445</c:v>
                </c:pt>
                <c:pt idx="5391">
                  <c:v>1.5576392025987498</c:v>
                </c:pt>
                <c:pt idx="5392">
                  <c:v>1.5377438082404637</c:v>
                </c:pt>
                <c:pt idx="5393">
                  <c:v>1.5178708793476399</c:v>
                </c:pt>
                <c:pt idx="5394">
                  <c:v>1.4980204212213832</c:v>
                </c:pt>
                <c:pt idx="5395">
                  <c:v>1.47819243916905</c:v>
                </c:pt>
                <c:pt idx="5396">
                  <c:v>1.4583869385060673</c:v>
                </c:pt>
                <c:pt idx="5397">
                  <c:v>1.4386039245543429</c:v>
                </c:pt>
                <c:pt idx="5398">
                  <c:v>1.4188434026431758</c:v>
                </c:pt>
                <c:pt idx="5399">
                  <c:v>1.399105378108686</c:v>
                </c:pt>
                <c:pt idx="5400">
                  <c:v>1.3793898562943807</c:v>
                </c:pt>
                <c:pt idx="5401">
                  <c:v>1.3596968425503628</c:v>
                </c:pt>
                <c:pt idx="5402">
                  <c:v>1.3400263422345797</c:v>
                </c:pt>
                <c:pt idx="5403">
                  <c:v>1.3203783607113453</c:v>
                </c:pt>
                <c:pt idx="5404">
                  <c:v>1.3007529033524752</c:v>
                </c:pt>
                <c:pt idx="5405">
                  <c:v>1.281149975537403</c:v>
                </c:pt>
                <c:pt idx="5406">
                  <c:v>1.2615695826520437</c:v>
                </c:pt>
                <c:pt idx="5407">
                  <c:v>1.2420117300893587</c:v>
                </c:pt>
                <c:pt idx="5408">
                  <c:v>1.222476423250384</c:v>
                </c:pt>
                <c:pt idx="5409">
                  <c:v>1.2029636675426327</c:v>
                </c:pt>
                <c:pt idx="5410">
                  <c:v>1.1834734683808961</c:v>
                </c:pt>
                <c:pt idx="5411">
                  <c:v>1.1640058311874673</c:v>
                </c:pt>
                <c:pt idx="5412">
                  <c:v>1.1445607613918014</c:v>
                </c:pt>
                <c:pt idx="5413">
                  <c:v>1.125138264430632</c:v>
                </c:pt>
                <c:pt idx="5414">
                  <c:v>1.1057383457473968</c:v>
                </c:pt>
                <c:pt idx="5415">
                  <c:v>1.0863610107936099</c:v>
                </c:pt>
                <c:pt idx="5416">
                  <c:v>1.0670062650278278</c:v>
                </c:pt>
                <c:pt idx="5417">
                  <c:v>1.0476741139155479</c:v>
                </c:pt>
                <c:pt idx="5418">
                  <c:v>1.0283645629303351</c:v>
                </c:pt>
                <c:pt idx="5419">
                  <c:v>1.0090776175517819</c:v>
                </c:pt>
                <c:pt idx="5420">
                  <c:v>0.98981328326834728</c:v>
                </c:pt>
                <c:pt idx="5421">
                  <c:v>0.97057156557485769</c:v>
                </c:pt>
                <c:pt idx="5422">
                  <c:v>0.95135246997352851</c:v>
                </c:pt>
                <c:pt idx="5423">
                  <c:v>0.93215600197441961</c:v>
                </c:pt>
                <c:pt idx="5424">
                  <c:v>0.91298216709463975</c:v>
                </c:pt>
                <c:pt idx="5425">
                  <c:v>0.8938309708589145</c:v>
                </c:pt>
                <c:pt idx="5426">
                  <c:v>0.87470241879924515</c:v>
                </c:pt>
                <c:pt idx="5427">
                  <c:v>0.85559651645468204</c:v>
                </c:pt>
                <c:pt idx="5428">
                  <c:v>0.83651326937257409</c:v>
                </c:pt>
                <c:pt idx="5429">
                  <c:v>0.81745268310697838</c:v>
                </c:pt>
                <c:pt idx="5430">
                  <c:v>0.7984147632195685</c:v>
                </c:pt>
                <c:pt idx="5431">
                  <c:v>0.77939951527974949</c:v>
                </c:pt>
                <c:pt idx="5432">
                  <c:v>0.76040694486408711</c:v>
                </c:pt>
                <c:pt idx="5433">
                  <c:v>0.74143705755676592</c:v>
                </c:pt>
                <c:pt idx="5434">
                  <c:v>0.72248985894958673</c:v>
                </c:pt>
                <c:pt idx="5435">
                  <c:v>0.7035653546417393</c:v>
                </c:pt>
                <c:pt idx="5436">
                  <c:v>0.68466355024025916</c:v>
                </c:pt>
                <c:pt idx="5437">
                  <c:v>0.66578445135888875</c:v>
                </c:pt>
                <c:pt idx="5438">
                  <c:v>0.64692806362012356</c:v>
                </c:pt>
                <c:pt idx="5439">
                  <c:v>0.62809439265294043</c:v>
                </c:pt>
                <c:pt idx="5440">
                  <c:v>0.60928344409472868</c:v>
                </c:pt>
                <c:pt idx="5441">
                  <c:v>0.59049522358969864</c:v>
                </c:pt>
                <c:pt idx="5442">
                  <c:v>0.57172973679058736</c:v>
                </c:pt>
                <c:pt idx="5443">
                  <c:v>0.55298698935683877</c:v>
                </c:pt>
                <c:pt idx="5444">
                  <c:v>0.53426698695608354</c:v>
                </c:pt>
                <c:pt idx="5445">
                  <c:v>0.51556973526368211</c:v>
                </c:pt>
                <c:pt idx="5446">
                  <c:v>0.49689523996215718</c:v>
                </c:pt>
                <c:pt idx="5447">
                  <c:v>0.47824350674187599</c:v>
                </c:pt>
                <c:pt idx="5448">
                  <c:v>0.45961454130139151</c:v>
                </c:pt>
                <c:pt idx="5449">
                  <c:v>0.44100834934607752</c:v>
                </c:pt>
                <c:pt idx="5450">
                  <c:v>0.4224249365898346</c:v>
                </c:pt>
                <c:pt idx="5451">
                  <c:v>0.4038643087542938</c:v>
                </c:pt>
                <c:pt idx="5452">
                  <c:v>0.38532647156779393</c:v>
                </c:pt>
                <c:pt idx="5453">
                  <c:v>0.36681143076754108</c:v>
                </c:pt>
                <c:pt idx="5454">
                  <c:v>0.34831919209824497</c:v>
                </c:pt>
                <c:pt idx="5455">
                  <c:v>0.32984976131155019</c:v>
                </c:pt>
                <c:pt idx="5456">
                  <c:v>0.31140314416819587</c:v>
                </c:pt>
                <c:pt idx="5457">
                  <c:v>0.29297934643597051</c:v>
                </c:pt>
                <c:pt idx="5458">
                  <c:v>0.27457837389061995</c:v>
                </c:pt>
                <c:pt idx="5459">
                  <c:v>0.25620023231562072</c:v>
                </c:pt>
                <c:pt idx="5460">
                  <c:v>0.23784492750252184</c:v>
                </c:pt>
                <c:pt idx="5461">
                  <c:v>0.21951246525060242</c:v>
                </c:pt>
                <c:pt idx="5462">
                  <c:v>0.20120285136687241</c:v>
                </c:pt>
                <c:pt idx="5463">
                  <c:v>0.18291609166652736</c:v>
                </c:pt>
                <c:pt idx="5464">
                  <c:v>0.16465219197226591</c:v>
                </c:pt>
                <c:pt idx="5465">
                  <c:v>0.14641115811519975</c:v>
                </c:pt>
                <c:pt idx="5466">
                  <c:v>0.12819299593405728</c:v>
                </c:pt>
                <c:pt idx="5467">
                  <c:v>0.10999771127552552</c:v>
                </c:pt>
                <c:pt idx="5468">
                  <c:v>9.182530999390795E-2</c:v>
                </c:pt>
                <c:pt idx="5469">
                  <c:v>7.3675797952262215E-2</c:v>
                </c:pt>
                <c:pt idx="5470">
                  <c:v>5.5549181021149259E-2</c:v>
                </c:pt>
                <c:pt idx="5471">
                  <c:v>3.7445465079201781E-2</c:v>
                </c:pt>
                <c:pt idx="5472">
                  <c:v>1.9364656012555773E-2</c:v>
                </c:pt>
                <c:pt idx="5473">
                  <c:v>1.3067597163285431E-3</c:v>
                </c:pt>
                <c:pt idx="5474">
                  <c:v>-1.672821790731405E-2</c:v>
                </c:pt>
                <c:pt idx="5475">
                  <c:v>-3.4740270947338558E-2</c:v>
                </c:pt>
                <c:pt idx="5476">
                  <c:v>-5.272939348486716E-2</c:v>
                </c:pt>
                <c:pt idx="5477">
                  <c:v>-7.0695579593518701E-2</c:v>
                </c:pt>
                <c:pt idx="5478">
                  <c:v>-8.8638823338271805E-2</c:v>
                </c:pt>
                <c:pt idx="5479">
                  <c:v>-0.10655911877591961</c:v>
                </c:pt>
                <c:pt idx="5480">
                  <c:v>-0.12445645995529732</c:v>
                </c:pt>
                <c:pt idx="5481">
                  <c:v>-0.14233084091739562</c:v>
                </c:pt>
                <c:pt idx="5482">
                  <c:v>-0.16018225569456487</c:v>
                </c:pt>
                <c:pt idx="5483">
                  <c:v>-0.17801069831153879</c:v>
                </c:pt>
                <c:pt idx="5484">
                  <c:v>-0.19581616278441064</c:v>
                </c:pt>
                <c:pt idx="5485">
                  <c:v>-0.21359864312120186</c:v>
                </c:pt>
                <c:pt idx="5486">
                  <c:v>-0.23135813332197591</c:v>
                </c:pt>
                <c:pt idx="5487">
                  <c:v>-0.24909462737826971</c:v>
                </c:pt>
                <c:pt idx="5488">
                  <c:v>-0.26680811927354864</c:v>
                </c:pt>
                <c:pt idx="5489">
                  <c:v>-0.28449860298309204</c:v>
                </c:pt>
                <c:pt idx="5490">
                  <c:v>-0.30216607247422195</c:v>
                </c:pt>
                <c:pt idx="5491">
                  <c:v>-0.31981052170493751</c:v>
                </c:pt>
                <c:pt idx="5492">
                  <c:v>-0.33743194462596188</c:v>
                </c:pt>
                <c:pt idx="5493">
                  <c:v>-0.35503033517949234</c:v>
                </c:pt>
                <c:pt idx="5494">
                  <c:v>-0.37260568729965388</c:v>
                </c:pt>
                <c:pt idx="5495">
                  <c:v>-0.39015799491102138</c:v>
                </c:pt>
                <c:pt idx="5496">
                  <c:v>-0.40768725193169081</c:v>
                </c:pt>
                <c:pt idx="5497">
                  <c:v>-0.42519345226986627</c:v>
                </c:pt>
                <c:pt idx="5498">
                  <c:v>-0.44267658982624886</c:v>
                </c:pt>
                <c:pt idx="5499">
                  <c:v>-0.46013665849244489</c:v>
                </c:pt>
                <c:pt idx="5500">
                  <c:v>-0.47757365215267106</c:v>
                </c:pt>
                <c:pt idx="5501">
                  <c:v>-0.49498756468182148</c:v>
                </c:pt>
                <c:pt idx="5502">
                  <c:v>-0.51237838994671836</c:v>
                </c:pt>
                <c:pt idx="5503">
                  <c:v>-0.52974612180577196</c:v>
                </c:pt>
                <c:pt idx="5504">
                  <c:v>-0.54709075410875141</c:v>
                </c:pt>
                <c:pt idx="5505">
                  <c:v>-0.56441228069735405</c:v>
                </c:pt>
                <c:pt idx="5506">
                  <c:v>-0.58171069540441067</c:v>
                </c:pt>
                <c:pt idx="5507">
                  <c:v>-0.59898599205422443</c:v>
                </c:pt>
                <c:pt idx="5508">
                  <c:v>-0.61623816446302737</c:v>
                </c:pt>
                <c:pt idx="5509">
                  <c:v>-0.63346720643806975</c:v>
                </c:pt>
                <c:pt idx="5510">
                  <c:v>-0.65067311177796228</c:v>
                </c:pt>
                <c:pt idx="5511">
                  <c:v>-0.66785587427324367</c:v>
                </c:pt>
                <c:pt idx="5512">
                  <c:v>-0.68501548770569798</c:v>
                </c:pt>
                <c:pt idx="5513">
                  <c:v>-0.70215194584835661</c:v>
                </c:pt>
                <c:pt idx="5514">
                  <c:v>-0.71926524246617884</c:v>
                </c:pt>
                <c:pt idx="5515">
                  <c:v>-0.7363553713146872</c:v>
                </c:pt>
                <c:pt idx="5516">
                  <c:v>-0.75342232614110571</c:v>
                </c:pt>
                <c:pt idx="5517">
                  <c:v>-0.77046610068424559</c:v>
                </c:pt>
                <c:pt idx="5518">
                  <c:v>-0.78748668867439153</c:v>
                </c:pt>
                <c:pt idx="5519">
                  <c:v>-0.80448408383250569</c:v>
                </c:pt>
                <c:pt idx="5520">
                  <c:v>-0.82145827987113751</c:v>
                </c:pt>
                <c:pt idx="5521">
                  <c:v>-0.83840927049431013</c:v>
                </c:pt>
                <c:pt idx="5522">
                  <c:v>-0.85533704939740562</c:v>
                </c:pt>
                <c:pt idx="5523">
                  <c:v>-0.87224161026659908</c:v>
                </c:pt>
                <c:pt idx="5524">
                  <c:v>-0.8891229467799916</c:v>
                </c:pt>
                <c:pt idx="5525">
                  <c:v>-0.90598105260590966</c:v>
                </c:pt>
                <c:pt idx="5526">
                  <c:v>-0.92281592140494684</c:v>
                </c:pt>
                <c:pt idx="5527">
                  <c:v>-0.93962754682848992</c:v>
                </c:pt>
                <c:pt idx="5528">
                  <c:v>-0.9564159225190566</c:v>
                </c:pt>
                <c:pt idx="5529">
                  <c:v>-0.97318104211041156</c:v>
                </c:pt>
                <c:pt idx="5530">
                  <c:v>-0.98992289922699672</c:v>
                </c:pt>
                <c:pt idx="5531">
                  <c:v>-1.0066414874854097</c:v>
                </c:pt>
                <c:pt idx="5532">
                  <c:v>-1.0233368004923589</c:v>
                </c:pt>
                <c:pt idx="5533">
                  <c:v>-1.0400088318464782</c:v>
                </c:pt>
                <c:pt idx="5534">
                  <c:v>-1.0566575751366263</c:v>
                </c:pt>
                <c:pt idx="5535">
                  <c:v>-1.0732830239439293</c:v>
                </c:pt>
                <c:pt idx="5536">
                  <c:v>-1.0898851718391711</c:v>
                </c:pt>
                <c:pt idx="5537">
                  <c:v>-1.1064640123852878</c:v>
                </c:pt>
                <c:pt idx="5538">
                  <c:v>-1.1230195391356692</c:v>
                </c:pt>
                <c:pt idx="5539">
                  <c:v>-1.139551745634833</c:v>
                </c:pt>
                <c:pt idx="5540">
                  <c:v>-1.1560606254187753</c:v>
                </c:pt>
                <c:pt idx="5541">
                  <c:v>-1.1725461720133692</c:v>
                </c:pt>
                <c:pt idx="5542">
                  <c:v>-1.1890083789369901</c:v>
                </c:pt>
                <c:pt idx="5543">
                  <c:v>-1.2054472396974347</c:v>
                </c:pt>
                <c:pt idx="5544">
                  <c:v>-1.2218627477947728</c:v>
                </c:pt>
                <c:pt idx="5545">
                  <c:v>-1.2382548967186151</c:v>
                </c:pt>
                <c:pt idx="5546">
                  <c:v>-1.2546236799510671</c:v>
                </c:pt>
                <c:pt idx="5547">
                  <c:v>-1.2709690909638878</c:v>
                </c:pt>
                <c:pt idx="5548">
                  <c:v>-1.2872911232198587</c:v>
                </c:pt>
                <c:pt idx="5549">
                  <c:v>-1.303589770173232</c:v>
                </c:pt>
                <c:pt idx="5550">
                  <c:v>-1.3198650252685979</c:v>
                </c:pt>
                <c:pt idx="5551">
                  <c:v>-1.3361168819413363</c:v>
                </c:pt>
                <c:pt idx="5552">
                  <c:v>-1.3523453336183022</c:v>
                </c:pt>
                <c:pt idx="5553">
                  <c:v>-1.3685503737161182</c:v>
                </c:pt>
                <c:pt idx="5554">
                  <c:v>-1.384731995642881</c:v>
                </c:pt>
                <c:pt idx="5555">
                  <c:v>-1.4008901927975896</c:v>
                </c:pt>
                <c:pt idx="5556">
                  <c:v>-1.4170249585693566</c:v>
                </c:pt>
                <c:pt idx="5557">
                  <c:v>-1.4331362863383108</c:v>
                </c:pt>
                <c:pt idx="5558">
                  <c:v>-1.449224169475599</c:v>
                </c:pt>
                <c:pt idx="5559">
                  <c:v>-1.465288601342706</c:v>
                </c:pt>
                <c:pt idx="5560">
                  <c:v>-1.4813295752919087</c:v>
                </c:pt>
                <c:pt idx="5561">
                  <c:v>-1.4973470846661601</c:v>
                </c:pt>
                <c:pt idx="5562">
                  <c:v>-1.5133411227988629</c:v>
                </c:pt>
                <c:pt idx="5563">
                  <c:v>-1.5293116830145548</c:v>
                </c:pt>
                <c:pt idx="5564">
                  <c:v>-1.5452587586277671</c:v>
                </c:pt>
                <c:pt idx="5565">
                  <c:v>-1.5611823429439371</c:v>
                </c:pt>
                <c:pt idx="5566">
                  <c:v>-1.5770824292591781</c:v>
                </c:pt>
                <c:pt idx="5567">
                  <c:v>-1.592959010860056</c:v>
                </c:pt>
                <c:pt idx="5568">
                  <c:v>-1.6088120810238142</c:v>
                </c:pt>
                <c:pt idx="5569">
                  <c:v>-1.624641633017575</c:v>
                </c:pt>
                <c:pt idx="5570">
                  <c:v>-1.6404476601000513</c:v>
                </c:pt>
                <c:pt idx="5571">
                  <c:v>-1.6562301555194947</c:v>
                </c:pt>
                <c:pt idx="5572">
                  <c:v>-1.671989112515746</c:v>
                </c:pt>
                <c:pt idx="5573">
                  <c:v>-1.6877245243175032</c:v>
                </c:pt>
                <c:pt idx="5574">
                  <c:v>-1.7034363841455047</c:v>
                </c:pt>
                <c:pt idx="5575">
                  <c:v>-1.7191246852095785</c:v>
                </c:pt>
                <c:pt idx="5576">
                  <c:v>-1.7347894207113652</c:v>
                </c:pt>
                <c:pt idx="5577">
                  <c:v>-1.7504305838417051</c:v>
                </c:pt>
                <c:pt idx="5578">
                  <c:v>-1.7660481677822302</c:v>
                </c:pt>
                <c:pt idx="5579">
                  <c:v>-1.781642165705136</c:v>
                </c:pt>
                <c:pt idx="5580">
                  <c:v>-1.797212570772956</c:v>
                </c:pt>
                <c:pt idx="5581">
                  <c:v>-1.812759376137876</c:v>
                </c:pt>
                <c:pt idx="5582">
                  <c:v>-1.8282825749435574</c:v>
                </c:pt>
                <c:pt idx="5583">
                  <c:v>-1.8437821603226332</c:v>
                </c:pt>
                <c:pt idx="5584">
                  <c:v>-1.8592581253994349</c:v>
                </c:pt>
                <c:pt idx="5585">
                  <c:v>-1.8747104632870453</c:v>
                </c:pt>
                <c:pt idx="5586">
                  <c:v>-1.890139167090126</c:v>
                </c:pt>
                <c:pt idx="5587">
                  <c:v>-1.9055442299027729</c:v>
                </c:pt>
                <c:pt idx="5588">
                  <c:v>-1.9209256448095291</c:v>
                </c:pt>
                <c:pt idx="5589">
                  <c:v>-1.9362834048849322</c:v>
                </c:pt>
                <c:pt idx="5590">
                  <c:v>-1.9516175031940861</c:v>
                </c:pt>
                <c:pt idx="5591">
                  <c:v>-1.9669279327919753</c:v>
                </c:pt>
                <c:pt idx="5592">
                  <c:v>-1.9822146867235801</c:v>
                </c:pt>
                <c:pt idx="5593">
                  <c:v>-1.9974777580244447</c:v>
                </c:pt>
                <c:pt idx="5594">
                  <c:v>-2.0127171397201096</c:v>
                </c:pt>
                <c:pt idx="5595">
                  <c:v>-2.0279328248256552</c:v>
                </c:pt>
                <c:pt idx="5596">
                  <c:v>-2.0431248063464991</c:v>
                </c:pt>
                <c:pt idx="5597">
                  <c:v>-2.058293077278734</c:v>
                </c:pt>
                <c:pt idx="5598">
                  <c:v>-2.0734376306078839</c:v>
                </c:pt>
                <c:pt idx="5599">
                  <c:v>-2.0885584593094677</c:v>
                </c:pt>
                <c:pt idx="5600">
                  <c:v>-2.1036555563489974</c:v>
                </c:pt>
                <c:pt idx="5601">
                  <c:v>-2.1187289146823218</c:v>
                </c:pt>
                <c:pt idx="5602">
                  <c:v>-2.1337785272546061</c:v>
                </c:pt>
                <c:pt idx="5603">
                  <c:v>-2.1488043870018032</c:v>
                </c:pt>
                <c:pt idx="5604">
                  <c:v>-2.1638064868490687</c:v>
                </c:pt>
                <c:pt idx="5605">
                  <c:v>-2.1787848197121211</c:v>
                </c:pt>
                <c:pt idx="5606">
                  <c:v>-2.1937393784956503</c:v>
                </c:pt>
                <c:pt idx="5607">
                  <c:v>-2.2086701560949114</c:v>
                </c:pt>
                <c:pt idx="5608">
                  <c:v>-2.2235771453951547</c:v>
                </c:pt>
                <c:pt idx="5609">
                  <c:v>-2.2384603392709437</c:v>
                </c:pt>
                <c:pt idx="5610">
                  <c:v>-2.2533197305867252</c:v>
                </c:pt>
                <c:pt idx="5611">
                  <c:v>-2.2681553121969396</c:v>
                </c:pt>
                <c:pt idx="5612">
                  <c:v>-2.2829670769459094</c:v>
                </c:pt>
                <c:pt idx="5613">
                  <c:v>-2.2977550176676123</c:v>
                </c:pt>
                <c:pt idx="5614">
                  <c:v>-2.3125191271854528</c:v>
                </c:pt>
                <c:pt idx="5615">
                  <c:v>-2.3272593983129473</c:v>
                </c:pt>
                <c:pt idx="5616">
                  <c:v>-2.3419758238531463</c:v>
                </c:pt>
                <c:pt idx="5617">
                  <c:v>-2.3566683965987627</c:v>
                </c:pt>
                <c:pt idx="5618">
                  <c:v>-2.3713371093323872</c:v>
                </c:pt>
                <c:pt idx="5619">
                  <c:v>-2.3859819548260366</c:v>
                </c:pt>
                <c:pt idx="5620">
                  <c:v>-2.4006029258413828</c:v>
                </c:pt>
                <c:pt idx="5621">
                  <c:v>-2.4152000151295274</c:v>
                </c:pt>
                <c:pt idx="5622">
                  <c:v>-2.4297732154320224</c:v>
                </c:pt>
                <c:pt idx="5623">
                  <c:v>-2.444322519478817</c:v>
                </c:pt>
                <c:pt idx="5624">
                  <c:v>-2.4588479199900917</c:v>
                </c:pt>
                <c:pt idx="5625">
                  <c:v>-2.4733494096754494</c:v>
                </c:pt>
                <c:pt idx="5626">
                  <c:v>-2.4878269812339231</c:v>
                </c:pt>
                <c:pt idx="5627">
                  <c:v>-2.5022806273544229</c:v>
                </c:pt>
                <c:pt idx="5628">
                  <c:v>-2.5167103407146101</c:v>
                </c:pt>
                <c:pt idx="5629">
                  <c:v>-2.531116113982137</c:v>
                </c:pt>
                <c:pt idx="5630">
                  <c:v>-2.5454979398141968</c:v>
                </c:pt>
                <c:pt idx="5631">
                  <c:v>-2.5598558108567318</c:v>
                </c:pt>
                <c:pt idx="5632">
                  <c:v>-2.5741897197460166</c:v>
                </c:pt>
                <c:pt idx="5633">
                  <c:v>-2.5884996591066174</c:v>
                </c:pt>
                <c:pt idx="5634">
                  <c:v>-2.6027856215537777</c:v>
                </c:pt>
                <c:pt idx="5635">
                  <c:v>-2.6170475996908067</c:v>
                </c:pt>
                <c:pt idx="5636">
                  <c:v>-2.6312855861114599</c:v>
                </c:pt>
                <c:pt idx="5637">
                  <c:v>-2.6454995733975584</c:v>
                </c:pt>
                <c:pt idx="5638">
                  <c:v>-2.6596895541214849</c:v>
                </c:pt>
                <c:pt idx="5639">
                  <c:v>-2.6738555208440284</c:v>
                </c:pt>
                <c:pt idx="5640">
                  <c:v>-2.6879974661156338</c:v>
                </c:pt>
                <c:pt idx="5641">
                  <c:v>-2.7021153824753705</c:v>
                </c:pt>
                <c:pt idx="5642">
                  <c:v>-2.7162092624527649</c:v>
                </c:pt>
                <c:pt idx="5643">
                  <c:v>-2.7302790985651773</c:v>
                </c:pt>
                <c:pt idx="5644">
                  <c:v>-2.7443248833198481</c:v>
                </c:pt>
                <c:pt idx="5645">
                  <c:v>-2.7583466092128788</c:v>
                </c:pt>
                <c:pt idx="5646">
                  <c:v>-2.7723442687300235</c:v>
                </c:pt>
                <c:pt idx="5647">
                  <c:v>-2.7863178543454414</c:v>
                </c:pt>
                <c:pt idx="5648">
                  <c:v>-2.8002673585229454</c:v>
                </c:pt>
                <c:pt idx="5649">
                  <c:v>-2.8141927737146371</c:v>
                </c:pt>
                <c:pt idx="5650">
                  <c:v>-2.8280940923628459</c:v>
                </c:pt>
                <c:pt idx="5651">
                  <c:v>-2.8419713068978472</c:v>
                </c:pt>
                <c:pt idx="5652">
                  <c:v>-2.855824409739681</c:v>
                </c:pt>
                <c:pt idx="5653">
                  <c:v>-2.8696533932968</c:v>
                </c:pt>
                <c:pt idx="5654">
                  <c:v>-2.883458249967191</c:v>
                </c:pt>
                <c:pt idx="5655">
                  <c:v>-2.897238972137131</c:v>
                </c:pt>
                <c:pt idx="5656">
                  <c:v>-2.9109955521823285</c:v>
                </c:pt>
                <c:pt idx="5657">
                  <c:v>-2.9247279824672323</c:v>
                </c:pt>
                <c:pt idx="5658">
                  <c:v>-2.9384362553451524</c:v>
                </c:pt>
                <c:pt idx="5659">
                  <c:v>-2.9521203631584845</c:v>
                </c:pt>
                <c:pt idx="5660">
                  <c:v>-2.9657802982378034</c:v>
                </c:pt>
                <c:pt idx="5661">
                  <c:v>-2.9794160529034461</c:v>
                </c:pt>
                <c:pt idx="5662">
                  <c:v>-2.9930276194641579</c:v>
                </c:pt>
                <c:pt idx="5663">
                  <c:v>-3.0066149902170878</c:v>
                </c:pt>
                <c:pt idx="5664">
                  <c:v>-3.0201781574488109</c:v>
                </c:pt>
                <c:pt idx="5665">
                  <c:v>-3.0337171134338514</c:v>
                </c:pt>
                <c:pt idx="5666">
                  <c:v>-3.0472318504365039</c:v>
                </c:pt>
                <c:pt idx="5667">
                  <c:v>-3.0607223607086671</c:v>
                </c:pt>
                <c:pt idx="5668">
                  <c:v>-3.07418863649167</c:v>
                </c:pt>
                <c:pt idx="5669">
                  <c:v>-3.0876306700149034</c:v>
                </c:pt>
                <c:pt idx="5670">
                  <c:v>-3.1010484534972984</c:v>
                </c:pt>
                <c:pt idx="5671">
                  <c:v>-3.1144419791455107</c:v>
                </c:pt>
                <c:pt idx="5672">
                  <c:v>-3.1278112391550512</c:v>
                </c:pt>
                <c:pt idx="5673">
                  <c:v>-3.1411562257106311</c:v>
                </c:pt>
                <c:pt idx="5674">
                  <c:v>-3.1544769309844578</c:v>
                </c:pt>
                <c:pt idx="5675">
                  <c:v>-3.1677733471380529</c:v>
                </c:pt>
                <c:pt idx="5676">
                  <c:v>-3.1810454663207675</c:v>
                </c:pt>
                <c:pt idx="5677">
                  <c:v>-3.1942932806713884</c:v>
                </c:pt>
                <c:pt idx="5678">
                  <c:v>-3.2075167823163051</c:v>
                </c:pt>
                <c:pt idx="5679">
                  <c:v>-3.2207159633711062</c:v>
                </c:pt>
                <c:pt idx="5680">
                  <c:v>-3.2338908159387638</c:v>
                </c:pt>
                <c:pt idx="5681">
                  <c:v>-3.2470413321116784</c:v>
                </c:pt>
                <c:pt idx="5682">
                  <c:v>-3.2601675039704223</c:v>
                </c:pt>
                <c:pt idx="5683">
                  <c:v>-3.2732693235834054</c:v>
                </c:pt>
                <c:pt idx="5684">
                  <c:v>-3.286346783008014</c:v>
                </c:pt>
                <c:pt idx="5685">
                  <c:v>-3.2993998742893504</c:v>
                </c:pt>
                <c:pt idx="5686">
                  <c:v>-3.3124285894614895</c:v>
                </c:pt>
                <c:pt idx="5687">
                  <c:v>-3.3254329205460067</c:v>
                </c:pt>
                <c:pt idx="5688">
                  <c:v>-3.3384128595534426</c:v>
                </c:pt>
                <c:pt idx="5689">
                  <c:v>-3.3513683984822928</c:v>
                </c:pt>
                <c:pt idx="5690">
                  <c:v>-3.364299529319112</c:v>
                </c:pt>
                <c:pt idx="5691">
                  <c:v>-3.3772062440388586</c:v>
                </c:pt>
                <c:pt idx="5692">
                  <c:v>-3.3900885346046716</c:v>
                </c:pt>
                <c:pt idx="5693">
                  <c:v>-3.4029463929675221</c:v>
                </c:pt>
                <c:pt idx="5694">
                  <c:v>-3.4157798110666695</c:v>
                </c:pt>
                <c:pt idx="5695">
                  <c:v>-3.428588780829898</c:v>
                </c:pt>
                <c:pt idx="5696">
                  <c:v>-3.4413732941723651</c:v>
                </c:pt>
                <c:pt idx="5697">
                  <c:v>-3.4541333429975238</c:v>
                </c:pt>
                <c:pt idx="5698">
                  <c:v>-3.466868919197224</c:v>
                </c:pt>
                <c:pt idx="5699">
                  <c:v>-3.4795800146508205</c:v>
                </c:pt>
                <c:pt idx="5700">
                  <c:v>-3.4922666212261784</c:v>
                </c:pt>
                <c:pt idx="5701">
                  <c:v>-3.504928730778659</c:v>
                </c:pt>
                <c:pt idx="5702">
                  <c:v>-3.5175663351519124</c:v>
                </c:pt>
                <c:pt idx="5703">
                  <c:v>-3.5301794261768578</c:v>
                </c:pt>
                <c:pt idx="5704">
                  <c:v>-3.5427679956731586</c:v>
                </c:pt>
                <c:pt idx="5705">
                  <c:v>-3.5553320354478606</c:v>
                </c:pt>
                <c:pt idx="5706">
                  <c:v>-3.5678715372960714</c:v>
                </c:pt>
                <c:pt idx="5707">
                  <c:v>-3.5803864930007308</c:v>
                </c:pt>
                <c:pt idx="5708">
                  <c:v>-3.5928768943323921</c:v>
                </c:pt>
                <c:pt idx="5709">
                  <c:v>-3.605342733049326</c:v>
                </c:pt>
                <c:pt idx="5710">
                  <c:v>-3.6177840008982125</c:v>
                </c:pt>
                <c:pt idx="5711">
                  <c:v>-3.630200689612423</c:v>
                </c:pt>
                <c:pt idx="5712">
                  <c:v>-3.6425927909140801</c:v>
                </c:pt>
                <c:pt idx="5713">
                  <c:v>-3.654960296512229</c:v>
                </c:pt>
                <c:pt idx="5714">
                  <c:v>-3.6673031981040944</c:v>
                </c:pt>
                <c:pt idx="5715">
                  <c:v>-3.6796214873743911</c:v>
                </c:pt>
                <c:pt idx="5716">
                  <c:v>-3.691915155994991</c:v>
                </c:pt>
                <c:pt idx="5717">
                  <c:v>-3.7041841956263979</c:v>
                </c:pt>
                <c:pt idx="5718">
                  <c:v>-3.7164285979153533</c:v>
                </c:pt>
                <c:pt idx="5719">
                  <c:v>-3.7286483544973525</c:v>
                </c:pt>
                <c:pt idx="5720">
                  <c:v>-3.740843456994924</c:v>
                </c:pt>
                <c:pt idx="5721">
                  <c:v>-3.7530138970180933</c:v>
                </c:pt>
                <c:pt idx="5722">
                  <c:v>-3.7651596661640383</c:v>
                </c:pt>
                <c:pt idx="5723">
                  <c:v>-3.7772807560181154</c:v>
                </c:pt>
                <c:pt idx="5724">
                  <c:v>-3.7893771581527189</c:v>
                </c:pt>
                <c:pt idx="5725">
                  <c:v>-3.8014488641275075</c:v>
                </c:pt>
                <c:pt idx="5726">
                  <c:v>-3.8134958654896414</c:v>
                </c:pt>
                <c:pt idx="5727">
                  <c:v>-3.825518153773884</c:v>
                </c:pt>
                <c:pt idx="5728">
                  <c:v>-3.8375157205019259</c:v>
                </c:pt>
                <c:pt idx="5729">
                  <c:v>-3.849488557183292</c:v>
                </c:pt>
                <c:pt idx="5730">
                  <c:v>-3.8614366553145487</c:v>
                </c:pt>
                <c:pt idx="5731">
                  <c:v>-3.8733600063790732</c:v>
                </c:pt>
                <c:pt idx="5732">
                  <c:v>-3.8852586018480784</c:v>
                </c:pt>
                <c:pt idx="5733">
                  <c:v>-3.897132433179705</c:v>
                </c:pt>
                <c:pt idx="5734">
                  <c:v>-3.9089814918198158</c:v>
                </c:pt>
                <c:pt idx="5735">
                  <c:v>-3.920805769200399</c:v>
                </c:pt>
                <c:pt idx="5736">
                  <c:v>-3.9326052567416236</c:v>
                </c:pt>
                <c:pt idx="5737">
                  <c:v>-3.944379945850244</c:v>
                </c:pt>
                <c:pt idx="5738">
                  <c:v>-3.9561298279202788</c:v>
                </c:pt>
                <c:pt idx="5739">
                  <c:v>-3.967854894332675</c:v>
                </c:pt>
                <c:pt idx="5740">
                  <c:v>-3.9795551364555304</c:v>
                </c:pt>
                <c:pt idx="5741">
                  <c:v>-3.9912305456439872</c:v>
                </c:pt>
                <c:pt idx="5742">
                  <c:v>-4.0028811132401074</c:v>
                </c:pt>
                <c:pt idx="5743">
                  <c:v>-4.0145068305731106</c:v>
                </c:pt>
                <c:pt idx="5744">
                  <c:v>-4.0261076889585752</c:v>
                </c:pt>
                <c:pt idx="5745">
                  <c:v>-4.0376836796997955</c:v>
                </c:pt>
                <c:pt idx="5746">
                  <c:v>-4.0492347940866589</c:v>
                </c:pt>
                <c:pt idx="5747">
                  <c:v>-4.060761023395969</c:v>
                </c:pt>
                <c:pt idx="5748">
                  <c:v>-4.0722623588907823</c:v>
                </c:pt>
                <c:pt idx="5749">
                  <c:v>-4.0837387918221006</c:v>
                </c:pt>
                <c:pt idx="5750">
                  <c:v>-4.0951903134265981</c:v>
                </c:pt>
                <c:pt idx="5751">
                  <c:v>-4.1066169149283382</c:v>
                </c:pt>
                <c:pt idx="5752">
                  <c:v>-4.1180185875381872</c:v>
                </c:pt>
                <c:pt idx="5753">
                  <c:v>-4.1293953224534894</c:v>
                </c:pt>
                <c:pt idx="5754">
                  <c:v>-4.1407471108582854</c:v>
                </c:pt>
                <c:pt idx="5755">
                  <c:v>-4.1520739439231988</c:v>
                </c:pt>
                <c:pt idx="5756">
                  <c:v>-4.1633758128061222</c:v>
                </c:pt>
                <c:pt idx="5757">
                  <c:v>-4.1746527086508536</c:v>
                </c:pt>
                <c:pt idx="5758">
                  <c:v>-4.1859046225878833</c:v>
                </c:pt>
                <c:pt idx="5759">
                  <c:v>-4.1971315457344067</c:v>
                </c:pt>
                <c:pt idx="5760">
                  <c:v>-4.2083334691943159</c:v>
                </c:pt>
                <c:pt idx="5761">
                  <c:v>-4.2195103840578554</c:v>
                </c:pt>
                <c:pt idx="5762">
                  <c:v>-4.2306622814017505</c:v>
                </c:pt>
                <c:pt idx="5763">
                  <c:v>-4.2417891522891873</c:v>
                </c:pt>
                <c:pt idx="5764">
                  <c:v>-4.2528909877700576</c:v>
                </c:pt>
                <c:pt idx="5765">
                  <c:v>-4.2639677788801578</c:v>
                </c:pt>
                <c:pt idx="5766">
                  <c:v>-4.2750195166420886</c:v>
                </c:pt>
                <c:pt idx="5767">
                  <c:v>-4.2860461920645907</c:v>
                </c:pt>
                <c:pt idx="5768">
                  <c:v>-4.2970477961426363</c:v>
                </c:pt>
                <c:pt idx="5769">
                  <c:v>-4.3080243198577914</c:v>
                </c:pt>
                <c:pt idx="5770">
                  <c:v>-4.3189757541774147</c:v>
                </c:pt>
                <c:pt idx="5771">
                  <c:v>-4.3299020900563505</c:v>
                </c:pt>
                <c:pt idx="5772">
                  <c:v>-4.3408033184338715</c:v>
                </c:pt>
                <c:pt idx="5773">
                  <c:v>-4.351679430236743</c:v>
                </c:pt>
                <c:pt idx="5774">
                  <c:v>-4.3625304163776368</c:v>
                </c:pt>
                <c:pt idx="5775">
                  <c:v>-4.3733562677553541</c:v>
                </c:pt>
                <c:pt idx="5776">
                  <c:v>-4.384156975254597</c:v>
                </c:pt>
                <c:pt idx="5777">
                  <c:v>-4.3949325297459696</c:v>
                </c:pt>
                <c:pt idx="5778">
                  <c:v>-4.4056829220867826</c:v>
                </c:pt>
                <c:pt idx="5779">
                  <c:v>-4.4164081431202371</c:v>
                </c:pt>
                <c:pt idx="5780">
                  <c:v>-4.427108183675216</c:v>
                </c:pt>
                <c:pt idx="5781">
                  <c:v>-4.4377830345663938</c:v>
                </c:pt>
                <c:pt idx="5782">
                  <c:v>-4.4484326865953685</c:v>
                </c:pt>
                <c:pt idx="5783">
                  <c:v>-4.4590571305487297</c:v>
                </c:pt>
                <c:pt idx="5784">
                  <c:v>-4.4696563571993115</c:v>
                </c:pt>
                <c:pt idx="5785">
                  <c:v>-4.4802303573055156</c:v>
                </c:pt>
                <c:pt idx="5786">
                  <c:v>-4.4907791216123218</c:v>
                </c:pt>
                <c:pt idx="5787">
                  <c:v>-4.5013026408500423</c:v>
                </c:pt>
                <c:pt idx="5788">
                  <c:v>-4.5118009057344475</c:v>
                </c:pt>
                <c:pt idx="5789">
                  <c:v>-4.5222739069679951</c:v>
                </c:pt>
                <c:pt idx="5790">
                  <c:v>-4.5327216352381479</c:v>
                </c:pt>
                <c:pt idx="5791">
                  <c:v>-4.5431440812178039</c:v>
                </c:pt>
                <c:pt idx="5792">
                  <c:v>-4.5535412355663416</c:v>
                </c:pt>
                <c:pt idx="5793">
                  <c:v>-4.563913088928472</c:v>
                </c:pt>
                <c:pt idx="5794">
                  <c:v>-4.5742596319344679</c:v>
                </c:pt>
                <c:pt idx="5795">
                  <c:v>-4.5845808552002705</c:v>
                </c:pt>
                <c:pt idx="5796">
                  <c:v>-4.5948767493273968</c:v>
                </c:pt>
                <c:pt idx="5797">
                  <c:v>-4.6051473049025731</c:v>
                </c:pt>
                <c:pt idx="5798">
                  <c:v>-4.6153925124987714</c:v>
                </c:pt>
                <c:pt idx="5799">
                  <c:v>-4.6256123626736212</c:v>
                </c:pt>
                <c:pt idx="5800">
                  <c:v>-4.6358068459707615</c:v>
                </c:pt>
                <c:pt idx="5801">
                  <c:v>-4.6459759529190574</c:v>
                </c:pt>
                <c:pt idx="5802">
                  <c:v>-4.6561196740328228</c:v>
                </c:pt>
                <c:pt idx="5803">
                  <c:v>-4.666237999811699</c:v>
                </c:pt>
                <c:pt idx="5804">
                  <c:v>-4.6763309207406687</c:v>
                </c:pt>
                <c:pt idx="5805">
                  <c:v>-4.6863984272901584</c:v>
                </c:pt>
                <c:pt idx="5806">
                  <c:v>-4.6964405099152478</c:v>
                </c:pt>
                <c:pt idx="5807">
                  <c:v>-4.7064571590573792</c:v>
                </c:pt>
                <c:pt idx="5808">
                  <c:v>-4.7164483651422984</c:v>
                </c:pt>
                <c:pt idx="5809">
                  <c:v>-4.7264141185814301</c:v>
                </c:pt>
                <c:pt idx="5810">
                  <c:v>-4.736354409771196</c:v>
                </c:pt>
                <c:pt idx="5811">
                  <c:v>-4.7462692290932313</c:v>
                </c:pt>
                <c:pt idx="5812">
                  <c:v>-4.7561585669139381</c:v>
                </c:pt>
                <c:pt idx="5813">
                  <c:v>-4.7660224135854037</c:v>
                </c:pt>
                <c:pt idx="5814">
                  <c:v>-4.7758607594439013</c:v>
                </c:pt>
                <c:pt idx="5815">
                  <c:v>-4.7856735948118416</c:v>
                </c:pt>
                <c:pt idx="5816">
                  <c:v>-4.7954609099954828</c:v>
                </c:pt>
                <c:pt idx="5817">
                  <c:v>-4.8052226952868873</c:v>
                </c:pt>
                <c:pt idx="5818">
                  <c:v>-4.8149589409628666</c:v>
                </c:pt>
                <c:pt idx="5819">
                  <c:v>-4.824669637284785</c:v>
                </c:pt>
                <c:pt idx="5820">
                  <c:v>-4.8343547744993316</c:v>
                </c:pt>
                <c:pt idx="5821">
                  <c:v>-4.8440143428377365</c:v>
                </c:pt>
                <c:pt idx="5822">
                  <c:v>-4.8536483325158883</c:v>
                </c:pt>
                <c:pt idx="5823">
                  <c:v>-4.8632567337347723</c:v>
                </c:pt>
                <c:pt idx="5824">
                  <c:v>-4.8728395366802593</c:v>
                </c:pt>
                <c:pt idx="5825">
                  <c:v>-4.8823967315228751</c:v>
                </c:pt>
                <c:pt idx="5826">
                  <c:v>-4.8919283084169916</c:v>
                </c:pt>
                <c:pt idx="5827">
                  <c:v>-4.9014342575027845</c:v>
                </c:pt>
                <c:pt idx="5828">
                  <c:v>-4.9109145689043867</c:v>
                </c:pt>
                <c:pt idx="5829">
                  <c:v>-4.9203692327310486</c:v>
                </c:pt>
                <c:pt idx="5830">
                  <c:v>-4.9297982390762058</c:v>
                </c:pt>
                <c:pt idx="5831">
                  <c:v>-4.9392015780177303</c:v>
                </c:pt>
                <c:pt idx="5832">
                  <c:v>-4.9485792396184811</c:v>
                </c:pt>
                <c:pt idx="5833">
                  <c:v>-4.9579312139250646</c:v>
                </c:pt>
                <c:pt idx="5834">
                  <c:v>-4.9672574909691898</c:v>
                </c:pt>
                <c:pt idx="5835">
                  <c:v>-4.9765580607666493</c:v>
                </c:pt>
                <c:pt idx="5836">
                  <c:v>-4.9858329133178927</c:v>
                </c:pt>
                <c:pt idx="5837">
                  <c:v>-4.9950820386072214</c:v>
                </c:pt>
                <c:pt idx="5838">
                  <c:v>-5.0043054266037066</c:v>
                </c:pt>
                <c:pt idx="5839">
                  <c:v>-5.0135030672608414</c:v>
                </c:pt>
                <c:pt idx="5840">
                  <c:v>-5.0226749505156354</c:v>
                </c:pt>
                <c:pt idx="5841">
                  <c:v>-5.0318210662902061</c:v>
                </c:pt>
                <c:pt idx="5842">
                  <c:v>-5.0409414044902974</c:v>
                </c:pt>
                <c:pt idx="5843">
                  <c:v>-5.050035955005626</c:v>
                </c:pt>
                <c:pt idx="5844">
                  <c:v>-5.0591047077107865</c:v>
                </c:pt>
                <c:pt idx="5845">
                  <c:v>-5.0681476524641198</c:v>
                </c:pt>
                <c:pt idx="5846">
                  <c:v>-5.0771647791077035</c:v>
                </c:pt>
                <c:pt idx="5847">
                  <c:v>-5.0861560774681607</c:v>
                </c:pt>
                <c:pt idx="5848">
                  <c:v>-5.0951215373553946</c:v>
                </c:pt>
                <c:pt idx="5849">
                  <c:v>-5.10406114856454</c:v>
                </c:pt>
                <c:pt idx="5850">
                  <c:v>-5.1129749008733256</c:v>
                </c:pt>
                <c:pt idx="5851">
                  <c:v>-5.1218627840440281</c:v>
                </c:pt>
                <c:pt idx="5852">
                  <c:v>-5.1307247878227713</c:v>
                </c:pt>
                <c:pt idx="5853">
                  <c:v>-5.1395609019395474</c:v>
                </c:pt>
                <c:pt idx="5854">
                  <c:v>-5.1483711161079668</c:v>
                </c:pt>
                <c:pt idx="5855">
                  <c:v>-5.1571554200257292</c:v>
                </c:pt>
                <c:pt idx="5856">
                  <c:v>-5.1659138033737104</c:v>
                </c:pt>
                <c:pt idx="5857">
                  <c:v>-5.1746462558169801</c:v>
                </c:pt>
                <c:pt idx="5858">
                  <c:v>-5.1833527670044655</c:v>
                </c:pt>
                <c:pt idx="5859">
                  <c:v>-5.1920333265682634</c:v>
                </c:pt>
                <c:pt idx="5860">
                  <c:v>-5.2006879241241117</c:v>
                </c:pt>
                <c:pt idx="5861">
                  <c:v>-5.2093165492714766</c:v>
                </c:pt>
                <c:pt idx="5862">
                  <c:v>-5.2179191915935803</c:v>
                </c:pt>
                <c:pt idx="5863">
                  <c:v>-5.2264958406568089</c:v>
                </c:pt>
                <c:pt idx="5864">
                  <c:v>-5.2350464860112993</c:v>
                </c:pt>
                <c:pt idx="5865">
                  <c:v>-5.2435711171902426</c:v>
                </c:pt>
                <c:pt idx="5866">
                  <c:v>-5.2520697237105773</c:v>
                </c:pt>
                <c:pt idx="5867">
                  <c:v>-5.2605422950724119</c:v>
                </c:pt>
                <c:pt idx="5868">
                  <c:v>-5.2689888207596018</c:v>
                </c:pt>
                <c:pt idx="5869">
                  <c:v>-5.277409290238837</c:v>
                </c:pt>
                <c:pt idx="5870">
                  <c:v>-5.2858036929604291</c:v>
                </c:pt>
                <c:pt idx="5871">
                  <c:v>-5.2941720183575276</c:v>
                </c:pt>
                <c:pt idx="5872">
                  <c:v>-5.3025142558468001</c:v>
                </c:pt>
                <c:pt idx="5873">
                  <c:v>-5.3108303948282005</c:v>
                </c:pt>
                <c:pt idx="5874">
                  <c:v>-5.3191204246847414</c:v>
                </c:pt>
                <c:pt idx="5875">
                  <c:v>-5.3273843347819243</c:v>
                </c:pt>
                <c:pt idx="5876">
                  <c:v>-5.3356221144693468</c:v>
                </c:pt>
                <c:pt idx="5877">
                  <c:v>-5.3438337530790818</c:v>
                </c:pt>
                <c:pt idx="5878">
                  <c:v>-5.3520192399258235</c:v>
                </c:pt>
                <c:pt idx="5879">
                  <c:v>-5.3601785643082271</c:v>
                </c:pt>
                <c:pt idx="5880">
                  <c:v>-5.3683117155068771</c:v>
                </c:pt>
                <c:pt idx="5881">
                  <c:v>-5.376418682786209</c:v>
                </c:pt>
                <c:pt idx="5882">
                  <c:v>-5.3844994553923584</c:v>
                </c:pt>
                <c:pt idx="5883">
                  <c:v>-5.3925540225555419</c:v>
                </c:pt>
                <c:pt idx="5884">
                  <c:v>-5.4005823734879064</c:v>
                </c:pt>
                <c:pt idx="5885">
                  <c:v>-5.4085844973845383</c:v>
                </c:pt>
                <c:pt idx="5886">
                  <c:v>-5.4165603834232474</c:v>
                </c:pt>
                <c:pt idx="5887">
                  <c:v>-5.4245100207650108</c:v>
                </c:pt>
                <c:pt idx="5888">
                  <c:v>-5.4324333985529734</c:v>
                </c:pt>
                <c:pt idx="5889">
                  <c:v>-5.4403305059126419</c:v>
                </c:pt>
                <c:pt idx="5890">
                  <c:v>-5.4482013319527036</c:v>
                </c:pt>
                <c:pt idx="5891">
                  <c:v>-5.456045865763997</c:v>
                </c:pt>
                <c:pt idx="5892">
                  <c:v>-5.4638640964200818</c:v>
                </c:pt>
                <c:pt idx="5893">
                  <c:v>-5.4716560129767808</c:v>
                </c:pt>
                <c:pt idx="5894">
                  <c:v>-5.4794216044726367</c:v>
                </c:pt>
                <c:pt idx="5895">
                  <c:v>-5.4871608599284496</c:v>
                </c:pt>
                <c:pt idx="5896">
                  <c:v>-5.4948737683471895</c:v>
                </c:pt>
                <c:pt idx="5897">
                  <c:v>-5.502560318714302</c:v>
                </c:pt>
                <c:pt idx="5898">
                  <c:v>-5.5102204999978435</c:v>
                </c:pt>
                <c:pt idx="5899">
                  <c:v>-5.5178543011474499</c:v>
                </c:pt>
                <c:pt idx="5900">
                  <c:v>-5.5254617110958293</c:v>
                </c:pt>
                <c:pt idx="5901">
                  <c:v>-5.5330427187566906</c:v>
                </c:pt>
                <c:pt idx="5902">
                  <c:v>-5.5405973130272628</c:v>
                </c:pt>
                <c:pt idx="5903">
                  <c:v>-5.5481254827861335</c:v>
                </c:pt>
                <c:pt idx="5904">
                  <c:v>-5.5556272168938108</c:v>
                </c:pt>
                <c:pt idx="5905">
                  <c:v>-5.5631025041931821</c:v>
                </c:pt>
                <c:pt idx="5906">
                  <c:v>-5.5705513335088312</c:v>
                </c:pt>
                <c:pt idx="5907">
                  <c:v>-5.5779736936477216</c:v>
                </c:pt>
                <c:pt idx="5908">
                  <c:v>-5.5853695733986237</c:v>
                </c:pt>
                <c:pt idx="5909">
                  <c:v>-5.5927389615320067</c:v>
                </c:pt>
                <c:pt idx="5910">
                  <c:v>-5.6000818467998084</c:v>
                </c:pt>
                <c:pt idx="5911">
                  <c:v>-5.6073982179365762</c:v>
                </c:pt>
                <c:pt idx="5912">
                  <c:v>-5.6146880636583205</c:v>
                </c:pt>
                <c:pt idx="5913">
                  <c:v>-5.621951372662636</c:v>
                </c:pt>
                <c:pt idx="5914">
                  <c:v>-5.6291881336289284</c:v>
                </c:pt>
                <c:pt idx="5915">
                  <c:v>-5.6363983352180762</c:v>
                </c:pt>
                <c:pt idx="5916">
                  <c:v>-5.6435819660730981</c:v>
                </c:pt>
                <c:pt idx="5917">
                  <c:v>-5.6507390148180425</c:v>
                </c:pt>
                <c:pt idx="5918">
                  <c:v>-5.6578694700584142</c:v>
                </c:pt>
                <c:pt idx="5919">
                  <c:v>-5.6649733203823294</c:v>
                </c:pt>
                <c:pt idx="5920">
                  <c:v>-5.6720505543577797</c:v>
                </c:pt>
                <c:pt idx="5921">
                  <c:v>-5.6791011605350263</c:v>
                </c:pt>
                <c:pt idx="5922">
                  <c:v>-5.6861251274460178</c:v>
                </c:pt>
                <c:pt idx="5923">
                  <c:v>-5.6931224436036132</c:v>
                </c:pt>
                <c:pt idx="5924">
                  <c:v>-5.7000930975017923</c:v>
                </c:pt>
                <c:pt idx="5925">
                  <c:v>-5.7070370776161203</c:v>
                </c:pt>
                <c:pt idx="5926">
                  <c:v>-5.7139543724036344</c:v>
                </c:pt>
                <c:pt idx="5927">
                  <c:v>-5.7208449703020383</c:v>
                </c:pt>
                <c:pt idx="5928">
                  <c:v>-5.7277088597302841</c:v>
                </c:pt>
                <c:pt idx="5929">
                  <c:v>-5.7345460290886763</c:v>
                </c:pt>
                <c:pt idx="5930">
                  <c:v>-5.7413564667587584</c:v>
                </c:pt>
                <c:pt idx="5931">
                  <c:v>-5.7481401611027536</c:v>
                </c:pt>
                <c:pt idx="5932">
                  <c:v>-5.7548971004636673</c:v>
                </c:pt>
                <c:pt idx="5933">
                  <c:v>-5.7616272731660843</c:v>
                </c:pt>
                <c:pt idx="5934">
                  <c:v>-5.7683306675148165</c:v>
                </c:pt>
                <c:pt idx="5935">
                  <c:v>-5.775007271796369</c:v>
                </c:pt>
                <c:pt idx="5936">
                  <c:v>-5.7816570742772351</c:v>
                </c:pt>
                <c:pt idx="5937">
                  <c:v>-5.7882800632053772</c:v>
                </c:pt>
                <c:pt idx="5938">
                  <c:v>-5.7948762268094347</c:v>
                </c:pt>
                <c:pt idx="5939">
                  <c:v>-5.8014455532979241</c:v>
                </c:pt>
                <c:pt idx="5940">
                  <c:v>-5.8079880308611678</c:v>
                </c:pt>
                <c:pt idx="5941">
                  <c:v>-5.8145036476692535</c:v>
                </c:pt>
                <c:pt idx="5942">
                  <c:v>-5.8209923918735171</c:v>
                </c:pt>
                <c:pt idx="5943">
                  <c:v>-5.827454251605614</c:v>
                </c:pt>
                <c:pt idx="5944">
                  <c:v>-5.8338892149776598</c:v>
                </c:pt>
                <c:pt idx="5945">
                  <c:v>-5.840297270081976</c:v>
                </c:pt>
                <c:pt idx="5946">
                  <c:v>-5.84667840499168</c:v>
                </c:pt>
                <c:pt idx="5947">
                  <c:v>-5.8530326077604391</c:v>
                </c:pt>
                <c:pt idx="5948">
                  <c:v>-5.8593598664214701</c:v>
                </c:pt>
                <c:pt idx="5949">
                  <c:v>-5.865660168989109</c:v>
                </c:pt>
                <c:pt idx="5950">
                  <c:v>-5.8719335034576829</c:v>
                </c:pt>
                <c:pt idx="5951">
                  <c:v>-5.8781798578019675</c:v>
                </c:pt>
                <c:pt idx="5952">
                  <c:v>-5.8843992199759318</c:v>
                </c:pt>
                <c:pt idx="5953">
                  <c:v>-5.8905915779152433</c:v>
                </c:pt>
                <c:pt idx="5954">
                  <c:v>-5.8967569195343117</c:v>
                </c:pt>
                <c:pt idx="5955">
                  <c:v>-5.9028952327285529</c:v>
                </c:pt>
                <c:pt idx="5956">
                  <c:v>-5.9090065053723624</c:v>
                </c:pt>
                <c:pt idx="5957">
                  <c:v>-5.915090725321023</c:v>
                </c:pt>
                <c:pt idx="5958">
                  <c:v>-5.9211478804093645</c:v>
                </c:pt>
                <c:pt idx="5959">
                  <c:v>-5.9271779584524307</c:v>
                </c:pt>
                <c:pt idx="5960">
                  <c:v>-5.9331809472445798</c:v>
                </c:pt>
                <c:pt idx="5961">
                  <c:v>-5.9391568345601513</c:v>
                </c:pt>
                <c:pt idx="5962">
                  <c:v>-5.9451056081532556</c:v>
                </c:pt>
                <c:pt idx="5963">
                  <c:v>-5.9510272557582198</c:v>
                </c:pt>
                <c:pt idx="5964">
                  <c:v>-5.9569217650881114</c:v>
                </c:pt>
                <c:pt idx="5965">
                  <c:v>-5.9627891238358766</c:v>
                </c:pt>
                <c:pt idx="5966">
                  <c:v>-5.9686293196745632</c:v>
                </c:pt>
                <c:pt idx="5967">
                  <c:v>-5.9744423402565303</c:v>
                </c:pt>
                <c:pt idx="5968">
                  <c:v>-5.9802281732134484</c:v>
                </c:pt>
                <c:pt idx="5969">
                  <c:v>-5.9859868061565162</c:v>
                </c:pt>
                <c:pt idx="5970">
                  <c:v>-5.9917182266762543</c:v>
                </c:pt>
                <c:pt idx="5971">
                  <c:v>-5.9974224223425958</c:v>
                </c:pt>
                <c:pt idx="5972">
                  <c:v>-6.0030993807046702</c:v>
                </c:pt>
                <c:pt idx="5973">
                  <c:v>-6.00874908929194</c:v>
                </c:pt>
                <c:pt idx="5974">
                  <c:v>-6.0143715356109055</c:v>
                </c:pt>
                <c:pt idx="5975">
                  <c:v>-6.0199667071494218</c:v>
                </c:pt>
                <c:pt idx="5976">
                  <c:v>-6.0255345913731722</c:v>
                </c:pt>
                <c:pt idx="5977">
                  <c:v>-6.0310751757273815</c:v>
                </c:pt>
                <c:pt idx="5978">
                  <c:v>-6.0365884476363476</c:v>
                </c:pt>
                <c:pt idx="5979">
                  <c:v>-6.0420743945032314</c:v>
                </c:pt>
                <c:pt idx="5980">
                  <c:v>-6.0475330037106119</c:v>
                </c:pt>
                <c:pt idx="5981">
                  <c:v>-6.0529642626192395</c:v>
                </c:pt>
                <c:pt idx="5982">
                  <c:v>-6.0583681585691815</c:v>
                </c:pt>
                <c:pt idx="5983">
                  <c:v>-6.0637446788786624</c:v>
                </c:pt>
                <c:pt idx="5984">
                  <c:v>-6.0690938108465957</c:v>
                </c:pt>
                <c:pt idx="5985">
                  <c:v>-6.0744155417480084</c:v>
                </c:pt>
                <c:pt idx="5986">
                  <c:v>-6.079709858838612</c:v>
                </c:pt>
                <c:pt idx="5987">
                  <c:v>-6.0849767493518243</c:v>
                </c:pt>
                <c:pt idx="5988">
                  <c:v>-6.0902162004996967</c:v>
                </c:pt>
                <c:pt idx="5989">
                  <c:v>-6.0954281994731341</c:v>
                </c:pt>
                <c:pt idx="5990">
                  <c:v>-6.1006127334414373</c:v>
                </c:pt>
                <c:pt idx="5991">
                  <c:v>-6.1057697895518581</c:v>
                </c:pt>
                <c:pt idx="5992">
                  <c:v>-6.1108993549311785</c:v>
                </c:pt>
                <c:pt idx="5993">
                  <c:v>-6.1160014166836731</c:v>
                </c:pt>
                <c:pt idx="5994">
                  <c:v>-6.1210759618917887</c:v>
                </c:pt>
                <c:pt idx="5995">
                  <c:v>-6.1261229776170563</c:v>
                </c:pt>
                <c:pt idx="5996">
                  <c:v>-6.1311424508982677</c:v>
                </c:pt>
                <c:pt idx="5997">
                  <c:v>-6.1361343687532877</c:v>
                </c:pt>
                <c:pt idx="5998">
                  <c:v>-6.1410987181777159</c:v>
                </c:pt>
                <c:pt idx="5999">
                  <c:v>-6.1460354861448536</c:v>
                </c:pt>
                <c:pt idx="6000">
                  <c:v>-6.1509446596064068</c:v>
                </c:pt>
                <c:pt idx="6001">
                  <c:v>-6.1558262254922615</c:v>
                </c:pt>
                <c:pt idx="6002">
                  <c:v>-6.1606801707097807</c:v>
                </c:pt>
                <c:pt idx="6003">
                  <c:v>-6.165506482144508</c:v>
                </c:pt>
                <c:pt idx="6004">
                  <c:v>-6.1703051466599277</c:v>
                </c:pt>
                <c:pt idx="6005">
                  <c:v>-6.1750761510967882</c:v>
                </c:pt>
                <c:pt idx="6006">
                  <c:v>-6.1798194822740138</c:v>
                </c:pt>
                <c:pt idx="6007">
                  <c:v>-6.1845351269882354</c:v>
                </c:pt>
                <c:pt idx="6008">
                  <c:v>-6.1892230720133643</c:v>
                </c:pt>
                <c:pt idx="6009">
                  <c:v>-6.1938833041012344</c:v>
                </c:pt>
                <c:pt idx="6010">
                  <c:v>-6.1985158099814139</c:v>
                </c:pt>
                <c:pt idx="6011">
                  <c:v>-6.2031205763602761</c:v>
                </c:pt>
                <c:pt idx="6012">
                  <c:v>-6.2076975899225895</c:v>
                </c:pt>
                <c:pt idx="6013">
                  <c:v>-6.2122468373297002</c:v>
                </c:pt>
                <c:pt idx="6014">
                  <c:v>-6.2167683052206844</c:v>
                </c:pt>
                <c:pt idx="6015">
                  <c:v>-6.22126198021141</c:v>
                </c:pt>
                <c:pt idx="6016">
                  <c:v>-6.2257278488956995</c:v>
                </c:pt>
                <c:pt idx="6017">
                  <c:v>-6.2301658978444152</c:v>
                </c:pt>
                <c:pt idx="6018">
                  <c:v>-6.2345761136052147</c:v>
                </c:pt>
                <c:pt idx="6019">
                  <c:v>-6.238958482703028</c:v>
                </c:pt>
                <c:pt idx="6020">
                  <c:v>-6.2433129916398125</c:v>
                </c:pt>
                <c:pt idx="6021">
                  <c:v>-6.2476396268950225</c:v>
                </c:pt>
                <c:pt idx="6022">
                  <c:v>-6.2519383749237818</c:v>
                </c:pt>
                <c:pt idx="6023">
                  <c:v>-6.2562092221596126</c:v>
                </c:pt>
                <c:pt idx="6024">
                  <c:v>-6.2604521550121612</c:v>
                </c:pt>
                <c:pt idx="6025">
                  <c:v>-6.2646671598674288</c:v>
                </c:pt>
                <c:pt idx="6026">
                  <c:v>-6.2688542230891358</c:v>
                </c:pt>
                <c:pt idx="6027">
                  <c:v>-6.2730133310166716</c:v>
                </c:pt>
                <c:pt idx="6028">
                  <c:v>-6.2771444699669114</c:v>
                </c:pt>
                <c:pt idx="6029">
                  <c:v>-6.281247626233097</c:v>
                </c:pt>
                <c:pt idx="6030">
                  <c:v>-6.2853227860848069</c:v>
                </c:pt>
                <c:pt idx="6031">
                  <c:v>-6.2893699357677528</c:v>
                </c:pt>
                <c:pt idx="6032">
                  <c:v>-6.2933890615051382</c:v>
                </c:pt>
                <c:pt idx="6033">
                  <c:v>-6.297380149496064</c:v>
                </c:pt>
                <c:pt idx="6034">
                  <c:v>-6.3013431859150746</c:v>
                </c:pt>
                <c:pt idx="6035">
                  <c:v>-6.3052781569141985</c:v>
                </c:pt>
                <c:pt idx="6036">
                  <c:v>-6.3091850486209164</c:v>
                </c:pt>
                <c:pt idx="6037">
                  <c:v>-6.3130638471395164</c:v>
                </c:pt>
                <c:pt idx="6038">
                  <c:v>-6.3169145385494945</c:v>
                </c:pt>
                <c:pt idx="6039">
                  <c:v>-6.3207371089078483</c:v>
                </c:pt>
                <c:pt idx="6040">
                  <c:v>-6.3245315442458701</c:v>
                </c:pt>
                <c:pt idx="6041">
                  <c:v>-6.3282978305718975</c:v>
                </c:pt>
                <c:pt idx="6042">
                  <c:v>-6.3320359538699327</c:v>
                </c:pt>
                <c:pt idx="6043">
                  <c:v>-6.3357459001003358</c:v>
                </c:pt>
                <c:pt idx="6044">
                  <c:v>-6.3394276551979942</c:v>
                </c:pt>
                <c:pt idx="6045">
                  <c:v>-6.3430812050748395</c:v>
                </c:pt>
                <c:pt idx="6046">
                  <c:v>-6.3467065356175567</c:v>
                </c:pt>
                <c:pt idx="6047">
                  <c:v>-6.3503036326887354</c:v>
                </c:pt>
                <c:pt idx="6048">
                  <c:v>-6.3538724821270884</c:v>
                </c:pt>
                <c:pt idx="6049">
                  <c:v>-6.3574130697460856</c:v>
                </c:pt>
                <c:pt idx="6050">
                  <c:v>-6.3609253813351065</c:v>
                </c:pt>
                <c:pt idx="6051">
                  <c:v>-6.3644094026589642</c:v>
                </c:pt>
                <c:pt idx="6052">
                  <c:v>-6.3678651194570071</c:v>
                </c:pt>
                <c:pt idx="6053">
                  <c:v>-6.3712925174453972</c:v>
                </c:pt>
                <c:pt idx="6054">
                  <c:v>-6.3746915823139156</c:v>
                </c:pt>
                <c:pt idx="6055">
                  <c:v>-6.3780622997293799</c:v>
                </c:pt>
                <c:pt idx="6056">
                  <c:v>-6.381404655331778</c:v>
                </c:pt>
                <c:pt idx="6057">
                  <c:v>-6.3847186347374514</c:v>
                </c:pt>
                <c:pt idx="6058">
                  <c:v>-6.3880042235375063</c:v>
                </c:pt>
                <c:pt idx="6059">
                  <c:v>-6.3912614072978045</c:v>
                </c:pt>
                <c:pt idx="6060">
                  <c:v>-6.3944901715594256</c:v>
                </c:pt>
                <c:pt idx="6061">
                  <c:v>-6.397690501837757</c:v>
                </c:pt>
                <c:pt idx="6062">
                  <c:v>-6.4008623836238616</c:v>
                </c:pt>
                <c:pt idx="6063">
                  <c:v>-6.4040058023821871</c:v>
                </c:pt>
                <c:pt idx="6064">
                  <c:v>-6.4071207435535484</c:v>
                </c:pt>
                <c:pt idx="6065">
                  <c:v>-6.4102071925519244</c:v>
                </c:pt>
                <c:pt idx="6066">
                  <c:v>-6.4132651347667329</c:v>
                </c:pt>
                <c:pt idx="6067">
                  <c:v>-6.4162945555621613</c:v>
                </c:pt>
                <c:pt idx="6068">
                  <c:v>-6.4192954402757891</c:v>
                </c:pt>
                <c:pt idx="6069">
                  <c:v>-6.4222677742204164</c:v>
                </c:pt>
                <c:pt idx="6070">
                  <c:v>-6.4252115426829155</c:v>
                </c:pt>
                <c:pt idx="6071">
                  <c:v>-6.4281267309237924</c:v>
                </c:pt>
                <c:pt idx="6072">
                  <c:v>-6.4310133241792196</c:v>
                </c:pt>
                <c:pt idx="6073">
                  <c:v>-6.4338713076583085</c:v>
                </c:pt>
                <c:pt idx="6074">
                  <c:v>-6.4367006665453905</c:v>
                </c:pt>
                <c:pt idx="6075">
                  <c:v>-6.4395013859977448</c:v>
                </c:pt>
                <c:pt idx="6076">
                  <c:v>-6.4422734511467183</c:v>
                </c:pt>
                <c:pt idx="6077">
                  <c:v>-6.445016847098656</c:v>
                </c:pt>
                <c:pt idx="6078">
                  <c:v>-6.447731558932162</c:v>
                </c:pt>
                <c:pt idx="6079">
                  <c:v>-6.4504175717015064</c:v>
                </c:pt>
                <c:pt idx="6080">
                  <c:v>-6.4530748704327712</c:v>
                </c:pt>
                <c:pt idx="6081">
                  <c:v>-6.4557034401279338</c:v>
                </c:pt>
                <c:pt idx="6082">
                  <c:v>-6.4583032657603221</c:v>
                </c:pt>
                <c:pt idx="6083">
                  <c:v>-6.4608743322780242</c:v>
                </c:pt>
                <c:pt idx="6084">
                  <c:v>-6.4634166246027576</c:v>
                </c:pt>
                <c:pt idx="6085">
                  <c:v>-6.4659301276296324</c:v>
                </c:pt>
                <c:pt idx="6086">
                  <c:v>-6.4684148262267041</c:v>
                </c:pt>
                <c:pt idx="6087">
                  <c:v>-6.4708707052356553</c:v>
                </c:pt>
                <c:pt idx="6088">
                  <c:v>-6.4732977494715573</c:v>
                </c:pt>
                <c:pt idx="6089">
                  <c:v>-6.4756959437222017</c:v>
                </c:pt>
                <c:pt idx="6090">
                  <c:v>-6.4780652727492338</c:v>
                </c:pt>
                <c:pt idx="6091">
                  <c:v>-6.4804057212870125</c:v>
                </c:pt>
                <c:pt idx="6092">
                  <c:v>-6.4827172740423862</c:v>
                </c:pt>
                <c:pt idx="6093">
                  <c:v>-6.4849999156962781</c:v>
                </c:pt>
                <c:pt idx="6094">
                  <c:v>-6.4872536309016491</c:v>
                </c:pt>
                <c:pt idx="6095">
                  <c:v>-6.4894784042846281</c:v>
                </c:pt>
                <c:pt idx="6096">
                  <c:v>-6.4916742204442812</c:v>
                </c:pt>
                <c:pt idx="6097">
                  <c:v>-6.4938410639514927</c:v>
                </c:pt>
                <c:pt idx="6098">
                  <c:v>-6.4959789193516713</c:v>
                </c:pt>
                <c:pt idx="6099">
                  <c:v>-6.4980877711604412</c:v>
                </c:pt>
                <c:pt idx="6100">
                  <c:v>-6.5001676038677374</c:v>
                </c:pt>
                <c:pt idx="6101">
                  <c:v>-6.502218401934841</c:v>
                </c:pt>
                <c:pt idx="6102">
                  <c:v>-6.5042401497964306</c:v>
                </c:pt>
                <c:pt idx="6103">
                  <c:v>-6.5062328318592222</c:v>
                </c:pt>
                <c:pt idx="6104">
                  <c:v>-6.5081964325010517</c:v>
                </c:pt>
                <c:pt idx="6105">
                  <c:v>-6.5101309360736073</c:v>
                </c:pt>
                <c:pt idx="6106">
                  <c:v>-6.5120363269001578</c:v>
                </c:pt>
                <c:pt idx="6107">
                  <c:v>-6.5139125892753205</c:v>
                </c:pt>
                <c:pt idx="6108">
                  <c:v>-6.5157597074668843</c:v>
                </c:pt>
                <c:pt idx="6109">
                  <c:v>-6.5175776657137581</c:v>
                </c:pt>
                <c:pt idx="6110">
                  <c:v>-6.5193664482266636</c:v>
                </c:pt>
                <c:pt idx="6111">
                  <c:v>-6.5211260391890278</c:v>
                </c:pt>
                <c:pt idx="6112">
                  <c:v>-6.5228564227556376</c:v>
                </c:pt>
                <c:pt idx="6113">
                  <c:v>-6.5245575830519433</c:v>
                </c:pt>
                <c:pt idx="6114">
                  <c:v>-6.5262295041763423</c:v>
                </c:pt>
                <c:pt idx="6115">
                  <c:v>-6.5278721701983491</c:v>
                </c:pt>
                <c:pt idx="6116">
                  <c:v>-6.5294855651590629</c:v>
                </c:pt>
                <c:pt idx="6117">
                  <c:v>-6.5310696730707045</c:v>
                </c:pt>
                <c:pt idx="6118">
                  <c:v>-6.5326244779172944</c:v>
                </c:pt>
                <c:pt idx="6119">
                  <c:v>-6.5341499636530784</c:v>
                </c:pt>
                <c:pt idx="6120">
                  <c:v>-6.5356461142050088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957-F846-943C-B2CBDB2C18AF}"/>
            </c:ext>
          </c:extLst>
        </c:ser>
        <c:ser>
          <c:idx val="3"/>
          <c:order val="3"/>
          <c:tx>
            <c:v>5</c:v>
          </c:tx>
          <c:spPr>
            <a:ln w="25400" cap="rnd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'Погрешность 5 метров'!$F$2:$F$6120</c:f>
              <c:numCache>
                <c:formatCode>General</c:formatCode>
                <c:ptCount val="6119"/>
                <c:pt idx="0">
                  <c:v>18705.8077011967</c:v>
                </c:pt>
                <c:pt idx="1">
                  <c:v>18704.214621863535</c:v>
                </c:pt>
                <c:pt idx="2">
                  <c:v>18702.62128036399</c:v>
                </c:pt>
                <c:pt idx="3">
                  <c:v>18701.027676668698</c:v>
                </c:pt>
                <c:pt idx="4">
                  <c:v>18699.433810748309</c:v>
                </c:pt>
                <c:pt idx="5">
                  <c:v>18697.839682573482</c:v>
                </c:pt>
                <c:pt idx="6">
                  <c:v>18696.245292114825</c:v>
                </c:pt>
                <c:pt idx="7">
                  <c:v>18694.650639342963</c:v>
                </c:pt>
                <c:pt idx="8">
                  <c:v>18693.055724228554</c:v>
                </c:pt>
                <c:pt idx="9">
                  <c:v>18691.460546742172</c:v>
                </c:pt>
                <c:pt idx="10">
                  <c:v>18689.86510685442</c:v>
                </c:pt>
                <c:pt idx="11">
                  <c:v>18688.269404535906</c:v>
                </c:pt>
                <c:pt idx="12">
                  <c:v>18686.673439757222</c:v>
                </c:pt>
                <c:pt idx="13">
                  <c:v>18685.077212488926</c:v>
                </c:pt>
                <c:pt idx="14">
                  <c:v>18683.480722701624</c:v>
                </c:pt>
                <c:pt idx="15">
                  <c:v>18681.883970365827</c:v>
                </c:pt>
                <c:pt idx="16">
                  <c:v>18680.286955452149</c:v>
                </c:pt>
                <c:pt idx="17">
                  <c:v>18678.689677931092</c:v>
                </c:pt>
                <c:pt idx="18">
                  <c:v>18677.092137773219</c:v>
                </c:pt>
                <c:pt idx="19">
                  <c:v>18675.49433494906</c:v>
                </c:pt>
                <c:pt idx="20">
                  <c:v>18673.896269429137</c:v>
                </c:pt>
                <c:pt idx="21">
                  <c:v>18672.29794118397</c:v>
                </c:pt>
                <c:pt idx="22">
                  <c:v>18670.699350184055</c:v>
                </c:pt>
                <c:pt idx="23">
                  <c:v>18669.100496399908</c:v>
                </c:pt>
                <c:pt idx="24">
                  <c:v>18667.501379802015</c:v>
                </c:pt>
                <c:pt idx="25">
                  <c:v>18665.90200036086</c:v>
                </c:pt>
                <c:pt idx="26">
                  <c:v>18664.302358046913</c:v>
                </c:pt>
                <c:pt idx="27">
                  <c:v>18662.702452830665</c:v>
                </c:pt>
                <c:pt idx="28">
                  <c:v>18661.102284682562</c:v>
                </c:pt>
                <c:pt idx="29">
                  <c:v>18659.501853573049</c:v>
                </c:pt>
                <c:pt idx="30">
                  <c:v>18657.901159472567</c:v>
                </c:pt>
                <c:pt idx="31">
                  <c:v>18656.300202351587</c:v>
                </c:pt>
                <c:pt idx="32">
                  <c:v>18654.6989821805</c:v>
                </c:pt>
                <c:pt idx="33">
                  <c:v>18653.097498929754</c:v>
                </c:pt>
                <c:pt idx="34">
                  <c:v>18651.495752569739</c:v>
                </c:pt>
                <c:pt idx="35">
                  <c:v>18649.893743070865</c:v>
                </c:pt>
                <c:pt idx="36">
                  <c:v>18648.29147040355</c:v>
                </c:pt>
                <c:pt idx="37">
                  <c:v>18646.688934538157</c:v>
                </c:pt>
                <c:pt idx="38">
                  <c:v>18645.086135445079</c:v>
                </c:pt>
                <c:pt idx="39">
                  <c:v>18643.483073094685</c:v>
                </c:pt>
                <c:pt idx="40">
                  <c:v>18641.879747457318</c:v>
                </c:pt>
                <c:pt idx="41">
                  <c:v>18640.27615850338</c:v>
                </c:pt>
                <c:pt idx="42">
                  <c:v>18638.672306203182</c:v>
                </c:pt>
                <c:pt idx="43">
                  <c:v>18637.068190527083</c:v>
                </c:pt>
                <c:pt idx="44">
                  <c:v>18635.463811445388</c:v>
                </c:pt>
                <c:pt idx="45">
                  <c:v>18633.859168928448</c:v>
                </c:pt>
                <c:pt idx="46">
                  <c:v>18632.254262946568</c:v>
                </c:pt>
                <c:pt idx="47">
                  <c:v>18630.649093470045</c:v>
                </c:pt>
                <c:pt idx="48">
                  <c:v>18629.0436604692</c:v>
                </c:pt>
                <c:pt idx="49">
                  <c:v>18627.437963914315</c:v>
                </c:pt>
                <c:pt idx="50">
                  <c:v>18625.832003775646</c:v>
                </c:pt>
                <c:pt idx="51">
                  <c:v>18624.225780023506</c:v>
                </c:pt>
                <c:pt idx="52">
                  <c:v>18622.619292628122</c:v>
                </c:pt>
                <c:pt idx="53">
                  <c:v>18621.012541559787</c:v>
                </c:pt>
                <c:pt idx="54">
                  <c:v>18619.405526788742</c:v>
                </c:pt>
                <c:pt idx="55">
                  <c:v>18617.798248285206</c:v>
                </c:pt>
                <c:pt idx="56">
                  <c:v>18616.190706019432</c:v>
                </c:pt>
                <c:pt idx="57">
                  <c:v>18614.582899961635</c:v>
                </c:pt>
                <c:pt idx="58">
                  <c:v>18612.974830082028</c:v>
                </c:pt>
                <c:pt idx="59">
                  <c:v>18611.366496350831</c:v>
                </c:pt>
                <c:pt idx="60">
                  <c:v>18609.757898738229</c:v>
                </c:pt>
                <c:pt idx="61">
                  <c:v>18608.149037214411</c:v>
                </c:pt>
                <c:pt idx="62">
                  <c:v>18606.539911749562</c:v>
                </c:pt>
                <c:pt idx="63">
                  <c:v>18604.93052231388</c:v>
                </c:pt>
                <c:pt idx="64">
                  <c:v>18603.320868877494</c:v>
                </c:pt>
                <c:pt idx="65">
                  <c:v>18601.710951410587</c:v>
                </c:pt>
                <c:pt idx="66">
                  <c:v>18600.100769883287</c:v>
                </c:pt>
                <c:pt idx="67">
                  <c:v>18598.490324265749</c:v>
                </c:pt>
                <c:pt idx="68">
                  <c:v>18596.87961452809</c:v>
                </c:pt>
                <c:pt idx="69">
                  <c:v>18595.268640640439</c:v>
                </c:pt>
                <c:pt idx="70">
                  <c:v>18593.657402572917</c:v>
                </c:pt>
                <c:pt idx="71">
                  <c:v>18592.04590029563</c:v>
                </c:pt>
                <c:pt idx="72">
                  <c:v>18590.434133778661</c:v>
                </c:pt>
                <c:pt idx="73">
                  <c:v>18588.822102992119</c:v>
                </c:pt>
                <c:pt idx="74">
                  <c:v>18587.209807906056</c:v>
                </c:pt>
                <c:pt idx="75">
                  <c:v>18585.597248490561</c:v>
                </c:pt>
                <c:pt idx="76">
                  <c:v>18583.984424715723</c:v>
                </c:pt>
                <c:pt idx="77">
                  <c:v>18582.371336551536</c:v>
                </c:pt>
                <c:pt idx="78">
                  <c:v>18580.757983968102</c:v>
                </c:pt>
                <c:pt idx="79">
                  <c:v>18579.144366935412</c:v>
                </c:pt>
                <c:pt idx="80">
                  <c:v>18577.530485423544</c:v>
                </c:pt>
                <c:pt idx="81">
                  <c:v>18575.91633940248</c:v>
                </c:pt>
                <c:pt idx="82">
                  <c:v>18574.301928842237</c:v>
                </c:pt>
                <c:pt idx="83">
                  <c:v>18572.687253712829</c:v>
                </c:pt>
                <c:pt idx="84">
                  <c:v>18571.072313984241</c:v>
                </c:pt>
                <c:pt idx="85">
                  <c:v>18569.457109626474</c:v>
                </c:pt>
                <c:pt idx="86">
                  <c:v>18567.841640609466</c:v>
                </c:pt>
                <c:pt idx="87">
                  <c:v>18566.22590690323</c:v>
                </c:pt>
                <c:pt idx="88">
                  <c:v>18564.609908477694</c:v>
                </c:pt>
                <c:pt idx="89">
                  <c:v>18562.993645302831</c:v>
                </c:pt>
                <c:pt idx="90">
                  <c:v>18561.377117348555</c:v>
                </c:pt>
                <c:pt idx="91">
                  <c:v>18559.760324584833</c:v>
                </c:pt>
                <c:pt idx="92">
                  <c:v>18558.143266981544</c:v>
                </c:pt>
                <c:pt idx="93">
                  <c:v>18556.525944508659</c:v>
                </c:pt>
                <c:pt idx="94">
                  <c:v>18554.908357136035</c:v>
                </c:pt>
                <c:pt idx="95">
                  <c:v>18553.2905048336</c:v>
                </c:pt>
                <c:pt idx="96">
                  <c:v>18551.672387571216</c:v>
                </c:pt>
                <c:pt idx="97">
                  <c:v>18550.054005318791</c:v>
                </c:pt>
                <c:pt idx="98">
                  <c:v>18548.435358046172</c:v>
                </c:pt>
                <c:pt idx="99">
                  <c:v>18546.816445723252</c:v>
                </c:pt>
                <c:pt idx="100">
                  <c:v>18545.197268319836</c:v>
                </c:pt>
                <c:pt idx="101">
                  <c:v>18543.57782580582</c:v>
                </c:pt>
                <c:pt idx="102">
                  <c:v>18541.958118151004</c:v>
                </c:pt>
                <c:pt idx="103">
                  <c:v>18540.33814532523</c:v>
                </c:pt>
                <c:pt idx="104">
                  <c:v>18538.717907298305</c:v>
                </c:pt>
                <c:pt idx="105">
                  <c:v>18537.097404040054</c:v>
                </c:pt>
                <c:pt idx="106">
                  <c:v>18535.476635520252</c:v>
                </c:pt>
                <c:pt idx="107">
                  <c:v>18533.85560170871</c:v>
                </c:pt>
                <c:pt idx="108">
                  <c:v>18532.234302575202</c:v>
                </c:pt>
                <c:pt idx="109">
                  <c:v>18530.612738089494</c:v>
                </c:pt>
                <c:pt idx="110">
                  <c:v>18528.990908221371</c:v>
                </c:pt>
                <c:pt idx="111">
                  <c:v>18527.36881294056</c:v>
                </c:pt>
                <c:pt idx="112">
                  <c:v>18525.746452216834</c:v>
                </c:pt>
                <c:pt idx="113">
                  <c:v>18524.123826019899</c:v>
                </c:pt>
                <c:pt idx="114">
                  <c:v>18522.500934319502</c:v>
                </c:pt>
                <c:pt idx="115">
                  <c:v>18520.877777085352</c:v>
                </c:pt>
                <c:pt idx="116">
                  <c:v>18519.254354287172</c:v>
                </c:pt>
                <c:pt idx="117">
                  <c:v>18517.630665894645</c:v>
                </c:pt>
                <c:pt idx="118">
                  <c:v>18516.006711877475</c:v>
                </c:pt>
                <c:pt idx="119">
                  <c:v>18514.382492205339</c:v>
                </c:pt>
                <c:pt idx="120">
                  <c:v>18512.758006847907</c:v>
                </c:pt>
                <c:pt idx="121">
                  <c:v>18511.13325577485</c:v>
                </c:pt>
                <c:pt idx="122">
                  <c:v>18509.508238955797</c:v>
                </c:pt>
                <c:pt idx="123">
                  <c:v>18507.882956360427</c:v>
                </c:pt>
                <c:pt idx="124">
                  <c:v>18506.257407958357</c:v>
                </c:pt>
                <c:pt idx="125">
                  <c:v>18504.631593719219</c:v>
                </c:pt>
                <c:pt idx="126">
                  <c:v>18503.005513612628</c:v>
                </c:pt>
                <c:pt idx="127">
                  <c:v>18501.379167608182</c:v>
                </c:pt>
                <c:pt idx="128">
                  <c:v>18499.752555675506</c:v>
                </c:pt>
                <c:pt idx="129">
                  <c:v>18498.125677784166</c:v>
                </c:pt>
                <c:pt idx="130">
                  <c:v>18496.498533903748</c:v>
                </c:pt>
                <c:pt idx="131">
                  <c:v>18494.871124003821</c:v>
                </c:pt>
                <c:pt idx="132">
                  <c:v>18493.24344805396</c:v>
                </c:pt>
                <c:pt idx="133">
                  <c:v>18491.615506023696</c:v>
                </c:pt>
                <c:pt idx="134">
                  <c:v>18489.987297882595</c:v>
                </c:pt>
                <c:pt idx="135">
                  <c:v>18488.358823600171</c:v>
                </c:pt>
                <c:pt idx="136">
                  <c:v>18486.730083145951</c:v>
                </c:pt>
                <c:pt idx="137">
                  <c:v>18485.101076489453</c:v>
                </c:pt>
                <c:pt idx="138">
                  <c:v>18483.471803600194</c:v>
                </c:pt>
                <c:pt idx="139">
                  <c:v>18481.842264447656</c:v>
                </c:pt>
                <c:pt idx="140">
                  <c:v>18480.212459001326</c:v>
                </c:pt>
                <c:pt idx="141">
                  <c:v>18478.582387230694</c:v>
                </c:pt>
                <c:pt idx="142">
                  <c:v>18476.952049105195</c:v>
                </c:pt>
                <c:pt idx="143">
                  <c:v>18475.32144459433</c:v>
                </c:pt>
                <c:pt idx="144">
                  <c:v>18473.690573667522</c:v>
                </c:pt>
                <c:pt idx="145">
                  <c:v>18472.059436294217</c:v>
                </c:pt>
                <c:pt idx="146">
                  <c:v>18470.428032443855</c:v>
                </c:pt>
                <c:pt idx="147">
                  <c:v>18468.796362085832</c:v>
                </c:pt>
                <c:pt idx="148">
                  <c:v>18467.16442518957</c:v>
                </c:pt>
                <c:pt idx="149">
                  <c:v>18465.532221724468</c:v>
                </c:pt>
                <c:pt idx="150">
                  <c:v>18463.899751659927</c:v>
                </c:pt>
                <c:pt idx="151">
                  <c:v>18462.267014965331</c:v>
                </c:pt>
                <c:pt idx="152">
                  <c:v>18460.634011610025</c:v>
                </c:pt>
                <c:pt idx="153">
                  <c:v>18459.000741563414</c:v>
                </c:pt>
                <c:pt idx="154">
                  <c:v>18457.367204794813</c:v>
                </c:pt>
                <c:pt idx="155">
                  <c:v>18455.733401273581</c:v>
                </c:pt>
                <c:pt idx="156">
                  <c:v>18454.099330969057</c:v>
                </c:pt>
                <c:pt idx="157">
                  <c:v>18452.464993850561</c:v>
                </c:pt>
                <c:pt idx="158">
                  <c:v>18450.830389887396</c:v>
                </c:pt>
                <c:pt idx="159">
                  <c:v>18449.195519048892</c:v>
                </c:pt>
                <c:pt idx="160">
                  <c:v>18447.56038130432</c:v>
                </c:pt>
                <c:pt idx="161">
                  <c:v>18445.92497662298</c:v>
                </c:pt>
                <c:pt idx="162">
                  <c:v>18444.28930497414</c:v>
                </c:pt>
                <c:pt idx="163">
                  <c:v>18442.653366327064</c:v>
                </c:pt>
                <c:pt idx="164">
                  <c:v>18441.01716065103</c:v>
                </c:pt>
                <c:pt idx="165">
                  <c:v>18439.380687915251</c:v>
                </c:pt>
                <c:pt idx="166">
                  <c:v>18437.743948088992</c:v>
                </c:pt>
                <c:pt idx="167">
                  <c:v>18436.106941141457</c:v>
                </c:pt>
                <c:pt idx="168">
                  <c:v>18434.469667041882</c:v>
                </c:pt>
                <c:pt idx="169">
                  <c:v>18432.832125759465</c:v>
                </c:pt>
                <c:pt idx="170">
                  <c:v>18431.194317263398</c:v>
                </c:pt>
                <c:pt idx="171">
                  <c:v>18429.556241522881</c:v>
                </c:pt>
                <c:pt idx="172">
                  <c:v>18427.917898507094</c:v>
                </c:pt>
                <c:pt idx="173">
                  <c:v>18426.279288185171</c:v>
                </c:pt>
                <c:pt idx="174">
                  <c:v>18424.640410526317</c:v>
                </c:pt>
                <c:pt idx="175">
                  <c:v>18423.001265499657</c:v>
                </c:pt>
                <c:pt idx="176">
                  <c:v>18421.361853074341</c:v>
                </c:pt>
                <c:pt idx="177">
                  <c:v>18419.722173219485</c:v>
                </c:pt>
                <c:pt idx="178">
                  <c:v>18418.082225904203</c:v>
                </c:pt>
                <c:pt idx="179">
                  <c:v>18416.442011097599</c:v>
                </c:pt>
                <c:pt idx="180">
                  <c:v>18414.801528768796</c:v>
                </c:pt>
                <c:pt idx="181">
                  <c:v>18413.160778886864</c:v>
                </c:pt>
                <c:pt idx="182">
                  <c:v>18411.519761420885</c:v>
                </c:pt>
                <c:pt idx="183">
                  <c:v>18409.878476339938</c:v>
                </c:pt>
                <c:pt idx="184">
                  <c:v>18408.236923613069</c:v>
                </c:pt>
                <c:pt idx="185">
                  <c:v>18406.595103209329</c:v>
                </c:pt>
                <c:pt idx="186">
                  <c:v>18404.953015097755</c:v>
                </c:pt>
                <c:pt idx="187">
                  <c:v>18403.310659247363</c:v>
                </c:pt>
                <c:pt idx="188">
                  <c:v>18401.668035627205</c:v>
                </c:pt>
                <c:pt idx="189">
                  <c:v>18400.025144206254</c:v>
                </c:pt>
                <c:pt idx="190">
                  <c:v>18398.381984953528</c:v>
                </c:pt>
                <c:pt idx="191">
                  <c:v>18396.738557838002</c:v>
                </c:pt>
                <c:pt idx="192">
                  <c:v>18395.094862828679</c:v>
                </c:pt>
                <c:pt idx="193">
                  <c:v>18393.450899894495</c:v>
                </c:pt>
                <c:pt idx="194">
                  <c:v>18391.806669004411</c:v>
                </c:pt>
                <c:pt idx="195">
                  <c:v>18390.162170127405</c:v>
                </c:pt>
                <c:pt idx="196">
                  <c:v>18388.51740323237</c:v>
                </c:pt>
                <c:pt idx="197">
                  <c:v>18386.872368288256</c:v>
                </c:pt>
                <c:pt idx="198">
                  <c:v>18385.227065263993</c:v>
                </c:pt>
                <c:pt idx="199">
                  <c:v>18383.581494128466</c:v>
                </c:pt>
                <c:pt idx="200">
                  <c:v>18381.935654850568</c:v>
                </c:pt>
                <c:pt idx="201">
                  <c:v>18380.289547399192</c:v>
                </c:pt>
                <c:pt idx="202">
                  <c:v>18378.643171743239</c:v>
                </c:pt>
                <c:pt idx="203">
                  <c:v>18376.996527851526</c:v>
                </c:pt>
                <c:pt idx="204">
                  <c:v>18375.34961569294</c:v>
                </c:pt>
                <c:pt idx="205">
                  <c:v>18373.702435236319</c:v>
                </c:pt>
                <c:pt idx="206">
                  <c:v>18372.05498645049</c:v>
                </c:pt>
                <c:pt idx="207">
                  <c:v>18370.40726930428</c:v>
                </c:pt>
                <c:pt idx="208">
                  <c:v>18368.759283766511</c:v>
                </c:pt>
                <c:pt idx="209">
                  <c:v>18367.111029805958</c:v>
                </c:pt>
                <c:pt idx="210">
                  <c:v>18365.462507391458</c:v>
                </c:pt>
                <c:pt idx="211">
                  <c:v>18363.813716491753</c:v>
                </c:pt>
                <c:pt idx="212">
                  <c:v>18362.164657075642</c:v>
                </c:pt>
                <c:pt idx="213">
                  <c:v>18360.51532911188</c:v>
                </c:pt>
                <c:pt idx="214">
                  <c:v>18358.865732569204</c:v>
                </c:pt>
                <c:pt idx="215">
                  <c:v>18357.215867416362</c:v>
                </c:pt>
                <c:pt idx="216">
                  <c:v>18355.565733622097</c:v>
                </c:pt>
                <c:pt idx="217">
                  <c:v>18353.915331155102</c:v>
                </c:pt>
                <c:pt idx="218">
                  <c:v>18352.264659984099</c:v>
                </c:pt>
                <c:pt idx="219">
                  <c:v>18350.613720077781</c:v>
                </c:pt>
                <c:pt idx="220">
                  <c:v>18348.962511404861</c:v>
                </c:pt>
                <c:pt idx="221">
                  <c:v>18347.311033933987</c:v>
                </c:pt>
                <c:pt idx="222">
                  <c:v>18345.659287633836</c:v>
                </c:pt>
                <c:pt idx="223">
                  <c:v>18344.007272473067</c:v>
                </c:pt>
                <c:pt idx="224">
                  <c:v>18342.354988420317</c:v>
                </c:pt>
                <c:pt idx="225">
                  <c:v>18340.702435444244</c:v>
                </c:pt>
                <c:pt idx="226">
                  <c:v>18339.049613513431</c:v>
                </c:pt>
                <c:pt idx="227">
                  <c:v>18337.396522596515</c:v>
                </c:pt>
                <c:pt idx="228">
                  <c:v>18335.743162662115</c:v>
                </c:pt>
                <c:pt idx="229">
                  <c:v>18334.089533678787</c:v>
                </c:pt>
                <c:pt idx="230">
                  <c:v>18332.435635615151</c:v>
                </c:pt>
                <c:pt idx="231">
                  <c:v>18330.781468439742</c:v>
                </c:pt>
                <c:pt idx="232">
                  <c:v>18329.127032121141</c:v>
                </c:pt>
                <c:pt idx="233">
                  <c:v>18327.4723266279</c:v>
                </c:pt>
                <c:pt idx="234">
                  <c:v>18325.817351928537</c:v>
                </c:pt>
                <c:pt idx="235">
                  <c:v>18324.1621079916</c:v>
                </c:pt>
                <c:pt idx="236">
                  <c:v>18322.506594785598</c:v>
                </c:pt>
                <c:pt idx="237">
                  <c:v>18320.850812279041</c:v>
                </c:pt>
                <c:pt idx="238">
                  <c:v>18319.194760440416</c:v>
                </c:pt>
                <c:pt idx="239">
                  <c:v>18317.538439238226</c:v>
                </c:pt>
                <c:pt idx="240">
                  <c:v>18315.881848640922</c:v>
                </c:pt>
                <c:pt idx="241">
                  <c:v>18314.224988616981</c:v>
                </c:pt>
                <c:pt idx="242">
                  <c:v>18312.567859134844</c:v>
                </c:pt>
                <c:pt idx="243">
                  <c:v>18310.910460162959</c:v>
                </c:pt>
                <c:pt idx="244">
                  <c:v>18309.252791669765</c:v>
                </c:pt>
                <c:pt idx="245">
                  <c:v>18307.594853623665</c:v>
                </c:pt>
                <c:pt idx="246">
                  <c:v>18305.936645993075</c:v>
                </c:pt>
                <c:pt idx="247">
                  <c:v>18304.27816874639</c:v>
                </c:pt>
                <c:pt idx="248">
                  <c:v>18302.619421851996</c:v>
                </c:pt>
                <c:pt idx="249">
                  <c:v>18300.960405278289</c:v>
                </c:pt>
                <c:pt idx="250">
                  <c:v>18299.30111899359</c:v>
                </c:pt>
                <c:pt idx="251">
                  <c:v>18297.641562966292</c:v>
                </c:pt>
                <c:pt idx="252">
                  <c:v>18295.981737164722</c:v>
                </c:pt>
                <c:pt idx="253">
                  <c:v>18294.32164155721</c:v>
                </c:pt>
                <c:pt idx="254">
                  <c:v>18292.661276112085</c:v>
                </c:pt>
                <c:pt idx="255">
                  <c:v>18291.000640797651</c:v>
                </c:pt>
                <c:pt idx="256">
                  <c:v>18289.339735582202</c:v>
                </c:pt>
                <c:pt idx="257">
                  <c:v>18287.678560434022</c:v>
                </c:pt>
                <c:pt idx="258">
                  <c:v>18286.017115321414</c:v>
                </c:pt>
                <c:pt idx="259">
                  <c:v>18284.355400212604</c:v>
                </c:pt>
                <c:pt idx="260">
                  <c:v>18282.693415075872</c:v>
                </c:pt>
                <c:pt idx="261">
                  <c:v>18281.031159879447</c:v>
                </c:pt>
                <c:pt idx="262">
                  <c:v>18279.368634591581</c:v>
                </c:pt>
                <c:pt idx="263">
                  <c:v>18277.705839180471</c:v>
                </c:pt>
                <c:pt idx="264">
                  <c:v>18276.042773614339</c:v>
                </c:pt>
                <c:pt idx="265">
                  <c:v>18274.379437861371</c:v>
                </c:pt>
                <c:pt idx="266">
                  <c:v>18272.715831889775</c:v>
                </c:pt>
                <c:pt idx="267">
                  <c:v>18271.05195566771</c:v>
                </c:pt>
                <c:pt idx="268">
                  <c:v>18269.387809163352</c:v>
                </c:pt>
                <c:pt idx="269">
                  <c:v>18267.723392344829</c:v>
                </c:pt>
                <c:pt idx="270">
                  <c:v>18266.058705180301</c:v>
                </c:pt>
                <c:pt idx="271">
                  <c:v>18264.393747637896</c:v>
                </c:pt>
                <c:pt idx="272">
                  <c:v>18262.728519685745</c:v>
                </c:pt>
                <c:pt idx="273">
                  <c:v>18261.063021291939</c:v>
                </c:pt>
                <c:pt idx="274">
                  <c:v>18259.39725242458</c:v>
                </c:pt>
                <c:pt idx="275">
                  <c:v>18257.731213051746</c:v>
                </c:pt>
                <c:pt idx="276">
                  <c:v>18256.064903141531</c:v>
                </c:pt>
                <c:pt idx="277">
                  <c:v>18254.398322661971</c:v>
                </c:pt>
                <c:pt idx="278">
                  <c:v>18252.731471581126</c:v>
                </c:pt>
                <c:pt idx="279">
                  <c:v>18251.064349867051</c:v>
                </c:pt>
                <c:pt idx="280">
                  <c:v>18249.396957487741</c:v>
                </c:pt>
                <c:pt idx="281">
                  <c:v>18247.72929441126</c:v>
                </c:pt>
                <c:pt idx="282">
                  <c:v>18246.061360605567</c:v>
                </c:pt>
                <c:pt idx="283">
                  <c:v>18244.393156038677</c:v>
                </c:pt>
                <c:pt idx="284">
                  <c:v>18242.72468067857</c:v>
                </c:pt>
                <c:pt idx="285">
                  <c:v>18241.055934493219</c:v>
                </c:pt>
                <c:pt idx="286">
                  <c:v>18239.386917450567</c:v>
                </c:pt>
                <c:pt idx="287">
                  <c:v>18237.717629518585</c:v>
                </c:pt>
                <c:pt idx="288">
                  <c:v>18236.048070665205</c:v>
                </c:pt>
                <c:pt idx="289">
                  <c:v>18234.378240858321</c:v>
                </c:pt>
                <c:pt idx="290">
                  <c:v>18232.708140065894</c:v>
                </c:pt>
                <c:pt idx="291">
                  <c:v>18231.037768255777</c:v>
                </c:pt>
                <c:pt idx="292">
                  <c:v>18229.3671253959</c:v>
                </c:pt>
                <c:pt idx="293">
                  <c:v>18227.696211454117</c:v>
                </c:pt>
                <c:pt idx="294">
                  <c:v>18226.025026398296</c:v>
                </c:pt>
                <c:pt idx="295">
                  <c:v>18224.353570196294</c:v>
                </c:pt>
                <c:pt idx="296">
                  <c:v>18222.681842815957</c:v>
                </c:pt>
                <c:pt idx="297">
                  <c:v>18221.009844225118</c:v>
                </c:pt>
                <c:pt idx="298">
                  <c:v>18219.337574391582</c:v>
                </c:pt>
                <c:pt idx="299">
                  <c:v>18217.665033283181</c:v>
                </c:pt>
                <c:pt idx="300">
                  <c:v>18215.992220867691</c:v>
                </c:pt>
                <c:pt idx="301">
                  <c:v>18214.319137112896</c:v>
                </c:pt>
                <c:pt idx="302">
                  <c:v>18212.645781986575</c:v>
                </c:pt>
                <c:pt idx="303">
                  <c:v>18210.9721554565</c:v>
                </c:pt>
                <c:pt idx="304">
                  <c:v>18209.298257490402</c:v>
                </c:pt>
                <c:pt idx="305">
                  <c:v>18207.624088056022</c:v>
                </c:pt>
                <c:pt idx="306">
                  <c:v>18205.94964712108</c:v>
                </c:pt>
                <c:pt idx="307">
                  <c:v>18204.274934653302</c:v>
                </c:pt>
                <c:pt idx="308">
                  <c:v>18202.599950620377</c:v>
                </c:pt>
                <c:pt idx="309">
                  <c:v>18200.924694990004</c:v>
                </c:pt>
                <c:pt idx="310">
                  <c:v>18199.249167729849</c:v>
                </c:pt>
                <c:pt idx="311">
                  <c:v>18197.573368807596</c:v>
                </c:pt>
                <c:pt idx="312">
                  <c:v>18195.897298190881</c:v>
                </c:pt>
                <c:pt idx="313">
                  <c:v>18194.220955847355</c:v>
                </c:pt>
                <c:pt idx="314">
                  <c:v>18192.544341744655</c:v>
                </c:pt>
                <c:pt idx="315">
                  <c:v>18190.86745585037</c:v>
                </c:pt>
                <c:pt idx="316">
                  <c:v>18189.190298132136</c:v>
                </c:pt>
                <c:pt idx="317">
                  <c:v>18187.512868557536</c:v>
                </c:pt>
                <c:pt idx="318">
                  <c:v>18185.835167094145</c:v>
                </c:pt>
                <c:pt idx="319">
                  <c:v>18184.157193709554</c:v>
                </c:pt>
                <c:pt idx="320">
                  <c:v>18182.478948371278</c:v>
                </c:pt>
                <c:pt idx="321">
                  <c:v>18180.800431046908</c:v>
                </c:pt>
                <c:pt idx="322">
                  <c:v>18179.121641703958</c:v>
                </c:pt>
                <c:pt idx="323">
                  <c:v>18177.442580309951</c:v>
                </c:pt>
                <c:pt idx="324">
                  <c:v>18175.763246832386</c:v>
                </c:pt>
                <c:pt idx="325">
                  <c:v>18174.083641238791</c:v>
                </c:pt>
                <c:pt idx="326">
                  <c:v>18172.403763496615</c:v>
                </c:pt>
                <c:pt idx="327">
                  <c:v>18170.72361357334</c:v>
                </c:pt>
                <c:pt idx="328">
                  <c:v>18169.043191436445</c:v>
                </c:pt>
                <c:pt idx="329">
                  <c:v>18167.362497053349</c:v>
                </c:pt>
                <c:pt idx="330">
                  <c:v>18165.681530391506</c:v>
                </c:pt>
                <c:pt idx="331">
                  <c:v>18164.00029141835</c:v>
                </c:pt>
                <c:pt idx="332">
                  <c:v>18162.318780101279</c:v>
                </c:pt>
                <c:pt idx="333">
                  <c:v>18160.636996407688</c:v>
                </c:pt>
                <c:pt idx="334">
                  <c:v>18158.954940304968</c:v>
                </c:pt>
                <c:pt idx="335">
                  <c:v>18157.272611760505</c:v>
                </c:pt>
                <c:pt idx="336">
                  <c:v>18155.590010741638</c:v>
                </c:pt>
                <c:pt idx="337">
                  <c:v>18153.907137215741</c:v>
                </c:pt>
                <c:pt idx="338">
                  <c:v>18152.223991150138</c:v>
                </c:pt>
                <c:pt idx="339">
                  <c:v>18150.540572512156</c:v>
                </c:pt>
                <c:pt idx="340">
                  <c:v>18148.856881269123</c:v>
                </c:pt>
                <c:pt idx="341">
                  <c:v>18147.172917388303</c:v>
                </c:pt>
                <c:pt idx="342">
                  <c:v>18145.488680837021</c:v>
                </c:pt>
                <c:pt idx="343">
                  <c:v>18143.804171582535</c:v>
                </c:pt>
                <c:pt idx="344">
                  <c:v>18142.119389592113</c:v>
                </c:pt>
                <c:pt idx="345">
                  <c:v>18140.434334833019</c:v>
                </c:pt>
                <c:pt idx="346">
                  <c:v>18138.749007272465</c:v>
                </c:pt>
                <c:pt idx="347">
                  <c:v>18137.063406877696</c:v>
                </c:pt>
                <c:pt idx="348">
                  <c:v>18135.377533615916</c:v>
                </c:pt>
                <c:pt idx="349">
                  <c:v>18133.691387454332</c:v>
                </c:pt>
                <c:pt idx="350">
                  <c:v>18132.004968360114</c:v>
                </c:pt>
                <c:pt idx="351">
                  <c:v>18130.318276300462</c:v>
                </c:pt>
                <c:pt idx="352">
                  <c:v>18128.631311242538</c:v>
                </c:pt>
                <c:pt idx="353">
                  <c:v>18126.944073153485</c:v>
                </c:pt>
                <c:pt idx="354">
                  <c:v>18125.256562000417</c:v>
                </c:pt>
                <c:pt idx="355">
                  <c:v>18123.568777750501</c:v>
                </c:pt>
                <c:pt idx="356">
                  <c:v>18121.880720370827</c:v>
                </c:pt>
                <c:pt idx="357">
                  <c:v>18120.192389828506</c:v>
                </c:pt>
                <c:pt idx="358">
                  <c:v>18118.503786090609</c:v>
                </c:pt>
                <c:pt idx="359">
                  <c:v>18116.81490912423</c:v>
                </c:pt>
                <c:pt idx="360">
                  <c:v>18115.125758896407</c:v>
                </c:pt>
                <c:pt idx="361">
                  <c:v>18113.436335374208</c:v>
                </c:pt>
                <c:pt idx="362">
                  <c:v>18111.746638524673</c:v>
                </c:pt>
                <c:pt idx="363">
                  <c:v>18110.05666831481</c:v>
                </c:pt>
                <c:pt idx="364">
                  <c:v>18108.366424711643</c:v>
                </c:pt>
                <c:pt idx="365">
                  <c:v>18106.675907682147</c:v>
                </c:pt>
                <c:pt idx="366">
                  <c:v>18104.985117193344</c:v>
                </c:pt>
                <c:pt idx="367">
                  <c:v>18103.294053212179</c:v>
                </c:pt>
                <c:pt idx="368">
                  <c:v>18101.60271570562</c:v>
                </c:pt>
                <c:pt idx="369">
                  <c:v>18099.911104640614</c:v>
                </c:pt>
                <c:pt idx="370">
                  <c:v>18098.219219984087</c:v>
                </c:pt>
                <c:pt idx="371">
                  <c:v>18096.527061702978</c:v>
                </c:pt>
                <c:pt idx="372">
                  <c:v>18094.83462976418</c:v>
                </c:pt>
                <c:pt idx="373">
                  <c:v>18093.141924134601</c:v>
                </c:pt>
                <c:pt idx="374">
                  <c:v>18091.448944781114</c:v>
                </c:pt>
                <c:pt idx="375">
                  <c:v>18089.755691670565</c:v>
                </c:pt>
                <c:pt idx="376">
                  <c:v>18088.062164769864</c:v>
                </c:pt>
                <c:pt idx="377">
                  <c:v>18086.368364045811</c:v>
                </c:pt>
                <c:pt idx="378">
                  <c:v>18084.674289465256</c:v>
                </c:pt>
                <c:pt idx="379">
                  <c:v>18082.979940995006</c:v>
                </c:pt>
                <c:pt idx="380">
                  <c:v>18081.285318601884</c:v>
                </c:pt>
                <c:pt idx="381">
                  <c:v>18079.590422252655</c:v>
                </c:pt>
                <c:pt idx="382">
                  <c:v>18077.895251914098</c:v>
                </c:pt>
                <c:pt idx="383">
                  <c:v>18076.19980755301</c:v>
                </c:pt>
                <c:pt idx="384">
                  <c:v>18074.50408913611</c:v>
                </c:pt>
                <c:pt idx="385">
                  <c:v>18072.808096630157</c:v>
                </c:pt>
                <c:pt idx="386">
                  <c:v>18071.111830001857</c:v>
                </c:pt>
                <c:pt idx="387">
                  <c:v>18069.415289217955</c:v>
                </c:pt>
                <c:pt idx="388">
                  <c:v>18067.718474245117</c:v>
                </c:pt>
                <c:pt idx="389">
                  <c:v>18066.021385050044</c:v>
                </c:pt>
                <c:pt idx="390">
                  <c:v>18064.324021599408</c:v>
                </c:pt>
                <c:pt idx="391">
                  <c:v>18062.626383859875</c:v>
                </c:pt>
                <c:pt idx="392">
                  <c:v>18060.928471798074</c:v>
                </c:pt>
                <c:pt idx="393">
                  <c:v>18059.23028538065</c:v>
                </c:pt>
                <c:pt idx="394">
                  <c:v>18057.53182457422</c:v>
                </c:pt>
                <c:pt idx="395">
                  <c:v>18055.833089345397</c:v>
                </c:pt>
                <c:pt idx="396">
                  <c:v>18054.134079660776</c:v>
                </c:pt>
                <c:pt idx="397">
                  <c:v>18052.43479548693</c:v>
                </c:pt>
                <c:pt idx="398">
                  <c:v>18050.735236790417</c:v>
                </c:pt>
                <c:pt idx="399">
                  <c:v>18049.035403537811</c:v>
                </c:pt>
                <c:pt idx="400">
                  <c:v>18047.33529569563</c:v>
                </c:pt>
                <c:pt idx="401">
                  <c:v>18045.634913230417</c:v>
                </c:pt>
                <c:pt idx="402">
                  <c:v>18043.934256108685</c:v>
                </c:pt>
                <c:pt idx="403">
                  <c:v>18042.233324296925</c:v>
                </c:pt>
                <c:pt idx="404">
                  <c:v>18040.532117761635</c:v>
                </c:pt>
                <c:pt idx="405">
                  <c:v>18038.830636469262</c:v>
                </c:pt>
                <c:pt idx="406">
                  <c:v>18037.12888038631</c:v>
                </c:pt>
                <c:pt idx="407">
                  <c:v>18035.42684947918</c:v>
                </c:pt>
                <c:pt idx="408">
                  <c:v>18033.724543714328</c:v>
                </c:pt>
                <c:pt idx="409">
                  <c:v>18032.021963058167</c:v>
                </c:pt>
                <c:pt idx="410">
                  <c:v>18030.319107477098</c:v>
                </c:pt>
                <c:pt idx="411">
                  <c:v>18028.615976937519</c:v>
                </c:pt>
                <c:pt idx="412">
                  <c:v>18026.912571405821</c:v>
                </c:pt>
                <c:pt idx="413">
                  <c:v>18025.20889084836</c:v>
                </c:pt>
                <c:pt idx="414">
                  <c:v>18023.504935231471</c:v>
                </c:pt>
                <c:pt idx="415">
                  <c:v>18021.800704521505</c:v>
                </c:pt>
                <c:pt idx="416">
                  <c:v>18020.096198684769</c:v>
                </c:pt>
                <c:pt idx="417">
                  <c:v>18018.391417687595</c:v>
                </c:pt>
                <c:pt idx="418">
                  <c:v>18016.686361496275</c:v>
                </c:pt>
                <c:pt idx="419">
                  <c:v>18014.981030077099</c:v>
                </c:pt>
                <c:pt idx="420">
                  <c:v>18013.27542339631</c:v>
                </c:pt>
                <c:pt idx="421">
                  <c:v>18011.569541420176</c:v>
                </c:pt>
                <c:pt idx="422">
                  <c:v>18009.863384114964</c:v>
                </c:pt>
                <c:pt idx="423">
                  <c:v>18008.156951446854</c:v>
                </c:pt>
                <c:pt idx="424">
                  <c:v>18006.450243382096</c:v>
                </c:pt>
                <c:pt idx="425">
                  <c:v>18004.743259886876</c:v>
                </c:pt>
                <c:pt idx="426">
                  <c:v>18003.03600092739</c:v>
                </c:pt>
                <c:pt idx="427">
                  <c:v>18001.3284664698</c:v>
                </c:pt>
                <c:pt idx="428">
                  <c:v>17999.620656480263</c:v>
                </c:pt>
                <c:pt idx="429">
                  <c:v>17997.912570924935</c:v>
                </c:pt>
                <c:pt idx="430">
                  <c:v>17996.204209769949</c:v>
                </c:pt>
                <c:pt idx="431">
                  <c:v>17994.49557298141</c:v>
                </c:pt>
                <c:pt idx="432">
                  <c:v>17992.78666052542</c:v>
                </c:pt>
                <c:pt idx="433">
                  <c:v>17991.07747236807</c:v>
                </c:pt>
                <c:pt idx="434">
                  <c:v>17989.368008475445</c:v>
                </c:pt>
                <c:pt idx="435">
                  <c:v>17987.658268813597</c:v>
                </c:pt>
                <c:pt idx="436">
                  <c:v>17985.948253348575</c:v>
                </c:pt>
                <c:pt idx="437">
                  <c:v>17984.237962046416</c:v>
                </c:pt>
                <c:pt idx="438">
                  <c:v>17982.527394873141</c:v>
                </c:pt>
                <c:pt idx="439">
                  <c:v>17980.816551794745</c:v>
                </c:pt>
                <c:pt idx="440">
                  <c:v>17979.105432777225</c:v>
                </c:pt>
                <c:pt idx="441">
                  <c:v>17977.394037786562</c:v>
                </c:pt>
                <c:pt idx="442">
                  <c:v>17975.682366788707</c:v>
                </c:pt>
                <c:pt idx="443">
                  <c:v>17973.970419749628</c:v>
                </c:pt>
                <c:pt idx="444">
                  <c:v>17972.258196635241</c:v>
                </c:pt>
                <c:pt idx="445">
                  <c:v>17970.545697411471</c:v>
                </c:pt>
                <c:pt idx="446">
                  <c:v>17968.832922044225</c:v>
                </c:pt>
                <c:pt idx="447">
                  <c:v>17967.119870499402</c:v>
                </c:pt>
                <c:pt idx="448">
                  <c:v>17965.406542742883</c:v>
                </c:pt>
                <c:pt idx="449">
                  <c:v>17963.692938740507</c:v>
                </c:pt>
                <c:pt idx="450">
                  <c:v>17961.979058458146</c:v>
                </c:pt>
                <c:pt idx="451">
                  <c:v>17960.264901861639</c:v>
                </c:pt>
                <c:pt idx="452">
                  <c:v>17958.550468916786</c:v>
                </c:pt>
                <c:pt idx="453">
                  <c:v>17956.835759589405</c:v>
                </c:pt>
                <c:pt idx="454">
                  <c:v>17955.120773845287</c:v>
                </c:pt>
                <c:pt idx="455">
                  <c:v>17953.40551165022</c:v>
                </c:pt>
                <c:pt idx="456">
                  <c:v>17951.689972969958</c:v>
                </c:pt>
                <c:pt idx="457">
                  <c:v>17949.974157770255</c:v>
                </c:pt>
                <c:pt idx="458">
                  <c:v>17948.258066016828</c:v>
                </c:pt>
                <c:pt idx="459">
                  <c:v>17946.541697675417</c:v>
                </c:pt>
                <c:pt idx="460">
                  <c:v>17944.825052711731</c:v>
                </c:pt>
                <c:pt idx="461">
                  <c:v>17943.108131091449</c:v>
                </c:pt>
                <c:pt idx="462">
                  <c:v>17941.39093278025</c:v>
                </c:pt>
                <c:pt idx="463">
                  <c:v>17939.673457743811</c:v>
                </c:pt>
                <c:pt idx="464">
                  <c:v>17937.955705947759</c:v>
                </c:pt>
                <c:pt idx="465">
                  <c:v>17936.237677357738</c:v>
                </c:pt>
                <c:pt idx="466">
                  <c:v>17934.519371939357</c:v>
                </c:pt>
                <c:pt idx="467">
                  <c:v>17932.80078965826</c:v>
                </c:pt>
                <c:pt idx="468">
                  <c:v>17931.081930479992</c:v>
                </c:pt>
                <c:pt idx="469">
                  <c:v>17929.362794370136</c:v>
                </c:pt>
                <c:pt idx="470">
                  <c:v>17927.643381294274</c:v>
                </c:pt>
                <c:pt idx="471">
                  <c:v>17925.923691217944</c:v>
                </c:pt>
                <c:pt idx="472">
                  <c:v>17924.203724106661</c:v>
                </c:pt>
                <c:pt idx="473">
                  <c:v>17922.483479925959</c:v>
                </c:pt>
                <c:pt idx="474">
                  <c:v>17920.762958641335</c:v>
                </c:pt>
                <c:pt idx="475">
                  <c:v>17919.042160218294</c:v>
                </c:pt>
                <c:pt idx="476">
                  <c:v>17917.321084622283</c:v>
                </c:pt>
                <c:pt idx="477">
                  <c:v>17915.599731818762</c:v>
                </c:pt>
                <c:pt idx="478">
                  <c:v>17913.878101773204</c:v>
                </c:pt>
                <c:pt idx="479">
                  <c:v>17912.156194450999</c:v>
                </c:pt>
                <c:pt idx="480">
                  <c:v>17910.434009817582</c:v>
                </c:pt>
                <c:pt idx="481">
                  <c:v>17908.711547838349</c:v>
                </c:pt>
                <c:pt idx="482">
                  <c:v>17906.988808478705</c:v>
                </c:pt>
                <c:pt idx="483">
                  <c:v>17905.265791703987</c:v>
                </c:pt>
                <c:pt idx="484">
                  <c:v>17903.54249747955</c:v>
                </c:pt>
                <c:pt idx="485">
                  <c:v>17901.818925770756</c:v>
                </c:pt>
                <c:pt idx="486">
                  <c:v>17900.095076542926</c:v>
                </c:pt>
                <c:pt idx="487">
                  <c:v>17898.370949761367</c:v>
                </c:pt>
                <c:pt idx="488">
                  <c:v>17896.646545391366</c:v>
                </c:pt>
                <c:pt idx="489">
                  <c:v>17894.92186339822</c:v>
                </c:pt>
                <c:pt idx="490">
                  <c:v>17893.196903747175</c:v>
                </c:pt>
                <c:pt idx="491">
                  <c:v>17891.471666403497</c:v>
                </c:pt>
                <c:pt idx="492">
                  <c:v>17889.74615133242</c:v>
                </c:pt>
                <c:pt idx="493">
                  <c:v>17888.020358499147</c:v>
                </c:pt>
                <c:pt idx="494">
                  <c:v>17886.294287868899</c:v>
                </c:pt>
                <c:pt idx="495">
                  <c:v>17884.567939406865</c:v>
                </c:pt>
                <c:pt idx="496">
                  <c:v>17882.841313078225</c:v>
                </c:pt>
                <c:pt idx="497">
                  <c:v>17881.114408848123</c:v>
                </c:pt>
                <c:pt idx="498">
                  <c:v>17879.387226681727</c:v>
                </c:pt>
                <c:pt idx="499">
                  <c:v>17877.659766544144</c:v>
                </c:pt>
                <c:pt idx="500">
                  <c:v>17875.932028400497</c:v>
                </c:pt>
                <c:pt idx="501">
                  <c:v>17874.204012215901</c:v>
                </c:pt>
                <c:pt idx="502">
                  <c:v>17872.475717955422</c:v>
                </c:pt>
                <c:pt idx="503">
                  <c:v>17870.747145584133</c:v>
                </c:pt>
                <c:pt idx="504">
                  <c:v>17869.018295067093</c:v>
                </c:pt>
                <c:pt idx="505">
                  <c:v>17867.289166369326</c:v>
                </c:pt>
                <c:pt idx="506">
                  <c:v>17865.559759455871</c:v>
                </c:pt>
                <c:pt idx="507">
                  <c:v>17863.830074291745</c:v>
                </c:pt>
                <c:pt idx="508">
                  <c:v>17862.100110841915</c:v>
                </c:pt>
                <c:pt idx="509">
                  <c:v>17860.369869071386</c:v>
                </c:pt>
                <c:pt idx="510">
                  <c:v>17858.639348945089</c:v>
                </c:pt>
                <c:pt idx="511">
                  <c:v>17856.908550428008</c:v>
                </c:pt>
                <c:pt idx="512">
                  <c:v>17855.177473485048</c:v>
                </c:pt>
                <c:pt idx="513">
                  <c:v>17853.446118081141</c:v>
                </c:pt>
                <c:pt idx="514">
                  <c:v>17851.714484181179</c:v>
                </c:pt>
                <c:pt idx="515">
                  <c:v>17849.982571750039</c:v>
                </c:pt>
                <c:pt idx="516">
                  <c:v>17848.250380752619</c:v>
                </c:pt>
                <c:pt idx="517">
                  <c:v>17846.51791115374</c:v>
                </c:pt>
                <c:pt idx="518">
                  <c:v>17844.785162918262</c:v>
                </c:pt>
                <c:pt idx="519">
                  <c:v>17843.052136011</c:v>
                </c:pt>
                <c:pt idx="520">
                  <c:v>17841.318830396776</c:v>
                </c:pt>
                <c:pt idx="521">
                  <c:v>17839.585246040362</c:v>
                </c:pt>
                <c:pt idx="522">
                  <c:v>17837.851382906556</c:v>
                </c:pt>
                <c:pt idx="523">
                  <c:v>17836.117240960113</c:v>
                </c:pt>
                <c:pt idx="524">
                  <c:v>17834.382820165771</c:v>
                </c:pt>
                <c:pt idx="525">
                  <c:v>17832.648120488266</c:v>
                </c:pt>
                <c:pt idx="526">
                  <c:v>17830.913141892317</c:v>
                </c:pt>
                <c:pt idx="527">
                  <c:v>17829.177884342622</c:v>
                </c:pt>
                <c:pt idx="528">
                  <c:v>17827.442347803855</c:v>
                </c:pt>
                <c:pt idx="529">
                  <c:v>17825.706532240689</c:v>
                </c:pt>
                <c:pt idx="530">
                  <c:v>17823.97043761778</c:v>
                </c:pt>
                <c:pt idx="531">
                  <c:v>17822.234063899756</c:v>
                </c:pt>
                <c:pt idx="532">
                  <c:v>17820.497411051263</c:v>
                </c:pt>
                <c:pt idx="533">
                  <c:v>17818.760479036868</c:v>
                </c:pt>
                <c:pt idx="534">
                  <c:v>17817.023267821176</c:v>
                </c:pt>
                <c:pt idx="535">
                  <c:v>17815.285777368776</c:v>
                </c:pt>
                <c:pt idx="536">
                  <c:v>17813.548007644215</c:v>
                </c:pt>
                <c:pt idx="537">
                  <c:v>17811.809958612026</c:v>
                </c:pt>
                <c:pt idx="538">
                  <c:v>17810.071630236747</c:v>
                </c:pt>
                <c:pt idx="539">
                  <c:v>17808.333022482875</c:v>
                </c:pt>
                <c:pt idx="540">
                  <c:v>17806.594135314921</c:v>
                </c:pt>
                <c:pt idx="541">
                  <c:v>17804.854968697353</c:v>
                </c:pt>
                <c:pt idx="542">
                  <c:v>17803.115522594628</c:v>
                </c:pt>
                <c:pt idx="543">
                  <c:v>17801.37579697121</c:v>
                </c:pt>
                <c:pt idx="544">
                  <c:v>17799.635791791519</c:v>
                </c:pt>
                <c:pt idx="545">
                  <c:v>17797.895507019966</c:v>
                </c:pt>
                <c:pt idx="546">
                  <c:v>17796.154942620957</c:v>
                </c:pt>
                <c:pt idx="547">
                  <c:v>17794.414098558871</c:v>
                </c:pt>
                <c:pt idx="548">
                  <c:v>17792.672974798072</c:v>
                </c:pt>
                <c:pt idx="549">
                  <c:v>17790.931571302906</c:v>
                </c:pt>
                <c:pt idx="550">
                  <c:v>17789.189888037716</c:v>
                </c:pt>
                <c:pt idx="551">
                  <c:v>17787.447924966829</c:v>
                </c:pt>
                <c:pt idx="552">
                  <c:v>17785.705682054529</c:v>
                </c:pt>
                <c:pt idx="553">
                  <c:v>17783.963159265109</c:v>
                </c:pt>
                <c:pt idx="554">
                  <c:v>17782.220356562855</c:v>
                </c:pt>
                <c:pt idx="555">
                  <c:v>17780.477273911991</c:v>
                </c:pt>
                <c:pt idx="556">
                  <c:v>17778.733911276766</c:v>
                </c:pt>
                <c:pt idx="557">
                  <c:v>17776.990268621415</c:v>
                </c:pt>
                <c:pt idx="558">
                  <c:v>17775.24634591012</c:v>
                </c:pt>
                <c:pt idx="559">
                  <c:v>17773.502143107089</c:v>
                </c:pt>
                <c:pt idx="560">
                  <c:v>17771.757660176496</c:v>
                </c:pt>
                <c:pt idx="561">
                  <c:v>17770.012897082481</c:v>
                </c:pt>
                <c:pt idx="562">
                  <c:v>17768.267853789202</c:v>
                </c:pt>
                <c:pt idx="563">
                  <c:v>17766.522530260758</c:v>
                </c:pt>
                <c:pt idx="564">
                  <c:v>17764.77692646128</c:v>
                </c:pt>
                <c:pt idx="565">
                  <c:v>17763.031042354851</c:v>
                </c:pt>
                <c:pt idx="566">
                  <c:v>17761.284877905546</c:v>
                </c:pt>
                <c:pt idx="567">
                  <c:v>17759.538433077418</c:v>
                </c:pt>
                <c:pt idx="568">
                  <c:v>17757.791707834516</c:v>
                </c:pt>
                <c:pt idx="569">
                  <c:v>17756.044702140869</c:v>
                </c:pt>
                <c:pt idx="570">
                  <c:v>17754.297415960482</c:v>
                </c:pt>
                <c:pt idx="571">
                  <c:v>17752.549849257332</c:v>
                </c:pt>
                <c:pt idx="572">
                  <c:v>17750.802001995417</c:v>
                </c:pt>
                <c:pt idx="573">
                  <c:v>17749.053874138681</c:v>
                </c:pt>
                <c:pt idx="574">
                  <c:v>17747.305465651079</c:v>
                </c:pt>
                <c:pt idx="575">
                  <c:v>17745.556776496524</c:v>
                </c:pt>
                <c:pt idx="576">
                  <c:v>17743.80780663895</c:v>
                </c:pt>
                <c:pt idx="577">
                  <c:v>17742.058556042226</c:v>
                </c:pt>
                <c:pt idx="578">
                  <c:v>17740.309024670238</c:v>
                </c:pt>
                <c:pt idx="579">
                  <c:v>17738.559212486842</c:v>
                </c:pt>
                <c:pt idx="580">
                  <c:v>17736.809119455887</c:v>
                </c:pt>
                <c:pt idx="581">
                  <c:v>17735.058745541199</c:v>
                </c:pt>
                <c:pt idx="582">
                  <c:v>17733.308090706581</c:v>
                </c:pt>
                <c:pt idx="583">
                  <c:v>17731.55715491583</c:v>
                </c:pt>
                <c:pt idx="584">
                  <c:v>17729.805938132722</c:v>
                </c:pt>
                <c:pt idx="585">
                  <c:v>17728.05444032103</c:v>
                </c:pt>
                <c:pt idx="586">
                  <c:v>17726.302661444475</c:v>
                </c:pt>
                <c:pt idx="587">
                  <c:v>17724.550601466795</c:v>
                </c:pt>
                <c:pt idx="588">
                  <c:v>17722.798260351698</c:v>
                </c:pt>
                <c:pt idx="589">
                  <c:v>17721.045638062889</c:v>
                </c:pt>
                <c:pt idx="590">
                  <c:v>17719.292734564024</c:v>
                </c:pt>
                <c:pt idx="591">
                  <c:v>17717.53954981875</c:v>
                </c:pt>
                <c:pt idx="592">
                  <c:v>17715.786083790757</c:v>
                </c:pt>
                <c:pt idx="593">
                  <c:v>17714.032336443626</c:v>
                </c:pt>
                <c:pt idx="594">
                  <c:v>17712.278307740991</c:v>
                </c:pt>
                <c:pt idx="595">
                  <c:v>17710.523997646422</c:v>
                </c:pt>
                <c:pt idx="596">
                  <c:v>17708.769406123509</c:v>
                </c:pt>
                <c:pt idx="597">
                  <c:v>17707.014533135796</c:v>
                </c:pt>
                <c:pt idx="598">
                  <c:v>17705.259378646846</c:v>
                </c:pt>
                <c:pt idx="599">
                  <c:v>17703.503942620158</c:v>
                </c:pt>
                <c:pt idx="600">
                  <c:v>17701.748225019262</c:v>
                </c:pt>
                <c:pt idx="601">
                  <c:v>17699.992225807619</c:v>
                </c:pt>
                <c:pt idx="602">
                  <c:v>17698.235944948716</c:v>
                </c:pt>
                <c:pt idx="603">
                  <c:v>17696.479382406022</c:v>
                </c:pt>
                <c:pt idx="604">
                  <c:v>17694.722538142945</c:v>
                </c:pt>
                <c:pt idx="605">
                  <c:v>17692.965412122932</c:v>
                </c:pt>
                <c:pt idx="606">
                  <c:v>17691.20800430937</c:v>
                </c:pt>
                <c:pt idx="607">
                  <c:v>17689.450314665653</c:v>
                </c:pt>
                <c:pt idx="608">
                  <c:v>17687.692343155148</c:v>
                </c:pt>
                <c:pt idx="609">
                  <c:v>17685.934089741204</c:v>
                </c:pt>
                <c:pt idx="610">
                  <c:v>17684.175554387151</c:v>
                </c:pt>
                <c:pt idx="611">
                  <c:v>17682.416737056337</c:v>
                </c:pt>
                <c:pt idx="612">
                  <c:v>17680.657637712025</c:v>
                </c:pt>
                <c:pt idx="613">
                  <c:v>17678.898256317512</c:v>
                </c:pt>
                <c:pt idx="614">
                  <c:v>17677.138592836076</c:v>
                </c:pt>
                <c:pt idx="615">
                  <c:v>17675.378647230937</c:v>
                </c:pt>
                <c:pt idx="616">
                  <c:v>17673.618419465358</c:v>
                </c:pt>
                <c:pt idx="617">
                  <c:v>17671.857909502527</c:v>
                </c:pt>
                <c:pt idx="618">
                  <c:v>17670.09711730565</c:v>
                </c:pt>
                <c:pt idx="619">
                  <c:v>17668.336042837902</c:v>
                </c:pt>
                <c:pt idx="620">
                  <c:v>17666.57468606246</c:v>
                </c:pt>
                <c:pt idx="621">
                  <c:v>17664.813046942447</c:v>
                </c:pt>
                <c:pt idx="622">
                  <c:v>17663.051125441001</c:v>
                </c:pt>
                <c:pt idx="623">
                  <c:v>17661.288921521224</c:v>
                </c:pt>
                <c:pt idx="624">
                  <c:v>17659.526435146214</c:v>
                </c:pt>
                <c:pt idx="625">
                  <c:v>17657.763666279025</c:v>
                </c:pt>
                <c:pt idx="626">
                  <c:v>17656.000614882745</c:v>
                </c:pt>
                <c:pt idx="627">
                  <c:v>17654.237280920399</c:v>
                </c:pt>
                <c:pt idx="628">
                  <c:v>17652.473664354999</c:v>
                </c:pt>
                <c:pt idx="629">
                  <c:v>17650.709765149557</c:v>
                </c:pt>
                <c:pt idx="630">
                  <c:v>17648.945583267065</c:v>
                </c:pt>
                <c:pt idx="631">
                  <c:v>17647.181118670465</c:v>
                </c:pt>
                <c:pt idx="632">
                  <c:v>17645.416371322735</c:v>
                </c:pt>
                <c:pt idx="633">
                  <c:v>17643.651341186796</c:v>
                </c:pt>
                <c:pt idx="634">
                  <c:v>17641.88602822557</c:v>
                </c:pt>
                <c:pt idx="635">
                  <c:v>17640.120432401942</c:v>
                </c:pt>
                <c:pt idx="636">
                  <c:v>17638.354553678797</c:v>
                </c:pt>
                <c:pt idx="637">
                  <c:v>17636.588392019017</c:v>
                </c:pt>
                <c:pt idx="638">
                  <c:v>17634.821947385393</c:v>
                </c:pt>
                <c:pt idx="639">
                  <c:v>17633.055219740811</c:v>
                </c:pt>
                <c:pt idx="640">
                  <c:v>17631.288209048049</c:v>
                </c:pt>
                <c:pt idx="641">
                  <c:v>17629.520915269899</c:v>
                </c:pt>
                <c:pt idx="642">
                  <c:v>17627.753338369126</c:v>
                </c:pt>
                <c:pt idx="643">
                  <c:v>17625.985478308499</c:v>
                </c:pt>
                <c:pt idx="644">
                  <c:v>17624.217335050751</c:v>
                </c:pt>
                <c:pt idx="645">
                  <c:v>17622.448908558599</c:v>
                </c:pt>
                <c:pt idx="646">
                  <c:v>17620.680198794755</c:v>
                </c:pt>
                <c:pt idx="647">
                  <c:v>17618.911205721874</c:v>
                </c:pt>
                <c:pt idx="648">
                  <c:v>17617.141929302637</c:v>
                </c:pt>
                <c:pt idx="649">
                  <c:v>17615.372369499695</c:v>
                </c:pt>
                <c:pt idx="650">
                  <c:v>17613.602526275663</c:v>
                </c:pt>
                <c:pt idx="651">
                  <c:v>17611.832399593175</c:v>
                </c:pt>
                <c:pt idx="652">
                  <c:v>17610.061989414815</c:v>
                </c:pt>
                <c:pt idx="653">
                  <c:v>17608.291295703129</c:v>
                </c:pt>
                <c:pt idx="654">
                  <c:v>17606.520318420706</c:v>
                </c:pt>
                <c:pt idx="655">
                  <c:v>17604.749057530062</c:v>
                </c:pt>
                <c:pt idx="656">
                  <c:v>17602.977512993755</c:v>
                </c:pt>
                <c:pt idx="657">
                  <c:v>17601.205684774242</c:v>
                </c:pt>
                <c:pt idx="658">
                  <c:v>17599.433572834016</c:v>
                </c:pt>
                <c:pt idx="659">
                  <c:v>17597.661177135553</c:v>
                </c:pt>
                <c:pt idx="660">
                  <c:v>17595.888497641314</c:v>
                </c:pt>
                <c:pt idx="661">
                  <c:v>17594.115534313685</c:v>
                </c:pt>
                <c:pt idx="662">
                  <c:v>17592.342287115116</c:v>
                </c:pt>
                <c:pt idx="663">
                  <c:v>17590.56875600799</c:v>
                </c:pt>
                <c:pt idx="664">
                  <c:v>17588.794940954671</c:v>
                </c:pt>
                <c:pt idx="665">
                  <c:v>17587.020841917511</c:v>
                </c:pt>
                <c:pt idx="666">
                  <c:v>17585.24645885887</c:v>
                </c:pt>
                <c:pt idx="667">
                  <c:v>17583.471791741034</c:v>
                </c:pt>
                <c:pt idx="668">
                  <c:v>17581.696840526325</c:v>
                </c:pt>
                <c:pt idx="669">
                  <c:v>17579.921605177031</c:v>
                </c:pt>
                <c:pt idx="670">
                  <c:v>17578.146085655389</c:v>
                </c:pt>
                <c:pt idx="671">
                  <c:v>17576.370281923661</c:v>
                </c:pt>
                <c:pt idx="672">
                  <c:v>17574.594193944089</c:v>
                </c:pt>
                <c:pt idx="673">
                  <c:v>17572.81782167884</c:v>
                </c:pt>
                <c:pt idx="674">
                  <c:v>17571.04116509013</c:v>
                </c:pt>
                <c:pt idx="675">
                  <c:v>17569.26422414013</c:v>
                </c:pt>
                <c:pt idx="676">
                  <c:v>17567.486998790984</c:v>
                </c:pt>
                <c:pt idx="677">
                  <c:v>17565.709489004821</c:v>
                </c:pt>
                <c:pt idx="678">
                  <c:v>17563.931694743769</c:v>
                </c:pt>
                <c:pt idx="679">
                  <c:v>17562.153615969917</c:v>
                </c:pt>
                <c:pt idx="680">
                  <c:v>17560.375252645346</c:v>
                </c:pt>
                <c:pt idx="681">
                  <c:v>17558.59660473212</c:v>
                </c:pt>
                <c:pt idx="682">
                  <c:v>17556.817672192257</c:v>
                </c:pt>
                <c:pt idx="683">
                  <c:v>17555.0384549878</c:v>
                </c:pt>
                <c:pt idx="684">
                  <c:v>17553.258953080742</c:v>
                </c:pt>
                <c:pt idx="685">
                  <c:v>17551.479166433055</c:v>
                </c:pt>
                <c:pt idx="686">
                  <c:v>17549.699095006727</c:v>
                </c:pt>
                <c:pt idx="687">
                  <c:v>17547.918738763703</c:v>
                </c:pt>
                <c:pt idx="688">
                  <c:v>17546.138097665891</c:v>
                </c:pt>
                <c:pt idx="689">
                  <c:v>17544.357171675205</c:v>
                </c:pt>
                <c:pt idx="690">
                  <c:v>17542.575960753551</c:v>
                </c:pt>
                <c:pt idx="691">
                  <c:v>17540.794464862785</c:v>
                </c:pt>
                <c:pt idx="692">
                  <c:v>17539.012683964749</c:v>
                </c:pt>
                <c:pt idx="693">
                  <c:v>17537.230618021302</c:v>
                </c:pt>
                <c:pt idx="694">
                  <c:v>17535.448266994241</c:v>
                </c:pt>
                <c:pt idx="695">
                  <c:v>17533.665630845342</c:v>
                </c:pt>
                <c:pt idx="696">
                  <c:v>17531.882709536425</c:v>
                </c:pt>
                <c:pt idx="697">
                  <c:v>17530.099503029222</c:v>
                </c:pt>
                <c:pt idx="698">
                  <c:v>17528.316011285468</c:v>
                </c:pt>
                <c:pt idx="699">
                  <c:v>17526.532234266881</c:v>
                </c:pt>
                <c:pt idx="700">
                  <c:v>17524.748171935167</c:v>
                </c:pt>
                <c:pt idx="701">
                  <c:v>17522.963824252009</c:v>
                </c:pt>
                <c:pt idx="702">
                  <c:v>17521.17919117905</c:v>
                </c:pt>
                <c:pt idx="703">
                  <c:v>17519.394272677953</c:v>
                </c:pt>
                <c:pt idx="704">
                  <c:v>17517.609068710331</c:v>
                </c:pt>
                <c:pt idx="705">
                  <c:v>17515.823579237796</c:v>
                </c:pt>
                <c:pt idx="706">
                  <c:v>17514.037804221924</c:v>
                </c:pt>
                <c:pt idx="707">
                  <c:v>17512.251743624289</c:v>
                </c:pt>
                <c:pt idx="708">
                  <c:v>17510.465397406409</c:v>
                </c:pt>
                <c:pt idx="709">
                  <c:v>17508.678765529839</c:v>
                </c:pt>
                <c:pt idx="710">
                  <c:v>17506.891847956082</c:v>
                </c:pt>
                <c:pt idx="711">
                  <c:v>17505.104644646617</c:v>
                </c:pt>
                <c:pt idx="712">
                  <c:v>17503.317155562931</c:v>
                </c:pt>
                <c:pt idx="713">
                  <c:v>17501.529380666449</c:v>
                </c:pt>
                <c:pt idx="714">
                  <c:v>17499.741319918608</c:v>
                </c:pt>
                <c:pt idx="715">
                  <c:v>17497.95297328083</c:v>
                </c:pt>
                <c:pt idx="716">
                  <c:v>17496.164340714502</c:v>
                </c:pt>
                <c:pt idx="717">
                  <c:v>17494.37542218098</c:v>
                </c:pt>
                <c:pt idx="718">
                  <c:v>17492.58621764163</c:v>
                </c:pt>
                <c:pt idx="719">
                  <c:v>17490.79672705779</c:v>
                </c:pt>
                <c:pt idx="720">
                  <c:v>17489.006950390758</c:v>
                </c:pt>
                <c:pt idx="721">
                  <c:v>17487.216887601833</c:v>
                </c:pt>
                <c:pt idx="722">
                  <c:v>17485.426538652289</c:v>
                </c:pt>
                <c:pt idx="723">
                  <c:v>17483.635903503386</c:v>
                </c:pt>
                <c:pt idx="724">
                  <c:v>17481.844982116359</c:v>
                </c:pt>
                <c:pt idx="725">
                  <c:v>17480.053774452401</c:v>
                </c:pt>
                <c:pt idx="726">
                  <c:v>17478.26228047274</c:v>
                </c:pt>
                <c:pt idx="727">
                  <c:v>17476.470500138526</c:v>
                </c:pt>
                <c:pt idx="728">
                  <c:v>17474.678433410925</c:v>
                </c:pt>
                <c:pt idx="729">
                  <c:v>17472.886080251083</c:v>
                </c:pt>
                <c:pt idx="730">
                  <c:v>17471.093440620094</c:v>
                </c:pt>
                <c:pt idx="731">
                  <c:v>17469.300514479066</c:v>
                </c:pt>
                <c:pt idx="732">
                  <c:v>17467.507301789079</c:v>
                </c:pt>
                <c:pt idx="733">
                  <c:v>17465.713802511189</c:v>
                </c:pt>
                <c:pt idx="734">
                  <c:v>17463.920016606426</c:v>
                </c:pt>
                <c:pt idx="735">
                  <c:v>17462.125944035815</c:v>
                </c:pt>
                <c:pt idx="736">
                  <c:v>17460.331584760359</c:v>
                </c:pt>
                <c:pt idx="737">
                  <c:v>17458.536938741017</c:v>
                </c:pt>
                <c:pt idx="738">
                  <c:v>17456.74200593877</c:v>
                </c:pt>
                <c:pt idx="739">
                  <c:v>17454.946786314544</c:v>
                </c:pt>
                <c:pt idx="740">
                  <c:v>17453.151279829246</c:v>
                </c:pt>
                <c:pt idx="741">
                  <c:v>17451.35548644379</c:v>
                </c:pt>
                <c:pt idx="742">
                  <c:v>17449.559406119035</c:v>
                </c:pt>
                <c:pt idx="743">
                  <c:v>17447.763038815865</c:v>
                </c:pt>
                <c:pt idx="744">
                  <c:v>17445.966384495114</c:v>
                </c:pt>
                <c:pt idx="745">
                  <c:v>17444.169443117567</c:v>
                </c:pt>
                <c:pt idx="746">
                  <c:v>17442.37221464406</c:v>
                </c:pt>
                <c:pt idx="747">
                  <c:v>17440.574699035347</c:v>
                </c:pt>
                <c:pt idx="748">
                  <c:v>17438.776896252202</c:v>
                </c:pt>
                <c:pt idx="749">
                  <c:v>17436.978806255345</c:v>
                </c:pt>
                <c:pt idx="750">
                  <c:v>17435.18042900549</c:v>
                </c:pt>
                <c:pt idx="751">
                  <c:v>17433.38176446336</c:v>
                </c:pt>
                <c:pt idx="752">
                  <c:v>17431.582812589615</c:v>
                </c:pt>
                <c:pt idx="753">
                  <c:v>17429.783573344899</c:v>
                </c:pt>
                <c:pt idx="754">
                  <c:v>17427.984046689871</c:v>
                </c:pt>
                <c:pt idx="755">
                  <c:v>17426.184232585132</c:v>
                </c:pt>
                <c:pt idx="756">
                  <c:v>17424.3841309913</c:v>
                </c:pt>
                <c:pt idx="757">
                  <c:v>17422.583741868919</c:v>
                </c:pt>
                <c:pt idx="758">
                  <c:v>17420.783065178555</c:v>
                </c:pt>
                <c:pt idx="759">
                  <c:v>17418.982100880741</c:v>
                </c:pt>
                <c:pt idx="760">
                  <c:v>17417.180848935997</c:v>
                </c:pt>
                <c:pt idx="761">
                  <c:v>17415.379309304815</c:v>
                </c:pt>
                <c:pt idx="762">
                  <c:v>17413.577481947668</c:v>
                </c:pt>
                <c:pt idx="763">
                  <c:v>17411.775366824997</c:v>
                </c:pt>
                <c:pt idx="764">
                  <c:v>17409.972963897246</c:v>
                </c:pt>
                <c:pt idx="765">
                  <c:v>17408.170273124841</c:v>
                </c:pt>
                <c:pt idx="766">
                  <c:v>17406.367294468138</c:v>
                </c:pt>
                <c:pt idx="767">
                  <c:v>17404.564027887522</c:v>
                </c:pt>
                <c:pt idx="768">
                  <c:v>17402.760473343362</c:v>
                </c:pt>
                <c:pt idx="769">
                  <c:v>17400.956630795958</c:v>
                </c:pt>
                <c:pt idx="770">
                  <c:v>17399.152500205637</c:v>
                </c:pt>
                <c:pt idx="771">
                  <c:v>17397.348081532684</c:v>
                </c:pt>
                <c:pt idx="772">
                  <c:v>17395.54337473735</c:v>
                </c:pt>
                <c:pt idx="773">
                  <c:v>17393.738379779905</c:v>
                </c:pt>
                <c:pt idx="774">
                  <c:v>17391.933096620571</c:v>
                </c:pt>
                <c:pt idx="775">
                  <c:v>17390.12752521953</c:v>
                </c:pt>
                <c:pt idx="776">
                  <c:v>17388.321665536987</c:v>
                </c:pt>
                <c:pt idx="777">
                  <c:v>17386.515517533113</c:v>
                </c:pt>
                <c:pt idx="778">
                  <c:v>17384.709081168039</c:v>
                </c:pt>
                <c:pt idx="779">
                  <c:v>17382.902356401875</c:v>
                </c:pt>
                <c:pt idx="780">
                  <c:v>17381.095343194738</c:v>
                </c:pt>
                <c:pt idx="781">
                  <c:v>17379.288041506708</c:v>
                </c:pt>
                <c:pt idx="782">
                  <c:v>17377.480451297844</c:v>
                </c:pt>
                <c:pt idx="783">
                  <c:v>17375.672572528161</c:v>
                </c:pt>
                <c:pt idx="784">
                  <c:v>17373.864405157714</c:v>
                </c:pt>
                <c:pt idx="785">
                  <c:v>17372.055949146477</c:v>
                </c:pt>
                <c:pt idx="786">
                  <c:v>17370.247204454434</c:v>
                </c:pt>
                <c:pt idx="787">
                  <c:v>17368.438171041518</c:v>
                </c:pt>
                <c:pt idx="788">
                  <c:v>17366.628848867691</c:v>
                </c:pt>
                <c:pt idx="789">
                  <c:v>17364.819237892843</c:v>
                </c:pt>
                <c:pt idx="790">
                  <c:v>17363.009338076881</c:v>
                </c:pt>
                <c:pt idx="791">
                  <c:v>17361.199149379674</c:v>
                </c:pt>
                <c:pt idx="792">
                  <c:v>17359.388671761069</c:v>
                </c:pt>
                <c:pt idx="793">
                  <c:v>17357.577905180893</c:v>
                </c:pt>
                <c:pt idx="794">
                  <c:v>17355.766849598938</c:v>
                </c:pt>
                <c:pt idx="795">
                  <c:v>17353.955504975005</c:v>
                </c:pt>
                <c:pt idx="796">
                  <c:v>17352.143871268869</c:v>
                </c:pt>
                <c:pt idx="797">
                  <c:v>17350.331948440242</c:v>
                </c:pt>
                <c:pt idx="798">
                  <c:v>17348.519736448863</c:v>
                </c:pt>
                <c:pt idx="799">
                  <c:v>17346.707235254453</c:v>
                </c:pt>
                <c:pt idx="800">
                  <c:v>17344.894444816651</c:v>
                </c:pt>
                <c:pt idx="801">
                  <c:v>17343.081365095128</c:v>
                </c:pt>
                <c:pt idx="802">
                  <c:v>17341.267996049541</c:v>
                </c:pt>
                <c:pt idx="803">
                  <c:v>17339.45433763949</c:v>
                </c:pt>
                <c:pt idx="804">
                  <c:v>17337.640389824559</c:v>
                </c:pt>
                <c:pt idx="805">
                  <c:v>17335.826152564339</c:v>
                </c:pt>
                <c:pt idx="806">
                  <c:v>17334.011625818366</c:v>
                </c:pt>
                <c:pt idx="807">
                  <c:v>17332.196809546167</c:v>
                </c:pt>
                <c:pt idx="808">
                  <c:v>17330.381703707269</c:v>
                </c:pt>
                <c:pt idx="809">
                  <c:v>17328.566308261154</c:v>
                </c:pt>
                <c:pt idx="810">
                  <c:v>17326.750623167271</c:v>
                </c:pt>
                <c:pt idx="811">
                  <c:v>17324.934648385064</c:v>
                </c:pt>
                <c:pt idx="812">
                  <c:v>17323.118383873967</c:v>
                </c:pt>
                <c:pt idx="813">
                  <c:v>17321.30182959338</c:v>
                </c:pt>
                <c:pt idx="814">
                  <c:v>17319.484985502677</c:v>
                </c:pt>
                <c:pt idx="815">
                  <c:v>17317.667851561215</c:v>
                </c:pt>
                <c:pt idx="816">
                  <c:v>17315.85042772831</c:v>
                </c:pt>
                <c:pt idx="817">
                  <c:v>17314.032713963308</c:v>
                </c:pt>
                <c:pt idx="818">
                  <c:v>17312.214710225489</c:v>
                </c:pt>
                <c:pt idx="819">
                  <c:v>17310.396416474105</c:v>
                </c:pt>
                <c:pt idx="820">
                  <c:v>17308.577832668434</c:v>
                </c:pt>
                <c:pt idx="821">
                  <c:v>17306.758958767681</c:v>
                </c:pt>
                <c:pt idx="822">
                  <c:v>17304.939794731054</c:v>
                </c:pt>
                <c:pt idx="823">
                  <c:v>17303.120340517722</c:v>
                </c:pt>
                <c:pt idx="824">
                  <c:v>17301.300596086887</c:v>
                </c:pt>
                <c:pt idx="825">
                  <c:v>17299.48056139765</c:v>
                </c:pt>
                <c:pt idx="826">
                  <c:v>17297.660236409134</c:v>
                </c:pt>
                <c:pt idx="827">
                  <c:v>17295.839621080453</c:v>
                </c:pt>
                <c:pt idx="828">
                  <c:v>17294.018715370657</c:v>
                </c:pt>
                <c:pt idx="829">
                  <c:v>17292.197519238805</c:v>
                </c:pt>
                <c:pt idx="830">
                  <c:v>17290.376032643941</c:v>
                </c:pt>
                <c:pt idx="831">
                  <c:v>17288.554255545045</c:v>
                </c:pt>
                <c:pt idx="832">
                  <c:v>17286.732187901122</c:v>
                </c:pt>
                <c:pt idx="833">
                  <c:v>17284.909829671127</c:v>
                </c:pt>
                <c:pt idx="834">
                  <c:v>17283.087180814007</c:v>
                </c:pt>
                <c:pt idx="835">
                  <c:v>17281.26424128866</c:v>
                </c:pt>
                <c:pt idx="836">
                  <c:v>17279.441011054005</c:v>
                </c:pt>
                <c:pt idx="837">
                  <c:v>17277.617490068911</c:v>
                </c:pt>
                <c:pt idx="838">
                  <c:v>17275.79367829223</c:v>
                </c:pt>
                <c:pt idx="839">
                  <c:v>17273.969575682775</c:v>
                </c:pt>
                <c:pt idx="840">
                  <c:v>17272.145182199394</c:v>
                </c:pt>
                <c:pt idx="841">
                  <c:v>17270.320497800825</c:v>
                </c:pt>
                <c:pt idx="842">
                  <c:v>17268.495522445857</c:v>
                </c:pt>
                <c:pt idx="843">
                  <c:v>17266.670256093232</c:v>
                </c:pt>
                <c:pt idx="844">
                  <c:v>17264.844698701669</c:v>
                </c:pt>
                <c:pt idx="845">
                  <c:v>17263.018850229859</c:v>
                </c:pt>
                <c:pt idx="846">
                  <c:v>17261.192710636446</c:v>
                </c:pt>
                <c:pt idx="847">
                  <c:v>17259.366279880138</c:v>
                </c:pt>
                <c:pt idx="848">
                  <c:v>17257.539557919517</c:v>
                </c:pt>
                <c:pt idx="849">
                  <c:v>17255.712544713231</c:v>
                </c:pt>
                <c:pt idx="850">
                  <c:v>17253.885240219835</c:v>
                </c:pt>
                <c:pt idx="851">
                  <c:v>17252.057644397875</c:v>
                </c:pt>
                <c:pt idx="852">
                  <c:v>17250.229757205921</c:v>
                </c:pt>
                <c:pt idx="853">
                  <c:v>17248.401578602497</c:v>
                </c:pt>
                <c:pt idx="854">
                  <c:v>17246.573108546057</c:v>
                </c:pt>
                <c:pt idx="855">
                  <c:v>17244.744346995107</c:v>
                </c:pt>
                <c:pt idx="856">
                  <c:v>17242.915293908089</c:v>
                </c:pt>
                <c:pt idx="857">
                  <c:v>17241.085949243414</c:v>
                </c:pt>
                <c:pt idx="858">
                  <c:v>17239.256312959489</c:v>
                </c:pt>
                <c:pt idx="859">
                  <c:v>17237.426385014718</c:v>
                </c:pt>
                <c:pt idx="860">
                  <c:v>17235.596165367409</c:v>
                </c:pt>
                <c:pt idx="861">
                  <c:v>17233.765653975945</c:v>
                </c:pt>
                <c:pt idx="862">
                  <c:v>17231.934850798629</c:v>
                </c:pt>
                <c:pt idx="863">
                  <c:v>17230.103755793731</c:v>
                </c:pt>
                <c:pt idx="864">
                  <c:v>17228.272368919537</c:v>
                </c:pt>
                <c:pt idx="865">
                  <c:v>17226.440690134285</c:v>
                </c:pt>
                <c:pt idx="866">
                  <c:v>17224.608719396187</c:v>
                </c:pt>
                <c:pt idx="867">
                  <c:v>17222.776456663454</c:v>
                </c:pt>
                <c:pt idx="868">
                  <c:v>17220.943901894254</c:v>
                </c:pt>
                <c:pt idx="869">
                  <c:v>17219.111055046731</c:v>
                </c:pt>
                <c:pt idx="870">
                  <c:v>17217.277916079045</c:v>
                </c:pt>
                <c:pt idx="871">
                  <c:v>17215.444484949272</c:v>
                </c:pt>
                <c:pt idx="872">
                  <c:v>17213.610761615506</c:v>
                </c:pt>
                <c:pt idx="873">
                  <c:v>17211.776746035797</c:v>
                </c:pt>
                <c:pt idx="874">
                  <c:v>17209.942438168215</c:v>
                </c:pt>
                <c:pt idx="875">
                  <c:v>17208.107837970721</c:v>
                </c:pt>
                <c:pt idx="876">
                  <c:v>17206.27294540135</c:v>
                </c:pt>
                <c:pt idx="877">
                  <c:v>17204.437760418059</c:v>
                </c:pt>
                <c:pt idx="878">
                  <c:v>17202.602282978787</c:v>
                </c:pt>
                <c:pt idx="879">
                  <c:v>17200.766513041461</c:v>
                </c:pt>
                <c:pt idx="880">
                  <c:v>17198.93045056397</c:v>
                </c:pt>
                <c:pt idx="881">
                  <c:v>17197.094095504202</c:v>
                </c:pt>
                <c:pt idx="882">
                  <c:v>17195.257447819986</c:v>
                </c:pt>
                <c:pt idx="883">
                  <c:v>17193.420507469185</c:v>
                </c:pt>
                <c:pt idx="884">
                  <c:v>17191.58327440959</c:v>
                </c:pt>
                <c:pt idx="885">
                  <c:v>17189.745748598965</c:v>
                </c:pt>
                <c:pt idx="886">
                  <c:v>17187.90792999509</c:v>
                </c:pt>
                <c:pt idx="887">
                  <c:v>17186.06981855569</c:v>
                </c:pt>
                <c:pt idx="888">
                  <c:v>17184.231414238489</c:v>
                </c:pt>
                <c:pt idx="889">
                  <c:v>17182.392717001156</c:v>
                </c:pt>
                <c:pt idx="890">
                  <c:v>17180.553726801376</c:v>
                </c:pt>
                <c:pt idx="891">
                  <c:v>17178.714443596775</c:v>
                </c:pt>
                <c:pt idx="892">
                  <c:v>17176.874867344992</c:v>
                </c:pt>
                <c:pt idx="893">
                  <c:v>17175.034998003601</c:v>
                </c:pt>
                <c:pt idx="894">
                  <c:v>17173.194835530165</c:v>
                </c:pt>
                <c:pt idx="895">
                  <c:v>17171.354379882254</c:v>
                </c:pt>
                <c:pt idx="896">
                  <c:v>17169.513631017395</c:v>
                </c:pt>
                <c:pt idx="897">
                  <c:v>17167.672588893078</c:v>
                </c:pt>
                <c:pt idx="898">
                  <c:v>17165.831253466764</c:v>
                </c:pt>
                <c:pt idx="899">
                  <c:v>17163.98962469594</c:v>
                </c:pt>
                <c:pt idx="900">
                  <c:v>17162.147702538001</c:v>
                </c:pt>
                <c:pt idx="901">
                  <c:v>17160.305486950365</c:v>
                </c:pt>
                <c:pt idx="902">
                  <c:v>17158.462977890427</c:v>
                </c:pt>
                <c:pt idx="903">
                  <c:v>17156.620175315536</c:v>
                </c:pt>
                <c:pt idx="904">
                  <c:v>17154.77707918303</c:v>
                </c:pt>
                <c:pt idx="905">
                  <c:v>17152.933689450201</c:v>
                </c:pt>
                <c:pt idx="906">
                  <c:v>17151.090006074355</c:v>
                </c:pt>
                <c:pt idx="907">
                  <c:v>17149.24602901276</c:v>
                </c:pt>
                <c:pt idx="908">
                  <c:v>17147.401758222633</c:v>
                </c:pt>
                <c:pt idx="909">
                  <c:v>17145.557193661207</c:v>
                </c:pt>
                <c:pt idx="910">
                  <c:v>17143.712335285662</c:v>
                </c:pt>
                <c:pt idx="911">
                  <c:v>17141.867183053164</c:v>
                </c:pt>
                <c:pt idx="912">
                  <c:v>17140.021736920866</c:v>
                </c:pt>
                <c:pt idx="913">
                  <c:v>17138.175996845886</c:v>
                </c:pt>
                <c:pt idx="914">
                  <c:v>17136.329962785312</c:v>
                </c:pt>
                <c:pt idx="915">
                  <c:v>17134.483634696229</c:v>
                </c:pt>
                <c:pt idx="916">
                  <c:v>17132.637012535666</c:v>
                </c:pt>
                <c:pt idx="917">
                  <c:v>17130.790096260665</c:v>
                </c:pt>
                <c:pt idx="918">
                  <c:v>17128.942885828208</c:v>
                </c:pt>
                <c:pt idx="919">
                  <c:v>17127.09538119526</c:v>
                </c:pt>
                <c:pt idx="920">
                  <c:v>17125.247582318803</c:v>
                </c:pt>
                <c:pt idx="921">
                  <c:v>17123.399489155738</c:v>
                </c:pt>
                <c:pt idx="922">
                  <c:v>17121.551101662993</c:v>
                </c:pt>
                <c:pt idx="923">
                  <c:v>17119.702419797421</c:v>
                </c:pt>
                <c:pt idx="924">
                  <c:v>17117.85344351588</c:v>
                </c:pt>
                <c:pt idx="925">
                  <c:v>17116.0041727752</c:v>
                </c:pt>
                <c:pt idx="926">
                  <c:v>17114.154607532182</c:v>
                </c:pt>
                <c:pt idx="927">
                  <c:v>17112.30474774363</c:v>
                </c:pt>
                <c:pt idx="928">
                  <c:v>17110.45459336627</c:v>
                </c:pt>
                <c:pt idx="929">
                  <c:v>17108.604144356857</c:v>
                </c:pt>
                <c:pt idx="930">
                  <c:v>17106.753400672085</c:v>
                </c:pt>
                <c:pt idx="931">
                  <c:v>17104.902362268629</c:v>
                </c:pt>
                <c:pt idx="932">
                  <c:v>17103.051029103168</c:v>
                </c:pt>
                <c:pt idx="933">
                  <c:v>17101.199401132315</c:v>
                </c:pt>
                <c:pt idx="934">
                  <c:v>17099.347478312706</c:v>
                </c:pt>
                <c:pt idx="935">
                  <c:v>17097.495260600899</c:v>
                </c:pt>
                <c:pt idx="936">
                  <c:v>17095.642747953465</c:v>
                </c:pt>
                <c:pt idx="937">
                  <c:v>17093.789940326937</c:v>
                </c:pt>
                <c:pt idx="938">
                  <c:v>17091.93683767784</c:v>
                </c:pt>
                <c:pt idx="939">
                  <c:v>17090.083439962644</c:v>
                </c:pt>
                <c:pt idx="940">
                  <c:v>17088.229747137812</c:v>
                </c:pt>
                <c:pt idx="941">
                  <c:v>17086.375759159775</c:v>
                </c:pt>
                <c:pt idx="942">
                  <c:v>17084.521475984959</c:v>
                </c:pt>
                <c:pt idx="943">
                  <c:v>17082.666897569754</c:v>
                </c:pt>
                <c:pt idx="944">
                  <c:v>17080.812023870501</c:v>
                </c:pt>
                <c:pt idx="945">
                  <c:v>17078.95685484356</c:v>
                </c:pt>
                <c:pt idx="946">
                  <c:v>17077.101390445237</c:v>
                </c:pt>
                <c:pt idx="947">
                  <c:v>17075.24563063182</c:v>
                </c:pt>
                <c:pt idx="948">
                  <c:v>17073.389575359553</c:v>
                </c:pt>
                <c:pt idx="949">
                  <c:v>17071.533224584717</c:v>
                </c:pt>
                <c:pt idx="950">
                  <c:v>17069.67657826349</c:v>
                </c:pt>
                <c:pt idx="951">
                  <c:v>17067.819636352058</c:v>
                </c:pt>
                <c:pt idx="952">
                  <c:v>17065.962398806609</c:v>
                </c:pt>
                <c:pt idx="953">
                  <c:v>17064.104865583271</c:v>
                </c:pt>
                <c:pt idx="954">
                  <c:v>17062.247036638146</c:v>
                </c:pt>
                <c:pt idx="955">
                  <c:v>17060.388911927341</c:v>
                </c:pt>
                <c:pt idx="956">
                  <c:v>17058.530491406906</c:v>
                </c:pt>
                <c:pt idx="957">
                  <c:v>17056.671775032875</c:v>
                </c:pt>
                <c:pt idx="958">
                  <c:v>17054.812762761281</c:v>
                </c:pt>
                <c:pt idx="959">
                  <c:v>17052.9534545481</c:v>
                </c:pt>
                <c:pt idx="960">
                  <c:v>17051.093850349291</c:v>
                </c:pt>
                <c:pt idx="961">
                  <c:v>17049.23395012079</c:v>
                </c:pt>
                <c:pt idx="962">
                  <c:v>17047.373753818516</c:v>
                </c:pt>
                <c:pt idx="963">
                  <c:v>17045.513261398344</c:v>
                </c:pt>
                <c:pt idx="964">
                  <c:v>17043.652472816153</c:v>
                </c:pt>
                <c:pt idx="965">
                  <c:v>17041.791388027781</c:v>
                </c:pt>
                <c:pt idx="966">
                  <c:v>17039.930006989016</c:v>
                </c:pt>
                <c:pt idx="967">
                  <c:v>17038.06832965566</c:v>
                </c:pt>
                <c:pt idx="968">
                  <c:v>17036.206355983479</c:v>
                </c:pt>
                <c:pt idx="969">
                  <c:v>17034.344085928195</c:v>
                </c:pt>
                <c:pt idx="970">
                  <c:v>17032.481519445497</c:v>
                </c:pt>
                <c:pt idx="971">
                  <c:v>17030.618656491111</c:v>
                </c:pt>
                <c:pt idx="972">
                  <c:v>17028.755497020684</c:v>
                </c:pt>
                <c:pt idx="973">
                  <c:v>17026.892040989827</c:v>
                </c:pt>
                <c:pt idx="974">
                  <c:v>17025.028288354166</c:v>
                </c:pt>
                <c:pt idx="975">
                  <c:v>17023.16423906929</c:v>
                </c:pt>
                <c:pt idx="976">
                  <c:v>17021.299893090731</c:v>
                </c:pt>
                <c:pt idx="977">
                  <c:v>17019.435250374027</c:v>
                </c:pt>
                <c:pt idx="978">
                  <c:v>17017.570310874697</c:v>
                </c:pt>
                <c:pt idx="979">
                  <c:v>17015.705074548201</c:v>
                </c:pt>
                <c:pt idx="980">
                  <c:v>17013.839541350004</c:v>
                </c:pt>
                <c:pt idx="981">
                  <c:v>17011.97371123554</c:v>
                </c:pt>
                <c:pt idx="982">
                  <c:v>17010.107584160203</c:v>
                </c:pt>
                <c:pt idx="983">
                  <c:v>17008.241160079346</c:v>
                </c:pt>
                <c:pt idx="984">
                  <c:v>17006.374438948358</c:v>
                </c:pt>
                <c:pt idx="985">
                  <c:v>17004.507420722559</c:v>
                </c:pt>
                <c:pt idx="986">
                  <c:v>17002.640105357215</c:v>
                </c:pt>
                <c:pt idx="987">
                  <c:v>17000.77249280762</c:v>
                </c:pt>
                <c:pt idx="988">
                  <c:v>16998.904583029023</c:v>
                </c:pt>
                <c:pt idx="989">
                  <c:v>16997.036375976637</c:v>
                </c:pt>
                <c:pt idx="990">
                  <c:v>16995.16787160567</c:v>
                </c:pt>
                <c:pt idx="991">
                  <c:v>16993.299069871264</c:v>
                </c:pt>
                <c:pt idx="992">
                  <c:v>16991.429970728601</c:v>
                </c:pt>
                <c:pt idx="993">
                  <c:v>16989.560574132767</c:v>
                </c:pt>
                <c:pt idx="994">
                  <c:v>16987.69088003887</c:v>
                </c:pt>
                <c:pt idx="995">
                  <c:v>16985.820888401959</c:v>
                </c:pt>
                <c:pt idx="996">
                  <c:v>16983.950599177086</c:v>
                </c:pt>
                <c:pt idx="997">
                  <c:v>16982.08001231926</c:v>
                </c:pt>
                <c:pt idx="998">
                  <c:v>16980.209127783459</c:v>
                </c:pt>
                <c:pt idx="999">
                  <c:v>16978.337945524654</c:v>
                </c:pt>
                <c:pt idx="1000">
                  <c:v>16976.466465497761</c:v>
                </c:pt>
                <c:pt idx="1001">
                  <c:v>16974.594687657711</c:v>
                </c:pt>
                <c:pt idx="1002">
                  <c:v>16972.722611959365</c:v>
                </c:pt>
                <c:pt idx="1003">
                  <c:v>16970.850238357594</c:v>
                </c:pt>
                <c:pt idx="1004">
                  <c:v>16968.977566807222</c:v>
                </c:pt>
                <c:pt idx="1005">
                  <c:v>16967.104597263049</c:v>
                </c:pt>
                <c:pt idx="1006">
                  <c:v>16965.231329679846</c:v>
                </c:pt>
                <c:pt idx="1007">
                  <c:v>16963.357764012366</c:v>
                </c:pt>
                <c:pt idx="1008">
                  <c:v>16961.483900215339</c:v>
                </c:pt>
                <c:pt idx="1009">
                  <c:v>16959.609738243445</c:v>
                </c:pt>
                <c:pt idx="1010">
                  <c:v>16957.735278051372</c:v>
                </c:pt>
                <c:pt idx="1011">
                  <c:v>16955.860519593756</c:v>
                </c:pt>
                <c:pt idx="1012">
                  <c:v>16953.985462825221</c:v>
                </c:pt>
                <c:pt idx="1013">
                  <c:v>16952.110107700337</c:v>
                </c:pt>
                <c:pt idx="1014">
                  <c:v>16950.2344541737</c:v>
                </c:pt>
                <c:pt idx="1015">
                  <c:v>16948.358502199811</c:v>
                </c:pt>
                <c:pt idx="1016">
                  <c:v>16946.482251733203</c:v>
                </c:pt>
                <c:pt idx="1017">
                  <c:v>16944.605702728353</c:v>
                </c:pt>
                <c:pt idx="1018">
                  <c:v>16942.728855139721</c:v>
                </c:pt>
                <c:pt idx="1019">
                  <c:v>16940.851708921728</c:v>
                </c:pt>
                <c:pt idx="1020">
                  <c:v>16938.974264028799</c:v>
                </c:pt>
                <c:pt idx="1021">
                  <c:v>16937.096520415285</c:v>
                </c:pt>
                <c:pt idx="1022">
                  <c:v>16935.218478035553</c:v>
                </c:pt>
                <c:pt idx="1023">
                  <c:v>16933.340136843926</c:v>
                </c:pt>
                <c:pt idx="1024">
                  <c:v>16931.461496794698</c:v>
                </c:pt>
                <c:pt idx="1025">
                  <c:v>16929.582557842128</c:v>
                </c:pt>
                <c:pt idx="1026">
                  <c:v>16927.703319940465</c:v>
                </c:pt>
                <c:pt idx="1027">
                  <c:v>16925.823783043928</c:v>
                </c:pt>
                <c:pt idx="1028">
                  <c:v>16923.943947106705</c:v>
                </c:pt>
                <c:pt idx="1029">
                  <c:v>16922.063812082961</c:v>
                </c:pt>
                <c:pt idx="1030">
                  <c:v>16920.183377926827</c:v>
                </c:pt>
                <c:pt idx="1031">
                  <c:v>16918.302644592401</c:v>
                </c:pt>
                <c:pt idx="1032">
                  <c:v>16916.421612033781</c:v>
                </c:pt>
                <c:pt idx="1033">
                  <c:v>16914.540280205008</c:v>
                </c:pt>
                <c:pt idx="1034">
                  <c:v>16912.658649060108</c:v>
                </c:pt>
                <c:pt idx="1035">
                  <c:v>16910.776718553094</c:v>
                </c:pt>
                <c:pt idx="1036">
                  <c:v>16908.89448863791</c:v>
                </c:pt>
                <c:pt idx="1037">
                  <c:v>16907.011959268526</c:v>
                </c:pt>
                <c:pt idx="1038">
                  <c:v>16905.129130398847</c:v>
                </c:pt>
                <c:pt idx="1039">
                  <c:v>16903.246001982781</c:v>
                </c:pt>
                <c:pt idx="1040">
                  <c:v>16901.362573974162</c:v>
                </c:pt>
                <c:pt idx="1041">
                  <c:v>16899.47884632686</c:v>
                </c:pt>
                <c:pt idx="1042">
                  <c:v>16897.594818994654</c:v>
                </c:pt>
                <c:pt idx="1043">
                  <c:v>16895.710491931328</c:v>
                </c:pt>
                <c:pt idx="1044">
                  <c:v>16893.825865090654</c:v>
                </c:pt>
                <c:pt idx="1045">
                  <c:v>16891.940938426327</c:v>
                </c:pt>
                <c:pt idx="1046">
                  <c:v>16890.055711892081</c:v>
                </c:pt>
                <c:pt idx="1047">
                  <c:v>16888.17018544157</c:v>
                </c:pt>
                <c:pt idx="1048">
                  <c:v>16886.284359028428</c:v>
                </c:pt>
                <c:pt idx="1049">
                  <c:v>16884.398232606291</c:v>
                </c:pt>
                <c:pt idx="1050">
                  <c:v>16882.511806128736</c:v>
                </c:pt>
                <c:pt idx="1051">
                  <c:v>16880.625079549318</c:v>
                </c:pt>
                <c:pt idx="1052">
                  <c:v>16878.738052821591</c:v>
                </c:pt>
                <c:pt idx="1053">
                  <c:v>16876.850725899036</c:v>
                </c:pt>
                <c:pt idx="1054">
                  <c:v>16874.963098735141</c:v>
                </c:pt>
                <c:pt idx="1055">
                  <c:v>16873.075171283359</c:v>
                </c:pt>
                <c:pt idx="1056">
                  <c:v>16871.186943497116</c:v>
                </c:pt>
                <c:pt idx="1057">
                  <c:v>16869.298415329802</c:v>
                </c:pt>
                <c:pt idx="1058">
                  <c:v>16867.409586734775</c:v>
                </c:pt>
                <c:pt idx="1059">
                  <c:v>16865.520457665385</c:v>
                </c:pt>
                <c:pt idx="1060">
                  <c:v>16863.631028074942</c:v>
                </c:pt>
                <c:pt idx="1061">
                  <c:v>16861.741297916727</c:v>
                </c:pt>
                <c:pt idx="1062">
                  <c:v>16859.851267143997</c:v>
                </c:pt>
                <c:pt idx="1063">
                  <c:v>16857.960935709983</c:v>
                </c:pt>
                <c:pt idx="1064">
                  <c:v>16856.070303567871</c:v>
                </c:pt>
                <c:pt idx="1065">
                  <c:v>16854.179370670841</c:v>
                </c:pt>
                <c:pt idx="1066">
                  <c:v>16852.28813697206</c:v>
                </c:pt>
                <c:pt idx="1067">
                  <c:v>16850.396602424604</c:v>
                </c:pt>
                <c:pt idx="1068">
                  <c:v>16848.504766981572</c:v>
                </c:pt>
                <c:pt idx="1069">
                  <c:v>16846.612630596032</c:v>
                </c:pt>
                <c:pt idx="1070">
                  <c:v>16844.720193221037</c:v>
                </c:pt>
                <c:pt idx="1071">
                  <c:v>16842.82745480954</c:v>
                </c:pt>
                <c:pt idx="1072">
                  <c:v>16840.934415314554</c:v>
                </c:pt>
                <c:pt idx="1073">
                  <c:v>16839.041074689008</c:v>
                </c:pt>
                <c:pt idx="1074">
                  <c:v>16837.147432885828</c:v>
                </c:pt>
                <c:pt idx="1075">
                  <c:v>16835.253489857911</c:v>
                </c:pt>
                <c:pt idx="1076">
                  <c:v>16833.359245558095</c:v>
                </c:pt>
                <c:pt idx="1077">
                  <c:v>16831.464699939239</c:v>
                </c:pt>
                <c:pt idx="1078">
                  <c:v>16829.569852954141</c:v>
                </c:pt>
                <c:pt idx="1079">
                  <c:v>16827.674704555575</c:v>
                </c:pt>
                <c:pt idx="1080">
                  <c:v>16825.779254696296</c:v>
                </c:pt>
                <c:pt idx="1081">
                  <c:v>16823.88350332902</c:v>
                </c:pt>
                <c:pt idx="1082">
                  <c:v>16821.987450406428</c:v>
                </c:pt>
                <c:pt idx="1083">
                  <c:v>16820.091095881209</c:v>
                </c:pt>
                <c:pt idx="1084">
                  <c:v>16818.194439705967</c:v>
                </c:pt>
                <c:pt idx="1085">
                  <c:v>16816.297481833339</c:v>
                </c:pt>
                <c:pt idx="1086">
                  <c:v>16814.400222215885</c:v>
                </c:pt>
                <c:pt idx="1087">
                  <c:v>16812.502660806142</c:v>
                </c:pt>
                <c:pt idx="1088">
                  <c:v>16810.604797556662</c:v>
                </c:pt>
                <c:pt idx="1089">
                  <c:v>16808.706632419919</c:v>
                </c:pt>
                <c:pt idx="1090">
                  <c:v>16806.808165348375</c:v>
                </c:pt>
                <c:pt idx="1091">
                  <c:v>16804.909396294475</c:v>
                </c:pt>
                <c:pt idx="1092">
                  <c:v>16803.010325210609</c:v>
                </c:pt>
                <c:pt idx="1093">
                  <c:v>16801.110952049163</c:v>
                </c:pt>
                <c:pt idx="1094">
                  <c:v>16799.211276762486</c:v>
                </c:pt>
                <c:pt idx="1095">
                  <c:v>16797.311299302906</c:v>
                </c:pt>
                <c:pt idx="1096">
                  <c:v>16795.411019622701</c:v>
                </c:pt>
                <c:pt idx="1097">
                  <c:v>16793.510437674122</c:v>
                </c:pt>
                <c:pt idx="1098">
                  <c:v>16791.609553409431</c:v>
                </c:pt>
                <c:pt idx="1099">
                  <c:v>16789.708366780826</c:v>
                </c:pt>
                <c:pt idx="1100">
                  <c:v>16787.806877740459</c:v>
                </c:pt>
                <c:pt idx="1101">
                  <c:v>16785.905086240502</c:v>
                </c:pt>
                <c:pt idx="1102">
                  <c:v>16784.002992233054</c:v>
                </c:pt>
                <c:pt idx="1103">
                  <c:v>16782.10059567021</c:v>
                </c:pt>
                <c:pt idx="1104">
                  <c:v>16780.197896504043</c:v>
                </c:pt>
                <c:pt idx="1105">
                  <c:v>16778.294894686554</c:v>
                </c:pt>
                <c:pt idx="1106">
                  <c:v>16776.391590169758</c:v>
                </c:pt>
                <c:pt idx="1107">
                  <c:v>16774.487982905644</c:v>
                </c:pt>
                <c:pt idx="1108">
                  <c:v>16772.584072846115</c:v>
                </c:pt>
                <c:pt idx="1109">
                  <c:v>16770.679859943124</c:v>
                </c:pt>
                <c:pt idx="1110">
                  <c:v>16768.77534414854</c:v>
                </c:pt>
                <c:pt idx="1111">
                  <c:v>16766.870525414219</c:v>
                </c:pt>
                <c:pt idx="1112">
                  <c:v>16764.965403691975</c:v>
                </c:pt>
                <c:pt idx="1113">
                  <c:v>16763.059978933612</c:v>
                </c:pt>
                <c:pt idx="1114">
                  <c:v>16761.154251090902</c:v>
                </c:pt>
                <c:pt idx="1115">
                  <c:v>16759.248220115591</c:v>
                </c:pt>
                <c:pt idx="1116">
                  <c:v>16757.341885959369</c:v>
                </c:pt>
                <c:pt idx="1117">
                  <c:v>16755.435248573915</c:v>
                </c:pt>
                <c:pt idx="1118">
                  <c:v>16753.528307910889</c:v>
                </c:pt>
                <c:pt idx="1119">
                  <c:v>16751.62106392191</c:v>
                </c:pt>
                <c:pt idx="1120">
                  <c:v>16749.713516558553</c:v>
                </c:pt>
                <c:pt idx="1121">
                  <c:v>16747.805665772408</c:v>
                </c:pt>
                <c:pt idx="1122">
                  <c:v>16745.897511514981</c:v>
                </c:pt>
                <c:pt idx="1123">
                  <c:v>16743.98905373778</c:v>
                </c:pt>
                <c:pt idx="1124">
                  <c:v>16742.080292392278</c:v>
                </c:pt>
                <c:pt idx="1125">
                  <c:v>16740.171227429913</c:v>
                </c:pt>
                <c:pt idx="1126">
                  <c:v>16738.261858802118</c:v>
                </c:pt>
                <c:pt idx="1127">
                  <c:v>16736.352186460255</c:v>
                </c:pt>
                <c:pt idx="1128">
                  <c:v>16734.442210355672</c:v>
                </c:pt>
                <c:pt idx="1129">
                  <c:v>16732.531930439702</c:v>
                </c:pt>
                <c:pt idx="1130">
                  <c:v>16730.621346663651</c:v>
                </c:pt>
                <c:pt idx="1131">
                  <c:v>16728.710458978763</c:v>
                </c:pt>
                <c:pt idx="1132">
                  <c:v>16726.799267336282</c:v>
                </c:pt>
                <c:pt idx="1133">
                  <c:v>16724.887771687419</c:v>
                </c:pt>
                <c:pt idx="1134">
                  <c:v>16722.975971983327</c:v>
                </c:pt>
                <c:pt idx="1135">
                  <c:v>16721.063868175177</c:v>
                </c:pt>
                <c:pt idx="1136">
                  <c:v>16719.15146021406</c:v>
                </c:pt>
                <c:pt idx="1137">
                  <c:v>16717.23874805107</c:v>
                </c:pt>
                <c:pt idx="1138">
                  <c:v>16715.325731637258</c:v>
                </c:pt>
                <c:pt idx="1139">
                  <c:v>16713.412410923665</c:v>
                </c:pt>
                <c:pt idx="1140">
                  <c:v>16711.498785861259</c:v>
                </c:pt>
                <c:pt idx="1141">
                  <c:v>16709.584856401008</c:v>
                </c:pt>
                <c:pt idx="1142">
                  <c:v>16707.670622493872</c:v>
                </c:pt>
                <c:pt idx="1143">
                  <c:v>16705.756084090721</c:v>
                </c:pt>
                <c:pt idx="1144">
                  <c:v>16703.841241142451</c:v>
                </c:pt>
                <c:pt idx="1145">
                  <c:v>16701.926093599905</c:v>
                </c:pt>
                <c:pt idx="1146">
                  <c:v>16700.010641413872</c:v>
                </c:pt>
                <c:pt idx="1147">
                  <c:v>16698.09488453516</c:v>
                </c:pt>
                <c:pt idx="1148">
                  <c:v>16696.17882291452</c:v>
                </c:pt>
                <c:pt idx="1149">
                  <c:v>16694.26245650266</c:v>
                </c:pt>
                <c:pt idx="1150">
                  <c:v>16692.345785250287</c:v>
                </c:pt>
                <c:pt idx="1151">
                  <c:v>16690.428809108049</c:v>
                </c:pt>
                <c:pt idx="1152">
                  <c:v>16688.511528026564</c:v>
                </c:pt>
                <c:pt idx="1153">
                  <c:v>16686.593941956475</c:v>
                </c:pt>
                <c:pt idx="1154">
                  <c:v>16684.676050848313</c:v>
                </c:pt>
                <c:pt idx="1155">
                  <c:v>16682.757854652653</c:v>
                </c:pt>
                <c:pt idx="1156">
                  <c:v>16680.839353319963</c:v>
                </c:pt>
                <c:pt idx="1157">
                  <c:v>16678.920546800742</c:v>
                </c:pt>
                <c:pt idx="1158">
                  <c:v>16677.001435045451</c:v>
                </c:pt>
                <c:pt idx="1159">
                  <c:v>16675.082018004494</c:v>
                </c:pt>
                <c:pt idx="1160">
                  <c:v>16673.162295628244</c:v>
                </c:pt>
                <c:pt idx="1161">
                  <c:v>16671.242267867066</c:v>
                </c:pt>
                <c:pt idx="1162">
                  <c:v>16669.32193467129</c:v>
                </c:pt>
                <c:pt idx="1163">
                  <c:v>16667.401295991225</c:v>
                </c:pt>
                <c:pt idx="1164">
                  <c:v>16665.4803517771</c:v>
                </c:pt>
                <c:pt idx="1165">
                  <c:v>16663.559101979154</c:v>
                </c:pt>
                <c:pt idx="1166">
                  <c:v>16661.637546547623</c:v>
                </c:pt>
                <c:pt idx="1167">
                  <c:v>16659.715685432649</c:v>
                </c:pt>
                <c:pt idx="1168">
                  <c:v>16657.793518584382</c:v>
                </c:pt>
                <c:pt idx="1169">
                  <c:v>16655.871045952917</c:v>
                </c:pt>
                <c:pt idx="1170">
                  <c:v>16653.948267488347</c:v>
                </c:pt>
                <c:pt idx="1171">
                  <c:v>16652.025183140715</c:v>
                </c:pt>
                <c:pt idx="1172">
                  <c:v>16650.10179286003</c:v>
                </c:pt>
                <c:pt idx="1173">
                  <c:v>16648.17809659629</c:v>
                </c:pt>
                <c:pt idx="1174">
                  <c:v>16646.254094299453</c:v>
                </c:pt>
                <c:pt idx="1175">
                  <c:v>16644.329785919414</c:v>
                </c:pt>
                <c:pt idx="1176">
                  <c:v>16642.405171406081</c:v>
                </c:pt>
                <c:pt idx="1177">
                  <c:v>16640.48025070933</c:v>
                </c:pt>
                <c:pt idx="1178">
                  <c:v>16638.555023778965</c:v>
                </c:pt>
                <c:pt idx="1179">
                  <c:v>16636.629490564799</c:v>
                </c:pt>
                <c:pt idx="1180">
                  <c:v>16634.7036510166</c:v>
                </c:pt>
                <c:pt idx="1181">
                  <c:v>16632.777505084101</c:v>
                </c:pt>
                <c:pt idx="1182">
                  <c:v>16630.851052717</c:v>
                </c:pt>
                <c:pt idx="1183">
                  <c:v>16628.924293864984</c:v>
                </c:pt>
                <c:pt idx="1184">
                  <c:v>16626.997228477667</c:v>
                </c:pt>
                <c:pt idx="1185">
                  <c:v>16625.069856504691</c:v>
                </c:pt>
                <c:pt idx="1186">
                  <c:v>16623.142177895614</c:v>
                </c:pt>
                <c:pt idx="1187">
                  <c:v>16621.214192600004</c:v>
                </c:pt>
                <c:pt idx="1188">
                  <c:v>16619.28590056736</c:v>
                </c:pt>
                <c:pt idx="1189">
                  <c:v>16617.357301747157</c:v>
                </c:pt>
                <c:pt idx="1190">
                  <c:v>16615.428396088879</c:v>
                </c:pt>
                <c:pt idx="1191">
                  <c:v>16613.499183541921</c:v>
                </c:pt>
                <c:pt idx="1192">
                  <c:v>16611.569664055685</c:v>
                </c:pt>
                <c:pt idx="1193">
                  <c:v>16609.639837579518</c:v>
                </c:pt>
                <c:pt idx="1194">
                  <c:v>16607.70970406276</c:v>
                </c:pt>
                <c:pt idx="1195">
                  <c:v>16605.779263454697</c:v>
                </c:pt>
                <c:pt idx="1196">
                  <c:v>16603.848515704609</c:v>
                </c:pt>
                <c:pt idx="1197">
                  <c:v>16601.917460761702</c:v>
                </c:pt>
                <c:pt idx="1198">
                  <c:v>16599.98609857518</c:v>
                </c:pt>
                <c:pt idx="1199">
                  <c:v>16598.05442909422</c:v>
                </c:pt>
                <c:pt idx="1200">
                  <c:v>16596.122452267951</c:v>
                </c:pt>
                <c:pt idx="1201">
                  <c:v>16594.190168045487</c:v>
                </c:pt>
                <c:pt idx="1202">
                  <c:v>16592.257576375883</c:v>
                </c:pt>
                <c:pt idx="1203">
                  <c:v>16590.324677208206</c:v>
                </c:pt>
                <c:pt idx="1204">
                  <c:v>16588.39147049145</c:v>
                </c:pt>
                <c:pt idx="1205">
                  <c:v>16586.457956174567</c:v>
                </c:pt>
                <c:pt idx="1206">
                  <c:v>16584.524134206538</c:v>
                </c:pt>
                <c:pt idx="1207">
                  <c:v>16582.590004536258</c:v>
                </c:pt>
                <c:pt idx="1208">
                  <c:v>16580.655567112612</c:v>
                </c:pt>
                <c:pt idx="1209">
                  <c:v>16578.720821884439</c:v>
                </c:pt>
                <c:pt idx="1210">
                  <c:v>16576.785768800557</c:v>
                </c:pt>
                <c:pt idx="1211">
                  <c:v>16574.850407809754</c:v>
                </c:pt>
                <c:pt idx="1212">
                  <c:v>16572.9147388608</c:v>
                </c:pt>
                <c:pt idx="1213">
                  <c:v>16570.97876190237</c:v>
                </c:pt>
                <c:pt idx="1214">
                  <c:v>16569.042476883187</c:v>
                </c:pt>
                <c:pt idx="1215">
                  <c:v>16567.105883751898</c:v>
                </c:pt>
                <c:pt idx="1216">
                  <c:v>16565.168982457111</c:v>
                </c:pt>
                <c:pt idx="1217">
                  <c:v>16563.231772947416</c:v>
                </c:pt>
                <c:pt idx="1218">
                  <c:v>16561.2942551714</c:v>
                </c:pt>
                <c:pt idx="1219">
                  <c:v>16559.356429077554</c:v>
                </c:pt>
                <c:pt idx="1220">
                  <c:v>16557.418294614403</c:v>
                </c:pt>
                <c:pt idx="1221">
                  <c:v>16555.479851730375</c:v>
                </c:pt>
                <c:pt idx="1222">
                  <c:v>16553.54110037391</c:v>
                </c:pt>
                <c:pt idx="1223">
                  <c:v>16551.60204049341</c:v>
                </c:pt>
                <c:pt idx="1224">
                  <c:v>16549.662672037226</c:v>
                </c:pt>
                <c:pt idx="1225">
                  <c:v>16547.722994953714</c:v>
                </c:pt>
                <c:pt idx="1226">
                  <c:v>16545.783009191131</c:v>
                </c:pt>
                <c:pt idx="1227">
                  <c:v>16543.842714697759</c:v>
                </c:pt>
                <c:pt idx="1228">
                  <c:v>16541.902111421852</c:v>
                </c:pt>
                <c:pt idx="1229">
                  <c:v>16539.961199311583</c:v>
                </c:pt>
                <c:pt idx="1230">
                  <c:v>16538.0199783151</c:v>
                </c:pt>
                <c:pt idx="1231">
                  <c:v>16536.078448380595</c:v>
                </c:pt>
                <c:pt idx="1232">
                  <c:v>16534.136609456124</c:v>
                </c:pt>
                <c:pt idx="1233">
                  <c:v>16532.194461489777</c:v>
                </c:pt>
                <c:pt idx="1234">
                  <c:v>16530.252004429571</c:v>
                </c:pt>
                <c:pt idx="1235">
                  <c:v>16528.309238223515</c:v>
                </c:pt>
                <c:pt idx="1236">
                  <c:v>16526.36616281958</c:v>
                </c:pt>
                <c:pt idx="1237">
                  <c:v>16524.42277816571</c:v>
                </c:pt>
                <c:pt idx="1238">
                  <c:v>16522.479084209794</c:v>
                </c:pt>
                <c:pt idx="1239">
                  <c:v>16520.53508089971</c:v>
                </c:pt>
                <c:pt idx="1240">
                  <c:v>16518.590768183298</c:v>
                </c:pt>
                <c:pt idx="1241">
                  <c:v>16516.646146008356</c:v>
                </c:pt>
                <c:pt idx="1242">
                  <c:v>16514.70121432266</c:v>
                </c:pt>
                <c:pt idx="1243">
                  <c:v>16512.755973073938</c:v>
                </c:pt>
                <c:pt idx="1244">
                  <c:v>16510.81042220991</c:v>
                </c:pt>
                <c:pt idx="1245">
                  <c:v>16508.864561678238</c:v>
                </c:pt>
                <c:pt idx="1246">
                  <c:v>16506.91839142656</c:v>
                </c:pt>
                <c:pt idx="1247">
                  <c:v>16504.971911402488</c:v>
                </c:pt>
                <c:pt idx="1248">
                  <c:v>16503.025121553594</c:v>
                </c:pt>
                <c:pt idx="1249">
                  <c:v>16501.078021827401</c:v>
                </c:pt>
                <c:pt idx="1250">
                  <c:v>16499.130612171426</c:v>
                </c:pt>
                <c:pt idx="1251">
                  <c:v>16497.182892533139</c:v>
                </c:pt>
                <c:pt idx="1252">
                  <c:v>16495.23486285999</c:v>
                </c:pt>
                <c:pt idx="1253">
                  <c:v>16493.286523099359</c:v>
                </c:pt>
                <c:pt idx="1254">
                  <c:v>16491.337873198641</c:v>
                </c:pt>
                <c:pt idx="1255">
                  <c:v>16489.388913105151</c:v>
                </c:pt>
                <c:pt idx="1256">
                  <c:v>16487.439642766218</c:v>
                </c:pt>
                <c:pt idx="1257">
                  <c:v>16485.490062129094</c:v>
                </c:pt>
                <c:pt idx="1258">
                  <c:v>16483.54017114102</c:v>
                </c:pt>
                <c:pt idx="1259">
                  <c:v>16481.58996974921</c:v>
                </c:pt>
                <c:pt idx="1260">
                  <c:v>16479.639457900812</c:v>
                </c:pt>
                <c:pt idx="1261">
                  <c:v>16477.688635542989</c:v>
                </c:pt>
                <c:pt idx="1262">
                  <c:v>16475.737502622829</c:v>
                </c:pt>
                <c:pt idx="1263">
                  <c:v>16473.786059087401</c:v>
                </c:pt>
                <c:pt idx="1264">
                  <c:v>16471.834304883727</c:v>
                </c:pt>
                <c:pt idx="1265">
                  <c:v>16469.882239958835</c:v>
                </c:pt>
                <c:pt idx="1266">
                  <c:v>16467.929864259684</c:v>
                </c:pt>
                <c:pt idx="1267">
                  <c:v>16465.977177733181</c:v>
                </c:pt>
                <c:pt idx="1268">
                  <c:v>16464.024180326265</c:v>
                </c:pt>
                <c:pt idx="1269">
                  <c:v>16462.070871985754</c:v>
                </c:pt>
                <c:pt idx="1270">
                  <c:v>16460.117252658536</c:v>
                </c:pt>
                <c:pt idx="1271">
                  <c:v>16458.16332229137</c:v>
                </c:pt>
                <c:pt idx="1272">
                  <c:v>16456.209080831017</c:v>
                </c:pt>
                <c:pt idx="1273">
                  <c:v>16454.254528224239</c:v>
                </c:pt>
                <c:pt idx="1274">
                  <c:v>16452.299664417686</c:v>
                </c:pt>
                <c:pt idx="1275">
                  <c:v>16450.34448935806</c:v>
                </c:pt>
                <c:pt idx="1276">
                  <c:v>16448.389002991968</c:v>
                </c:pt>
                <c:pt idx="1277">
                  <c:v>16446.433205265999</c:v>
                </c:pt>
                <c:pt idx="1278">
                  <c:v>16444.47709612672</c:v>
                </c:pt>
                <c:pt idx="1279">
                  <c:v>16442.520675520649</c:v>
                </c:pt>
                <c:pt idx="1280">
                  <c:v>16440.563943394289</c:v>
                </c:pt>
                <c:pt idx="1281">
                  <c:v>16438.606899694074</c:v>
                </c:pt>
                <c:pt idx="1282">
                  <c:v>16436.649544366432</c:v>
                </c:pt>
                <c:pt idx="1283">
                  <c:v>16434.691877357764</c:v>
                </c:pt>
                <c:pt idx="1284">
                  <c:v>16432.733898614424</c:v>
                </c:pt>
                <c:pt idx="1285">
                  <c:v>16430.775608082698</c:v>
                </c:pt>
                <c:pt idx="1286">
                  <c:v>16428.817005708901</c:v>
                </c:pt>
                <c:pt idx="1287">
                  <c:v>16426.858091439259</c:v>
                </c:pt>
                <c:pt idx="1288">
                  <c:v>16424.898865220002</c:v>
                </c:pt>
                <c:pt idx="1289">
                  <c:v>16422.939326997308</c:v>
                </c:pt>
                <c:pt idx="1290">
                  <c:v>16420.979476717315</c:v>
                </c:pt>
                <c:pt idx="1291">
                  <c:v>16419.019314326131</c:v>
                </c:pt>
                <c:pt idx="1292">
                  <c:v>16417.058839769863</c:v>
                </c:pt>
                <c:pt idx="1293">
                  <c:v>16415.098052994501</c:v>
                </c:pt>
                <c:pt idx="1294">
                  <c:v>16413.136953946087</c:v>
                </c:pt>
                <c:pt idx="1295">
                  <c:v>16411.175542570574</c:v>
                </c:pt>
                <c:pt idx="1296">
                  <c:v>16409.213818813922</c:v>
                </c:pt>
                <c:pt idx="1297">
                  <c:v>16407.251782622017</c:v>
                </c:pt>
                <c:pt idx="1298">
                  <c:v>16405.28943394071</c:v>
                </c:pt>
                <c:pt idx="1299">
                  <c:v>16403.32677271586</c:v>
                </c:pt>
                <c:pt idx="1300">
                  <c:v>16401.363798893261</c:v>
                </c:pt>
                <c:pt idx="1301">
                  <c:v>16399.400512418659</c:v>
                </c:pt>
                <c:pt idx="1302">
                  <c:v>16397.436913237801</c:v>
                </c:pt>
                <c:pt idx="1303">
                  <c:v>16395.473001296359</c:v>
                </c:pt>
                <c:pt idx="1304">
                  <c:v>16393.508776539995</c:v>
                </c:pt>
                <c:pt idx="1305">
                  <c:v>16391.54423891435</c:v>
                </c:pt>
                <c:pt idx="1306">
                  <c:v>16389.579388364986</c:v>
                </c:pt>
                <c:pt idx="1307">
                  <c:v>16387.614224837478</c:v>
                </c:pt>
                <c:pt idx="1308">
                  <c:v>16385.648748277315</c:v>
                </c:pt>
                <c:pt idx="1309">
                  <c:v>16383.68295863001</c:v>
                </c:pt>
                <c:pt idx="1310">
                  <c:v>16381.716855840979</c:v>
                </c:pt>
                <c:pt idx="1311">
                  <c:v>16379.750439855659</c:v>
                </c:pt>
                <c:pt idx="1312">
                  <c:v>16377.783710619402</c:v>
                </c:pt>
                <c:pt idx="1313">
                  <c:v>16375.816668077558</c:v>
                </c:pt>
                <c:pt idx="1314">
                  <c:v>16373.849312175442</c:v>
                </c:pt>
                <c:pt idx="1315">
                  <c:v>16371.88164285831</c:v>
                </c:pt>
                <c:pt idx="1316">
                  <c:v>16369.913660071399</c:v>
                </c:pt>
                <c:pt idx="1317">
                  <c:v>16367.945363759911</c:v>
                </c:pt>
                <c:pt idx="1318">
                  <c:v>16365.976753868998</c:v>
                </c:pt>
                <c:pt idx="1319">
                  <c:v>16364.007830343808</c:v>
                </c:pt>
                <c:pt idx="1320">
                  <c:v>16362.038593129409</c:v>
                </c:pt>
                <c:pt idx="1321">
                  <c:v>16360.069042170882</c:v>
                </c:pt>
                <c:pt idx="1322">
                  <c:v>16358.09917741322</c:v>
                </c:pt>
                <c:pt idx="1323">
                  <c:v>16356.12899880143</c:v>
                </c:pt>
                <c:pt idx="1324">
                  <c:v>16354.158506280461</c:v>
                </c:pt>
                <c:pt idx="1325">
                  <c:v>16352.187699795208</c:v>
                </c:pt>
                <c:pt idx="1326">
                  <c:v>16350.21657929056</c:v>
                </c:pt>
                <c:pt idx="1327">
                  <c:v>16348.245144711362</c:v>
                </c:pt>
                <c:pt idx="1328">
                  <c:v>16346.273396002412</c:v>
                </c:pt>
                <c:pt idx="1329">
                  <c:v>16344.301333108488</c:v>
                </c:pt>
                <c:pt idx="1330">
                  <c:v>16342.328955974328</c:v>
                </c:pt>
                <c:pt idx="1331">
                  <c:v>16340.356264544609</c:v>
                </c:pt>
                <c:pt idx="1332">
                  <c:v>16338.383258764023</c:v>
                </c:pt>
                <c:pt idx="1333">
                  <c:v>16336.409938577181</c:v>
                </c:pt>
                <c:pt idx="1334">
                  <c:v>16334.436303928658</c:v>
                </c:pt>
                <c:pt idx="1335">
                  <c:v>16332.462354763038</c:v>
                </c:pt>
                <c:pt idx="1336">
                  <c:v>16330.488091024818</c:v>
                </c:pt>
                <c:pt idx="1337">
                  <c:v>16328.513512658499</c:v>
                </c:pt>
                <c:pt idx="1338">
                  <c:v>16326.538619608507</c:v>
                </c:pt>
                <c:pt idx="1339">
                  <c:v>16324.563411819261</c:v>
                </c:pt>
                <c:pt idx="1340">
                  <c:v>16322.587889235137</c:v>
                </c:pt>
                <c:pt idx="1341">
                  <c:v>16320.612051800472</c:v>
                </c:pt>
                <c:pt idx="1342">
                  <c:v>16318.635899459558</c:v>
                </c:pt>
                <c:pt idx="1343">
                  <c:v>16316.659432156672</c:v>
                </c:pt>
                <c:pt idx="1344">
                  <c:v>16314.682649836044</c:v>
                </c:pt>
                <c:pt idx="1345">
                  <c:v>16312.705552441839</c:v>
                </c:pt>
                <c:pt idx="1346">
                  <c:v>16310.728139918238</c:v>
                </c:pt>
                <c:pt idx="1347">
                  <c:v>16308.750412209361</c:v>
                </c:pt>
                <c:pt idx="1348">
                  <c:v>16306.772369259283</c:v>
                </c:pt>
                <c:pt idx="1349">
                  <c:v>16304.794011012054</c:v>
                </c:pt>
                <c:pt idx="1350">
                  <c:v>16302.815337411668</c:v>
                </c:pt>
                <c:pt idx="1351">
                  <c:v>16300.83634840213</c:v>
                </c:pt>
                <c:pt idx="1352">
                  <c:v>16298.857043927339</c:v>
                </c:pt>
                <c:pt idx="1353">
                  <c:v>16296.877423931228</c:v>
                </c:pt>
                <c:pt idx="1354">
                  <c:v>16294.897488357639</c:v>
                </c:pt>
                <c:pt idx="1355">
                  <c:v>16292.917237150399</c:v>
                </c:pt>
                <c:pt idx="1356">
                  <c:v>16290.936670253308</c:v>
                </c:pt>
                <c:pt idx="1357">
                  <c:v>16288.955787610121</c:v>
                </c:pt>
                <c:pt idx="1358">
                  <c:v>16286.974589164531</c:v>
                </c:pt>
                <c:pt idx="1359">
                  <c:v>16284.993074860249</c:v>
                </c:pt>
                <c:pt idx="1360">
                  <c:v>16283.011244640889</c:v>
                </c:pt>
                <c:pt idx="1361">
                  <c:v>16281.029098450083</c:v>
                </c:pt>
                <c:pt idx="1362">
                  <c:v>16279.046636231369</c:v>
                </c:pt>
                <c:pt idx="1363">
                  <c:v>16277.0638579283</c:v>
                </c:pt>
                <c:pt idx="1364">
                  <c:v>16275.080763484368</c:v>
                </c:pt>
                <c:pt idx="1365">
                  <c:v>16273.09735284303</c:v>
                </c:pt>
                <c:pt idx="1366">
                  <c:v>16271.113625947701</c:v>
                </c:pt>
                <c:pt idx="1367">
                  <c:v>16269.129582741773</c:v>
                </c:pt>
                <c:pt idx="1368">
                  <c:v>16267.14522316858</c:v>
                </c:pt>
                <c:pt idx="1369">
                  <c:v>16265.160547171441</c:v>
                </c:pt>
                <c:pt idx="1370">
                  <c:v>16263.175554693618</c:v>
                </c:pt>
                <c:pt idx="1371">
                  <c:v>16261.19024567835</c:v>
                </c:pt>
                <c:pt idx="1372">
                  <c:v>16259.204620068849</c:v>
                </c:pt>
                <c:pt idx="1373">
                  <c:v>16257.218677808252</c:v>
                </c:pt>
                <c:pt idx="1374">
                  <c:v>16255.232418839696</c:v>
                </c:pt>
                <c:pt idx="1375">
                  <c:v>16253.245843106264</c:v>
                </c:pt>
                <c:pt idx="1376">
                  <c:v>16251.25895055099</c:v>
                </c:pt>
                <c:pt idx="1377">
                  <c:v>16249.271741116905</c:v>
                </c:pt>
                <c:pt idx="1378">
                  <c:v>16247.284214746962</c:v>
                </c:pt>
                <c:pt idx="1379">
                  <c:v>16245.296371384111</c:v>
                </c:pt>
                <c:pt idx="1380">
                  <c:v>16243.308210971249</c:v>
                </c:pt>
                <c:pt idx="1381">
                  <c:v>16241.319733451228</c:v>
                </c:pt>
                <c:pt idx="1382">
                  <c:v>16239.33093876688</c:v>
                </c:pt>
                <c:pt idx="1383">
                  <c:v>16237.341826860989</c:v>
                </c:pt>
                <c:pt idx="1384">
                  <c:v>16235.352397676288</c:v>
                </c:pt>
                <c:pt idx="1385">
                  <c:v>16233.362651155499</c:v>
                </c:pt>
                <c:pt idx="1386">
                  <c:v>16231.3725872413</c:v>
                </c:pt>
                <c:pt idx="1387">
                  <c:v>16229.382205876322</c:v>
                </c:pt>
                <c:pt idx="1388">
                  <c:v>16227.39150700314</c:v>
                </c:pt>
                <c:pt idx="1389">
                  <c:v>16225.40049056434</c:v>
                </c:pt>
                <c:pt idx="1390">
                  <c:v>16223.409156502419</c:v>
                </c:pt>
                <c:pt idx="1391">
                  <c:v>16221.417504759889</c:v>
                </c:pt>
                <c:pt idx="1392">
                  <c:v>16219.425535279168</c:v>
                </c:pt>
                <c:pt idx="1393">
                  <c:v>16217.433248002673</c:v>
                </c:pt>
                <c:pt idx="1394">
                  <c:v>16215.440642872774</c:v>
                </c:pt>
                <c:pt idx="1395">
                  <c:v>16213.447719831802</c:v>
                </c:pt>
                <c:pt idx="1396">
                  <c:v>16211.454478822041</c:v>
                </c:pt>
                <c:pt idx="1397">
                  <c:v>16209.460919785746</c:v>
                </c:pt>
                <c:pt idx="1398">
                  <c:v>16207.467042665157</c:v>
                </c:pt>
                <c:pt idx="1399">
                  <c:v>16205.47284740243</c:v>
                </c:pt>
                <c:pt idx="1400">
                  <c:v>16203.478333939698</c:v>
                </c:pt>
                <c:pt idx="1401">
                  <c:v>16201.483502219082</c:v>
                </c:pt>
                <c:pt idx="1402">
                  <c:v>16199.48835218263</c:v>
                </c:pt>
                <c:pt idx="1403">
                  <c:v>16197.49288377238</c:v>
                </c:pt>
                <c:pt idx="1404">
                  <c:v>16195.497096930318</c:v>
                </c:pt>
                <c:pt idx="1405">
                  <c:v>16193.500991598377</c:v>
                </c:pt>
                <c:pt idx="1406">
                  <c:v>16191.504567718492</c:v>
                </c:pt>
                <c:pt idx="1407">
                  <c:v>16189.5078252325</c:v>
                </c:pt>
                <c:pt idx="1408">
                  <c:v>16187.51076408227</c:v>
                </c:pt>
                <c:pt idx="1409">
                  <c:v>16185.513384209569</c:v>
                </c:pt>
                <c:pt idx="1410">
                  <c:v>16183.515685556171</c:v>
                </c:pt>
                <c:pt idx="1411">
                  <c:v>16181.517668063791</c:v>
                </c:pt>
                <c:pt idx="1412">
                  <c:v>16179.519331674088</c:v>
                </c:pt>
                <c:pt idx="1413">
                  <c:v>16177.52067632873</c:v>
                </c:pt>
                <c:pt idx="1414">
                  <c:v>16175.521701969299</c:v>
                </c:pt>
                <c:pt idx="1415">
                  <c:v>16173.522408537361</c:v>
                </c:pt>
                <c:pt idx="1416">
                  <c:v>16171.52279597445</c:v>
                </c:pt>
                <c:pt idx="1417">
                  <c:v>16169.522864222043</c:v>
                </c:pt>
                <c:pt idx="1418">
                  <c:v>16167.522613221578</c:v>
                </c:pt>
                <c:pt idx="1419">
                  <c:v>16165.522042914481</c:v>
                </c:pt>
                <c:pt idx="1420">
                  <c:v>16163.521153242111</c:v>
                </c:pt>
                <c:pt idx="1421">
                  <c:v>16161.519944145803</c:v>
                </c:pt>
                <c:pt idx="1422">
                  <c:v>16159.51841556683</c:v>
                </c:pt>
                <c:pt idx="1423">
                  <c:v>16157.516567446462</c:v>
                </c:pt>
                <c:pt idx="1424">
                  <c:v>16155.5143997259</c:v>
                </c:pt>
                <c:pt idx="1425">
                  <c:v>16153.51191234633</c:v>
                </c:pt>
                <c:pt idx="1426">
                  <c:v>16151.509105248868</c:v>
                </c:pt>
                <c:pt idx="1427">
                  <c:v>16149.505978374629</c:v>
                </c:pt>
                <c:pt idx="1428">
                  <c:v>16147.502531664661</c:v>
                </c:pt>
                <c:pt idx="1429">
                  <c:v>16145.498765059981</c:v>
                </c:pt>
                <c:pt idx="1430">
                  <c:v>16143.494678501562</c:v>
                </c:pt>
                <c:pt idx="1431">
                  <c:v>16141.49027193035</c:v>
                </c:pt>
                <c:pt idx="1432">
                  <c:v>16139.485545287229</c:v>
                </c:pt>
                <c:pt idx="1433">
                  <c:v>16137.480498513081</c:v>
                </c:pt>
                <c:pt idx="1434">
                  <c:v>16135.475131548716</c:v>
                </c:pt>
                <c:pt idx="1435">
                  <c:v>16133.469444334913</c:v>
                </c:pt>
                <c:pt idx="1436">
                  <c:v>16131.463436812412</c:v>
                </c:pt>
                <c:pt idx="1437">
                  <c:v>16129.457108921921</c:v>
                </c:pt>
                <c:pt idx="1438">
                  <c:v>16127.450460604088</c:v>
                </c:pt>
                <c:pt idx="1439">
                  <c:v>16125.443491799562</c:v>
                </c:pt>
                <c:pt idx="1440">
                  <c:v>16123.4362024489</c:v>
                </c:pt>
                <c:pt idx="1441">
                  <c:v>16121.42859249267</c:v>
                </c:pt>
                <c:pt idx="1442">
                  <c:v>16119.420661871352</c:v>
                </c:pt>
                <c:pt idx="1443">
                  <c:v>16117.412410525421</c:v>
                </c:pt>
                <c:pt idx="1444">
                  <c:v>16115.40383839531</c:v>
                </c:pt>
                <c:pt idx="1445">
                  <c:v>16113.394945421391</c:v>
                </c:pt>
                <c:pt idx="1446">
                  <c:v>16111.385731544007</c:v>
                </c:pt>
                <c:pt idx="1447">
                  <c:v>16109.376196703479</c:v>
                </c:pt>
                <c:pt idx="1448">
                  <c:v>16107.366340840061</c:v>
                </c:pt>
                <c:pt idx="1449">
                  <c:v>16105.356163893975</c:v>
                </c:pt>
                <c:pt idx="1450">
                  <c:v>16103.345665805429</c:v>
                </c:pt>
                <c:pt idx="1451">
                  <c:v>16101.334846514541</c:v>
                </c:pt>
                <c:pt idx="1452">
                  <c:v>16099.323705961429</c:v>
                </c:pt>
                <c:pt idx="1453">
                  <c:v>16097.312244086163</c:v>
                </c:pt>
                <c:pt idx="1454">
                  <c:v>16095.30046082875</c:v>
                </c:pt>
                <c:pt idx="1455">
                  <c:v>16093.288356129202</c:v>
                </c:pt>
                <c:pt idx="1456">
                  <c:v>16091.275929927437</c:v>
                </c:pt>
                <c:pt idx="1457">
                  <c:v>16089.26318216338</c:v>
                </c:pt>
                <c:pt idx="1458">
                  <c:v>16087.25011277689</c:v>
                </c:pt>
                <c:pt idx="1459">
                  <c:v>16085.23672170779</c:v>
                </c:pt>
                <c:pt idx="1460">
                  <c:v>16083.223008895873</c:v>
                </c:pt>
                <c:pt idx="1461">
                  <c:v>16081.208974280858</c:v>
                </c:pt>
                <c:pt idx="1462">
                  <c:v>16079.194617802481</c:v>
                </c:pt>
                <c:pt idx="1463">
                  <c:v>16077.179939400376</c:v>
                </c:pt>
                <c:pt idx="1464">
                  <c:v>16075.164939014188</c:v>
                </c:pt>
                <c:pt idx="1465">
                  <c:v>16073.149616583491</c:v>
                </c:pt>
                <c:pt idx="1466">
                  <c:v>16071.133972047823</c:v>
                </c:pt>
                <c:pt idx="1467">
                  <c:v>16069.118005346692</c:v>
                </c:pt>
                <c:pt idx="1468">
                  <c:v>16067.101716419551</c:v>
                </c:pt>
                <c:pt idx="1469">
                  <c:v>16065.085105205828</c:v>
                </c:pt>
                <c:pt idx="1470">
                  <c:v>16063.068171644898</c:v>
                </c:pt>
                <c:pt idx="1471">
                  <c:v>16061.050915676109</c:v>
                </c:pt>
                <c:pt idx="1472">
                  <c:v>16059.033337238739</c:v>
                </c:pt>
                <c:pt idx="1473">
                  <c:v>16057.01543627207</c:v>
                </c:pt>
                <c:pt idx="1474">
                  <c:v>16054.997212715301</c:v>
                </c:pt>
                <c:pt idx="1475">
                  <c:v>16052.978666507608</c:v>
                </c:pt>
                <c:pt idx="1476">
                  <c:v>16050.959797588141</c:v>
                </c:pt>
                <c:pt idx="1477">
                  <c:v>16048.94060589597</c:v>
                </c:pt>
                <c:pt idx="1478">
                  <c:v>16046.92109137017</c:v>
                </c:pt>
                <c:pt idx="1479">
                  <c:v>16044.901253949751</c:v>
                </c:pt>
                <c:pt idx="1480">
                  <c:v>16042.881093573667</c:v>
                </c:pt>
                <c:pt idx="1481">
                  <c:v>16040.860610180867</c:v>
                </c:pt>
                <c:pt idx="1482">
                  <c:v>16038.839803710231</c:v>
                </c:pt>
                <c:pt idx="1483">
                  <c:v>16036.818674100608</c:v>
                </c:pt>
                <c:pt idx="1484">
                  <c:v>16034.79722129081</c:v>
                </c:pt>
                <c:pt idx="1485">
                  <c:v>16032.775445219591</c:v>
                </c:pt>
                <c:pt idx="1486">
                  <c:v>16030.753345825691</c:v>
                </c:pt>
                <c:pt idx="1487">
                  <c:v>16028.730923047768</c:v>
                </c:pt>
                <c:pt idx="1488">
                  <c:v>16026.708176824503</c:v>
                </c:pt>
                <c:pt idx="1489">
                  <c:v>16024.685107094458</c:v>
                </c:pt>
                <c:pt idx="1490">
                  <c:v>16022.66171379622</c:v>
                </c:pt>
                <c:pt idx="1491">
                  <c:v>16020.637996868289</c:v>
                </c:pt>
                <c:pt idx="1492">
                  <c:v>16018.61395624915</c:v>
                </c:pt>
                <c:pt idx="1493">
                  <c:v>16016.58959187724</c:v>
                </c:pt>
                <c:pt idx="1494">
                  <c:v>16014.564903690949</c:v>
                </c:pt>
                <c:pt idx="1495">
                  <c:v>16012.539891628618</c:v>
                </c:pt>
                <c:pt idx="1496">
                  <c:v>16010.514555628582</c:v>
                </c:pt>
                <c:pt idx="1497">
                  <c:v>16008.488895629089</c:v>
                </c:pt>
                <c:pt idx="1498">
                  <c:v>16006.462911568378</c:v>
                </c:pt>
                <c:pt idx="1499">
                  <c:v>16004.436603384629</c:v>
                </c:pt>
                <c:pt idx="1500">
                  <c:v>16002.409971015983</c:v>
                </c:pt>
                <c:pt idx="1501">
                  <c:v>16000.383014400548</c:v>
                </c:pt>
                <c:pt idx="1502">
                  <c:v>15998.355733476375</c:v>
                </c:pt>
                <c:pt idx="1503">
                  <c:v>15996.328128181511</c:v>
                </c:pt>
                <c:pt idx="1504">
                  <c:v>15994.300198453888</c:v>
                </c:pt>
                <c:pt idx="1505">
                  <c:v>15992.271944231479</c:v>
                </c:pt>
                <c:pt idx="1506">
                  <c:v>15990.243365452161</c:v>
                </c:pt>
                <c:pt idx="1507">
                  <c:v>15988.214462053784</c:v>
                </c:pt>
                <c:pt idx="1508">
                  <c:v>15986.185233974149</c:v>
                </c:pt>
                <c:pt idx="1509">
                  <c:v>15984.155681151051</c:v>
                </c:pt>
                <c:pt idx="1510">
                  <c:v>15982.12580352218</c:v>
                </c:pt>
                <c:pt idx="1511">
                  <c:v>15980.095601025238</c:v>
                </c:pt>
                <c:pt idx="1512">
                  <c:v>15978.065073597869</c:v>
                </c:pt>
                <c:pt idx="1513">
                  <c:v>15976.034221177671</c:v>
                </c:pt>
                <c:pt idx="1514">
                  <c:v>15974.003043702192</c:v>
                </c:pt>
                <c:pt idx="1515">
                  <c:v>15971.971541108942</c:v>
                </c:pt>
                <c:pt idx="1516">
                  <c:v>15969.939713335401</c:v>
                </c:pt>
                <c:pt idx="1517">
                  <c:v>15967.90756031899</c:v>
                </c:pt>
                <c:pt idx="1518">
                  <c:v>15965.875081997106</c:v>
                </c:pt>
                <c:pt idx="1519">
                  <c:v>15963.842278307102</c:v>
                </c:pt>
                <c:pt idx="1520">
                  <c:v>15961.809149186251</c:v>
                </c:pt>
                <c:pt idx="1521">
                  <c:v>15959.775694571837</c:v>
                </c:pt>
                <c:pt idx="1522">
                  <c:v>15957.741914401069</c:v>
                </c:pt>
                <c:pt idx="1523">
                  <c:v>15955.707808611132</c:v>
                </c:pt>
                <c:pt idx="1524">
                  <c:v>15953.673377139141</c:v>
                </c:pt>
                <c:pt idx="1525">
                  <c:v>15951.638619922191</c:v>
                </c:pt>
                <c:pt idx="1526">
                  <c:v>15949.60353689733</c:v>
                </c:pt>
                <c:pt idx="1527">
                  <c:v>15947.56812800156</c:v>
                </c:pt>
                <c:pt idx="1528">
                  <c:v>15945.53239317185</c:v>
                </c:pt>
                <c:pt idx="1529">
                  <c:v>15943.496332345117</c:v>
                </c:pt>
                <c:pt idx="1530">
                  <c:v>15941.459945458228</c:v>
                </c:pt>
                <c:pt idx="1531">
                  <c:v>15939.42323244802</c:v>
                </c:pt>
                <c:pt idx="1532">
                  <c:v>15937.386193251286</c:v>
                </c:pt>
                <c:pt idx="1533">
                  <c:v>15935.348827804783</c:v>
                </c:pt>
                <c:pt idx="1534">
                  <c:v>15933.311136045188</c:v>
                </c:pt>
                <c:pt idx="1535">
                  <c:v>15931.27311790919</c:v>
                </c:pt>
                <c:pt idx="1536">
                  <c:v>15929.234773333392</c:v>
                </c:pt>
                <c:pt idx="1537">
                  <c:v>15927.196102254369</c:v>
                </c:pt>
                <c:pt idx="1538">
                  <c:v>15925.157104608656</c:v>
                </c:pt>
                <c:pt idx="1539">
                  <c:v>15923.117780332752</c:v>
                </c:pt>
                <c:pt idx="1540">
                  <c:v>15921.078129363086</c:v>
                </c:pt>
                <c:pt idx="1541">
                  <c:v>15919.03815163607</c:v>
                </c:pt>
                <c:pt idx="1542">
                  <c:v>15916.99784708806</c:v>
                </c:pt>
                <c:pt idx="1543">
                  <c:v>15914.957215655379</c:v>
                </c:pt>
                <c:pt idx="1544">
                  <c:v>15912.91625727429</c:v>
                </c:pt>
                <c:pt idx="1545">
                  <c:v>15910.874971881029</c:v>
                </c:pt>
                <c:pt idx="1546">
                  <c:v>15908.833359411779</c:v>
                </c:pt>
                <c:pt idx="1547">
                  <c:v>15906.791419802692</c:v>
                </c:pt>
                <c:pt idx="1548">
                  <c:v>15904.749152989853</c:v>
                </c:pt>
                <c:pt idx="1549">
                  <c:v>15902.706558909322</c:v>
                </c:pt>
                <c:pt idx="1550">
                  <c:v>15900.663637497108</c:v>
                </c:pt>
                <c:pt idx="1551">
                  <c:v>15898.620388689191</c:v>
                </c:pt>
                <c:pt idx="1552">
                  <c:v>15896.576812421488</c:v>
                </c:pt>
                <c:pt idx="1553">
                  <c:v>15894.53290862989</c:v>
                </c:pt>
                <c:pt idx="1554">
                  <c:v>15892.488677250209</c:v>
                </c:pt>
                <c:pt idx="1555">
                  <c:v>15890.444118218273</c:v>
                </c:pt>
                <c:pt idx="1556">
                  <c:v>15888.399231469808</c:v>
                </c:pt>
                <c:pt idx="1557">
                  <c:v>15886.354016940528</c:v>
                </c:pt>
                <c:pt idx="1558">
                  <c:v>15884.3084745661</c:v>
                </c:pt>
                <c:pt idx="1559">
                  <c:v>15882.262604282128</c:v>
                </c:pt>
                <c:pt idx="1560">
                  <c:v>15880.216406024199</c:v>
                </c:pt>
                <c:pt idx="1561">
                  <c:v>15878.169879727848</c:v>
                </c:pt>
                <c:pt idx="1562">
                  <c:v>15876.123025328559</c:v>
                </c:pt>
                <c:pt idx="1563">
                  <c:v>15874.07584276176</c:v>
                </c:pt>
                <c:pt idx="1564">
                  <c:v>15872.028331962871</c:v>
                </c:pt>
                <c:pt idx="1565">
                  <c:v>15869.980492867229</c:v>
                </c:pt>
                <c:pt idx="1566">
                  <c:v>15867.93232541016</c:v>
                </c:pt>
                <c:pt idx="1567">
                  <c:v>15865.883829526911</c:v>
                </c:pt>
                <c:pt idx="1568">
                  <c:v>15863.83500515273</c:v>
                </c:pt>
                <c:pt idx="1569">
                  <c:v>15861.785852222773</c:v>
                </c:pt>
                <c:pt idx="1570">
                  <c:v>15859.736370672183</c:v>
                </c:pt>
                <c:pt idx="1571">
                  <c:v>15857.686560436039</c:v>
                </c:pt>
                <c:pt idx="1572">
                  <c:v>15855.63642144941</c:v>
                </c:pt>
                <c:pt idx="1573">
                  <c:v>15853.585953647267</c:v>
                </c:pt>
                <c:pt idx="1574">
                  <c:v>15851.535156964588</c:v>
                </c:pt>
                <c:pt idx="1575">
                  <c:v>15849.484031336282</c:v>
                </c:pt>
                <c:pt idx="1576">
                  <c:v>15847.4325766972</c:v>
                </c:pt>
                <c:pt idx="1577">
                  <c:v>15845.380792982191</c:v>
                </c:pt>
                <c:pt idx="1578">
                  <c:v>15843.328680126</c:v>
                </c:pt>
                <c:pt idx="1579">
                  <c:v>15841.276238063389</c:v>
                </c:pt>
                <c:pt idx="1580">
                  <c:v>15839.223466729032</c:v>
                </c:pt>
                <c:pt idx="1581">
                  <c:v>15837.17036605758</c:v>
                </c:pt>
                <c:pt idx="1582">
                  <c:v>15835.116935983626</c:v>
                </c:pt>
                <c:pt idx="1583">
                  <c:v>15833.063176441738</c:v>
                </c:pt>
                <c:pt idx="1584">
                  <c:v>15831.00908736641</c:v>
                </c:pt>
                <c:pt idx="1585">
                  <c:v>15828.954668692109</c:v>
                </c:pt>
                <c:pt idx="1586">
                  <c:v>15826.899920353258</c:v>
                </c:pt>
                <c:pt idx="1587">
                  <c:v>15824.844842284239</c:v>
                </c:pt>
                <c:pt idx="1588">
                  <c:v>15822.78943441937</c:v>
                </c:pt>
                <c:pt idx="1589">
                  <c:v>15820.733696692952</c:v>
                </c:pt>
                <c:pt idx="1590">
                  <c:v>15818.677629039208</c:v>
                </c:pt>
                <c:pt idx="1591">
                  <c:v>15816.621231392344</c:v>
                </c:pt>
                <c:pt idx="1592">
                  <c:v>15814.564503686501</c:v>
                </c:pt>
                <c:pt idx="1593">
                  <c:v>15812.507445855792</c:v>
                </c:pt>
                <c:pt idx="1594">
                  <c:v>15810.450057834281</c:v>
                </c:pt>
                <c:pt idx="1595">
                  <c:v>15808.392339555969</c:v>
                </c:pt>
                <c:pt idx="1596">
                  <c:v>15806.33429095483</c:v>
                </c:pt>
                <c:pt idx="1597">
                  <c:v>15804.275911964789</c:v>
                </c:pt>
                <c:pt idx="1598">
                  <c:v>15802.217202519723</c:v>
                </c:pt>
                <c:pt idx="1599">
                  <c:v>15800.158162553471</c:v>
                </c:pt>
                <c:pt idx="1600">
                  <c:v>15798.09879199981</c:v>
                </c:pt>
                <c:pt idx="1601">
                  <c:v>15796.03909079249</c:v>
                </c:pt>
                <c:pt idx="1602">
                  <c:v>15793.97905886521</c:v>
                </c:pt>
                <c:pt idx="1603">
                  <c:v>15791.91869615161</c:v>
                </c:pt>
                <c:pt idx="1604">
                  <c:v>15789.858002585308</c:v>
                </c:pt>
                <c:pt idx="1605">
                  <c:v>15787.796978099859</c:v>
                </c:pt>
                <c:pt idx="1606">
                  <c:v>15785.735622628777</c:v>
                </c:pt>
                <c:pt idx="1607">
                  <c:v>15783.673936105542</c:v>
                </c:pt>
                <c:pt idx="1608">
                  <c:v>15781.611918463548</c:v>
                </c:pt>
                <c:pt idx="1609">
                  <c:v>15779.549569636201</c:v>
                </c:pt>
                <c:pt idx="1610">
                  <c:v>15777.486889556811</c:v>
                </c:pt>
                <c:pt idx="1611">
                  <c:v>15775.423878158681</c:v>
                </c:pt>
                <c:pt idx="1612">
                  <c:v>15773.360535375041</c:v>
                </c:pt>
                <c:pt idx="1613">
                  <c:v>15771.296861139092</c:v>
                </c:pt>
                <c:pt idx="1614">
                  <c:v>15769.232855383972</c:v>
                </c:pt>
                <c:pt idx="1615">
                  <c:v>15767.16851804279</c:v>
                </c:pt>
                <c:pt idx="1616">
                  <c:v>15765.103849048603</c:v>
                </c:pt>
                <c:pt idx="1617">
                  <c:v>15763.038848334412</c:v>
                </c:pt>
                <c:pt idx="1618">
                  <c:v>15760.97351583319</c:v>
                </c:pt>
                <c:pt idx="1619">
                  <c:v>15758.907851477838</c:v>
                </c:pt>
                <c:pt idx="1620">
                  <c:v>15756.841855201263</c:v>
                </c:pt>
                <c:pt idx="1621">
                  <c:v>15754.77552693625</c:v>
                </c:pt>
                <c:pt idx="1622">
                  <c:v>15752.708866615592</c:v>
                </c:pt>
                <c:pt idx="1623">
                  <c:v>15750.641874172032</c:v>
                </c:pt>
                <c:pt idx="1624">
                  <c:v>15748.574549538242</c:v>
                </c:pt>
                <c:pt idx="1625">
                  <c:v>15746.506892646868</c:v>
                </c:pt>
                <c:pt idx="1626">
                  <c:v>15744.438903430508</c:v>
                </c:pt>
                <c:pt idx="1627">
                  <c:v>15742.3705818217</c:v>
                </c:pt>
                <c:pt idx="1628">
                  <c:v>15740.301927752949</c:v>
                </c:pt>
                <c:pt idx="1629">
                  <c:v>15738.232941156713</c:v>
                </c:pt>
                <c:pt idx="1630">
                  <c:v>15736.163621965377</c:v>
                </c:pt>
                <c:pt idx="1631">
                  <c:v>15734.093970111342</c:v>
                </c:pt>
                <c:pt idx="1632">
                  <c:v>15732.023985526879</c:v>
                </c:pt>
                <c:pt idx="1633">
                  <c:v>15729.95366814429</c:v>
                </c:pt>
                <c:pt idx="1634">
                  <c:v>15727.883017895772</c:v>
                </c:pt>
                <c:pt idx="1635">
                  <c:v>15725.812034713508</c:v>
                </c:pt>
                <c:pt idx="1636">
                  <c:v>15723.740718529623</c:v>
                </c:pt>
                <c:pt idx="1637">
                  <c:v>15721.6690692762</c:v>
                </c:pt>
                <c:pt idx="1638">
                  <c:v>15719.597086885269</c:v>
                </c:pt>
                <c:pt idx="1639">
                  <c:v>15717.524771288819</c:v>
                </c:pt>
                <c:pt idx="1640">
                  <c:v>15715.452122418788</c:v>
                </c:pt>
                <c:pt idx="1641">
                  <c:v>15713.379140207067</c:v>
                </c:pt>
                <c:pt idx="1642">
                  <c:v>15711.305824585506</c:v>
                </c:pt>
                <c:pt idx="1643">
                  <c:v>15709.2321754859</c:v>
                </c:pt>
                <c:pt idx="1644">
                  <c:v>15707.158192839999</c:v>
                </c:pt>
                <c:pt idx="1645">
                  <c:v>15705.083876579512</c:v>
                </c:pt>
                <c:pt idx="1646">
                  <c:v>15703.00922663609</c:v>
                </c:pt>
                <c:pt idx="1647">
                  <c:v>15700.934242941341</c:v>
                </c:pt>
                <c:pt idx="1648">
                  <c:v>15698.858925426826</c:v>
                </c:pt>
                <c:pt idx="1649">
                  <c:v>15696.783274024079</c:v>
                </c:pt>
                <c:pt idx="1650">
                  <c:v>15694.70728866454</c:v>
                </c:pt>
                <c:pt idx="1651">
                  <c:v>15692.630969279649</c:v>
                </c:pt>
                <c:pt idx="1652">
                  <c:v>15690.55431580076</c:v>
                </c:pt>
                <c:pt idx="1653">
                  <c:v>15688.477328159222</c:v>
                </c:pt>
                <c:pt idx="1654">
                  <c:v>15686.400006286291</c:v>
                </c:pt>
                <c:pt idx="1655">
                  <c:v>15684.322350113222</c:v>
                </c:pt>
                <c:pt idx="1656">
                  <c:v>15682.244359571161</c:v>
                </c:pt>
                <c:pt idx="1657">
                  <c:v>15680.166034591281</c:v>
                </c:pt>
                <c:pt idx="1658">
                  <c:v>15678.08737510464</c:v>
                </c:pt>
                <c:pt idx="1659">
                  <c:v>15676.0083810423</c:v>
                </c:pt>
                <c:pt idx="1660">
                  <c:v>15673.929052335241</c:v>
                </c:pt>
                <c:pt idx="1661">
                  <c:v>15671.849388914399</c:v>
                </c:pt>
                <c:pt idx="1662">
                  <c:v>15669.76939071069</c:v>
                </c:pt>
                <c:pt idx="1663">
                  <c:v>15667.689057654939</c:v>
                </c:pt>
                <c:pt idx="1664">
                  <c:v>15665.608389677967</c:v>
                </c:pt>
                <c:pt idx="1665">
                  <c:v>15663.527386710522</c:v>
                </c:pt>
                <c:pt idx="1666">
                  <c:v>15661.4460486833</c:v>
                </c:pt>
                <c:pt idx="1667">
                  <c:v>15659.36437552697</c:v>
                </c:pt>
                <c:pt idx="1668">
                  <c:v>15657.282367172123</c:v>
                </c:pt>
                <c:pt idx="1669">
                  <c:v>15655.200023549331</c:v>
                </c:pt>
                <c:pt idx="1670">
                  <c:v>15653.1173445891</c:v>
                </c:pt>
                <c:pt idx="1671">
                  <c:v>15651.034330221903</c:v>
                </c:pt>
                <c:pt idx="1672">
                  <c:v>15648.950980378148</c:v>
                </c:pt>
                <c:pt idx="1673">
                  <c:v>15646.867294988206</c:v>
                </c:pt>
                <c:pt idx="1674">
                  <c:v>15644.78327398239</c:v>
                </c:pt>
                <c:pt idx="1675">
                  <c:v>15642.69891729098</c:v>
                </c:pt>
                <c:pt idx="1676">
                  <c:v>15640.61422484419</c:v>
                </c:pt>
                <c:pt idx="1677">
                  <c:v>15638.529196572203</c:v>
                </c:pt>
                <c:pt idx="1678">
                  <c:v>15636.44383240513</c:v>
                </c:pt>
                <c:pt idx="1679">
                  <c:v>15634.358132273059</c:v>
                </c:pt>
                <c:pt idx="1680">
                  <c:v>15632.272096106022</c:v>
                </c:pt>
                <c:pt idx="1681">
                  <c:v>15630.18572383398</c:v>
                </c:pt>
                <c:pt idx="1682">
                  <c:v>15628.09901538689</c:v>
                </c:pt>
                <c:pt idx="1683">
                  <c:v>15626.011970694608</c:v>
                </c:pt>
                <c:pt idx="1684">
                  <c:v>15623.924589686991</c:v>
                </c:pt>
                <c:pt idx="1685">
                  <c:v>15621.836872293808</c:v>
                </c:pt>
                <c:pt idx="1686">
                  <c:v>15619.748818444799</c:v>
                </c:pt>
                <c:pt idx="1687">
                  <c:v>15617.660428069659</c:v>
                </c:pt>
                <c:pt idx="1688">
                  <c:v>15615.57170109801</c:v>
                </c:pt>
                <c:pt idx="1689">
                  <c:v>15613.48263745946</c:v>
                </c:pt>
                <c:pt idx="1690">
                  <c:v>15611.393237083537</c:v>
                </c:pt>
                <c:pt idx="1691">
                  <c:v>15609.303499899739</c:v>
                </c:pt>
                <c:pt idx="1692">
                  <c:v>15607.213425837504</c:v>
                </c:pt>
                <c:pt idx="1693">
                  <c:v>15605.123014826231</c:v>
                </c:pt>
                <c:pt idx="1694">
                  <c:v>15603.032266795264</c:v>
                </c:pt>
                <c:pt idx="1695">
                  <c:v>15600.941181673878</c:v>
                </c:pt>
                <c:pt idx="1696">
                  <c:v>15598.849759391353</c:v>
                </c:pt>
                <c:pt idx="1697">
                  <c:v>15596.75799987686</c:v>
                </c:pt>
                <c:pt idx="1698">
                  <c:v>15594.665903059558</c:v>
                </c:pt>
                <c:pt idx="1699">
                  <c:v>15592.573468868544</c:v>
                </c:pt>
                <c:pt idx="1700">
                  <c:v>15590.48069723287</c:v>
                </c:pt>
                <c:pt idx="1701">
                  <c:v>15588.387588081518</c:v>
                </c:pt>
                <c:pt idx="1702">
                  <c:v>15586.294141343462</c:v>
                </c:pt>
                <c:pt idx="1703">
                  <c:v>15584.20035694758</c:v>
                </c:pt>
                <c:pt idx="1704">
                  <c:v>15582.106234822742</c:v>
                </c:pt>
                <c:pt idx="1705">
                  <c:v>15580.011774897743</c:v>
                </c:pt>
                <c:pt idx="1706">
                  <c:v>15577.91697710132</c:v>
                </c:pt>
                <c:pt idx="1707">
                  <c:v>15575.821841362202</c:v>
                </c:pt>
                <c:pt idx="1708">
                  <c:v>15573.726367609022</c:v>
                </c:pt>
                <c:pt idx="1709">
                  <c:v>15571.630555770393</c:v>
                </c:pt>
                <c:pt idx="1710">
                  <c:v>15569.534405774852</c:v>
                </c:pt>
                <c:pt idx="1711">
                  <c:v>15567.43791755092</c:v>
                </c:pt>
                <c:pt idx="1712">
                  <c:v>15565.34109102704</c:v>
                </c:pt>
                <c:pt idx="1713">
                  <c:v>15563.243926131621</c:v>
                </c:pt>
                <c:pt idx="1714">
                  <c:v>15561.14642279301</c:v>
                </c:pt>
                <c:pt idx="1715">
                  <c:v>15559.048580939521</c:v>
                </c:pt>
                <c:pt idx="1716">
                  <c:v>15556.9504004994</c:v>
                </c:pt>
                <c:pt idx="1717">
                  <c:v>15554.851881400848</c:v>
                </c:pt>
                <c:pt idx="1718">
                  <c:v>15552.753023572022</c:v>
                </c:pt>
                <c:pt idx="1719">
                  <c:v>15550.653826941018</c:v>
                </c:pt>
                <c:pt idx="1720">
                  <c:v>15548.55429143591</c:v>
                </c:pt>
                <c:pt idx="1721">
                  <c:v>15546.454416984678</c:v>
                </c:pt>
                <c:pt idx="1722">
                  <c:v>15544.35420351529</c:v>
                </c:pt>
                <c:pt idx="1723">
                  <c:v>15542.25365095563</c:v>
                </c:pt>
                <c:pt idx="1724">
                  <c:v>15540.15275923357</c:v>
                </c:pt>
                <c:pt idx="1725">
                  <c:v>15538.051528276899</c:v>
                </c:pt>
                <c:pt idx="1726">
                  <c:v>15535.949958013372</c:v>
                </c:pt>
                <c:pt idx="1727">
                  <c:v>15533.848048370692</c:v>
                </c:pt>
                <c:pt idx="1728">
                  <c:v>15531.745799276499</c:v>
                </c:pt>
                <c:pt idx="1729">
                  <c:v>15529.643210658402</c:v>
                </c:pt>
                <c:pt idx="1730">
                  <c:v>15527.54028244395</c:v>
                </c:pt>
                <c:pt idx="1731">
                  <c:v>15525.437014560641</c:v>
                </c:pt>
                <c:pt idx="1732">
                  <c:v>15523.333406935924</c:v>
                </c:pt>
                <c:pt idx="1733">
                  <c:v>15521.229459497183</c:v>
                </c:pt>
                <c:pt idx="1734">
                  <c:v>15519.125172171773</c:v>
                </c:pt>
                <c:pt idx="1735">
                  <c:v>15517.020544886991</c:v>
                </c:pt>
                <c:pt idx="1736">
                  <c:v>15514.91557757008</c:v>
                </c:pt>
                <c:pt idx="1737">
                  <c:v>15512.81027014824</c:v>
                </c:pt>
                <c:pt idx="1738">
                  <c:v>15510.704622548599</c:v>
                </c:pt>
                <c:pt idx="1739">
                  <c:v>15508.598634698259</c:v>
                </c:pt>
                <c:pt idx="1740">
                  <c:v>15506.492306524269</c:v>
                </c:pt>
                <c:pt idx="1741">
                  <c:v>15504.385637953596</c:v>
                </c:pt>
                <c:pt idx="1742">
                  <c:v>15502.2786289132</c:v>
                </c:pt>
                <c:pt idx="1743">
                  <c:v>15500.171279329959</c:v>
                </c:pt>
                <c:pt idx="1744">
                  <c:v>15498.06358913071</c:v>
                </c:pt>
                <c:pt idx="1745">
                  <c:v>15495.955558242231</c:v>
                </c:pt>
                <c:pt idx="1746">
                  <c:v>15493.847186591271</c:v>
                </c:pt>
                <c:pt idx="1747">
                  <c:v>15491.738474104504</c:v>
                </c:pt>
                <c:pt idx="1748">
                  <c:v>15489.62942070855</c:v>
                </c:pt>
                <c:pt idx="1749">
                  <c:v>15487.52002633001</c:v>
                </c:pt>
                <c:pt idx="1750">
                  <c:v>15485.410290895399</c:v>
                </c:pt>
                <c:pt idx="1751">
                  <c:v>15483.300214331202</c:v>
                </c:pt>
                <c:pt idx="1752">
                  <c:v>15481.18979656384</c:v>
                </c:pt>
                <c:pt idx="1753">
                  <c:v>15479.079037519679</c:v>
                </c:pt>
                <c:pt idx="1754">
                  <c:v>15476.967937125059</c:v>
                </c:pt>
                <c:pt idx="1755">
                  <c:v>15474.85649530624</c:v>
                </c:pt>
                <c:pt idx="1756">
                  <c:v>15472.744711989442</c:v>
                </c:pt>
                <c:pt idx="1757">
                  <c:v>15470.632587100821</c:v>
                </c:pt>
                <c:pt idx="1758">
                  <c:v>15468.520120566511</c:v>
                </c:pt>
                <c:pt idx="1759">
                  <c:v>15466.407312312573</c:v>
                </c:pt>
                <c:pt idx="1760">
                  <c:v>15464.294162265001</c:v>
                </c:pt>
                <c:pt idx="1761">
                  <c:v>15462.18067034977</c:v>
                </c:pt>
                <c:pt idx="1762">
                  <c:v>15460.066836492788</c:v>
                </c:pt>
                <c:pt idx="1763">
                  <c:v>15457.952660619911</c:v>
                </c:pt>
                <c:pt idx="1764">
                  <c:v>15455.838142656939</c:v>
                </c:pt>
                <c:pt idx="1765">
                  <c:v>15453.723282529634</c:v>
                </c:pt>
                <c:pt idx="1766">
                  <c:v>15451.608080163671</c:v>
                </c:pt>
                <c:pt idx="1767">
                  <c:v>15449.492535484718</c:v>
                </c:pt>
                <c:pt idx="1768">
                  <c:v>15447.376648418371</c:v>
                </c:pt>
                <c:pt idx="1769">
                  <c:v>15445.260418890171</c:v>
                </c:pt>
                <c:pt idx="1770">
                  <c:v>15443.143846825604</c:v>
                </c:pt>
                <c:pt idx="1771">
                  <c:v>15441.026932150109</c:v>
                </c:pt>
                <c:pt idx="1772">
                  <c:v>15438.909674789078</c:v>
                </c:pt>
                <c:pt idx="1773">
                  <c:v>15436.792074667837</c:v>
                </c:pt>
                <c:pt idx="1774">
                  <c:v>15434.674131711679</c:v>
                </c:pt>
                <c:pt idx="1775">
                  <c:v>15432.55584584582</c:v>
                </c:pt>
                <c:pt idx="1776">
                  <c:v>15430.437216995449</c:v>
                </c:pt>
                <c:pt idx="1777">
                  <c:v>15428.31824508568</c:v>
                </c:pt>
                <c:pt idx="1778">
                  <c:v>15426.198930041588</c:v>
                </c:pt>
                <c:pt idx="1779">
                  <c:v>15424.0792717882</c:v>
                </c:pt>
                <c:pt idx="1780">
                  <c:v>15421.95927025046</c:v>
                </c:pt>
                <c:pt idx="1781">
                  <c:v>15419.838925353308</c:v>
                </c:pt>
                <c:pt idx="1782">
                  <c:v>15417.718237021581</c:v>
                </c:pt>
                <c:pt idx="1783">
                  <c:v>15415.5972051801</c:v>
                </c:pt>
                <c:pt idx="1784">
                  <c:v>15413.475829753615</c:v>
                </c:pt>
                <c:pt idx="1785">
                  <c:v>15411.354110666838</c:v>
                </c:pt>
                <c:pt idx="1786">
                  <c:v>15409.232047844414</c:v>
                </c:pt>
                <c:pt idx="1787">
                  <c:v>15407.109641210922</c:v>
                </c:pt>
                <c:pt idx="1788">
                  <c:v>15404.986890690929</c:v>
                </c:pt>
                <c:pt idx="1789">
                  <c:v>15402.8637962089</c:v>
                </c:pt>
                <c:pt idx="1790">
                  <c:v>15400.740357689299</c:v>
                </c:pt>
                <c:pt idx="1791">
                  <c:v>15398.616575056492</c:v>
                </c:pt>
                <c:pt idx="1792">
                  <c:v>15396.492448234814</c:v>
                </c:pt>
                <c:pt idx="1793">
                  <c:v>15394.367977148528</c:v>
                </c:pt>
                <c:pt idx="1794">
                  <c:v>15392.243161721884</c:v>
                </c:pt>
                <c:pt idx="1795">
                  <c:v>15390.118001879042</c:v>
                </c:pt>
                <c:pt idx="1796">
                  <c:v>15387.99249754411</c:v>
                </c:pt>
                <c:pt idx="1797">
                  <c:v>15385.866648641158</c:v>
                </c:pt>
                <c:pt idx="1798">
                  <c:v>15383.740455094201</c:v>
                </c:pt>
                <c:pt idx="1799">
                  <c:v>15381.61391682718</c:v>
                </c:pt>
                <c:pt idx="1800">
                  <c:v>15379.487033764017</c:v>
                </c:pt>
                <c:pt idx="1801">
                  <c:v>15377.359805828561</c:v>
                </c:pt>
                <c:pt idx="1802">
                  <c:v>15375.232232944592</c:v>
                </c:pt>
                <c:pt idx="1803">
                  <c:v>15373.104315035871</c:v>
                </c:pt>
                <c:pt idx="1804">
                  <c:v>15370.976052026062</c:v>
                </c:pt>
                <c:pt idx="1805">
                  <c:v>15368.847443838822</c:v>
                </c:pt>
                <c:pt idx="1806">
                  <c:v>15366.718490397721</c:v>
                </c:pt>
                <c:pt idx="1807">
                  <c:v>15364.589191626301</c:v>
                </c:pt>
                <c:pt idx="1808">
                  <c:v>15362.459547448008</c:v>
                </c:pt>
                <c:pt idx="1809">
                  <c:v>15360.329557786279</c:v>
                </c:pt>
                <c:pt idx="1810">
                  <c:v>15358.199222564483</c:v>
                </c:pt>
                <c:pt idx="1811">
                  <c:v>15356.068541705919</c:v>
                </c:pt>
                <c:pt idx="1812">
                  <c:v>15353.93751513385</c:v>
                </c:pt>
                <c:pt idx="1813">
                  <c:v>15351.80614277148</c:v>
                </c:pt>
                <c:pt idx="1814">
                  <c:v>15349.674424541961</c:v>
                </c:pt>
                <c:pt idx="1815">
                  <c:v>15347.542360368379</c:v>
                </c:pt>
                <c:pt idx="1816">
                  <c:v>15345.40995017378</c:v>
                </c:pt>
                <c:pt idx="1817">
                  <c:v>15343.277193881147</c:v>
                </c:pt>
                <c:pt idx="1818">
                  <c:v>15341.144091413422</c:v>
                </c:pt>
                <c:pt idx="1819">
                  <c:v>15339.010642693471</c:v>
                </c:pt>
                <c:pt idx="1820">
                  <c:v>15336.876847644107</c:v>
                </c:pt>
                <c:pt idx="1821">
                  <c:v>15334.742706188124</c:v>
                </c:pt>
                <c:pt idx="1822">
                  <c:v>15332.608218248222</c:v>
                </c:pt>
                <c:pt idx="1823">
                  <c:v>15330.473383747056</c:v>
                </c:pt>
                <c:pt idx="1824">
                  <c:v>15328.33820260724</c:v>
                </c:pt>
                <c:pt idx="1825">
                  <c:v>15326.202674751319</c:v>
                </c:pt>
                <c:pt idx="1826">
                  <c:v>15324.0668001018</c:v>
                </c:pt>
                <c:pt idx="1827">
                  <c:v>15321.930578581099</c:v>
                </c:pt>
                <c:pt idx="1828">
                  <c:v>15319.794010111633</c:v>
                </c:pt>
                <c:pt idx="1829">
                  <c:v>15317.657094615708</c:v>
                </c:pt>
                <c:pt idx="1830">
                  <c:v>15315.519832015612</c:v>
                </c:pt>
                <c:pt idx="1831">
                  <c:v>15313.38222223356</c:v>
                </c:pt>
                <c:pt idx="1832">
                  <c:v>15311.244265191734</c:v>
                </c:pt>
                <c:pt idx="1833">
                  <c:v>15309.105960812221</c:v>
                </c:pt>
                <c:pt idx="1834">
                  <c:v>15306.967309017089</c:v>
                </c:pt>
                <c:pt idx="1835">
                  <c:v>15304.828309728347</c:v>
                </c:pt>
                <c:pt idx="1836">
                  <c:v>15302.688962867929</c:v>
                </c:pt>
                <c:pt idx="1837">
                  <c:v>15300.549268357741</c:v>
                </c:pt>
                <c:pt idx="1838">
                  <c:v>15298.409226119611</c:v>
                </c:pt>
                <c:pt idx="1839">
                  <c:v>15296.268836075311</c:v>
                </c:pt>
                <c:pt idx="1840">
                  <c:v>15294.128098146572</c:v>
                </c:pt>
                <c:pt idx="1841">
                  <c:v>15291.987012255069</c:v>
                </c:pt>
                <c:pt idx="1842">
                  <c:v>15289.845578322413</c:v>
                </c:pt>
                <c:pt idx="1843">
                  <c:v>15287.703796270172</c:v>
                </c:pt>
                <c:pt idx="1844">
                  <c:v>15285.561666019819</c:v>
                </c:pt>
                <c:pt idx="1845">
                  <c:v>15283.41918749284</c:v>
                </c:pt>
                <c:pt idx="1846">
                  <c:v>15281.276360610609</c:v>
                </c:pt>
                <c:pt idx="1847">
                  <c:v>15279.13318529447</c:v>
                </c:pt>
                <c:pt idx="1848">
                  <c:v>15276.989661465688</c:v>
                </c:pt>
                <c:pt idx="1849">
                  <c:v>15274.845789045508</c:v>
                </c:pt>
                <c:pt idx="1850">
                  <c:v>15272.701567955091</c:v>
                </c:pt>
                <c:pt idx="1851">
                  <c:v>15270.55699811555</c:v>
                </c:pt>
                <c:pt idx="1852">
                  <c:v>15268.412079447948</c:v>
                </c:pt>
                <c:pt idx="1853">
                  <c:v>15266.26681187328</c:v>
                </c:pt>
                <c:pt idx="1854">
                  <c:v>15264.121195312502</c:v>
                </c:pt>
                <c:pt idx="1855">
                  <c:v>15261.975229686499</c:v>
                </c:pt>
                <c:pt idx="1856">
                  <c:v>15259.828914916097</c:v>
                </c:pt>
                <c:pt idx="1857">
                  <c:v>15257.682250922091</c:v>
                </c:pt>
                <c:pt idx="1858">
                  <c:v>15255.535237625189</c:v>
                </c:pt>
                <c:pt idx="1859">
                  <c:v>15253.387874946067</c:v>
                </c:pt>
                <c:pt idx="1860">
                  <c:v>15251.240162805332</c:v>
                </c:pt>
                <c:pt idx="1861">
                  <c:v>15249.09210112353</c:v>
                </c:pt>
                <c:pt idx="1862">
                  <c:v>15246.94368982117</c:v>
                </c:pt>
                <c:pt idx="1863">
                  <c:v>15244.794928818692</c:v>
                </c:pt>
                <c:pt idx="1864">
                  <c:v>15242.645818036472</c:v>
                </c:pt>
                <c:pt idx="1865">
                  <c:v>15240.496357394843</c:v>
                </c:pt>
                <c:pt idx="1866">
                  <c:v>15238.346546814071</c:v>
                </c:pt>
                <c:pt idx="1867">
                  <c:v>15236.19638621438</c:v>
                </c:pt>
                <c:pt idx="1868">
                  <c:v>15234.045875515932</c:v>
                </c:pt>
                <c:pt idx="1869">
                  <c:v>15231.895014638809</c:v>
                </c:pt>
                <c:pt idx="1870">
                  <c:v>15229.743803503079</c:v>
                </c:pt>
                <c:pt idx="1871">
                  <c:v>15227.592242028724</c:v>
                </c:pt>
                <c:pt idx="1872">
                  <c:v>15225.440330135672</c:v>
                </c:pt>
                <c:pt idx="1873">
                  <c:v>15223.28806774379</c:v>
                </c:pt>
                <c:pt idx="1874">
                  <c:v>15221.135454772912</c:v>
                </c:pt>
                <c:pt idx="1875">
                  <c:v>15218.982491142802</c:v>
                </c:pt>
                <c:pt idx="1876">
                  <c:v>15216.829176773148</c:v>
                </c:pt>
                <c:pt idx="1877">
                  <c:v>15214.675511583599</c:v>
                </c:pt>
                <c:pt idx="1878">
                  <c:v>15212.521495493769</c:v>
                </c:pt>
                <c:pt idx="1879">
                  <c:v>15210.367128423157</c:v>
                </c:pt>
                <c:pt idx="1880">
                  <c:v>15208.212410291271</c:v>
                </c:pt>
                <c:pt idx="1881">
                  <c:v>15206.05734101752</c:v>
                </c:pt>
                <c:pt idx="1882">
                  <c:v>15203.901920521248</c:v>
                </c:pt>
                <c:pt idx="1883">
                  <c:v>15201.746148721792</c:v>
                </c:pt>
                <c:pt idx="1884">
                  <c:v>15199.590025538369</c:v>
                </c:pt>
                <c:pt idx="1885">
                  <c:v>15197.433550890191</c:v>
                </c:pt>
                <c:pt idx="1886">
                  <c:v>15195.276724696378</c:v>
                </c:pt>
                <c:pt idx="1887">
                  <c:v>15193.119546876023</c:v>
                </c:pt>
                <c:pt idx="1888">
                  <c:v>15190.96201734812</c:v>
                </c:pt>
                <c:pt idx="1889">
                  <c:v>15188.80413603164</c:v>
                </c:pt>
                <c:pt idx="1890">
                  <c:v>15186.64590284549</c:v>
                </c:pt>
                <c:pt idx="1891">
                  <c:v>15184.487317708508</c:v>
                </c:pt>
                <c:pt idx="1892">
                  <c:v>15182.328380539489</c:v>
                </c:pt>
                <c:pt idx="1893">
                  <c:v>15180.169091257168</c:v>
                </c:pt>
                <c:pt idx="1894">
                  <c:v>15178.0094497802</c:v>
                </c:pt>
                <c:pt idx="1895">
                  <c:v>15175.849456027219</c:v>
                </c:pt>
                <c:pt idx="1896">
                  <c:v>15173.689109916762</c:v>
                </c:pt>
                <c:pt idx="1897">
                  <c:v>15171.528411367342</c:v>
                </c:pt>
                <c:pt idx="1898">
                  <c:v>15169.367360297398</c:v>
                </c:pt>
                <c:pt idx="1899">
                  <c:v>15167.205956625308</c:v>
                </c:pt>
                <c:pt idx="1900">
                  <c:v>15165.044200269402</c:v>
                </c:pt>
                <c:pt idx="1901">
                  <c:v>15162.88209114794</c:v>
                </c:pt>
                <c:pt idx="1902">
                  <c:v>15160.719629179142</c:v>
                </c:pt>
                <c:pt idx="1903">
                  <c:v>15158.556814281146</c:v>
                </c:pt>
                <c:pt idx="1904">
                  <c:v>15156.393646372051</c:v>
                </c:pt>
                <c:pt idx="1905">
                  <c:v>15154.230125369902</c:v>
                </c:pt>
                <c:pt idx="1906">
                  <c:v>15152.066251192651</c:v>
                </c:pt>
                <c:pt idx="1907">
                  <c:v>15149.902023758228</c:v>
                </c:pt>
                <c:pt idx="1908">
                  <c:v>15147.737442984491</c:v>
                </c:pt>
                <c:pt idx="1909">
                  <c:v>15145.57250878925</c:v>
                </c:pt>
                <c:pt idx="1910">
                  <c:v>15143.407221090229</c:v>
                </c:pt>
                <c:pt idx="1911">
                  <c:v>15141.241579805132</c:v>
                </c:pt>
                <c:pt idx="1912">
                  <c:v>15139.075584851569</c:v>
                </c:pt>
                <c:pt idx="1913">
                  <c:v>15136.909236147118</c:v>
                </c:pt>
                <c:pt idx="1914">
                  <c:v>15134.742533609269</c:v>
                </c:pt>
                <c:pt idx="1915">
                  <c:v>15132.575477155491</c:v>
                </c:pt>
                <c:pt idx="1916">
                  <c:v>15130.408066703169</c:v>
                </c:pt>
                <c:pt idx="1917">
                  <c:v>15128.240302169632</c:v>
                </c:pt>
                <c:pt idx="1918">
                  <c:v>15126.072183472148</c:v>
                </c:pt>
                <c:pt idx="1919">
                  <c:v>15123.903710527929</c:v>
                </c:pt>
                <c:pt idx="1920">
                  <c:v>15121.73488325415</c:v>
                </c:pt>
                <c:pt idx="1921">
                  <c:v>15119.565701567888</c:v>
                </c:pt>
                <c:pt idx="1922">
                  <c:v>15117.396165386188</c:v>
                </c:pt>
                <c:pt idx="1923">
                  <c:v>15115.226274626029</c:v>
                </c:pt>
                <c:pt idx="1924">
                  <c:v>15113.056029204316</c:v>
                </c:pt>
                <c:pt idx="1925">
                  <c:v>15110.885429037928</c:v>
                </c:pt>
                <c:pt idx="1926">
                  <c:v>15108.714474043652</c:v>
                </c:pt>
                <c:pt idx="1927">
                  <c:v>15106.543164138242</c:v>
                </c:pt>
                <c:pt idx="1928">
                  <c:v>15104.371499238358</c:v>
                </c:pt>
                <c:pt idx="1929">
                  <c:v>15102.19947926064</c:v>
                </c:pt>
                <c:pt idx="1930">
                  <c:v>15100.027104121649</c:v>
                </c:pt>
                <c:pt idx="1931">
                  <c:v>15097.854373737888</c:v>
                </c:pt>
                <c:pt idx="1932">
                  <c:v>15095.681288025802</c:v>
                </c:pt>
                <c:pt idx="1933">
                  <c:v>15093.507846901763</c:v>
                </c:pt>
                <c:pt idx="1934">
                  <c:v>15091.33405028211</c:v>
                </c:pt>
                <c:pt idx="1935">
                  <c:v>15089.159898083108</c:v>
                </c:pt>
                <c:pt idx="1936">
                  <c:v>15086.985390220958</c:v>
                </c:pt>
                <c:pt idx="1937">
                  <c:v>15084.810526611809</c:v>
                </c:pt>
                <c:pt idx="1938">
                  <c:v>15082.635307171742</c:v>
                </c:pt>
                <c:pt idx="1939">
                  <c:v>15080.459731816782</c:v>
                </c:pt>
                <c:pt idx="1940">
                  <c:v>15078.283800462899</c:v>
                </c:pt>
                <c:pt idx="1941">
                  <c:v>15076.107513026011</c:v>
                </c:pt>
                <c:pt idx="1942">
                  <c:v>15073.930869421951</c:v>
                </c:pt>
                <c:pt idx="1943">
                  <c:v>15071.753869566503</c:v>
                </c:pt>
                <c:pt idx="1944">
                  <c:v>15069.576513375388</c:v>
                </c:pt>
                <c:pt idx="1945">
                  <c:v>15067.398800764298</c:v>
                </c:pt>
                <c:pt idx="1946">
                  <c:v>15065.22073164882</c:v>
                </c:pt>
                <c:pt idx="1947">
                  <c:v>15063.0423059445</c:v>
                </c:pt>
                <c:pt idx="1948">
                  <c:v>15060.863523566828</c:v>
                </c:pt>
                <c:pt idx="1949">
                  <c:v>15058.684384431243</c:v>
                </c:pt>
                <c:pt idx="1950">
                  <c:v>15056.504888453082</c:v>
                </c:pt>
                <c:pt idx="1951">
                  <c:v>15054.325035547656</c:v>
                </c:pt>
                <c:pt idx="1952">
                  <c:v>15052.14482563023</c:v>
                </c:pt>
                <c:pt idx="1953">
                  <c:v>15049.964258615972</c:v>
                </c:pt>
                <c:pt idx="1954">
                  <c:v>15047.783334420008</c:v>
                </c:pt>
                <c:pt idx="1955">
                  <c:v>15045.602052957402</c:v>
                </c:pt>
                <c:pt idx="1956">
                  <c:v>15043.42041414314</c:v>
                </c:pt>
                <c:pt idx="1957">
                  <c:v>15041.238417892193</c:v>
                </c:pt>
                <c:pt idx="1958">
                  <c:v>15039.056064119422</c:v>
                </c:pt>
                <c:pt idx="1959">
                  <c:v>15036.873352739653</c:v>
                </c:pt>
                <c:pt idx="1960">
                  <c:v>15034.690283667629</c:v>
                </c:pt>
                <c:pt idx="1961">
                  <c:v>15032.50685681807</c:v>
                </c:pt>
                <c:pt idx="1962">
                  <c:v>15030.323072105604</c:v>
                </c:pt>
                <c:pt idx="1963">
                  <c:v>15028.138929444809</c:v>
                </c:pt>
                <c:pt idx="1964">
                  <c:v>15025.954428750199</c:v>
                </c:pt>
                <c:pt idx="1965">
                  <c:v>15023.769569936219</c:v>
                </c:pt>
                <c:pt idx="1966">
                  <c:v>15021.584352917282</c:v>
                </c:pt>
                <c:pt idx="1967">
                  <c:v>15019.398777607697</c:v>
                </c:pt>
                <c:pt idx="1968">
                  <c:v>15017.212843921759</c:v>
                </c:pt>
                <c:pt idx="1969">
                  <c:v>15015.026551773663</c:v>
                </c:pt>
                <c:pt idx="1970">
                  <c:v>15012.839901077548</c:v>
                </c:pt>
                <c:pt idx="1971">
                  <c:v>15010.652891747521</c:v>
                </c:pt>
                <c:pt idx="1972">
                  <c:v>15008.465523697596</c:v>
                </c:pt>
                <c:pt idx="1973">
                  <c:v>15006.277796841739</c:v>
                </c:pt>
                <c:pt idx="1974">
                  <c:v>15004.089711093849</c:v>
                </c:pt>
                <c:pt idx="1975">
                  <c:v>15001.90126636776</c:v>
                </c:pt>
                <c:pt idx="1976">
                  <c:v>14999.712462577272</c:v>
                </c:pt>
                <c:pt idx="1977">
                  <c:v>14997.52329963609</c:v>
                </c:pt>
                <c:pt idx="1978">
                  <c:v>14995.33377745787</c:v>
                </c:pt>
                <c:pt idx="1979">
                  <c:v>14993.143895956202</c:v>
                </c:pt>
                <c:pt idx="1980">
                  <c:v>14990.953655044628</c:v>
                </c:pt>
                <c:pt idx="1981">
                  <c:v>14988.763054636613</c:v>
                </c:pt>
                <c:pt idx="1982">
                  <c:v>14986.572094645559</c:v>
                </c:pt>
                <c:pt idx="1983">
                  <c:v>14984.380774984827</c:v>
                </c:pt>
                <c:pt idx="1984">
                  <c:v>14982.189095567701</c:v>
                </c:pt>
                <c:pt idx="1985">
                  <c:v>14979.99705630738</c:v>
                </c:pt>
                <c:pt idx="1986">
                  <c:v>14977.804657117053</c:v>
                </c:pt>
                <c:pt idx="1987">
                  <c:v>14975.611897909799</c:v>
                </c:pt>
                <c:pt idx="1988">
                  <c:v>14973.418778598672</c:v>
                </c:pt>
                <c:pt idx="1989">
                  <c:v>14971.22529909663</c:v>
                </c:pt>
                <c:pt idx="1990">
                  <c:v>14969.031459316604</c:v>
                </c:pt>
                <c:pt idx="1991">
                  <c:v>14966.837259171412</c:v>
                </c:pt>
                <c:pt idx="1992">
                  <c:v>14964.642698573873</c:v>
                </c:pt>
                <c:pt idx="1993">
                  <c:v>14962.447777436691</c:v>
                </c:pt>
                <c:pt idx="1994">
                  <c:v>14960.25249567253</c:v>
                </c:pt>
                <c:pt idx="1995">
                  <c:v>14958.056853194001</c:v>
                </c:pt>
                <c:pt idx="1996">
                  <c:v>14955.860849913641</c:v>
                </c:pt>
                <c:pt idx="1997">
                  <c:v>14953.66448574391</c:v>
                </c:pt>
                <c:pt idx="1998">
                  <c:v>14951.467760597228</c:v>
                </c:pt>
                <c:pt idx="1999">
                  <c:v>14949.270674385951</c:v>
                </c:pt>
                <c:pt idx="2000">
                  <c:v>14947.073227022353</c:v>
                </c:pt>
                <c:pt idx="2001">
                  <c:v>14944.875418418669</c:v>
                </c:pt>
                <c:pt idx="2002">
                  <c:v>14942.677248487051</c:v>
                </c:pt>
                <c:pt idx="2003">
                  <c:v>14940.478717139591</c:v>
                </c:pt>
                <c:pt idx="2004">
                  <c:v>14938.279824288338</c:v>
                </c:pt>
                <c:pt idx="2005">
                  <c:v>14936.08056984526</c:v>
                </c:pt>
                <c:pt idx="2006">
                  <c:v>14933.880953722268</c:v>
                </c:pt>
                <c:pt idx="2007">
                  <c:v>14931.680975831199</c:v>
                </c:pt>
                <c:pt idx="2008">
                  <c:v>14929.480636083836</c:v>
                </c:pt>
                <c:pt idx="2009">
                  <c:v>14927.279934391911</c:v>
                </c:pt>
                <c:pt idx="2010">
                  <c:v>14925.078870667056</c:v>
                </c:pt>
                <c:pt idx="2011">
                  <c:v>14922.877444820902</c:v>
                </c:pt>
                <c:pt idx="2012">
                  <c:v>14920.675656764941</c:v>
                </c:pt>
                <c:pt idx="2013">
                  <c:v>14918.47350641065</c:v>
                </c:pt>
                <c:pt idx="2014">
                  <c:v>14916.270993669435</c:v>
                </c:pt>
                <c:pt idx="2015">
                  <c:v>14914.06811845264</c:v>
                </c:pt>
                <c:pt idx="2016">
                  <c:v>14911.864880671528</c:v>
                </c:pt>
                <c:pt idx="2017">
                  <c:v>14909.661280237329</c:v>
                </c:pt>
                <c:pt idx="2018">
                  <c:v>14907.457317061167</c:v>
                </c:pt>
                <c:pt idx="2019">
                  <c:v>14905.252991054151</c:v>
                </c:pt>
                <c:pt idx="2020">
                  <c:v>14903.048302127279</c:v>
                </c:pt>
                <c:pt idx="2021">
                  <c:v>14900.843250191532</c:v>
                </c:pt>
                <c:pt idx="2022">
                  <c:v>14898.637835157782</c:v>
                </c:pt>
                <c:pt idx="2023">
                  <c:v>14896.432056936861</c:v>
                </c:pt>
                <c:pt idx="2024">
                  <c:v>14894.22591543954</c:v>
                </c:pt>
                <c:pt idx="2025">
                  <c:v>14892.019410576531</c:v>
                </c:pt>
                <c:pt idx="2026">
                  <c:v>14889.812542258453</c:v>
                </c:pt>
                <c:pt idx="2027">
                  <c:v>14887.60531039588</c:v>
                </c:pt>
                <c:pt idx="2028">
                  <c:v>14885.397714899331</c:v>
                </c:pt>
                <c:pt idx="2029">
                  <c:v>14883.18975567925</c:v>
                </c:pt>
                <c:pt idx="2030">
                  <c:v>14880.981432646009</c:v>
                </c:pt>
                <c:pt idx="2031">
                  <c:v>14878.772745709932</c:v>
                </c:pt>
                <c:pt idx="2032">
                  <c:v>14876.563694781269</c:v>
                </c:pt>
                <c:pt idx="2033">
                  <c:v>14874.354279770198</c:v>
                </c:pt>
                <c:pt idx="2034">
                  <c:v>14872.144500586865</c:v>
                </c:pt>
                <c:pt idx="2035">
                  <c:v>14869.934357141301</c:v>
                </c:pt>
                <c:pt idx="2036">
                  <c:v>14867.723849343512</c:v>
                </c:pt>
                <c:pt idx="2037">
                  <c:v>14865.512977103443</c:v>
                </c:pt>
                <c:pt idx="2038">
                  <c:v>14863.301740330931</c:v>
                </c:pt>
                <c:pt idx="2039">
                  <c:v>14861.09013893579</c:v>
                </c:pt>
                <c:pt idx="2040">
                  <c:v>14858.878172827748</c:v>
                </c:pt>
                <c:pt idx="2041">
                  <c:v>14856.665841916492</c:v>
                </c:pt>
                <c:pt idx="2042">
                  <c:v>14854.453146111611</c:v>
                </c:pt>
                <c:pt idx="2043">
                  <c:v>14852.240085322652</c:v>
                </c:pt>
                <c:pt idx="2044">
                  <c:v>14850.026659459088</c:v>
                </c:pt>
                <c:pt idx="2045">
                  <c:v>14847.812868430339</c:v>
                </c:pt>
                <c:pt idx="2046">
                  <c:v>14845.598712145742</c:v>
                </c:pt>
                <c:pt idx="2047">
                  <c:v>14843.38419051458</c:v>
                </c:pt>
                <c:pt idx="2048">
                  <c:v>14841.169303446059</c:v>
                </c:pt>
                <c:pt idx="2049">
                  <c:v>14838.95405084935</c:v>
                </c:pt>
                <c:pt idx="2050">
                  <c:v>14836.738432633521</c:v>
                </c:pt>
                <c:pt idx="2051">
                  <c:v>14834.522448707592</c:v>
                </c:pt>
                <c:pt idx="2052">
                  <c:v>14832.306098980518</c:v>
                </c:pt>
                <c:pt idx="2053">
                  <c:v>14830.089383361201</c:v>
                </c:pt>
                <c:pt idx="2054">
                  <c:v>14827.87230175846</c:v>
                </c:pt>
                <c:pt idx="2055">
                  <c:v>14825.654854081031</c:v>
                </c:pt>
                <c:pt idx="2056">
                  <c:v>14823.437040237643</c:v>
                </c:pt>
                <c:pt idx="2057">
                  <c:v>14821.218860136894</c:v>
                </c:pt>
                <c:pt idx="2058">
                  <c:v>14819.000313687337</c:v>
                </c:pt>
                <c:pt idx="2059">
                  <c:v>14816.781400797499</c:v>
                </c:pt>
                <c:pt idx="2060">
                  <c:v>14814.5621213758</c:v>
                </c:pt>
                <c:pt idx="2061">
                  <c:v>14812.342475330604</c:v>
                </c:pt>
                <c:pt idx="2062">
                  <c:v>14810.122462570194</c:v>
                </c:pt>
                <c:pt idx="2063">
                  <c:v>14807.9020830028</c:v>
                </c:pt>
                <c:pt idx="2064">
                  <c:v>14805.681336536612</c:v>
                </c:pt>
                <c:pt idx="2065">
                  <c:v>14803.460223079721</c:v>
                </c:pt>
                <c:pt idx="2066">
                  <c:v>14801.238742540152</c:v>
                </c:pt>
                <c:pt idx="2067">
                  <c:v>14799.01689482588</c:v>
                </c:pt>
                <c:pt idx="2068">
                  <c:v>14796.794679844799</c:v>
                </c:pt>
                <c:pt idx="2069">
                  <c:v>14794.572097504762</c:v>
                </c:pt>
                <c:pt idx="2070">
                  <c:v>14792.349147713519</c:v>
                </c:pt>
                <c:pt idx="2071">
                  <c:v>14790.12583037878</c:v>
                </c:pt>
                <c:pt idx="2072">
                  <c:v>14787.902145408189</c:v>
                </c:pt>
                <c:pt idx="2073">
                  <c:v>14785.6780927093</c:v>
                </c:pt>
                <c:pt idx="2074">
                  <c:v>14783.453672189629</c:v>
                </c:pt>
                <c:pt idx="2075">
                  <c:v>14781.228883756619</c:v>
                </c:pt>
                <c:pt idx="2076">
                  <c:v>14779.003727317622</c:v>
                </c:pt>
                <c:pt idx="2077">
                  <c:v>14776.778202779951</c:v>
                </c:pt>
                <c:pt idx="2078">
                  <c:v>14774.55231005084</c:v>
                </c:pt>
                <c:pt idx="2079">
                  <c:v>14772.32604903746</c:v>
                </c:pt>
                <c:pt idx="2080">
                  <c:v>14770.099419646929</c:v>
                </c:pt>
                <c:pt idx="2081">
                  <c:v>14767.87242178626</c:v>
                </c:pt>
                <c:pt idx="2082">
                  <c:v>14765.645055362442</c:v>
                </c:pt>
                <c:pt idx="2083">
                  <c:v>14763.417320282359</c:v>
                </c:pt>
                <c:pt idx="2084">
                  <c:v>14761.189216452873</c:v>
                </c:pt>
                <c:pt idx="2085">
                  <c:v>14758.960743780721</c:v>
                </c:pt>
                <c:pt idx="2086">
                  <c:v>14756.731902172634</c:v>
                </c:pt>
                <c:pt idx="2087">
                  <c:v>14754.50269153523</c:v>
                </c:pt>
                <c:pt idx="2088">
                  <c:v>14752.273111775083</c:v>
                </c:pt>
                <c:pt idx="2089">
                  <c:v>14750.043162798693</c:v>
                </c:pt>
                <c:pt idx="2090">
                  <c:v>14747.812844512482</c:v>
                </c:pt>
                <c:pt idx="2091">
                  <c:v>14745.582156822822</c:v>
                </c:pt>
                <c:pt idx="2092">
                  <c:v>14743.351099636018</c:v>
                </c:pt>
                <c:pt idx="2093">
                  <c:v>14741.119672858302</c:v>
                </c:pt>
                <c:pt idx="2094">
                  <c:v>14738.88787639582</c:v>
                </c:pt>
                <c:pt idx="2095">
                  <c:v>14736.65571015468</c:v>
                </c:pt>
                <c:pt idx="2096">
                  <c:v>14734.423174040909</c:v>
                </c:pt>
                <c:pt idx="2097">
                  <c:v>14732.19026796047</c:v>
                </c:pt>
                <c:pt idx="2098">
                  <c:v>14729.956991819248</c:v>
                </c:pt>
                <c:pt idx="2099">
                  <c:v>14727.723345523073</c:v>
                </c:pt>
                <c:pt idx="2100">
                  <c:v>14725.489328977697</c:v>
                </c:pt>
                <c:pt idx="2101">
                  <c:v>14723.25494208881</c:v>
                </c:pt>
                <c:pt idx="2102">
                  <c:v>14721.020184762037</c:v>
                </c:pt>
                <c:pt idx="2103">
                  <c:v>14718.785056902932</c:v>
                </c:pt>
                <c:pt idx="2104">
                  <c:v>14716.549558416973</c:v>
                </c:pt>
                <c:pt idx="2105">
                  <c:v>14714.313689209581</c:v>
                </c:pt>
                <c:pt idx="2106">
                  <c:v>14712.07744918611</c:v>
                </c:pt>
                <c:pt idx="2107">
                  <c:v>14709.84083825183</c:v>
                </c:pt>
                <c:pt idx="2108">
                  <c:v>14707.603856311964</c:v>
                </c:pt>
                <c:pt idx="2109">
                  <c:v>14705.366503271638</c:v>
                </c:pt>
                <c:pt idx="2110">
                  <c:v>14703.128779035951</c:v>
                </c:pt>
                <c:pt idx="2111">
                  <c:v>14700.890683509901</c:v>
                </c:pt>
                <c:pt idx="2112">
                  <c:v>14698.65221659841</c:v>
                </c:pt>
                <c:pt idx="2113">
                  <c:v>14696.413378206382</c:v>
                </c:pt>
                <c:pt idx="2114">
                  <c:v>14694.174168238591</c:v>
                </c:pt>
                <c:pt idx="2115">
                  <c:v>14691.934586599771</c:v>
                </c:pt>
                <c:pt idx="2116">
                  <c:v>14689.694633194609</c:v>
                </c:pt>
                <c:pt idx="2117">
                  <c:v>14687.454307927677</c:v>
                </c:pt>
                <c:pt idx="2118">
                  <c:v>14685.21361070352</c:v>
                </c:pt>
                <c:pt idx="2119">
                  <c:v>14682.972541426579</c:v>
                </c:pt>
                <c:pt idx="2120">
                  <c:v>14680.731100001252</c:v>
                </c:pt>
                <c:pt idx="2121">
                  <c:v>14678.489286331862</c:v>
                </c:pt>
                <c:pt idx="2122">
                  <c:v>14676.247100322651</c:v>
                </c:pt>
                <c:pt idx="2123">
                  <c:v>14674.004541877812</c:v>
                </c:pt>
                <c:pt idx="2124">
                  <c:v>14671.761610901451</c:v>
                </c:pt>
                <c:pt idx="2125">
                  <c:v>14669.518307297611</c:v>
                </c:pt>
                <c:pt idx="2126">
                  <c:v>14667.27463097028</c:v>
                </c:pt>
                <c:pt idx="2127">
                  <c:v>14665.030581823339</c:v>
                </c:pt>
                <c:pt idx="2128">
                  <c:v>14662.786159760648</c:v>
                </c:pt>
                <c:pt idx="2129">
                  <c:v>14660.54136468596</c:v>
                </c:pt>
                <c:pt idx="2130">
                  <c:v>14658.296196502983</c:v>
                </c:pt>
                <c:pt idx="2131">
                  <c:v>14656.05065511533</c:v>
                </c:pt>
                <c:pt idx="2132">
                  <c:v>14653.804740426573</c:v>
                </c:pt>
                <c:pt idx="2133">
                  <c:v>14651.55845234019</c:v>
                </c:pt>
                <c:pt idx="2134">
                  <c:v>14649.31179075961</c:v>
                </c:pt>
                <c:pt idx="2135">
                  <c:v>14647.064755588182</c:v>
                </c:pt>
                <c:pt idx="2136">
                  <c:v>14644.81734672918</c:v>
                </c:pt>
                <c:pt idx="2137">
                  <c:v>14642.569564085808</c:v>
                </c:pt>
                <c:pt idx="2138">
                  <c:v>14640.321407561221</c:v>
                </c:pt>
                <c:pt idx="2139">
                  <c:v>14638.072877058479</c:v>
                </c:pt>
                <c:pt idx="2140">
                  <c:v>14635.823972480588</c:v>
                </c:pt>
                <c:pt idx="2141">
                  <c:v>14633.574693730478</c:v>
                </c:pt>
                <c:pt idx="2142">
                  <c:v>14631.325040711003</c:v>
                </c:pt>
                <c:pt idx="2143">
                  <c:v>14629.075013324958</c:v>
                </c:pt>
                <c:pt idx="2144">
                  <c:v>14626.82461147506</c:v>
                </c:pt>
                <c:pt idx="2145">
                  <c:v>14624.573835063968</c:v>
                </c:pt>
                <c:pt idx="2146">
                  <c:v>14622.322683994249</c:v>
                </c:pt>
                <c:pt idx="2147">
                  <c:v>14620.07115816841</c:v>
                </c:pt>
                <c:pt idx="2148">
                  <c:v>14617.819257488911</c:v>
                </c:pt>
                <c:pt idx="2149">
                  <c:v>14615.566981858088</c:v>
                </c:pt>
                <c:pt idx="2150">
                  <c:v>14613.31433117827</c:v>
                </c:pt>
                <c:pt idx="2151">
                  <c:v>14611.06130535167</c:v>
                </c:pt>
                <c:pt idx="2152">
                  <c:v>14608.807904280437</c:v>
                </c:pt>
                <c:pt idx="2153">
                  <c:v>14606.554127866682</c:v>
                </c:pt>
                <c:pt idx="2154">
                  <c:v>14604.299976012391</c:v>
                </c:pt>
                <c:pt idx="2155">
                  <c:v>14602.045448619521</c:v>
                </c:pt>
                <c:pt idx="2156">
                  <c:v>14599.790545589953</c:v>
                </c:pt>
                <c:pt idx="2157">
                  <c:v>14597.535266825473</c:v>
                </c:pt>
                <c:pt idx="2158">
                  <c:v>14595.279612227831</c:v>
                </c:pt>
                <c:pt idx="2159">
                  <c:v>14593.02358169867</c:v>
                </c:pt>
                <c:pt idx="2160">
                  <c:v>14590.76717513959</c:v>
                </c:pt>
                <c:pt idx="2161">
                  <c:v>14588.510392452123</c:v>
                </c:pt>
                <c:pt idx="2162">
                  <c:v>14586.253233537691</c:v>
                </c:pt>
                <c:pt idx="2163">
                  <c:v>14583.995698297678</c:v>
                </c:pt>
                <c:pt idx="2164">
                  <c:v>14581.737786633403</c:v>
                </c:pt>
                <c:pt idx="2165">
                  <c:v>14579.47949844608</c:v>
                </c:pt>
                <c:pt idx="2166">
                  <c:v>14577.22083363688</c:v>
                </c:pt>
                <c:pt idx="2167">
                  <c:v>14574.961792106902</c:v>
                </c:pt>
                <c:pt idx="2168">
                  <c:v>14572.702373757151</c:v>
                </c:pt>
                <c:pt idx="2169">
                  <c:v>14570.44257848859</c:v>
                </c:pt>
                <c:pt idx="2170">
                  <c:v>14568.182406202084</c:v>
                </c:pt>
                <c:pt idx="2171">
                  <c:v>14565.921856798443</c:v>
                </c:pt>
                <c:pt idx="2172">
                  <c:v>14563.660930178397</c:v>
                </c:pt>
                <c:pt idx="2173">
                  <c:v>14561.399626242621</c:v>
                </c:pt>
                <c:pt idx="2174">
                  <c:v>14559.137944891681</c:v>
                </c:pt>
                <c:pt idx="2175">
                  <c:v>14556.875886026099</c:v>
                </c:pt>
                <c:pt idx="2176">
                  <c:v>14554.613449546341</c:v>
                </c:pt>
                <c:pt idx="2177">
                  <c:v>14552.350635352768</c:v>
                </c:pt>
                <c:pt idx="2178">
                  <c:v>14550.08744334567</c:v>
                </c:pt>
                <c:pt idx="2179">
                  <c:v>14547.823873425297</c:v>
                </c:pt>
                <c:pt idx="2180">
                  <c:v>14545.559925491798</c:v>
                </c:pt>
                <c:pt idx="2181">
                  <c:v>14543.295599445259</c:v>
                </c:pt>
                <c:pt idx="2182">
                  <c:v>14541.03089518569</c:v>
                </c:pt>
                <c:pt idx="2183">
                  <c:v>14538.765812613041</c:v>
                </c:pt>
                <c:pt idx="2184">
                  <c:v>14536.500351627161</c:v>
                </c:pt>
                <c:pt idx="2185">
                  <c:v>14534.234512127872</c:v>
                </c:pt>
                <c:pt idx="2186">
                  <c:v>14531.968294014869</c:v>
                </c:pt>
                <c:pt idx="2187">
                  <c:v>14529.701697187829</c:v>
                </c:pt>
                <c:pt idx="2188">
                  <c:v>14527.434721546322</c:v>
                </c:pt>
                <c:pt idx="2189">
                  <c:v>14525.167366989837</c:v>
                </c:pt>
                <c:pt idx="2190">
                  <c:v>14522.899633417836</c:v>
                </c:pt>
                <c:pt idx="2191">
                  <c:v>14520.631520729659</c:v>
                </c:pt>
                <c:pt idx="2192">
                  <c:v>14518.36302882461</c:v>
                </c:pt>
                <c:pt idx="2193">
                  <c:v>14516.094157601879</c:v>
                </c:pt>
                <c:pt idx="2194">
                  <c:v>14513.824906960628</c:v>
                </c:pt>
                <c:pt idx="2195">
                  <c:v>14511.55527679992</c:v>
                </c:pt>
                <c:pt idx="2196">
                  <c:v>14509.285267018751</c:v>
                </c:pt>
                <c:pt idx="2197">
                  <c:v>14507.014877516043</c:v>
                </c:pt>
                <c:pt idx="2198">
                  <c:v>14504.744108190655</c:v>
                </c:pt>
                <c:pt idx="2199">
                  <c:v>14502.47295894134</c:v>
                </c:pt>
                <c:pt idx="2200">
                  <c:v>14500.20142966682</c:v>
                </c:pt>
                <c:pt idx="2201">
                  <c:v>14497.929520265718</c:v>
                </c:pt>
                <c:pt idx="2202">
                  <c:v>14495.6572306366</c:v>
                </c:pt>
                <c:pt idx="2203">
                  <c:v>14493.38456067794</c:v>
                </c:pt>
                <c:pt idx="2204">
                  <c:v>14491.111510288149</c:v>
                </c:pt>
                <c:pt idx="2205">
                  <c:v>14488.83807936556</c:v>
                </c:pt>
                <c:pt idx="2206">
                  <c:v>14486.564267808451</c:v>
                </c:pt>
                <c:pt idx="2207">
                  <c:v>14484.290075514991</c:v>
                </c:pt>
                <c:pt idx="2208">
                  <c:v>14482.015502383298</c:v>
                </c:pt>
                <c:pt idx="2209">
                  <c:v>14479.740548311436</c:v>
                </c:pt>
                <c:pt idx="2210">
                  <c:v>14477.465213197329</c:v>
                </c:pt>
                <c:pt idx="2211">
                  <c:v>14475.189496938921</c:v>
                </c:pt>
                <c:pt idx="2212">
                  <c:v>14472.913399434001</c:v>
                </c:pt>
                <c:pt idx="2213">
                  <c:v>14470.636920580308</c:v>
                </c:pt>
                <c:pt idx="2214">
                  <c:v>14468.36006027554</c:v>
                </c:pt>
                <c:pt idx="2215">
                  <c:v>14466.082818417282</c:v>
                </c:pt>
                <c:pt idx="2216">
                  <c:v>14463.805194903056</c:v>
                </c:pt>
                <c:pt idx="2217">
                  <c:v>14461.527189630307</c:v>
                </c:pt>
                <c:pt idx="2218">
                  <c:v>14459.248802496431</c:v>
                </c:pt>
                <c:pt idx="2219">
                  <c:v>14456.970033398698</c:v>
                </c:pt>
                <c:pt idx="2220">
                  <c:v>14454.690882234359</c:v>
                </c:pt>
                <c:pt idx="2221">
                  <c:v>14452.41134890055</c:v>
                </c:pt>
                <c:pt idx="2222">
                  <c:v>14450.13143329436</c:v>
                </c:pt>
                <c:pt idx="2223">
                  <c:v>14447.851135312791</c:v>
                </c:pt>
                <c:pt idx="2224">
                  <c:v>14445.570454852761</c:v>
                </c:pt>
                <c:pt idx="2225">
                  <c:v>14443.289391811131</c:v>
                </c:pt>
                <c:pt idx="2226">
                  <c:v>14441.007946084677</c:v>
                </c:pt>
                <c:pt idx="2227">
                  <c:v>14438.72611757011</c:v>
                </c:pt>
                <c:pt idx="2228">
                  <c:v>14436.44390616405</c:v>
                </c:pt>
                <c:pt idx="2229">
                  <c:v>14434.161311763048</c:v>
                </c:pt>
                <c:pt idx="2230">
                  <c:v>14431.878334263596</c:v>
                </c:pt>
                <c:pt idx="2231">
                  <c:v>14429.5949735621</c:v>
                </c:pt>
                <c:pt idx="2232">
                  <c:v>14427.31122955488</c:v>
                </c:pt>
                <c:pt idx="2233">
                  <c:v>14425.027102138201</c:v>
                </c:pt>
                <c:pt idx="2234">
                  <c:v>14422.742591208222</c:v>
                </c:pt>
                <c:pt idx="2235">
                  <c:v>14420.457696661057</c:v>
                </c:pt>
                <c:pt idx="2236">
                  <c:v>14418.172418392744</c:v>
                </c:pt>
                <c:pt idx="2237">
                  <c:v>14415.88675629922</c:v>
                </c:pt>
                <c:pt idx="2238">
                  <c:v>14413.600710276382</c:v>
                </c:pt>
                <c:pt idx="2239">
                  <c:v>14411.314280220009</c:v>
                </c:pt>
                <c:pt idx="2240">
                  <c:v>14409.027466025851</c:v>
                </c:pt>
                <c:pt idx="2241">
                  <c:v>14406.740267589552</c:v>
                </c:pt>
                <c:pt idx="2242">
                  <c:v>14404.452684806671</c:v>
                </c:pt>
                <c:pt idx="2243">
                  <c:v>14402.164717572732</c:v>
                </c:pt>
                <c:pt idx="2244">
                  <c:v>14399.876365783137</c:v>
                </c:pt>
                <c:pt idx="2245">
                  <c:v>14397.587629333248</c:v>
                </c:pt>
                <c:pt idx="2246">
                  <c:v>14395.298508118354</c:v>
                </c:pt>
                <c:pt idx="2247">
                  <c:v>14393.00900203361</c:v>
                </c:pt>
                <c:pt idx="2248">
                  <c:v>14390.71911097416</c:v>
                </c:pt>
                <c:pt idx="2249">
                  <c:v>14388.42883483506</c:v>
                </c:pt>
                <c:pt idx="2250">
                  <c:v>14386.138173511263</c:v>
                </c:pt>
                <c:pt idx="2251">
                  <c:v>14383.847126897648</c:v>
                </c:pt>
                <c:pt idx="2252">
                  <c:v>14381.555694889059</c:v>
                </c:pt>
                <c:pt idx="2253">
                  <c:v>14379.263877380219</c:v>
                </c:pt>
                <c:pt idx="2254">
                  <c:v>14376.971674265807</c:v>
                </c:pt>
                <c:pt idx="2255">
                  <c:v>14374.679085440388</c:v>
                </c:pt>
                <c:pt idx="2256">
                  <c:v>14372.386110798487</c:v>
                </c:pt>
                <c:pt idx="2257">
                  <c:v>14370.092750234542</c:v>
                </c:pt>
                <c:pt idx="2258">
                  <c:v>14367.799003642889</c:v>
                </c:pt>
                <c:pt idx="2259">
                  <c:v>14365.50487091783</c:v>
                </c:pt>
                <c:pt idx="2260">
                  <c:v>14363.210351953559</c:v>
                </c:pt>
                <c:pt idx="2261">
                  <c:v>14360.915446644211</c:v>
                </c:pt>
                <c:pt idx="2262">
                  <c:v>14358.620154883831</c:v>
                </c:pt>
                <c:pt idx="2263">
                  <c:v>14356.324476566391</c:v>
                </c:pt>
                <c:pt idx="2264">
                  <c:v>14354.02841158579</c:v>
                </c:pt>
                <c:pt idx="2265">
                  <c:v>14351.731959835864</c:v>
                </c:pt>
                <c:pt idx="2266">
                  <c:v>14349.435121210317</c:v>
                </c:pt>
                <c:pt idx="2267">
                  <c:v>14347.137895602849</c:v>
                </c:pt>
                <c:pt idx="2268">
                  <c:v>14344.84028290704</c:v>
                </c:pt>
                <c:pt idx="2269">
                  <c:v>14342.542283016392</c:v>
                </c:pt>
                <c:pt idx="2270">
                  <c:v>14340.243895824351</c:v>
                </c:pt>
                <c:pt idx="2271">
                  <c:v>14337.945121224267</c:v>
                </c:pt>
                <c:pt idx="2272">
                  <c:v>14335.645959109423</c:v>
                </c:pt>
                <c:pt idx="2273">
                  <c:v>14333.34640937302</c:v>
                </c:pt>
                <c:pt idx="2274">
                  <c:v>14331.046471908179</c:v>
                </c:pt>
                <c:pt idx="2275">
                  <c:v>14328.746146607949</c:v>
                </c:pt>
                <c:pt idx="2276">
                  <c:v>14326.445433365298</c:v>
                </c:pt>
                <c:pt idx="2277">
                  <c:v>14324.144332073121</c:v>
                </c:pt>
                <c:pt idx="2278">
                  <c:v>14321.84284262423</c:v>
                </c:pt>
                <c:pt idx="2279">
                  <c:v>14319.540964911363</c:v>
                </c:pt>
                <c:pt idx="2280">
                  <c:v>14317.23869882717</c:v>
                </c:pt>
                <c:pt idx="2281">
                  <c:v>14314.936044264237</c:v>
                </c:pt>
                <c:pt idx="2282">
                  <c:v>14312.633001115073</c:v>
                </c:pt>
                <c:pt idx="2283">
                  <c:v>14310.3295692721</c:v>
                </c:pt>
                <c:pt idx="2284">
                  <c:v>14308.02574862765</c:v>
                </c:pt>
                <c:pt idx="2285">
                  <c:v>14305.721539074009</c:v>
                </c:pt>
                <c:pt idx="2286">
                  <c:v>14303.416940503348</c:v>
                </c:pt>
                <c:pt idx="2287">
                  <c:v>14301.111952807802</c:v>
                </c:pt>
                <c:pt idx="2288">
                  <c:v>14298.80657587938</c:v>
                </c:pt>
                <c:pt idx="2289">
                  <c:v>14296.500809610048</c:v>
                </c:pt>
                <c:pt idx="2290">
                  <c:v>14294.194653891693</c:v>
                </c:pt>
                <c:pt idx="2291">
                  <c:v>14291.888108616091</c:v>
                </c:pt>
                <c:pt idx="2292">
                  <c:v>14289.581173674967</c:v>
                </c:pt>
                <c:pt idx="2293">
                  <c:v>14287.273848959983</c:v>
                </c:pt>
                <c:pt idx="2294">
                  <c:v>14284.966134362667</c:v>
                </c:pt>
                <c:pt idx="2295">
                  <c:v>14282.658029774528</c:v>
                </c:pt>
                <c:pt idx="2296">
                  <c:v>14280.349535086971</c:v>
                </c:pt>
                <c:pt idx="2297">
                  <c:v>14278.040650191302</c:v>
                </c:pt>
                <c:pt idx="2298">
                  <c:v>14275.731374978783</c:v>
                </c:pt>
                <c:pt idx="2299">
                  <c:v>14273.42170934057</c:v>
                </c:pt>
                <c:pt idx="2300">
                  <c:v>14271.11165316776</c:v>
                </c:pt>
                <c:pt idx="2301">
                  <c:v>14268.801206351352</c:v>
                </c:pt>
                <c:pt idx="2302">
                  <c:v>14266.49036878229</c:v>
                </c:pt>
                <c:pt idx="2303">
                  <c:v>14264.179140351422</c:v>
                </c:pt>
                <c:pt idx="2304">
                  <c:v>14261.867520949507</c:v>
                </c:pt>
                <c:pt idx="2305">
                  <c:v>14259.555510467257</c:v>
                </c:pt>
                <c:pt idx="2306">
                  <c:v>14257.243108795272</c:v>
                </c:pt>
                <c:pt idx="2307">
                  <c:v>14254.930315824089</c:v>
                </c:pt>
                <c:pt idx="2308">
                  <c:v>14252.617131444149</c:v>
                </c:pt>
                <c:pt idx="2309">
                  <c:v>14250.30355554585</c:v>
                </c:pt>
                <c:pt idx="2310">
                  <c:v>14247.989588019473</c:v>
                </c:pt>
                <c:pt idx="2311">
                  <c:v>14245.67522875523</c:v>
                </c:pt>
                <c:pt idx="2312">
                  <c:v>14243.360477643248</c:v>
                </c:pt>
                <c:pt idx="2313">
                  <c:v>14241.045334573608</c:v>
                </c:pt>
                <c:pt idx="2314">
                  <c:v>14238.729799436273</c:v>
                </c:pt>
                <c:pt idx="2315">
                  <c:v>14236.413872121131</c:v>
                </c:pt>
                <c:pt idx="2316">
                  <c:v>14234.097552518011</c:v>
                </c:pt>
                <c:pt idx="2317">
                  <c:v>14231.780840516634</c:v>
                </c:pt>
                <c:pt idx="2318">
                  <c:v>14229.463736006663</c:v>
                </c:pt>
                <c:pt idx="2319">
                  <c:v>14227.146238877673</c:v>
                </c:pt>
                <c:pt idx="2320">
                  <c:v>14224.82834901915</c:v>
                </c:pt>
                <c:pt idx="2321">
                  <c:v>14222.510066320519</c:v>
                </c:pt>
                <c:pt idx="2322">
                  <c:v>14220.191390671111</c:v>
                </c:pt>
                <c:pt idx="2323">
                  <c:v>14217.872321960169</c:v>
                </c:pt>
                <c:pt idx="2324">
                  <c:v>14215.552860076879</c:v>
                </c:pt>
                <c:pt idx="2325">
                  <c:v>14213.233004910342</c:v>
                </c:pt>
                <c:pt idx="2326">
                  <c:v>14210.912756349542</c:v>
                </c:pt>
                <c:pt idx="2327">
                  <c:v>14208.592114283427</c:v>
                </c:pt>
                <c:pt idx="2328">
                  <c:v>14206.27107860085</c:v>
                </c:pt>
                <c:pt idx="2329">
                  <c:v>14203.949649190579</c:v>
                </c:pt>
                <c:pt idx="2330">
                  <c:v>14201.627825941297</c:v>
                </c:pt>
                <c:pt idx="2331">
                  <c:v>14199.305608741608</c:v>
                </c:pt>
                <c:pt idx="2332">
                  <c:v>14196.982997480058</c:v>
                </c:pt>
                <c:pt idx="2333">
                  <c:v>14194.659992045068</c:v>
                </c:pt>
                <c:pt idx="2334">
                  <c:v>14192.33659232502</c:v>
                </c:pt>
                <c:pt idx="2335">
                  <c:v>14190.012798208179</c:v>
                </c:pt>
                <c:pt idx="2336">
                  <c:v>14187.688609582769</c:v>
                </c:pt>
                <c:pt idx="2337">
                  <c:v>14185.364026336902</c:v>
                </c:pt>
                <c:pt idx="2338">
                  <c:v>14183.039048358614</c:v>
                </c:pt>
                <c:pt idx="2339">
                  <c:v>14180.713675535864</c:v>
                </c:pt>
                <c:pt idx="2340">
                  <c:v>14178.387907756531</c:v>
                </c:pt>
                <c:pt idx="2341">
                  <c:v>14176.0617449084</c:v>
                </c:pt>
                <c:pt idx="2342">
                  <c:v>14173.735186879199</c:v>
                </c:pt>
                <c:pt idx="2343">
                  <c:v>14171.408233556551</c:v>
                </c:pt>
                <c:pt idx="2344">
                  <c:v>14169.080884828008</c:v>
                </c:pt>
                <c:pt idx="2345">
                  <c:v>14166.75314058104</c:v>
                </c:pt>
                <c:pt idx="2346">
                  <c:v>14164.425000703028</c:v>
                </c:pt>
                <c:pt idx="2347">
                  <c:v>14162.096465081269</c:v>
                </c:pt>
                <c:pt idx="2348">
                  <c:v>14159.767533603006</c:v>
                </c:pt>
                <c:pt idx="2349">
                  <c:v>14157.438206155372</c:v>
                </c:pt>
                <c:pt idx="2350">
                  <c:v>14155.10848262541</c:v>
                </c:pt>
                <c:pt idx="2351">
                  <c:v>14152.77836290011</c:v>
                </c:pt>
                <c:pt idx="2352">
                  <c:v>14150.447846866371</c:v>
                </c:pt>
                <c:pt idx="2353">
                  <c:v>14148.116934410979</c:v>
                </c:pt>
                <c:pt idx="2354">
                  <c:v>14145.785625420689</c:v>
                </c:pt>
                <c:pt idx="2355">
                  <c:v>14143.453919782138</c:v>
                </c:pt>
                <c:pt idx="2356">
                  <c:v>14141.121817381892</c:v>
                </c:pt>
                <c:pt idx="2357">
                  <c:v>14138.789318106432</c:v>
                </c:pt>
                <c:pt idx="2358">
                  <c:v>14136.45642184214</c:v>
                </c:pt>
                <c:pt idx="2359">
                  <c:v>14134.123128475359</c:v>
                </c:pt>
                <c:pt idx="2360">
                  <c:v>14131.789437892312</c:v>
                </c:pt>
                <c:pt idx="2361">
                  <c:v>14129.455349979138</c:v>
                </c:pt>
                <c:pt idx="2362">
                  <c:v>14127.120864621929</c:v>
                </c:pt>
                <c:pt idx="2363">
                  <c:v>14124.785981706649</c:v>
                </c:pt>
                <c:pt idx="2364">
                  <c:v>14122.450701119202</c:v>
                </c:pt>
                <c:pt idx="2365">
                  <c:v>14120.11502274542</c:v>
                </c:pt>
                <c:pt idx="2366">
                  <c:v>14117.77894647102</c:v>
                </c:pt>
                <c:pt idx="2367">
                  <c:v>14115.442472181672</c:v>
                </c:pt>
                <c:pt idx="2368">
                  <c:v>14113.105599762928</c:v>
                </c:pt>
                <c:pt idx="2369">
                  <c:v>14110.768329100289</c:v>
                </c:pt>
                <c:pt idx="2370">
                  <c:v>14108.43066007915</c:v>
                </c:pt>
                <c:pt idx="2371">
                  <c:v>14106.09259258483</c:v>
                </c:pt>
                <c:pt idx="2372">
                  <c:v>14103.75412650257</c:v>
                </c:pt>
                <c:pt idx="2373">
                  <c:v>14101.41526171752</c:v>
                </c:pt>
                <c:pt idx="2374">
                  <c:v>14099.07599811474</c:v>
                </c:pt>
                <c:pt idx="2375">
                  <c:v>14096.73633557922</c:v>
                </c:pt>
                <c:pt idx="2376">
                  <c:v>14094.396273995868</c:v>
                </c:pt>
                <c:pt idx="2377">
                  <c:v>14092.055813249486</c:v>
                </c:pt>
                <c:pt idx="2378">
                  <c:v>14089.71495322483</c:v>
                </c:pt>
                <c:pt idx="2379">
                  <c:v>14087.373693806529</c:v>
                </c:pt>
                <c:pt idx="2380">
                  <c:v>14085.03203487915</c:v>
                </c:pt>
                <c:pt idx="2381">
                  <c:v>14082.689976327178</c:v>
                </c:pt>
                <c:pt idx="2382">
                  <c:v>14080.347518035021</c:v>
                </c:pt>
                <c:pt idx="2383">
                  <c:v>14078.004659886979</c:v>
                </c:pt>
                <c:pt idx="2384">
                  <c:v>14075.66140176728</c:v>
                </c:pt>
                <c:pt idx="2385">
                  <c:v>14073.317743560068</c:v>
                </c:pt>
                <c:pt idx="2386">
                  <c:v>14070.973685149411</c:v>
                </c:pt>
                <c:pt idx="2387">
                  <c:v>14068.629226419282</c:v>
                </c:pt>
                <c:pt idx="2388">
                  <c:v>14066.284367253562</c:v>
                </c:pt>
                <c:pt idx="2389">
                  <c:v>14063.939107536073</c:v>
                </c:pt>
                <c:pt idx="2390">
                  <c:v>14061.593447150526</c:v>
                </c:pt>
                <c:pt idx="2391">
                  <c:v>14059.247385980549</c:v>
                </c:pt>
                <c:pt idx="2392">
                  <c:v>14056.900923909716</c:v>
                </c:pt>
                <c:pt idx="2393">
                  <c:v>14054.554060821481</c:v>
                </c:pt>
                <c:pt idx="2394">
                  <c:v>14052.20679659923</c:v>
                </c:pt>
                <c:pt idx="2395">
                  <c:v>14049.859131126261</c:v>
                </c:pt>
                <c:pt idx="2396">
                  <c:v>14047.511064285791</c:v>
                </c:pt>
                <c:pt idx="2397">
                  <c:v>14045.162595960928</c:v>
                </c:pt>
                <c:pt idx="2398">
                  <c:v>14042.81372603473</c:v>
                </c:pt>
                <c:pt idx="2399">
                  <c:v>14040.464454390161</c:v>
                </c:pt>
                <c:pt idx="2400">
                  <c:v>14038.114780910071</c:v>
                </c:pt>
                <c:pt idx="2401">
                  <c:v>14035.76470547727</c:v>
                </c:pt>
                <c:pt idx="2402">
                  <c:v>14033.414227974439</c:v>
                </c:pt>
                <c:pt idx="2403">
                  <c:v>14031.0633482842</c:v>
                </c:pt>
                <c:pt idx="2404">
                  <c:v>14028.712066289079</c:v>
                </c:pt>
                <c:pt idx="2405">
                  <c:v>14026.36038187154</c:v>
                </c:pt>
                <c:pt idx="2406">
                  <c:v>14024.008294913911</c:v>
                </c:pt>
                <c:pt idx="2407">
                  <c:v>14021.655805298487</c:v>
                </c:pt>
                <c:pt idx="2408">
                  <c:v>14019.302912907448</c:v>
                </c:pt>
                <c:pt idx="2409">
                  <c:v>14016.9496176229</c:v>
                </c:pt>
                <c:pt idx="2410">
                  <c:v>14014.595919326848</c:v>
                </c:pt>
                <c:pt idx="2411">
                  <c:v>14012.241817901222</c:v>
                </c:pt>
                <c:pt idx="2412">
                  <c:v>14009.887313227866</c:v>
                </c:pt>
                <c:pt idx="2413">
                  <c:v>14007.532405188551</c:v>
                </c:pt>
                <c:pt idx="2414">
                  <c:v>14005.177093664935</c:v>
                </c:pt>
                <c:pt idx="2415">
                  <c:v>14002.821378538601</c:v>
                </c:pt>
                <c:pt idx="2416">
                  <c:v>14000.465259691047</c:v>
                </c:pt>
                <c:pt idx="2417">
                  <c:v>13998.1087370037</c:v>
                </c:pt>
                <c:pt idx="2418">
                  <c:v>13995.75181035786</c:v>
                </c:pt>
                <c:pt idx="2419">
                  <c:v>13993.39447963479</c:v>
                </c:pt>
                <c:pt idx="2420">
                  <c:v>13991.036744715622</c:v>
                </c:pt>
                <c:pt idx="2421">
                  <c:v>13988.678605481427</c:v>
                </c:pt>
                <c:pt idx="2422">
                  <c:v>13986.32006181319</c:v>
                </c:pt>
                <c:pt idx="2423">
                  <c:v>13983.961113591798</c:v>
                </c:pt>
                <c:pt idx="2424">
                  <c:v>13981.60176069806</c:v>
                </c:pt>
                <c:pt idx="2425">
                  <c:v>13979.242003012692</c:v>
                </c:pt>
                <c:pt idx="2426">
                  <c:v>13976.881840416319</c:v>
                </c:pt>
                <c:pt idx="2427">
                  <c:v>13974.521272789501</c:v>
                </c:pt>
                <c:pt idx="2428">
                  <c:v>13972.160300012672</c:v>
                </c:pt>
                <c:pt idx="2429">
                  <c:v>13969.798921966218</c:v>
                </c:pt>
                <c:pt idx="2430">
                  <c:v>13967.43713853042</c:v>
                </c:pt>
                <c:pt idx="2431">
                  <c:v>13965.074949585471</c:v>
                </c:pt>
                <c:pt idx="2432">
                  <c:v>13962.712355011481</c:v>
                </c:pt>
                <c:pt idx="2433">
                  <c:v>13960.349354688458</c:v>
                </c:pt>
                <c:pt idx="2434">
                  <c:v>13957.985948496351</c:v>
                </c:pt>
                <c:pt idx="2435">
                  <c:v>13955.622136314993</c:v>
                </c:pt>
                <c:pt idx="2436">
                  <c:v>13953.257918024148</c:v>
                </c:pt>
                <c:pt idx="2437">
                  <c:v>13950.893293503488</c:v>
                </c:pt>
                <c:pt idx="2438">
                  <c:v>13948.528262632592</c:v>
                </c:pt>
                <c:pt idx="2439">
                  <c:v>13946.162825290949</c:v>
                </c:pt>
                <c:pt idx="2440">
                  <c:v>13943.796981357969</c:v>
                </c:pt>
                <c:pt idx="2441">
                  <c:v>13941.430730712982</c:v>
                </c:pt>
                <c:pt idx="2442">
                  <c:v>13939.0640732352</c:v>
                </c:pt>
                <c:pt idx="2443">
                  <c:v>13936.697008803772</c:v>
                </c:pt>
                <c:pt idx="2444">
                  <c:v>13934.329537297748</c:v>
                </c:pt>
                <c:pt idx="2445">
                  <c:v>13931.961658596099</c:v>
                </c:pt>
                <c:pt idx="2446">
                  <c:v>13929.59337257771</c:v>
                </c:pt>
                <c:pt idx="2447">
                  <c:v>13927.224679121351</c:v>
                </c:pt>
                <c:pt idx="2448">
                  <c:v>13924.85557810574</c:v>
                </c:pt>
                <c:pt idx="2449">
                  <c:v>13922.486069409468</c:v>
                </c:pt>
                <c:pt idx="2450">
                  <c:v>13920.116152911081</c:v>
                </c:pt>
                <c:pt idx="2451">
                  <c:v>13917.745828489011</c:v>
                </c:pt>
                <c:pt idx="2452">
                  <c:v>13915.375096021578</c:v>
                </c:pt>
                <c:pt idx="2453">
                  <c:v>13913.003955387068</c:v>
                </c:pt>
                <c:pt idx="2454">
                  <c:v>13910.632406463639</c:v>
                </c:pt>
                <c:pt idx="2455">
                  <c:v>13908.260449129384</c:v>
                </c:pt>
                <c:pt idx="2456">
                  <c:v>13905.888083262258</c:v>
                </c:pt>
                <c:pt idx="2457">
                  <c:v>13903.515308740189</c:v>
                </c:pt>
                <c:pt idx="2458">
                  <c:v>13901.142125440991</c:v>
                </c:pt>
                <c:pt idx="2459">
                  <c:v>13898.768533242381</c:v>
                </c:pt>
                <c:pt idx="2460">
                  <c:v>13896.39453202199</c:v>
                </c:pt>
                <c:pt idx="2461">
                  <c:v>13894.020121657361</c:v>
                </c:pt>
                <c:pt idx="2462">
                  <c:v>13891.645302025952</c:v>
                </c:pt>
                <c:pt idx="2463">
                  <c:v>13889.270073005129</c:v>
                </c:pt>
                <c:pt idx="2464">
                  <c:v>13886.894434472169</c:v>
                </c:pt>
                <c:pt idx="2465">
                  <c:v>13884.51838630426</c:v>
                </c:pt>
                <c:pt idx="2466">
                  <c:v>13882.141928378493</c:v>
                </c:pt>
                <c:pt idx="2467">
                  <c:v>13879.76506057187</c:v>
                </c:pt>
                <c:pt idx="2468">
                  <c:v>13877.387782761331</c:v>
                </c:pt>
                <c:pt idx="2469">
                  <c:v>13875.010094823669</c:v>
                </c:pt>
                <c:pt idx="2470">
                  <c:v>13872.63199663565</c:v>
                </c:pt>
                <c:pt idx="2471">
                  <c:v>13870.253488073911</c:v>
                </c:pt>
                <c:pt idx="2472">
                  <c:v>13867.87456901501</c:v>
                </c:pt>
                <c:pt idx="2473">
                  <c:v>13865.495239335411</c:v>
                </c:pt>
                <c:pt idx="2474">
                  <c:v>13863.115498911491</c:v>
                </c:pt>
                <c:pt idx="2475">
                  <c:v>13860.735347619542</c:v>
                </c:pt>
                <c:pt idx="2476">
                  <c:v>13858.354785335761</c:v>
                </c:pt>
                <c:pt idx="2477">
                  <c:v>13855.973811936239</c:v>
                </c:pt>
                <c:pt idx="2478">
                  <c:v>13853.59242729701</c:v>
                </c:pt>
                <c:pt idx="2479">
                  <c:v>13851.21063129398</c:v>
                </c:pt>
                <c:pt idx="2480">
                  <c:v>13848.828423803008</c:v>
                </c:pt>
                <c:pt idx="2481">
                  <c:v>13846.445804699808</c:v>
                </c:pt>
                <c:pt idx="2482">
                  <c:v>13844.06277386006</c:v>
                </c:pt>
                <c:pt idx="2483">
                  <c:v>13841.67933115931</c:v>
                </c:pt>
                <c:pt idx="2484">
                  <c:v>13839.295476473029</c:v>
                </c:pt>
                <c:pt idx="2485">
                  <c:v>13836.9112096766</c:v>
                </c:pt>
                <c:pt idx="2486">
                  <c:v>13834.526530645308</c:v>
                </c:pt>
                <c:pt idx="2487">
                  <c:v>13832.141439254359</c:v>
                </c:pt>
                <c:pt idx="2488">
                  <c:v>13829.755935378847</c:v>
                </c:pt>
                <c:pt idx="2489">
                  <c:v>13827.370018893809</c:v>
                </c:pt>
                <c:pt idx="2490">
                  <c:v>13824.983689674138</c:v>
                </c:pt>
                <c:pt idx="2491">
                  <c:v>13822.596947594689</c:v>
                </c:pt>
                <c:pt idx="2492">
                  <c:v>13820.209792530211</c:v>
                </c:pt>
                <c:pt idx="2493">
                  <c:v>13817.82222435533</c:v>
                </c:pt>
                <c:pt idx="2494">
                  <c:v>13815.434242944611</c:v>
                </c:pt>
                <c:pt idx="2495">
                  <c:v>13813.045848172524</c:v>
                </c:pt>
                <c:pt idx="2496">
                  <c:v>13810.657039913438</c:v>
                </c:pt>
                <c:pt idx="2497">
                  <c:v>13808.26781804165</c:v>
                </c:pt>
                <c:pt idx="2498">
                  <c:v>13805.878182431337</c:v>
                </c:pt>
                <c:pt idx="2499">
                  <c:v>13803.4881329566</c:v>
                </c:pt>
                <c:pt idx="2500">
                  <c:v>13801.097669491448</c:v>
                </c:pt>
                <c:pt idx="2501">
                  <c:v>13798.706791909803</c:v>
                </c:pt>
                <c:pt idx="2502">
                  <c:v>13796.315500085468</c:v>
                </c:pt>
                <c:pt idx="2503">
                  <c:v>13793.923793892202</c:v>
                </c:pt>
                <c:pt idx="2504">
                  <c:v>13791.531673203608</c:v>
                </c:pt>
                <c:pt idx="2505">
                  <c:v>13789.13913789326</c:v>
                </c:pt>
                <c:pt idx="2506">
                  <c:v>13786.746187834611</c:v>
                </c:pt>
                <c:pt idx="2507">
                  <c:v>13784.352822901001</c:v>
                </c:pt>
                <c:pt idx="2508">
                  <c:v>13781.959042965709</c:v>
                </c:pt>
                <c:pt idx="2509">
                  <c:v>13779.564847901911</c:v>
                </c:pt>
                <c:pt idx="2510">
                  <c:v>13777.170237582703</c:v>
                </c:pt>
                <c:pt idx="2511">
                  <c:v>13774.775211881049</c:v>
                </c:pt>
                <c:pt idx="2512">
                  <c:v>13772.379770669861</c:v>
                </c:pt>
                <c:pt idx="2513">
                  <c:v>13769.983913821949</c:v>
                </c:pt>
                <c:pt idx="2514">
                  <c:v>13767.58764121001</c:v>
                </c:pt>
                <c:pt idx="2515">
                  <c:v>13765.190952706671</c:v>
                </c:pt>
                <c:pt idx="2516">
                  <c:v>13762.793848184461</c:v>
                </c:pt>
                <c:pt idx="2517">
                  <c:v>13760.3963275158</c:v>
                </c:pt>
                <c:pt idx="2518">
                  <c:v>13757.998390573028</c:v>
                </c:pt>
                <c:pt idx="2519">
                  <c:v>13755.600037228411</c:v>
                </c:pt>
                <c:pt idx="2520">
                  <c:v>13753.201267354072</c:v>
                </c:pt>
                <c:pt idx="2521">
                  <c:v>13750.802080822083</c:v>
                </c:pt>
                <c:pt idx="2522">
                  <c:v>13748.402477504413</c:v>
                </c:pt>
                <c:pt idx="2523">
                  <c:v>13746.002457272923</c:v>
                </c:pt>
                <c:pt idx="2524">
                  <c:v>13743.602019999391</c:v>
                </c:pt>
                <c:pt idx="2525">
                  <c:v>13741.201165555512</c:v>
                </c:pt>
                <c:pt idx="2526">
                  <c:v>13738.799893812862</c:v>
                </c:pt>
                <c:pt idx="2527">
                  <c:v>13736.398204642948</c:v>
                </c:pt>
                <c:pt idx="2528">
                  <c:v>13733.996097917157</c:v>
                </c:pt>
                <c:pt idx="2529">
                  <c:v>13731.593573506821</c:v>
                </c:pt>
                <c:pt idx="2530">
                  <c:v>13729.190631283129</c:v>
                </c:pt>
                <c:pt idx="2531">
                  <c:v>13726.787271117222</c:v>
                </c:pt>
                <c:pt idx="2532">
                  <c:v>13724.383492880102</c:v>
                </c:pt>
                <c:pt idx="2533">
                  <c:v>13721.97929644272</c:v>
                </c:pt>
                <c:pt idx="2534">
                  <c:v>13719.574681675889</c:v>
                </c:pt>
                <c:pt idx="2535">
                  <c:v>13717.169648450379</c:v>
                </c:pt>
                <c:pt idx="2536">
                  <c:v>13714.764196636819</c:v>
                </c:pt>
                <c:pt idx="2537">
                  <c:v>13712.358326105768</c:v>
                </c:pt>
                <c:pt idx="2538">
                  <c:v>13709.952036727687</c:v>
                </c:pt>
                <c:pt idx="2539">
                  <c:v>13707.545328372931</c:v>
                </c:pt>
                <c:pt idx="2540">
                  <c:v>13705.138200911771</c:v>
                </c:pt>
                <c:pt idx="2541">
                  <c:v>13702.730654214382</c:v>
                </c:pt>
                <c:pt idx="2542">
                  <c:v>13700.322688150833</c:v>
                </c:pt>
                <c:pt idx="2543">
                  <c:v>13697.914302591133</c:v>
                </c:pt>
                <c:pt idx="2544">
                  <c:v>13695.505497405131</c:v>
                </c:pt>
                <c:pt idx="2545">
                  <c:v>13693.096272462662</c:v>
                </c:pt>
                <c:pt idx="2546">
                  <c:v>13690.686627633388</c:v>
                </c:pt>
                <c:pt idx="2547">
                  <c:v>13688.27656278693</c:v>
                </c:pt>
                <c:pt idx="2548">
                  <c:v>13685.866077792791</c:v>
                </c:pt>
                <c:pt idx="2549">
                  <c:v>13683.455172520387</c:v>
                </c:pt>
                <c:pt idx="2550">
                  <c:v>13681.043846839033</c:v>
                </c:pt>
                <c:pt idx="2551">
                  <c:v>13678.632100617942</c:v>
                </c:pt>
                <c:pt idx="2552">
                  <c:v>13676.219933726228</c:v>
                </c:pt>
                <c:pt idx="2553">
                  <c:v>13673.807346032952</c:v>
                </c:pt>
                <c:pt idx="2554">
                  <c:v>13671.394337407019</c:v>
                </c:pt>
                <c:pt idx="2555">
                  <c:v>13668.980907717269</c:v>
                </c:pt>
                <c:pt idx="2556">
                  <c:v>13666.567056832462</c:v>
                </c:pt>
                <c:pt idx="2557">
                  <c:v>13664.152784621218</c:v>
                </c:pt>
                <c:pt idx="2558">
                  <c:v>13661.738090952102</c:v>
                </c:pt>
                <c:pt idx="2559">
                  <c:v>13659.322975693558</c:v>
                </c:pt>
                <c:pt idx="2560">
                  <c:v>13656.907438713943</c:v>
                </c:pt>
                <c:pt idx="2561">
                  <c:v>13654.491479881523</c:v>
                </c:pt>
                <c:pt idx="2562">
                  <c:v>13652.075099064446</c:v>
                </c:pt>
                <c:pt idx="2563">
                  <c:v>13649.658296130799</c:v>
                </c:pt>
                <c:pt idx="2564">
                  <c:v>13647.241070948539</c:v>
                </c:pt>
                <c:pt idx="2565">
                  <c:v>13644.823423385549</c:v>
                </c:pt>
                <c:pt idx="2566">
                  <c:v>13642.405353309588</c:v>
                </c:pt>
                <c:pt idx="2567">
                  <c:v>13639.986860588348</c:v>
                </c:pt>
                <c:pt idx="2568">
                  <c:v>13637.567945089408</c:v>
                </c:pt>
                <c:pt idx="2569">
                  <c:v>13635.148606680261</c:v>
                </c:pt>
                <c:pt idx="2570">
                  <c:v>13632.72884522829</c:v>
                </c:pt>
                <c:pt idx="2571">
                  <c:v>13630.308660600778</c:v>
                </c:pt>
                <c:pt idx="2572">
                  <c:v>13627.888052664937</c:v>
                </c:pt>
                <c:pt idx="2573">
                  <c:v>13625.467021287855</c:v>
                </c:pt>
                <c:pt idx="2574">
                  <c:v>13623.045566336532</c:v>
                </c:pt>
                <c:pt idx="2575">
                  <c:v>13620.623687677869</c:v>
                </c:pt>
                <c:pt idx="2576">
                  <c:v>13618.201385178681</c:v>
                </c:pt>
                <c:pt idx="2577">
                  <c:v>13615.778658705653</c:v>
                </c:pt>
                <c:pt idx="2578">
                  <c:v>13613.35550812542</c:v>
                </c:pt>
                <c:pt idx="2579">
                  <c:v>13610.931933304479</c:v>
                </c:pt>
                <c:pt idx="2580">
                  <c:v>13608.507934109248</c:v>
                </c:pt>
                <c:pt idx="2581">
                  <c:v>13606.083510406042</c:v>
                </c:pt>
                <c:pt idx="2582">
                  <c:v>13603.65866206108</c:v>
                </c:pt>
                <c:pt idx="2583">
                  <c:v>13601.233388940493</c:v>
                </c:pt>
                <c:pt idx="2584">
                  <c:v>13598.807690910287</c:v>
                </c:pt>
                <c:pt idx="2585">
                  <c:v>13596.381567836392</c:v>
                </c:pt>
                <c:pt idx="2586">
                  <c:v>13593.955019584637</c:v>
                </c:pt>
                <c:pt idx="2587">
                  <c:v>13591.52804602075</c:v>
                </c:pt>
                <c:pt idx="2588">
                  <c:v>13589.100647010351</c:v>
                </c:pt>
                <c:pt idx="2589">
                  <c:v>13586.672822418979</c:v>
                </c:pt>
                <c:pt idx="2590">
                  <c:v>13584.244572112075</c:v>
                </c:pt>
                <c:pt idx="2591">
                  <c:v>13581.815895954947</c:v>
                </c:pt>
                <c:pt idx="2592">
                  <c:v>13579.386793812862</c:v>
                </c:pt>
                <c:pt idx="2593">
                  <c:v>13576.957265550929</c:v>
                </c:pt>
                <c:pt idx="2594">
                  <c:v>13574.5273110342</c:v>
                </c:pt>
                <c:pt idx="2595">
                  <c:v>13572.096930127609</c:v>
                </c:pt>
                <c:pt idx="2596">
                  <c:v>13569.666122695988</c:v>
                </c:pt>
                <c:pt idx="2597">
                  <c:v>13567.234888604102</c:v>
                </c:pt>
                <c:pt idx="2598">
                  <c:v>13564.803227716571</c:v>
                </c:pt>
                <c:pt idx="2599">
                  <c:v>13562.371139897927</c:v>
                </c:pt>
                <c:pt idx="2600">
                  <c:v>13559.938625012643</c:v>
                </c:pt>
                <c:pt idx="2601">
                  <c:v>13557.505682925048</c:v>
                </c:pt>
                <c:pt idx="2602">
                  <c:v>13555.072313499379</c:v>
                </c:pt>
                <c:pt idx="2603">
                  <c:v>13552.638516599793</c:v>
                </c:pt>
                <c:pt idx="2604">
                  <c:v>13550.204292090322</c:v>
                </c:pt>
                <c:pt idx="2605">
                  <c:v>13547.769639834911</c:v>
                </c:pt>
                <c:pt idx="2606">
                  <c:v>13545.33455969742</c:v>
                </c:pt>
                <c:pt idx="2607">
                  <c:v>13542.89905154159</c:v>
                </c:pt>
                <c:pt idx="2608">
                  <c:v>13540.463115231058</c:v>
                </c:pt>
                <c:pt idx="2609">
                  <c:v>13538.026750629389</c:v>
                </c:pt>
                <c:pt idx="2610">
                  <c:v>13535.589957599999</c:v>
                </c:pt>
                <c:pt idx="2611">
                  <c:v>13533.152736006259</c:v>
                </c:pt>
                <c:pt idx="2612">
                  <c:v>13530.715085711399</c:v>
                </c:pt>
                <c:pt idx="2613">
                  <c:v>13528.27700657857</c:v>
                </c:pt>
                <c:pt idx="2614">
                  <c:v>13525.838498470819</c:v>
                </c:pt>
                <c:pt idx="2615">
                  <c:v>13523.399561251103</c:v>
                </c:pt>
                <c:pt idx="2616">
                  <c:v>13520.960194782227</c:v>
                </c:pt>
                <c:pt idx="2617">
                  <c:v>13518.52039892697</c:v>
                </c:pt>
                <c:pt idx="2618">
                  <c:v>13516.080173547969</c:v>
                </c:pt>
                <c:pt idx="2619">
                  <c:v>13513.639518507753</c:v>
                </c:pt>
                <c:pt idx="2620">
                  <c:v>13511.198433668767</c:v>
                </c:pt>
                <c:pt idx="2621">
                  <c:v>13508.756918893358</c:v>
                </c:pt>
                <c:pt idx="2622">
                  <c:v>13506.314974043768</c:v>
                </c:pt>
                <c:pt idx="2623">
                  <c:v>13503.87259898212</c:v>
                </c:pt>
                <c:pt idx="2624">
                  <c:v>13501.42979357046</c:v>
                </c:pt>
                <c:pt idx="2625">
                  <c:v>13498.986557670731</c:v>
                </c:pt>
                <c:pt idx="2626">
                  <c:v>13496.542891144753</c:v>
                </c:pt>
                <c:pt idx="2627">
                  <c:v>13494.098793854269</c:v>
                </c:pt>
                <c:pt idx="2628">
                  <c:v>13491.654265660911</c:v>
                </c:pt>
                <c:pt idx="2629">
                  <c:v>13489.209306426203</c:v>
                </c:pt>
                <c:pt idx="2630">
                  <c:v>13486.76391601157</c:v>
                </c:pt>
                <c:pt idx="2631">
                  <c:v>13484.318094278358</c:v>
                </c:pt>
                <c:pt idx="2632">
                  <c:v>13481.871841087768</c:v>
                </c:pt>
                <c:pt idx="2633">
                  <c:v>13479.425156300949</c:v>
                </c:pt>
                <c:pt idx="2634">
                  <c:v>13476.978039778909</c:v>
                </c:pt>
                <c:pt idx="2635">
                  <c:v>13474.530491382562</c:v>
                </c:pt>
                <c:pt idx="2636">
                  <c:v>13472.08251097273</c:v>
                </c:pt>
                <c:pt idx="2637">
                  <c:v>13469.634098410132</c:v>
                </c:pt>
                <c:pt idx="2638">
                  <c:v>13467.185253555383</c:v>
                </c:pt>
                <c:pt idx="2639">
                  <c:v>13464.735976268988</c:v>
                </c:pt>
                <c:pt idx="2640">
                  <c:v>13462.286266411362</c:v>
                </c:pt>
                <c:pt idx="2641">
                  <c:v>13459.836123842801</c:v>
                </c:pt>
                <c:pt idx="2642">
                  <c:v>13457.385548423508</c:v>
                </c:pt>
                <c:pt idx="2643">
                  <c:v>13454.934540013604</c:v>
                </c:pt>
                <c:pt idx="2644">
                  <c:v>13452.483098473071</c:v>
                </c:pt>
                <c:pt idx="2645">
                  <c:v>13450.031223661797</c:v>
                </c:pt>
                <c:pt idx="2646">
                  <c:v>13447.578915439601</c:v>
                </c:pt>
                <c:pt idx="2647">
                  <c:v>13445.126173666138</c:v>
                </c:pt>
                <c:pt idx="2648">
                  <c:v>13442.672998201029</c:v>
                </c:pt>
                <c:pt idx="2649">
                  <c:v>13440.219388903743</c:v>
                </c:pt>
                <c:pt idx="2650">
                  <c:v>13437.765345633648</c:v>
                </c:pt>
                <c:pt idx="2651">
                  <c:v>13435.31086825005</c:v>
                </c:pt>
                <c:pt idx="2652">
                  <c:v>13432.855956612088</c:v>
                </c:pt>
                <c:pt idx="2653">
                  <c:v>13430.400610578858</c:v>
                </c:pt>
                <c:pt idx="2654">
                  <c:v>13427.94483000933</c:v>
                </c:pt>
                <c:pt idx="2655">
                  <c:v>13425.488614762347</c:v>
                </c:pt>
                <c:pt idx="2656">
                  <c:v>13423.031964696689</c:v>
                </c:pt>
                <c:pt idx="2657">
                  <c:v>13420.574879671</c:v>
                </c:pt>
                <c:pt idx="2658">
                  <c:v>13418.117359543838</c:v>
                </c:pt>
                <c:pt idx="2659">
                  <c:v>13415.65940417365</c:v>
                </c:pt>
                <c:pt idx="2660">
                  <c:v>13413.20101341878</c:v>
                </c:pt>
                <c:pt idx="2661">
                  <c:v>13410.742187137472</c:v>
                </c:pt>
                <c:pt idx="2662">
                  <c:v>13408.282925187848</c:v>
                </c:pt>
                <c:pt idx="2663">
                  <c:v>13405.823227427971</c:v>
                </c:pt>
                <c:pt idx="2664">
                  <c:v>13403.36309371574</c:v>
                </c:pt>
                <c:pt idx="2665">
                  <c:v>13400.902523908988</c:v>
                </c:pt>
                <c:pt idx="2666">
                  <c:v>13398.441517865442</c:v>
                </c:pt>
                <c:pt idx="2667">
                  <c:v>13395.980075442711</c:v>
                </c:pt>
                <c:pt idx="2668">
                  <c:v>13393.518196498298</c:v>
                </c:pt>
                <c:pt idx="2669">
                  <c:v>13391.055880889628</c:v>
                </c:pt>
                <c:pt idx="2670">
                  <c:v>13388.59312847398</c:v>
                </c:pt>
                <c:pt idx="2671">
                  <c:v>13386.129939108569</c:v>
                </c:pt>
                <c:pt idx="2672">
                  <c:v>13383.666312650468</c:v>
                </c:pt>
                <c:pt idx="2673">
                  <c:v>13381.202248956686</c:v>
                </c:pt>
                <c:pt idx="2674">
                  <c:v>13378.737747884084</c:v>
                </c:pt>
                <c:pt idx="2675">
                  <c:v>13376.272809289438</c:v>
                </c:pt>
                <c:pt idx="2676">
                  <c:v>13373.807433029438</c:v>
                </c:pt>
                <c:pt idx="2677">
                  <c:v>13371.341618960631</c:v>
                </c:pt>
                <c:pt idx="2678">
                  <c:v>13368.875366939488</c:v>
                </c:pt>
                <c:pt idx="2679">
                  <c:v>13366.408676822362</c:v>
                </c:pt>
                <c:pt idx="2680">
                  <c:v>13363.941548465502</c:v>
                </c:pt>
                <c:pt idx="2681">
                  <c:v>13361.473981725037</c:v>
                </c:pt>
                <c:pt idx="2682">
                  <c:v>13359.005976457029</c:v>
                </c:pt>
                <c:pt idx="2683">
                  <c:v>13356.53753251739</c:v>
                </c:pt>
                <c:pt idx="2684">
                  <c:v>13354.068649761961</c:v>
                </c:pt>
                <c:pt idx="2685">
                  <c:v>13351.59932804645</c:v>
                </c:pt>
                <c:pt idx="2686">
                  <c:v>13349.129567226491</c:v>
                </c:pt>
                <c:pt idx="2687">
                  <c:v>13346.659367157559</c:v>
                </c:pt>
                <c:pt idx="2688">
                  <c:v>13344.188727695089</c:v>
                </c:pt>
                <c:pt idx="2689">
                  <c:v>13341.717648694363</c:v>
                </c:pt>
                <c:pt idx="2690">
                  <c:v>13339.246130010562</c:v>
                </c:pt>
                <c:pt idx="2691">
                  <c:v>13336.774171498782</c:v>
                </c:pt>
                <c:pt idx="2692">
                  <c:v>13334.301773013991</c:v>
                </c:pt>
                <c:pt idx="2693">
                  <c:v>13331.828934411069</c:v>
                </c:pt>
                <c:pt idx="2694">
                  <c:v>13329.355655544756</c:v>
                </c:pt>
                <c:pt idx="2695">
                  <c:v>13326.881936269747</c:v>
                </c:pt>
                <c:pt idx="2696">
                  <c:v>13324.407776440557</c:v>
                </c:pt>
                <c:pt idx="2697">
                  <c:v>13321.933175911639</c:v>
                </c:pt>
                <c:pt idx="2698">
                  <c:v>13319.458134537339</c:v>
                </c:pt>
                <c:pt idx="2699">
                  <c:v>13316.982652171871</c:v>
                </c:pt>
                <c:pt idx="2700">
                  <c:v>13314.506728669357</c:v>
                </c:pt>
                <c:pt idx="2701">
                  <c:v>13312.03036388382</c:v>
                </c:pt>
                <c:pt idx="2702">
                  <c:v>13309.55355766916</c:v>
                </c:pt>
                <c:pt idx="2703">
                  <c:v>13307.076309879178</c:v>
                </c:pt>
                <c:pt idx="2704">
                  <c:v>13304.598620367567</c:v>
                </c:pt>
                <c:pt idx="2705">
                  <c:v>13302.120488987923</c:v>
                </c:pt>
                <c:pt idx="2706">
                  <c:v>13299.641915593689</c:v>
                </c:pt>
                <c:pt idx="2707">
                  <c:v>13297.162900038271</c:v>
                </c:pt>
                <c:pt idx="2708">
                  <c:v>13294.683442174906</c:v>
                </c:pt>
                <c:pt idx="2709">
                  <c:v>13292.203541856754</c:v>
                </c:pt>
                <c:pt idx="2710">
                  <c:v>13289.723198936861</c:v>
                </c:pt>
                <c:pt idx="2711">
                  <c:v>13287.24241326817</c:v>
                </c:pt>
                <c:pt idx="2712">
                  <c:v>13284.761184703488</c:v>
                </c:pt>
                <c:pt idx="2713">
                  <c:v>13282.279513095569</c:v>
                </c:pt>
                <c:pt idx="2714">
                  <c:v>13279.797398296992</c:v>
                </c:pt>
                <c:pt idx="2715">
                  <c:v>13277.314840160279</c:v>
                </c:pt>
                <c:pt idx="2716">
                  <c:v>13274.83183853783</c:v>
                </c:pt>
                <c:pt idx="2717">
                  <c:v>13272.348393281909</c:v>
                </c:pt>
                <c:pt idx="2718">
                  <c:v>13269.864504244721</c:v>
                </c:pt>
                <c:pt idx="2719">
                  <c:v>13267.380171278321</c:v>
                </c:pt>
                <c:pt idx="2720">
                  <c:v>13264.895394234669</c:v>
                </c:pt>
                <c:pt idx="2721">
                  <c:v>13262.410172965609</c:v>
                </c:pt>
                <c:pt idx="2722">
                  <c:v>13259.924507322912</c:v>
                </c:pt>
                <c:pt idx="2723">
                  <c:v>13257.438397158179</c:v>
                </c:pt>
                <c:pt idx="2724">
                  <c:v>13254.951842322951</c:v>
                </c:pt>
                <c:pt idx="2725">
                  <c:v>13252.46484266864</c:v>
                </c:pt>
                <c:pt idx="2726">
                  <c:v>13249.97739804654</c:v>
                </c:pt>
                <c:pt idx="2727">
                  <c:v>13247.48950830787</c:v>
                </c:pt>
                <c:pt idx="2728">
                  <c:v>13245.001173303708</c:v>
                </c:pt>
                <c:pt idx="2729">
                  <c:v>13242.512392885023</c:v>
                </c:pt>
                <c:pt idx="2730">
                  <c:v>13240.023166902693</c:v>
                </c:pt>
                <c:pt idx="2731">
                  <c:v>13237.533495207463</c:v>
                </c:pt>
                <c:pt idx="2732">
                  <c:v>13235.04337764999</c:v>
                </c:pt>
                <c:pt idx="2733">
                  <c:v>13232.552814080807</c:v>
                </c:pt>
                <c:pt idx="2734">
                  <c:v>13230.061804350349</c:v>
                </c:pt>
                <c:pt idx="2735">
                  <c:v>13227.570348308942</c:v>
                </c:pt>
                <c:pt idx="2736">
                  <c:v>13225.078445806772</c:v>
                </c:pt>
                <c:pt idx="2737">
                  <c:v>13222.586096693938</c:v>
                </c:pt>
                <c:pt idx="2738">
                  <c:v>13220.093300820439</c:v>
                </c:pt>
                <c:pt idx="2739">
                  <c:v>13217.600058036163</c:v>
                </c:pt>
                <c:pt idx="2740">
                  <c:v>13215.106368190853</c:v>
                </c:pt>
                <c:pt idx="2741">
                  <c:v>13212.612231134164</c:v>
                </c:pt>
                <c:pt idx="2742">
                  <c:v>13210.117646715651</c:v>
                </c:pt>
                <c:pt idx="2743">
                  <c:v>13207.622614784748</c:v>
                </c:pt>
                <c:pt idx="2744">
                  <c:v>13205.12713519078</c:v>
                </c:pt>
                <c:pt idx="2745">
                  <c:v>13202.631207782952</c:v>
                </c:pt>
                <c:pt idx="2746">
                  <c:v>13200.134832410371</c:v>
                </c:pt>
                <c:pt idx="2747">
                  <c:v>13197.638008922031</c:v>
                </c:pt>
                <c:pt idx="2748">
                  <c:v>13195.140737166801</c:v>
                </c:pt>
                <c:pt idx="2749">
                  <c:v>13192.643016993439</c:v>
                </c:pt>
                <c:pt idx="2750">
                  <c:v>13190.144848250633</c:v>
                </c:pt>
                <c:pt idx="2751">
                  <c:v>13187.646230786902</c:v>
                </c:pt>
                <c:pt idx="2752">
                  <c:v>13185.147164450689</c:v>
                </c:pt>
                <c:pt idx="2753">
                  <c:v>13182.64764909031</c:v>
                </c:pt>
                <c:pt idx="2754">
                  <c:v>13180.14768455398</c:v>
                </c:pt>
                <c:pt idx="2755">
                  <c:v>13177.647270689789</c:v>
                </c:pt>
                <c:pt idx="2756">
                  <c:v>13175.146407345741</c:v>
                </c:pt>
                <c:pt idx="2757">
                  <c:v>13172.645094369689</c:v>
                </c:pt>
                <c:pt idx="2758">
                  <c:v>13170.14333160941</c:v>
                </c:pt>
                <c:pt idx="2759">
                  <c:v>13167.641118912541</c:v>
                </c:pt>
                <c:pt idx="2760">
                  <c:v>13165.138456126644</c:v>
                </c:pt>
                <c:pt idx="2761">
                  <c:v>13162.635343099109</c:v>
                </c:pt>
                <c:pt idx="2762">
                  <c:v>13160.13177967728</c:v>
                </c:pt>
                <c:pt idx="2763">
                  <c:v>13157.627765708339</c:v>
                </c:pt>
                <c:pt idx="2764">
                  <c:v>13155.123301039384</c:v>
                </c:pt>
                <c:pt idx="2765">
                  <c:v>13152.61838551738</c:v>
                </c:pt>
                <c:pt idx="2766">
                  <c:v>13150.11301898921</c:v>
                </c:pt>
                <c:pt idx="2767">
                  <c:v>13147.607201301602</c:v>
                </c:pt>
                <c:pt idx="2768">
                  <c:v>13145.100932301189</c:v>
                </c:pt>
                <c:pt idx="2769">
                  <c:v>13142.594211834521</c:v>
                </c:pt>
                <c:pt idx="2770">
                  <c:v>13140.087039747987</c:v>
                </c:pt>
                <c:pt idx="2771">
                  <c:v>13137.5794158879</c:v>
                </c:pt>
                <c:pt idx="2772">
                  <c:v>13135.07134010043</c:v>
                </c:pt>
                <c:pt idx="2773">
                  <c:v>13132.56281223165</c:v>
                </c:pt>
                <c:pt idx="2774">
                  <c:v>13130.05383212752</c:v>
                </c:pt>
                <c:pt idx="2775">
                  <c:v>13127.544399633891</c:v>
                </c:pt>
                <c:pt idx="2776">
                  <c:v>13125.034514596482</c:v>
                </c:pt>
                <c:pt idx="2777">
                  <c:v>13122.524176860919</c:v>
                </c:pt>
                <c:pt idx="2778">
                  <c:v>13120.013386272693</c:v>
                </c:pt>
                <c:pt idx="2779">
                  <c:v>13117.5021426772</c:v>
                </c:pt>
                <c:pt idx="2780">
                  <c:v>13114.990445919724</c:v>
                </c:pt>
                <c:pt idx="2781">
                  <c:v>13112.4782958454</c:v>
                </c:pt>
                <c:pt idx="2782">
                  <c:v>13109.965692299298</c:v>
                </c:pt>
                <c:pt idx="2783">
                  <c:v>13107.452635126338</c:v>
                </c:pt>
                <c:pt idx="2784">
                  <c:v>13104.939124171349</c:v>
                </c:pt>
                <c:pt idx="2785">
                  <c:v>13102.425159279028</c:v>
                </c:pt>
                <c:pt idx="2786">
                  <c:v>13099.910740293963</c:v>
                </c:pt>
                <c:pt idx="2787">
                  <c:v>13097.395867060628</c:v>
                </c:pt>
                <c:pt idx="2788">
                  <c:v>13094.880539423386</c:v>
                </c:pt>
                <c:pt idx="2789">
                  <c:v>13092.364757226482</c:v>
                </c:pt>
                <c:pt idx="2790">
                  <c:v>13089.848520314043</c:v>
                </c:pt>
                <c:pt idx="2791">
                  <c:v>13087.331828530079</c:v>
                </c:pt>
                <c:pt idx="2792">
                  <c:v>13084.814681718502</c:v>
                </c:pt>
                <c:pt idx="2793">
                  <c:v>13082.297079723077</c:v>
                </c:pt>
                <c:pt idx="2794">
                  <c:v>13079.779022387511</c:v>
                </c:pt>
                <c:pt idx="2795">
                  <c:v>13077.260509555323</c:v>
                </c:pt>
                <c:pt idx="2796">
                  <c:v>13074.741541069972</c:v>
                </c:pt>
                <c:pt idx="2797">
                  <c:v>13072.222116774759</c:v>
                </c:pt>
                <c:pt idx="2798">
                  <c:v>13069.702236512923</c:v>
                </c:pt>
                <c:pt idx="2799">
                  <c:v>13067.181900127531</c:v>
                </c:pt>
                <c:pt idx="2800">
                  <c:v>13064.661107461568</c:v>
                </c:pt>
                <c:pt idx="2801">
                  <c:v>13062.139858357901</c:v>
                </c:pt>
                <c:pt idx="2802">
                  <c:v>13059.61815265927</c:v>
                </c:pt>
                <c:pt idx="2803">
                  <c:v>13057.095990208298</c:v>
                </c:pt>
                <c:pt idx="2804">
                  <c:v>13054.5733708475</c:v>
                </c:pt>
                <c:pt idx="2805">
                  <c:v>13052.050294419278</c:v>
                </c:pt>
                <c:pt idx="2806">
                  <c:v>13049.52676076591</c:v>
                </c:pt>
                <c:pt idx="2807">
                  <c:v>13047.002769729563</c:v>
                </c:pt>
                <c:pt idx="2808">
                  <c:v>13044.47832115227</c:v>
                </c:pt>
                <c:pt idx="2809">
                  <c:v>13041.953414875979</c:v>
                </c:pt>
                <c:pt idx="2810">
                  <c:v>13039.42805074249</c:v>
                </c:pt>
                <c:pt idx="2811">
                  <c:v>13036.90222859351</c:v>
                </c:pt>
                <c:pt idx="2812">
                  <c:v>13034.375948270608</c:v>
                </c:pt>
                <c:pt idx="2813">
                  <c:v>13031.84920961527</c:v>
                </c:pt>
                <c:pt idx="2814">
                  <c:v>13029.32201246882</c:v>
                </c:pt>
                <c:pt idx="2815">
                  <c:v>13026.794356672492</c:v>
                </c:pt>
                <c:pt idx="2816">
                  <c:v>13024.266242067402</c:v>
                </c:pt>
                <c:pt idx="2817">
                  <c:v>13021.73766849455</c:v>
                </c:pt>
                <c:pt idx="2818">
                  <c:v>13019.208635794797</c:v>
                </c:pt>
                <c:pt idx="2819">
                  <c:v>13016.67914380892</c:v>
                </c:pt>
                <c:pt idx="2820">
                  <c:v>13014.149192377559</c:v>
                </c:pt>
                <c:pt idx="2821">
                  <c:v>13011.618781341233</c:v>
                </c:pt>
                <c:pt idx="2822">
                  <c:v>13009.087910540338</c:v>
                </c:pt>
                <c:pt idx="2823">
                  <c:v>13006.556579815189</c:v>
                </c:pt>
                <c:pt idx="2824">
                  <c:v>13004.024789005942</c:v>
                </c:pt>
                <c:pt idx="2825">
                  <c:v>13001.492537952639</c:v>
                </c:pt>
                <c:pt idx="2826">
                  <c:v>12998.959826495238</c:v>
                </c:pt>
                <c:pt idx="2827">
                  <c:v>12996.426654473547</c:v>
                </c:pt>
                <c:pt idx="2828">
                  <c:v>12993.893021727257</c:v>
                </c:pt>
                <c:pt idx="2829">
                  <c:v>12991.358928095968</c:v>
                </c:pt>
                <c:pt idx="2830">
                  <c:v>12988.82437341912</c:v>
                </c:pt>
                <c:pt idx="2831">
                  <c:v>12986.289357536061</c:v>
                </c:pt>
                <c:pt idx="2832">
                  <c:v>12983.75388028602</c:v>
                </c:pt>
                <c:pt idx="2833">
                  <c:v>12981.217941508099</c:v>
                </c:pt>
                <c:pt idx="2834">
                  <c:v>12978.681541041291</c:v>
                </c:pt>
                <c:pt idx="2835">
                  <c:v>12976.144678724462</c:v>
                </c:pt>
                <c:pt idx="2836">
                  <c:v>12973.60735439635</c:v>
                </c:pt>
                <c:pt idx="2837">
                  <c:v>12971.069567895602</c:v>
                </c:pt>
                <c:pt idx="2838">
                  <c:v>12968.531319060718</c:v>
                </c:pt>
                <c:pt idx="2839">
                  <c:v>12965.99260773009</c:v>
                </c:pt>
                <c:pt idx="2840">
                  <c:v>12963.453433741988</c:v>
                </c:pt>
                <c:pt idx="2841">
                  <c:v>12960.91379693457</c:v>
                </c:pt>
                <c:pt idx="2842">
                  <c:v>12958.373697145869</c:v>
                </c:pt>
                <c:pt idx="2843">
                  <c:v>12955.833134213788</c:v>
                </c:pt>
                <c:pt idx="2844">
                  <c:v>12953.292107976133</c:v>
                </c:pt>
                <c:pt idx="2845">
                  <c:v>12950.75061827056</c:v>
                </c:pt>
                <c:pt idx="2846">
                  <c:v>12948.20866493464</c:v>
                </c:pt>
                <c:pt idx="2847">
                  <c:v>12945.666247805804</c:v>
                </c:pt>
                <c:pt idx="2848">
                  <c:v>12943.123366721351</c:v>
                </c:pt>
                <c:pt idx="2849">
                  <c:v>12940.58002151849</c:v>
                </c:pt>
                <c:pt idx="2850">
                  <c:v>12938.036212034282</c:v>
                </c:pt>
                <c:pt idx="2851">
                  <c:v>12935.49193810569</c:v>
                </c:pt>
                <c:pt idx="2852">
                  <c:v>12932.947199569528</c:v>
                </c:pt>
                <c:pt idx="2853">
                  <c:v>12930.401996262541</c:v>
                </c:pt>
                <c:pt idx="2854">
                  <c:v>12927.856328021278</c:v>
                </c:pt>
                <c:pt idx="2855">
                  <c:v>12925.310194682226</c:v>
                </c:pt>
                <c:pt idx="2856">
                  <c:v>12922.763596081742</c:v>
                </c:pt>
                <c:pt idx="2857">
                  <c:v>12920.216532056053</c:v>
                </c:pt>
                <c:pt idx="2858">
                  <c:v>12917.66900244124</c:v>
                </c:pt>
                <c:pt idx="2859">
                  <c:v>12915.121007073321</c:v>
                </c:pt>
                <c:pt idx="2860">
                  <c:v>12912.57254578814</c:v>
                </c:pt>
                <c:pt idx="2861">
                  <c:v>12910.023618421439</c:v>
                </c:pt>
                <c:pt idx="2862">
                  <c:v>12907.47422480885</c:v>
                </c:pt>
                <c:pt idx="2863">
                  <c:v>12904.924364785869</c:v>
                </c:pt>
                <c:pt idx="2864">
                  <c:v>12902.374038187871</c:v>
                </c:pt>
                <c:pt idx="2865">
                  <c:v>12899.823244850111</c:v>
                </c:pt>
                <c:pt idx="2866">
                  <c:v>12897.271984607729</c:v>
                </c:pt>
                <c:pt idx="2867">
                  <c:v>12894.720257295741</c:v>
                </c:pt>
                <c:pt idx="2868">
                  <c:v>12892.16806274902</c:v>
                </c:pt>
                <c:pt idx="2869">
                  <c:v>12889.615400802342</c:v>
                </c:pt>
                <c:pt idx="2870">
                  <c:v>12887.062271290362</c:v>
                </c:pt>
                <c:pt idx="2871">
                  <c:v>12884.508674047589</c:v>
                </c:pt>
                <c:pt idx="2872">
                  <c:v>12881.954608908431</c:v>
                </c:pt>
                <c:pt idx="2873">
                  <c:v>12879.400075707168</c:v>
                </c:pt>
                <c:pt idx="2874">
                  <c:v>12876.845074277961</c:v>
                </c:pt>
                <c:pt idx="2875">
                  <c:v>12874.289604454831</c:v>
                </c:pt>
                <c:pt idx="2876">
                  <c:v>12871.733666071701</c:v>
                </c:pt>
                <c:pt idx="2877">
                  <c:v>12869.177258962342</c:v>
                </c:pt>
                <c:pt idx="2878">
                  <c:v>12866.620382960429</c:v>
                </c:pt>
                <c:pt idx="2879">
                  <c:v>12864.06303789951</c:v>
                </c:pt>
                <c:pt idx="2880">
                  <c:v>12861.505223612989</c:v>
                </c:pt>
                <c:pt idx="2881">
                  <c:v>12858.946939934178</c:v>
                </c:pt>
                <c:pt idx="2882">
                  <c:v>12856.388186696227</c:v>
                </c:pt>
                <c:pt idx="2883">
                  <c:v>12853.8289637322</c:v>
                </c:pt>
                <c:pt idx="2884">
                  <c:v>12851.269270875022</c:v>
                </c:pt>
                <c:pt idx="2885">
                  <c:v>12848.70910795748</c:v>
                </c:pt>
                <c:pt idx="2886">
                  <c:v>12846.148474812264</c:v>
                </c:pt>
                <c:pt idx="2887">
                  <c:v>12843.58737127192</c:v>
                </c:pt>
                <c:pt idx="2888">
                  <c:v>12841.025797168882</c:v>
                </c:pt>
                <c:pt idx="2889">
                  <c:v>12838.463752335452</c:v>
                </c:pt>
                <c:pt idx="2890">
                  <c:v>12835.901236603808</c:v>
                </c:pt>
                <c:pt idx="2891">
                  <c:v>12833.338249806022</c:v>
                </c:pt>
                <c:pt idx="2892">
                  <c:v>12830.774791774013</c:v>
                </c:pt>
                <c:pt idx="2893">
                  <c:v>12828.210862339583</c:v>
                </c:pt>
                <c:pt idx="2894">
                  <c:v>12825.646461334423</c:v>
                </c:pt>
                <c:pt idx="2895">
                  <c:v>12823.08158859009</c:v>
                </c:pt>
                <c:pt idx="2896">
                  <c:v>12820.51624393802</c:v>
                </c:pt>
                <c:pt idx="2897">
                  <c:v>12817.950427209529</c:v>
                </c:pt>
                <c:pt idx="2898">
                  <c:v>12815.38413823579</c:v>
                </c:pt>
                <c:pt idx="2899">
                  <c:v>12812.817376847857</c:v>
                </c:pt>
                <c:pt idx="2900">
                  <c:v>12810.250142876692</c:v>
                </c:pt>
                <c:pt idx="2901">
                  <c:v>12807.682436153073</c:v>
                </c:pt>
                <c:pt idx="2902">
                  <c:v>12805.114256507692</c:v>
                </c:pt>
                <c:pt idx="2903">
                  <c:v>12802.545603771108</c:v>
                </c:pt>
                <c:pt idx="2904">
                  <c:v>12799.976477773769</c:v>
                </c:pt>
                <c:pt idx="2905">
                  <c:v>12797.406878345962</c:v>
                </c:pt>
                <c:pt idx="2906">
                  <c:v>12794.836805317869</c:v>
                </c:pt>
                <c:pt idx="2907">
                  <c:v>12792.266258519552</c:v>
                </c:pt>
                <c:pt idx="2908">
                  <c:v>12789.695237780938</c:v>
                </c:pt>
                <c:pt idx="2909">
                  <c:v>12787.123742931833</c:v>
                </c:pt>
                <c:pt idx="2910">
                  <c:v>12784.55177380191</c:v>
                </c:pt>
                <c:pt idx="2911">
                  <c:v>12781.979330220718</c:v>
                </c:pt>
                <c:pt idx="2912">
                  <c:v>12779.40641201769</c:v>
                </c:pt>
                <c:pt idx="2913">
                  <c:v>12776.83301902212</c:v>
                </c:pt>
                <c:pt idx="2914">
                  <c:v>12774.259151063177</c:v>
                </c:pt>
                <c:pt idx="2915">
                  <c:v>12771.68480796991</c:v>
                </c:pt>
                <c:pt idx="2916">
                  <c:v>12769.10998957124</c:v>
                </c:pt>
                <c:pt idx="2917">
                  <c:v>12766.53469569594</c:v>
                </c:pt>
                <c:pt idx="2918">
                  <c:v>12763.9589261727</c:v>
                </c:pt>
                <c:pt idx="2919">
                  <c:v>12761.38268083004</c:v>
                </c:pt>
                <c:pt idx="2920">
                  <c:v>12758.805959496378</c:v>
                </c:pt>
                <c:pt idx="2921">
                  <c:v>12756.228762000004</c:v>
                </c:pt>
                <c:pt idx="2922">
                  <c:v>12753.651088169059</c:v>
                </c:pt>
                <c:pt idx="2923">
                  <c:v>12751.07293783157</c:v>
                </c:pt>
                <c:pt idx="2924">
                  <c:v>12748.494310815462</c:v>
                </c:pt>
                <c:pt idx="2925">
                  <c:v>12745.915206948481</c:v>
                </c:pt>
                <c:pt idx="2926">
                  <c:v>12743.335626058279</c:v>
                </c:pt>
                <c:pt idx="2927">
                  <c:v>12740.75556797239</c:v>
                </c:pt>
                <c:pt idx="2928">
                  <c:v>12738.175032518189</c:v>
                </c:pt>
                <c:pt idx="2929">
                  <c:v>12735.594019522941</c:v>
                </c:pt>
                <c:pt idx="2930">
                  <c:v>12733.012528813784</c:v>
                </c:pt>
                <c:pt idx="2931">
                  <c:v>12730.43056021771</c:v>
                </c:pt>
                <c:pt idx="2932">
                  <c:v>12727.848113561608</c:v>
                </c:pt>
                <c:pt idx="2933">
                  <c:v>12725.26518867222</c:v>
                </c:pt>
                <c:pt idx="2934">
                  <c:v>12722.681785376182</c:v>
                </c:pt>
                <c:pt idx="2935">
                  <c:v>12720.097903499958</c:v>
                </c:pt>
                <c:pt idx="2936">
                  <c:v>12717.513542869943</c:v>
                </c:pt>
                <c:pt idx="2937">
                  <c:v>12714.928703312351</c:v>
                </c:pt>
                <c:pt idx="2938">
                  <c:v>12712.343384653281</c:v>
                </c:pt>
                <c:pt idx="2939">
                  <c:v>12709.75758671873</c:v>
                </c:pt>
                <c:pt idx="2940">
                  <c:v>12707.17130933453</c:v>
                </c:pt>
                <c:pt idx="2941">
                  <c:v>12704.584552326403</c:v>
                </c:pt>
                <c:pt idx="2942">
                  <c:v>12701.99731551993</c:v>
                </c:pt>
                <c:pt idx="2943">
                  <c:v>12699.40959874058</c:v>
                </c:pt>
                <c:pt idx="2944">
                  <c:v>12696.821401813682</c:v>
                </c:pt>
                <c:pt idx="2945">
                  <c:v>12694.23272456443</c:v>
                </c:pt>
                <c:pt idx="2946">
                  <c:v>12691.643566817904</c:v>
                </c:pt>
                <c:pt idx="2947">
                  <c:v>12689.05392839902</c:v>
                </c:pt>
                <c:pt idx="2948">
                  <c:v>12686.463809132621</c:v>
                </c:pt>
                <c:pt idx="2949">
                  <c:v>12683.873208843363</c:v>
                </c:pt>
                <c:pt idx="2950">
                  <c:v>12681.282127355802</c:v>
                </c:pt>
                <c:pt idx="2951">
                  <c:v>12678.690564494351</c:v>
                </c:pt>
                <c:pt idx="2952">
                  <c:v>12676.098520083318</c:v>
                </c:pt>
                <c:pt idx="2953">
                  <c:v>12673.505993946847</c:v>
                </c:pt>
                <c:pt idx="2954">
                  <c:v>12670.912985908981</c:v>
                </c:pt>
                <c:pt idx="2955">
                  <c:v>12668.319495793588</c:v>
                </c:pt>
                <c:pt idx="2956">
                  <c:v>12665.725523424468</c:v>
                </c:pt>
                <c:pt idx="2957">
                  <c:v>12663.131068625242</c:v>
                </c:pt>
                <c:pt idx="2958">
                  <c:v>12660.536131219411</c:v>
                </c:pt>
                <c:pt idx="2959">
                  <c:v>12657.940711030351</c:v>
                </c:pt>
                <c:pt idx="2960">
                  <c:v>12655.344807881313</c:v>
                </c:pt>
                <c:pt idx="2961">
                  <c:v>12652.748421595392</c:v>
                </c:pt>
                <c:pt idx="2962">
                  <c:v>12650.151551995579</c:v>
                </c:pt>
                <c:pt idx="2963">
                  <c:v>12647.554198904731</c:v>
                </c:pt>
                <c:pt idx="2964">
                  <c:v>12644.956362145551</c:v>
                </c:pt>
                <c:pt idx="2965">
                  <c:v>12642.35804154062</c:v>
                </c:pt>
                <c:pt idx="2966">
                  <c:v>12639.759236912401</c:v>
                </c:pt>
                <c:pt idx="2967">
                  <c:v>12637.159948083217</c:v>
                </c:pt>
                <c:pt idx="2968">
                  <c:v>12634.56017487526</c:v>
                </c:pt>
                <c:pt idx="2969">
                  <c:v>12631.959917110569</c:v>
                </c:pt>
                <c:pt idx="2970">
                  <c:v>12629.359174611089</c:v>
                </c:pt>
                <c:pt idx="2971">
                  <c:v>12626.757947198599</c:v>
                </c:pt>
                <c:pt idx="2972">
                  <c:v>12624.156234694767</c:v>
                </c:pt>
                <c:pt idx="2973">
                  <c:v>12621.554036921118</c:v>
                </c:pt>
                <c:pt idx="2974">
                  <c:v>12618.951353699049</c:v>
                </c:pt>
                <c:pt idx="2975">
                  <c:v>12616.34818484982</c:v>
                </c:pt>
                <c:pt idx="2976">
                  <c:v>12613.744530194565</c:v>
                </c:pt>
                <c:pt idx="2977">
                  <c:v>12611.140389554263</c:v>
                </c:pt>
                <c:pt idx="2978">
                  <c:v>12608.535762749802</c:v>
                </c:pt>
                <c:pt idx="2979">
                  <c:v>12605.930649601891</c:v>
                </c:pt>
                <c:pt idx="2980">
                  <c:v>12603.32504993114</c:v>
                </c:pt>
                <c:pt idx="2981">
                  <c:v>12600.718963558</c:v>
                </c:pt>
                <c:pt idx="2982">
                  <c:v>12598.112390302822</c:v>
                </c:pt>
                <c:pt idx="2983">
                  <c:v>12595.505329985775</c:v>
                </c:pt>
                <c:pt idx="2984">
                  <c:v>12592.89778242695</c:v>
                </c:pt>
                <c:pt idx="2985">
                  <c:v>12590.289747446264</c:v>
                </c:pt>
                <c:pt idx="2986">
                  <c:v>12587.681224863491</c:v>
                </c:pt>
                <c:pt idx="2987">
                  <c:v>12585.072214498317</c:v>
                </c:pt>
                <c:pt idx="2988">
                  <c:v>12582.46271617027</c:v>
                </c:pt>
                <c:pt idx="2989">
                  <c:v>12579.852729698727</c:v>
                </c:pt>
                <c:pt idx="2990">
                  <c:v>12577.242254902963</c:v>
                </c:pt>
                <c:pt idx="2991">
                  <c:v>12574.631291602082</c:v>
                </c:pt>
                <c:pt idx="2992">
                  <c:v>12572.019839615081</c:v>
                </c:pt>
                <c:pt idx="2993">
                  <c:v>12569.407898760821</c:v>
                </c:pt>
                <c:pt idx="2994">
                  <c:v>12566.795468858012</c:v>
                </c:pt>
                <c:pt idx="2995">
                  <c:v>12564.18254972525</c:v>
                </c:pt>
                <c:pt idx="2996">
                  <c:v>12561.569141180969</c:v>
                </c:pt>
                <c:pt idx="2997">
                  <c:v>12558.955243043498</c:v>
                </c:pt>
                <c:pt idx="2998">
                  <c:v>12556.340855131011</c:v>
                </c:pt>
                <c:pt idx="2999">
                  <c:v>12553.725977261551</c:v>
                </c:pt>
                <c:pt idx="3000">
                  <c:v>12551.110609253028</c:v>
                </c:pt>
                <c:pt idx="3001">
                  <c:v>12548.49475092321</c:v>
                </c:pt>
                <c:pt idx="3002">
                  <c:v>12545.878402089749</c:v>
                </c:pt>
                <c:pt idx="3003">
                  <c:v>12543.261562570131</c:v>
                </c:pt>
                <c:pt idx="3004">
                  <c:v>12540.644232181732</c:v>
                </c:pt>
                <c:pt idx="3005">
                  <c:v>12538.02641074177</c:v>
                </c:pt>
                <c:pt idx="3006">
                  <c:v>12535.408098067348</c:v>
                </c:pt>
                <c:pt idx="3007">
                  <c:v>12532.78929397542</c:v>
                </c:pt>
                <c:pt idx="3008">
                  <c:v>12530.169998282809</c:v>
                </c:pt>
                <c:pt idx="3009">
                  <c:v>12527.55021080621</c:v>
                </c:pt>
                <c:pt idx="3010">
                  <c:v>12524.929931362149</c:v>
                </c:pt>
                <c:pt idx="3011">
                  <c:v>12522.309159767055</c:v>
                </c:pt>
                <c:pt idx="3012">
                  <c:v>12519.6878958372</c:v>
                </c:pt>
                <c:pt idx="3013">
                  <c:v>12517.066139388717</c:v>
                </c:pt>
                <c:pt idx="3014">
                  <c:v>12514.443890237622</c:v>
                </c:pt>
                <c:pt idx="3015">
                  <c:v>12511.821148199764</c:v>
                </c:pt>
                <c:pt idx="3016">
                  <c:v>12509.197913090868</c:v>
                </c:pt>
                <c:pt idx="3017">
                  <c:v>12506.574184726531</c:v>
                </c:pt>
                <c:pt idx="3018">
                  <c:v>12503.949962922199</c:v>
                </c:pt>
                <c:pt idx="3019">
                  <c:v>12501.3252474932</c:v>
                </c:pt>
                <c:pt idx="3020">
                  <c:v>12498.700038254699</c:v>
                </c:pt>
                <c:pt idx="3021">
                  <c:v>12496.074335021751</c:v>
                </c:pt>
                <c:pt idx="3022">
                  <c:v>12493.448137609241</c:v>
                </c:pt>
                <c:pt idx="3023">
                  <c:v>12490.821445831934</c:v>
                </c:pt>
                <c:pt idx="3024">
                  <c:v>12488.194259504462</c:v>
                </c:pt>
                <c:pt idx="3025">
                  <c:v>12485.56657844132</c:v>
                </c:pt>
                <c:pt idx="3026">
                  <c:v>12482.938402456844</c:v>
                </c:pt>
                <c:pt idx="3027">
                  <c:v>12480.30973136524</c:v>
                </c:pt>
                <c:pt idx="3028">
                  <c:v>12477.680564980597</c:v>
                </c:pt>
                <c:pt idx="3029">
                  <c:v>12475.050903116849</c:v>
                </c:pt>
                <c:pt idx="3030">
                  <c:v>12472.42074558778</c:v>
                </c:pt>
                <c:pt idx="3031">
                  <c:v>12469.790092207049</c:v>
                </c:pt>
                <c:pt idx="3032">
                  <c:v>12467.158942788181</c:v>
                </c:pt>
                <c:pt idx="3033">
                  <c:v>12464.527297144539</c:v>
                </c:pt>
                <c:pt idx="3034">
                  <c:v>12461.895155089378</c:v>
                </c:pt>
                <c:pt idx="3035">
                  <c:v>12459.262516435792</c:v>
                </c:pt>
                <c:pt idx="3036">
                  <c:v>12456.629380996739</c:v>
                </c:pt>
                <c:pt idx="3037">
                  <c:v>12453.99574858505</c:v>
                </c:pt>
                <c:pt idx="3038">
                  <c:v>12451.361619013398</c:v>
                </c:pt>
                <c:pt idx="3039">
                  <c:v>12448.726992094331</c:v>
                </c:pt>
                <c:pt idx="3040">
                  <c:v>12446.091867640231</c:v>
                </c:pt>
                <c:pt idx="3041">
                  <c:v>12443.456245463389</c:v>
                </c:pt>
                <c:pt idx="3042">
                  <c:v>12440.820125375911</c:v>
                </c:pt>
                <c:pt idx="3043">
                  <c:v>12438.183507189782</c:v>
                </c:pt>
                <c:pt idx="3044">
                  <c:v>12435.546390716841</c:v>
                </c:pt>
                <c:pt idx="3045">
                  <c:v>12432.908775768788</c:v>
                </c:pt>
                <c:pt idx="3046">
                  <c:v>12430.270662157202</c:v>
                </c:pt>
                <c:pt idx="3047">
                  <c:v>12427.63204969347</c:v>
                </c:pt>
                <c:pt idx="3048">
                  <c:v>12424.992938188911</c:v>
                </c:pt>
                <c:pt idx="3049">
                  <c:v>12422.353327454628</c:v>
                </c:pt>
                <c:pt idx="3050">
                  <c:v>12419.713217301634</c:v>
                </c:pt>
                <c:pt idx="3051">
                  <c:v>12417.072607540789</c:v>
                </c:pt>
                <c:pt idx="3052">
                  <c:v>12414.431497982801</c:v>
                </c:pt>
                <c:pt idx="3053">
                  <c:v>12411.78988843825</c:v>
                </c:pt>
                <c:pt idx="3054">
                  <c:v>12409.147778717572</c:v>
                </c:pt>
                <c:pt idx="3055">
                  <c:v>12406.50516863104</c:v>
                </c:pt>
                <c:pt idx="3056">
                  <c:v>12403.862057988828</c:v>
                </c:pt>
                <c:pt idx="3057">
                  <c:v>12401.218446600922</c:v>
                </c:pt>
                <c:pt idx="3058">
                  <c:v>12398.574334277208</c:v>
                </c:pt>
                <c:pt idx="3059">
                  <c:v>12395.929720827389</c:v>
                </c:pt>
                <c:pt idx="3060">
                  <c:v>12393.28460606107</c:v>
                </c:pt>
                <c:pt idx="3061">
                  <c:v>12390.638989787669</c:v>
                </c:pt>
                <c:pt idx="3062">
                  <c:v>12387.992871816501</c:v>
                </c:pt>
                <c:pt idx="3063">
                  <c:v>12385.346251956711</c:v>
                </c:pt>
                <c:pt idx="3064">
                  <c:v>12382.699130017309</c:v>
                </c:pt>
                <c:pt idx="3065">
                  <c:v>12380.051505807171</c:v>
                </c:pt>
                <c:pt idx="3066">
                  <c:v>12377.40337913503</c:v>
                </c:pt>
                <c:pt idx="3067">
                  <c:v>12374.754749809461</c:v>
                </c:pt>
                <c:pt idx="3068">
                  <c:v>12372.105617638897</c:v>
                </c:pt>
                <c:pt idx="3069">
                  <c:v>12369.455982431647</c:v>
                </c:pt>
                <c:pt idx="3070">
                  <c:v>12366.805843995879</c:v>
                </c:pt>
                <c:pt idx="3071">
                  <c:v>12364.155202139582</c:v>
                </c:pt>
                <c:pt idx="3072">
                  <c:v>12361.50405667063</c:v>
                </c:pt>
                <c:pt idx="3073">
                  <c:v>12358.852407396751</c:v>
                </c:pt>
                <c:pt idx="3074">
                  <c:v>12356.200254125524</c:v>
                </c:pt>
                <c:pt idx="3075">
                  <c:v>12353.547596664388</c:v>
                </c:pt>
                <c:pt idx="3076">
                  <c:v>12350.894434820642</c:v>
                </c:pt>
                <c:pt idx="3077">
                  <c:v>12348.240768401414</c:v>
                </c:pt>
                <c:pt idx="3078">
                  <c:v>12345.586597213731</c:v>
                </c:pt>
                <c:pt idx="3079">
                  <c:v>12342.931921064441</c:v>
                </c:pt>
                <c:pt idx="3080">
                  <c:v>12340.276739760258</c:v>
                </c:pt>
                <c:pt idx="3081">
                  <c:v>12337.62105310777</c:v>
                </c:pt>
                <c:pt idx="3082">
                  <c:v>12334.96486091338</c:v>
                </c:pt>
                <c:pt idx="3083">
                  <c:v>12332.308162983398</c:v>
                </c:pt>
                <c:pt idx="3084">
                  <c:v>12329.650959123937</c:v>
                </c:pt>
                <c:pt idx="3085">
                  <c:v>12326.993249141013</c:v>
                </c:pt>
                <c:pt idx="3086">
                  <c:v>12324.335032840438</c:v>
                </c:pt>
                <c:pt idx="3087">
                  <c:v>12321.676310027959</c:v>
                </c:pt>
                <c:pt idx="3088">
                  <c:v>12319.0170805091</c:v>
                </c:pt>
                <c:pt idx="3089">
                  <c:v>12316.357344089278</c:v>
                </c:pt>
                <c:pt idx="3090">
                  <c:v>12313.697100573771</c:v>
                </c:pt>
                <c:pt idx="3091">
                  <c:v>12311.036349767681</c:v>
                </c:pt>
                <c:pt idx="3092">
                  <c:v>12308.375091475998</c:v>
                </c:pt>
                <c:pt idx="3093">
                  <c:v>12305.713325503542</c:v>
                </c:pt>
                <c:pt idx="3094">
                  <c:v>12303.051051655</c:v>
                </c:pt>
                <c:pt idx="3095">
                  <c:v>12300.388269734911</c:v>
                </c:pt>
                <c:pt idx="3096">
                  <c:v>12297.724979547649</c:v>
                </c:pt>
                <c:pt idx="3097">
                  <c:v>12295.061180897481</c:v>
                </c:pt>
                <c:pt idx="3098">
                  <c:v>12292.396873588486</c:v>
                </c:pt>
                <c:pt idx="3099">
                  <c:v>12289.732057424624</c:v>
                </c:pt>
                <c:pt idx="3100">
                  <c:v>12287.066732209691</c:v>
                </c:pt>
                <c:pt idx="3101">
                  <c:v>12284.400897747348</c:v>
                </c:pt>
                <c:pt idx="3102">
                  <c:v>12281.734553841112</c:v>
                </c:pt>
                <c:pt idx="3103">
                  <c:v>12279.067700294328</c:v>
                </c:pt>
                <c:pt idx="3104">
                  <c:v>12276.400336910217</c:v>
                </c:pt>
                <c:pt idx="3105">
                  <c:v>12273.732463491871</c:v>
                </c:pt>
                <c:pt idx="3106">
                  <c:v>12271.064079842179</c:v>
                </c:pt>
                <c:pt idx="3107">
                  <c:v>12268.395185763926</c:v>
                </c:pt>
                <c:pt idx="3108">
                  <c:v>12265.725781059742</c:v>
                </c:pt>
                <c:pt idx="3109">
                  <c:v>12263.0558655321</c:v>
                </c:pt>
                <c:pt idx="3110">
                  <c:v>12260.385438983338</c:v>
                </c:pt>
                <c:pt idx="3111">
                  <c:v>12257.714501215623</c:v>
                </c:pt>
                <c:pt idx="3112">
                  <c:v>12255.043052030993</c:v>
                </c:pt>
                <c:pt idx="3113">
                  <c:v>12252.37109123134</c:v>
                </c:pt>
                <c:pt idx="3114">
                  <c:v>12249.6986186184</c:v>
                </c:pt>
                <c:pt idx="3115">
                  <c:v>12247.025633993746</c:v>
                </c:pt>
                <c:pt idx="3116">
                  <c:v>12244.352137158838</c:v>
                </c:pt>
                <c:pt idx="3117">
                  <c:v>12241.67812791496</c:v>
                </c:pt>
                <c:pt idx="3118">
                  <c:v>12239.003606063248</c:v>
                </c:pt>
                <c:pt idx="3119">
                  <c:v>12236.3285714047</c:v>
                </c:pt>
                <c:pt idx="3120">
                  <c:v>12233.653023740158</c:v>
                </c:pt>
                <c:pt idx="3121">
                  <c:v>12230.97696287032</c:v>
                </c:pt>
                <c:pt idx="3122">
                  <c:v>12228.300388595722</c:v>
                </c:pt>
                <c:pt idx="3123">
                  <c:v>12225.623300716761</c:v>
                </c:pt>
                <c:pt idx="3124">
                  <c:v>12222.945699033698</c:v>
                </c:pt>
                <c:pt idx="3125">
                  <c:v>12220.267583346609</c:v>
                </c:pt>
                <c:pt idx="3126">
                  <c:v>12217.588953455461</c:v>
                </c:pt>
                <c:pt idx="3127">
                  <c:v>12214.909809160028</c:v>
                </c:pt>
                <c:pt idx="3128">
                  <c:v>12212.230150259971</c:v>
                </c:pt>
                <c:pt idx="3129">
                  <c:v>12209.549976554779</c:v>
                </c:pt>
                <c:pt idx="3130">
                  <c:v>12206.869287843811</c:v>
                </c:pt>
                <c:pt idx="3131">
                  <c:v>12204.188083926238</c:v>
                </c:pt>
                <c:pt idx="3132">
                  <c:v>12201.506364601119</c:v>
                </c:pt>
                <c:pt idx="3133">
                  <c:v>12198.824129667346</c:v>
                </c:pt>
                <c:pt idx="3134">
                  <c:v>12196.14137892367</c:v>
                </c:pt>
                <c:pt idx="3135">
                  <c:v>12193.458112168681</c:v>
                </c:pt>
                <c:pt idx="3136">
                  <c:v>12190.7743292008</c:v>
                </c:pt>
                <c:pt idx="3137">
                  <c:v>12188.09002981833</c:v>
                </c:pt>
                <c:pt idx="3138">
                  <c:v>12185.40521381942</c:v>
                </c:pt>
                <c:pt idx="3139">
                  <c:v>12182.719881002042</c:v>
                </c:pt>
                <c:pt idx="3140">
                  <c:v>12180.03403116403</c:v>
                </c:pt>
                <c:pt idx="3141">
                  <c:v>12177.347664103077</c:v>
                </c:pt>
                <c:pt idx="3142">
                  <c:v>12174.660779616723</c:v>
                </c:pt>
                <c:pt idx="3143">
                  <c:v>12171.973377502321</c:v>
                </c:pt>
                <c:pt idx="3144">
                  <c:v>12169.285457557111</c:v>
                </c:pt>
                <c:pt idx="3145">
                  <c:v>12166.597019578177</c:v>
                </c:pt>
                <c:pt idx="3146">
                  <c:v>12163.908063362431</c:v>
                </c:pt>
                <c:pt idx="3147">
                  <c:v>12161.218588706652</c:v>
                </c:pt>
                <c:pt idx="3148">
                  <c:v>12158.528595407448</c:v>
                </c:pt>
                <c:pt idx="3149">
                  <c:v>12155.838083261287</c:v>
                </c:pt>
                <c:pt idx="3150">
                  <c:v>12153.147052064493</c:v>
                </c:pt>
                <c:pt idx="3151">
                  <c:v>12150.455501613209</c:v>
                </c:pt>
                <c:pt idx="3152">
                  <c:v>12147.763431703463</c:v>
                </c:pt>
                <c:pt idx="3153">
                  <c:v>12145.070842131081</c:v>
                </c:pt>
                <c:pt idx="3154">
                  <c:v>12142.377732691781</c:v>
                </c:pt>
                <c:pt idx="3155">
                  <c:v>12139.684103181091</c:v>
                </c:pt>
                <c:pt idx="3156">
                  <c:v>12136.989953394428</c:v>
                </c:pt>
                <c:pt idx="3157">
                  <c:v>12134.29528312702</c:v>
                </c:pt>
                <c:pt idx="3158">
                  <c:v>12131.600092173952</c:v>
                </c:pt>
                <c:pt idx="3159">
                  <c:v>12128.90438033015</c:v>
                </c:pt>
                <c:pt idx="3160">
                  <c:v>12126.208147390402</c:v>
                </c:pt>
                <c:pt idx="3161">
                  <c:v>12123.51139314932</c:v>
                </c:pt>
                <c:pt idx="3162">
                  <c:v>12120.81411740138</c:v>
                </c:pt>
                <c:pt idx="3163">
                  <c:v>12118.116319940898</c:v>
                </c:pt>
                <c:pt idx="3164">
                  <c:v>12115.418000562029</c:v>
                </c:pt>
                <c:pt idx="3165">
                  <c:v>12112.71915905877</c:v>
                </c:pt>
                <c:pt idx="3166">
                  <c:v>12110.01979522498</c:v>
                </c:pt>
                <c:pt idx="3167">
                  <c:v>12107.319908854362</c:v>
                </c:pt>
                <c:pt idx="3168">
                  <c:v>12104.619499740429</c:v>
                </c:pt>
                <c:pt idx="3169">
                  <c:v>12101.918567676599</c:v>
                </c:pt>
                <c:pt idx="3170">
                  <c:v>12099.217112456079</c:v>
                </c:pt>
                <c:pt idx="3171">
                  <c:v>12096.515133871948</c:v>
                </c:pt>
                <c:pt idx="3172">
                  <c:v>12093.812631717128</c:v>
                </c:pt>
                <c:pt idx="3173">
                  <c:v>12091.109605784381</c:v>
                </c:pt>
                <c:pt idx="3174">
                  <c:v>12088.4060558663</c:v>
                </c:pt>
                <c:pt idx="3175">
                  <c:v>12085.701981755359</c:v>
                </c:pt>
                <c:pt idx="3176">
                  <c:v>12082.997383243826</c:v>
                </c:pt>
                <c:pt idx="3177">
                  <c:v>12080.292260123872</c:v>
                </c:pt>
                <c:pt idx="3178">
                  <c:v>12077.586612187448</c:v>
                </c:pt>
                <c:pt idx="3179">
                  <c:v>12074.880439226388</c:v>
                </c:pt>
                <c:pt idx="3180">
                  <c:v>12072.173741032373</c:v>
                </c:pt>
                <c:pt idx="3181">
                  <c:v>12069.466517396902</c:v>
                </c:pt>
                <c:pt idx="3182">
                  <c:v>12066.758768111333</c:v>
                </c:pt>
                <c:pt idx="3183">
                  <c:v>12064.05049296686</c:v>
                </c:pt>
                <c:pt idx="3184">
                  <c:v>12061.341691754529</c:v>
                </c:pt>
                <c:pt idx="3185">
                  <c:v>12058.632364265222</c:v>
                </c:pt>
                <c:pt idx="3186">
                  <c:v>12055.922510289671</c:v>
                </c:pt>
                <c:pt idx="3187">
                  <c:v>12053.212129618429</c:v>
                </c:pt>
                <c:pt idx="3188">
                  <c:v>12050.501222041919</c:v>
                </c:pt>
                <c:pt idx="3189">
                  <c:v>12047.789787350392</c:v>
                </c:pt>
                <c:pt idx="3190">
                  <c:v>12045.077825333938</c:v>
                </c:pt>
                <c:pt idx="3191">
                  <c:v>12042.365335782506</c:v>
                </c:pt>
                <c:pt idx="3192">
                  <c:v>12039.652318485871</c:v>
                </c:pt>
                <c:pt idx="3193">
                  <c:v>12036.93877323364</c:v>
                </c:pt>
                <c:pt idx="3194">
                  <c:v>12034.224699815291</c:v>
                </c:pt>
                <c:pt idx="3195">
                  <c:v>12031.51009802011</c:v>
                </c:pt>
                <c:pt idx="3196">
                  <c:v>12028.794967637259</c:v>
                </c:pt>
                <c:pt idx="3197">
                  <c:v>12026.079308455723</c:v>
                </c:pt>
                <c:pt idx="3198">
                  <c:v>12023.363120264316</c:v>
                </c:pt>
                <c:pt idx="3199">
                  <c:v>12020.646402851713</c:v>
                </c:pt>
                <c:pt idx="3200">
                  <c:v>12017.929156006419</c:v>
                </c:pt>
                <c:pt idx="3201">
                  <c:v>12015.211379516804</c:v>
                </c:pt>
                <c:pt idx="3202">
                  <c:v>12012.493073171019</c:v>
                </c:pt>
                <c:pt idx="3203">
                  <c:v>12009.774236757123</c:v>
                </c:pt>
                <c:pt idx="3204">
                  <c:v>12007.054870062982</c:v>
                </c:pt>
                <c:pt idx="3205">
                  <c:v>12004.334972876304</c:v>
                </c:pt>
                <c:pt idx="3206">
                  <c:v>12001.614544984623</c:v>
                </c:pt>
                <c:pt idx="3207">
                  <c:v>11998.893586175353</c:v>
                </c:pt>
                <c:pt idx="3208">
                  <c:v>11996.17209623571</c:v>
                </c:pt>
                <c:pt idx="3209">
                  <c:v>11993.45007495278</c:v>
                </c:pt>
                <c:pt idx="3210">
                  <c:v>11990.727522113451</c:v>
                </c:pt>
                <c:pt idx="3211">
                  <c:v>11988.004437504473</c:v>
                </c:pt>
                <c:pt idx="3212">
                  <c:v>11985.280820912452</c:v>
                </c:pt>
                <c:pt idx="3213">
                  <c:v>11982.556672123788</c:v>
                </c:pt>
                <c:pt idx="3214">
                  <c:v>11979.831990924768</c:v>
                </c:pt>
                <c:pt idx="3215">
                  <c:v>11977.106777101491</c:v>
                </c:pt>
                <c:pt idx="3216">
                  <c:v>11974.381030439898</c:v>
                </c:pt>
                <c:pt idx="3217">
                  <c:v>11971.654750725762</c:v>
                </c:pt>
                <c:pt idx="3218">
                  <c:v>11968.927937744707</c:v>
                </c:pt>
                <c:pt idx="3219">
                  <c:v>11966.200591282202</c:v>
                </c:pt>
                <c:pt idx="3220">
                  <c:v>11963.47271112353</c:v>
                </c:pt>
                <c:pt idx="3221">
                  <c:v>11960.744297053823</c:v>
                </c:pt>
                <c:pt idx="3222">
                  <c:v>11958.015348858073</c:v>
                </c:pt>
                <c:pt idx="3223">
                  <c:v>11955.28586632105</c:v>
                </c:pt>
                <c:pt idx="3224">
                  <c:v>11952.555849227436</c:v>
                </c:pt>
                <c:pt idx="3225">
                  <c:v>11949.825297361711</c:v>
                </c:pt>
                <c:pt idx="3226">
                  <c:v>11947.094210508179</c:v>
                </c:pt>
                <c:pt idx="3227">
                  <c:v>11944.36258845102</c:v>
                </c:pt>
                <c:pt idx="3228">
                  <c:v>11941.63043097421</c:v>
                </c:pt>
                <c:pt idx="3229">
                  <c:v>11938.8977378616</c:v>
                </c:pt>
                <c:pt idx="3230">
                  <c:v>11936.164508896843</c:v>
                </c:pt>
                <c:pt idx="3231">
                  <c:v>11933.43074386345</c:v>
                </c:pt>
                <c:pt idx="3232">
                  <c:v>11930.696442544762</c:v>
                </c:pt>
                <c:pt idx="3233">
                  <c:v>11927.961604723969</c:v>
                </c:pt>
                <c:pt idx="3234">
                  <c:v>11925.226230184069</c:v>
                </c:pt>
                <c:pt idx="3235">
                  <c:v>11922.490318707931</c:v>
                </c:pt>
                <c:pt idx="3236">
                  <c:v>11919.75387007823</c:v>
                </c:pt>
                <c:pt idx="3237">
                  <c:v>11917.016884077488</c:v>
                </c:pt>
                <c:pt idx="3238">
                  <c:v>11914.279360488068</c:v>
                </c:pt>
                <c:pt idx="3239">
                  <c:v>11911.54129909217</c:v>
                </c:pt>
                <c:pt idx="3240">
                  <c:v>11908.802699671809</c:v>
                </c:pt>
                <c:pt idx="3241">
                  <c:v>11906.063562008861</c:v>
                </c:pt>
                <c:pt idx="3242">
                  <c:v>11903.32388588502</c:v>
                </c:pt>
                <c:pt idx="3243">
                  <c:v>11900.58367108182</c:v>
                </c:pt>
                <c:pt idx="3244">
                  <c:v>11897.842917380631</c:v>
                </c:pt>
                <c:pt idx="3245">
                  <c:v>11895.10162456266</c:v>
                </c:pt>
                <c:pt idx="3246">
                  <c:v>11892.359792408948</c:v>
                </c:pt>
                <c:pt idx="3247">
                  <c:v>11889.617420700362</c:v>
                </c:pt>
                <c:pt idx="3248">
                  <c:v>11886.874509217609</c:v>
                </c:pt>
                <c:pt idx="3249">
                  <c:v>11884.131057741244</c:v>
                </c:pt>
                <c:pt idx="3250">
                  <c:v>11881.38706605162</c:v>
                </c:pt>
                <c:pt idx="3251">
                  <c:v>11878.642533928971</c:v>
                </c:pt>
                <c:pt idx="3252">
                  <c:v>11875.897461153319</c:v>
                </c:pt>
                <c:pt idx="3253">
                  <c:v>11873.15184750455</c:v>
                </c:pt>
                <c:pt idx="3254">
                  <c:v>11870.405692762381</c:v>
                </c:pt>
                <c:pt idx="3255">
                  <c:v>11867.658996706337</c:v>
                </c:pt>
                <c:pt idx="3256">
                  <c:v>11864.911759115821</c:v>
                </c:pt>
                <c:pt idx="3257">
                  <c:v>11862.163979770021</c:v>
                </c:pt>
                <c:pt idx="3258">
                  <c:v>11859.415658447988</c:v>
                </c:pt>
                <c:pt idx="3259">
                  <c:v>11856.666794928587</c:v>
                </c:pt>
                <c:pt idx="3260">
                  <c:v>11853.917388990551</c:v>
                </c:pt>
                <c:pt idx="3261">
                  <c:v>11851.167440412404</c:v>
                </c:pt>
                <c:pt idx="3262">
                  <c:v>11848.416948972503</c:v>
                </c:pt>
                <c:pt idx="3263">
                  <c:v>11845.665914449077</c:v>
                </c:pt>
                <c:pt idx="3264">
                  <c:v>11842.914336620161</c:v>
                </c:pt>
                <c:pt idx="3265">
                  <c:v>11840.162215263617</c:v>
                </c:pt>
                <c:pt idx="3266">
                  <c:v>11837.40955015715</c:v>
                </c:pt>
                <c:pt idx="3267">
                  <c:v>11834.65634107828</c:v>
                </c:pt>
                <c:pt idx="3268">
                  <c:v>11831.90258780439</c:v>
                </c:pt>
                <c:pt idx="3269">
                  <c:v>11829.148290112673</c:v>
                </c:pt>
                <c:pt idx="3270">
                  <c:v>11826.39344778013</c:v>
                </c:pt>
                <c:pt idx="3271">
                  <c:v>11823.638060583649</c:v>
                </c:pt>
                <c:pt idx="3272">
                  <c:v>11820.882128299911</c:v>
                </c:pt>
                <c:pt idx="3273">
                  <c:v>11818.12565070542</c:v>
                </c:pt>
                <c:pt idx="3274">
                  <c:v>11815.368627576538</c:v>
                </c:pt>
                <c:pt idx="3275">
                  <c:v>11812.61105868945</c:v>
                </c:pt>
                <c:pt idx="3276">
                  <c:v>11809.852943820159</c:v>
                </c:pt>
                <c:pt idx="3277">
                  <c:v>11807.094282744512</c:v>
                </c:pt>
                <c:pt idx="3278">
                  <c:v>11804.335075238168</c:v>
                </c:pt>
                <c:pt idx="3279">
                  <c:v>11801.57532107664</c:v>
                </c:pt>
                <c:pt idx="3280">
                  <c:v>11798.815020035257</c:v>
                </c:pt>
                <c:pt idx="3281">
                  <c:v>11796.05417188918</c:v>
                </c:pt>
                <c:pt idx="3282">
                  <c:v>11793.292776413391</c:v>
                </c:pt>
                <c:pt idx="3283">
                  <c:v>11790.530833382711</c:v>
                </c:pt>
                <c:pt idx="3284">
                  <c:v>11787.768342571804</c:v>
                </c:pt>
                <c:pt idx="3285">
                  <c:v>11785.005303755121</c:v>
                </c:pt>
                <c:pt idx="3286">
                  <c:v>11782.241716706994</c:v>
                </c:pt>
                <c:pt idx="3287">
                  <c:v>11779.477581201529</c:v>
                </c:pt>
                <c:pt idx="3288">
                  <c:v>11776.712897012734</c:v>
                </c:pt>
                <c:pt idx="3289">
                  <c:v>11773.947663914349</c:v>
                </c:pt>
                <c:pt idx="3290">
                  <c:v>11771.181881680041</c:v>
                </c:pt>
                <c:pt idx="3291">
                  <c:v>11768.415550083228</c:v>
                </c:pt>
                <c:pt idx="3292">
                  <c:v>11765.648668897202</c:v>
                </c:pt>
                <c:pt idx="3293">
                  <c:v>11762.88123789507</c:v>
                </c:pt>
                <c:pt idx="3294">
                  <c:v>11760.113256849754</c:v>
                </c:pt>
                <c:pt idx="3295">
                  <c:v>11757.344725534022</c:v>
                </c:pt>
                <c:pt idx="3296">
                  <c:v>11754.575643720449</c:v>
                </c:pt>
                <c:pt idx="3297">
                  <c:v>11751.806011181468</c:v>
                </c:pt>
                <c:pt idx="3298">
                  <c:v>11749.035827689308</c:v>
                </c:pt>
                <c:pt idx="3299">
                  <c:v>11746.265093016051</c:v>
                </c:pt>
                <c:pt idx="3300">
                  <c:v>11743.49380693358</c:v>
                </c:pt>
                <c:pt idx="3301">
                  <c:v>11740.72196921363</c:v>
                </c:pt>
                <c:pt idx="3302">
                  <c:v>11737.949579627741</c:v>
                </c:pt>
                <c:pt idx="3303">
                  <c:v>11735.176637947287</c:v>
                </c:pt>
                <c:pt idx="3304">
                  <c:v>11732.403143943488</c:v>
                </c:pt>
                <c:pt idx="3305">
                  <c:v>11729.629097387349</c:v>
                </c:pt>
                <c:pt idx="3306">
                  <c:v>11726.85449804975</c:v>
                </c:pt>
                <c:pt idx="3307">
                  <c:v>11724.07934570135</c:v>
                </c:pt>
                <c:pt idx="3308">
                  <c:v>11721.303640112661</c:v>
                </c:pt>
                <c:pt idx="3309">
                  <c:v>11718.52738105402</c:v>
                </c:pt>
                <c:pt idx="3310">
                  <c:v>11715.750568295582</c:v>
                </c:pt>
                <c:pt idx="3311">
                  <c:v>11712.973201607318</c:v>
                </c:pt>
                <c:pt idx="3312">
                  <c:v>11710.195280759062</c:v>
                </c:pt>
                <c:pt idx="3313">
                  <c:v>11707.416805520421</c:v>
                </c:pt>
                <c:pt idx="3314">
                  <c:v>11704.637775660871</c:v>
                </c:pt>
                <c:pt idx="3315">
                  <c:v>11701.858190949679</c:v>
                </c:pt>
                <c:pt idx="3316">
                  <c:v>11699.078051155964</c:v>
                </c:pt>
                <c:pt idx="3317">
                  <c:v>11696.297356048643</c:v>
                </c:pt>
                <c:pt idx="3318">
                  <c:v>11693.51610539648</c:v>
                </c:pt>
                <c:pt idx="3319">
                  <c:v>11690.734298968062</c:v>
                </c:pt>
                <c:pt idx="3320">
                  <c:v>11687.951936531777</c:v>
                </c:pt>
                <c:pt idx="3321">
                  <c:v>11685.169017855862</c:v>
                </c:pt>
                <c:pt idx="3322">
                  <c:v>11682.38554270836</c:v>
                </c:pt>
                <c:pt idx="3323">
                  <c:v>11679.601510857159</c:v>
                </c:pt>
                <c:pt idx="3324">
                  <c:v>11676.816922069947</c:v>
                </c:pt>
                <c:pt idx="3325">
                  <c:v>11674.031776114243</c:v>
                </c:pt>
                <c:pt idx="3326">
                  <c:v>11671.246072757402</c:v>
                </c:pt>
                <c:pt idx="3327">
                  <c:v>11668.459811766568</c:v>
                </c:pt>
                <c:pt idx="3328">
                  <c:v>11665.67299290876</c:v>
                </c:pt>
                <c:pt idx="3329">
                  <c:v>11662.885615950767</c:v>
                </c:pt>
                <c:pt idx="3330">
                  <c:v>11660.097680659241</c:v>
                </c:pt>
                <c:pt idx="3331">
                  <c:v>11657.309186800618</c:v>
                </c:pt>
                <c:pt idx="3332">
                  <c:v>11654.520134141198</c:v>
                </c:pt>
                <c:pt idx="3333">
                  <c:v>11651.730522447069</c:v>
                </c:pt>
                <c:pt idx="3334">
                  <c:v>11648.94035148416</c:v>
                </c:pt>
                <c:pt idx="3335">
                  <c:v>11646.149621018219</c:v>
                </c:pt>
                <c:pt idx="3336">
                  <c:v>11643.358330814801</c:v>
                </c:pt>
                <c:pt idx="3337">
                  <c:v>11640.5664806393</c:v>
                </c:pt>
                <c:pt idx="3338">
                  <c:v>11637.774070256932</c:v>
                </c:pt>
                <c:pt idx="3339">
                  <c:v>11634.981099432711</c:v>
                </c:pt>
                <c:pt idx="3340">
                  <c:v>11632.187567931502</c:v>
                </c:pt>
                <c:pt idx="3341">
                  <c:v>11629.393475517973</c:v>
                </c:pt>
                <c:pt idx="3342">
                  <c:v>11626.598821956602</c:v>
                </c:pt>
                <c:pt idx="3343">
                  <c:v>11623.803607011721</c:v>
                </c:pt>
                <c:pt idx="3344">
                  <c:v>11621.007830447455</c:v>
                </c:pt>
                <c:pt idx="3345">
                  <c:v>11618.211492027762</c:v>
                </c:pt>
                <c:pt idx="3346">
                  <c:v>11615.414591516404</c:v>
                </c:pt>
                <c:pt idx="3347">
                  <c:v>11612.61712867698</c:v>
                </c:pt>
                <c:pt idx="3348">
                  <c:v>11609.819103272908</c:v>
                </c:pt>
                <c:pt idx="3349">
                  <c:v>11607.020515067417</c:v>
                </c:pt>
                <c:pt idx="3350">
                  <c:v>11604.221363823563</c:v>
                </c:pt>
                <c:pt idx="3351">
                  <c:v>11601.4216493042</c:v>
                </c:pt>
                <c:pt idx="3352">
                  <c:v>11598.621371272042</c:v>
                </c:pt>
                <c:pt idx="3353">
                  <c:v>11595.820529489569</c:v>
                </c:pt>
                <c:pt idx="3354">
                  <c:v>11593.019123719137</c:v>
                </c:pt>
                <c:pt idx="3355">
                  <c:v>11590.217153722882</c:v>
                </c:pt>
                <c:pt idx="3356">
                  <c:v>11587.414619262769</c:v>
                </c:pt>
                <c:pt idx="3357">
                  <c:v>11584.611520100581</c:v>
                </c:pt>
                <c:pt idx="3358">
                  <c:v>11581.807855997908</c:v>
                </c:pt>
                <c:pt idx="3359">
                  <c:v>11579.00362671619</c:v>
                </c:pt>
                <c:pt idx="3360">
                  <c:v>11576.198832016651</c:v>
                </c:pt>
                <c:pt idx="3361">
                  <c:v>11573.393471660351</c:v>
                </c:pt>
                <c:pt idx="3362">
                  <c:v>11570.587545408151</c:v>
                </c:pt>
                <c:pt idx="3363">
                  <c:v>11567.781053020763</c:v>
                </c:pt>
                <c:pt idx="3364">
                  <c:v>11564.973994258678</c:v>
                </c:pt>
                <c:pt idx="3365">
                  <c:v>11562.166368882219</c:v>
                </c:pt>
                <c:pt idx="3366">
                  <c:v>11559.358176651538</c:v>
                </c:pt>
                <c:pt idx="3367">
                  <c:v>11556.549417326583</c:v>
                </c:pt>
                <c:pt idx="3368">
                  <c:v>11553.740090667128</c:v>
                </c:pt>
                <c:pt idx="3369">
                  <c:v>11550.930196432782</c:v>
                </c:pt>
                <c:pt idx="3370">
                  <c:v>11548.119734382923</c:v>
                </c:pt>
                <c:pt idx="3371">
                  <c:v>11545.308704276789</c:v>
                </c:pt>
                <c:pt idx="3372">
                  <c:v>11542.497105873428</c:v>
                </c:pt>
                <c:pt idx="3373">
                  <c:v>11539.68493893169</c:v>
                </c:pt>
                <c:pt idx="3374">
                  <c:v>11536.87220321024</c:v>
                </c:pt>
                <c:pt idx="3375">
                  <c:v>11534.058898467558</c:v>
                </c:pt>
                <c:pt idx="3376">
                  <c:v>11531.245024461958</c:v>
                </c:pt>
                <c:pt idx="3377">
                  <c:v>11528.430580951563</c:v>
                </c:pt>
                <c:pt idx="3378">
                  <c:v>11525.61556769428</c:v>
                </c:pt>
                <c:pt idx="3379">
                  <c:v>11522.799984447878</c:v>
                </c:pt>
                <c:pt idx="3380">
                  <c:v>11519.983830969921</c:v>
                </c:pt>
                <c:pt idx="3381">
                  <c:v>11517.16710701776</c:v>
                </c:pt>
                <c:pt idx="3382">
                  <c:v>11514.34981234861</c:v>
                </c:pt>
                <c:pt idx="3383">
                  <c:v>11511.531946719462</c:v>
                </c:pt>
                <c:pt idx="3384">
                  <c:v>11508.713509887129</c:v>
                </c:pt>
                <c:pt idx="3385">
                  <c:v>11505.89450160826</c:v>
                </c:pt>
                <c:pt idx="3386">
                  <c:v>11503.0749216393</c:v>
                </c:pt>
                <c:pt idx="3387">
                  <c:v>11500.254769736504</c:v>
                </c:pt>
                <c:pt idx="3388">
                  <c:v>11497.434045655931</c:v>
                </c:pt>
                <c:pt idx="3389">
                  <c:v>11494.612749153492</c:v>
                </c:pt>
                <c:pt idx="3390">
                  <c:v>11491.790879984868</c:v>
                </c:pt>
                <c:pt idx="3391">
                  <c:v>11488.96843790558</c:v>
                </c:pt>
                <c:pt idx="3392">
                  <c:v>11486.145422670959</c:v>
                </c:pt>
                <c:pt idx="3393">
                  <c:v>11483.321834036131</c:v>
                </c:pt>
                <c:pt idx="3394">
                  <c:v>11480.497671756049</c:v>
                </c:pt>
                <c:pt idx="3395">
                  <c:v>11477.672935585479</c:v>
                </c:pt>
                <c:pt idx="3396">
                  <c:v>11474.847625279008</c:v>
                </c:pt>
                <c:pt idx="3397">
                  <c:v>11472.021740591004</c:v>
                </c:pt>
                <c:pt idx="3398">
                  <c:v>11469.195281275663</c:v>
                </c:pt>
                <c:pt idx="3399">
                  <c:v>11466.368247087008</c:v>
                </c:pt>
                <c:pt idx="3400">
                  <c:v>11463.54063777886</c:v>
                </c:pt>
                <c:pt idx="3401">
                  <c:v>11460.712453104852</c:v>
                </c:pt>
                <c:pt idx="3402">
                  <c:v>11457.883692818419</c:v>
                </c:pt>
                <c:pt idx="3403">
                  <c:v>11455.05435667283</c:v>
                </c:pt>
                <c:pt idx="3404">
                  <c:v>11452.224444421141</c:v>
                </c:pt>
                <c:pt idx="3405">
                  <c:v>11449.393955816222</c:v>
                </c:pt>
                <c:pt idx="3406">
                  <c:v>11446.56289061078</c:v>
                </c:pt>
                <c:pt idx="3407">
                  <c:v>11443.731248557304</c:v>
                </c:pt>
                <c:pt idx="3408">
                  <c:v>11440.899029408087</c:v>
                </c:pt>
                <c:pt idx="3409">
                  <c:v>11438.06623291528</c:v>
                </c:pt>
                <c:pt idx="3410">
                  <c:v>11435.232858830783</c:v>
                </c:pt>
                <c:pt idx="3411">
                  <c:v>11432.398906906337</c:v>
                </c:pt>
                <c:pt idx="3412">
                  <c:v>11429.564376893502</c:v>
                </c:pt>
                <c:pt idx="3413">
                  <c:v>11426.729268543622</c:v>
                </c:pt>
                <c:pt idx="3414">
                  <c:v>11423.893581607857</c:v>
                </c:pt>
                <c:pt idx="3415">
                  <c:v>11421.057315837201</c:v>
                </c:pt>
                <c:pt idx="3416">
                  <c:v>11418.220470982431</c:v>
                </c:pt>
                <c:pt idx="3417">
                  <c:v>11415.383046794122</c:v>
                </c:pt>
                <c:pt idx="3418">
                  <c:v>11412.545043022699</c:v>
                </c:pt>
                <c:pt idx="3419">
                  <c:v>11409.70645941835</c:v>
                </c:pt>
                <c:pt idx="3420">
                  <c:v>11406.867295731108</c:v>
                </c:pt>
                <c:pt idx="3421">
                  <c:v>11404.027551710791</c:v>
                </c:pt>
                <c:pt idx="3422">
                  <c:v>11401.187227107042</c:v>
                </c:pt>
                <c:pt idx="3423">
                  <c:v>11398.346321669278</c:v>
                </c:pt>
                <c:pt idx="3424">
                  <c:v>11395.50483514677</c:v>
                </c:pt>
                <c:pt idx="3425">
                  <c:v>11392.66276728857</c:v>
                </c:pt>
                <c:pt idx="3426">
                  <c:v>11389.820117843528</c:v>
                </c:pt>
                <c:pt idx="3427">
                  <c:v>11386.976886560327</c:v>
                </c:pt>
                <c:pt idx="3428">
                  <c:v>11384.13307318745</c:v>
                </c:pt>
                <c:pt idx="3429">
                  <c:v>11381.28867747316</c:v>
                </c:pt>
                <c:pt idx="3430">
                  <c:v>11378.443699165549</c:v>
                </c:pt>
                <c:pt idx="3431">
                  <c:v>11375.59813801253</c:v>
                </c:pt>
                <c:pt idx="3432">
                  <c:v>11372.751993761798</c:v>
                </c:pt>
                <c:pt idx="3433">
                  <c:v>11369.90526616086</c:v>
                </c:pt>
                <c:pt idx="3434">
                  <c:v>11367.057954957027</c:v>
                </c:pt>
                <c:pt idx="3435">
                  <c:v>11364.21005989743</c:v>
                </c:pt>
                <c:pt idx="3436">
                  <c:v>11361.361580728988</c:v>
                </c:pt>
                <c:pt idx="3437">
                  <c:v>11358.512517198431</c:v>
                </c:pt>
                <c:pt idx="3438">
                  <c:v>11355.662869052279</c:v>
                </c:pt>
                <c:pt idx="3439">
                  <c:v>11352.81263603691</c:v>
                </c:pt>
                <c:pt idx="3440">
                  <c:v>11349.96181789844</c:v>
                </c:pt>
                <c:pt idx="3441">
                  <c:v>11347.110414382832</c:v>
                </c:pt>
                <c:pt idx="3442">
                  <c:v>11344.258425235839</c:v>
                </c:pt>
                <c:pt idx="3443">
                  <c:v>11341.405850203018</c:v>
                </c:pt>
                <c:pt idx="3444">
                  <c:v>11338.552689029741</c:v>
                </c:pt>
                <c:pt idx="3445">
                  <c:v>11335.698941461171</c:v>
                </c:pt>
                <c:pt idx="3446">
                  <c:v>11332.84460724227</c:v>
                </c:pt>
                <c:pt idx="3447">
                  <c:v>11329.98968611782</c:v>
                </c:pt>
                <c:pt idx="3448">
                  <c:v>11327.134177832413</c:v>
                </c:pt>
                <c:pt idx="3449">
                  <c:v>11324.278082130402</c:v>
                </c:pt>
                <c:pt idx="3450">
                  <c:v>11321.421398756002</c:v>
                </c:pt>
                <c:pt idx="3451">
                  <c:v>11318.564127453181</c:v>
                </c:pt>
                <c:pt idx="3452">
                  <c:v>11315.706267965739</c:v>
                </c:pt>
                <c:pt idx="3453">
                  <c:v>11312.847820037257</c:v>
                </c:pt>
                <c:pt idx="3454">
                  <c:v>11309.988783411151</c:v>
                </c:pt>
                <c:pt idx="3455">
                  <c:v>11307.129157830605</c:v>
                </c:pt>
                <c:pt idx="3456">
                  <c:v>11304.26894303862</c:v>
                </c:pt>
                <c:pt idx="3457">
                  <c:v>11301.408138778001</c:v>
                </c:pt>
                <c:pt idx="3458">
                  <c:v>11298.546744791352</c:v>
                </c:pt>
                <c:pt idx="3459">
                  <c:v>11295.684760821081</c:v>
                </c:pt>
                <c:pt idx="3460">
                  <c:v>11292.822186609388</c:v>
                </c:pt>
                <c:pt idx="3461">
                  <c:v>11289.959021898278</c:v>
                </c:pt>
                <c:pt idx="3462">
                  <c:v>11287.09526642958</c:v>
                </c:pt>
                <c:pt idx="3463">
                  <c:v>11284.230919944877</c:v>
                </c:pt>
                <c:pt idx="3464">
                  <c:v>11281.365982185609</c:v>
                </c:pt>
                <c:pt idx="3465">
                  <c:v>11278.500452892964</c:v>
                </c:pt>
                <c:pt idx="3466">
                  <c:v>11275.634331807962</c:v>
                </c:pt>
                <c:pt idx="3467">
                  <c:v>11272.767618671411</c:v>
                </c:pt>
                <c:pt idx="3468">
                  <c:v>11269.900313223918</c:v>
                </c:pt>
                <c:pt idx="3469">
                  <c:v>11267.032415205911</c:v>
                </c:pt>
                <c:pt idx="3470">
                  <c:v>11264.163924357588</c:v>
                </c:pt>
                <c:pt idx="3471">
                  <c:v>11261.294840418961</c:v>
                </c:pt>
                <c:pt idx="3472">
                  <c:v>11258.425163129848</c:v>
                </c:pt>
                <c:pt idx="3473">
                  <c:v>11255.554892229849</c:v>
                </c:pt>
                <c:pt idx="3474">
                  <c:v>11252.684027458379</c:v>
                </c:pt>
                <c:pt idx="3475">
                  <c:v>11249.812568554642</c:v>
                </c:pt>
                <c:pt idx="3476">
                  <c:v>11246.94051525764</c:v>
                </c:pt>
                <c:pt idx="3477">
                  <c:v>11244.067867306179</c:v>
                </c:pt>
                <c:pt idx="3478">
                  <c:v>11241.194624438869</c:v>
                </c:pt>
                <c:pt idx="3479">
                  <c:v>11238.320786394102</c:v>
                </c:pt>
                <c:pt idx="3480">
                  <c:v>11235.446352910059</c:v>
                </c:pt>
                <c:pt idx="3481">
                  <c:v>11232.571323724767</c:v>
                </c:pt>
                <c:pt idx="3482">
                  <c:v>11229.69569857601</c:v>
                </c:pt>
                <c:pt idx="3483">
                  <c:v>11226.81947720137</c:v>
                </c:pt>
                <c:pt idx="3484">
                  <c:v>11223.942659338241</c:v>
                </c:pt>
                <c:pt idx="3485">
                  <c:v>11221.065244723801</c:v>
                </c:pt>
                <c:pt idx="3486">
                  <c:v>11218.187233095037</c:v>
                </c:pt>
                <c:pt idx="3487">
                  <c:v>11215.308624188727</c:v>
                </c:pt>
                <c:pt idx="3488">
                  <c:v>11212.42941774145</c:v>
                </c:pt>
                <c:pt idx="3489">
                  <c:v>11209.549613489567</c:v>
                </c:pt>
                <c:pt idx="3490">
                  <c:v>11206.669211169259</c:v>
                </c:pt>
                <c:pt idx="3491">
                  <c:v>11203.788210516472</c:v>
                </c:pt>
                <c:pt idx="3492">
                  <c:v>11200.906611266981</c:v>
                </c:pt>
                <c:pt idx="3493">
                  <c:v>11198.024413156321</c:v>
                </c:pt>
                <c:pt idx="3494">
                  <c:v>11195.141615919862</c:v>
                </c:pt>
                <c:pt idx="3495">
                  <c:v>11192.258219292729</c:v>
                </c:pt>
                <c:pt idx="3496">
                  <c:v>11189.37422300988</c:v>
                </c:pt>
                <c:pt idx="3497">
                  <c:v>11186.48962680604</c:v>
                </c:pt>
                <c:pt idx="3498">
                  <c:v>11183.604430415751</c:v>
                </c:pt>
                <c:pt idx="3499">
                  <c:v>11180.718633573308</c:v>
                </c:pt>
                <c:pt idx="3500">
                  <c:v>11177.832236012862</c:v>
                </c:pt>
                <c:pt idx="3501">
                  <c:v>11174.945237468308</c:v>
                </c:pt>
                <c:pt idx="3502">
                  <c:v>11172.057637673346</c:v>
                </c:pt>
                <c:pt idx="3503">
                  <c:v>11169.169436361502</c:v>
                </c:pt>
                <c:pt idx="3504">
                  <c:v>11166.280633266038</c:v>
                </c:pt>
                <c:pt idx="3505">
                  <c:v>11163.391228120059</c:v>
                </c:pt>
                <c:pt idx="3506">
                  <c:v>11160.501220656442</c:v>
                </c:pt>
                <c:pt idx="3507">
                  <c:v>11157.610610607848</c:v>
                </c:pt>
                <c:pt idx="3508">
                  <c:v>11154.719397706773</c:v>
                </c:pt>
                <c:pt idx="3509">
                  <c:v>11151.827581685438</c:v>
                </c:pt>
                <c:pt idx="3510">
                  <c:v>11148.93516227592</c:v>
                </c:pt>
                <c:pt idx="3511">
                  <c:v>11146.042139210051</c:v>
                </c:pt>
                <c:pt idx="3512">
                  <c:v>11143.148512219484</c:v>
                </c:pt>
                <c:pt idx="3513">
                  <c:v>11140.254281035612</c:v>
                </c:pt>
                <c:pt idx="3514">
                  <c:v>11137.35944538968</c:v>
                </c:pt>
                <c:pt idx="3515">
                  <c:v>11134.464005012693</c:v>
                </c:pt>
                <c:pt idx="3516">
                  <c:v>11131.567959635458</c:v>
                </c:pt>
                <c:pt idx="3517">
                  <c:v>11128.67130898856</c:v>
                </c:pt>
                <c:pt idx="3518">
                  <c:v>11125.774052802386</c:v>
                </c:pt>
                <c:pt idx="3519">
                  <c:v>11122.876190807096</c:v>
                </c:pt>
                <c:pt idx="3520">
                  <c:v>11119.977722732679</c:v>
                </c:pt>
                <c:pt idx="3521">
                  <c:v>11117.07864830889</c:v>
                </c:pt>
                <c:pt idx="3522">
                  <c:v>11114.178967265249</c:v>
                </c:pt>
                <c:pt idx="3523">
                  <c:v>11111.278679331122</c:v>
                </c:pt>
                <c:pt idx="3524">
                  <c:v>11108.377784235618</c:v>
                </c:pt>
                <c:pt idx="3525">
                  <c:v>11105.476281707661</c:v>
                </c:pt>
                <c:pt idx="3526">
                  <c:v>11102.57417147595</c:v>
                </c:pt>
                <c:pt idx="3527">
                  <c:v>11099.67145326898</c:v>
                </c:pt>
                <c:pt idx="3528">
                  <c:v>11096.76812681503</c:v>
                </c:pt>
                <c:pt idx="3529">
                  <c:v>11093.864191842191</c:v>
                </c:pt>
                <c:pt idx="3530">
                  <c:v>11090.9596480783</c:v>
                </c:pt>
                <c:pt idx="3531">
                  <c:v>11088.05449525103</c:v>
                </c:pt>
                <c:pt idx="3532">
                  <c:v>11085.148733087801</c:v>
                </c:pt>
                <c:pt idx="3533">
                  <c:v>11082.242361315853</c:v>
                </c:pt>
                <c:pt idx="3534">
                  <c:v>11079.335379662178</c:v>
                </c:pt>
                <c:pt idx="3535">
                  <c:v>11076.42778785361</c:v>
                </c:pt>
                <c:pt idx="3536">
                  <c:v>11073.519585616719</c:v>
                </c:pt>
                <c:pt idx="3537">
                  <c:v>11070.610772677879</c:v>
                </c:pt>
                <c:pt idx="3538">
                  <c:v>11067.701348763259</c:v>
                </c:pt>
                <c:pt idx="3539">
                  <c:v>11064.79131359882</c:v>
                </c:pt>
                <c:pt idx="3540">
                  <c:v>11061.8806669103</c:v>
                </c:pt>
                <c:pt idx="3541">
                  <c:v>11058.9694084232</c:v>
                </c:pt>
                <c:pt idx="3542">
                  <c:v>11056.05753786286</c:v>
                </c:pt>
                <c:pt idx="3543">
                  <c:v>11053.145054954362</c:v>
                </c:pt>
                <c:pt idx="3544">
                  <c:v>11050.23195942259</c:v>
                </c:pt>
                <c:pt idx="3545">
                  <c:v>11047.318250992223</c:v>
                </c:pt>
                <c:pt idx="3546">
                  <c:v>11044.403929387707</c:v>
                </c:pt>
                <c:pt idx="3547">
                  <c:v>11041.488994333287</c:v>
                </c:pt>
                <c:pt idx="3548">
                  <c:v>11038.573445552993</c:v>
                </c:pt>
                <c:pt idx="3549">
                  <c:v>11035.65728277062</c:v>
                </c:pt>
                <c:pt idx="3550">
                  <c:v>11032.740505709782</c:v>
                </c:pt>
                <c:pt idx="3551">
                  <c:v>11029.823114093861</c:v>
                </c:pt>
                <c:pt idx="3552">
                  <c:v>11026.905107646007</c:v>
                </c:pt>
                <c:pt idx="3553">
                  <c:v>11023.986486089178</c:v>
                </c:pt>
                <c:pt idx="3554">
                  <c:v>11021.067249146119</c:v>
                </c:pt>
                <c:pt idx="3555">
                  <c:v>11018.147396539332</c:v>
                </c:pt>
                <c:pt idx="3556">
                  <c:v>11015.22692799112</c:v>
                </c:pt>
                <c:pt idx="3557">
                  <c:v>11012.305843223567</c:v>
                </c:pt>
                <c:pt idx="3558">
                  <c:v>11009.38414195857</c:v>
                </c:pt>
                <c:pt idx="3559">
                  <c:v>11006.461823917738</c:v>
                </c:pt>
                <c:pt idx="3560">
                  <c:v>11003.538888822544</c:v>
                </c:pt>
                <c:pt idx="3561">
                  <c:v>11000.615336394168</c:v>
                </c:pt>
                <c:pt idx="3562">
                  <c:v>10997.69116635365</c:v>
                </c:pt>
                <c:pt idx="3563">
                  <c:v>10994.76637842174</c:v>
                </c:pt>
                <c:pt idx="3564">
                  <c:v>10991.840972319033</c:v>
                </c:pt>
                <c:pt idx="3565">
                  <c:v>10988.914947765839</c:v>
                </c:pt>
                <c:pt idx="3566">
                  <c:v>10985.988304482318</c:v>
                </c:pt>
                <c:pt idx="3567">
                  <c:v>10983.061042188379</c:v>
                </c:pt>
                <c:pt idx="3568">
                  <c:v>10980.133160603689</c:v>
                </c:pt>
                <c:pt idx="3569">
                  <c:v>10977.204659447751</c:v>
                </c:pt>
                <c:pt idx="3570">
                  <c:v>10974.275538439802</c:v>
                </c:pt>
                <c:pt idx="3571">
                  <c:v>10971.34579729888</c:v>
                </c:pt>
                <c:pt idx="3572">
                  <c:v>10968.415435743798</c:v>
                </c:pt>
                <c:pt idx="3573">
                  <c:v>10965.48445349316</c:v>
                </c:pt>
                <c:pt idx="3574">
                  <c:v>10962.552850265331</c:v>
                </c:pt>
                <c:pt idx="3575">
                  <c:v>10959.62062577848</c:v>
                </c:pt>
                <c:pt idx="3576">
                  <c:v>10956.68777975054</c:v>
                </c:pt>
                <c:pt idx="3577">
                  <c:v>10953.754311899233</c:v>
                </c:pt>
                <c:pt idx="3578">
                  <c:v>10950.820221942029</c:v>
                </c:pt>
                <c:pt idx="3579">
                  <c:v>10947.885509596221</c:v>
                </c:pt>
                <c:pt idx="3580">
                  <c:v>10944.950174578868</c:v>
                </c:pt>
                <c:pt idx="3581">
                  <c:v>10942.014216606802</c:v>
                </c:pt>
                <c:pt idx="3582">
                  <c:v>10939.077635396618</c:v>
                </c:pt>
                <c:pt idx="3583">
                  <c:v>10936.140430664729</c:v>
                </c:pt>
                <c:pt idx="3584">
                  <c:v>10933.202602127281</c:v>
                </c:pt>
                <c:pt idx="3585">
                  <c:v>10930.26414950023</c:v>
                </c:pt>
                <c:pt idx="3586">
                  <c:v>10927.325072499298</c:v>
                </c:pt>
                <c:pt idx="3587">
                  <c:v>10924.385370839998</c:v>
                </c:pt>
                <c:pt idx="3588">
                  <c:v>10921.445044237589</c:v>
                </c:pt>
                <c:pt idx="3589">
                  <c:v>10918.504092407151</c:v>
                </c:pt>
                <c:pt idx="3590">
                  <c:v>10915.562515063488</c:v>
                </c:pt>
                <c:pt idx="3591">
                  <c:v>10912.62031192124</c:v>
                </c:pt>
                <c:pt idx="3592">
                  <c:v>10909.677482694769</c:v>
                </c:pt>
                <c:pt idx="3593">
                  <c:v>10906.734027098262</c:v>
                </c:pt>
                <c:pt idx="3594">
                  <c:v>10903.78994484563</c:v>
                </c:pt>
                <c:pt idx="3595">
                  <c:v>10900.845235650608</c:v>
                </c:pt>
                <c:pt idx="3596">
                  <c:v>10897.899899226701</c:v>
                </c:pt>
                <c:pt idx="3597">
                  <c:v>10894.953935287136</c:v>
                </c:pt>
                <c:pt idx="3598">
                  <c:v>10892.007343544998</c:v>
                </c:pt>
                <c:pt idx="3599">
                  <c:v>10889.060123713078</c:v>
                </c:pt>
                <c:pt idx="3600">
                  <c:v>10886.112275503981</c:v>
                </c:pt>
                <c:pt idx="3601">
                  <c:v>10883.163798630059</c:v>
                </c:pt>
                <c:pt idx="3602">
                  <c:v>10880.214692803473</c:v>
                </c:pt>
                <c:pt idx="3603">
                  <c:v>10877.264957736132</c:v>
                </c:pt>
                <c:pt idx="3604">
                  <c:v>10874.31459313973</c:v>
                </c:pt>
                <c:pt idx="3605">
                  <c:v>10871.36359872572</c:v>
                </c:pt>
                <c:pt idx="3606">
                  <c:v>10868.411974205361</c:v>
                </c:pt>
                <c:pt idx="3607">
                  <c:v>10865.459719289638</c:v>
                </c:pt>
                <c:pt idx="3608">
                  <c:v>10862.506833689356</c:v>
                </c:pt>
                <c:pt idx="3609">
                  <c:v>10859.553317115082</c:v>
                </c:pt>
                <c:pt idx="3610">
                  <c:v>10856.599169277128</c:v>
                </c:pt>
                <c:pt idx="3611">
                  <c:v>10853.644389885612</c:v>
                </c:pt>
                <c:pt idx="3612">
                  <c:v>10850.6889786504</c:v>
                </c:pt>
                <c:pt idx="3613">
                  <c:v>10847.732935281148</c:v>
                </c:pt>
                <c:pt idx="3614">
                  <c:v>10844.776259487278</c:v>
                </c:pt>
                <c:pt idx="3615">
                  <c:v>10841.818950977988</c:v>
                </c:pt>
                <c:pt idx="3616">
                  <c:v>10838.861009462238</c:v>
                </c:pt>
                <c:pt idx="3617">
                  <c:v>10835.902434648759</c:v>
                </c:pt>
                <c:pt idx="3618">
                  <c:v>10832.94322624607</c:v>
                </c:pt>
                <c:pt idx="3619">
                  <c:v>10829.983383962441</c:v>
                </c:pt>
                <c:pt idx="3620">
                  <c:v>10827.022907505932</c:v>
                </c:pt>
                <c:pt idx="3621">
                  <c:v>10824.061796584358</c:v>
                </c:pt>
                <c:pt idx="3622">
                  <c:v>10821.100050905299</c:v>
                </c:pt>
                <c:pt idx="3623">
                  <c:v>10818.137670176151</c:v>
                </c:pt>
                <c:pt idx="3624">
                  <c:v>10815.174654103999</c:v>
                </c:pt>
                <c:pt idx="3625">
                  <c:v>10812.211002395792</c:v>
                </c:pt>
                <c:pt idx="3626">
                  <c:v>10809.246714758159</c:v>
                </c:pt>
                <c:pt idx="3627">
                  <c:v>10806.28179089757</c:v>
                </c:pt>
                <c:pt idx="3628">
                  <c:v>10803.316230520228</c:v>
                </c:pt>
                <c:pt idx="3629">
                  <c:v>10800.350033332101</c:v>
                </c:pt>
                <c:pt idx="3630">
                  <c:v>10797.383199038948</c:v>
                </c:pt>
                <c:pt idx="3631">
                  <c:v>10794.41572734629</c:v>
                </c:pt>
                <c:pt idx="3632">
                  <c:v>10791.447617959389</c:v>
                </c:pt>
                <c:pt idx="3633">
                  <c:v>10788.478870583318</c:v>
                </c:pt>
                <c:pt idx="3634">
                  <c:v>10785.509484922903</c:v>
                </c:pt>
                <c:pt idx="3635">
                  <c:v>10782.53946068271</c:v>
                </c:pt>
                <c:pt idx="3636">
                  <c:v>10779.568797567101</c:v>
                </c:pt>
                <c:pt idx="3637">
                  <c:v>10776.597495280221</c:v>
                </c:pt>
                <c:pt idx="3638">
                  <c:v>10773.62555352593</c:v>
                </c:pt>
                <c:pt idx="3639">
                  <c:v>10770.652972007911</c:v>
                </c:pt>
                <c:pt idx="3640">
                  <c:v>10767.67975042957</c:v>
                </c:pt>
                <c:pt idx="3641">
                  <c:v>10764.705888494111</c:v>
                </c:pt>
                <c:pt idx="3642">
                  <c:v>10761.731385904483</c:v>
                </c:pt>
                <c:pt idx="3643">
                  <c:v>10758.75624236341</c:v>
                </c:pt>
                <c:pt idx="3644">
                  <c:v>10755.780457573384</c:v>
                </c:pt>
                <c:pt idx="3645">
                  <c:v>10752.804031236639</c:v>
                </c:pt>
                <c:pt idx="3646">
                  <c:v>10749.826963055228</c:v>
                </c:pt>
                <c:pt idx="3647">
                  <c:v>10746.849252730924</c:v>
                </c:pt>
                <c:pt idx="3648">
                  <c:v>10743.870899965259</c:v>
                </c:pt>
                <c:pt idx="3649">
                  <c:v>10740.891904459568</c:v>
                </c:pt>
                <c:pt idx="3650">
                  <c:v>10737.912265914922</c:v>
                </c:pt>
                <c:pt idx="3651">
                  <c:v>10734.93198403216</c:v>
                </c:pt>
                <c:pt idx="3652">
                  <c:v>10731.951058511904</c:v>
                </c:pt>
                <c:pt idx="3653">
                  <c:v>10728.969489054511</c:v>
                </c:pt>
                <c:pt idx="3654">
                  <c:v>10725.987275360118</c:v>
                </c:pt>
                <c:pt idx="3655">
                  <c:v>10723.004417128644</c:v>
                </c:pt>
                <c:pt idx="3656">
                  <c:v>10720.020914059711</c:v>
                </c:pt>
                <c:pt idx="3657">
                  <c:v>10717.036765852772</c:v>
                </c:pt>
                <c:pt idx="3658">
                  <c:v>10714.051972207008</c:v>
                </c:pt>
                <c:pt idx="3659">
                  <c:v>10711.06653282138</c:v>
                </c:pt>
                <c:pt idx="3660">
                  <c:v>10708.080447394581</c:v>
                </c:pt>
                <c:pt idx="3661">
                  <c:v>10705.093715625089</c:v>
                </c:pt>
                <c:pt idx="3662">
                  <c:v>10702.10633721116</c:v>
                </c:pt>
                <c:pt idx="3663">
                  <c:v>10699.118311850772</c:v>
                </c:pt>
                <c:pt idx="3664">
                  <c:v>10696.129639241681</c:v>
                </c:pt>
                <c:pt idx="3665">
                  <c:v>10693.14031908142</c:v>
                </c:pt>
                <c:pt idx="3666">
                  <c:v>10690.150351067277</c:v>
                </c:pt>
                <c:pt idx="3667">
                  <c:v>10687.15973489628</c:v>
                </c:pt>
                <c:pt idx="3668">
                  <c:v>10684.16847026524</c:v>
                </c:pt>
                <c:pt idx="3669">
                  <c:v>10681.176556870712</c:v>
                </c:pt>
                <c:pt idx="3670">
                  <c:v>10678.183994409041</c:v>
                </c:pt>
                <c:pt idx="3671">
                  <c:v>10675.190782576281</c:v>
                </c:pt>
                <c:pt idx="3672">
                  <c:v>10672.196921068287</c:v>
                </c:pt>
                <c:pt idx="3673">
                  <c:v>10669.202409580679</c:v>
                </c:pt>
                <c:pt idx="3674">
                  <c:v>10666.207247808801</c:v>
                </c:pt>
                <c:pt idx="3675">
                  <c:v>10663.21143544778</c:v>
                </c:pt>
                <c:pt idx="3676">
                  <c:v>10660.214972192503</c:v>
                </c:pt>
                <c:pt idx="3677">
                  <c:v>10657.217857737593</c:v>
                </c:pt>
                <c:pt idx="3678">
                  <c:v>10654.22009177745</c:v>
                </c:pt>
                <c:pt idx="3679">
                  <c:v>10651.221674006239</c:v>
                </c:pt>
                <c:pt idx="3680">
                  <c:v>10648.222604117862</c:v>
                </c:pt>
                <c:pt idx="3681">
                  <c:v>10645.222881806001</c:v>
                </c:pt>
                <c:pt idx="3682">
                  <c:v>10642.222506764079</c:v>
                </c:pt>
                <c:pt idx="3683">
                  <c:v>10639.221478685282</c:v>
                </c:pt>
                <c:pt idx="3684">
                  <c:v>10636.219797262553</c:v>
                </c:pt>
                <c:pt idx="3685">
                  <c:v>10633.217462188584</c:v>
                </c:pt>
                <c:pt idx="3686">
                  <c:v>10630.214473155833</c:v>
                </c:pt>
                <c:pt idx="3687">
                  <c:v>10627.210829856533</c:v>
                </c:pt>
                <c:pt idx="3688">
                  <c:v>10624.20653198262</c:v>
                </c:pt>
                <c:pt idx="3689">
                  <c:v>10621.201579225843</c:v>
                </c:pt>
                <c:pt idx="3690">
                  <c:v>10618.195971277668</c:v>
                </c:pt>
                <c:pt idx="3691">
                  <c:v>10615.189707829331</c:v>
                </c:pt>
                <c:pt idx="3692">
                  <c:v>10612.182788571841</c:v>
                </c:pt>
                <c:pt idx="3693">
                  <c:v>10609.175213195909</c:v>
                </c:pt>
                <c:pt idx="3694">
                  <c:v>10606.16698139208</c:v>
                </c:pt>
                <c:pt idx="3695">
                  <c:v>10603.15809285057</c:v>
                </c:pt>
                <c:pt idx="3696">
                  <c:v>10600.148547261402</c:v>
                </c:pt>
                <c:pt idx="3697">
                  <c:v>10597.138344314342</c:v>
                </c:pt>
                <c:pt idx="3698">
                  <c:v>10594.127483698911</c:v>
                </c:pt>
                <c:pt idx="3699">
                  <c:v>10591.115965104371</c:v>
                </c:pt>
                <c:pt idx="3700">
                  <c:v>10588.103788219743</c:v>
                </c:pt>
                <c:pt idx="3701">
                  <c:v>10585.09095273381</c:v>
                </c:pt>
                <c:pt idx="3702">
                  <c:v>10582.077458335112</c:v>
                </c:pt>
                <c:pt idx="3703">
                  <c:v>10579.06330471191</c:v>
                </c:pt>
                <c:pt idx="3704">
                  <c:v>10576.048491552261</c:v>
                </c:pt>
                <c:pt idx="3705">
                  <c:v>10573.033018543932</c:v>
                </c:pt>
                <c:pt idx="3706">
                  <c:v>10570.01688537448</c:v>
                </c:pt>
                <c:pt idx="3707">
                  <c:v>10567.00009173119</c:v>
                </c:pt>
                <c:pt idx="3708">
                  <c:v>10563.982637301109</c:v>
                </c:pt>
                <c:pt idx="3709">
                  <c:v>10560.96452177102</c:v>
                </c:pt>
                <c:pt idx="3710">
                  <c:v>10557.945744827482</c:v>
                </c:pt>
                <c:pt idx="3711">
                  <c:v>10554.926306156782</c:v>
                </c:pt>
                <c:pt idx="3712">
                  <c:v>10551.906205444961</c:v>
                </c:pt>
                <c:pt idx="3713">
                  <c:v>10548.88544237783</c:v>
                </c:pt>
                <c:pt idx="3714">
                  <c:v>10545.864016640928</c:v>
                </c:pt>
                <c:pt idx="3715">
                  <c:v>10542.84192791956</c:v>
                </c:pt>
                <c:pt idx="3716">
                  <c:v>10539.81917589876</c:v>
                </c:pt>
                <c:pt idx="3717">
                  <c:v>10536.795760263331</c:v>
                </c:pt>
                <c:pt idx="3718">
                  <c:v>10533.771680697821</c:v>
                </c:pt>
                <c:pt idx="3719">
                  <c:v>10530.74693688653</c:v>
                </c:pt>
                <c:pt idx="3720">
                  <c:v>10527.721528513484</c:v>
                </c:pt>
                <c:pt idx="3721">
                  <c:v>10524.695455262479</c:v>
                </c:pt>
                <c:pt idx="3722">
                  <c:v>10521.668716817079</c:v>
                </c:pt>
                <c:pt idx="3723">
                  <c:v>10518.641312860542</c:v>
                </c:pt>
                <c:pt idx="3724">
                  <c:v>10515.613243075912</c:v>
                </c:pt>
                <c:pt idx="3725">
                  <c:v>10512.584507145984</c:v>
                </c:pt>
                <c:pt idx="3726">
                  <c:v>10509.555104753266</c:v>
                </c:pt>
                <c:pt idx="3727">
                  <c:v>10506.525035580069</c:v>
                </c:pt>
                <c:pt idx="3728">
                  <c:v>10503.49429930839</c:v>
                </c:pt>
                <c:pt idx="3729">
                  <c:v>10500.462895619998</c:v>
                </c:pt>
                <c:pt idx="3730">
                  <c:v>10497.430824196443</c:v>
                </c:pt>
                <c:pt idx="3731">
                  <c:v>10494.398084718949</c:v>
                </c:pt>
                <c:pt idx="3732">
                  <c:v>10491.364676868548</c:v>
                </c:pt>
                <c:pt idx="3733">
                  <c:v>10488.33060032599</c:v>
                </c:pt>
                <c:pt idx="3734">
                  <c:v>10485.295854771783</c:v>
                </c:pt>
                <c:pt idx="3735">
                  <c:v>10482.26043988616</c:v>
                </c:pt>
                <c:pt idx="3736">
                  <c:v>10479.224355349124</c:v>
                </c:pt>
                <c:pt idx="3737">
                  <c:v>10476.1876008404</c:v>
                </c:pt>
                <c:pt idx="3738">
                  <c:v>10473.15017603948</c:v>
                </c:pt>
                <c:pt idx="3739">
                  <c:v>10470.112080625569</c:v>
                </c:pt>
                <c:pt idx="3740">
                  <c:v>10467.073314277661</c:v>
                </c:pt>
                <c:pt idx="3741">
                  <c:v>10464.033876674443</c:v>
                </c:pt>
                <c:pt idx="3742">
                  <c:v>10460.99376749439</c:v>
                </c:pt>
                <c:pt idx="3743">
                  <c:v>10457.952986415688</c:v>
                </c:pt>
                <c:pt idx="3744">
                  <c:v>10454.911533116279</c:v>
                </c:pt>
                <c:pt idx="3745">
                  <c:v>10451.86940727386</c:v>
                </c:pt>
                <c:pt idx="3746">
                  <c:v>10448.826608565851</c:v>
                </c:pt>
                <c:pt idx="3747">
                  <c:v>10445.783136669408</c:v>
                </c:pt>
                <c:pt idx="3748">
                  <c:v>10442.73899126146</c:v>
                </c:pt>
                <c:pt idx="3749">
                  <c:v>10439.694172018664</c:v>
                </c:pt>
                <c:pt idx="3750">
                  <c:v>10436.64867861739</c:v>
                </c:pt>
                <c:pt idx="3751">
                  <c:v>10433.602510733799</c:v>
                </c:pt>
                <c:pt idx="3752">
                  <c:v>10430.555668043748</c:v>
                </c:pt>
                <c:pt idx="3753">
                  <c:v>10427.50815022287</c:v>
                </c:pt>
                <c:pt idx="3754">
                  <c:v>10424.459956946528</c:v>
                </c:pt>
                <c:pt idx="3755">
                  <c:v>10421.411087889799</c:v>
                </c:pt>
                <c:pt idx="3756">
                  <c:v>10418.36154272754</c:v>
                </c:pt>
                <c:pt idx="3757">
                  <c:v>10415.311321134322</c:v>
                </c:pt>
                <c:pt idx="3758">
                  <c:v>10412.260422784469</c:v>
                </c:pt>
                <c:pt idx="3759">
                  <c:v>10409.208847352034</c:v>
                </c:pt>
                <c:pt idx="3760">
                  <c:v>10406.156594510809</c:v>
                </c:pt>
                <c:pt idx="3761">
                  <c:v>10403.10366393434</c:v>
                </c:pt>
                <c:pt idx="3762">
                  <c:v>10400.0500552959</c:v>
                </c:pt>
                <c:pt idx="3763">
                  <c:v>10396.995768268491</c:v>
                </c:pt>
                <c:pt idx="3764">
                  <c:v>10393.94080252487</c:v>
                </c:pt>
                <c:pt idx="3765">
                  <c:v>10390.885157737528</c:v>
                </c:pt>
                <c:pt idx="3766">
                  <c:v>10387.828833578698</c:v>
                </c:pt>
                <c:pt idx="3767">
                  <c:v>10384.771829720328</c:v>
                </c:pt>
                <c:pt idx="3768">
                  <c:v>10381.714145834132</c:v>
                </c:pt>
                <c:pt idx="3769">
                  <c:v>10378.655781591529</c:v>
                </c:pt>
                <c:pt idx="3770">
                  <c:v>10375.596736663718</c:v>
                </c:pt>
                <c:pt idx="3771">
                  <c:v>10372.537010721589</c:v>
                </c:pt>
                <c:pt idx="3772">
                  <c:v>10369.476603435798</c:v>
                </c:pt>
                <c:pt idx="3773">
                  <c:v>10366.415514476728</c:v>
                </c:pt>
                <c:pt idx="3774">
                  <c:v>10363.353743514503</c:v>
                </c:pt>
                <c:pt idx="3775">
                  <c:v>10360.291290218951</c:v>
                </c:pt>
                <c:pt idx="3776">
                  <c:v>10357.22815425969</c:v>
                </c:pt>
                <c:pt idx="3777">
                  <c:v>10354.164335306043</c:v>
                </c:pt>
                <c:pt idx="3778">
                  <c:v>10351.099833027036</c:v>
                </c:pt>
                <c:pt idx="3779">
                  <c:v>10348.034647091501</c:v>
                </c:pt>
                <c:pt idx="3780">
                  <c:v>10344.968777167929</c:v>
                </c:pt>
                <c:pt idx="3781">
                  <c:v>10341.902222924609</c:v>
                </c:pt>
                <c:pt idx="3782">
                  <c:v>10338.83498402952</c:v>
                </c:pt>
                <c:pt idx="3783">
                  <c:v>10335.767060150401</c:v>
                </c:pt>
                <c:pt idx="3784">
                  <c:v>10332.698450954691</c:v>
                </c:pt>
                <c:pt idx="3785">
                  <c:v>10329.629156109611</c:v>
                </c:pt>
                <c:pt idx="3786">
                  <c:v>10326.559175282058</c:v>
                </c:pt>
                <c:pt idx="3787">
                  <c:v>10323.488508138722</c:v>
                </c:pt>
                <c:pt idx="3788">
                  <c:v>10320.41715434596</c:v>
                </c:pt>
                <c:pt idx="3789">
                  <c:v>10317.345113569918</c:v>
                </c:pt>
                <c:pt idx="3790">
                  <c:v>10314.272385476443</c:v>
                </c:pt>
                <c:pt idx="3791">
                  <c:v>10311.198969731109</c:v>
                </c:pt>
                <c:pt idx="3792">
                  <c:v>10308.124865999253</c:v>
                </c:pt>
                <c:pt idx="3793">
                  <c:v>10305.050073945908</c:v>
                </c:pt>
                <c:pt idx="3794">
                  <c:v>10301.974593235849</c:v>
                </c:pt>
                <c:pt idx="3795">
                  <c:v>10298.898423533588</c:v>
                </c:pt>
                <c:pt idx="3796">
                  <c:v>10295.821564503371</c:v>
                </c:pt>
                <c:pt idx="3797">
                  <c:v>10292.744015809161</c:v>
                </c:pt>
                <c:pt idx="3798">
                  <c:v>10289.665777114642</c:v>
                </c:pt>
                <c:pt idx="3799">
                  <c:v>10286.586848083251</c:v>
                </c:pt>
                <c:pt idx="3800">
                  <c:v>10283.507228378139</c:v>
                </c:pt>
                <c:pt idx="3801">
                  <c:v>10280.426917662198</c:v>
                </c:pt>
                <c:pt idx="3802">
                  <c:v>10277.345915598029</c:v>
                </c:pt>
                <c:pt idx="3803">
                  <c:v>10274.26422184799</c:v>
                </c:pt>
                <c:pt idx="3804">
                  <c:v>10271.18183607412</c:v>
                </c:pt>
                <c:pt idx="3805">
                  <c:v>10268.098757938253</c:v>
                </c:pt>
                <c:pt idx="3806">
                  <c:v>10265.014987101871</c:v>
                </c:pt>
                <c:pt idx="3807">
                  <c:v>10261.93052322626</c:v>
                </c:pt>
                <c:pt idx="3808">
                  <c:v>10258.84536597238</c:v>
                </c:pt>
                <c:pt idx="3809">
                  <c:v>10255.75951500094</c:v>
                </c:pt>
                <c:pt idx="3810">
                  <c:v>10252.672969972369</c:v>
                </c:pt>
                <c:pt idx="3811">
                  <c:v>10249.58573054682</c:v>
                </c:pt>
                <c:pt idx="3812">
                  <c:v>10246.497796384177</c:v>
                </c:pt>
                <c:pt idx="3813">
                  <c:v>10243.409167144069</c:v>
                </c:pt>
                <c:pt idx="3814">
                  <c:v>10240.3198424858</c:v>
                </c:pt>
                <c:pt idx="3815">
                  <c:v>10237.229822068442</c:v>
                </c:pt>
                <c:pt idx="3816">
                  <c:v>10234.13910555077</c:v>
                </c:pt>
                <c:pt idx="3817">
                  <c:v>10231.047692591303</c:v>
                </c:pt>
                <c:pt idx="3818">
                  <c:v>10227.955582848268</c:v>
                </c:pt>
                <c:pt idx="3819">
                  <c:v>10224.86277597962</c:v>
                </c:pt>
                <c:pt idx="3820">
                  <c:v>10221.769271643037</c:v>
                </c:pt>
                <c:pt idx="3821">
                  <c:v>10218.675069495937</c:v>
                </c:pt>
                <c:pt idx="3822">
                  <c:v>10215.580169195429</c:v>
                </c:pt>
                <c:pt idx="3823">
                  <c:v>10212.48457039837</c:v>
                </c:pt>
                <c:pt idx="3824">
                  <c:v>10209.388272761331</c:v>
                </c:pt>
                <c:pt idx="3825">
                  <c:v>10206.291275940603</c:v>
                </c:pt>
                <c:pt idx="3826">
                  <c:v>10203.193579592213</c:v>
                </c:pt>
                <c:pt idx="3827">
                  <c:v>10200.095183371877</c:v>
                </c:pt>
                <c:pt idx="3828">
                  <c:v>10196.996086935091</c:v>
                </c:pt>
                <c:pt idx="3829">
                  <c:v>10193.896289937009</c:v>
                </c:pt>
                <c:pt idx="3830">
                  <c:v>10190.795792032544</c:v>
                </c:pt>
                <c:pt idx="3831">
                  <c:v>10187.694592876303</c:v>
                </c:pt>
                <c:pt idx="3832">
                  <c:v>10184.592692122651</c:v>
                </c:pt>
                <c:pt idx="3833">
                  <c:v>10181.490089425641</c:v>
                </c:pt>
                <c:pt idx="3834">
                  <c:v>10178.386784439061</c:v>
                </c:pt>
                <c:pt idx="3835">
                  <c:v>10175.282776816426</c:v>
                </c:pt>
                <c:pt idx="3836">
                  <c:v>10172.17806621093</c:v>
                </c:pt>
                <c:pt idx="3837">
                  <c:v>10169.072652275539</c:v>
                </c:pt>
                <c:pt idx="3838">
                  <c:v>10165.966534662906</c:v>
                </c:pt>
                <c:pt idx="3839">
                  <c:v>10162.859713025418</c:v>
                </c:pt>
                <c:pt idx="3840">
                  <c:v>10159.752187015161</c:v>
                </c:pt>
                <c:pt idx="3841">
                  <c:v>10156.64395628397</c:v>
                </c:pt>
                <c:pt idx="3842">
                  <c:v>10153.535020483356</c:v>
                </c:pt>
                <c:pt idx="3843">
                  <c:v>10150.425379264587</c:v>
                </c:pt>
                <c:pt idx="3844">
                  <c:v>10147.315032278628</c:v>
                </c:pt>
                <c:pt idx="3845">
                  <c:v>10144.203979176162</c:v>
                </c:pt>
                <c:pt idx="3846">
                  <c:v>10141.092219607588</c:v>
                </c:pt>
                <c:pt idx="3847">
                  <c:v>10137.979753223039</c:v>
                </c:pt>
                <c:pt idx="3848">
                  <c:v>10134.866579672349</c:v>
                </c:pt>
                <c:pt idx="3849">
                  <c:v>10131.752698605051</c:v>
                </c:pt>
                <c:pt idx="3850">
                  <c:v>10128.638109670428</c:v>
                </c:pt>
                <c:pt idx="3851">
                  <c:v>10125.522812517453</c:v>
                </c:pt>
                <c:pt idx="3852">
                  <c:v>10122.406806794828</c:v>
                </c:pt>
                <c:pt idx="3853">
                  <c:v>10119.290092150972</c:v>
                </c:pt>
                <c:pt idx="3854">
                  <c:v>10116.17266823399</c:v>
                </c:pt>
                <c:pt idx="3855">
                  <c:v>10113.054534691741</c:v>
                </c:pt>
                <c:pt idx="3856">
                  <c:v>10109.93569117178</c:v>
                </c:pt>
                <c:pt idx="3857">
                  <c:v>10106.816137321361</c:v>
                </c:pt>
                <c:pt idx="3858">
                  <c:v>10103.695872787481</c:v>
                </c:pt>
                <c:pt idx="3859">
                  <c:v>10100.574897216831</c:v>
                </c:pt>
                <c:pt idx="3860">
                  <c:v>10097.45321025581</c:v>
                </c:pt>
                <c:pt idx="3861">
                  <c:v>10094.330811550542</c:v>
                </c:pt>
                <c:pt idx="3862">
                  <c:v>10091.207700746872</c:v>
                </c:pt>
                <c:pt idx="3863">
                  <c:v>10088.08387749033</c:v>
                </c:pt>
                <c:pt idx="3864">
                  <c:v>10084.959341426171</c:v>
                </c:pt>
                <c:pt idx="3865">
                  <c:v>10081.834092199371</c:v>
                </c:pt>
                <c:pt idx="3866">
                  <c:v>10078.708129454608</c:v>
                </c:pt>
                <c:pt idx="3867">
                  <c:v>10075.581452836273</c:v>
                </c:pt>
                <c:pt idx="3868">
                  <c:v>10072.454061988448</c:v>
                </c:pt>
                <c:pt idx="3869">
                  <c:v>10069.325956554971</c:v>
                </c:pt>
                <c:pt idx="3870">
                  <c:v>10066.197136179349</c:v>
                </c:pt>
                <c:pt idx="3871">
                  <c:v>10063.067600504808</c:v>
                </c:pt>
                <c:pt idx="3872">
                  <c:v>10059.937349174303</c:v>
                </c:pt>
                <c:pt idx="3873">
                  <c:v>10056.80638183046</c:v>
                </c:pt>
                <c:pt idx="3874">
                  <c:v>10053.674698115652</c:v>
                </c:pt>
                <c:pt idx="3875">
                  <c:v>10050.542297671942</c:v>
                </c:pt>
                <c:pt idx="3876">
                  <c:v>10047.409180141109</c:v>
                </c:pt>
                <c:pt idx="3877">
                  <c:v>10044.275345164629</c:v>
                </c:pt>
                <c:pt idx="3878">
                  <c:v>10041.14079238369</c:v>
                </c:pt>
                <c:pt idx="3879">
                  <c:v>10038.005521439209</c:v>
                </c:pt>
                <c:pt idx="3880">
                  <c:v>10034.869531971768</c:v>
                </c:pt>
                <c:pt idx="3881">
                  <c:v>10031.732823621691</c:v>
                </c:pt>
                <c:pt idx="3882">
                  <c:v>10028.595396029001</c:v>
                </c:pt>
                <c:pt idx="3883">
                  <c:v>10025.457248833412</c:v>
                </c:pt>
                <c:pt idx="3884">
                  <c:v>10022.318381674348</c:v>
                </c:pt>
                <c:pt idx="3885">
                  <c:v>10019.17879419097</c:v>
                </c:pt>
                <c:pt idx="3886">
                  <c:v>10016.038486022111</c:v>
                </c:pt>
                <c:pt idx="3887">
                  <c:v>10012.897456806311</c:v>
                </c:pt>
                <c:pt idx="3888">
                  <c:v>10009.755706181822</c:v>
                </c:pt>
                <c:pt idx="3889">
                  <c:v>10006.6132337866</c:v>
                </c:pt>
                <c:pt idx="3890">
                  <c:v>10003.470039258318</c:v>
                </c:pt>
                <c:pt idx="3891">
                  <c:v>10000.326122234328</c:v>
                </c:pt>
                <c:pt idx="3892">
                  <c:v>9997.1814823517125</c:v>
                </c:pt>
                <c:pt idx="3893">
                  <c:v>9994.0361192472265</c:v>
                </c:pt>
                <c:pt idx="3894">
                  <c:v>9990.8900325573632</c:v>
                </c:pt>
                <c:pt idx="3895">
                  <c:v>9987.743221918292</c:v>
                </c:pt>
                <c:pt idx="3896">
                  <c:v>9984.5956869658858</c:v>
                </c:pt>
                <c:pt idx="3897">
                  <c:v>9981.4474273357446</c:v>
                </c:pt>
                <c:pt idx="3898">
                  <c:v>9978.2984426631429</c:v>
                </c:pt>
                <c:pt idx="3899">
                  <c:v>9975.1487325830658</c:v>
                </c:pt>
                <c:pt idx="3900">
                  <c:v>9971.9982967302058</c:v>
                </c:pt>
                <c:pt idx="3901">
                  <c:v>9968.8471347389495</c:v>
                </c:pt>
                <c:pt idx="3902">
                  <c:v>9965.695246243391</c:v>
                </c:pt>
                <c:pt idx="3903">
                  <c:v>9962.5426308773149</c:v>
                </c:pt>
                <c:pt idx="3904">
                  <c:v>9959.3892882742166</c:v>
                </c:pt>
                <c:pt idx="3905">
                  <c:v>9956.2352180672879</c:v>
                </c:pt>
                <c:pt idx="3906">
                  <c:v>9953.080419889413</c:v>
                </c:pt>
                <c:pt idx="3907">
                  <c:v>9949.9248933731833</c:v>
                </c:pt>
                <c:pt idx="3908">
                  <c:v>9946.7686381508847</c:v>
                </c:pt>
                <c:pt idx="3909">
                  <c:v>9943.6116538545102</c:v>
                </c:pt>
                <c:pt idx="3910">
                  <c:v>9940.4539401157435</c:v>
                </c:pt>
                <c:pt idx="3911">
                  <c:v>9937.2954965659665</c:v>
                </c:pt>
                <c:pt idx="3912">
                  <c:v>9934.1363228362625</c:v>
                </c:pt>
                <c:pt idx="3913">
                  <c:v>9930.9764185574059</c:v>
                </c:pt>
                <c:pt idx="3914">
                  <c:v>9927.8157833598761</c:v>
                </c:pt>
                <c:pt idx="3915">
                  <c:v>9924.6544168738528</c:v>
                </c:pt>
                <c:pt idx="3916">
                  <c:v>9921.4923187291952</c:v>
                </c:pt>
                <c:pt idx="3917">
                  <c:v>9918.3294885554769</c:v>
                </c:pt>
                <c:pt idx="3918">
                  <c:v>9915.1659259819462</c:v>
                </c:pt>
                <c:pt idx="3919">
                  <c:v>9912.0016306375819</c:v>
                </c:pt>
                <c:pt idx="3920">
                  <c:v>9908.8366021510265</c:v>
                </c:pt>
                <c:pt idx="3921">
                  <c:v>9905.6708401506294</c:v>
                </c:pt>
                <c:pt idx="3922">
                  <c:v>9902.5043442644292</c:v>
                </c:pt>
                <c:pt idx="3923">
                  <c:v>9899.3371141201696</c:v>
                </c:pt>
                <c:pt idx="3924">
                  <c:v>9896.1691493452818</c:v>
                </c:pt>
                <c:pt idx="3925">
                  <c:v>9893.0004495668909</c:v>
                </c:pt>
                <c:pt idx="3926">
                  <c:v>9889.8310144118113</c:v>
                </c:pt>
                <c:pt idx="3927">
                  <c:v>9886.6608435065646</c:v>
                </c:pt>
                <c:pt idx="3928">
                  <c:v>9883.4899364773482</c:v>
                </c:pt>
                <c:pt idx="3929">
                  <c:v>9880.3182929500708</c:v>
                </c:pt>
                <c:pt idx="3930">
                  <c:v>9877.145912550317</c:v>
                </c:pt>
                <c:pt idx="3931">
                  <c:v>9873.972794903364</c:v>
                </c:pt>
                <c:pt idx="3932">
                  <c:v>9870.7989396341945</c:v>
                </c:pt>
                <c:pt idx="3933">
                  <c:v>9867.6243463674837</c:v>
                </c:pt>
                <c:pt idx="3934">
                  <c:v>9864.4490147275646</c:v>
                </c:pt>
                <c:pt idx="3935">
                  <c:v>9861.2729443385069</c:v>
                </c:pt>
                <c:pt idx="3936">
                  <c:v>9858.0961348240326</c:v>
                </c:pt>
                <c:pt idx="3937">
                  <c:v>9854.9185858075871</c:v>
                </c:pt>
                <c:pt idx="3938">
                  <c:v>9851.740296912285</c:v>
                </c:pt>
                <c:pt idx="3939">
                  <c:v>9848.5612677609224</c:v>
                </c:pt>
                <c:pt idx="3940">
                  <c:v>9845.3814979760118</c:v>
                </c:pt>
                <c:pt idx="3941">
                  <c:v>9842.2009871797327</c:v>
                </c:pt>
                <c:pt idx="3942">
                  <c:v>9839.0197349939608</c:v>
                </c:pt>
                <c:pt idx="3943">
                  <c:v>9835.8377410402663</c:v>
                </c:pt>
                <c:pt idx="3944">
                  <c:v>9832.655004939892</c:v>
                </c:pt>
                <c:pt idx="3945">
                  <c:v>9829.4715263137896</c:v>
                </c:pt>
                <c:pt idx="3946">
                  <c:v>9826.2873047825742</c:v>
                </c:pt>
                <c:pt idx="3947">
                  <c:v>9823.1023399665664</c:v>
                </c:pt>
                <c:pt idx="3948">
                  <c:v>9819.9166314857684</c:v>
                </c:pt>
                <c:pt idx="3949">
                  <c:v>9816.7301789598696</c:v>
                </c:pt>
                <c:pt idx="3950">
                  <c:v>9813.5429820082354</c:v>
                </c:pt>
                <c:pt idx="3951">
                  <c:v>9810.3550402499295</c:v>
                </c:pt>
                <c:pt idx="3952">
                  <c:v>9807.1663533037026</c:v>
                </c:pt>
                <c:pt idx="3953">
                  <c:v>9803.9769207879781</c:v>
                </c:pt>
                <c:pt idx="3954">
                  <c:v>9800.7867423208845</c:v>
                </c:pt>
                <c:pt idx="3955">
                  <c:v>9797.5958175202031</c:v>
                </c:pt>
                <c:pt idx="3956">
                  <c:v>9794.404146003435</c:v>
                </c:pt>
                <c:pt idx="3957">
                  <c:v>9791.2117273877375</c:v>
                </c:pt>
                <c:pt idx="3958">
                  <c:v>9788.0185612899695</c:v>
                </c:pt>
                <c:pt idx="3959">
                  <c:v>9784.8246473266681</c:v>
                </c:pt>
                <c:pt idx="3960">
                  <c:v>9781.6299851140448</c:v>
                </c:pt>
                <c:pt idx="3961">
                  <c:v>9778.4345742680071</c:v>
                </c:pt>
                <c:pt idx="3962">
                  <c:v>9775.2384144041353</c:v>
                </c:pt>
                <c:pt idx="3963">
                  <c:v>9772.0415051376967</c:v>
                </c:pt>
                <c:pt idx="3964">
                  <c:v>9768.8438460836405</c:v>
                </c:pt>
                <c:pt idx="3965">
                  <c:v>9765.6454368565956</c:v>
                </c:pt>
                <c:pt idx="3966">
                  <c:v>9762.4462770708687</c:v>
                </c:pt>
                <c:pt idx="3967">
                  <c:v>9759.246366340456</c:v>
                </c:pt>
                <c:pt idx="3968">
                  <c:v>9756.0457042790258</c:v>
                </c:pt>
                <c:pt idx="3969">
                  <c:v>9752.8442904999356</c:v>
                </c:pt>
                <c:pt idx="3970">
                  <c:v>9749.6421246162099</c:v>
                </c:pt>
                <c:pt idx="3971">
                  <c:v>9746.4392062405641</c:v>
                </c:pt>
                <c:pt idx="3972">
                  <c:v>9743.235534985386</c:v>
                </c:pt>
                <c:pt idx="3973">
                  <c:v>9740.031110462749</c:v>
                </c:pt>
                <c:pt idx="3974">
                  <c:v>9736.8259322843933</c:v>
                </c:pt>
                <c:pt idx="3975">
                  <c:v>9733.6200000617628</c:v>
                </c:pt>
                <c:pt idx="3976">
                  <c:v>9730.413313405943</c:v>
                </c:pt>
                <c:pt idx="3977">
                  <c:v>9727.2058719277229</c:v>
                </c:pt>
                <c:pt idx="3978">
                  <c:v>9723.9976752375624</c:v>
                </c:pt>
                <c:pt idx="3979">
                  <c:v>9720.7887229455937</c:v>
                </c:pt>
                <c:pt idx="3980">
                  <c:v>9717.5790146616309</c:v>
                </c:pt>
                <c:pt idx="3981">
                  <c:v>9714.368549995168</c:v>
                </c:pt>
                <c:pt idx="3982">
                  <c:v>9711.1573285553659</c:v>
                </c:pt>
                <c:pt idx="3983">
                  <c:v>9707.9453499510637</c:v>
                </c:pt>
                <c:pt idx="3984">
                  <c:v>9704.7326137907748</c:v>
                </c:pt>
                <c:pt idx="3985">
                  <c:v>9701.5191196827</c:v>
                </c:pt>
                <c:pt idx="3986">
                  <c:v>9698.3048672346958</c:v>
                </c:pt>
                <c:pt idx="3987">
                  <c:v>9695.0898560543083</c:v>
                </c:pt>
                <c:pt idx="3988">
                  <c:v>9691.874085748741</c:v>
                </c:pt>
                <c:pt idx="3989">
                  <c:v>9688.657555924894</c:v>
                </c:pt>
                <c:pt idx="3990">
                  <c:v>9685.4402661893255</c:v>
                </c:pt>
                <c:pt idx="3991">
                  <c:v>9682.2222161482623</c:v>
                </c:pt>
                <c:pt idx="3992">
                  <c:v>9679.003405407615</c:v>
                </c:pt>
                <c:pt idx="3993">
                  <c:v>9675.7838335729648</c:v>
                </c:pt>
                <c:pt idx="3994">
                  <c:v>9672.5635002495601</c:v>
                </c:pt>
                <c:pt idx="3995">
                  <c:v>9669.3424050423291</c:v>
                </c:pt>
                <c:pt idx="3996">
                  <c:v>9666.1205475558581</c:v>
                </c:pt>
                <c:pt idx="3997">
                  <c:v>9662.8979273944115</c:v>
                </c:pt>
                <c:pt idx="3998">
                  <c:v>9659.674544161935</c:v>
                </c:pt>
                <c:pt idx="3999">
                  <c:v>9656.450397462022</c:v>
                </c:pt>
                <c:pt idx="4000">
                  <c:v>9653.2254868979635</c:v>
                </c:pt>
                <c:pt idx="4001">
                  <c:v>9649.9998120726923</c:v>
                </c:pt>
                <c:pt idx="4002">
                  <c:v>9646.7733725888302</c:v>
                </c:pt>
                <c:pt idx="4003">
                  <c:v>9643.5461680486605</c:v>
                </c:pt>
                <c:pt idx="4004">
                  <c:v>9640.3181980541322</c:v>
                </c:pt>
                <c:pt idx="4005">
                  <c:v>9637.0894622068772</c:v>
                </c:pt>
                <c:pt idx="4006">
                  <c:v>9633.8599601081696</c:v>
                </c:pt>
                <c:pt idx="4007">
                  <c:v>9630.6296913589795</c:v>
                </c:pt>
                <c:pt idx="4008">
                  <c:v>9627.3986555599258</c:v>
                </c:pt>
                <c:pt idx="4009">
                  <c:v>9624.1668523112967</c:v>
                </c:pt>
                <c:pt idx="4010">
                  <c:v>9620.9342812130581</c:v>
                </c:pt>
                <c:pt idx="4011">
                  <c:v>9617.7009418648286</c:v>
                </c:pt>
                <c:pt idx="4012">
                  <c:v>9614.4668338658994</c:v>
                </c:pt>
                <c:pt idx="4013">
                  <c:v>9611.2319568152307</c:v>
                </c:pt>
                <c:pt idx="4014">
                  <c:v>9607.9963103114351</c:v>
                </c:pt>
                <c:pt idx="4015">
                  <c:v>9604.7598939528052</c:v>
                </c:pt>
                <c:pt idx="4016">
                  <c:v>9601.5227073372953</c:v>
                </c:pt>
                <c:pt idx="4017">
                  <c:v>9598.2847500625121</c:v>
                </c:pt>
                <c:pt idx="4018">
                  <c:v>9595.046021725735</c:v>
                </c:pt>
                <c:pt idx="4019">
                  <c:v>9591.8065219239106</c:v>
                </c:pt>
                <c:pt idx="4020">
                  <c:v>9588.5662502536525</c:v>
                </c:pt>
                <c:pt idx="4021">
                  <c:v>9585.3252063112195</c:v>
                </c:pt>
                <c:pt idx="4022">
                  <c:v>9582.0833896925433</c:v>
                </c:pt>
                <c:pt idx="4023">
                  <c:v>9578.8407999932133</c:v>
                </c:pt>
                <c:pt idx="4024">
                  <c:v>9575.5974368085026</c:v>
                </c:pt>
                <c:pt idx="4025">
                  <c:v>9572.3532997333095</c:v>
                </c:pt>
                <c:pt idx="4026">
                  <c:v>9569.1083883622268</c:v>
                </c:pt>
                <c:pt idx="4027">
                  <c:v>9565.862702289478</c:v>
                </c:pt>
                <c:pt idx="4028">
                  <c:v>9562.616241108979</c:v>
                </c:pt>
                <c:pt idx="4029">
                  <c:v>9559.3690044142731</c:v>
                </c:pt>
                <c:pt idx="4030">
                  <c:v>9556.1209917985962</c:v>
                </c:pt>
                <c:pt idx="4031">
                  <c:v>9552.8722028548218</c:v>
                </c:pt>
                <c:pt idx="4032">
                  <c:v>9549.6226371754838</c:v>
                </c:pt>
                <c:pt idx="4033">
                  <c:v>9546.3722943527828</c:v>
                </c:pt>
                <c:pt idx="4034">
                  <c:v>9543.1211739785685</c:v>
                </c:pt>
                <c:pt idx="4035">
                  <c:v>9539.8692756443616</c:v>
                </c:pt>
                <c:pt idx="4036">
                  <c:v>9536.616598941333</c:v>
                </c:pt>
                <c:pt idx="4037">
                  <c:v>9533.3631434603049</c:v>
                </c:pt>
                <c:pt idx="4038">
                  <c:v>9530.1089087917735</c:v>
                </c:pt>
                <c:pt idx="4039">
                  <c:v>9526.8538945258679</c:v>
                </c:pt>
                <c:pt idx="4040">
                  <c:v>9523.5981002523968</c:v>
                </c:pt>
                <c:pt idx="4041">
                  <c:v>9520.341525560807</c:v>
                </c:pt>
                <c:pt idx="4042">
                  <c:v>9517.0841700402161</c:v>
                </c:pt>
                <c:pt idx="4043">
                  <c:v>9513.8260332793834</c:v>
                </c:pt>
                <c:pt idx="4044">
                  <c:v>9510.5671148667334</c:v>
                </c:pt>
                <c:pt idx="4045">
                  <c:v>9507.3074143903377</c:v>
                </c:pt>
                <c:pt idx="4046">
                  <c:v>9504.0469314379261</c:v>
                </c:pt>
                <c:pt idx="4047">
                  <c:v>9500.7856655968844</c:v>
                </c:pt>
                <c:pt idx="4048">
                  <c:v>9497.5236164542439</c:v>
                </c:pt>
                <c:pt idx="4049">
                  <c:v>9494.2607835966955</c:v>
                </c:pt>
                <c:pt idx="4050">
                  <c:v>9490.997166610583</c:v>
                </c:pt>
                <c:pt idx="4051">
                  <c:v>9487.7327650818988</c:v>
                </c:pt>
                <c:pt idx="4052">
                  <c:v>9484.46757859629</c:v>
                </c:pt>
                <c:pt idx="4053">
                  <c:v>9481.2016067390559</c:v>
                </c:pt>
                <c:pt idx="4054">
                  <c:v>9477.9348490951452</c:v>
                </c:pt>
                <c:pt idx="4055">
                  <c:v>9474.6673052491533</c:v>
                </c:pt>
                <c:pt idx="4056">
                  <c:v>9471.3989747853429</c:v>
                </c:pt>
                <c:pt idx="4057">
                  <c:v>9468.1298572876112</c:v>
                </c:pt>
                <c:pt idx="4058">
                  <c:v>9464.8599523395042</c:v>
                </c:pt>
                <c:pt idx="4059">
                  <c:v>9461.5892595242258</c:v>
                </c:pt>
                <c:pt idx="4060">
                  <c:v>9458.3177784246291</c:v>
                </c:pt>
                <c:pt idx="4061">
                  <c:v>9455.0455086232068</c:v>
                </c:pt>
                <c:pt idx="4062">
                  <c:v>9451.7724497021136</c:v>
                </c:pt>
                <c:pt idx="4063">
                  <c:v>9448.4986012431327</c:v>
                </c:pt>
                <c:pt idx="4064">
                  <c:v>9445.2239628277293</c:v>
                </c:pt>
                <c:pt idx="4065">
                  <c:v>9441.9485340369683</c:v>
                </c:pt>
                <c:pt idx="4066">
                  <c:v>9438.6723144516018</c:v>
                </c:pt>
                <c:pt idx="4067">
                  <c:v>9435.3953036520106</c:v>
                </c:pt>
                <c:pt idx="4068">
                  <c:v>9432.1175012182302</c:v>
                </c:pt>
                <c:pt idx="4069">
                  <c:v>9428.8389067299231</c:v>
                </c:pt>
                <c:pt idx="4070">
                  <c:v>9425.5595197664243</c:v>
                </c:pt>
                <c:pt idx="4071">
                  <c:v>9422.2793399066977</c:v>
                </c:pt>
                <c:pt idx="4072">
                  <c:v>9418.9983667293527</c:v>
                </c:pt>
                <c:pt idx="4073">
                  <c:v>9415.7165998126475</c:v>
                </c:pt>
                <c:pt idx="4074">
                  <c:v>9412.4340387344782</c:v>
                </c:pt>
                <c:pt idx="4075">
                  <c:v>9409.150683072392</c:v>
                </c:pt>
                <c:pt idx="4076">
                  <c:v>9405.8665324035737</c:v>
                </c:pt>
                <c:pt idx="4077">
                  <c:v>9402.5815863048629</c:v>
                </c:pt>
                <c:pt idx="4078">
                  <c:v>9399.2958443527223</c:v>
                </c:pt>
                <c:pt idx="4079">
                  <c:v>9396.0093061232656</c:v>
                </c:pt>
                <c:pt idx="4080">
                  <c:v>9392.7219711922589</c:v>
                </c:pt>
                <c:pt idx="4081">
                  <c:v>9389.4338391350921</c:v>
                </c:pt>
                <c:pt idx="4082">
                  <c:v>9386.144909526809</c:v>
                </c:pt>
                <c:pt idx="4083">
                  <c:v>9382.8551819420809</c:v>
                </c:pt>
                <c:pt idx="4084">
                  <c:v>9379.5646559552461</c:v>
                </c:pt>
                <c:pt idx="4085">
                  <c:v>9376.2733311402517</c:v>
                </c:pt>
                <c:pt idx="4086">
                  <c:v>9372.981207070703</c:v>
                </c:pt>
                <c:pt idx="4087">
                  <c:v>9369.6882833198288</c:v>
                </c:pt>
                <c:pt idx="4088">
                  <c:v>9366.3945594605211</c:v>
                </c:pt>
                <c:pt idx="4089">
                  <c:v>9363.1000350652885</c:v>
                </c:pt>
                <c:pt idx="4090">
                  <c:v>9359.8047097062936</c:v>
                </c:pt>
                <c:pt idx="4091">
                  <c:v>9356.5085829553209</c:v>
                </c:pt>
                <c:pt idx="4092">
                  <c:v>9353.2116543838001</c:v>
                </c:pt>
                <c:pt idx="4093">
                  <c:v>9349.9139235628008</c:v>
                </c:pt>
                <c:pt idx="4094">
                  <c:v>9346.6153900630252</c:v>
                </c:pt>
                <c:pt idx="4095">
                  <c:v>9343.3160534548188</c:v>
                </c:pt>
                <c:pt idx="4096">
                  <c:v>9340.0159133081488</c:v>
                </c:pt>
                <c:pt idx="4097">
                  <c:v>9336.7149691926334</c:v>
                </c:pt>
                <c:pt idx="4098">
                  <c:v>9333.4132206775084</c:v>
                </c:pt>
                <c:pt idx="4099">
                  <c:v>9330.1106673316681</c:v>
                </c:pt>
                <c:pt idx="4100">
                  <c:v>9326.8073087236116</c:v>
                </c:pt>
                <c:pt idx="4101">
                  <c:v>9323.5031444215019</c:v>
                </c:pt>
                <c:pt idx="4102">
                  <c:v>9320.1981739931125</c:v>
                </c:pt>
                <c:pt idx="4103">
                  <c:v>9316.8923970058659</c:v>
                </c:pt>
                <c:pt idx="4104">
                  <c:v>9313.5858130268025</c:v>
                </c:pt>
                <c:pt idx="4105">
                  <c:v>9310.2784216226119</c:v>
                </c:pt>
                <c:pt idx="4106">
                  <c:v>9306.9702223596032</c:v>
                </c:pt>
                <c:pt idx="4107">
                  <c:v>9303.6612148037129</c:v>
                </c:pt>
                <c:pt idx="4108">
                  <c:v>9300.3513985205282</c:v>
                </c:pt>
                <c:pt idx="4109">
                  <c:v>9297.040773075254</c:v>
                </c:pt>
                <c:pt idx="4110">
                  <c:v>9293.7293380327264</c:v>
                </c:pt>
                <c:pt idx="4111">
                  <c:v>9290.4170929574029</c:v>
                </c:pt>
                <c:pt idx="4112">
                  <c:v>9287.1040374133954</c:v>
                </c:pt>
                <c:pt idx="4113">
                  <c:v>9283.7901709644211</c:v>
                </c:pt>
                <c:pt idx="4114">
                  <c:v>9280.4754931738353</c:v>
                </c:pt>
                <c:pt idx="4115">
                  <c:v>9277.1600036046257</c:v>
                </c:pt>
                <c:pt idx="4116">
                  <c:v>9273.843701819409</c:v>
                </c:pt>
                <c:pt idx="4117">
                  <c:v>9270.5265873804074</c:v>
                </c:pt>
                <c:pt idx="4118">
                  <c:v>9267.2086598495007</c:v>
                </c:pt>
                <c:pt idx="4119">
                  <c:v>9263.8899187881761</c:v>
                </c:pt>
                <c:pt idx="4120">
                  <c:v>9260.5703637575625</c:v>
                </c:pt>
                <c:pt idx="4121">
                  <c:v>9257.2499943184048</c:v>
                </c:pt>
                <c:pt idx="4122">
                  <c:v>9253.9288100310678</c:v>
                </c:pt>
                <c:pt idx="4123">
                  <c:v>9250.6068104555525</c:v>
                </c:pt>
                <c:pt idx="4124">
                  <c:v>9247.2839951514889</c:v>
                </c:pt>
                <c:pt idx="4125">
                  <c:v>9243.9603636781158</c:v>
                </c:pt>
                <c:pt idx="4126">
                  <c:v>9240.6359155943119</c:v>
                </c:pt>
                <c:pt idx="4127">
                  <c:v>9237.3106504585667</c:v>
                </c:pt>
                <c:pt idx="4128">
                  <c:v>9233.9845678290058</c:v>
                </c:pt>
                <c:pt idx="4129">
                  <c:v>9230.6576672633582</c:v>
                </c:pt>
                <c:pt idx="4130">
                  <c:v>9227.3299483190076</c:v>
                </c:pt>
                <c:pt idx="4131">
                  <c:v>9224.0014105529262</c:v>
                </c:pt>
                <c:pt idx="4132">
                  <c:v>9220.6720535217246</c:v>
                </c:pt>
                <c:pt idx="4133">
                  <c:v>9217.3418767816365</c:v>
                </c:pt>
                <c:pt idx="4134">
                  <c:v>9214.0108798885121</c:v>
                </c:pt>
                <c:pt idx="4135">
                  <c:v>9210.6790623978268</c:v>
                </c:pt>
                <c:pt idx="4136">
                  <c:v>9207.3464238646648</c:v>
                </c:pt>
                <c:pt idx="4137">
                  <c:v>9204.0129638437447</c:v>
                </c:pt>
                <c:pt idx="4138">
                  <c:v>9200.6786818893943</c:v>
                </c:pt>
                <c:pt idx="4139">
                  <c:v>9197.3435775555718</c:v>
                </c:pt>
                <c:pt idx="4140">
                  <c:v>9194.0076503958335</c:v>
                </c:pt>
                <c:pt idx="4141">
                  <c:v>9190.670899963372</c:v>
                </c:pt>
                <c:pt idx="4142">
                  <c:v>9187.3333258110033</c:v>
                </c:pt>
                <c:pt idx="4143">
                  <c:v>9183.9949274911287</c:v>
                </c:pt>
                <c:pt idx="4144">
                  <c:v>9180.6557045558093</c:v>
                </c:pt>
                <c:pt idx="4145">
                  <c:v>9177.3156565566878</c:v>
                </c:pt>
                <c:pt idx="4146">
                  <c:v>9173.9747830450415</c:v>
                </c:pt>
                <c:pt idx="4147">
                  <c:v>9170.6330835717563</c:v>
                </c:pt>
                <c:pt idx="4148">
                  <c:v>9167.2905576873363</c:v>
                </c:pt>
                <c:pt idx="4149">
                  <c:v>9163.9472049419073</c:v>
                </c:pt>
                <c:pt idx="4150">
                  <c:v>9160.603024885193</c:v>
                </c:pt>
                <c:pt idx="4151">
                  <c:v>9157.2580170665424</c:v>
                </c:pt>
                <c:pt idx="4152">
                  <c:v>9153.912181034917</c:v>
                </c:pt>
                <c:pt idx="4153">
                  <c:v>9150.5655163389001</c:v>
                </c:pt>
                <c:pt idx="4154">
                  <c:v>9147.2180225266693</c:v>
                </c:pt>
                <c:pt idx="4155">
                  <c:v>9143.869699146022</c:v>
                </c:pt>
                <c:pt idx="4156">
                  <c:v>9140.5205457443844</c:v>
                </c:pt>
                <c:pt idx="4157">
                  <c:v>9137.1705618687665</c:v>
                </c:pt>
                <c:pt idx="4158">
                  <c:v>9133.8197470658142</c:v>
                </c:pt>
                <c:pt idx="4159">
                  <c:v>9130.4681008817624</c:v>
                </c:pt>
                <c:pt idx="4160">
                  <c:v>9127.1156228624804</c:v>
                </c:pt>
                <c:pt idx="4161">
                  <c:v>9123.7623125534246</c:v>
                </c:pt>
                <c:pt idx="4162">
                  <c:v>9120.408169499673</c:v>
                </c:pt>
                <c:pt idx="4163">
                  <c:v>9117.0531932459162</c:v>
                </c:pt>
                <c:pt idx="4164">
                  <c:v>9113.69738333645</c:v>
                </c:pt>
                <c:pt idx="4165">
                  <c:v>9110.3407393151683</c:v>
                </c:pt>
                <c:pt idx="4166">
                  <c:v>9106.9832607255867</c:v>
                </c:pt>
                <c:pt idx="4167">
                  <c:v>9103.6249471108295</c:v>
                </c:pt>
                <c:pt idx="4168">
                  <c:v>9100.2657980136064</c:v>
                </c:pt>
                <c:pt idx="4169">
                  <c:v>9096.9058129762634</c:v>
                </c:pt>
                <c:pt idx="4170">
                  <c:v>9093.5449915407353</c:v>
                </c:pt>
                <c:pt idx="4171">
                  <c:v>9090.1833332485639</c:v>
                </c:pt>
                <c:pt idx="4172">
                  <c:v>9086.8208376409038</c:v>
                </c:pt>
                <c:pt idx="4173">
                  <c:v>9083.4575042585093</c:v>
                </c:pt>
                <c:pt idx="4174">
                  <c:v>9080.0933326417362</c:v>
                </c:pt>
                <c:pt idx="4175">
                  <c:v>9076.7283223305549</c:v>
                </c:pt>
                <c:pt idx="4176">
                  <c:v>9073.3624728645227</c:v>
                </c:pt>
                <c:pt idx="4177">
                  <c:v>9069.9957837828151</c:v>
                </c:pt>
                <c:pt idx="4178">
                  <c:v>9066.628254624211</c:v>
                </c:pt>
                <c:pt idx="4179">
                  <c:v>9063.2598849270835</c:v>
                </c:pt>
                <c:pt idx="4180">
                  <c:v>9059.8906742294112</c:v>
                </c:pt>
                <c:pt idx="4181">
                  <c:v>9056.520622068776</c:v>
                </c:pt>
                <c:pt idx="4182">
                  <c:v>9053.1497279823561</c:v>
                </c:pt>
                <c:pt idx="4183">
                  <c:v>9049.777991506935</c:v>
                </c:pt>
                <c:pt idx="4184">
                  <c:v>9046.4054121788977</c:v>
                </c:pt>
                <c:pt idx="4185">
                  <c:v>9043.0319895342218</c:v>
                </c:pt>
                <c:pt idx="4186">
                  <c:v>9039.6577231084902</c:v>
                </c:pt>
                <c:pt idx="4187">
                  <c:v>9036.2826124368912</c:v>
                </c:pt>
                <c:pt idx="4188">
                  <c:v>9032.9066570541945</c:v>
                </c:pt>
                <c:pt idx="4189">
                  <c:v>9029.5298564947898</c:v>
                </c:pt>
                <c:pt idx="4190">
                  <c:v>9026.1522102926447</c:v>
                </c:pt>
                <c:pt idx="4191">
                  <c:v>9022.7737179813321</c:v>
                </c:pt>
                <c:pt idx="4192">
                  <c:v>9019.3943790940266</c:v>
                </c:pt>
                <c:pt idx="4193">
                  <c:v>9016.0141931634935</c:v>
                </c:pt>
                <c:pt idx="4194">
                  <c:v>9012.633159722096</c:v>
                </c:pt>
                <c:pt idx="4195">
                  <c:v>9009.2512783017937</c:v>
                </c:pt>
                <c:pt idx="4196">
                  <c:v>9005.8685484341349</c:v>
                </c:pt>
                <c:pt idx="4197">
                  <c:v>9002.4849696502752</c:v>
                </c:pt>
                <c:pt idx="4198">
                  <c:v>8999.100541480957</c:v>
                </c:pt>
                <c:pt idx="4199">
                  <c:v>8995.7152634565118</c:v>
                </c:pt>
                <c:pt idx="4200">
                  <c:v>8992.3291351068729</c:v>
                </c:pt>
                <c:pt idx="4201">
                  <c:v>8988.9421559615657</c:v>
                </c:pt>
                <c:pt idx="4202">
                  <c:v>8985.5543255497014</c:v>
                </c:pt>
                <c:pt idx="4203">
                  <c:v>8982.1656433999906</c:v>
                </c:pt>
                <c:pt idx="4204">
                  <c:v>8978.7761090407312</c:v>
                </c:pt>
                <c:pt idx="4205">
                  <c:v>8975.3857219998226</c:v>
                </c:pt>
                <c:pt idx="4206">
                  <c:v>8971.9944818047425</c:v>
                </c:pt>
                <c:pt idx="4207">
                  <c:v>8968.6023879825552</c:v>
                </c:pt>
                <c:pt idx="4208">
                  <c:v>8965.2094400599326</c:v>
                </c:pt>
                <c:pt idx="4209">
                  <c:v>8961.8156375631133</c:v>
                </c:pt>
                <c:pt idx="4210">
                  <c:v>8958.4209800179615</c:v>
                </c:pt>
                <c:pt idx="4211">
                  <c:v>8955.0254669498863</c:v>
                </c:pt>
                <c:pt idx="4212">
                  <c:v>8951.6290978839133</c:v>
                </c:pt>
                <c:pt idx="4213">
                  <c:v>8948.2318723446497</c:v>
                </c:pt>
                <c:pt idx="4214">
                  <c:v>8944.8337898562822</c:v>
                </c:pt>
                <c:pt idx="4215">
                  <c:v>8941.4348499425942</c:v>
                </c:pt>
                <c:pt idx="4216">
                  <c:v>8938.0350521269538</c:v>
                </c:pt>
                <c:pt idx="4217">
                  <c:v>8934.6343959323076</c:v>
                </c:pt>
                <c:pt idx="4218">
                  <c:v>8931.2328808811944</c:v>
                </c:pt>
                <c:pt idx="4219">
                  <c:v>8927.8305064957403</c:v>
                </c:pt>
                <c:pt idx="4220">
                  <c:v>8924.4272722976493</c:v>
                </c:pt>
                <c:pt idx="4221">
                  <c:v>8921.0231778082125</c:v>
                </c:pt>
                <c:pt idx="4222">
                  <c:v>8917.618222548308</c:v>
                </c:pt>
                <c:pt idx="4223">
                  <c:v>8914.212406038394</c:v>
                </c:pt>
                <c:pt idx="4224">
                  <c:v>8910.8057277985063</c:v>
                </c:pt>
                <c:pt idx="4225">
                  <c:v>8907.3981873482717</c:v>
                </c:pt>
                <c:pt idx="4226">
                  <c:v>8903.9897842069004</c:v>
                </c:pt>
                <c:pt idx="4227">
                  <c:v>8900.5805178931696</c:v>
                </c:pt>
                <c:pt idx="4228">
                  <c:v>8897.1703879254528</c:v>
                </c:pt>
                <c:pt idx="4229">
                  <c:v>8893.7593938217033</c:v>
                </c:pt>
                <c:pt idx="4230">
                  <c:v>8890.3475350994358</c:v>
                </c:pt>
                <c:pt idx="4231">
                  <c:v>8886.9348112757743</c:v>
                </c:pt>
                <c:pt idx="4232">
                  <c:v>8883.5212218673933</c:v>
                </c:pt>
                <c:pt idx="4233">
                  <c:v>8880.1067663905669</c:v>
                </c:pt>
                <c:pt idx="4234">
                  <c:v>8876.6914443611331</c:v>
                </c:pt>
                <c:pt idx="4235">
                  <c:v>8873.2752552945149</c:v>
                </c:pt>
                <c:pt idx="4236">
                  <c:v>8869.858198705715</c:v>
                </c:pt>
                <c:pt idx="4237">
                  <c:v>8866.4402741093145</c:v>
                </c:pt>
                <c:pt idx="4238">
                  <c:v>8863.0214810194575</c:v>
                </c:pt>
                <c:pt idx="4239">
                  <c:v>8859.6018189498718</c:v>
                </c:pt>
                <c:pt idx="4240">
                  <c:v>8856.1812874138668</c:v>
                </c:pt>
                <c:pt idx="4241">
                  <c:v>8852.759885924319</c:v>
                </c:pt>
                <c:pt idx="4242">
                  <c:v>8849.3376139936809</c:v>
                </c:pt>
                <c:pt idx="4243">
                  <c:v>8845.9144711339923</c:v>
                </c:pt>
                <c:pt idx="4244">
                  <c:v>8842.49045685684</c:v>
                </c:pt>
                <c:pt idx="4245">
                  <c:v>8839.0655706733996</c:v>
                </c:pt>
                <c:pt idx="4246">
                  <c:v>8835.6398120944268</c:v>
                </c:pt>
                <c:pt idx="4247">
                  <c:v>8832.213180630235</c:v>
                </c:pt>
                <c:pt idx="4248">
                  <c:v>8828.7856757907175</c:v>
                </c:pt>
                <c:pt idx="4249">
                  <c:v>8825.3572970853384</c:v>
                </c:pt>
                <c:pt idx="4250">
                  <c:v>8821.9280440231305</c:v>
                </c:pt>
                <c:pt idx="4251">
                  <c:v>8818.4979161126994</c:v>
                </c:pt>
                <c:pt idx="4252">
                  <c:v>8815.0669128622139</c:v>
                </c:pt>
                <c:pt idx="4253">
                  <c:v>8811.6350337794247</c:v>
                </c:pt>
                <c:pt idx="4254">
                  <c:v>8808.2022783716438</c:v>
                </c:pt>
                <c:pt idx="4255">
                  <c:v>8804.7686461457397</c:v>
                </c:pt>
                <c:pt idx="4256">
                  <c:v>8801.3341366081731</c:v>
                </c:pt>
                <c:pt idx="4257">
                  <c:v>8797.8987492649612</c:v>
                </c:pt>
                <c:pt idx="4258">
                  <c:v>8794.4624836216808</c:v>
                </c:pt>
                <c:pt idx="4259">
                  <c:v>8791.0253391834831</c:v>
                </c:pt>
                <c:pt idx="4260">
                  <c:v>8787.5873154550918</c:v>
                </c:pt>
                <c:pt idx="4261">
                  <c:v>8784.1484119407851</c:v>
                </c:pt>
                <c:pt idx="4262">
                  <c:v>8780.7086281444026</c:v>
                </c:pt>
                <c:pt idx="4263">
                  <c:v>8777.2679635693621</c:v>
                </c:pt>
                <c:pt idx="4264">
                  <c:v>8773.8264177186429</c:v>
                </c:pt>
                <c:pt idx="4265">
                  <c:v>8770.3839900947787</c:v>
                </c:pt>
                <c:pt idx="4266">
                  <c:v>8766.9406801998794</c:v>
                </c:pt>
                <c:pt idx="4267">
                  <c:v>8763.4964875356054</c:v>
                </c:pt>
                <c:pt idx="4268">
                  <c:v>8760.0514116031827</c:v>
                </c:pt>
                <c:pt idx="4269">
                  <c:v>8756.6054519034096</c:v>
                </c:pt>
                <c:pt idx="4270">
                  <c:v>8753.1586079366316</c:v>
                </c:pt>
                <c:pt idx="4271">
                  <c:v>8749.7108792027648</c:v>
                </c:pt>
                <c:pt idx="4272">
                  <c:v>8746.262265201276</c:v>
                </c:pt>
                <c:pt idx="4273">
                  <c:v>8742.8127654312029</c:v>
                </c:pt>
                <c:pt idx="4274">
                  <c:v>8739.3623793911302</c:v>
                </c:pt>
                <c:pt idx="4275">
                  <c:v>8735.9111065792204</c:v>
                </c:pt>
                <c:pt idx="4276">
                  <c:v>8732.4589464931705</c:v>
                </c:pt>
                <c:pt idx="4277">
                  <c:v>8729.0058986302574</c:v>
                </c:pt>
                <c:pt idx="4278">
                  <c:v>8725.5519624873032</c:v>
                </c:pt>
                <c:pt idx="4279">
                  <c:v>8722.097137560686</c:v>
                </c:pt>
                <c:pt idx="4280">
                  <c:v>8718.6414233463529</c:v>
                </c:pt>
                <c:pt idx="4281">
                  <c:v>8715.1848193397891</c:v>
                </c:pt>
                <c:pt idx="4282">
                  <c:v>8711.7273250360449</c:v>
                </c:pt>
                <c:pt idx="4283">
                  <c:v>8708.2689399297233</c:v>
                </c:pt>
                <c:pt idx="4284">
                  <c:v>8704.8096635149959</c:v>
                </c:pt>
                <c:pt idx="4285">
                  <c:v>8701.3494952855672</c:v>
                </c:pt>
                <c:pt idx="4286">
                  <c:v>8697.8884347347011</c:v>
                </c:pt>
                <c:pt idx="4287">
                  <c:v>8694.4264813552272</c:v>
                </c:pt>
                <c:pt idx="4288">
                  <c:v>8690.9636346395055</c:v>
                </c:pt>
                <c:pt idx="4289">
                  <c:v>8687.4998940794703</c:v>
                </c:pt>
                <c:pt idx="4290">
                  <c:v>8684.0352591665996</c:v>
                </c:pt>
                <c:pt idx="4291">
                  <c:v>8680.5697293919111</c:v>
                </c:pt>
                <c:pt idx="4292">
                  <c:v>8677.1033042459912</c:v>
                </c:pt>
                <c:pt idx="4293">
                  <c:v>8673.635983218961</c:v>
                </c:pt>
                <c:pt idx="4294">
                  <c:v>8670.1677658005028</c:v>
                </c:pt>
                <c:pt idx="4295">
                  <c:v>8666.6986514798446</c:v>
                </c:pt>
                <c:pt idx="4296">
                  <c:v>8663.2286397457556</c:v>
                </c:pt>
                <c:pt idx="4297">
                  <c:v>8659.7577300865651</c:v>
                </c:pt>
                <c:pt idx="4298">
                  <c:v>8656.2859219901402</c:v>
                </c:pt>
                <c:pt idx="4299">
                  <c:v>8652.8132149439043</c:v>
                </c:pt>
                <c:pt idx="4300">
                  <c:v>8649.3396084348169</c:v>
                </c:pt>
                <c:pt idx="4301">
                  <c:v>8645.8651019493864</c:v>
                </c:pt>
                <c:pt idx="4302">
                  <c:v>8642.3896949736754</c:v>
                </c:pt>
                <c:pt idx="4303">
                  <c:v>8638.9133869932866</c:v>
                </c:pt>
                <c:pt idx="4304">
                  <c:v>8635.4361774933586</c:v>
                </c:pt>
                <c:pt idx="4305">
                  <c:v>8631.9580659585845</c:v>
                </c:pt>
                <c:pt idx="4306">
                  <c:v>8628.4790518732025</c:v>
                </c:pt>
                <c:pt idx="4307">
                  <c:v>8624.9991347209761</c:v>
                </c:pt>
                <c:pt idx="4308">
                  <c:v>8621.5183139852434</c:v>
                </c:pt>
                <c:pt idx="4309">
                  <c:v>8618.0365891488509</c:v>
                </c:pt>
                <c:pt idx="4310">
                  <c:v>8614.5539596942072</c:v>
                </c:pt>
                <c:pt idx="4311">
                  <c:v>8611.0704251032548</c:v>
                </c:pt>
                <c:pt idx="4312">
                  <c:v>8607.5859848574746</c:v>
                </c:pt>
                <c:pt idx="4313">
                  <c:v>8604.1006384379016</c:v>
                </c:pt>
                <c:pt idx="4314">
                  <c:v>8600.6143853250906</c:v>
                </c:pt>
                <c:pt idx="4315">
                  <c:v>8597.1272249991453</c:v>
                </c:pt>
                <c:pt idx="4316">
                  <c:v>8593.6391569397074</c:v>
                </c:pt>
                <c:pt idx="4317">
                  <c:v>8590.1501806259512</c:v>
                </c:pt>
                <c:pt idx="4318">
                  <c:v>8586.6602955366088</c:v>
                </c:pt>
                <c:pt idx="4319">
                  <c:v>8583.1695011499178</c:v>
                </c:pt>
                <c:pt idx="4320">
                  <c:v>8579.6777969436716</c:v>
                </c:pt>
                <c:pt idx="4321">
                  <c:v>8576.1851823952038</c:v>
                </c:pt>
                <c:pt idx="4322">
                  <c:v>8572.6916569813657</c:v>
                </c:pt>
                <c:pt idx="4323">
                  <c:v>8569.1972201785593</c:v>
                </c:pt>
                <c:pt idx="4324">
                  <c:v>8565.701871462712</c:v>
                </c:pt>
                <c:pt idx="4325">
                  <c:v>8562.2056103092891</c:v>
                </c:pt>
                <c:pt idx="4326">
                  <c:v>8558.7084361932866</c:v>
                </c:pt>
                <c:pt idx="4327">
                  <c:v>8555.2103485892349</c:v>
                </c:pt>
                <c:pt idx="4328">
                  <c:v>8551.7113469711967</c:v>
                </c:pt>
                <c:pt idx="4329">
                  <c:v>8548.2114308127711</c:v>
                </c:pt>
                <c:pt idx="4330">
                  <c:v>8544.7105995870679</c:v>
                </c:pt>
                <c:pt idx="4331">
                  <c:v>8541.2088527667656</c:v>
                </c:pt>
                <c:pt idx="4332">
                  <c:v>8537.7061898240281</c:v>
                </c:pt>
                <c:pt idx="4333">
                  <c:v>8534.2026102305881</c:v>
                </c:pt>
                <c:pt idx="4334">
                  <c:v>8530.6981134576763</c:v>
                </c:pt>
                <c:pt idx="4335">
                  <c:v>8527.1926989760832</c:v>
                </c:pt>
                <c:pt idx="4336">
                  <c:v>8523.6863662560918</c:v>
                </c:pt>
                <c:pt idx="4337">
                  <c:v>8520.1791147675394</c:v>
                </c:pt>
                <c:pt idx="4338">
                  <c:v>8516.6709439797851</c:v>
                </c:pt>
                <c:pt idx="4339">
                  <c:v>8513.1618533617057</c:v>
                </c:pt>
                <c:pt idx="4340">
                  <c:v>8509.6518423817088</c:v>
                </c:pt>
                <c:pt idx="4341">
                  <c:v>8506.1409105077291</c:v>
                </c:pt>
                <c:pt idx="4342">
                  <c:v>8502.6290572072285</c:v>
                </c:pt>
                <c:pt idx="4343">
                  <c:v>8499.1162819471829</c:v>
                </c:pt>
                <c:pt idx="4344">
                  <c:v>8495.6025841941064</c:v>
                </c:pt>
                <c:pt idx="4345">
                  <c:v>8492.0879634140219</c:v>
                </c:pt>
                <c:pt idx="4346">
                  <c:v>8488.5724190724868</c:v>
                </c:pt>
                <c:pt idx="4347">
                  <c:v>8485.0559506345689</c:v>
                </c:pt>
                <c:pt idx="4348">
                  <c:v>8481.5385575648743</c:v>
                </c:pt>
                <c:pt idx="4349">
                  <c:v>8478.0202393275104</c:v>
                </c:pt>
                <c:pt idx="4350">
                  <c:v>8474.5009953861208</c:v>
                </c:pt>
                <c:pt idx="4351">
                  <c:v>8470.9808252038583</c:v>
                </c:pt>
                <c:pt idx="4352">
                  <c:v>8467.4597282434061</c:v>
                </c:pt>
                <c:pt idx="4353">
                  <c:v>8463.9377039669562</c:v>
                </c:pt>
                <c:pt idx="4354">
                  <c:v>8460.4147518362297</c:v>
                </c:pt>
                <c:pt idx="4355">
                  <c:v>8456.8908713124474</c:v>
                </c:pt>
                <c:pt idx="4356">
                  <c:v>8453.3660618563626</c:v>
                </c:pt>
                <c:pt idx="4357">
                  <c:v>8449.840322928243</c:v>
                </c:pt>
                <c:pt idx="4358">
                  <c:v>8446.3136539878742</c:v>
                </c:pt>
                <c:pt idx="4359">
                  <c:v>8442.7860544945543</c:v>
                </c:pt>
                <c:pt idx="4360">
                  <c:v>8439.2575239070902</c:v>
                </c:pt>
                <c:pt idx="4361">
                  <c:v>8435.7280616838179</c:v>
                </c:pt>
                <c:pt idx="4362">
                  <c:v>8432.1976672825731</c:v>
                </c:pt>
                <c:pt idx="4363">
                  <c:v>8428.6663401607129</c:v>
                </c:pt>
                <c:pt idx="4364">
                  <c:v>8425.1340797751091</c:v>
                </c:pt>
                <c:pt idx="4365">
                  <c:v>8421.6008855821328</c:v>
                </c:pt>
                <c:pt idx="4366">
                  <c:v>8418.0667570376881</c:v>
                </c:pt>
                <c:pt idx="4367">
                  <c:v>8414.5316935971696</c:v>
                </c:pt>
                <c:pt idx="4368">
                  <c:v>8410.9956947154988</c:v>
                </c:pt>
                <c:pt idx="4369">
                  <c:v>8407.4587598470935</c:v>
                </c:pt>
                <c:pt idx="4370">
                  <c:v>8403.9208884458949</c:v>
                </c:pt>
                <c:pt idx="4371">
                  <c:v>8400.3820799653386</c:v>
                </c:pt>
                <c:pt idx="4372">
                  <c:v>8396.8423338583834</c:v>
                </c:pt>
                <c:pt idx="4373">
                  <c:v>8393.3016495774791</c:v>
                </c:pt>
                <c:pt idx="4374">
                  <c:v>8389.7600265746041</c:v>
                </c:pt>
                <c:pt idx="4375">
                  <c:v>8386.217464301224</c:v>
                </c:pt>
                <c:pt idx="4376">
                  <c:v>8382.6739622083205</c:v>
                </c:pt>
                <c:pt idx="4377">
                  <c:v>8379.1295197463824</c:v>
                </c:pt>
                <c:pt idx="4378">
                  <c:v>8375.5841363653944</c:v>
                </c:pt>
                <c:pt idx="4379">
                  <c:v>8372.0378115148596</c:v>
                </c:pt>
                <c:pt idx="4380">
                  <c:v>8368.4905446437697</c:v>
                </c:pt>
                <c:pt idx="4381">
                  <c:v>8364.9423352006343</c:v>
                </c:pt>
                <c:pt idx="4382">
                  <c:v>8361.3931826334519</c:v>
                </c:pt>
                <c:pt idx="4383">
                  <c:v>8357.8430863897374</c:v>
                </c:pt>
                <c:pt idx="4384">
                  <c:v>8354.2920459164943</c:v>
                </c:pt>
                <c:pt idx="4385">
                  <c:v>8350.7400606602332</c:v>
                </c:pt>
                <c:pt idx="4386">
                  <c:v>8347.1871300669718</c:v>
                </c:pt>
                <c:pt idx="4387">
                  <c:v>8343.6332535822185</c:v>
                </c:pt>
                <c:pt idx="4388">
                  <c:v>8340.0784306509831</c:v>
                </c:pt>
                <c:pt idx="4389">
                  <c:v>8336.5226607177738</c:v>
                </c:pt>
                <c:pt idx="4390">
                  <c:v>8332.9659432266017</c:v>
                </c:pt>
                <c:pt idx="4391">
                  <c:v>8329.4082776209689</c:v>
                </c:pt>
                <c:pt idx="4392">
                  <c:v>8325.8496633438845</c:v>
                </c:pt>
                <c:pt idx="4393">
                  <c:v>8322.2900998378445</c:v>
                </c:pt>
                <c:pt idx="4394">
                  <c:v>8318.729586544845</c:v>
                </c:pt>
                <c:pt idx="4395">
                  <c:v>8315.1681229063706</c:v>
                </c:pt>
                <c:pt idx="4396">
                  <c:v>8311.6057083634169</c:v>
                </c:pt>
                <c:pt idx="4397">
                  <c:v>8308.042342356468</c:v>
                </c:pt>
                <c:pt idx="4398">
                  <c:v>8304.4780243254754</c:v>
                </c:pt>
                <c:pt idx="4399">
                  <c:v>8300.9127537099303</c:v>
                </c:pt>
                <c:pt idx="4400">
                  <c:v>8297.3465299487743</c:v>
                </c:pt>
                <c:pt idx="4401">
                  <c:v>8293.7793524804765</c:v>
                </c:pt>
                <c:pt idx="4402">
                  <c:v>8290.2112207429709</c:v>
                </c:pt>
                <c:pt idx="4403">
                  <c:v>8286.6421341736859</c:v>
                </c:pt>
                <c:pt idx="4404">
                  <c:v>8283.0720922095516</c:v>
                </c:pt>
                <c:pt idx="4405">
                  <c:v>8279.5010942869812</c:v>
                </c:pt>
                <c:pt idx="4406">
                  <c:v>8275.9291398418754</c:v>
                </c:pt>
                <c:pt idx="4407">
                  <c:v>8272.3562283096289</c:v>
                </c:pt>
                <c:pt idx="4408">
                  <c:v>8268.7823591251199</c:v>
                </c:pt>
                <c:pt idx="4409">
                  <c:v>8265.20753172271</c:v>
                </c:pt>
                <c:pt idx="4410">
                  <c:v>8261.6317455362587</c:v>
                </c:pt>
                <c:pt idx="4411">
                  <c:v>8258.0549999990944</c:v>
                </c:pt>
                <c:pt idx="4412">
                  <c:v>8254.47729454406</c:v>
                </c:pt>
                <c:pt idx="4413">
                  <c:v>8250.8986286034487</c:v>
                </c:pt>
                <c:pt idx="4414">
                  <c:v>8247.3190016090648</c:v>
                </c:pt>
                <c:pt idx="4415">
                  <c:v>8243.7384129921811</c:v>
                </c:pt>
                <c:pt idx="4416">
                  <c:v>8240.1568621835522</c:v>
                </c:pt>
                <c:pt idx="4417">
                  <c:v>8236.5743486134343</c:v>
                </c:pt>
                <c:pt idx="4418">
                  <c:v>8232.9908717115468</c:v>
                </c:pt>
                <c:pt idx="4419">
                  <c:v>8229.4064309070873</c:v>
                </c:pt>
                <c:pt idx="4420">
                  <c:v>8225.8210256287603</c:v>
                </c:pt>
                <c:pt idx="4421">
                  <c:v>8222.23465530473</c:v>
                </c:pt>
                <c:pt idx="4422">
                  <c:v>8218.6473193626298</c:v>
                </c:pt>
                <c:pt idx="4423">
                  <c:v>8215.0590172296015</c:v>
                </c:pt>
                <c:pt idx="4424">
                  <c:v>8211.4697483322452</c:v>
                </c:pt>
                <c:pt idx="4425">
                  <c:v>8207.8795120966352</c:v>
                </c:pt>
                <c:pt idx="4426">
                  <c:v>8204.2883079483418</c:v>
                </c:pt>
                <c:pt idx="4427">
                  <c:v>8200.696135312397</c:v>
                </c:pt>
                <c:pt idx="4428">
                  <c:v>8197.1029936133109</c:v>
                </c:pt>
                <c:pt idx="4429">
                  <c:v>8193.5088822750768</c:v>
                </c:pt>
                <c:pt idx="4430">
                  <c:v>8189.9138007211523</c:v>
                </c:pt>
                <c:pt idx="4431">
                  <c:v>8186.3177483744739</c:v>
                </c:pt>
                <c:pt idx="4432">
                  <c:v>8182.7207246574544</c:v>
                </c:pt>
                <c:pt idx="4433">
                  <c:v>8179.1227289919734</c:v>
                </c:pt>
                <c:pt idx="4434">
                  <c:v>8175.5237607993859</c:v>
                </c:pt>
                <c:pt idx="4435">
                  <c:v>8171.9238195005219</c:v>
                </c:pt>
                <c:pt idx="4436">
                  <c:v>8168.3229045156813</c:v>
                </c:pt>
                <c:pt idx="4437">
                  <c:v>8164.7210152646239</c:v>
                </c:pt>
                <c:pt idx="4438">
                  <c:v>8161.1181511665964</c:v>
                </c:pt>
                <c:pt idx="4439">
                  <c:v>8157.5143116403005</c:v>
                </c:pt>
                <c:pt idx="4440">
                  <c:v>8153.90949610392</c:v>
                </c:pt>
                <c:pt idx="4441">
                  <c:v>8150.3037039750907</c:v>
                </c:pt>
                <c:pt idx="4442">
                  <c:v>8146.6969346709302</c:v>
                </c:pt>
                <c:pt idx="4443">
                  <c:v>8143.0891876080141</c:v>
                </c:pt>
                <c:pt idx="4444">
                  <c:v>8139.4804622023876</c:v>
                </c:pt>
                <c:pt idx="4445">
                  <c:v>8135.8707578695621</c:v>
                </c:pt>
                <c:pt idx="4446">
                  <c:v>8132.2600740245143</c:v>
                </c:pt>
                <c:pt idx="4447">
                  <c:v>8128.6484100816788</c:v>
                </c:pt>
                <c:pt idx="4448">
                  <c:v>8125.0357654549616</c:v>
                </c:pt>
                <c:pt idx="4449">
                  <c:v>8121.4221395577288</c:v>
                </c:pt>
                <c:pt idx="4450">
                  <c:v>8117.8075318028059</c:v>
                </c:pt>
                <c:pt idx="4451">
                  <c:v>8114.1919416024884</c:v>
                </c:pt>
                <c:pt idx="4452">
                  <c:v>8110.5753683685243</c:v>
                </c:pt>
                <c:pt idx="4453">
                  <c:v>8106.9578115121303</c:v>
                </c:pt>
                <c:pt idx="4454">
                  <c:v>8103.3392704439766</c:v>
                </c:pt>
                <c:pt idx="4455">
                  <c:v>8099.7197445741913</c:v>
                </c:pt>
                <c:pt idx="4456">
                  <c:v>8096.0992333123677</c:v>
                </c:pt>
                <c:pt idx="4457">
                  <c:v>8092.4777360675535</c:v>
                </c:pt>
                <c:pt idx="4458">
                  <c:v>8088.8552522482541</c:v>
                </c:pt>
                <c:pt idx="4459">
                  <c:v>8085.2317812624324</c:v>
                </c:pt>
                <c:pt idx="4460">
                  <c:v>8081.6073225175087</c:v>
                </c:pt>
                <c:pt idx="4461">
                  <c:v>8077.9818754203525</c:v>
                </c:pt>
                <c:pt idx="4462">
                  <c:v>8074.3554393772984</c:v>
                </c:pt>
                <c:pt idx="4463">
                  <c:v>8070.7280137941216</c:v>
                </c:pt>
                <c:pt idx="4464">
                  <c:v>8067.099598076069</c:v>
                </c:pt>
                <c:pt idx="4465">
                  <c:v>8063.4701916278236</c:v>
                </c:pt>
                <c:pt idx="4466">
                  <c:v>8059.8397938535281</c:v>
                </c:pt>
                <c:pt idx="4467">
                  <c:v>8056.2084041567805</c:v>
                </c:pt>
                <c:pt idx="4468">
                  <c:v>8052.5760219406184</c:v>
                </c:pt>
                <c:pt idx="4469">
                  <c:v>8048.9426466075447</c:v>
                </c:pt>
                <c:pt idx="4470">
                  <c:v>8045.3082775594994</c:v>
                </c:pt>
                <c:pt idx="4471">
                  <c:v>8041.6729141978767</c:v>
                </c:pt>
                <c:pt idx="4472">
                  <c:v>8038.0365559235215</c:v>
                </c:pt>
                <c:pt idx="4473">
                  <c:v>8034.3992021367249</c:v>
                </c:pt>
                <c:pt idx="4474">
                  <c:v>8030.760852237222</c:v>
                </c:pt>
                <c:pt idx="4475">
                  <c:v>8027.1215056242008</c:v>
                </c:pt>
                <c:pt idx="4476">
                  <c:v>8023.4811616962852</c:v>
                </c:pt>
                <c:pt idx="4477">
                  <c:v>8019.8398198515551</c:v>
                </c:pt>
                <c:pt idx="4478">
                  <c:v>8016.1974794875296</c:v>
                </c:pt>
                <c:pt idx="4479">
                  <c:v>8012.5541400011707</c:v>
                </c:pt>
                <c:pt idx="4480">
                  <c:v>8008.9098007888861</c:v>
                </c:pt>
                <c:pt idx="4481">
                  <c:v>8005.2644612465283</c:v>
                </c:pt>
                <c:pt idx="4482">
                  <c:v>8001.618120769388</c:v>
                </c:pt>
                <c:pt idx="4483">
                  <c:v>7997.970778752192</c:v>
                </c:pt>
                <c:pt idx="4484">
                  <c:v>7994.3224345891249</c:v>
                </c:pt>
                <c:pt idx="4485">
                  <c:v>7990.6730876737893</c:v>
                </c:pt>
                <c:pt idx="4486">
                  <c:v>7987.0227373992457</c:v>
                </c:pt>
                <c:pt idx="4487">
                  <c:v>7983.3713831579835</c:v>
                </c:pt>
                <c:pt idx="4488">
                  <c:v>7979.7190243419309</c:v>
                </c:pt>
                <c:pt idx="4489">
                  <c:v>7976.0656603424559</c:v>
                </c:pt>
                <c:pt idx="4490">
                  <c:v>7972.4112905503644</c:v>
                </c:pt>
                <c:pt idx="4491">
                  <c:v>7968.7559143558947</c:v>
                </c:pt>
                <c:pt idx="4492">
                  <c:v>7965.0995311487204</c:v>
                </c:pt>
                <c:pt idx="4493">
                  <c:v>7961.4421403179531</c:v>
                </c:pt>
                <c:pt idx="4494">
                  <c:v>7957.7837412521367</c:v>
                </c:pt>
                <c:pt idx="4495">
                  <c:v>7954.1243333392476</c:v>
                </c:pt>
                <c:pt idx="4496">
                  <c:v>7950.4639159666922</c:v>
                </c:pt>
                <c:pt idx="4497">
                  <c:v>7946.8024885213226</c:v>
                </c:pt>
                <c:pt idx="4498">
                  <c:v>7943.1400503894019</c:v>
                </c:pt>
                <c:pt idx="4499">
                  <c:v>7939.4766009566392</c:v>
                </c:pt>
                <c:pt idx="4500">
                  <c:v>7935.8121396081697</c:v>
                </c:pt>
                <c:pt idx="4501">
                  <c:v>7932.1466657285519</c:v>
                </c:pt>
                <c:pt idx="4502">
                  <c:v>7928.4801787017805</c:v>
                </c:pt>
                <c:pt idx="4503">
                  <c:v>7924.8126779112754</c:v>
                </c:pt>
                <c:pt idx="4504">
                  <c:v>7921.1441627398854</c:v>
                </c:pt>
                <c:pt idx="4505">
                  <c:v>7917.4746325698807</c:v>
                </c:pt>
                <c:pt idx="4506">
                  <c:v>7913.8040867829641</c:v>
                </c:pt>
                <c:pt idx="4507">
                  <c:v>7910.1325247602635</c:v>
                </c:pt>
                <c:pt idx="4508">
                  <c:v>7906.4599458823204</c:v>
                </c:pt>
                <c:pt idx="4509">
                  <c:v>7902.7863495291203</c:v>
                </c:pt>
                <c:pt idx="4510">
                  <c:v>7899.1117350800505</c:v>
                </c:pt>
                <c:pt idx="4511">
                  <c:v>7895.4361019139324</c:v>
                </c:pt>
                <c:pt idx="4512">
                  <c:v>7891.7594494090126</c:v>
                </c:pt>
                <c:pt idx="4513">
                  <c:v>7888.0817769429468</c:v>
                </c:pt>
                <c:pt idx="4514">
                  <c:v>7884.4030838928238</c:v>
                </c:pt>
                <c:pt idx="4515">
                  <c:v>7880.723369635145</c:v>
                </c:pt>
                <c:pt idx="4516">
                  <c:v>7877.0426335458324</c:v>
                </c:pt>
                <c:pt idx="4517">
                  <c:v>7873.3608750002222</c:v>
                </c:pt>
                <c:pt idx="4518">
                  <c:v>7869.6780933730743</c:v>
                </c:pt>
                <c:pt idx="4519">
                  <c:v>7865.9942880385679</c:v>
                </c:pt>
                <c:pt idx="4520">
                  <c:v>7862.3094583702923</c:v>
                </c:pt>
                <c:pt idx="4521">
                  <c:v>7858.6236037412536</c:v>
                </c:pt>
                <c:pt idx="4522">
                  <c:v>7854.9367235238751</c:v>
                </c:pt>
                <c:pt idx="4523">
                  <c:v>7851.2488170899915</c:v>
                </c:pt>
                <c:pt idx="4524">
                  <c:v>7847.5598838108581</c:v>
                </c:pt>
                <c:pt idx="4525">
                  <c:v>7843.8699230571347</c:v>
                </c:pt>
                <c:pt idx="4526">
                  <c:v>7840.1789341988924</c:v>
                </c:pt>
                <c:pt idx="4527">
                  <c:v>7836.4869166056205</c:v>
                </c:pt>
                <c:pt idx="4528">
                  <c:v>7832.793869646217</c:v>
                </c:pt>
                <c:pt idx="4529">
                  <c:v>7829.0997926889922</c:v>
                </c:pt>
                <c:pt idx="4530">
                  <c:v>7825.4046851016574</c:v>
                </c:pt>
                <c:pt idx="4531">
                  <c:v>7821.7085462513396</c:v>
                </c:pt>
                <c:pt idx="4532">
                  <c:v>7818.0113755045732</c:v>
                </c:pt>
                <c:pt idx="4533">
                  <c:v>7814.3131722272992</c:v>
                </c:pt>
                <c:pt idx="4534">
                  <c:v>7810.6139357848624</c:v>
                </c:pt>
                <c:pt idx="4535">
                  <c:v>7806.9136655420189</c:v>
                </c:pt>
                <c:pt idx="4536">
                  <c:v>7803.2123608629236</c:v>
                </c:pt>
                <c:pt idx="4537">
                  <c:v>7799.5100211111412</c:v>
                </c:pt>
                <c:pt idx="4538">
                  <c:v>7795.8066456496344</c:v>
                </c:pt>
                <c:pt idx="4539">
                  <c:v>7792.1022338407756</c:v>
                </c:pt>
                <c:pt idx="4540">
                  <c:v>7788.396785046335</c:v>
                </c:pt>
                <c:pt idx="4541">
                  <c:v>7784.6902986274881</c:v>
                </c:pt>
                <c:pt idx="4542">
                  <c:v>7780.9827739448019</c:v>
                </c:pt>
                <c:pt idx="4543">
                  <c:v>7777.2742103582586</c:v>
                </c:pt>
                <c:pt idx="4544">
                  <c:v>7773.5646072272275</c:v>
                </c:pt>
                <c:pt idx="4545">
                  <c:v>7769.8539639104802</c:v>
                </c:pt>
                <c:pt idx="4546">
                  <c:v>7766.1422797661844</c:v>
                </c:pt>
                <c:pt idx="4547">
                  <c:v>7762.4295541519123</c:v>
                </c:pt>
                <c:pt idx="4548">
                  <c:v>7758.7157864246219</c:v>
                </c:pt>
                <c:pt idx="4549">
                  <c:v>7755.0009759406767</c:v>
                </c:pt>
                <c:pt idx="4550">
                  <c:v>7751.2851220558323</c:v>
                </c:pt>
                <c:pt idx="4551">
                  <c:v>7747.5682241252325</c:v>
                </c:pt>
                <c:pt idx="4552">
                  <c:v>7743.8502815034226</c:v>
                </c:pt>
                <c:pt idx="4553">
                  <c:v>7740.1312935443357</c:v>
                </c:pt>
                <c:pt idx="4554">
                  <c:v>7736.4112596013028</c:v>
                </c:pt>
                <c:pt idx="4555">
                  <c:v>7732.6901790270413</c:v>
                </c:pt>
                <c:pt idx="4556">
                  <c:v>7728.9680511736578</c:v>
                </c:pt>
                <c:pt idx="4557">
                  <c:v>7725.2448753926537</c:v>
                </c:pt>
                <c:pt idx="4558">
                  <c:v>7721.5206510349244</c:v>
                </c:pt>
                <c:pt idx="4559">
                  <c:v>7717.795377450735</c:v>
                </c:pt>
                <c:pt idx="4560">
                  <c:v>7714.0690539897578</c:v>
                </c:pt>
                <c:pt idx="4561">
                  <c:v>7710.3416800010446</c:v>
                </c:pt>
                <c:pt idx="4562">
                  <c:v>7706.6132548330306</c:v>
                </c:pt>
                <c:pt idx="4563">
                  <c:v>7702.8837778335374</c:v>
                </c:pt>
                <c:pt idx="4564">
                  <c:v>7699.1532483497795</c:v>
                </c:pt>
                <c:pt idx="4565">
                  <c:v>7695.421665728345</c:v>
                </c:pt>
                <c:pt idx="4566">
                  <c:v>7691.6890293152128</c:v>
                </c:pt>
                <c:pt idx="4567">
                  <c:v>7687.9553384557412</c:v>
                </c:pt>
                <c:pt idx="4568">
                  <c:v>7684.2205924946657</c:v>
                </c:pt>
                <c:pt idx="4569">
                  <c:v>7680.4847907761086</c:v>
                </c:pt>
                <c:pt idx="4570">
                  <c:v>7676.7479326435787</c:v>
                </c:pt>
                <c:pt idx="4571">
                  <c:v>7673.0100174399495</c:v>
                </c:pt>
                <c:pt idx="4572">
                  <c:v>7669.2710445074836</c:v>
                </c:pt>
                <c:pt idx="4573">
                  <c:v>7665.5310131878159</c:v>
                </c:pt>
                <c:pt idx="4574">
                  <c:v>7661.789922821963</c:v>
                </c:pt>
                <c:pt idx="4575">
                  <c:v>7658.0477727503194</c:v>
                </c:pt>
                <c:pt idx="4576">
                  <c:v>7654.3045623126509</c:v>
                </c:pt>
                <c:pt idx="4577">
                  <c:v>7650.5602908481005</c:v>
                </c:pt>
                <c:pt idx="4578">
                  <c:v>7646.8149576951837</c:v>
                </c:pt>
                <c:pt idx="4579">
                  <c:v>7643.0685621917901</c:v>
                </c:pt>
                <c:pt idx="4580">
                  <c:v>7639.3211036751891</c:v>
                </c:pt>
                <c:pt idx="4581">
                  <c:v>7635.5725814820053</c:v>
                </c:pt>
                <c:pt idx="4582">
                  <c:v>7631.8229949482538</c:v>
                </c:pt>
                <c:pt idx="4583">
                  <c:v>7628.0723434093097</c:v>
                </c:pt>
                <c:pt idx="4584">
                  <c:v>7624.3206261999203</c:v>
                </c:pt>
                <c:pt idx="4585">
                  <c:v>7620.5678426541936</c:v>
                </c:pt>
                <c:pt idx="4586">
                  <c:v>7616.8139921056272</c:v>
                </c:pt>
                <c:pt idx="4587">
                  <c:v>7613.0590738870605</c:v>
                </c:pt>
                <c:pt idx="4588">
                  <c:v>7609.3030873307125</c:v>
                </c:pt>
                <c:pt idx="4589">
                  <c:v>7605.5460317681764</c:v>
                </c:pt>
                <c:pt idx="4590">
                  <c:v>7601.7879065303896</c:v>
                </c:pt>
                <c:pt idx="4591">
                  <c:v>7598.0287109476712</c:v>
                </c:pt>
                <c:pt idx="4592">
                  <c:v>7594.2684443496964</c:v>
                </c:pt>
                <c:pt idx="4593">
                  <c:v>7590.5071060655055</c:v>
                </c:pt>
                <c:pt idx="4594">
                  <c:v>7586.7446954234983</c:v>
                </c:pt>
                <c:pt idx="4595">
                  <c:v>7582.9812117514393</c:v>
                </c:pt>
                <c:pt idx="4596">
                  <c:v>7579.2166543764479</c:v>
                </c:pt>
                <c:pt idx="4597">
                  <c:v>7575.4510226250113</c:v>
                </c:pt>
                <c:pt idx="4598">
                  <c:v>7571.6843158229685</c:v>
                </c:pt>
                <c:pt idx="4599">
                  <c:v>7567.9165332955226</c:v>
                </c:pt>
                <c:pt idx="4600">
                  <c:v>7564.1476743672283</c:v>
                </c:pt>
                <c:pt idx="4601">
                  <c:v>7560.3777383619981</c:v>
                </c:pt>
                <c:pt idx="4602">
                  <c:v>7556.6067246031034</c:v>
                </c:pt>
                <c:pt idx="4603">
                  <c:v>7552.8346324131653</c:v>
                </c:pt>
                <c:pt idx="4604">
                  <c:v>7549.0614611141691</c:v>
                </c:pt>
                <c:pt idx="4605">
                  <c:v>7545.2872100274399</c:v>
                </c:pt>
                <c:pt idx="4606">
                  <c:v>7541.5118784736678</c:v>
                </c:pt>
                <c:pt idx="4607">
                  <c:v>7537.7354657728811</c:v>
                </c:pt>
                <c:pt idx="4608">
                  <c:v>7533.9579712444747</c:v>
                </c:pt>
                <c:pt idx="4609">
                  <c:v>7530.1793942071845</c:v>
                </c:pt>
                <c:pt idx="4610">
                  <c:v>7526.3997339790976</c:v>
                </c:pt>
                <c:pt idx="4611">
                  <c:v>7522.6189898776483</c:v>
                </c:pt>
                <c:pt idx="4612">
                  <c:v>7518.8371612196179</c:v>
                </c:pt>
                <c:pt idx="4613">
                  <c:v>7515.054247321139</c:v>
                </c:pt>
                <c:pt idx="4614">
                  <c:v>7511.2702474976904</c:v>
                </c:pt>
                <c:pt idx="4615">
                  <c:v>7507.4851610640935</c:v>
                </c:pt>
                <c:pt idx="4616">
                  <c:v>7503.698987334511</c:v>
                </c:pt>
                <c:pt idx="4617">
                  <c:v>7499.9117256224581</c:v>
                </c:pt>
                <c:pt idx="4618">
                  <c:v>7496.1233752407834</c:v>
                </c:pt>
                <c:pt idx="4619">
                  <c:v>7492.3339355016897</c:v>
                </c:pt>
                <c:pt idx="4620">
                  <c:v>7488.5434057167076</c:v>
                </c:pt>
                <c:pt idx="4621">
                  <c:v>7484.7517851967186</c:v>
                </c:pt>
                <c:pt idx="4622">
                  <c:v>7480.9590732519382</c:v>
                </c:pt>
                <c:pt idx="4623">
                  <c:v>7477.1652691919262</c:v>
                </c:pt>
                <c:pt idx="4624">
                  <c:v>7473.3703723255676</c:v>
                </c:pt>
                <c:pt idx="4625">
                  <c:v>7469.5743819611071</c:v>
                </c:pt>
                <c:pt idx="4626">
                  <c:v>7465.7772974061036</c:v>
                </c:pt>
                <c:pt idx="4627">
                  <c:v>7461.9791179674667</c:v>
                </c:pt>
                <c:pt idx="4628">
                  <c:v>7458.1798429514311</c:v>
                </c:pt>
                <c:pt idx="4629">
                  <c:v>7454.3794716635739</c:v>
                </c:pt>
                <c:pt idx="4630">
                  <c:v>7450.5780034088002</c:v>
                </c:pt>
                <c:pt idx="4631">
                  <c:v>7446.7754374913457</c:v>
                </c:pt>
                <c:pt idx="4632">
                  <c:v>7442.9717732147847</c:v>
                </c:pt>
                <c:pt idx="4633">
                  <c:v>7439.1670098820159</c:v>
                </c:pt>
                <c:pt idx="4634">
                  <c:v>7435.3611467952733</c:v>
                </c:pt>
                <c:pt idx="4635">
                  <c:v>7431.5541832561103</c:v>
                </c:pt>
                <c:pt idx="4636">
                  <c:v>7427.7461185654238</c:v>
                </c:pt>
                <c:pt idx="4637">
                  <c:v>7423.9369520234204</c:v>
                </c:pt>
                <c:pt idx="4638">
                  <c:v>7420.1266829296555</c:v>
                </c:pt>
                <c:pt idx="4639">
                  <c:v>7416.3153105829842</c:v>
                </c:pt>
                <c:pt idx="4640">
                  <c:v>7412.5028342816095</c:v>
                </c:pt>
                <c:pt idx="4641">
                  <c:v>7408.6892533230402</c:v>
                </c:pt>
                <c:pt idx="4642">
                  <c:v>7404.8745670041226</c:v>
                </c:pt>
                <c:pt idx="4643">
                  <c:v>7401.0587746210194</c:v>
                </c:pt>
                <c:pt idx="4644">
                  <c:v>7397.2418754692135</c:v>
                </c:pt>
                <c:pt idx="4645">
                  <c:v>7393.4238688435107</c:v>
                </c:pt>
                <c:pt idx="4646">
                  <c:v>7389.6047540380341</c:v>
                </c:pt>
                <c:pt idx="4647">
                  <c:v>7385.7845303462373</c:v>
                </c:pt>
                <c:pt idx="4648">
                  <c:v>7381.9631970608734</c:v>
                </c:pt>
                <c:pt idx="4649">
                  <c:v>7378.1407534740247</c:v>
                </c:pt>
                <c:pt idx="4650">
                  <c:v>7374.3171988770919</c:v>
                </c:pt>
                <c:pt idx="4651">
                  <c:v>7370.4925325607828</c:v>
                </c:pt>
                <c:pt idx="4652">
                  <c:v>7366.666753815125</c:v>
                </c:pt>
                <c:pt idx="4653">
                  <c:v>7362.8398619294621</c:v>
                </c:pt>
                <c:pt idx="4654">
                  <c:v>7359.0118561924482</c:v>
                </c:pt>
                <c:pt idx="4655">
                  <c:v>7355.1827358920473</c:v>
                </c:pt>
                <c:pt idx="4656">
                  <c:v>7351.3525003155382</c:v>
                </c:pt>
                <c:pt idx="4657">
                  <c:v>7347.5211487495117</c:v>
                </c:pt>
                <c:pt idx="4658">
                  <c:v>7343.6886804798614</c:v>
                </c:pt>
                <c:pt idx="4659">
                  <c:v>7339.8550947918011</c:v>
                </c:pt>
                <c:pt idx="4660">
                  <c:v>7336.0203909698384</c:v>
                </c:pt>
                <c:pt idx="4661">
                  <c:v>7332.1845682978028</c:v>
                </c:pt>
                <c:pt idx="4662">
                  <c:v>7328.3476260588213</c:v>
                </c:pt>
                <c:pt idx="4663">
                  <c:v>7324.5095635353237</c:v>
                </c:pt>
                <c:pt idx="4664">
                  <c:v>7320.6703800090527</c:v>
                </c:pt>
                <c:pt idx="4665">
                  <c:v>7316.8300747610492</c:v>
                </c:pt>
                <c:pt idx="4666">
                  <c:v>7312.9886470716574</c:v>
                </c:pt>
                <c:pt idx="4667">
                  <c:v>7309.1460962205274</c:v>
                </c:pt>
                <c:pt idx="4668">
                  <c:v>7305.3024214866055</c:v>
                </c:pt>
                <c:pt idx="4669">
                  <c:v>7301.4576221481366</c:v>
                </c:pt>
                <c:pt idx="4670">
                  <c:v>7297.6116974826709</c:v>
                </c:pt>
                <c:pt idx="4671">
                  <c:v>7293.7646467670584</c:v>
                </c:pt>
                <c:pt idx="4672">
                  <c:v>7289.9164692774348</c:v>
                </c:pt>
                <c:pt idx="4673">
                  <c:v>7286.0671642892457</c:v>
                </c:pt>
                <c:pt idx="4674">
                  <c:v>7282.2167310772229</c:v>
                </c:pt>
                <c:pt idx="4675">
                  <c:v>7278.3651689154003</c:v>
                </c:pt>
                <c:pt idx="4676">
                  <c:v>7274.5124770771054</c:v>
                </c:pt>
                <c:pt idx="4677">
                  <c:v>7270.6586548349533</c:v>
                </c:pt>
                <c:pt idx="4678">
                  <c:v>7266.8037014608535</c:v>
                </c:pt>
                <c:pt idx="4679">
                  <c:v>7262.9476162260062</c:v>
                </c:pt>
                <c:pt idx="4680">
                  <c:v>7259.0903984009092</c:v>
                </c:pt>
                <c:pt idx="4681">
                  <c:v>7255.2320472553401</c:v>
                </c:pt>
                <c:pt idx="4682">
                  <c:v>7251.3725620583746</c:v>
                </c:pt>
                <c:pt idx="4683">
                  <c:v>7247.5119420783649</c:v>
                </c:pt>
                <c:pt idx="4684">
                  <c:v>7243.6501865829623</c:v>
                </c:pt>
                <c:pt idx="4685">
                  <c:v>7239.7872948390896</c:v>
                </c:pt>
                <c:pt idx="4686">
                  <c:v>7235.9232661129709</c:v>
                </c:pt>
                <c:pt idx="4687">
                  <c:v>7232.0580996701037</c:v>
                </c:pt>
                <c:pt idx="4688">
                  <c:v>7228.1917947752736</c:v>
                </c:pt>
                <c:pt idx="4689">
                  <c:v>7224.3243506925428</c:v>
                </c:pt>
                <c:pt idx="4690">
                  <c:v>7220.4557666852679</c:v>
                </c:pt>
                <c:pt idx="4691">
                  <c:v>7216.5860420160698</c:v>
                </c:pt>
                <c:pt idx="4692">
                  <c:v>7212.7151759468625</c:v>
                </c:pt>
                <c:pt idx="4693">
                  <c:v>7208.8431677388289</c:v>
                </c:pt>
                <c:pt idx="4694">
                  <c:v>7204.9700166524362</c:v>
                </c:pt>
                <c:pt idx="4695">
                  <c:v>7201.0957219474258</c:v>
                </c:pt>
                <c:pt idx="4696">
                  <c:v>7197.220282882814</c:v>
                </c:pt>
                <c:pt idx="4697">
                  <c:v>7193.3436987168989</c:v>
                </c:pt>
                <c:pt idx="4698">
                  <c:v>7189.4659687072481</c:v>
                </c:pt>
                <c:pt idx="4699">
                  <c:v>7185.5870921106925</c:v>
                </c:pt>
                <c:pt idx="4700">
                  <c:v>7181.7070681833593</c:v>
                </c:pt>
                <c:pt idx="4701">
                  <c:v>7177.8258961806241</c:v>
                </c:pt>
                <c:pt idx="4702">
                  <c:v>7173.9435753571443</c:v>
                </c:pt>
                <c:pt idx="4703">
                  <c:v>7170.0601049668503</c:v>
                </c:pt>
                <c:pt idx="4704">
                  <c:v>7166.175484262928</c:v>
                </c:pt>
                <c:pt idx="4705">
                  <c:v>7162.2897124978435</c:v>
                </c:pt>
                <c:pt idx="4706">
                  <c:v>7158.4027889233248</c:v>
                </c:pt>
                <c:pt idx="4707">
                  <c:v>7154.5147127903683</c:v>
                </c:pt>
                <c:pt idx="4708">
                  <c:v>7150.625483349233</c:v>
                </c:pt>
                <c:pt idx="4709">
                  <c:v>7146.7350998494376</c:v>
                </c:pt>
                <c:pt idx="4710">
                  <c:v>7142.843561539773</c:v>
                </c:pt>
                <c:pt idx="4711">
                  <c:v>7138.9508676682908</c:v>
                </c:pt>
                <c:pt idx="4712">
                  <c:v>7135.0570174822969</c:v>
                </c:pt>
                <c:pt idx="4713">
                  <c:v>7131.162010228365</c:v>
                </c:pt>
                <c:pt idx="4714">
                  <c:v>7127.2658451523239</c:v>
                </c:pt>
                <c:pt idx="4715">
                  <c:v>7123.3685214992638</c:v>
                </c:pt>
                <c:pt idx="4716">
                  <c:v>7119.4700385135238</c:v>
                </c:pt>
                <c:pt idx="4717">
                  <c:v>7115.5703954387163</c:v>
                </c:pt>
                <c:pt idx="4718">
                  <c:v>7111.6695915177015</c:v>
                </c:pt>
                <c:pt idx="4719">
                  <c:v>7107.7676259925811</c:v>
                </c:pt>
                <c:pt idx="4720">
                  <c:v>7103.864498104731</c:v>
                </c:pt>
                <c:pt idx="4721">
                  <c:v>7099.9602070947658</c:v>
                </c:pt>
                <c:pt idx="4722">
                  <c:v>7096.0547522025599</c:v>
                </c:pt>
                <c:pt idx="4723">
                  <c:v>7092.148132667241</c:v>
                </c:pt>
                <c:pt idx="4724">
                  <c:v>7088.24034772717</c:v>
                </c:pt>
                <c:pt idx="4725">
                  <c:v>7084.3313966199803</c:v>
                </c:pt>
                <c:pt idx="4726">
                  <c:v>7080.4212785825339</c:v>
                </c:pt>
                <c:pt idx="4727">
                  <c:v>7076.5099928509489</c:v>
                </c:pt>
                <c:pt idx="4728">
                  <c:v>7072.5975386605887</c:v>
                </c:pt>
                <c:pt idx="4729">
                  <c:v>7068.6839152460607</c:v>
                </c:pt>
                <c:pt idx="4730">
                  <c:v>7064.769121841221</c:v>
                </c:pt>
                <c:pt idx="4731">
                  <c:v>7060.8531576791629</c:v>
                </c:pt>
                <c:pt idx="4732">
                  <c:v>7056.93602199222</c:v>
                </c:pt>
                <c:pt idx="4733">
                  <c:v>7053.0177140119795</c:v>
                </c:pt>
                <c:pt idx="4734">
                  <c:v>7049.0982329692524</c:v>
                </c:pt>
                <c:pt idx="4735">
                  <c:v>7045.1775780941025</c:v>
                </c:pt>
                <c:pt idx="4736">
                  <c:v>7041.2557486158257</c:v>
                </c:pt>
                <c:pt idx="4737">
                  <c:v>7037.3327437629587</c:v>
                </c:pt>
                <c:pt idx="4738">
                  <c:v>7033.4085627632685</c:v>
                </c:pt>
                <c:pt idx="4739">
                  <c:v>7029.4832048437638</c:v>
                </c:pt>
                <c:pt idx="4740">
                  <c:v>7025.5566692306866</c:v>
                </c:pt>
                <c:pt idx="4741">
                  <c:v>7021.6289551495101</c:v>
                </c:pt>
                <c:pt idx="4742">
                  <c:v>7017.700061824944</c:v>
                </c:pt>
                <c:pt idx="4743">
                  <c:v>7013.7699884809244</c:v>
                </c:pt>
                <c:pt idx="4744">
                  <c:v>7009.8387343406184</c:v>
                </c:pt>
                <c:pt idx="4745">
                  <c:v>7005.9062986264344</c:v>
                </c:pt>
                <c:pt idx="4746">
                  <c:v>7001.9726805599903</c:v>
                </c:pt>
                <c:pt idx="4747">
                  <c:v>6998.0378793621394</c:v>
                </c:pt>
                <c:pt idx="4748">
                  <c:v>6994.1018942529745</c:v>
                </c:pt>
                <c:pt idx="4749">
                  <c:v>6990.1647244517972</c:v>
                </c:pt>
                <c:pt idx="4750">
                  <c:v>6986.2263691771359</c:v>
                </c:pt>
                <c:pt idx="4751">
                  <c:v>6982.286827646747</c:v>
                </c:pt>
                <c:pt idx="4752">
                  <c:v>6978.3460990776166</c:v>
                </c:pt>
                <c:pt idx="4753">
                  <c:v>6974.4041826859357</c:v>
                </c:pt>
                <c:pt idx="4754">
                  <c:v>6970.4610776871295</c:v>
                </c:pt>
                <c:pt idx="4755">
                  <c:v>6966.5167832958323</c:v>
                </c:pt>
                <c:pt idx="4756">
                  <c:v>6962.5712987259103</c:v>
                </c:pt>
                <c:pt idx="4757">
                  <c:v>6958.6246231904361</c:v>
                </c:pt>
                <c:pt idx="4758">
                  <c:v>6954.6767559017026</c:v>
                </c:pt>
                <c:pt idx="4759">
                  <c:v>6950.7276960712215</c:v>
                </c:pt>
                <c:pt idx="4760">
                  <c:v>6946.7774429097108</c:v>
                </c:pt>
                <c:pt idx="4761">
                  <c:v>6942.8259956271149</c:v>
                </c:pt>
                <c:pt idx="4762">
                  <c:v>6938.8733534325738</c:v>
                </c:pt>
                <c:pt idx="4763">
                  <c:v>6934.9195155344541</c:v>
                </c:pt>
                <c:pt idx="4764">
                  <c:v>6930.9644811403286</c:v>
                </c:pt>
                <c:pt idx="4765">
                  <c:v>6927.0082494569779</c:v>
                </c:pt>
                <c:pt idx="4766">
                  <c:v>6923.0508196903847</c:v>
                </c:pt>
                <c:pt idx="4767">
                  <c:v>6919.0921910457546</c:v>
                </c:pt>
                <c:pt idx="4768">
                  <c:v>6915.1323627274851</c:v>
                </c:pt>
                <c:pt idx="4769">
                  <c:v>6911.1713339391881</c:v>
                </c:pt>
                <c:pt idx="4770">
                  <c:v>6907.2091038836779</c:v>
                </c:pt>
                <c:pt idx="4771">
                  <c:v>6903.2456717629684</c:v>
                </c:pt>
                <c:pt idx="4772">
                  <c:v>6899.2810367782777</c:v>
                </c:pt>
                <c:pt idx="4773">
                  <c:v>6895.3151981300298</c:v>
                </c:pt>
                <c:pt idx="4774">
                  <c:v>6891.3481550178403</c:v>
                </c:pt>
                <c:pt idx="4775">
                  <c:v>6887.3799066405345</c:v>
                </c:pt>
                <c:pt idx="4776">
                  <c:v>6883.4104521961262</c:v>
                </c:pt>
                <c:pt idx="4777">
                  <c:v>6879.4397908818364</c:v>
                </c:pt>
                <c:pt idx="4778">
                  <c:v>6875.467921894071</c:v>
                </c:pt>
                <c:pt idx="4779">
                  <c:v>6871.4948444284364</c:v>
                </c:pt>
                <c:pt idx="4780">
                  <c:v>6867.5205576797343</c:v>
                </c:pt>
                <c:pt idx="4781">
                  <c:v>6863.5450608419615</c:v>
                </c:pt>
                <c:pt idx="4782">
                  <c:v>6859.5683531082977</c:v>
                </c:pt>
                <c:pt idx="4783">
                  <c:v>6855.5904336711237</c:v>
                </c:pt>
                <c:pt idx="4784">
                  <c:v>6851.6113017220014</c:v>
                </c:pt>
                <c:pt idx="4785">
                  <c:v>6847.630956451686</c:v>
                </c:pt>
                <c:pt idx="4786">
                  <c:v>6843.6493970501233</c:v>
                </c:pt>
                <c:pt idx="4787">
                  <c:v>6839.6666227064443</c:v>
                </c:pt>
                <c:pt idx="4788">
                  <c:v>6835.6826326089595</c:v>
                </c:pt>
                <c:pt idx="4789">
                  <c:v>6831.6974259451636</c:v>
                </c:pt>
                <c:pt idx="4790">
                  <c:v>6827.7110019017537</c:v>
                </c:pt>
                <c:pt idx="4791">
                  <c:v>6823.7233596645819</c:v>
                </c:pt>
                <c:pt idx="4792">
                  <c:v>6819.7344984187048</c:v>
                </c:pt>
                <c:pt idx="4793">
                  <c:v>6815.7444173483418</c:v>
                </c:pt>
                <c:pt idx="4794">
                  <c:v>6811.7531156369032</c:v>
                </c:pt>
                <c:pt idx="4795">
                  <c:v>6807.7605924669751</c:v>
                </c:pt>
                <c:pt idx="4796">
                  <c:v>6803.7668470203125</c:v>
                </c:pt>
                <c:pt idx="4797">
                  <c:v>6799.7718784778599</c:v>
                </c:pt>
                <c:pt idx="4798">
                  <c:v>6795.7756860197242</c:v>
                </c:pt>
                <c:pt idx="4799">
                  <c:v>6791.7782688251991</c:v>
                </c:pt>
                <c:pt idx="4800">
                  <c:v>6787.7796260727382</c:v>
                </c:pt>
                <c:pt idx="4801">
                  <c:v>6783.7797569399736</c:v>
                </c:pt>
                <c:pt idx="4802">
                  <c:v>6779.7786606037071</c:v>
                </c:pt>
                <c:pt idx="4803">
                  <c:v>6775.7763362399091</c:v>
                </c:pt>
                <c:pt idx="4804">
                  <c:v>6771.77278302372</c:v>
                </c:pt>
                <c:pt idx="4805">
                  <c:v>6767.7680001294484</c:v>
                </c:pt>
                <c:pt idx="4806">
                  <c:v>6763.7619867305639</c:v>
                </c:pt>
                <c:pt idx="4807">
                  <c:v>6759.7547419997063</c:v>
                </c:pt>
                <c:pt idx="4808">
                  <c:v>6755.7462651086798</c:v>
                </c:pt>
                <c:pt idx="4809">
                  <c:v>6751.7365552284455</c:v>
                </c:pt>
                <c:pt idx="4810">
                  <c:v>6747.7256115291384</c:v>
                </c:pt>
                <c:pt idx="4811">
                  <c:v>6743.7134331800371</c:v>
                </c:pt>
                <c:pt idx="4812">
                  <c:v>6739.7000193495969</c:v>
                </c:pt>
                <c:pt idx="4813">
                  <c:v>6735.6853692054219</c:v>
                </c:pt>
                <c:pt idx="4814">
                  <c:v>6731.669481914274</c:v>
                </c:pt>
                <c:pt idx="4815">
                  <c:v>6727.6523566420756</c:v>
                </c:pt>
                <c:pt idx="4816">
                  <c:v>6723.633992553906</c:v>
                </c:pt>
                <c:pt idx="4817">
                  <c:v>6719.6143888139895</c:v>
                </c:pt>
                <c:pt idx="4818">
                  <c:v>6715.5935445857085</c:v>
                </c:pt>
                <c:pt idx="4819">
                  <c:v>6711.5714590316002</c:v>
                </c:pt>
                <c:pt idx="4820">
                  <c:v>6707.5481313133505</c:v>
                </c:pt>
                <c:pt idx="4821">
                  <c:v>6703.5235605917924</c:v>
                </c:pt>
                <c:pt idx="4822">
                  <c:v>6699.497746026912</c:v>
                </c:pt>
                <c:pt idx="4823">
                  <c:v>6695.4706867778405</c:v>
                </c:pt>
                <c:pt idx="4824">
                  <c:v>6691.4423820028542</c:v>
                </c:pt>
                <c:pt idx="4825">
                  <c:v>6687.4128308593781</c:v>
                </c:pt>
                <c:pt idx="4826">
                  <c:v>6683.3820325039815</c:v>
                </c:pt>
                <c:pt idx="4827">
                  <c:v>6679.3499860923639</c:v>
                </c:pt>
                <c:pt idx="4828">
                  <c:v>6675.3166907793911</c:v>
                </c:pt>
                <c:pt idx="4829">
                  <c:v>6671.2821457190439</c:v>
                </c:pt>
                <c:pt idx="4830">
                  <c:v>6667.246350064459</c:v>
                </c:pt>
                <c:pt idx="4831">
                  <c:v>6663.209302967909</c:v>
                </c:pt>
                <c:pt idx="4832">
                  <c:v>6659.1710035808019</c:v>
                </c:pt>
                <c:pt idx="4833">
                  <c:v>6655.1314510536768</c:v>
                </c:pt>
                <c:pt idx="4834">
                  <c:v>6651.0906445362143</c:v>
                </c:pt>
                <c:pt idx="4835">
                  <c:v>6647.048583177233</c:v>
                </c:pt>
                <c:pt idx="4836">
                  <c:v>6643.0052661246746</c:v>
                </c:pt>
                <c:pt idx="4837">
                  <c:v>6638.9606925256121</c:v>
                </c:pt>
                <c:pt idx="4838">
                  <c:v>6634.9148615262584</c:v>
                </c:pt>
                <c:pt idx="4839">
                  <c:v>6630.8677722719485</c:v>
                </c:pt>
                <c:pt idx="4840">
                  <c:v>6626.8194239071454</c:v>
                </c:pt>
                <c:pt idx="4841">
                  <c:v>6622.769815575447</c:v>
                </c:pt>
                <c:pt idx="4842">
                  <c:v>6618.7189464195681</c:v>
                </c:pt>
                <c:pt idx="4843">
                  <c:v>6614.6668155813495</c:v>
                </c:pt>
                <c:pt idx="4844">
                  <c:v>6610.6134222017545</c:v>
                </c:pt>
                <c:pt idx="4845">
                  <c:v>6606.5587654208757</c:v>
                </c:pt>
                <c:pt idx="4846">
                  <c:v>6602.502844377922</c:v>
                </c:pt>
                <c:pt idx="4847">
                  <c:v>6598.4456582112225</c:v>
                </c:pt>
                <c:pt idx="4848">
                  <c:v>6594.3872060582253</c:v>
                </c:pt>
                <c:pt idx="4849">
                  <c:v>6590.3274870554969</c:v>
                </c:pt>
                <c:pt idx="4850">
                  <c:v>6586.266500338721</c:v>
                </c:pt>
                <c:pt idx="4851">
                  <c:v>6582.2042450426889</c:v>
                </c:pt>
                <c:pt idx="4852">
                  <c:v>6578.1407203013196</c:v>
                </c:pt>
                <c:pt idx="4853">
                  <c:v>6574.0759252476328</c:v>
                </c:pt>
                <c:pt idx="4854">
                  <c:v>6570.0098590137686</c:v>
                </c:pt>
                <c:pt idx="4855">
                  <c:v>6565.9425207309723</c:v>
                </c:pt>
                <c:pt idx="4856">
                  <c:v>6561.8739095296005</c:v>
                </c:pt>
                <c:pt idx="4857">
                  <c:v>6557.8040245391185</c:v>
                </c:pt>
                <c:pt idx="4858">
                  <c:v>6553.7328648880957</c:v>
                </c:pt>
                <c:pt idx="4859">
                  <c:v>6549.6604297042149</c:v>
                </c:pt>
                <c:pt idx="4860">
                  <c:v>6545.5867181142485</c:v>
                </c:pt>
                <c:pt idx="4861">
                  <c:v>6541.5117292440946</c:v>
                </c:pt>
                <c:pt idx="4862">
                  <c:v>6537.4354622187338</c:v>
                </c:pt>
                <c:pt idx="4863">
                  <c:v>6533.3579161622547</c:v>
                </c:pt>
                <c:pt idx="4864">
                  <c:v>6529.2790901978506</c:v>
                </c:pt>
                <c:pt idx="4865">
                  <c:v>6525.1989834478036</c:v>
                </c:pt>
                <c:pt idx="4866">
                  <c:v>6521.1175950335019</c:v>
                </c:pt>
                <c:pt idx="4867">
                  <c:v>6517.0349240754231</c:v>
                </c:pt>
                <c:pt idx="4868">
                  <c:v>6512.9509696931482</c:v>
                </c:pt>
                <c:pt idx="4869">
                  <c:v>6508.865731005345</c:v>
                </c:pt>
                <c:pt idx="4870">
                  <c:v>6504.7792071297736</c:v>
                </c:pt>
                <c:pt idx="4871">
                  <c:v>6500.6913971832946</c:v>
                </c:pt>
                <c:pt idx="4872">
                  <c:v>6496.6023002818465</c:v>
                </c:pt>
                <c:pt idx="4873">
                  <c:v>6492.5119155404627</c:v>
                </c:pt>
                <c:pt idx="4874">
                  <c:v>6488.4202420732654</c:v>
                </c:pt>
                <c:pt idx="4875">
                  <c:v>6484.3272789934626</c:v>
                </c:pt>
                <c:pt idx="4876">
                  <c:v>6480.2330254133449</c:v>
                </c:pt>
                <c:pt idx="4877">
                  <c:v>6476.1374804442903</c:v>
                </c:pt>
                <c:pt idx="4878">
                  <c:v>6472.0406431967594</c:v>
                </c:pt>
                <c:pt idx="4879">
                  <c:v>6467.9425127802897</c:v>
                </c:pt>
                <c:pt idx="4880">
                  <c:v>6463.8430883035044</c:v>
                </c:pt>
                <c:pt idx="4881">
                  <c:v>6459.7423688741073</c:v>
                </c:pt>
                <c:pt idx="4882">
                  <c:v>6455.6403535988738</c:v>
                </c:pt>
                <c:pt idx="4883">
                  <c:v>6451.5370415836578</c:v>
                </c:pt>
                <c:pt idx="4884">
                  <c:v>6447.4324319333919</c:v>
                </c:pt>
                <c:pt idx="4885">
                  <c:v>6443.3265237520827</c:v>
                </c:pt>
                <c:pt idx="4886">
                  <c:v>6439.2193161428013</c:v>
                </c:pt>
                <c:pt idx="4887">
                  <c:v>6435.1108082077035</c:v>
                </c:pt>
                <c:pt idx="4888">
                  <c:v>6431.000999048003</c:v>
                </c:pt>
                <c:pt idx="4889">
                  <c:v>6426.8898877639949</c:v>
                </c:pt>
                <c:pt idx="4890">
                  <c:v>6422.7774734550294</c:v>
                </c:pt>
                <c:pt idx="4891">
                  <c:v>6418.6637552195371</c:v>
                </c:pt>
                <c:pt idx="4892">
                  <c:v>6414.5487321550008</c:v>
                </c:pt>
                <c:pt idx="4893">
                  <c:v>6410.4324033579769</c:v>
                </c:pt>
                <c:pt idx="4894">
                  <c:v>6406.3147679240783</c:v>
                </c:pt>
                <c:pt idx="4895">
                  <c:v>6402.1958249479858</c:v>
                </c:pt>
                <c:pt idx="4896">
                  <c:v>6398.0755735234316</c:v>
                </c:pt>
                <c:pt idx="4897">
                  <c:v>6393.9540127432183</c:v>
                </c:pt>
                <c:pt idx="4898">
                  <c:v>6389.8311416991992</c:v>
                </c:pt>
                <c:pt idx="4899">
                  <c:v>6385.7069594822824</c:v>
                </c:pt>
                <c:pt idx="4900">
                  <c:v>6381.5814651824376</c:v>
                </c:pt>
                <c:pt idx="4901">
                  <c:v>6377.4546578886793</c:v>
                </c:pt>
                <c:pt idx="4902">
                  <c:v>6373.3265366890901</c:v>
                </c:pt>
                <c:pt idx="4903">
                  <c:v>6369.1971006707845</c:v>
                </c:pt>
                <c:pt idx="4904">
                  <c:v>6365.0663489199414</c:v>
                </c:pt>
                <c:pt idx="4905">
                  <c:v>6360.9342805217857</c:v>
                </c:pt>
                <c:pt idx="4906">
                  <c:v>6356.8008945605861</c:v>
                </c:pt>
                <c:pt idx="4907">
                  <c:v>6352.6661901196594</c:v>
                </c:pt>
                <c:pt idx="4908">
                  <c:v>6348.5301662813645</c:v>
                </c:pt>
                <c:pt idx="4909">
                  <c:v>6344.3928221271135</c:v>
                </c:pt>
                <c:pt idx="4910">
                  <c:v>6340.2541567373464</c:v>
                </c:pt>
                <c:pt idx="4911">
                  <c:v>6336.1141691915636</c:v>
                </c:pt>
                <c:pt idx="4912">
                  <c:v>6331.9728585682815</c:v>
                </c:pt>
                <c:pt idx="4913">
                  <c:v>6327.8302239450777</c:v>
                </c:pt>
                <c:pt idx="4914">
                  <c:v>6323.6862643985496</c:v>
                </c:pt>
                <c:pt idx="4915">
                  <c:v>6319.5409790043386</c:v>
                </c:pt>
                <c:pt idx="4916">
                  <c:v>6315.3943668371194</c:v>
                </c:pt>
                <c:pt idx="4917">
                  <c:v>6311.2464269706034</c:v>
                </c:pt>
                <c:pt idx="4918">
                  <c:v>6307.097158477528</c:v>
                </c:pt>
                <c:pt idx="4919">
                  <c:v>6302.9465604296611</c:v>
                </c:pt>
                <c:pt idx="4920">
                  <c:v>6298.7946318978056</c:v>
                </c:pt>
                <c:pt idx="4921">
                  <c:v>6294.6413719517868</c:v>
                </c:pt>
                <c:pt idx="4922">
                  <c:v>6290.4867796604594</c:v>
                </c:pt>
                <c:pt idx="4923">
                  <c:v>6286.3308540917042</c:v>
                </c:pt>
                <c:pt idx="4924">
                  <c:v>6282.1735943124204</c:v>
                </c:pt>
                <c:pt idx="4925">
                  <c:v>6278.0149993885407</c:v>
                </c:pt>
                <c:pt idx="4926">
                  <c:v>6273.8550683850071</c:v>
                </c:pt>
                <c:pt idx="4927">
                  <c:v>6269.6938003657851</c:v>
                </c:pt>
                <c:pt idx="4928">
                  <c:v>6265.5311943938677</c:v>
                </c:pt>
                <c:pt idx="4929">
                  <c:v>6261.3672495312494</c:v>
                </c:pt>
                <c:pt idx="4930">
                  <c:v>6257.2019648389523</c:v>
                </c:pt>
                <c:pt idx="4931">
                  <c:v>6253.0353393770092</c:v>
                </c:pt>
                <c:pt idx="4932">
                  <c:v>6248.8673722044696</c:v>
                </c:pt>
                <c:pt idx="4933">
                  <c:v>6244.6980623793906</c:v>
                </c:pt>
                <c:pt idx="4934">
                  <c:v>6240.527408958842</c:v>
                </c:pt>
                <c:pt idx="4935">
                  <c:v>6236.3554109988963</c:v>
                </c:pt>
                <c:pt idx="4936">
                  <c:v>6232.1820675546478</c:v>
                </c:pt>
                <c:pt idx="4937">
                  <c:v>6228.007377680181</c:v>
                </c:pt>
                <c:pt idx="4938">
                  <c:v>6223.8313404285982</c:v>
                </c:pt>
                <c:pt idx="4939">
                  <c:v>6219.6539548520004</c:v>
                </c:pt>
                <c:pt idx="4940">
                  <c:v>6215.4752200014873</c:v>
                </c:pt>
                <c:pt idx="4941">
                  <c:v>6211.2951349271671</c:v>
                </c:pt>
                <c:pt idx="4942">
                  <c:v>6207.1136986781403</c:v>
                </c:pt>
                <c:pt idx="4943">
                  <c:v>6202.9309103025107</c:v>
                </c:pt>
                <c:pt idx="4944">
                  <c:v>6198.7467688473807</c:v>
                </c:pt>
                <c:pt idx="4945">
                  <c:v>6194.5612733588432</c:v>
                </c:pt>
                <c:pt idx="4946">
                  <c:v>6190.3744228819814</c:v>
                </c:pt>
                <c:pt idx="4947">
                  <c:v>6186.1862164608865</c:v>
                </c:pt>
                <c:pt idx="4948">
                  <c:v>6181.9966531386181</c:v>
                </c:pt>
                <c:pt idx="4949">
                  <c:v>6177.8057319572517</c:v>
                </c:pt>
                <c:pt idx="4950">
                  <c:v>6173.6134519578291</c:v>
                </c:pt>
                <c:pt idx="4951">
                  <c:v>6169.419812180392</c:v>
                </c:pt>
                <c:pt idx="4952">
                  <c:v>6165.2248116639694</c:v>
                </c:pt>
                <c:pt idx="4953">
                  <c:v>6161.0284494465586</c:v>
                </c:pt>
                <c:pt idx="4954">
                  <c:v>6156.8307245651595</c:v>
                </c:pt>
                <c:pt idx="4955">
                  <c:v>6152.631636055743</c:v>
                </c:pt>
                <c:pt idx="4956">
                  <c:v>6148.431182953258</c:v>
                </c:pt>
                <c:pt idx="4957">
                  <c:v>6144.2293642916438</c:v>
                </c:pt>
                <c:pt idx="4958">
                  <c:v>6140.026179103801</c:v>
                </c:pt>
                <c:pt idx="4959">
                  <c:v>6135.8216264216217</c:v>
                </c:pt>
                <c:pt idx="4960">
                  <c:v>6131.61570527596</c:v>
                </c:pt>
                <c:pt idx="4961">
                  <c:v>6127.4084146966488</c:v>
                </c:pt>
                <c:pt idx="4962">
                  <c:v>6123.1997537124944</c:v>
                </c:pt>
                <c:pt idx="4963">
                  <c:v>6118.9897213512704</c:v>
                </c:pt>
                <c:pt idx="4964">
                  <c:v>6114.7783166397194</c:v>
                </c:pt>
                <c:pt idx="4965">
                  <c:v>6110.5655386035523</c:v>
                </c:pt>
                <c:pt idx="4966">
                  <c:v>6106.3513862674472</c:v>
                </c:pt>
                <c:pt idx="4967">
                  <c:v>6102.1358586550405</c:v>
                </c:pt>
                <c:pt idx="4968">
                  <c:v>6097.9189547889382</c:v>
                </c:pt>
                <c:pt idx="4969">
                  <c:v>6093.7006736907069</c:v>
                </c:pt>
                <c:pt idx="4970">
                  <c:v>6089.4810143808718</c:v>
                </c:pt>
                <c:pt idx="4971">
                  <c:v>6085.2599758789174</c:v>
                </c:pt>
                <c:pt idx="4972">
                  <c:v>6081.0375572032835</c:v>
                </c:pt>
                <c:pt idx="4973">
                  <c:v>6076.8137573713711</c:v>
                </c:pt>
                <c:pt idx="4974">
                  <c:v>6072.5885753995317</c:v>
                </c:pt>
                <c:pt idx="4975">
                  <c:v>6068.3620103030671</c:v>
                </c:pt>
                <c:pt idx="4976">
                  <c:v>6064.134061096237</c:v>
                </c:pt>
                <c:pt idx="4977">
                  <c:v>6059.9047267922469</c:v>
                </c:pt>
                <c:pt idx="4978">
                  <c:v>6055.6740064032538</c:v>
                </c:pt>
                <c:pt idx="4979">
                  <c:v>6051.4418989403539</c:v>
                </c:pt>
                <c:pt idx="4980">
                  <c:v>6047.2084034136024</c:v>
                </c:pt>
                <c:pt idx="4981">
                  <c:v>6042.9735188319837</c:v>
                </c:pt>
                <c:pt idx="4982">
                  <c:v>6038.7372442034412</c:v>
                </c:pt>
                <c:pt idx="4983">
                  <c:v>6034.4995785348456</c:v>
                </c:pt>
                <c:pt idx="4984">
                  <c:v>6030.2605208320128</c:v>
                </c:pt>
                <c:pt idx="4985">
                  <c:v>6026.0200700996984</c:v>
                </c:pt>
                <c:pt idx="4986">
                  <c:v>6021.7782253415899</c:v>
                </c:pt>
                <c:pt idx="4987">
                  <c:v>6017.5349855603163</c:v>
                </c:pt>
                <c:pt idx="4988">
                  <c:v>6013.2903497574398</c:v>
                </c:pt>
                <c:pt idx="4989">
                  <c:v>6009.0443169334467</c:v>
                </c:pt>
                <c:pt idx="4990">
                  <c:v>6004.7968860877636</c:v>
                </c:pt>
                <c:pt idx="4991">
                  <c:v>6000.5480562187395</c:v>
                </c:pt>
                <c:pt idx="4992">
                  <c:v>5996.29782632366</c:v>
                </c:pt>
                <c:pt idx="4993">
                  <c:v>5992.0461953987297</c:v>
                </c:pt>
                <c:pt idx="4994">
                  <c:v>5987.7931624390776</c:v>
                </c:pt>
                <c:pt idx="4995">
                  <c:v>5983.5387264387609</c:v>
                </c:pt>
                <c:pt idx="4996">
                  <c:v>5979.2828863907534</c:v>
                </c:pt>
                <c:pt idx="4997">
                  <c:v>5975.0256412869594</c:v>
                </c:pt>
                <c:pt idx="4998">
                  <c:v>5970.7669901181825</c:v>
                </c:pt>
                <c:pt idx="4999">
                  <c:v>5966.5069318741689</c:v>
                </c:pt>
                <c:pt idx="5000">
                  <c:v>5962.2454655435558</c:v>
                </c:pt>
                <c:pt idx="5001">
                  <c:v>5957.982590113912</c:v>
                </c:pt>
                <c:pt idx="5002">
                  <c:v>5953.7183045717147</c:v>
                </c:pt>
                <c:pt idx="5003">
                  <c:v>5949.4526079023444</c:v>
                </c:pt>
                <c:pt idx="5004">
                  <c:v>5945.1854990901074</c:v>
                </c:pt>
                <c:pt idx="5005">
                  <c:v>5940.9169771181987</c:v>
                </c:pt>
                <c:pt idx="5006">
                  <c:v>5936.6470409687336</c:v>
                </c:pt>
                <c:pt idx="5007">
                  <c:v>5932.3756896227314</c:v>
                </c:pt>
                <c:pt idx="5008">
                  <c:v>5928.1029220601085</c:v>
                </c:pt>
                <c:pt idx="5009">
                  <c:v>5923.8287372596842</c:v>
                </c:pt>
                <c:pt idx="5010">
                  <c:v>5919.5531341991909</c:v>
                </c:pt>
                <c:pt idx="5011">
                  <c:v>5915.276111855238</c:v>
                </c:pt>
                <c:pt idx="5012">
                  <c:v>5910.9976692033479</c:v>
                </c:pt>
                <c:pt idx="5013">
                  <c:v>5906.7178052179406</c:v>
                </c:pt>
                <c:pt idx="5014">
                  <c:v>5902.4365188723168</c:v>
                </c:pt>
                <c:pt idx="5015">
                  <c:v>5898.1538091386828</c:v>
                </c:pt>
                <c:pt idx="5016">
                  <c:v>5893.8696749881283</c:v>
                </c:pt>
                <c:pt idx="5017">
                  <c:v>5889.5841153906367</c:v>
                </c:pt>
                <c:pt idx="5018">
                  <c:v>5885.2971293150777</c:v>
                </c:pt>
                <c:pt idx="5019">
                  <c:v>5881.0087157292028</c:v>
                </c:pt>
                <c:pt idx="5020">
                  <c:v>5876.7188735996597</c:v>
                </c:pt>
                <c:pt idx="5021">
                  <c:v>5872.4276018919709</c:v>
                </c:pt>
                <c:pt idx="5022">
                  <c:v>5868.1348995705384</c:v>
                </c:pt>
                <c:pt idx="5023">
                  <c:v>5863.8407655986521</c:v>
                </c:pt>
                <c:pt idx="5024">
                  <c:v>5859.5451989384756</c:v>
                </c:pt>
                <c:pt idx="5025">
                  <c:v>5855.248198551054</c:v>
                </c:pt>
                <c:pt idx="5026">
                  <c:v>5850.9497633962947</c:v>
                </c:pt>
                <c:pt idx="5027">
                  <c:v>5846.6498924329981</c:v>
                </c:pt>
                <c:pt idx="5028">
                  <c:v>5842.3485846188205</c:v>
                </c:pt>
                <c:pt idx="5029">
                  <c:v>5838.0458389102942</c:v>
                </c:pt>
                <c:pt idx="5030">
                  <c:v>5833.741654262828</c:v>
                </c:pt>
                <c:pt idx="5031">
                  <c:v>5829.4360296306841</c:v>
                </c:pt>
                <c:pt idx="5032">
                  <c:v>5825.1289639670003</c:v>
                </c:pt>
                <c:pt idx="5033">
                  <c:v>5820.8204562237752</c:v>
                </c:pt>
                <c:pt idx="5034">
                  <c:v>5816.5105053518737</c:v>
                </c:pt>
                <c:pt idx="5035">
                  <c:v>5812.1991103010132</c:v>
                </c:pt>
                <c:pt idx="5036">
                  <c:v>5807.8862700197806</c:v>
                </c:pt>
                <c:pt idx="5037">
                  <c:v>5803.5719834556121</c:v>
                </c:pt>
                <c:pt idx="5038">
                  <c:v>5799.2562495548045</c:v>
                </c:pt>
                <c:pt idx="5039">
                  <c:v>5794.9390672625041</c:v>
                </c:pt>
                <c:pt idx="5040">
                  <c:v>5790.6204355227192</c:v>
                </c:pt>
                <c:pt idx="5041">
                  <c:v>5786.3003532782996</c:v>
                </c:pt>
                <c:pt idx="5042">
                  <c:v>5781.9788194709508</c:v>
                </c:pt>
                <c:pt idx="5043">
                  <c:v>5777.6558330412236</c:v>
                </c:pt>
                <c:pt idx="5044">
                  <c:v>5773.3313929285086</c:v>
                </c:pt>
                <c:pt idx="5045">
                  <c:v>5769.0054980710593</c:v>
                </c:pt>
                <c:pt idx="5046">
                  <c:v>5764.6781474059508</c:v>
                </c:pt>
                <c:pt idx="5047">
                  <c:v>5760.3493398691126</c:v>
                </c:pt>
                <c:pt idx="5048">
                  <c:v>5756.019074395309</c:v>
                </c:pt>
                <c:pt idx="5049">
                  <c:v>5751.6873499181447</c:v>
                </c:pt>
                <c:pt idx="5050">
                  <c:v>5747.3541653700586</c:v>
                </c:pt>
                <c:pt idx="5051">
                  <c:v>5743.019519682327</c:v>
                </c:pt>
                <c:pt idx="5052">
                  <c:v>5738.6834117850522</c:v>
                </c:pt>
                <c:pt idx="5053">
                  <c:v>5734.3458406071777</c:v>
                </c:pt>
                <c:pt idx="5054">
                  <c:v>5730.0068050764694</c:v>
                </c:pt>
                <c:pt idx="5055">
                  <c:v>5725.6663041195252</c:v>
                </c:pt>
                <c:pt idx="5056">
                  <c:v>5721.3243366617653</c:v>
                </c:pt>
                <c:pt idx="5057">
                  <c:v>5716.9809016274357</c:v>
                </c:pt>
                <c:pt idx="5058">
                  <c:v>5712.6359979396111</c:v>
                </c:pt>
                <c:pt idx="5059">
                  <c:v>5708.2896245201782</c:v>
                </c:pt>
                <c:pt idx="5060">
                  <c:v>5703.9417802898479</c:v>
                </c:pt>
                <c:pt idx="5061">
                  <c:v>5699.5924641681504</c:v>
                </c:pt>
                <c:pt idx="5062">
                  <c:v>5695.2416750734292</c:v>
                </c:pt>
                <c:pt idx="5063">
                  <c:v>5690.8894119228407</c:v>
                </c:pt>
                <c:pt idx="5064">
                  <c:v>5686.5356736323592</c:v>
                </c:pt>
                <c:pt idx="5065">
                  <c:v>5682.1804591167684</c:v>
                </c:pt>
                <c:pt idx="5066">
                  <c:v>5677.8237672896585</c:v>
                </c:pt>
                <c:pt idx="5067">
                  <c:v>5673.4655970634249</c:v>
                </c:pt>
                <c:pt idx="5068">
                  <c:v>5669.1059473492815</c:v>
                </c:pt>
                <c:pt idx="5069">
                  <c:v>5664.7448170572316</c:v>
                </c:pt>
                <c:pt idx="5070">
                  <c:v>5660.3822050960889</c:v>
                </c:pt>
                <c:pt idx="5071">
                  <c:v>5656.0181103734676</c:v>
                </c:pt>
                <c:pt idx="5072">
                  <c:v>5651.6525317957748</c:v>
                </c:pt>
                <c:pt idx="5073">
                  <c:v>5647.2854682682209</c:v>
                </c:pt>
                <c:pt idx="5074">
                  <c:v>5642.9169186948129</c:v>
                </c:pt>
                <c:pt idx="5075">
                  <c:v>5638.5468819783446</c:v>
                </c:pt>
                <c:pt idx="5076">
                  <c:v>5634.17535702041</c:v>
                </c:pt>
                <c:pt idx="5077">
                  <c:v>5629.8023427213921</c:v>
                </c:pt>
                <c:pt idx="5078">
                  <c:v>5625.4278379804518</c:v>
                </c:pt>
                <c:pt idx="5079">
                  <c:v>5621.051841695552</c:v>
                </c:pt>
                <c:pt idx="5080">
                  <c:v>5616.6743527634299</c:v>
                </c:pt>
                <c:pt idx="5081">
                  <c:v>5612.2953700796088</c:v>
                </c:pt>
                <c:pt idx="5082">
                  <c:v>5607.9148925383961</c:v>
                </c:pt>
                <c:pt idx="5083">
                  <c:v>5603.5329190328794</c:v>
                </c:pt>
                <c:pt idx="5084">
                  <c:v>5599.1494484549185</c:v>
                </c:pt>
                <c:pt idx="5085">
                  <c:v>5594.7644796951527</c:v>
                </c:pt>
                <c:pt idx="5086">
                  <c:v>5590.3780116429971</c:v>
                </c:pt>
                <c:pt idx="5087">
                  <c:v>5585.9900431866427</c:v>
                </c:pt>
                <c:pt idx="5088">
                  <c:v>5581.6005732130407</c:v>
                </c:pt>
                <c:pt idx="5089">
                  <c:v>5577.20960060792</c:v>
                </c:pt>
                <c:pt idx="5090">
                  <c:v>5572.8171242557783</c:v>
                </c:pt>
                <c:pt idx="5091">
                  <c:v>5568.4231430398695</c:v>
                </c:pt>
                <c:pt idx="5092">
                  <c:v>5564.0276558422183</c:v>
                </c:pt>
                <c:pt idx="5093">
                  <c:v>5559.630661543616</c:v>
                </c:pt>
                <c:pt idx="5094">
                  <c:v>5555.2321590236015</c:v>
                </c:pt>
                <c:pt idx="5095">
                  <c:v>5550.8321471604786</c:v>
                </c:pt>
                <c:pt idx="5096">
                  <c:v>5546.4306248313114</c:v>
                </c:pt>
                <c:pt idx="5097">
                  <c:v>5542.0275909119136</c:v>
                </c:pt>
                <c:pt idx="5098">
                  <c:v>5537.6230442768547</c:v>
                </c:pt>
                <c:pt idx="5099">
                  <c:v>5533.2169837994506</c:v>
                </c:pt>
                <c:pt idx="5100">
                  <c:v>5528.8094083517708</c:v>
                </c:pt>
                <c:pt idx="5101">
                  <c:v>5524.400316804632</c:v>
                </c:pt>
                <c:pt idx="5102">
                  <c:v>5519.9897080275987</c:v>
                </c:pt>
                <c:pt idx="5103">
                  <c:v>5515.5775808889712</c:v>
                </c:pt>
                <c:pt idx="5104">
                  <c:v>5511.1639342558028</c:v>
                </c:pt>
                <c:pt idx="5105">
                  <c:v>5506.7487669938746</c:v>
                </c:pt>
                <c:pt idx="5106">
                  <c:v>5502.3320779677188</c:v>
                </c:pt>
                <c:pt idx="5107">
                  <c:v>5497.9138660405915</c:v>
                </c:pt>
                <c:pt idx="5108">
                  <c:v>5493.4941300744922</c:v>
                </c:pt>
                <c:pt idx="5109">
                  <c:v>5489.0728689301532</c:v>
                </c:pt>
                <c:pt idx="5110">
                  <c:v>5484.6500814670353</c:v>
                </c:pt>
                <c:pt idx="5111">
                  <c:v>5480.2257665433235</c:v>
                </c:pt>
                <c:pt idx="5112">
                  <c:v>5475.7999230159385</c:v>
                </c:pt>
                <c:pt idx="5113">
                  <c:v>5471.3725497405212</c:v>
                </c:pt>
                <c:pt idx="5114">
                  <c:v>5466.9436455714394</c:v>
                </c:pt>
                <c:pt idx="5115">
                  <c:v>5462.5132093617822</c:v>
                </c:pt>
                <c:pt idx="5116">
                  <c:v>5458.0812399633523</c:v>
                </c:pt>
                <c:pt idx="5117">
                  <c:v>5453.6477362266733</c:v>
                </c:pt>
                <c:pt idx="5118">
                  <c:v>5449.212697000994</c:v>
                </c:pt>
                <c:pt idx="5119">
                  <c:v>5444.7761211342622</c:v>
                </c:pt>
                <c:pt idx="5120">
                  <c:v>5440.3380074731522</c:v>
                </c:pt>
                <c:pt idx="5121">
                  <c:v>5435.8983548630349</c:v>
                </c:pt>
                <c:pt idx="5122">
                  <c:v>5431.457162148</c:v>
                </c:pt>
                <c:pt idx="5123">
                  <c:v>5427.0144281708426</c:v>
                </c:pt>
                <c:pt idx="5124">
                  <c:v>5422.570151773054</c:v>
                </c:pt>
                <c:pt idx="5125">
                  <c:v>5418.1243317948383</c:v>
                </c:pt>
                <c:pt idx="5126">
                  <c:v>5413.6769670750973</c:v>
                </c:pt>
                <c:pt idx="5127">
                  <c:v>5409.2280564514294</c:v>
                </c:pt>
                <c:pt idx="5128">
                  <c:v>5404.7775987601271</c:v>
                </c:pt>
                <c:pt idx="5129">
                  <c:v>5400.3255928361896</c:v>
                </c:pt>
                <c:pt idx="5130">
                  <c:v>5395.8720375133007</c:v>
                </c:pt>
                <c:pt idx="5131">
                  <c:v>5391.416931623834</c:v>
                </c:pt>
                <c:pt idx="5132">
                  <c:v>5386.9602739988577</c:v>
                </c:pt>
                <c:pt idx="5133">
                  <c:v>5382.5020634681214</c:v>
                </c:pt>
                <c:pt idx="5134">
                  <c:v>5378.0422988600694</c:v>
                </c:pt>
                <c:pt idx="5135">
                  <c:v>5373.5809790018166</c:v>
                </c:pt>
                <c:pt idx="5136">
                  <c:v>5369.1181027191678</c:v>
                </c:pt>
                <c:pt idx="5137">
                  <c:v>5364.6536688366123</c:v>
                </c:pt>
                <c:pt idx="5138">
                  <c:v>5360.1876761773046</c:v>
                </c:pt>
                <c:pt idx="5139">
                  <c:v>5355.7201235630882</c:v>
                </c:pt>
                <c:pt idx="5140">
                  <c:v>5351.2510098144612</c:v>
                </c:pt>
                <c:pt idx="5141">
                  <c:v>5346.7803337506193</c:v>
                </c:pt>
                <c:pt idx="5142">
                  <c:v>5342.3080941894068</c:v>
                </c:pt>
                <c:pt idx="5143">
                  <c:v>5337.8342899473428</c:v>
                </c:pt>
                <c:pt idx="5144">
                  <c:v>5333.3589198396176</c:v>
                </c:pt>
                <c:pt idx="5145">
                  <c:v>5328.8819826800755</c:v>
                </c:pt>
                <c:pt idx="5146">
                  <c:v>5324.4034772812311</c:v>
                </c:pt>
                <c:pt idx="5147">
                  <c:v>5319.9234024542575</c:v>
                </c:pt>
                <c:pt idx="5148">
                  <c:v>5315.4417570089799</c:v>
                </c:pt>
                <c:pt idx="5149">
                  <c:v>5310.9585397538885</c:v>
                </c:pt>
                <c:pt idx="5150">
                  <c:v>5306.4737494961128</c:v>
                </c:pt>
                <c:pt idx="5151">
                  <c:v>5301.987385041456</c:v>
                </c:pt>
                <c:pt idx="5152">
                  <c:v>5297.4994451943539</c:v>
                </c:pt>
                <c:pt idx="5153">
                  <c:v>5293.0099287578996</c:v>
                </c:pt>
                <c:pt idx="5154">
                  <c:v>5288.5188345338183</c:v>
                </c:pt>
                <c:pt idx="5155">
                  <c:v>5284.0261613224966</c:v>
                </c:pt>
                <c:pt idx="5156">
                  <c:v>5279.531907922953</c:v>
                </c:pt>
                <c:pt idx="5157">
                  <c:v>5275.0360731328528</c:v>
                </c:pt>
                <c:pt idx="5158">
                  <c:v>5270.5386557484881</c:v>
                </c:pt>
                <c:pt idx="5159">
                  <c:v>5266.0396545648009</c:v>
                </c:pt>
                <c:pt idx="5160">
                  <c:v>5261.5390683753521</c:v>
                </c:pt>
                <c:pt idx="5161">
                  <c:v>5257.0368959723464</c:v>
                </c:pt>
                <c:pt idx="5162">
                  <c:v>5252.5331361466133</c:v>
                </c:pt>
                <c:pt idx="5163">
                  <c:v>5248.0277876876116</c:v>
                </c:pt>
                <c:pt idx="5164">
                  <c:v>5243.5208493834225</c:v>
                </c:pt>
                <c:pt idx="5165">
                  <c:v>5239.0123200207536</c:v>
                </c:pt>
                <c:pt idx="5166">
                  <c:v>5234.5021983849319</c:v>
                </c:pt>
                <c:pt idx="5167">
                  <c:v>5229.9904832599059</c:v>
                </c:pt>
                <c:pt idx="5168">
                  <c:v>5225.4771734282431</c:v>
                </c:pt>
                <c:pt idx="5169">
                  <c:v>5220.9622676711251</c:v>
                </c:pt>
                <c:pt idx="5170">
                  <c:v>5216.4457647683394</c:v>
                </c:pt>
                <c:pt idx="5171">
                  <c:v>5211.9276634983007</c:v>
                </c:pt>
                <c:pt idx="5172">
                  <c:v>5207.4079626380135</c:v>
                </c:pt>
                <c:pt idx="5173">
                  <c:v>5202.8866609631095</c:v>
                </c:pt>
                <c:pt idx="5174">
                  <c:v>5198.3637572478028</c:v>
                </c:pt>
                <c:pt idx="5175">
                  <c:v>5193.8392502649331</c:v>
                </c:pt>
                <c:pt idx="5176">
                  <c:v>5189.3131387859285</c:v>
                </c:pt>
                <c:pt idx="5177">
                  <c:v>5184.7854215808138</c:v>
                </c:pt>
                <c:pt idx="5178">
                  <c:v>5180.256097418217</c:v>
                </c:pt>
                <c:pt idx="5179">
                  <c:v>5175.7251650653552</c:v>
                </c:pt>
                <c:pt idx="5180">
                  <c:v>5171.1926232880423</c:v>
                </c:pt>
                <c:pt idx="5181">
                  <c:v>5166.6584708506825</c:v>
                </c:pt>
                <c:pt idx="5182">
                  <c:v>5162.1227065162648</c:v>
                </c:pt>
                <c:pt idx="5183">
                  <c:v>5157.5853290463638</c:v>
                </c:pt>
                <c:pt idx="5184">
                  <c:v>5153.0463372011418</c:v>
                </c:pt>
                <c:pt idx="5185">
                  <c:v>5148.5057297393432</c:v>
                </c:pt>
                <c:pt idx="5186">
                  <c:v>5143.9635054182836</c:v>
                </c:pt>
                <c:pt idx="5187">
                  <c:v>5139.4196629938679</c:v>
                </c:pt>
                <c:pt idx="5188">
                  <c:v>5134.8742012205712</c:v>
                </c:pt>
                <c:pt idx="5189">
                  <c:v>5130.3271188514382</c:v>
                </c:pt>
                <c:pt idx="5190">
                  <c:v>5125.7784146380845</c:v>
                </c:pt>
                <c:pt idx="5191">
                  <c:v>5121.2280873307036</c:v>
                </c:pt>
                <c:pt idx="5192">
                  <c:v>5116.6761356780489</c:v>
                </c:pt>
                <c:pt idx="5193">
                  <c:v>5112.122558427438</c:v>
                </c:pt>
                <c:pt idx="5194">
                  <c:v>5107.5673543247494</c:v>
                </c:pt>
                <c:pt idx="5195">
                  <c:v>5103.0105221144331</c:v>
                </c:pt>
                <c:pt idx="5196">
                  <c:v>5098.45206053948</c:v>
                </c:pt>
                <c:pt idx="5197">
                  <c:v>5093.8919683414488</c:v>
                </c:pt>
                <c:pt idx="5198">
                  <c:v>5089.3302442604518</c:v>
                </c:pt>
                <c:pt idx="5199">
                  <c:v>5084.7668870351436</c:v>
                </c:pt>
                <c:pt idx="5200">
                  <c:v>5080.2018954027417</c:v>
                </c:pt>
                <c:pt idx="5201">
                  <c:v>5075.6352680989985</c:v>
                </c:pt>
                <c:pt idx="5202">
                  <c:v>5071.067003858212</c:v>
                </c:pt>
                <c:pt idx="5203">
                  <c:v>5066.4971014132352</c:v>
                </c:pt>
                <c:pt idx="5204">
                  <c:v>5061.9255594954511</c:v>
                </c:pt>
                <c:pt idx="5205">
                  <c:v>5057.3523768347804</c:v>
                </c:pt>
                <c:pt idx="5206">
                  <c:v>5052.7775521596841</c:v>
                </c:pt>
                <c:pt idx="5207">
                  <c:v>5048.2010841971578</c:v>
                </c:pt>
                <c:pt idx="5208">
                  <c:v>5043.6229716727266</c:v>
                </c:pt>
                <c:pt idx="5209">
                  <c:v>5039.0432133104387</c:v>
                </c:pt>
                <c:pt idx="5210">
                  <c:v>5034.4618078328813</c:v>
                </c:pt>
                <c:pt idx="5211">
                  <c:v>5029.8787539611612</c:v>
                </c:pt>
                <c:pt idx="5212">
                  <c:v>5025.2940504149083</c:v>
                </c:pt>
                <c:pt idx="5213">
                  <c:v>5020.7076959122669</c:v>
                </c:pt>
                <c:pt idx="5214">
                  <c:v>5016.1196891699128</c:v>
                </c:pt>
                <c:pt idx="5215">
                  <c:v>5011.5300289030201</c:v>
                </c:pt>
                <c:pt idx="5216">
                  <c:v>5006.938713825296</c:v>
                </c:pt>
                <c:pt idx="5217">
                  <c:v>5002.3457426489449</c:v>
                </c:pt>
                <c:pt idx="5218">
                  <c:v>4997.7511140846846</c:v>
                </c:pt>
                <c:pt idx="5219">
                  <c:v>4993.1548268417419</c:v>
                </c:pt>
                <c:pt idx="5220">
                  <c:v>4988.5568796278449</c:v>
                </c:pt>
                <c:pt idx="5221">
                  <c:v>4983.9572711492219</c:v>
                </c:pt>
                <c:pt idx="5222">
                  <c:v>4979.3560001106116</c:v>
                </c:pt>
                <c:pt idx="5223">
                  <c:v>4974.75306521524</c:v>
                </c:pt>
                <c:pt idx="5224">
                  <c:v>4970.1484651648325</c:v>
                </c:pt>
                <c:pt idx="5225">
                  <c:v>4965.5421986596084</c:v>
                </c:pt>
                <c:pt idx="5226">
                  <c:v>4960.9342643982727</c:v>
                </c:pt>
                <c:pt idx="5227">
                  <c:v>4956.3246610780316</c:v>
                </c:pt>
                <c:pt idx="5228">
                  <c:v>4951.7133873945577</c:v>
                </c:pt>
                <c:pt idx="5229">
                  <c:v>4947.1004420420268</c:v>
                </c:pt>
                <c:pt idx="5230">
                  <c:v>4942.4858237130875</c:v>
                </c:pt>
                <c:pt idx="5231">
                  <c:v>4937.8695310988624</c:v>
                </c:pt>
                <c:pt idx="5232">
                  <c:v>4933.2515628889614</c:v>
                </c:pt>
                <c:pt idx="5233">
                  <c:v>4928.6319177714649</c:v>
                </c:pt>
                <c:pt idx="5234">
                  <c:v>4924.0105944329243</c:v>
                </c:pt>
                <c:pt idx="5235">
                  <c:v>4919.3875915583621</c:v>
                </c:pt>
                <c:pt idx="5236">
                  <c:v>4914.7629078312657</c:v>
                </c:pt>
                <c:pt idx="5237">
                  <c:v>4910.1365419335934</c:v>
                </c:pt>
                <c:pt idx="5238">
                  <c:v>4905.5084925457604</c:v>
                </c:pt>
                <c:pt idx="5239">
                  <c:v>4900.8787583466437</c:v>
                </c:pt>
                <c:pt idx="5240">
                  <c:v>4896.2473380135843</c:v>
                </c:pt>
                <c:pt idx="5241">
                  <c:v>4891.6142302223743</c:v>
                </c:pt>
                <c:pt idx="5242">
                  <c:v>4886.9794336472523</c:v>
                </c:pt>
                <c:pt idx="5243">
                  <c:v>4882.3429469609246</c:v>
                </c:pt>
                <c:pt idx="5244">
                  <c:v>4877.7047688345274</c:v>
                </c:pt>
                <c:pt idx="5245">
                  <c:v>4873.0648979376547</c:v>
                </c:pt>
                <c:pt idx="5246">
                  <c:v>4868.4233329383451</c:v>
                </c:pt>
                <c:pt idx="5247">
                  <c:v>4863.7800725030756</c:v>
                </c:pt>
                <c:pt idx="5248">
                  <c:v>4859.1351152967545</c:v>
                </c:pt>
                <c:pt idx="5249">
                  <c:v>4854.488459982741</c:v>
                </c:pt>
                <c:pt idx="5250">
                  <c:v>4849.8401052228182</c:v>
                </c:pt>
                <c:pt idx="5251">
                  <c:v>4845.1900496772059</c:v>
                </c:pt>
                <c:pt idx="5252">
                  <c:v>4840.5382920045504</c:v>
                </c:pt>
                <c:pt idx="5253">
                  <c:v>4835.8848308619281</c:v>
                </c:pt>
                <c:pt idx="5254">
                  <c:v>4831.2296649048358</c:v>
                </c:pt>
                <c:pt idx="5255">
                  <c:v>4826.5727927871958</c:v>
                </c:pt>
                <c:pt idx="5256">
                  <c:v>4821.9142131613489</c:v>
                </c:pt>
                <c:pt idx="5257">
                  <c:v>4817.2539246780525</c:v>
                </c:pt>
                <c:pt idx="5258">
                  <c:v>4812.5919259864804</c:v>
                </c:pt>
                <c:pt idx="5259">
                  <c:v>4807.9282157342168</c:v>
                </c:pt>
                <c:pt idx="5260">
                  <c:v>4803.2627925672587</c:v>
                </c:pt>
                <c:pt idx="5261">
                  <c:v>4798.5956551300005</c:v>
                </c:pt>
                <c:pt idx="5262">
                  <c:v>4793.9268020652607</c:v>
                </c:pt>
                <c:pt idx="5263">
                  <c:v>4789.2562320142397</c:v>
                </c:pt>
                <c:pt idx="5264">
                  <c:v>4784.5839436165497</c:v>
                </c:pt>
                <c:pt idx="5265">
                  <c:v>4779.9099355101971</c:v>
                </c:pt>
                <c:pt idx="5266">
                  <c:v>4775.2342063315864</c:v>
                </c:pt>
                <c:pt idx="5267">
                  <c:v>4770.5567547155115</c:v>
                </c:pt>
                <c:pt idx="5268">
                  <c:v>4765.8775792951546</c:v>
                </c:pt>
                <c:pt idx="5269">
                  <c:v>4761.1966787020883</c:v>
                </c:pt>
                <c:pt idx="5270">
                  <c:v>4756.514051566267</c:v>
                </c:pt>
                <c:pt idx="5271">
                  <c:v>4751.8296965160325</c:v>
                </c:pt>
                <c:pt idx="5272">
                  <c:v>4747.1436121781026</c:v>
                </c:pt>
                <c:pt idx="5273">
                  <c:v>4742.4557971775739</c:v>
                </c:pt>
                <c:pt idx="5274">
                  <c:v>4737.7662501379209</c:v>
                </c:pt>
                <c:pt idx="5275">
                  <c:v>4733.0749696809808</c:v>
                </c:pt>
                <c:pt idx="5276">
                  <c:v>4728.3819544269727</c:v>
                </c:pt>
                <c:pt idx="5277">
                  <c:v>4723.687202994477</c:v>
                </c:pt>
                <c:pt idx="5278">
                  <c:v>4718.9907140004361</c:v>
                </c:pt>
                <c:pt idx="5279">
                  <c:v>4714.2924860601606</c:v>
                </c:pt>
                <c:pt idx="5280">
                  <c:v>4709.5925177873141</c:v>
                </c:pt>
                <c:pt idx="5281">
                  <c:v>4704.890807793925</c:v>
                </c:pt>
                <c:pt idx="5282">
                  <c:v>4700.187354690368</c:v>
                </c:pt>
                <c:pt idx="5283">
                  <c:v>4695.4821570853755</c:v>
                </c:pt>
                <c:pt idx="5284">
                  <c:v>4690.7752135860301</c:v>
                </c:pt>
                <c:pt idx="5285">
                  <c:v>4686.0665227977561</c:v>
                </c:pt>
                <c:pt idx="5286">
                  <c:v>4681.3560833243228</c:v>
                </c:pt>
                <c:pt idx="5287">
                  <c:v>4676.6438937678449</c:v>
                </c:pt>
                <c:pt idx="5288">
                  <c:v>4671.9299527287722</c:v>
                </c:pt>
                <c:pt idx="5289">
                  <c:v>4667.2142588058969</c:v>
                </c:pt>
                <c:pt idx="5290">
                  <c:v>4662.4968105963335</c:v>
                </c:pt>
                <c:pt idx="5291">
                  <c:v>4657.7776066955412</c:v>
                </c:pt>
                <c:pt idx="5292">
                  <c:v>4653.0566456972965</c:v>
                </c:pt>
                <c:pt idx="5293">
                  <c:v>4648.3339261937099</c:v>
                </c:pt>
                <c:pt idx="5294">
                  <c:v>4643.6094467752073</c:v>
                </c:pt>
                <c:pt idx="5295">
                  <c:v>4638.8832060305431</c:v>
                </c:pt>
                <c:pt idx="5296">
                  <c:v>4634.1552025467845</c:v>
                </c:pt>
                <c:pt idx="5297">
                  <c:v>4629.4254349093198</c:v>
                </c:pt>
                <c:pt idx="5298">
                  <c:v>4624.6939017018403</c:v>
                </c:pt>
                <c:pt idx="5299">
                  <c:v>4619.9606015063573</c:v>
                </c:pt>
                <c:pt idx="5300">
                  <c:v>4615.2255329031832</c:v>
                </c:pt>
                <c:pt idx="5301">
                  <c:v>4610.4886944709378</c:v>
                </c:pt>
                <c:pt idx="5302">
                  <c:v>4605.7500847865394</c:v>
                </c:pt>
                <c:pt idx="5303">
                  <c:v>4601.0097024252136</c:v>
                </c:pt>
                <c:pt idx="5304">
                  <c:v>4596.2675459604734</c:v>
                </c:pt>
                <c:pt idx="5305">
                  <c:v>4591.5236139641347</c:v>
                </c:pt>
                <c:pt idx="5306">
                  <c:v>4586.7779050062918</c:v>
                </c:pt>
                <c:pt idx="5307">
                  <c:v>4582.0304176553473</c:v>
                </c:pt>
                <c:pt idx="5308">
                  <c:v>4577.2811504779684</c:v>
                </c:pt>
                <c:pt idx="5309">
                  <c:v>4572.530102039118</c:v>
                </c:pt>
                <c:pt idx="5310">
                  <c:v>4567.7772709020383</c:v>
                </c:pt>
                <c:pt idx="5311">
                  <c:v>4563.0226556282496</c:v>
                </c:pt>
                <c:pt idx="5312">
                  <c:v>4558.2662547775399</c:v>
                </c:pt>
                <c:pt idx="5313">
                  <c:v>4553.5080669079789</c:v>
                </c:pt>
                <c:pt idx="5314">
                  <c:v>4548.7480905759003</c:v>
                </c:pt>
                <c:pt idx="5315">
                  <c:v>4543.9863243359096</c:v>
                </c:pt>
                <c:pt idx="5316">
                  <c:v>4539.2227667408688</c:v>
                </c:pt>
                <c:pt idx="5317">
                  <c:v>4534.4574163419047</c:v>
                </c:pt>
                <c:pt idx="5318">
                  <c:v>4529.6902716884106</c:v>
                </c:pt>
                <c:pt idx="5319">
                  <c:v>4524.9213313280216</c:v>
                </c:pt>
                <c:pt idx="5320">
                  <c:v>4520.1505938066357</c:v>
                </c:pt>
                <c:pt idx="5321">
                  <c:v>4515.3780576683967</c:v>
                </c:pt>
                <c:pt idx="5322">
                  <c:v>4510.6037214557036</c:v>
                </c:pt>
                <c:pt idx="5323">
                  <c:v>4505.8275837091824</c:v>
                </c:pt>
                <c:pt idx="5324">
                  <c:v>4501.0496429677223</c:v>
                </c:pt>
                <c:pt idx="5325">
                  <c:v>4496.2698977684377</c:v>
                </c:pt>
                <c:pt idx="5326">
                  <c:v>4491.4883466466836</c:v>
                </c:pt>
                <c:pt idx="5327">
                  <c:v>4486.7049881360499</c:v>
                </c:pt>
                <c:pt idx="5328">
                  <c:v>4481.9198207683576</c:v>
                </c:pt>
                <c:pt idx="5329">
                  <c:v>4477.1328430736494</c:v>
                </c:pt>
                <c:pt idx="5330">
                  <c:v>4472.3440535801956</c:v>
                </c:pt>
                <c:pt idx="5331">
                  <c:v>4467.5534508145001</c:v>
                </c:pt>
                <c:pt idx="5332">
                  <c:v>4462.7610333012681</c:v>
                </c:pt>
                <c:pt idx="5333">
                  <c:v>4457.9667995634336</c:v>
                </c:pt>
                <c:pt idx="5334">
                  <c:v>4453.1707481221338</c:v>
                </c:pt>
                <c:pt idx="5335">
                  <c:v>4448.3728774967349</c:v>
                </c:pt>
                <c:pt idx="5336">
                  <c:v>4443.5731862047915</c:v>
                </c:pt>
                <c:pt idx="5337">
                  <c:v>4438.7716727620736</c:v>
                </c:pt>
                <c:pt idx="5338">
                  <c:v>4433.9683356825517</c:v>
                </c:pt>
                <c:pt idx="5339">
                  <c:v>4429.1631734783987</c:v>
                </c:pt>
                <c:pt idx="5340">
                  <c:v>4424.3561846599732</c:v>
                </c:pt>
                <c:pt idx="5341">
                  <c:v>4419.5473677358368</c:v>
                </c:pt>
                <c:pt idx="5342">
                  <c:v>4414.7367212127447</c:v>
                </c:pt>
                <c:pt idx="5343">
                  <c:v>4409.9242435956339</c:v>
                </c:pt>
                <c:pt idx="5344">
                  <c:v>4405.1099333876236</c:v>
                </c:pt>
                <c:pt idx="5345">
                  <c:v>4400.2937890900221</c:v>
                </c:pt>
                <c:pt idx="5346">
                  <c:v>4395.4758092023121</c:v>
                </c:pt>
                <c:pt idx="5347">
                  <c:v>4390.6559922221595</c:v>
                </c:pt>
                <c:pt idx="5348">
                  <c:v>4385.8343366453882</c:v>
                </c:pt>
                <c:pt idx="5349">
                  <c:v>4381.0108409660097</c:v>
                </c:pt>
                <c:pt idx="5350">
                  <c:v>4376.1855036761945</c:v>
                </c:pt>
                <c:pt idx="5351">
                  <c:v>4371.3583232662731</c:v>
                </c:pt>
                <c:pt idx="5352">
                  <c:v>4366.5292982247447</c:v>
                </c:pt>
                <c:pt idx="5353">
                  <c:v>4361.6984270382727</c:v>
                </c:pt>
                <c:pt idx="5354">
                  <c:v>4356.8657081916599</c:v>
                </c:pt>
                <c:pt idx="5355">
                  <c:v>4352.0311401678728</c:v>
                </c:pt>
                <c:pt idx="5356">
                  <c:v>4347.1947214480224</c:v>
                </c:pt>
                <c:pt idx="5357">
                  <c:v>4342.3564505113745</c:v>
                </c:pt>
                <c:pt idx="5358">
                  <c:v>4337.5163258353286</c:v>
                </c:pt>
                <c:pt idx="5359">
                  <c:v>4332.6743458954297</c:v>
                </c:pt>
                <c:pt idx="5360">
                  <c:v>4327.8305091653629</c:v>
                </c:pt>
                <c:pt idx="5361">
                  <c:v>4322.9848141169396</c:v>
                </c:pt>
                <c:pt idx="5362">
                  <c:v>4318.1372592201105</c:v>
                </c:pt>
                <c:pt idx="5363">
                  <c:v>4313.2878429429529</c:v>
                </c:pt>
                <c:pt idx="5364">
                  <c:v>4308.4365637516721</c:v>
                </c:pt>
                <c:pt idx="5365">
                  <c:v>4303.5834201105899</c:v>
                </c:pt>
                <c:pt idx="5366">
                  <c:v>4298.7284104821501</c:v>
                </c:pt>
                <c:pt idx="5367">
                  <c:v>4293.8715333269138</c:v>
                </c:pt>
                <c:pt idx="5368">
                  <c:v>4289.0127871035575</c:v>
                </c:pt>
                <c:pt idx="5369">
                  <c:v>4284.1521702688651</c:v>
                </c:pt>
                <c:pt idx="5370">
                  <c:v>4279.2896812777281</c:v>
                </c:pt>
                <c:pt idx="5371">
                  <c:v>4274.4253185831421</c:v>
                </c:pt>
                <c:pt idx="5372">
                  <c:v>4269.559080636207</c:v>
                </c:pt>
                <c:pt idx="5373">
                  <c:v>4264.6909658861177</c:v>
                </c:pt>
                <c:pt idx="5374">
                  <c:v>4259.8209727801623</c:v>
                </c:pt>
                <c:pt idx="5375">
                  <c:v>4254.9490997637295</c:v>
                </c:pt>
                <c:pt idx="5376">
                  <c:v>4250.0753452802828</c:v>
                </c:pt>
                <c:pt idx="5377">
                  <c:v>4245.1997077713841</c:v>
                </c:pt>
                <c:pt idx="5378">
                  <c:v>4240.3221856766731</c:v>
                </c:pt>
                <c:pt idx="5379">
                  <c:v>4235.4427774338656</c:v>
                </c:pt>
                <c:pt idx="5380">
                  <c:v>4230.5614814787614</c:v>
                </c:pt>
                <c:pt idx="5381">
                  <c:v>4225.6782962452226</c:v>
                </c:pt>
                <c:pt idx="5382">
                  <c:v>4220.7932201651956</c:v>
                </c:pt>
                <c:pt idx="5383">
                  <c:v>4215.9062516686818</c:v>
                </c:pt>
                <c:pt idx="5384">
                  <c:v>4211.0173891837494</c:v>
                </c:pt>
                <c:pt idx="5385">
                  <c:v>4206.1266311365343</c:v>
                </c:pt>
                <c:pt idx="5386">
                  <c:v>4201.2339759512179</c:v>
                </c:pt>
                <c:pt idx="5387">
                  <c:v>4196.3394220500431</c:v>
                </c:pt>
                <c:pt idx="5388">
                  <c:v>4191.4429678533052</c:v>
                </c:pt>
                <c:pt idx="5389">
                  <c:v>4186.5446117793454</c:v>
                </c:pt>
                <c:pt idx="5390">
                  <c:v>4181.6443522445452</c:v>
                </c:pt>
                <c:pt idx="5391">
                  <c:v>4176.7421876633371</c:v>
                </c:pt>
                <c:pt idx="5392">
                  <c:v>4171.8381164481816</c:v>
                </c:pt>
                <c:pt idx="5393">
                  <c:v>4166.932137009584</c:v>
                </c:pt>
                <c:pt idx="5394">
                  <c:v>4162.0242477560778</c:v>
                </c:pt>
                <c:pt idx="5395">
                  <c:v>4157.1144470942163</c:v>
                </c:pt>
                <c:pt idx="5396">
                  <c:v>4152.202733428594</c:v>
                </c:pt>
                <c:pt idx="5397">
                  <c:v>4147.2891051618153</c:v>
                </c:pt>
                <c:pt idx="5398">
                  <c:v>4142.373560694512</c:v>
                </c:pt>
                <c:pt idx="5399">
                  <c:v>4137.4560984253239</c:v>
                </c:pt>
                <c:pt idx="5400">
                  <c:v>4132.5367167509121</c:v>
                </c:pt>
                <c:pt idx="5401">
                  <c:v>4127.6154140659401</c:v>
                </c:pt>
                <c:pt idx="5402">
                  <c:v>4122.6921887630779</c:v>
                </c:pt>
                <c:pt idx="5403">
                  <c:v>4117.7670392330001</c:v>
                </c:pt>
                <c:pt idx="5404">
                  <c:v>4112.8399638643823</c:v>
                </c:pt>
                <c:pt idx="5405">
                  <c:v>4107.9109610438927</c:v>
                </c:pt>
                <c:pt idx="5406">
                  <c:v>4102.9800291561933</c:v>
                </c:pt>
                <c:pt idx="5407">
                  <c:v>4098.0471665839395</c:v>
                </c:pt>
                <c:pt idx="5408">
                  <c:v>4093.112371707763</c:v>
                </c:pt>
                <c:pt idx="5409">
                  <c:v>4088.1756429062902</c:v>
                </c:pt>
                <c:pt idx="5410">
                  <c:v>4083.23697855612</c:v>
                </c:pt>
                <c:pt idx="5411">
                  <c:v>4078.2963770318311</c:v>
                </c:pt>
                <c:pt idx="5412">
                  <c:v>4073.3538367059746</c:v>
                </c:pt>
                <c:pt idx="5413">
                  <c:v>4068.4093559490652</c:v>
                </c:pt>
                <c:pt idx="5414">
                  <c:v>4063.462933129591</c:v>
                </c:pt>
                <c:pt idx="5415">
                  <c:v>4058.514566614002</c:v>
                </c:pt>
                <c:pt idx="5416">
                  <c:v>4053.5642547667044</c:v>
                </c:pt>
                <c:pt idx="5417">
                  <c:v>4048.6119959500629</c:v>
                </c:pt>
                <c:pt idx="5418">
                  <c:v>4043.6577885243928</c:v>
                </c:pt>
                <c:pt idx="5419">
                  <c:v>4038.7016308479629</c:v>
                </c:pt>
                <c:pt idx="5420">
                  <c:v>4033.7435212769851</c:v>
                </c:pt>
                <c:pt idx="5421">
                  <c:v>4028.7834581656125</c:v>
                </c:pt>
                <c:pt idx="5422">
                  <c:v>4023.8214398659443</c:v>
                </c:pt>
                <c:pt idx="5423">
                  <c:v>4018.8574647280016</c:v>
                </c:pt>
                <c:pt idx="5424">
                  <c:v>4013.8915310997513</c:v>
                </c:pt>
                <c:pt idx="5425">
                  <c:v>4008.9236373270851</c:v>
                </c:pt>
                <c:pt idx="5426">
                  <c:v>4003.9537817538167</c:v>
                </c:pt>
                <c:pt idx="5427">
                  <c:v>3998.9819627216857</c:v>
                </c:pt>
                <c:pt idx="5428">
                  <c:v>3994.0081785703514</c:v>
                </c:pt>
                <c:pt idx="5429">
                  <c:v>3989.0324276373835</c:v>
                </c:pt>
                <c:pt idx="5430">
                  <c:v>3984.0547082582634</c:v>
                </c:pt>
                <c:pt idx="5431">
                  <c:v>3979.0750187663871</c:v>
                </c:pt>
                <c:pt idx="5432">
                  <c:v>3974.0933574930505</c:v>
                </c:pt>
                <c:pt idx="5433">
                  <c:v>3969.1097227674491</c:v>
                </c:pt>
                <c:pt idx="5434">
                  <c:v>3964.124112916681</c:v>
                </c:pt>
                <c:pt idx="5435">
                  <c:v>3959.136526265735</c:v>
                </c:pt>
                <c:pt idx="5436">
                  <c:v>3954.1469611374905</c:v>
                </c:pt>
                <c:pt idx="5437">
                  <c:v>3949.155415852716</c:v>
                </c:pt>
                <c:pt idx="5438">
                  <c:v>3944.1618887300624</c:v>
                </c:pt>
                <c:pt idx="5439">
                  <c:v>3939.1663780860617</c:v>
                </c:pt>
                <c:pt idx="5440">
                  <c:v>3934.168882235123</c:v>
                </c:pt>
                <c:pt idx="5441">
                  <c:v>3929.1693994895249</c:v>
                </c:pt>
                <c:pt idx="5442">
                  <c:v>3924.1679281594188</c:v>
                </c:pt>
                <c:pt idx="5443">
                  <c:v>3919.1644665528238</c:v>
                </c:pt>
                <c:pt idx="5444">
                  <c:v>3914.1590129756173</c:v>
                </c:pt>
                <c:pt idx="5445">
                  <c:v>3909.1515657315363</c:v>
                </c:pt>
                <c:pt idx="5446">
                  <c:v>3904.1421231221739</c:v>
                </c:pt>
                <c:pt idx="5447">
                  <c:v>3899.1306834469756</c:v>
                </c:pt>
                <c:pt idx="5448">
                  <c:v>3894.117245003235</c:v>
                </c:pt>
                <c:pt idx="5449">
                  <c:v>3889.1018060860879</c:v>
                </c:pt>
                <c:pt idx="5450">
                  <c:v>3884.0843649885119</c:v>
                </c:pt>
                <c:pt idx="5451">
                  <c:v>3879.0649200013231</c:v>
                </c:pt>
                <c:pt idx="5452">
                  <c:v>3874.0434694131704</c:v>
                </c:pt>
                <c:pt idx="5453">
                  <c:v>3869.0200115105345</c:v>
                </c:pt>
                <c:pt idx="5454">
                  <c:v>3863.9945445777162</c:v>
                </c:pt>
                <c:pt idx="5455">
                  <c:v>3858.9670668968452</c:v>
                </c:pt>
                <c:pt idx="5456">
                  <c:v>3853.9375767478696</c:v>
                </c:pt>
                <c:pt idx="5457">
                  <c:v>3848.9060724085484</c:v>
                </c:pt>
                <c:pt idx="5458">
                  <c:v>3843.8725521544607</c:v>
                </c:pt>
                <c:pt idx="5459">
                  <c:v>3838.8370142589815</c:v>
                </c:pt>
                <c:pt idx="5460">
                  <c:v>3833.7994569932985</c:v>
                </c:pt>
                <c:pt idx="5461">
                  <c:v>3828.7598786264007</c:v>
                </c:pt>
                <c:pt idx="5462">
                  <c:v>3823.7182774250714</c:v>
                </c:pt>
                <c:pt idx="5463">
                  <c:v>3818.6746516538856</c:v>
                </c:pt>
                <c:pt idx="5464">
                  <c:v>3813.6289995752118</c:v>
                </c:pt>
                <c:pt idx="5465">
                  <c:v>3808.5813194492002</c:v>
                </c:pt>
                <c:pt idx="5466">
                  <c:v>3803.5316095337821</c:v>
                </c:pt>
                <c:pt idx="5467">
                  <c:v>3798.4798680846716</c:v>
                </c:pt>
                <c:pt idx="5468">
                  <c:v>3793.4260933553601</c:v>
                </c:pt>
                <c:pt idx="5469">
                  <c:v>3788.3702835970962</c:v>
                </c:pt>
                <c:pt idx="5470">
                  <c:v>3783.3124370589103</c:v>
                </c:pt>
                <c:pt idx="5471">
                  <c:v>3778.2525519875871</c:v>
                </c:pt>
                <c:pt idx="5472">
                  <c:v>3773.1906266276756</c:v>
                </c:pt>
                <c:pt idx="5473">
                  <c:v>3768.1266592214774</c:v>
                </c:pt>
                <c:pt idx="5474">
                  <c:v>3763.0606480090473</c:v>
                </c:pt>
                <c:pt idx="5475">
                  <c:v>3757.9925912281851</c:v>
                </c:pt>
                <c:pt idx="5476">
                  <c:v>3752.9224871144415</c:v>
                </c:pt>
                <c:pt idx="5477">
                  <c:v>3747.8503339010999</c:v>
                </c:pt>
                <c:pt idx="5478">
                  <c:v>3742.7761298191849</c:v>
                </c:pt>
                <c:pt idx="5479">
                  <c:v>3737.6998730974519</c:v>
                </c:pt>
                <c:pt idx="5480">
                  <c:v>3732.6215619623867</c:v>
                </c:pt>
                <c:pt idx="5481">
                  <c:v>3727.5411946381996</c:v>
                </c:pt>
                <c:pt idx="5482">
                  <c:v>3722.4587693468238</c:v>
                </c:pt>
                <c:pt idx="5483">
                  <c:v>3717.374284307904</c:v>
                </c:pt>
                <c:pt idx="5484">
                  <c:v>3712.2877377388008</c:v>
                </c:pt>
                <c:pt idx="5485">
                  <c:v>3707.1991278545925</c:v>
                </c:pt>
                <c:pt idx="5486">
                  <c:v>3702.1084528680481</c:v>
                </c:pt>
                <c:pt idx="5487">
                  <c:v>3697.0157109896504</c:v>
                </c:pt>
                <c:pt idx="5488">
                  <c:v>3691.920900427574</c:v>
                </c:pt>
                <c:pt idx="5489">
                  <c:v>3686.82401938769</c:v>
                </c:pt>
                <c:pt idx="5490">
                  <c:v>3681.7250660735613</c:v>
                </c:pt>
                <c:pt idx="5491">
                  <c:v>3676.624038686427</c:v>
                </c:pt>
                <c:pt idx="5492">
                  <c:v>3671.5209354252215</c:v>
                </c:pt>
                <c:pt idx="5493">
                  <c:v>3666.4157544865475</c:v>
                </c:pt>
                <c:pt idx="5494">
                  <c:v>3661.3084940646854</c:v>
                </c:pt>
                <c:pt idx="5495">
                  <c:v>3656.199152351589</c:v>
                </c:pt>
                <c:pt idx="5496">
                  <c:v>3651.0877275368694</c:v>
                </c:pt>
                <c:pt idx="5497">
                  <c:v>3645.9742178078104</c:v>
                </c:pt>
                <c:pt idx="5498">
                  <c:v>3640.858621349345</c:v>
                </c:pt>
                <c:pt idx="5499">
                  <c:v>3635.7409363440661</c:v>
                </c:pt>
                <c:pt idx="5500">
                  <c:v>3630.6211609722145</c:v>
                </c:pt>
                <c:pt idx="5501">
                  <c:v>3625.499293411674</c:v>
                </c:pt>
                <c:pt idx="5502">
                  <c:v>3620.3753318379827</c:v>
                </c:pt>
                <c:pt idx="5503">
                  <c:v>3615.2492744242986</c:v>
                </c:pt>
                <c:pt idx="5504">
                  <c:v>3610.1211193414297</c:v>
                </c:pt>
                <c:pt idx="5505">
                  <c:v>3604.9908647578004</c:v>
                </c:pt>
                <c:pt idx="5506">
                  <c:v>3599.8585088394748</c:v>
                </c:pt>
                <c:pt idx="5507">
                  <c:v>3594.7240497501275</c:v>
                </c:pt>
                <c:pt idx="5508">
                  <c:v>3589.5874856510554</c:v>
                </c:pt>
                <c:pt idx="5509">
                  <c:v>3584.448814701173</c:v>
                </c:pt>
                <c:pt idx="5510">
                  <c:v>3579.3080350569908</c:v>
                </c:pt>
                <c:pt idx="5511">
                  <c:v>3574.165144872642</c:v>
                </c:pt>
                <c:pt idx="5512">
                  <c:v>3569.0201422998534</c:v>
                </c:pt>
                <c:pt idx="5513">
                  <c:v>3563.8730254879392</c:v>
                </c:pt>
                <c:pt idx="5514">
                  <c:v>3558.7237925838244</c:v>
                </c:pt>
                <c:pt idx="5515">
                  <c:v>3553.5724417320107</c:v>
                </c:pt>
                <c:pt idx="5516">
                  <c:v>3548.4189710745904</c:v>
                </c:pt>
                <c:pt idx="5517">
                  <c:v>3543.2633787512332</c:v>
                </c:pt>
                <c:pt idx="5518">
                  <c:v>3538.1056628991828</c:v>
                </c:pt>
                <c:pt idx="5519">
                  <c:v>3532.9458216532598</c:v>
                </c:pt>
                <c:pt idx="5520">
                  <c:v>3527.7838531458524</c:v>
                </c:pt>
                <c:pt idx="5521">
                  <c:v>3522.6197555069102</c:v>
                </c:pt>
                <c:pt idx="5522">
                  <c:v>3517.4535268639434</c:v>
                </c:pt>
                <c:pt idx="5523">
                  <c:v>3512.2851653420166</c:v>
                </c:pt>
                <c:pt idx="5524">
                  <c:v>3507.1146690637461</c:v>
                </c:pt>
                <c:pt idx="5525">
                  <c:v>3501.9420361492994</c:v>
                </c:pt>
                <c:pt idx="5526">
                  <c:v>3496.7672647163777</c:v>
                </c:pt>
                <c:pt idx="5527">
                  <c:v>3491.5903528802287</c:v>
                </c:pt>
                <c:pt idx="5528">
                  <c:v>3486.4112987536259</c:v>
                </c:pt>
                <c:pt idx="5529">
                  <c:v>3481.2301004468859</c:v>
                </c:pt>
                <c:pt idx="5530">
                  <c:v>3476.046756067833</c:v>
                </c:pt>
                <c:pt idx="5531">
                  <c:v>3470.8612637218298</c:v>
                </c:pt>
                <c:pt idx="5532">
                  <c:v>3465.6736215117448</c:v>
                </c:pt>
                <c:pt idx="5533">
                  <c:v>3460.4838275379643</c:v>
                </c:pt>
                <c:pt idx="5534">
                  <c:v>3455.2918798983792</c:v>
                </c:pt>
                <c:pt idx="5535">
                  <c:v>3450.0977766883866</c:v>
                </c:pt>
                <c:pt idx="5536">
                  <c:v>3444.9015160008848</c:v>
                </c:pt>
                <c:pt idx="5537">
                  <c:v>3439.7030959262624</c:v>
                </c:pt>
                <c:pt idx="5538">
                  <c:v>3434.5025145524055</c:v>
                </c:pt>
                <c:pt idx="5539">
                  <c:v>3429.2997699646794</c:v>
                </c:pt>
                <c:pt idx="5540">
                  <c:v>3424.094860245938</c:v>
                </c:pt>
                <c:pt idx="5541">
                  <c:v>3418.8877834765103</c:v>
                </c:pt>
                <c:pt idx="5542">
                  <c:v>3413.6785377341953</c:v>
                </c:pt>
                <c:pt idx="5543">
                  <c:v>3408.4671210942693</c:v>
                </c:pt>
                <c:pt idx="5544">
                  <c:v>3403.2535316294629</c:v>
                </c:pt>
                <c:pt idx="5545">
                  <c:v>3398.0377674099759</c:v>
                </c:pt>
                <c:pt idx="5546">
                  <c:v>3392.8198265034598</c:v>
                </c:pt>
                <c:pt idx="5547">
                  <c:v>3387.5997069750174</c:v>
                </c:pt>
                <c:pt idx="5548">
                  <c:v>3382.3774068871976</c:v>
                </c:pt>
                <c:pt idx="5549">
                  <c:v>3377.1529242999909</c:v>
                </c:pt>
                <c:pt idx="5550">
                  <c:v>3371.9262572708294</c:v>
                </c:pt>
                <c:pt idx="5551">
                  <c:v>3366.6974038545745</c:v>
                </c:pt>
                <c:pt idx="5552">
                  <c:v>3361.4663621035179</c:v>
                </c:pt>
                <c:pt idx="5553">
                  <c:v>3356.2331300673764</c:v>
                </c:pt>
                <c:pt idx="5554">
                  <c:v>3350.9977057932879</c:v>
                </c:pt>
                <c:pt idx="5555">
                  <c:v>3345.7600873258011</c:v>
                </c:pt>
                <c:pt idx="5556">
                  <c:v>3340.520272706879</c:v>
                </c:pt>
                <c:pt idx="5557">
                  <c:v>3335.278259975888</c:v>
                </c:pt>
                <c:pt idx="5558">
                  <c:v>3330.0340471696036</c:v>
                </c:pt>
                <c:pt idx="5559">
                  <c:v>3324.7876323221881</c:v>
                </c:pt>
                <c:pt idx="5560">
                  <c:v>3319.5390134652012</c:v>
                </c:pt>
                <c:pt idx="5561">
                  <c:v>3314.2881886275914</c:v>
                </c:pt>
                <c:pt idx="5562">
                  <c:v>3309.0351558356915</c:v>
                </c:pt>
                <c:pt idx="5563">
                  <c:v>3303.7799131132028</c:v>
                </c:pt>
                <c:pt idx="5564">
                  <c:v>3298.5224584812199</c:v>
                </c:pt>
                <c:pt idx="5565">
                  <c:v>3293.2627899581903</c:v>
                </c:pt>
                <c:pt idx="5566">
                  <c:v>3288.000905559933</c:v>
                </c:pt>
                <c:pt idx="5567">
                  <c:v>3282.7368032996237</c:v>
                </c:pt>
                <c:pt idx="5568">
                  <c:v>3277.4704811877955</c:v>
                </c:pt>
                <c:pt idx="5569">
                  <c:v>3272.2019372323398</c:v>
                </c:pt>
                <c:pt idx="5570">
                  <c:v>3266.9311694384814</c:v>
                </c:pt>
                <c:pt idx="5571">
                  <c:v>3261.6581758087918</c:v>
                </c:pt>
                <c:pt idx="5572">
                  <c:v>3256.3829543431821</c:v>
                </c:pt>
                <c:pt idx="5573">
                  <c:v>3251.1055030388943</c:v>
                </c:pt>
                <c:pt idx="5574">
                  <c:v>3245.8258198904955</c:v>
                </c:pt>
                <c:pt idx="5575">
                  <c:v>3240.5439028898763</c:v>
                </c:pt>
                <c:pt idx="5576">
                  <c:v>3235.259750026245</c:v>
                </c:pt>
                <c:pt idx="5577">
                  <c:v>3229.9733592861276</c:v>
                </c:pt>
                <c:pt idx="5578">
                  <c:v>3224.684728653348</c:v>
                </c:pt>
                <c:pt idx="5579">
                  <c:v>3219.3938561090445</c:v>
                </c:pt>
                <c:pt idx="5580">
                  <c:v>3214.1007396316509</c:v>
                </c:pt>
                <c:pt idx="5581">
                  <c:v>3208.8053771968921</c:v>
                </c:pt>
                <c:pt idx="5582">
                  <c:v>3203.5077667777819</c:v>
                </c:pt>
                <c:pt idx="5583">
                  <c:v>3198.2079063446267</c:v>
                </c:pt>
                <c:pt idx="5584">
                  <c:v>3192.9057938650021</c:v>
                </c:pt>
                <c:pt idx="5585">
                  <c:v>3187.601427303764</c:v>
                </c:pt>
                <c:pt idx="5586">
                  <c:v>3182.2948046230376</c:v>
                </c:pt>
                <c:pt idx="5587">
                  <c:v>3176.9859237822152</c:v>
                </c:pt>
                <c:pt idx="5588">
                  <c:v>3171.6747827379418</c:v>
                </c:pt>
                <c:pt idx="5589">
                  <c:v>3166.3613794441244</c:v>
                </c:pt>
                <c:pt idx="5590">
                  <c:v>3161.0457118519194</c:v>
                </c:pt>
                <c:pt idx="5591">
                  <c:v>3155.727777909728</c:v>
                </c:pt>
                <c:pt idx="5592">
                  <c:v>3150.4075755631929</c:v>
                </c:pt>
                <c:pt idx="5593">
                  <c:v>3145.0851027551871</c:v>
                </c:pt>
                <c:pt idx="5594">
                  <c:v>3139.7603574258246</c:v>
                </c:pt>
                <c:pt idx="5595">
                  <c:v>3134.4333375124379</c:v>
                </c:pt>
                <c:pt idx="5596">
                  <c:v>3129.1040409495781</c:v>
                </c:pt>
                <c:pt idx="5597">
                  <c:v>3123.7724656690184</c:v>
                </c:pt>
                <c:pt idx="5598">
                  <c:v>3118.4386095997397</c:v>
                </c:pt>
                <c:pt idx="5599">
                  <c:v>3113.1024706679304</c:v>
                </c:pt>
                <c:pt idx="5600">
                  <c:v>3107.7640467969754</c:v>
                </c:pt>
                <c:pt idx="5601">
                  <c:v>3102.4233359074647</c:v>
                </c:pt>
                <c:pt idx="5602">
                  <c:v>3097.0803359171682</c:v>
                </c:pt>
                <c:pt idx="5603">
                  <c:v>3091.7350447410458</c:v>
                </c:pt>
                <c:pt idx="5604">
                  <c:v>3086.387460291242</c:v>
                </c:pt>
                <c:pt idx="5605">
                  <c:v>3081.0375804770742</c:v>
                </c:pt>
                <c:pt idx="5606">
                  <c:v>3075.6854032050292</c:v>
                </c:pt>
                <c:pt idx="5607">
                  <c:v>3070.3309263787605</c:v>
                </c:pt>
                <c:pt idx="5608">
                  <c:v>3064.9741478990823</c:v>
                </c:pt>
                <c:pt idx="5609">
                  <c:v>3059.6150656639616</c:v>
                </c:pt>
                <c:pt idx="5610">
                  <c:v>3054.2536775685185</c:v>
                </c:pt>
                <c:pt idx="5611">
                  <c:v>3048.8899815050231</c:v>
                </c:pt>
                <c:pt idx="5612">
                  <c:v>3043.5239753628698</c:v>
                </c:pt>
                <c:pt idx="5613">
                  <c:v>3038.1556570286048</c:v>
                </c:pt>
                <c:pt idx="5614">
                  <c:v>3032.7850243858966</c:v>
                </c:pt>
                <c:pt idx="5615">
                  <c:v>3027.4120753155371</c:v>
                </c:pt>
                <c:pt idx="5616">
                  <c:v>3022.0368076954419</c:v>
                </c:pt>
                <c:pt idx="5617">
                  <c:v>3016.6592194006316</c:v>
                </c:pt>
                <c:pt idx="5618">
                  <c:v>3011.279308303247</c:v>
                </c:pt>
                <c:pt idx="5619">
                  <c:v>3005.8970722725271</c:v>
                </c:pt>
                <c:pt idx="5620">
                  <c:v>3000.5125091748091</c:v>
                </c:pt>
                <c:pt idx="5621">
                  <c:v>2995.1256168735258</c:v>
                </c:pt>
                <c:pt idx="5622">
                  <c:v>2989.7363932291901</c:v>
                </c:pt>
                <c:pt idx="5623">
                  <c:v>2984.3448360994084</c:v>
                </c:pt>
                <c:pt idx="5624">
                  <c:v>2978.9509433388635</c:v>
                </c:pt>
                <c:pt idx="5625">
                  <c:v>2973.5547127992986</c:v>
                </c:pt>
                <c:pt idx="5626">
                  <c:v>2968.1561423295352</c:v>
                </c:pt>
                <c:pt idx="5627">
                  <c:v>2962.755229775456</c:v>
                </c:pt>
                <c:pt idx="5628">
                  <c:v>2957.3519729799909</c:v>
                </c:pt>
                <c:pt idx="5629">
                  <c:v>2951.9463697831266</c:v>
                </c:pt>
                <c:pt idx="5630">
                  <c:v>2946.5384180219039</c:v>
                </c:pt>
                <c:pt idx="5631">
                  <c:v>2941.1281155303845</c:v>
                </c:pt>
                <c:pt idx="5632">
                  <c:v>2935.7154601396774</c:v>
                </c:pt>
                <c:pt idx="5633">
                  <c:v>2930.3004496779208</c:v>
                </c:pt>
                <c:pt idx="5634">
                  <c:v>2924.8830819702762</c:v>
                </c:pt>
                <c:pt idx="5635">
                  <c:v>2919.4633548389197</c:v>
                </c:pt>
                <c:pt idx="5636">
                  <c:v>2914.0412661030391</c:v>
                </c:pt>
                <c:pt idx="5637">
                  <c:v>2908.6168135788384</c:v>
                </c:pt>
                <c:pt idx="5638">
                  <c:v>2903.1899950795159</c:v>
                </c:pt>
                <c:pt idx="5639">
                  <c:v>2897.7608084152735</c:v>
                </c:pt>
                <c:pt idx="5640">
                  <c:v>2892.3292513932993</c:v>
                </c:pt>
                <c:pt idx="5641">
                  <c:v>2886.8953218177671</c:v>
                </c:pt>
                <c:pt idx="5642">
                  <c:v>2881.4590174898312</c:v>
                </c:pt>
                <c:pt idx="5643">
                  <c:v>2876.0203362076245</c:v>
                </c:pt>
                <c:pt idx="5644">
                  <c:v>2870.579275766248</c:v>
                </c:pt>
                <c:pt idx="5645">
                  <c:v>2865.13583395776</c:v>
                </c:pt>
                <c:pt idx="5646">
                  <c:v>2859.6900085711845</c:v>
                </c:pt>
                <c:pt idx="5647">
                  <c:v>2854.2417973924935</c:v>
                </c:pt>
                <c:pt idx="5648">
                  <c:v>2848.7911982046103</c:v>
                </c:pt>
                <c:pt idx="5649">
                  <c:v>2843.338208787392</c:v>
                </c:pt>
                <c:pt idx="5650">
                  <c:v>2837.8828269176447</c:v>
                </c:pt>
                <c:pt idx="5651">
                  <c:v>2832.425050369091</c:v>
                </c:pt>
                <c:pt idx="5652">
                  <c:v>2826.9648769123851</c:v>
                </c:pt>
                <c:pt idx="5653">
                  <c:v>2821.5023043150982</c:v>
                </c:pt>
                <c:pt idx="5654">
                  <c:v>2816.0373303417136</c:v>
                </c:pt>
                <c:pt idx="5655">
                  <c:v>2810.5699527536267</c:v>
                </c:pt>
                <c:pt idx="5656">
                  <c:v>2805.1001693091307</c:v>
                </c:pt>
                <c:pt idx="5657">
                  <c:v>2799.6279777634168</c:v>
                </c:pt>
                <c:pt idx="5658">
                  <c:v>2794.1533758685655</c:v>
                </c:pt>
                <c:pt idx="5659">
                  <c:v>2788.676361373542</c:v>
                </c:pt>
                <c:pt idx="5660">
                  <c:v>2783.1969320241969</c:v>
                </c:pt>
                <c:pt idx="5661">
                  <c:v>2777.7150855632408</c:v>
                </c:pt>
                <c:pt idx="5662">
                  <c:v>2772.2308197302632</c:v>
                </c:pt>
                <c:pt idx="5663">
                  <c:v>2766.7441322617119</c:v>
                </c:pt>
                <c:pt idx="5664">
                  <c:v>2761.255020890891</c:v>
                </c:pt>
                <c:pt idx="5665">
                  <c:v>2755.7634833479506</c:v>
                </c:pt>
                <c:pt idx="5666">
                  <c:v>2750.2695173598968</c:v>
                </c:pt>
                <c:pt idx="5667">
                  <c:v>2744.7731206505587</c:v>
                </c:pt>
                <c:pt idx="5668">
                  <c:v>2739.2742909406074</c:v>
                </c:pt>
                <c:pt idx="5669">
                  <c:v>2733.7730259475411</c:v>
                </c:pt>
                <c:pt idx="5670">
                  <c:v>2728.2693233856808</c:v>
                </c:pt>
                <c:pt idx="5671">
                  <c:v>2722.763180966153</c:v>
                </c:pt>
                <c:pt idx="5672">
                  <c:v>2717.254596396901</c:v>
                </c:pt>
                <c:pt idx="5673">
                  <c:v>2711.743567382669</c:v>
                </c:pt>
                <c:pt idx="5674">
                  <c:v>2706.2300916250038</c:v>
                </c:pt>
                <c:pt idx="5675">
                  <c:v>2700.7141668222384</c:v>
                </c:pt>
                <c:pt idx="5676">
                  <c:v>2695.1957906694843</c:v>
                </c:pt>
                <c:pt idx="5677">
                  <c:v>2689.6749608586488</c:v>
                </c:pt>
                <c:pt idx="5678">
                  <c:v>2684.1516750784035</c:v>
                </c:pt>
                <c:pt idx="5679">
                  <c:v>2678.6259310141891</c:v>
                </c:pt>
                <c:pt idx="5680">
                  <c:v>2673.0977263482023</c:v>
                </c:pt>
                <c:pt idx="5681">
                  <c:v>2667.567058759405</c:v>
                </c:pt>
                <c:pt idx="5682">
                  <c:v>2662.0339259235011</c:v>
                </c:pt>
                <c:pt idx="5683">
                  <c:v>2656.4983255129432</c:v>
                </c:pt>
                <c:pt idx="5684">
                  <c:v>2650.9602551969174</c:v>
                </c:pt>
                <c:pt idx="5685">
                  <c:v>2645.4197126413469</c:v>
                </c:pt>
                <c:pt idx="5686">
                  <c:v>2639.8766955088699</c:v>
                </c:pt>
                <c:pt idx="5687">
                  <c:v>2634.3312014588519</c:v>
                </c:pt>
                <c:pt idx="5688">
                  <c:v>2628.7832281473707</c:v>
                </c:pt>
                <c:pt idx="5689">
                  <c:v>2623.2327732272079</c:v>
                </c:pt>
                <c:pt idx="5690">
                  <c:v>2617.679834347849</c:v>
                </c:pt>
                <c:pt idx="5691">
                  <c:v>2612.1244091554727</c:v>
                </c:pt>
                <c:pt idx="5692">
                  <c:v>2606.5664952929437</c:v>
                </c:pt>
                <c:pt idx="5693">
                  <c:v>2601.0060903998155</c:v>
                </c:pt>
                <c:pt idx="5694">
                  <c:v>2595.4431921123105</c:v>
                </c:pt>
                <c:pt idx="5695">
                  <c:v>2589.8777980633263</c:v>
                </c:pt>
                <c:pt idx="5696">
                  <c:v>2584.3099058824173</c:v>
                </c:pt>
                <c:pt idx="5697">
                  <c:v>2578.7395131958042</c:v>
                </c:pt>
                <c:pt idx="5698">
                  <c:v>2573.1666176263498</c:v>
                </c:pt>
                <c:pt idx="5699">
                  <c:v>2567.5912167935717</c:v>
                </c:pt>
                <c:pt idx="5700">
                  <c:v>2562.0133083136129</c:v>
                </c:pt>
                <c:pt idx="5701">
                  <c:v>2556.4328897992596</c:v>
                </c:pt>
                <c:pt idx="5702">
                  <c:v>2550.8499588599211</c:v>
                </c:pt>
                <c:pt idx="5703">
                  <c:v>2545.2645131016247</c:v>
                </c:pt>
                <c:pt idx="5704">
                  <c:v>2539.6765501270147</c:v>
                </c:pt>
                <c:pt idx="5705">
                  <c:v>2534.086067535331</c:v>
                </c:pt>
                <c:pt idx="5706">
                  <c:v>2528.4930629224295</c:v>
                </c:pt>
                <c:pt idx="5707">
                  <c:v>2522.89753388075</c:v>
                </c:pt>
                <c:pt idx="5708">
                  <c:v>2517.2994779993192</c:v>
                </c:pt>
                <c:pt idx="5709">
                  <c:v>2511.6988928637506</c:v>
                </c:pt>
                <c:pt idx="5710">
                  <c:v>2506.0957760562324</c:v>
                </c:pt>
                <c:pt idx="5711">
                  <c:v>2500.490125155517</c:v>
                </c:pt>
                <c:pt idx="5712">
                  <c:v>2494.8819377369186</c:v>
                </c:pt>
                <c:pt idx="5713">
                  <c:v>2489.2712113723123</c:v>
                </c:pt>
                <c:pt idx="5714">
                  <c:v>2483.6579436301136</c:v>
                </c:pt>
                <c:pt idx="5715">
                  <c:v>2478.0421320752889</c:v>
                </c:pt>
                <c:pt idx="5716">
                  <c:v>2472.4237742693354</c:v>
                </c:pt>
                <c:pt idx="5717">
                  <c:v>2466.8028677702769</c:v>
                </c:pt>
                <c:pt idx="5718">
                  <c:v>2461.1794101326691</c:v>
                </c:pt>
                <c:pt idx="5719">
                  <c:v>2455.5533989075766</c:v>
                </c:pt>
                <c:pt idx="5720">
                  <c:v>2449.924831642571</c:v>
                </c:pt>
                <c:pt idx="5721">
                  <c:v>2444.2937058817351</c:v>
                </c:pt>
                <c:pt idx="5722">
                  <c:v>2438.6600191656412</c:v>
                </c:pt>
                <c:pt idx="5723">
                  <c:v>2433.0237690313593</c:v>
                </c:pt>
                <c:pt idx="5724">
                  <c:v>2427.3849530124285</c:v>
                </c:pt>
                <c:pt idx="5725">
                  <c:v>2421.743568638874</c:v>
                </c:pt>
                <c:pt idx="5726">
                  <c:v>2416.0996134371935</c:v>
                </c:pt>
                <c:pt idx="5727">
                  <c:v>2410.4530849303396</c:v>
                </c:pt>
                <c:pt idx="5728">
                  <c:v>2404.803980637726</c:v>
                </c:pt>
                <c:pt idx="5729">
                  <c:v>2399.152298075212</c:v>
                </c:pt>
                <c:pt idx="5730">
                  <c:v>2393.4980347551032</c:v>
                </c:pt>
                <c:pt idx="5731">
                  <c:v>2387.8411881861434</c:v>
                </c:pt>
                <c:pt idx="5732">
                  <c:v>2382.1817558734956</c:v>
                </c:pt>
                <c:pt idx="5733">
                  <c:v>2376.5197353187491</c:v>
                </c:pt>
                <c:pt idx="5734">
                  <c:v>2370.8551240199185</c:v>
                </c:pt>
                <c:pt idx="5735">
                  <c:v>2365.1879194714152</c:v>
                </c:pt>
                <c:pt idx="5736">
                  <c:v>2359.518119164055</c:v>
                </c:pt>
                <c:pt idx="5737">
                  <c:v>2353.8457205850555</c:v>
                </c:pt>
                <c:pt idx="5738">
                  <c:v>2348.1707212180117</c:v>
                </c:pt>
                <c:pt idx="5739">
                  <c:v>2342.4931185429077</c:v>
                </c:pt>
                <c:pt idx="5740">
                  <c:v>2336.8129100360975</c:v>
                </c:pt>
                <c:pt idx="5741">
                  <c:v>2331.1300931703036</c:v>
                </c:pt>
                <c:pt idx="5742">
                  <c:v>2325.4446654146109</c:v>
                </c:pt>
                <c:pt idx="5743">
                  <c:v>2319.7566242344551</c:v>
                </c:pt>
                <c:pt idx="5744">
                  <c:v>2314.0659670916166</c:v>
                </c:pt>
                <c:pt idx="5745">
                  <c:v>2308.3726914442232</c:v>
                </c:pt>
                <c:pt idx="5746">
                  <c:v>2302.6767947467224</c:v>
                </c:pt>
                <c:pt idx="5747">
                  <c:v>2296.9782744498989</c:v>
                </c:pt>
                <c:pt idx="5748">
                  <c:v>2291.2771280008528</c:v>
                </c:pt>
                <c:pt idx="5749">
                  <c:v>2285.5733528429887</c:v>
                </c:pt>
                <c:pt idx="5750">
                  <c:v>2279.8669464160189</c:v>
                </c:pt>
                <c:pt idx="5751">
                  <c:v>2274.157906155961</c:v>
                </c:pt>
                <c:pt idx="5752">
                  <c:v>2268.4462294951077</c:v>
                </c:pt>
                <c:pt idx="5753">
                  <c:v>2262.7319138620483</c:v>
                </c:pt>
                <c:pt idx="5754">
                  <c:v>2257.0149566816335</c:v>
                </c:pt>
                <c:pt idx="5755">
                  <c:v>2251.2953553749944</c:v>
                </c:pt>
                <c:pt idx="5756">
                  <c:v>2245.5731073595239</c:v>
                </c:pt>
                <c:pt idx="5757">
                  <c:v>2239.848210048855</c:v>
                </c:pt>
                <c:pt idx="5758">
                  <c:v>2234.1206608528846</c:v>
                </c:pt>
                <c:pt idx="5759">
                  <c:v>2228.3904571777384</c:v>
                </c:pt>
                <c:pt idx="5760">
                  <c:v>2222.657596425779</c:v>
                </c:pt>
                <c:pt idx="5761">
                  <c:v>2216.9220759955901</c:v>
                </c:pt>
                <c:pt idx="5762">
                  <c:v>2211.1838932819742</c:v>
                </c:pt>
                <c:pt idx="5763">
                  <c:v>2205.4430456759442</c:v>
                </c:pt>
                <c:pt idx="5764">
                  <c:v>2199.6995305647251</c:v>
                </c:pt>
                <c:pt idx="5765">
                  <c:v>2193.9533453317244</c:v>
                </c:pt>
                <c:pt idx="5766">
                  <c:v>2188.2044873565387</c:v>
                </c:pt>
                <c:pt idx="5767">
                  <c:v>2182.4529540149629</c:v>
                </c:pt>
                <c:pt idx="5768">
                  <c:v>2176.6987426789378</c:v>
                </c:pt>
                <c:pt idx="5769">
                  <c:v>2170.9418507165969</c:v>
                </c:pt>
                <c:pt idx="5770">
                  <c:v>2165.1822754922136</c:v>
                </c:pt>
                <c:pt idx="5771">
                  <c:v>2159.420014366227</c:v>
                </c:pt>
                <c:pt idx="5772">
                  <c:v>2153.6550646952091</c:v>
                </c:pt>
                <c:pt idx="5773">
                  <c:v>2147.8874238318713</c:v>
                </c:pt>
                <c:pt idx="5774">
                  <c:v>2142.1170891250504</c:v>
                </c:pt>
                <c:pt idx="5775">
                  <c:v>2136.3440579197118</c:v>
                </c:pt>
                <c:pt idx="5776">
                  <c:v>2130.5683275569349</c:v>
                </c:pt>
                <c:pt idx="5777">
                  <c:v>2124.7898953738986</c:v>
                </c:pt>
                <c:pt idx="5778">
                  <c:v>2119.0087587038865</c:v>
                </c:pt>
                <c:pt idx="5779">
                  <c:v>2113.2249148762685</c:v>
                </c:pt>
                <c:pt idx="5780">
                  <c:v>2107.4383612164929</c:v>
                </c:pt>
                <c:pt idx="5781">
                  <c:v>2101.6490950461007</c:v>
                </c:pt>
                <c:pt idx="5782">
                  <c:v>2095.8571136826877</c:v>
                </c:pt>
                <c:pt idx="5783">
                  <c:v>2090.0624144399039</c:v>
                </c:pt>
                <c:pt idx="5784">
                  <c:v>2084.2649946274755</c:v>
                </c:pt>
                <c:pt idx="5785">
                  <c:v>2078.4648515511508</c:v>
                </c:pt>
                <c:pt idx="5786">
                  <c:v>2072.6619825127241</c:v>
                </c:pt>
                <c:pt idx="5787">
                  <c:v>2066.8563848100243</c:v>
                </c:pt>
                <c:pt idx="5788">
                  <c:v>2061.0480557368855</c:v>
                </c:pt>
                <c:pt idx="5789">
                  <c:v>2055.2369925831772</c:v>
                </c:pt>
                <c:pt idx="5790">
                  <c:v>2049.4231926347575</c:v>
                </c:pt>
                <c:pt idx="5791">
                  <c:v>2043.6066531734941</c:v>
                </c:pt>
                <c:pt idx="5792">
                  <c:v>2037.7873714772402</c:v>
                </c:pt>
                <c:pt idx="5793">
                  <c:v>2031.9653448198326</c:v>
                </c:pt>
                <c:pt idx="5794">
                  <c:v>2026.1405704710851</c:v>
                </c:pt>
                <c:pt idx="5795">
                  <c:v>2020.313045696774</c:v>
                </c:pt>
                <c:pt idx="5796">
                  <c:v>2014.4827677586293</c:v>
                </c:pt>
                <c:pt idx="5797">
                  <c:v>2008.6497339143498</c:v>
                </c:pt>
                <c:pt idx="5798">
                  <c:v>2002.8139414175598</c:v>
                </c:pt>
                <c:pt idx="5799">
                  <c:v>1996.9753875178249</c:v>
                </c:pt>
                <c:pt idx="5800">
                  <c:v>1991.1340694606372</c:v>
                </c:pt>
                <c:pt idx="5801">
                  <c:v>1985.2899844874121</c:v>
                </c:pt>
                <c:pt idx="5802">
                  <c:v>1979.4431298354677</c:v>
                </c:pt>
                <c:pt idx="5803">
                  <c:v>1973.5935027380258</c:v>
                </c:pt>
                <c:pt idx="5804">
                  <c:v>1967.7411004242169</c:v>
                </c:pt>
                <c:pt idx="5805">
                  <c:v>1961.8859201190457</c:v>
                </c:pt>
                <c:pt idx="5806">
                  <c:v>1956.0279590433931</c:v>
                </c:pt>
                <c:pt idx="5807">
                  <c:v>1950.1672144140139</c:v>
                </c:pt>
                <c:pt idx="5808">
                  <c:v>1944.3036834435302</c:v>
                </c:pt>
                <c:pt idx="5809">
                  <c:v>1938.4373633404102</c:v>
                </c:pt>
                <c:pt idx="5810">
                  <c:v>1932.5682513089739</c:v>
                </c:pt>
                <c:pt idx="5811">
                  <c:v>1926.6963445493705</c:v>
                </c:pt>
                <c:pt idx="5812">
                  <c:v>1920.8216402575997</c:v>
                </c:pt>
                <c:pt idx="5813">
                  <c:v>1914.9441356254499</c:v>
                </c:pt>
                <c:pt idx="5814">
                  <c:v>1909.0638278405529</c:v>
                </c:pt>
                <c:pt idx="5815">
                  <c:v>1903.1807140863239</c:v>
                </c:pt>
                <c:pt idx="5816">
                  <c:v>1897.2947915419829</c:v>
                </c:pt>
                <c:pt idx="5817">
                  <c:v>1891.4060573825413</c:v>
                </c:pt>
                <c:pt idx="5818">
                  <c:v>1885.5145087787789</c:v>
                </c:pt>
                <c:pt idx="5819">
                  <c:v>1879.6201428972597</c:v>
                </c:pt>
                <c:pt idx="5820">
                  <c:v>1873.7229569002993</c:v>
                </c:pt>
                <c:pt idx="5821">
                  <c:v>1867.8229479459767</c:v>
                </c:pt>
                <c:pt idx="5822">
                  <c:v>1861.9201131881093</c:v>
                </c:pt>
                <c:pt idx="5823">
                  <c:v>1856.0144497762558</c:v>
                </c:pt>
                <c:pt idx="5824">
                  <c:v>1850.1059548556991</c:v>
                </c:pt>
                <c:pt idx="5825">
                  <c:v>1844.1946255674477</c:v>
                </c:pt>
                <c:pt idx="5826">
                  <c:v>1838.2804590482231</c:v>
                </c:pt>
                <c:pt idx="5827">
                  <c:v>1832.3634524304427</c:v>
                </c:pt>
                <c:pt idx="5828">
                  <c:v>1826.4436028422281</c:v>
                </c:pt>
                <c:pt idx="5829">
                  <c:v>1820.520907407375</c:v>
                </c:pt>
                <c:pt idx="5830">
                  <c:v>1814.595363245367</c:v>
                </c:pt>
                <c:pt idx="5831">
                  <c:v>1808.666967471356</c:v>
                </c:pt>
                <c:pt idx="5832">
                  <c:v>1802.7357171961453</c:v>
                </c:pt>
                <c:pt idx="5833">
                  <c:v>1796.801609526196</c:v>
                </c:pt>
                <c:pt idx="5834">
                  <c:v>1790.8646415636067</c:v>
                </c:pt>
                <c:pt idx="5835">
                  <c:v>1784.924810406126</c:v>
                </c:pt>
                <c:pt idx="5836">
                  <c:v>1778.9821131471069</c:v>
                </c:pt>
                <c:pt idx="5837">
                  <c:v>1773.0365468755258</c:v>
                </c:pt>
                <c:pt idx="5838">
                  <c:v>1767.0881086759728</c:v>
                </c:pt>
                <c:pt idx="5839">
                  <c:v>1761.1367956286301</c:v>
                </c:pt>
                <c:pt idx="5840">
                  <c:v>1755.1826048092807</c:v>
                </c:pt>
                <c:pt idx="5841">
                  <c:v>1749.2255332892673</c:v>
                </c:pt>
                <c:pt idx="5842">
                  <c:v>1743.2655781355243</c:v>
                </c:pt>
                <c:pt idx="5843">
                  <c:v>1737.302736410544</c:v>
                </c:pt>
                <c:pt idx="5844">
                  <c:v>1731.3370051723689</c:v>
                </c:pt>
                <c:pt idx="5845">
                  <c:v>1725.3683814745959</c:v>
                </c:pt>
                <c:pt idx="5846">
                  <c:v>1719.3968623663529</c:v>
                </c:pt>
                <c:pt idx="5847">
                  <c:v>1713.4224448922869</c:v>
                </c:pt>
                <c:pt idx="5848">
                  <c:v>1707.445126092578</c:v>
                </c:pt>
                <c:pt idx="5849">
                  <c:v>1701.464903002907</c:v>
                </c:pt>
                <c:pt idx="5850">
                  <c:v>1695.481772654457</c:v>
                </c:pt>
                <c:pt idx="5851">
                  <c:v>1689.4957320739049</c:v>
                </c:pt>
                <c:pt idx="5852">
                  <c:v>1683.5067782834051</c:v>
                </c:pt>
                <c:pt idx="5853">
                  <c:v>1677.5149083005849</c:v>
                </c:pt>
                <c:pt idx="5854">
                  <c:v>1671.520119138539</c:v>
                </c:pt>
                <c:pt idx="5855">
                  <c:v>1665.5224078058197</c:v>
                </c:pt>
                <c:pt idx="5856">
                  <c:v>1659.5217713064189</c:v>
                </c:pt>
                <c:pt idx="5857">
                  <c:v>1653.5182066397649</c:v>
                </c:pt>
                <c:pt idx="5858">
                  <c:v>1647.5117108007139</c:v>
                </c:pt>
                <c:pt idx="5859">
                  <c:v>1641.5022807795428</c:v>
                </c:pt>
                <c:pt idx="5860">
                  <c:v>1635.4899135619339</c:v>
                </c:pt>
                <c:pt idx="5861">
                  <c:v>1629.4746061289659</c:v>
                </c:pt>
                <c:pt idx="5862">
                  <c:v>1623.4563554571141</c:v>
                </c:pt>
                <c:pt idx="5863">
                  <c:v>1617.4351585182301</c:v>
                </c:pt>
                <c:pt idx="5864">
                  <c:v>1611.4110122795348</c:v>
                </c:pt>
                <c:pt idx="5865">
                  <c:v>1605.3839137036121</c:v>
                </c:pt>
                <c:pt idx="5866">
                  <c:v>1599.3538597484039</c:v>
                </c:pt>
                <c:pt idx="5867">
                  <c:v>1593.3208473671771</c:v>
                </c:pt>
                <c:pt idx="5868">
                  <c:v>1587.2848735085608</c:v>
                </c:pt>
                <c:pt idx="5869">
                  <c:v>1581.2459351164759</c:v>
                </c:pt>
                <c:pt idx="5870">
                  <c:v>1575.2040291301821</c:v>
                </c:pt>
                <c:pt idx="5871">
                  <c:v>1569.1591524842302</c:v>
                </c:pt>
                <c:pt idx="5872">
                  <c:v>1563.1113021084707</c:v>
                </c:pt>
                <c:pt idx="5873">
                  <c:v>1557.060474928039</c:v>
                </c:pt>
                <c:pt idx="5874">
                  <c:v>1551.0066678633373</c:v>
                </c:pt>
                <c:pt idx="5875">
                  <c:v>1544.9498778300551</c:v>
                </c:pt>
                <c:pt idx="5876">
                  <c:v>1538.890101739114</c:v>
                </c:pt>
                <c:pt idx="5877">
                  <c:v>1532.8273364967058</c:v>
                </c:pt>
                <c:pt idx="5878">
                  <c:v>1526.7615790042332</c:v>
                </c:pt>
                <c:pt idx="5879">
                  <c:v>1520.6928261583416</c:v>
                </c:pt>
                <c:pt idx="5880">
                  <c:v>1514.6210748508968</c:v>
                </c:pt>
                <c:pt idx="5881">
                  <c:v>1508.5463219689659</c:v>
                </c:pt>
                <c:pt idx="5882">
                  <c:v>1502.4685643948139</c:v>
                </c:pt>
                <c:pt idx="5883">
                  <c:v>1496.3877990058941</c:v>
                </c:pt>
                <c:pt idx="5884">
                  <c:v>1490.3040226748376</c:v>
                </c:pt>
                <c:pt idx="5885">
                  <c:v>1484.2172322694457</c:v>
                </c:pt>
                <c:pt idx="5886">
                  <c:v>1478.1274246526739</c:v>
                </c:pt>
                <c:pt idx="5887">
                  <c:v>1472.0345966826319</c:v>
                </c:pt>
                <c:pt idx="5888">
                  <c:v>1465.938745212552</c:v>
                </c:pt>
                <c:pt idx="5889">
                  <c:v>1459.839867090825</c:v>
                </c:pt>
                <c:pt idx="5890">
                  <c:v>1453.7379591609213</c:v>
                </c:pt>
                <c:pt idx="5891">
                  <c:v>1447.6330182614547</c:v>
                </c:pt>
                <c:pt idx="5892">
                  <c:v>1441.525041226108</c:v>
                </c:pt>
                <c:pt idx="5893">
                  <c:v>1435.4140248836741</c:v>
                </c:pt>
                <c:pt idx="5894">
                  <c:v>1429.299966058014</c:v>
                </c:pt>
                <c:pt idx="5895">
                  <c:v>1423.1828615680529</c:v>
                </c:pt>
                <c:pt idx="5896">
                  <c:v>1417.0627082277749</c:v>
                </c:pt>
                <c:pt idx="5897">
                  <c:v>1410.9395028462243</c:v>
                </c:pt>
                <c:pt idx="5898">
                  <c:v>1404.8132422274537</c:v>
                </c:pt>
                <c:pt idx="5899">
                  <c:v>1398.6839231705708</c:v>
                </c:pt>
                <c:pt idx="5900">
                  <c:v>1392.551542469686</c:v>
                </c:pt>
                <c:pt idx="5901">
                  <c:v>1386.4160969139159</c:v>
                </c:pt>
                <c:pt idx="5902">
                  <c:v>1380.2775832873742</c:v>
                </c:pt>
                <c:pt idx="5903">
                  <c:v>1374.135998369165</c:v>
                </c:pt>
                <c:pt idx="5904">
                  <c:v>1367.9913389333597</c:v>
                </c:pt>
                <c:pt idx="5905">
                  <c:v>1361.8436017489951</c:v>
                </c:pt>
                <c:pt idx="5906">
                  <c:v>1355.69278358006</c:v>
                </c:pt>
                <c:pt idx="5907">
                  <c:v>1349.5388811854941</c:v>
                </c:pt>
                <c:pt idx="5908">
                  <c:v>1343.3818913191608</c:v>
                </c:pt>
                <c:pt idx="5909">
                  <c:v>1337.2218107298579</c:v>
                </c:pt>
                <c:pt idx="5910">
                  <c:v>1331.0586361612802</c:v>
                </c:pt>
                <c:pt idx="5911">
                  <c:v>1324.8923643520318</c:v>
                </c:pt>
                <c:pt idx="5912">
                  <c:v>1318.7229920356108</c:v>
                </c:pt>
                <c:pt idx="5913">
                  <c:v>1312.5505159403842</c:v>
                </c:pt>
                <c:pt idx="5914">
                  <c:v>1306.3749327895969</c:v>
                </c:pt>
                <c:pt idx="5915">
                  <c:v>1300.1962393013487</c:v>
                </c:pt>
                <c:pt idx="5916">
                  <c:v>1294.0144321885818</c:v>
                </c:pt>
                <c:pt idx="5917">
                  <c:v>1287.8295081590909</c:v>
                </c:pt>
                <c:pt idx="5918">
                  <c:v>1281.6414639154827</c:v>
                </c:pt>
                <c:pt idx="5919">
                  <c:v>1275.450296155188</c:v>
                </c:pt>
                <c:pt idx="5920">
                  <c:v>1269.2560015704289</c:v>
                </c:pt>
                <c:pt idx="5921">
                  <c:v>1263.0585768482381</c:v>
                </c:pt>
                <c:pt idx="5922">
                  <c:v>1256.8580186704169</c:v>
                </c:pt>
                <c:pt idx="5923">
                  <c:v>1250.6543237135406</c:v>
                </c:pt>
                <c:pt idx="5924">
                  <c:v>1244.447488648955</c:v>
                </c:pt>
                <c:pt idx="5925">
                  <c:v>1238.2375101427504</c:v>
                </c:pt>
                <c:pt idx="5926">
                  <c:v>1232.0243848557438</c:v>
                </c:pt>
                <c:pt idx="5927">
                  <c:v>1225.8081094434972</c:v>
                </c:pt>
                <c:pt idx="5928">
                  <c:v>1219.588680556277</c:v>
                </c:pt>
                <c:pt idx="5929">
                  <c:v>1213.3660948390677</c:v>
                </c:pt>
                <c:pt idx="5930">
                  <c:v>1207.1403489315335</c:v>
                </c:pt>
                <c:pt idx="5931">
                  <c:v>1200.911439468033</c:v>
                </c:pt>
                <c:pt idx="5932">
                  <c:v>1194.6793630775828</c:v>
                </c:pt>
                <c:pt idx="5933">
                  <c:v>1188.4441163838858</c:v>
                </c:pt>
                <c:pt idx="5934">
                  <c:v>1182.2056960052582</c:v>
                </c:pt>
                <c:pt idx="5935">
                  <c:v>1175.9640985546898</c:v>
                </c:pt>
                <c:pt idx="5936">
                  <c:v>1169.7193206397749</c:v>
                </c:pt>
                <c:pt idx="5937">
                  <c:v>1163.4713588627239</c:v>
                </c:pt>
                <c:pt idx="5938">
                  <c:v>1157.2202098203629</c:v>
                </c:pt>
                <c:pt idx="5939">
                  <c:v>1150.9658701041012</c:v>
                </c:pt>
                <c:pt idx="5940">
                  <c:v>1144.7083362999356</c:v>
                </c:pt>
                <c:pt idx="5941">
                  <c:v>1138.4476049884322</c:v>
                </c:pt>
                <c:pt idx="5942">
                  <c:v>1132.1836727447039</c:v>
                </c:pt>
                <c:pt idx="5943">
                  <c:v>1125.9165361384221</c:v>
                </c:pt>
                <c:pt idx="5944">
                  <c:v>1119.6461917337872</c:v>
                </c:pt>
                <c:pt idx="5945">
                  <c:v>1113.3726360895337</c:v>
                </c:pt>
                <c:pt idx="5946">
                  <c:v>1107.0958657588892</c:v>
                </c:pt>
                <c:pt idx="5947">
                  <c:v>1100.8158772895993</c:v>
                </c:pt>
                <c:pt idx="5948">
                  <c:v>1094.5326672238921</c:v>
                </c:pt>
                <c:pt idx="5949">
                  <c:v>1088.2462320984669</c:v>
                </c:pt>
                <c:pt idx="5950">
                  <c:v>1081.9565684444974</c:v>
                </c:pt>
                <c:pt idx="5951">
                  <c:v>1075.6636727875989</c:v>
                </c:pt>
                <c:pt idx="5952">
                  <c:v>1069.3675416478359</c:v>
                </c:pt>
                <c:pt idx="5953">
                  <c:v>1063.0681715397041</c:v>
                </c:pt>
                <c:pt idx="5954">
                  <c:v>1056.7655589721141</c:v>
                </c:pt>
                <c:pt idx="5955">
                  <c:v>1050.4597004483801</c:v>
                </c:pt>
                <c:pt idx="5956">
                  <c:v>1044.1505924662119</c:v>
                </c:pt>
                <c:pt idx="5957">
                  <c:v>1037.8382315177037</c:v>
                </c:pt>
                <c:pt idx="5958">
                  <c:v>1031.5226140893167</c:v>
                </c:pt>
                <c:pt idx="5959">
                  <c:v>1025.2037366618749</c:v>
                </c:pt>
                <c:pt idx="5960">
                  <c:v>1018.881595710536</c:v>
                </c:pt>
                <c:pt idx="5961">
                  <c:v>1012.5561877048059</c:v>
                </c:pt>
                <c:pt idx="5962">
                  <c:v>1006.227509108496</c:v>
                </c:pt>
                <c:pt idx="5963">
                  <c:v>999.89555637974638</c:v>
                </c:pt>
                <c:pt idx="5964">
                  <c:v>993.56032597098249</c:v>
                </c:pt>
                <c:pt idx="5965">
                  <c:v>987.22181432891011</c:v>
                </c:pt>
                <c:pt idx="5966">
                  <c:v>980.88001789452369</c:v>
                </c:pt>
                <c:pt idx="5967">
                  <c:v>974.5349331030593</c:v>
                </c:pt>
                <c:pt idx="5968">
                  <c:v>968.18655638401458</c:v>
                </c:pt>
                <c:pt idx="5969">
                  <c:v>961.83488416111504</c:v>
                </c:pt>
                <c:pt idx="5970">
                  <c:v>955.47991285231558</c:v>
                </c:pt>
                <c:pt idx="5971">
                  <c:v>949.12163886977578</c:v>
                </c:pt>
                <c:pt idx="5972">
                  <c:v>942.7600586198605</c:v>
                </c:pt>
                <c:pt idx="5973">
                  <c:v>936.39516850311702</c:v>
                </c:pt>
                <c:pt idx="5974">
                  <c:v>930.02696491426093</c:v>
                </c:pt>
                <c:pt idx="5975">
                  <c:v>923.65544424218035</c:v>
                </c:pt>
                <c:pt idx="5976">
                  <c:v>917.28060286989796</c:v>
                </c:pt>
                <c:pt idx="5977">
                  <c:v>910.90243717458725</c:v>
                </c:pt>
                <c:pt idx="5978">
                  <c:v>904.52094352752465</c:v>
                </c:pt>
                <c:pt idx="5979">
                  <c:v>898.13611829411445</c:v>
                </c:pt>
                <c:pt idx="5980">
                  <c:v>891.74795783385332</c:v>
                </c:pt>
                <c:pt idx="5981">
                  <c:v>885.35645850031858</c:v>
                </c:pt>
                <c:pt idx="5982">
                  <c:v>878.96161664116141</c:v>
                </c:pt>
                <c:pt idx="5983">
                  <c:v>872.56342859809592</c:v>
                </c:pt>
                <c:pt idx="5984">
                  <c:v>866.16189070687324</c:v>
                </c:pt>
                <c:pt idx="5985">
                  <c:v>859.75699929729308</c:v>
                </c:pt>
                <c:pt idx="5986">
                  <c:v>853.34875069315967</c:v>
                </c:pt>
                <c:pt idx="5987">
                  <c:v>846.93714121228538</c:v>
                </c:pt>
                <c:pt idx="5988">
                  <c:v>840.5221671664948</c:v>
                </c:pt>
                <c:pt idx="5989">
                  <c:v>834.10382486156959</c:v>
                </c:pt>
                <c:pt idx="5990">
                  <c:v>827.68211059728139</c:v>
                </c:pt>
                <c:pt idx="5991">
                  <c:v>821.25702066733731</c:v>
                </c:pt>
                <c:pt idx="5992">
                  <c:v>814.82855135939838</c:v>
                </c:pt>
                <c:pt idx="5993">
                  <c:v>808.39669895505347</c:v>
                </c:pt>
                <c:pt idx="5994">
                  <c:v>801.96145972980582</c:v>
                </c:pt>
                <c:pt idx="5995">
                  <c:v>795.52282995306086</c:v>
                </c:pt>
                <c:pt idx="5996">
                  <c:v>789.08080588810481</c:v>
                </c:pt>
                <c:pt idx="5997">
                  <c:v>782.63538379211252</c:v>
                </c:pt>
                <c:pt idx="5998">
                  <c:v>776.18655991611763</c:v>
                </c:pt>
                <c:pt idx="5999">
                  <c:v>769.73433050499455</c:v>
                </c:pt>
                <c:pt idx="6000">
                  <c:v>763.27869179745903</c:v>
                </c:pt>
                <c:pt idx="6001">
                  <c:v>756.81964002604957</c:v>
                </c:pt>
                <c:pt idx="6002">
                  <c:v>750.35717141710847</c:v>
                </c:pt>
                <c:pt idx="6003">
                  <c:v>743.89128219078327</c:v>
                </c:pt>
                <c:pt idx="6004">
                  <c:v>737.42196856098235</c:v>
                </c:pt>
                <c:pt idx="6005">
                  <c:v>730.94922673541055</c:v>
                </c:pt>
                <c:pt idx="6006">
                  <c:v>724.47305291549492</c:v>
                </c:pt>
                <c:pt idx="6007">
                  <c:v>717.99344329642929</c:v>
                </c:pt>
                <c:pt idx="6008">
                  <c:v>711.51039406711436</c:v>
                </c:pt>
                <c:pt idx="6009">
                  <c:v>705.02390141017543</c:v>
                </c:pt>
                <c:pt idx="6010">
                  <c:v>698.53396150193294</c:v>
                </c:pt>
                <c:pt idx="6011">
                  <c:v>692.04057051238851</c:v>
                </c:pt>
                <c:pt idx="6012">
                  <c:v>685.54372460522427</c:v>
                </c:pt>
                <c:pt idx="6013">
                  <c:v>679.04341993775961</c:v>
                </c:pt>
                <c:pt idx="6014">
                  <c:v>672.5396526609876</c:v>
                </c:pt>
                <c:pt idx="6015">
                  <c:v>666.03241891950529</c:v>
                </c:pt>
                <c:pt idx="6016">
                  <c:v>659.52171485153292</c:v>
                </c:pt>
                <c:pt idx="6017">
                  <c:v>653.0075365888988</c:v>
                </c:pt>
                <c:pt idx="6018">
                  <c:v>646.48988025700271</c:v>
                </c:pt>
                <c:pt idx="6019">
                  <c:v>639.96874197482271</c:v>
                </c:pt>
                <c:pt idx="6020">
                  <c:v>633.4441178549057</c:v>
                </c:pt>
                <c:pt idx="6021">
                  <c:v>626.91600400332743</c:v>
                </c:pt>
                <c:pt idx="6022">
                  <c:v>620.3843965197085</c:v>
                </c:pt>
                <c:pt idx="6023">
                  <c:v>613.84929149716834</c:v>
                </c:pt>
                <c:pt idx="6024">
                  <c:v>607.31068502234473</c:v>
                </c:pt>
                <c:pt idx="6025">
                  <c:v>600.76857317535189</c:v>
                </c:pt>
                <c:pt idx="6026">
                  <c:v>594.22295202977693</c:v>
                </c:pt>
                <c:pt idx="6027">
                  <c:v>587.67381765266714</c:v>
                </c:pt>
                <c:pt idx="6028">
                  <c:v>581.12116610451255</c:v>
                </c:pt>
                <c:pt idx="6029">
                  <c:v>574.56499343923133</c:v>
                </c:pt>
                <c:pt idx="6030">
                  <c:v>568.00529570415881</c:v>
                </c:pt>
                <c:pt idx="6031">
                  <c:v>561.44206894002127</c:v>
                </c:pt>
                <c:pt idx="6032">
                  <c:v>554.87530918094126</c:v>
                </c:pt>
                <c:pt idx="6033">
                  <c:v>548.30501245439871</c:v>
                </c:pt>
                <c:pt idx="6034">
                  <c:v>541.73117478124539</c:v>
                </c:pt>
                <c:pt idx="6035">
                  <c:v>535.1537921756609</c:v>
                </c:pt>
                <c:pt idx="6036">
                  <c:v>528.57286064515222</c:v>
                </c:pt>
                <c:pt idx="6037">
                  <c:v>521.98837619053677</c:v>
                </c:pt>
                <c:pt idx="6038">
                  <c:v>515.40033480593399</c:v>
                </c:pt>
                <c:pt idx="6039">
                  <c:v>508.80873247873382</c:v>
                </c:pt>
                <c:pt idx="6040">
                  <c:v>502.21356518960602</c:v>
                </c:pt>
                <c:pt idx="6041">
                  <c:v>495.61482891245032</c:v>
                </c:pt>
                <c:pt idx="6042">
                  <c:v>489.0125196144254</c:v>
                </c:pt>
                <c:pt idx="6043">
                  <c:v>482.40663325589037</c:v>
                </c:pt>
                <c:pt idx="6044">
                  <c:v>475.79716579042719</c:v>
                </c:pt>
                <c:pt idx="6045">
                  <c:v>469.18411316479614</c:v>
                </c:pt>
                <c:pt idx="6046">
                  <c:v>462.56747131894008</c:v>
                </c:pt>
                <c:pt idx="6047">
                  <c:v>455.94723618594435</c:v>
                </c:pt>
                <c:pt idx="6048">
                  <c:v>449.32340369206582</c:v>
                </c:pt>
                <c:pt idx="6049">
                  <c:v>442.69596975665985</c:v>
                </c:pt>
                <c:pt idx="6050">
                  <c:v>436.06493029222111</c:v>
                </c:pt>
                <c:pt idx="6051">
                  <c:v>429.43028120432058</c:v>
                </c:pt>
                <c:pt idx="6052">
                  <c:v>422.79201839163215</c:v>
                </c:pt>
                <c:pt idx="6053">
                  <c:v>416.15013774588431</c:v>
                </c:pt>
                <c:pt idx="6054">
                  <c:v>409.50463515185402</c:v>
                </c:pt>
                <c:pt idx="6055">
                  <c:v>402.85550648735432</c:v>
                </c:pt>
                <c:pt idx="6056">
                  <c:v>396.20274762323618</c:v>
                </c:pt>
                <c:pt idx="6057">
                  <c:v>389.54635442332068</c:v>
                </c:pt>
                <c:pt idx="6058">
                  <c:v>382.88632274444166</c:v>
                </c:pt>
                <c:pt idx="6059">
                  <c:v>376.22264843640374</c:v>
                </c:pt>
                <c:pt idx="6060">
                  <c:v>369.55532734196453</c:v>
                </c:pt>
                <c:pt idx="6061">
                  <c:v>362.8843552968101</c:v>
                </c:pt>
                <c:pt idx="6062">
                  <c:v>356.20972812957552</c:v>
                </c:pt>
                <c:pt idx="6063">
                  <c:v>349.53144166177668</c:v>
                </c:pt>
                <c:pt idx="6064">
                  <c:v>342.84949170784614</c:v>
                </c:pt>
                <c:pt idx="6065">
                  <c:v>336.163874075075</c:v>
                </c:pt>
                <c:pt idx="6066">
                  <c:v>329.47458456362432</c:v>
                </c:pt>
                <c:pt idx="6067">
                  <c:v>322.78161896649169</c:v>
                </c:pt>
                <c:pt idx="6068">
                  <c:v>316.08497306951182</c:v>
                </c:pt>
                <c:pt idx="6069">
                  <c:v>309.38464265131557</c:v>
                </c:pt>
                <c:pt idx="6070">
                  <c:v>302.68062348334934</c:v>
                </c:pt>
                <c:pt idx="6071">
                  <c:v>295.97291132981991</c:v>
                </c:pt>
                <c:pt idx="6072">
                  <c:v>289.26150194770156</c:v>
                </c:pt>
                <c:pt idx="6073">
                  <c:v>282.54639108672558</c:v>
                </c:pt>
                <c:pt idx="6074">
                  <c:v>275.82757448932898</c:v>
                </c:pt>
                <c:pt idx="6075">
                  <c:v>269.10504789068</c:v>
                </c:pt>
                <c:pt idx="6076">
                  <c:v>262.37880701864196</c:v>
                </c:pt>
                <c:pt idx="6077">
                  <c:v>255.64884759374758</c:v>
                </c:pt>
                <c:pt idx="6078">
                  <c:v>248.91516532919556</c:v>
                </c:pt>
                <c:pt idx="6079">
                  <c:v>242.17775593083203</c:v>
                </c:pt>
                <c:pt idx="6080">
                  <c:v>235.43661509713638</c:v>
                </c:pt>
                <c:pt idx="6081">
                  <c:v>228.69173851919189</c:v>
                </c:pt>
                <c:pt idx="6082">
                  <c:v>221.94312188067849</c:v>
                </c:pt>
                <c:pt idx="6083">
                  <c:v>215.1907608578513</c:v>
                </c:pt>
                <c:pt idx="6084">
                  <c:v>208.43465111954356</c:v>
                </c:pt>
                <c:pt idx="6085">
                  <c:v>201.67478832711276</c:v>
                </c:pt>
                <c:pt idx="6086">
                  <c:v>194.91116813444017</c:v>
                </c:pt>
                <c:pt idx="6087">
                  <c:v>188.14378618794578</c:v>
                </c:pt>
                <c:pt idx="6088">
                  <c:v>181.37263812650778</c:v>
                </c:pt>
                <c:pt idx="6089">
                  <c:v>174.59771958150299</c:v>
                </c:pt>
                <c:pt idx="6090">
                  <c:v>167.81902617675217</c:v>
                </c:pt>
                <c:pt idx="6091">
                  <c:v>161.03655352852724</c:v>
                </c:pt>
                <c:pt idx="6092">
                  <c:v>154.25029724551501</c:v>
                </c:pt>
                <c:pt idx="6093">
                  <c:v>147.46025292881311</c:v>
                </c:pt>
                <c:pt idx="6094">
                  <c:v>140.66641617190913</c:v>
                </c:pt>
                <c:pt idx="6095">
                  <c:v>133.86878256064671</c:v>
                </c:pt>
                <c:pt idx="6096">
                  <c:v>127.0673476732409</c:v>
                </c:pt>
                <c:pt idx="6097">
                  <c:v>120.26210708023791</c:v>
                </c:pt>
                <c:pt idx="6098">
                  <c:v>113.45305634449321</c:v>
                </c:pt>
                <c:pt idx="6099">
                  <c:v>106.6401910211644</c:v>
                </c:pt>
                <c:pt idx="6100">
                  <c:v>99.823506657696257</c:v>
                </c:pt>
                <c:pt idx="6101">
                  <c:v>93.002998793799605</c:v>
                </c:pt>
                <c:pt idx="6102">
                  <c:v>86.178662961421637</c:v>
                </c:pt>
                <c:pt idx="6103">
                  <c:v>79.350494684746096</c:v>
                </c:pt>
                <c:pt idx="6104">
                  <c:v>72.518489480164135</c:v>
                </c:pt>
                <c:pt idx="6105">
                  <c:v>65.682642856259889</c:v>
                </c:pt>
                <c:pt idx="6106">
                  <c:v>58.842950313788606</c:v>
                </c:pt>
                <c:pt idx="6107">
                  <c:v>51.999407345658256</c:v>
                </c:pt>
                <c:pt idx="6108">
                  <c:v>45.152009436926157</c:v>
                </c:pt>
                <c:pt idx="6109">
                  <c:v>38.300752064766122</c:v>
                </c:pt>
                <c:pt idx="6110">
                  <c:v>31.445630698439331</c:v>
                </c:pt>
                <c:pt idx="6111">
                  <c:v>24.586640799305304</c:v>
                </c:pt>
                <c:pt idx="6112">
                  <c:v>17.723777820781823</c:v>
                </c:pt>
                <c:pt idx="6113">
                  <c:v>10.857037208334084</c:v>
                </c:pt>
                <c:pt idx="6114">
                  <c:v>3.986414399445493</c:v>
                </c:pt>
                <c:pt idx="6115">
                  <c:v>-2.888095176382194</c:v>
                </c:pt>
                <c:pt idx="6116">
                  <c:v>-9.7664960976617312</c:v>
                </c:pt>
                <c:pt idx="6117">
                  <c:v>-16.648792950931234</c:v>
                </c:pt>
                <c:pt idx="6118">
                  <c:v>-23.534990330783327</c:v>
                </c:pt>
              </c:numCache>
            </c:numRef>
          </c:xVal>
          <c:yVal>
            <c:numRef>
              <c:f>'Погрешность 5 метров'!$H$2:$H$6120</c:f>
              <c:numCache>
                <c:formatCode>General</c:formatCode>
                <c:ptCount val="6119"/>
                <c:pt idx="0">
                  <c:v>378.98836615594303</c:v>
                </c:pt>
                <c:pt idx="1">
                  <c:v>378.8786137469902</c:v>
                </c:pt>
                <c:pt idx="2">
                  <c:v>378.76887354719634</c:v>
                </c:pt>
                <c:pt idx="3">
                  <c:v>378.65914555948132</c:v>
                </c:pt>
                <c:pt idx="4">
                  <c:v>378.54942978676428</c:v>
                </c:pt>
                <c:pt idx="5">
                  <c:v>378.43972623196419</c:v>
                </c:pt>
                <c:pt idx="6">
                  <c:v>378.33003489800012</c:v>
                </c:pt>
                <c:pt idx="7">
                  <c:v>378.22035578779077</c:v>
                </c:pt>
                <c:pt idx="8">
                  <c:v>378.11068890425491</c:v>
                </c:pt>
                <c:pt idx="9">
                  <c:v>378.00103425031023</c:v>
                </c:pt>
                <c:pt idx="10">
                  <c:v>377.89139182887493</c:v>
                </c:pt>
                <c:pt idx="11">
                  <c:v>377.78176164286697</c:v>
                </c:pt>
                <c:pt idx="12">
                  <c:v>377.67214369520372</c:v>
                </c:pt>
                <c:pt idx="13">
                  <c:v>377.56253798880243</c:v>
                </c:pt>
                <c:pt idx="14">
                  <c:v>377.45294452658032</c:v>
                </c:pt>
                <c:pt idx="15">
                  <c:v>377.34336331145448</c:v>
                </c:pt>
                <c:pt idx="16">
                  <c:v>377.23379434634103</c:v>
                </c:pt>
                <c:pt idx="17">
                  <c:v>377.12423763415677</c:v>
                </c:pt>
                <c:pt idx="18">
                  <c:v>377.01469317781755</c:v>
                </c:pt>
                <c:pt idx="19">
                  <c:v>376.90516098023943</c:v>
                </c:pt>
                <c:pt idx="20">
                  <c:v>376.79564104433842</c:v>
                </c:pt>
                <c:pt idx="21">
                  <c:v>376.68613337302952</c:v>
                </c:pt>
                <c:pt idx="22">
                  <c:v>376.57663796922833</c:v>
                </c:pt>
                <c:pt idx="23">
                  <c:v>376.46715483584973</c:v>
                </c:pt>
                <c:pt idx="24">
                  <c:v>376.35768397580847</c:v>
                </c:pt>
                <c:pt idx="25">
                  <c:v>376.24822539201898</c:v>
                </c:pt>
                <c:pt idx="26">
                  <c:v>376.13877908739562</c:v>
                </c:pt>
                <c:pt idx="27">
                  <c:v>376.02934506485275</c:v>
                </c:pt>
                <c:pt idx="28">
                  <c:v>375.91992332730382</c:v>
                </c:pt>
                <c:pt idx="29">
                  <c:v>375.81051387766246</c:v>
                </c:pt>
                <c:pt idx="30">
                  <c:v>375.70111671884223</c:v>
                </c:pt>
                <c:pt idx="31">
                  <c:v>375.59173185375624</c:v>
                </c:pt>
                <c:pt idx="32">
                  <c:v>375.48235928531716</c:v>
                </c:pt>
                <c:pt idx="33">
                  <c:v>375.37299901643792</c:v>
                </c:pt>
                <c:pt idx="34">
                  <c:v>375.26365105003049</c:v>
                </c:pt>
                <c:pt idx="35">
                  <c:v>375.15431538900748</c:v>
                </c:pt>
                <c:pt idx="36">
                  <c:v>375.04499203628058</c:v>
                </c:pt>
                <c:pt idx="37">
                  <c:v>374.93568099476164</c:v>
                </c:pt>
                <c:pt idx="38">
                  <c:v>374.82638226736196</c:v>
                </c:pt>
                <c:pt idx="39">
                  <c:v>374.71709585699267</c:v>
                </c:pt>
                <c:pt idx="40">
                  <c:v>374.60782176656505</c:v>
                </c:pt>
                <c:pt idx="41">
                  <c:v>374.49855999898915</c:v>
                </c:pt>
                <c:pt idx="42">
                  <c:v>374.38931055717643</c:v>
                </c:pt>
                <c:pt idx="43">
                  <c:v>374.28007344403642</c:v>
                </c:pt>
                <c:pt idx="44">
                  <c:v>374.17084866247939</c:v>
                </c:pt>
                <c:pt idx="45">
                  <c:v>374.06163621541486</c:v>
                </c:pt>
                <c:pt idx="46">
                  <c:v>373.95243610575267</c:v>
                </c:pt>
                <c:pt idx="47">
                  <c:v>373.8432483364017</c:v>
                </c:pt>
                <c:pt idx="48">
                  <c:v>373.73407291027087</c:v>
                </c:pt>
                <c:pt idx="49">
                  <c:v>373.62490983026947</c:v>
                </c:pt>
                <c:pt idx="50">
                  <c:v>373.5157590993058</c:v>
                </c:pt>
                <c:pt idx="51">
                  <c:v>373.40662072028783</c:v>
                </c:pt>
                <c:pt idx="52">
                  <c:v>373.29749469612409</c:v>
                </c:pt>
                <c:pt idx="53">
                  <c:v>373.18838102972205</c:v>
                </c:pt>
                <c:pt idx="54">
                  <c:v>373.07927972398909</c:v>
                </c:pt>
                <c:pt idx="55">
                  <c:v>372.97019078183274</c:v>
                </c:pt>
                <c:pt idx="56">
                  <c:v>372.86111420615987</c:v>
                </c:pt>
                <c:pt idx="57">
                  <c:v>372.75204999987773</c:v>
                </c:pt>
                <c:pt idx="58">
                  <c:v>372.64299816589215</c:v>
                </c:pt>
                <c:pt idx="59">
                  <c:v>372.53395870710955</c:v>
                </c:pt>
                <c:pt idx="60">
                  <c:v>372.42493162643655</c:v>
                </c:pt>
                <c:pt idx="61">
                  <c:v>372.31591692677819</c:v>
                </c:pt>
                <c:pt idx="62">
                  <c:v>372.20691461104036</c:v>
                </c:pt>
                <c:pt idx="63">
                  <c:v>372.09792468212828</c:v>
                </c:pt>
                <c:pt idx="64">
                  <c:v>371.98894714294693</c:v>
                </c:pt>
                <c:pt idx="65">
                  <c:v>371.87998199640134</c:v>
                </c:pt>
                <c:pt idx="66">
                  <c:v>371.77102924539537</c:v>
                </c:pt>
                <c:pt idx="67">
                  <c:v>371.66208889283388</c:v>
                </c:pt>
                <c:pt idx="68">
                  <c:v>371.55316094162043</c:v>
                </c:pt>
                <c:pt idx="69">
                  <c:v>371.44424539465928</c:v>
                </c:pt>
                <c:pt idx="70">
                  <c:v>371.33534225485334</c:v>
                </c:pt>
                <c:pt idx="71">
                  <c:v>371.2264515251062</c:v>
                </c:pt>
                <c:pt idx="72">
                  <c:v>371.11757320832066</c:v>
                </c:pt>
                <c:pt idx="73">
                  <c:v>371.00870730739962</c:v>
                </c:pt>
                <c:pt idx="74">
                  <c:v>370.89985382524537</c:v>
                </c:pt>
                <c:pt idx="75">
                  <c:v>370.79101276476013</c:v>
                </c:pt>
                <c:pt idx="76">
                  <c:v>370.68218412884607</c:v>
                </c:pt>
                <c:pt idx="77">
                  <c:v>370.57336792040445</c:v>
                </c:pt>
                <c:pt idx="78">
                  <c:v>370.46456414233688</c:v>
                </c:pt>
                <c:pt idx="79">
                  <c:v>370.3557727975446</c:v>
                </c:pt>
                <c:pt idx="80">
                  <c:v>370.24699388892839</c:v>
                </c:pt>
                <c:pt idx="81">
                  <c:v>370.13822741938895</c:v>
                </c:pt>
                <c:pt idx="82">
                  <c:v>370.02947339182674</c:v>
                </c:pt>
                <c:pt idx="83">
                  <c:v>369.9207318091415</c:v>
                </c:pt>
                <c:pt idx="84">
                  <c:v>369.81200267423338</c:v>
                </c:pt>
                <c:pt idx="85">
                  <c:v>369.70328599000209</c:v>
                </c:pt>
                <c:pt idx="86">
                  <c:v>369.59458175934668</c:v>
                </c:pt>
                <c:pt idx="87">
                  <c:v>369.48588998516618</c:v>
                </c:pt>
                <c:pt idx="88">
                  <c:v>369.37721067035966</c:v>
                </c:pt>
                <c:pt idx="89">
                  <c:v>369.26854381782528</c:v>
                </c:pt>
                <c:pt idx="90">
                  <c:v>369.15988943046176</c:v>
                </c:pt>
                <c:pt idx="91">
                  <c:v>369.05124751116648</c:v>
                </c:pt>
                <c:pt idx="92">
                  <c:v>368.94261806283765</c:v>
                </c:pt>
                <c:pt idx="93">
                  <c:v>368.83400108837259</c:v>
                </c:pt>
                <c:pt idx="94">
                  <c:v>368.72539659066837</c:v>
                </c:pt>
                <c:pt idx="95">
                  <c:v>368.61680457262219</c:v>
                </c:pt>
                <c:pt idx="96">
                  <c:v>368.50822503713039</c:v>
                </c:pt>
                <c:pt idx="97">
                  <c:v>368.39965798708937</c:v>
                </c:pt>
                <c:pt idx="98">
                  <c:v>368.29110342539559</c:v>
                </c:pt>
                <c:pt idx="99">
                  <c:v>368.18256135494471</c:v>
                </c:pt>
                <c:pt idx="100">
                  <c:v>368.07403177863205</c:v>
                </c:pt>
                <c:pt idx="101">
                  <c:v>367.96551469935326</c:v>
                </c:pt>
                <c:pt idx="102">
                  <c:v>367.85701012000317</c:v>
                </c:pt>
                <c:pt idx="103">
                  <c:v>367.74851804347645</c:v>
                </c:pt>
                <c:pt idx="104">
                  <c:v>367.64003847266775</c:v>
                </c:pt>
                <c:pt idx="105">
                  <c:v>367.53157141047126</c:v>
                </c:pt>
                <c:pt idx="106">
                  <c:v>367.42311685978086</c:v>
                </c:pt>
                <c:pt idx="107">
                  <c:v>367.31467482349058</c:v>
                </c:pt>
                <c:pt idx="108">
                  <c:v>367.20624530449311</c:v>
                </c:pt>
                <c:pt idx="109">
                  <c:v>367.09782830568213</c:v>
                </c:pt>
                <c:pt idx="110">
                  <c:v>366.98942382995017</c:v>
                </c:pt>
                <c:pt idx="111">
                  <c:v>366.88103188018977</c:v>
                </c:pt>
                <c:pt idx="112">
                  <c:v>366.77265245929357</c:v>
                </c:pt>
                <c:pt idx="113">
                  <c:v>366.66428557015337</c:v>
                </c:pt>
                <c:pt idx="114">
                  <c:v>366.55593121566068</c:v>
                </c:pt>
                <c:pt idx="115">
                  <c:v>366.44758939870718</c:v>
                </c:pt>
                <c:pt idx="116">
                  <c:v>366.33926012218421</c:v>
                </c:pt>
                <c:pt idx="117">
                  <c:v>366.23094338898227</c:v>
                </c:pt>
                <c:pt idx="118">
                  <c:v>366.12263920199211</c:v>
                </c:pt>
                <c:pt idx="119">
                  <c:v>366.01434756410436</c:v>
                </c:pt>
                <c:pt idx="120">
                  <c:v>365.90606847820857</c:v>
                </c:pt>
                <c:pt idx="121">
                  <c:v>365.79780194719507</c:v>
                </c:pt>
                <c:pt idx="122">
                  <c:v>365.68954797395298</c:v>
                </c:pt>
                <c:pt idx="123">
                  <c:v>365.58130656137143</c:v>
                </c:pt>
                <c:pt idx="124">
                  <c:v>365.4730777123396</c:v>
                </c:pt>
                <c:pt idx="125">
                  <c:v>365.36486142974638</c:v>
                </c:pt>
                <c:pt idx="126">
                  <c:v>365.2566577164792</c:v>
                </c:pt>
                <c:pt idx="127">
                  <c:v>365.14846657542716</c:v>
                </c:pt>
                <c:pt idx="128">
                  <c:v>365.04028800947742</c:v>
                </c:pt>
                <c:pt idx="129">
                  <c:v>364.93212202151767</c:v>
                </c:pt>
                <c:pt idx="130">
                  <c:v>364.82396861443544</c:v>
                </c:pt>
                <c:pt idx="131">
                  <c:v>364.71582779111702</c:v>
                </c:pt>
                <c:pt idx="132">
                  <c:v>364.60769955444982</c:v>
                </c:pt>
                <c:pt idx="133">
                  <c:v>364.49958390731956</c:v>
                </c:pt>
                <c:pt idx="134">
                  <c:v>364.39148085261252</c:v>
                </c:pt>
                <c:pt idx="135">
                  <c:v>364.28339039321469</c:v>
                </c:pt>
                <c:pt idx="136">
                  <c:v>364.1753125320115</c:v>
                </c:pt>
                <c:pt idx="137">
                  <c:v>364.06724727188782</c:v>
                </c:pt>
                <c:pt idx="138">
                  <c:v>363.95919461572907</c:v>
                </c:pt>
                <c:pt idx="139">
                  <c:v>363.85115456641961</c:v>
                </c:pt>
                <c:pt idx="140">
                  <c:v>363.74312712684394</c:v>
                </c:pt>
                <c:pt idx="141">
                  <c:v>363.63511229988575</c:v>
                </c:pt>
                <c:pt idx="142">
                  <c:v>363.5271100884292</c:v>
                </c:pt>
                <c:pt idx="143">
                  <c:v>363.41912049535767</c:v>
                </c:pt>
                <c:pt idx="144">
                  <c:v>363.31114352355422</c:v>
                </c:pt>
                <c:pt idx="145">
                  <c:v>363.20317917590177</c:v>
                </c:pt>
                <c:pt idx="146">
                  <c:v>363.09522745528301</c:v>
                </c:pt>
                <c:pt idx="147">
                  <c:v>362.98728836458025</c:v>
                </c:pt>
                <c:pt idx="148">
                  <c:v>362.87936190667529</c:v>
                </c:pt>
                <c:pt idx="149">
                  <c:v>362.77144808445018</c:v>
                </c:pt>
                <c:pt idx="150">
                  <c:v>362.66354690078589</c:v>
                </c:pt>
                <c:pt idx="151">
                  <c:v>362.55565835856396</c:v>
                </c:pt>
                <c:pt idx="152">
                  <c:v>362.447782460665</c:v>
                </c:pt>
                <c:pt idx="153">
                  <c:v>362.33991920996959</c:v>
                </c:pt>
                <c:pt idx="154">
                  <c:v>362.23206860935807</c:v>
                </c:pt>
                <c:pt idx="155">
                  <c:v>362.12423066171004</c:v>
                </c:pt>
                <c:pt idx="156">
                  <c:v>362.0164053699055</c:v>
                </c:pt>
                <c:pt idx="157">
                  <c:v>361.90859273682366</c:v>
                </c:pt>
                <c:pt idx="158">
                  <c:v>361.80079276534354</c:v>
                </c:pt>
                <c:pt idx="159">
                  <c:v>361.69300545834386</c:v>
                </c:pt>
                <c:pt idx="160">
                  <c:v>361.58523081870322</c:v>
                </c:pt>
                <c:pt idx="161">
                  <c:v>361.47746884929944</c:v>
                </c:pt>
                <c:pt idx="162">
                  <c:v>361.36971955301073</c:v>
                </c:pt>
                <c:pt idx="163">
                  <c:v>361.26198293271432</c:v>
                </c:pt>
                <c:pt idx="164">
                  <c:v>361.15425899128775</c:v>
                </c:pt>
                <c:pt idx="165">
                  <c:v>361.04654773160775</c:v>
                </c:pt>
                <c:pt idx="166">
                  <c:v>360.93884915655099</c:v>
                </c:pt>
                <c:pt idx="167">
                  <c:v>360.83116326899381</c:v>
                </c:pt>
                <c:pt idx="168">
                  <c:v>360.72349007181225</c:v>
                </c:pt>
                <c:pt idx="169">
                  <c:v>360.61582956788209</c:v>
                </c:pt>
                <c:pt idx="170">
                  <c:v>360.50818176007863</c:v>
                </c:pt>
                <c:pt idx="171">
                  <c:v>360.40054665127701</c:v>
                </c:pt>
                <c:pt idx="172">
                  <c:v>360.29292424435221</c:v>
                </c:pt>
                <c:pt idx="173">
                  <c:v>360.18531454217828</c:v>
                </c:pt>
                <c:pt idx="174">
                  <c:v>360.07771754762996</c:v>
                </c:pt>
                <c:pt idx="175">
                  <c:v>359.97013326358086</c:v>
                </c:pt>
                <c:pt idx="176">
                  <c:v>359.86256169290482</c:v>
                </c:pt>
                <c:pt idx="177">
                  <c:v>359.75500283847452</c:v>
                </c:pt>
                <c:pt idx="178">
                  <c:v>359.64745670316364</c:v>
                </c:pt>
                <c:pt idx="179">
                  <c:v>359.5399232898443</c:v>
                </c:pt>
                <c:pt idx="180">
                  <c:v>359.43240260138901</c:v>
                </c:pt>
                <c:pt idx="181">
                  <c:v>359.3248946406701</c:v>
                </c:pt>
                <c:pt idx="182">
                  <c:v>359.21739941055893</c:v>
                </c:pt>
                <c:pt idx="183">
                  <c:v>359.10991691392695</c:v>
                </c:pt>
                <c:pt idx="184">
                  <c:v>359.00244715364545</c:v>
                </c:pt>
                <c:pt idx="185">
                  <c:v>358.89499013258501</c:v>
                </c:pt>
                <c:pt idx="186">
                  <c:v>358.78754585361628</c:v>
                </c:pt>
                <c:pt idx="187">
                  <c:v>358.68011431960929</c:v>
                </c:pt>
                <c:pt idx="188">
                  <c:v>358.57269553343417</c:v>
                </c:pt>
                <c:pt idx="189">
                  <c:v>358.4652894979601</c:v>
                </c:pt>
                <c:pt idx="190">
                  <c:v>358.3578962160567</c:v>
                </c:pt>
                <c:pt idx="191">
                  <c:v>358.25051569059235</c:v>
                </c:pt>
                <c:pt idx="192">
                  <c:v>358.14314792443628</c:v>
                </c:pt>
                <c:pt idx="193">
                  <c:v>358.03579292045617</c:v>
                </c:pt>
                <c:pt idx="194">
                  <c:v>357.92845068152036</c:v>
                </c:pt>
                <c:pt idx="195">
                  <c:v>357.82112121049653</c:v>
                </c:pt>
                <c:pt idx="196">
                  <c:v>357.71380451025175</c:v>
                </c:pt>
                <c:pt idx="197">
                  <c:v>357.60650058365326</c:v>
                </c:pt>
                <c:pt idx="198">
                  <c:v>357.49920943356761</c:v>
                </c:pt>
                <c:pt idx="199">
                  <c:v>357.39193106286126</c:v>
                </c:pt>
                <c:pt idx="200">
                  <c:v>357.2846654744003</c:v>
                </c:pt>
                <c:pt idx="201">
                  <c:v>357.17741267105038</c:v>
                </c:pt>
                <c:pt idx="202">
                  <c:v>357.07017265567697</c:v>
                </c:pt>
                <c:pt idx="203">
                  <c:v>356.96294543114527</c:v>
                </c:pt>
                <c:pt idx="204">
                  <c:v>356.85573100031991</c:v>
                </c:pt>
                <c:pt idx="205">
                  <c:v>356.74852936606533</c:v>
                </c:pt>
                <c:pt idx="206">
                  <c:v>356.64134053124582</c:v>
                </c:pt>
                <c:pt idx="207">
                  <c:v>356.53416449872509</c:v>
                </c:pt>
                <c:pt idx="208">
                  <c:v>356.42700127136658</c:v>
                </c:pt>
                <c:pt idx="209">
                  <c:v>356.31985085203371</c:v>
                </c:pt>
                <c:pt idx="210">
                  <c:v>356.21271324358889</c:v>
                </c:pt>
                <c:pt idx="211">
                  <c:v>356.10558844889505</c:v>
                </c:pt>
                <c:pt idx="212">
                  <c:v>355.99847647081418</c:v>
                </c:pt>
                <c:pt idx="213">
                  <c:v>355.89137731220831</c:v>
                </c:pt>
                <c:pt idx="214">
                  <c:v>355.78429097593892</c:v>
                </c:pt>
                <c:pt idx="215">
                  <c:v>355.677217464867</c:v>
                </c:pt>
                <c:pt idx="216">
                  <c:v>355.57015678185365</c:v>
                </c:pt>
                <c:pt idx="217">
                  <c:v>355.46310892975953</c:v>
                </c:pt>
                <c:pt idx="218">
                  <c:v>355.35607391144464</c:v>
                </c:pt>
                <c:pt idx="219">
                  <c:v>355.24905172976923</c:v>
                </c:pt>
                <c:pt idx="220">
                  <c:v>355.14204238759248</c:v>
                </c:pt>
                <c:pt idx="221">
                  <c:v>355.03504588777372</c:v>
                </c:pt>
                <c:pt idx="222">
                  <c:v>354.92806223317223</c:v>
                </c:pt>
                <c:pt idx="223">
                  <c:v>354.82109142664626</c:v>
                </c:pt>
                <c:pt idx="224">
                  <c:v>354.71413347105414</c:v>
                </c:pt>
                <c:pt idx="225">
                  <c:v>354.60718836925395</c:v>
                </c:pt>
                <c:pt idx="226">
                  <c:v>354.50025612410315</c:v>
                </c:pt>
                <c:pt idx="227">
                  <c:v>354.39333673845886</c:v>
                </c:pt>
                <c:pt idx="228">
                  <c:v>354.2864302151782</c:v>
                </c:pt>
                <c:pt idx="229">
                  <c:v>354.17953655711796</c:v>
                </c:pt>
                <c:pt idx="230">
                  <c:v>354.07265576713405</c:v>
                </c:pt>
                <c:pt idx="231">
                  <c:v>353.96578784808247</c:v>
                </c:pt>
                <c:pt idx="232">
                  <c:v>353.85893280281925</c:v>
                </c:pt>
                <c:pt idx="233">
                  <c:v>353.75209063419908</c:v>
                </c:pt>
                <c:pt idx="234">
                  <c:v>353.64526134507724</c:v>
                </c:pt>
                <c:pt idx="235">
                  <c:v>353.5384449383082</c:v>
                </c:pt>
                <c:pt idx="236">
                  <c:v>353.43164141674617</c:v>
                </c:pt>
                <c:pt idx="237">
                  <c:v>353.32485078324532</c:v>
                </c:pt>
                <c:pt idx="238">
                  <c:v>353.21807304065885</c:v>
                </c:pt>
                <c:pt idx="239">
                  <c:v>353.11130819184041</c:v>
                </c:pt>
                <c:pt idx="240">
                  <c:v>353.00455623964262</c:v>
                </c:pt>
                <c:pt idx="241">
                  <c:v>352.89781718691825</c:v>
                </c:pt>
                <c:pt idx="242">
                  <c:v>352.79109103651933</c:v>
                </c:pt>
                <c:pt idx="243">
                  <c:v>352.68437779129795</c:v>
                </c:pt>
                <c:pt idx="244">
                  <c:v>352.57767745410553</c:v>
                </c:pt>
                <c:pt idx="245">
                  <c:v>352.47099002779339</c:v>
                </c:pt>
                <c:pt idx="246">
                  <c:v>352.36431551521235</c:v>
                </c:pt>
                <c:pt idx="247">
                  <c:v>352.257653919213</c:v>
                </c:pt>
                <c:pt idx="248">
                  <c:v>352.15100524264534</c:v>
                </c:pt>
                <c:pt idx="249">
                  <c:v>352.04436948835951</c:v>
                </c:pt>
                <c:pt idx="250">
                  <c:v>351.93774665920461</c:v>
                </c:pt>
                <c:pt idx="251">
                  <c:v>351.83113675803014</c:v>
                </c:pt>
                <c:pt idx="252">
                  <c:v>351.72453978768488</c:v>
                </c:pt>
                <c:pt idx="253">
                  <c:v>351.61795575101735</c:v>
                </c:pt>
                <c:pt idx="254">
                  <c:v>351.51138465087553</c:v>
                </c:pt>
                <c:pt idx="255">
                  <c:v>351.40482649010721</c:v>
                </c:pt>
                <c:pt idx="256">
                  <c:v>351.29828127155986</c:v>
                </c:pt>
                <c:pt idx="257">
                  <c:v>351.19174899808047</c:v>
                </c:pt>
                <c:pt idx="258">
                  <c:v>351.08522967251599</c:v>
                </c:pt>
                <c:pt idx="259">
                  <c:v>350.97872329771275</c:v>
                </c:pt>
                <c:pt idx="260">
                  <c:v>350.87222987651688</c:v>
                </c:pt>
                <c:pt idx="261">
                  <c:v>350.76574941177375</c:v>
                </c:pt>
                <c:pt idx="262">
                  <c:v>350.65928190632906</c:v>
                </c:pt>
                <c:pt idx="263">
                  <c:v>350.55282736302763</c:v>
                </c:pt>
                <c:pt idx="264">
                  <c:v>350.44638578471421</c:v>
                </c:pt>
                <c:pt idx="265">
                  <c:v>350.33995717423312</c:v>
                </c:pt>
                <c:pt idx="266">
                  <c:v>350.23354153442818</c:v>
                </c:pt>
                <c:pt idx="267">
                  <c:v>350.12713886814294</c:v>
                </c:pt>
                <c:pt idx="268">
                  <c:v>350.02074917822102</c:v>
                </c:pt>
                <c:pt idx="269">
                  <c:v>349.91437246750496</c:v>
                </c:pt>
                <c:pt idx="270">
                  <c:v>349.80800873883766</c:v>
                </c:pt>
                <c:pt idx="271">
                  <c:v>349.70165799506083</c:v>
                </c:pt>
                <c:pt idx="272">
                  <c:v>349.59532023901681</c:v>
                </c:pt>
                <c:pt idx="273">
                  <c:v>349.48899547354677</c:v>
                </c:pt>
                <c:pt idx="274">
                  <c:v>349.38268370149194</c:v>
                </c:pt>
                <c:pt idx="275">
                  <c:v>349.27638492569287</c:v>
                </c:pt>
                <c:pt idx="276">
                  <c:v>349.17009914899052</c:v>
                </c:pt>
                <c:pt idx="277">
                  <c:v>349.06382637422462</c:v>
                </c:pt>
                <c:pt idx="278">
                  <c:v>348.95756660423473</c:v>
                </c:pt>
                <c:pt idx="279">
                  <c:v>348.85131984186046</c:v>
                </c:pt>
                <c:pt idx="280">
                  <c:v>348.74508608994086</c:v>
                </c:pt>
                <c:pt idx="281">
                  <c:v>348.63886535131428</c:v>
                </c:pt>
                <c:pt idx="282">
                  <c:v>348.53265762881921</c:v>
                </c:pt>
                <c:pt idx="283">
                  <c:v>348.42646292529344</c:v>
                </c:pt>
                <c:pt idx="284">
                  <c:v>348.32028124357475</c:v>
                </c:pt>
                <c:pt idx="285">
                  <c:v>348.21411258650022</c:v>
                </c:pt>
                <c:pt idx="286">
                  <c:v>348.10795695690666</c:v>
                </c:pt>
                <c:pt idx="287">
                  <c:v>348.00181435763062</c:v>
                </c:pt>
                <c:pt idx="288">
                  <c:v>347.89568479150824</c:v>
                </c:pt>
                <c:pt idx="289">
                  <c:v>347.78956826137517</c:v>
                </c:pt>
                <c:pt idx="290">
                  <c:v>347.68346477006696</c:v>
                </c:pt>
                <c:pt idx="291">
                  <c:v>347.57737432041858</c:v>
                </c:pt>
                <c:pt idx="292">
                  <c:v>347.47129691526436</c:v>
                </c:pt>
                <c:pt idx="293">
                  <c:v>347.36523255743936</c:v>
                </c:pt>
                <c:pt idx="294">
                  <c:v>347.2591812497771</c:v>
                </c:pt>
                <c:pt idx="295">
                  <c:v>347.15314299511112</c:v>
                </c:pt>
                <c:pt idx="296">
                  <c:v>347.04711779627451</c:v>
                </c:pt>
                <c:pt idx="297">
                  <c:v>346.9411056561006</c:v>
                </c:pt>
                <c:pt idx="298">
                  <c:v>346.83510657742153</c:v>
                </c:pt>
                <c:pt idx="299">
                  <c:v>346.7291205630695</c:v>
                </c:pt>
                <c:pt idx="300">
                  <c:v>346.62314761587635</c:v>
                </c:pt>
                <c:pt idx="301">
                  <c:v>346.51718773867316</c:v>
                </c:pt>
                <c:pt idx="302">
                  <c:v>346.41124093429136</c:v>
                </c:pt>
                <c:pt idx="303">
                  <c:v>346.30530720556152</c:v>
                </c:pt>
                <c:pt idx="304">
                  <c:v>346.19938655531371</c:v>
                </c:pt>
                <c:pt idx="305">
                  <c:v>346.09347898637776</c:v>
                </c:pt>
                <c:pt idx="306">
                  <c:v>345.98758450158374</c:v>
                </c:pt>
                <c:pt idx="307">
                  <c:v>345.88170310376057</c:v>
                </c:pt>
                <c:pt idx="308">
                  <c:v>345.77583479573678</c:v>
                </c:pt>
                <c:pt idx="309">
                  <c:v>345.66997958034131</c:v>
                </c:pt>
                <c:pt idx="310">
                  <c:v>345.56413746040153</c:v>
                </c:pt>
                <c:pt idx="311">
                  <c:v>345.45830843874586</c:v>
                </c:pt>
                <c:pt idx="312">
                  <c:v>345.3524925182013</c:v>
                </c:pt>
                <c:pt idx="313">
                  <c:v>345.24668970159473</c:v>
                </c:pt>
                <c:pt idx="314">
                  <c:v>345.14089999175297</c:v>
                </c:pt>
                <c:pt idx="315">
                  <c:v>345.03512339150183</c:v>
                </c:pt>
                <c:pt idx="316">
                  <c:v>344.92935990366755</c:v>
                </c:pt>
                <c:pt idx="317">
                  <c:v>344.82360953107542</c:v>
                </c:pt>
                <c:pt idx="318">
                  <c:v>344.71787227655051</c:v>
                </c:pt>
                <c:pt idx="319">
                  <c:v>344.61214814291742</c:v>
                </c:pt>
                <c:pt idx="320">
                  <c:v>344.5064371330007</c:v>
                </c:pt>
                <c:pt idx="321">
                  <c:v>344.400739249624</c:v>
                </c:pt>
                <c:pt idx="322">
                  <c:v>344.29505449561123</c:v>
                </c:pt>
                <c:pt idx="323">
                  <c:v>344.18938287378558</c:v>
                </c:pt>
                <c:pt idx="324">
                  <c:v>344.08372438696949</c:v>
                </c:pt>
                <c:pt idx="325">
                  <c:v>343.97807903798559</c:v>
                </c:pt>
                <c:pt idx="326">
                  <c:v>343.87244682965633</c:v>
                </c:pt>
                <c:pt idx="327">
                  <c:v>343.76682776480266</c:v>
                </c:pt>
                <c:pt idx="328">
                  <c:v>343.66122184624641</c:v>
                </c:pt>
                <c:pt idx="329">
                  <c:v>343.55562907680837</c:v>
                </c:pt>
                <c:pt idx="330">
                  <c:v>343.45004945930913</c:v>
                </c:pt>
                <c:pt idx="331">
                  <c:v>343.34448299656879</c:v>
                </c:pt>
                <c:pt idx="332">
                  <c:v>343.23892969140695</c:v>
                </c:pt>
                <c:pt idx="333">
                  <c:v>343.13338954664329</c:v>
                </c:pt>
                <c:pt idx="334">
                  <c:v>343.02786256509688</c:v>
                </c:pt>
                <c:pt idx="335">
                  <c:v>342.92234874958586</c:v>
                </c:pt>
                <c:pt idx="336">
                  <c:v>342.81684810292921</c:v>
                </c:pt>
                <c:pt idx="337">
                  <c:v>342.71136062794409</c:v>
                </c:pt>
                <c:pt idx="338">
                  <c:v>342.6058863274485</c:v>
                </c:pt>
                <c:pt idx="339">
                  <c:v>342.50042520425922</c:v>
                </c:pt>
                <c:pt idx="340">
                  <c:v>342.39497726119293</c:v>
                </c:pt>
                <c:pt idx="341">
                  <c:v>342.28954250106642</c:v>
                </c:pt>
                <c:pt idx="342">
                  <c:v>342.18412092669496</c:v>
                </c:pt>
                <c:pt idx="343">
                  <c:v>342.07871254089457</c:v>
                </c:pt>
                <c:pt idx="344">
                  <c:v>341.97331734648031</c:v>
                </c:pt>
                <c:pt idx="345">
                  <c:v>341.86793534626696</c:v>
                </c:pt>
                <c:pt idx="346">
                  <c:v>341.76256654306877</c:v>
                </c:pt>
                <c:pt idx="347">
                  <c:v>341.65721093969989</c:v>
                </c:pt>
                <c:pt idx="348">
                  <c:v>341.55186853897379</c:v>
                </c:pt>
                <c:pt idx="349">
                  <c:v>341.44653934370382</c:v>
                </c:pt>
                <c:pt idx="350">
                  <c:v>341.34122335670281</c:v>
                </c:pt>
                <c:pt idx="351">
                  <c:v>341.23592058078322</c:v>
                </c:pt>
                <c:pt idx="352">
                  <c:v>341.13063101875684</c:v>
                </c:pt>
                <c:pt idx="353">
                  <c:v>341.02535467343557</c:v>
                </c:pt>
                <c:pt idx="354">
                  <c:v>340.92009154763059</c:v>
                </c:pt>
                <c:pt idx="355">
                  <c:v>340.81484164415303</c:v>
                </c:pt>
                <c:pt idx="356">
                  <c:v>340.70960496581301</c:v>
                </c:pt>
                <c:pt idx="357">
                  <c:v>340.60438151542076</c:v>
                </c:pt>
                <c:pt idx="358">
                  <c:v>340.49917129578586</c:v>
                </c:pt>
                <c:pt idx="359">
                  <c:v>340.39397430971781</c:v>
                </c:pt>
                <c:pt idx="360">
                  <c:v>340.28879056002535</c:v>
                </c:pt>
                <c:pt idx="361">
                  <c:v>340.18362004951712</c:v>
                </c:pt>
                <c:pt idx="362">
                  <c:v>340.07846278100112</c:v>
                </c:pt>
                <c:pt idx="363">
                  <c:v>339.97331875728491</c:v>
                </c:pt>
                <c:pt idx="364">
                  <c:v>339.86818798117633</c:v>
                </c:pt>
                <c:pt idx="365">
                  <c:v>339.76307045548191</c:v>
                </c:pt>
                <c:pt idx="366">
                  <c:v>339.6579661830084</c:v>
                </c:pt>
                <c:pt idx="367">
                  <c:v>339.55287516656153</c:v>
                </c:pt>
                <c:pt idx="368">
                  <c:v>339.44779740894722</c:v>
                </c:pt>
                <c:pt idx="369">
                  <c:v>339.34273291297109</c:v>
                </c:pt>
                <c:pt idx="370">
                  <c:v>339.23768168143772</c:v>
                </c:pt>
                <c:pt idx="371">
                  <c:v>339.13264371715178</c:v>
                </c:pt>
                <c:pt idx="372">
                  <c:v>339.02761902291729</c:v>
                </c:pt>
                <c:pt idx="373">
                  <c:v>338.92260760153818</c:v>
                </c:pt>
                <c:pt idx="374">
                  <c:v>338.8176094558176</c:v>
                </c:pt>
                <c:pt idx="375">
                  <c:v>338.71262458855858</c:v>
                </c:pt>
                <c:pt idx="376">
                  <c:v>338.60765300256367</c:v>
                </c:pt>
                <c:pt idx="377">
                  <c:v>338.50269470063466</c:v>
                </c:pt>
                <c:pt idx="378">
                  <c:v>338.39774968557379</c:v>
                </c:pt>
                <c:pt idx="379">
                  <c:v>338.29281796018194</c:v>
                </c:pt>
                <c:pt idx="380">
                  <c:v>338.18789952726041</c:v>
                </c:pt>
                <c:pt idx="381">
                  <c:v>338.08299438960933</c:v>
                </c:pt>
                <c:pt idx="382">
                  <c:v>337.97810255002889</c:v>
                </c:pt>
                <c:pt idx="383">
                  <c:v>337.87322401131922</c:v>
                </c:pt>
                <c:pt idx="384">
                  <c:v>337.76835877627877</c:v>
                </c:pt>
                <c:pt idx="385">
                  <c:v>337.66350684770737</c:v>
                </c:pt>
                <c:pt idx="386">
                  <c:v>337.55866822840272</c:v>
                </c:pt>
                <c:pt idx="387">
                  <c:v>337.45384292116341</c:v>
                </c:pt>
                <c:pt idx="388">
                  <c:v>337.34903092878682</c:v>
                </c:pt>
                <c:pt idx="389">
                  <c:v>337.24423225407025</c:v>
                </c:pt>
                <c:pt idx="390">
                  <c:v>337.13944689981071</c:v>
                </c:pt>
                <c:pt idx="391">
                  <c:v>337.03467486880419</c:v>
                </c:pt>
                <c:pt idx="392">
                  <c:v>336.92991616384728</c:v>
                </c:pt>
                <c:pt idx="393">
                  <c:v>336.82517078773526</c:v>
                </c:pt>
                <c:pt idx="394">
                  <c:v>336.72043874326346</c:v>
                </c:pt>
                <c:pt idx="395">
                  <c:v>336.61572003322681</c:v>
                </c:pt>
                <c:pt idx="396">
                  <c:v>336.51101466041916</c:v>
                </c:pt>
                <c:pt idx="397">
                  <c:v>336.40632262763495</c:v>
                </c:pt>
                <c:pt idx="398">
                  <c:v>336.30164393766779</c:v>
                </c:pt>
                <c:pt idx="399">
                  <c:v>336.19697859331052</c:v>
                </c:pt>
                <c:pt idx="400">
                  <c:v>336.09232659735608</c:v>
                </c:pt>
                <c:pt idx="401">
                  <c:v>335.98768795259662</c:v>
                </c:pt>
                <c:pt idx="402">
                  <c:v>335.88306266182428</c:v>
                </c:pt>
                <c:pt idx="403">
                  <c:v>335.77845072783032</c:v>
                </c:pt>
                <c:pt idx="404">
                  <c:v>335.67385215340613</c:v>
                </c:pt>
                <c:pt idx="405">
                  <c:v>335.56926694134205</c:v>
                </c:pt>
                <c:pt idx="406">
                  <c:v>335.46469509442846</c:v>
                </c:pt>
                <c:pt idx="407">
                  <c:v>335.36013661545502</c:v>
                </c:pt>
                <c:pt idx="408">
                  <c:v>335.25559150721125</c:v>
                </c:pt>
                <c:pt idx="409">
                  <c:v>335.15105977248629</c:v>
                </c:pt>
                <c:pt idx="410">
                  <c:v>335.04654141406866</c:v>
                </c:pt>
                <c:pt idx="411">
                  <c:v>334.9420364347464</c:v>
                </c:pt>
                <c:pt idx="412">
                  <c:v>334.83754483730718</c:v>
                </c:pt>
                <c:pt idx="413">
                  <c:v>334.73306662453848</c:v>
                </c:pt>
                <c:pt idx="414">
                  <c:v>334.62860179922728</c:v>
                </c:pt>
                <c:pt idx="415">
                  <c:v>334.52415036415977</c:v>
                </c:pt>
                <c:pt idx="416">
                  <c:v>334.41971232212222</c:v>
                </c:pt>
                <c:pt idx="417">
                  <c:v>334.31528767590032</c:v>
                </c:pt>
                <c:pt idx="418">
                  <c:v>334.21087642827899</c:v>
                </c:pt>
                <c:pt idx="419">
                  <c:v>334.10647858204351</c:v>
                </c:pt>
                <c:pt idx="420">
                  <c:v>334.00209413997788</c:v>
                </c:pt>
                <c:pt idx="421">
                  <c:v>333.89772310486597</c:v>
                </c:pt>
                <c:pt idx="422">
                  <c:v>333.79336547949146</c:v>
                </c:pt>
                <c:pt idx="423">
                  <c:v>333.6890212666375</c:v>
                </c:pt>
                <c:pt idx="424">
                  <c:v>333.58469046908681</c:v>
                </c:pt>
                <c:pt idx="425">
                  <c:v>333.48037308962137</c:v>
                </c:pt>
                <c:pt idx="426">
                  <c:v>333.37606913102331</c:v>
                </c:pt>
                <c:pt idx="427">
                  <c:v>333.27177859607383</c:v>
                </c:pt>
                <c:pt idx="428">
                  <c:v>333.16750148755398</c:v>
                </c:pt>
                <c:pt idx="429">
                  <c:v>333.06323780824431</c:v>
                </c:pt>
                <c:pt idx="430">
                  <c:v>332.95898756092492</c:v>
                </c:pt>
                <c:pt idx="431">
                  <c:v>332.85475074837552</c:v>
                </c:pt>
                <c:pt idx="432">
                  <c:v>332.75052737337552</c:v>
                </c:pt>
                <c:pt idx="433">
                  <c:v>332.64631743870342</c:v>
                </c:pt>
                <c:pt idx="434">
                  <c:v>332.54212094713796</c:v>
                </c:pt>
                <c:pt idx="435">
                  <c:v>332.43793790145673</c:v>
                </c:pt>
                <c:pt idx="436">
                  <c:v>332.3337683044378</c:v>
                </c:pt>
                <c:pt idx="437">
                  <c:v>332.22961215885789</c:v>
                </c:pt>
                <c:pt idx="438">
                  <c:v>332.12546946749376</c:v>
                </c:pt>
                <c:pt idx="439">
                  <c:v>332.0213402331218</c:v>
                </c:pt>
                <c:pt idx="440">
                  <c:v>331.91722445851764</c:v>
                </c:pt>
                <c:pt idx="441">
                  <c:v>331.81312214645692</c:v>
                </c:pt>
                <c:pt idx="442">
                  <c:v>331.70903329971435</c:v>
                </c:pt>
                <c:pt idx="443">
                  <c:v>331.60495792106462</c:v>
                </c:pt>
                <c:pt idx="444">
                  <c:v>331.5008960132817</c:v>
                </c:pt>
                <c:pt idx="445">
                  <c:v>331.39684757913926</c:v>
                </c:pt>
                <c:pt idx="446">
                  <c:v>331.29281262141075</c:v>
                </c:pt>
                <c:pt idx="447">
                  <c:v>331.18879114286875</c:v>
                </c:pt>
                <c:pt idx="448">
                  <c:v>331.08478314628542</c:v>
                </c:pt>
                <c:pt idx="449">
                  <c:v>330.98078863443328</c:v>
                </c:pt>
                <c:pt idx="450">
                  <c:v>330.87680761008318</c:v>
                </c:pt>
                <c:pt idx="451">
                  <c:v>330.77284007600667</c:v>
                </c:pt>
                <c:pt idx="452">
                  <c:v>330.66888603497398</c:v>
                </c:pt>
                <c:pt idx="453">
                  <c:v>330.56494548975547</c:v>
                </c:pt>
                <c:pt idx="454">
                  <c:v>330.46101844312057</c:v>
                </c:pt>
                <c:pt idx="455">
                  <c:v>330.35710489783912</c:v>
                </c:pt>
                <c:pt idx="456">
                  <c:v>330.25320485667953</c:v>
                </c:pt>
                <c:pt idx="457">
                  <c:v>330.14931832241058</c:v>
                </c:pt>
                <c:pt idx="458">
                  <c:v>330.04544529779992</c:v>
                </c:pt>
                <c:pt idx="459">
                  <c:v>329.94158578561519</c:v>
                </c:pt>
                <c:pt idx="460">
                  <c:v>329.83773978862337</c:v>
                </c:pt>
                <c:pt idx="461">
                  <c:v>329.73390730959159</c:v>
                </c:pt>
                <c:pt idx="462">
                  <c:v>329.63008835128556</c:v>
                </c:pt>
                <c:pt idx="463">
                  <c:v>329.52628291647119</c:v>
                </c:pt>
                <c:pt idx="464">
                  <c:v>329.42249100791372</c:v>
                </c:pt>
                <c:pt idx="465">
                  <c:v>329.31871262837836</c:v>
                </c:pt>
                <c:pt idx="466">
                  <c:v>329.21494778062919</c:v>
                </c:pt>
                <c:pt idx="467">
                  <c:v>329.11119646743043</c:v>
                </c:pt>
                <c:pt idx="468">
                  <c:v>329.00745869154565</c:v>
                </c:pt>
                <c:pt idx="469">
                  <c:v>328.90373445573761</c:v>
                </c:pt>
                <c:pt idx="470">
                  <c:v>328.80002376276951</c:v>
                </c:pt>
                <c:pt idx="471">
                  <c:v>328.69632661540322</c:v>
                </c:pt>
                <c:pt idx="472">
                  <c:v>328.59264301640047</c:v>
                </c:pt>
                <c:pt idx="473">
                  <c:v>328.4889729685226</c:v>
                </c:pt>
                <c:pt idx="474">
                  <c:v>328.38531647453095</c:v>
                </c:pt>
                <c:pt idx="475">
                  <c:v>328.28167353718527</c:v>
                </c:pt>
                <c:pt idx="476">
                  <c:v>328.17804415924616</c:v>
                </c:pt>
                <c:pt idx="477">
                  <c:v>328.07442834347262</c:v>
                </c:pt>
                <c:pt idx="478">
                  <c:v>327.97082609262395</c:v>
                </c:pt>
                <c:pt idx="479">
                  <c:v>327.86723740945888</c:v>
                </c:pt>
                <c:pt idx="480">
                  <c:v>327.76366229673567</c:v>
                </c:pt>
                <c:pt idx="481">
                  <c:v>327.66010075721169</c:v>
                </c:pt>
                <c:pt idx="482">
                  <c:v>327.55655279364453</c:v>
                </c:pt>
                <c:pt idx="483">
                  <c:v>327.4530184087908</c:v>
                </c:pt>
                <c:pt idx="484">
                  <c:v>327.34949760540724</c:v>
                </c:pt>
                <c:pt idx="485">
                  <c:v>327.24599038624939</c:v>
                </c:pt>
                <c:pt idx="486">
                  <c:v>327.14249675407308</c:v>
                </c:pt>
                <c:pt idx="487">
                  <c:v>327.03901671163305</c:v>
                </c:pt>
                <c:pt idx="488">
                  <c:v>326.93555026168377</c:v>
                </c:pt>
                <c:pt idx="489">
                  <c:v>326.83209740697987</c:v>
                </c:pt>
                <c:pt idx="490">
                  <c:v>326.72865815027461</c:v>
                </c:pt>
                <c:pt idx="491">
                  <c:v>326.62523249432138</c:v>
                </c:pt>
                <c:pt idx="492">
                  <c:v>326.52182044187271</c:v>
                </c:pt>
                <c:pt idx="493">
                  <c:v>326.41842199568111</c:v>
                </c:pt>
                <c:pt idx="494">
                  <c:v>326.31503715849846</c:v>
                </c:pt>
                <c:pt idx="495">
                  <c:v>326.21166593307589</c:v>
                </c:pt>
                <c:pt idx="496">
                  <c:v>326.10830832216459</c:v>
                </c:pt>
                <c:pt idx="497">
                  <c:v>326.00496432851492</c:v>
                </c:pt>
                <c:pt idx="498">
                  <c:v>325.90163395487673</c:v>
                </c:pt>
                <c:pt idx="499">
                  <c:v>325.79831720399977</c:v>
                </c:pt>
                <c:pt idx="500">
                  <c:v>325.69501407863322</c:v>
                </c:pt>
                <c:pt idx="501">
                  <c:v>325.59172458152563</c:v>
                </c:pt>
                <c:pt idx="502">
                  <c:v>325.48844871542502</c:v>
                </c:pt>
                <c:pt idx="503">
                  <c:v>325.38518648307934</c:v>
                </c:pt>
                <c:pt idx="504">
                  <c:v>325.2819378872357</c:v>
                </c:pt>
                <c:pt idx="505">
                  <c:v>325.17870293064112</c:v>
                </c:pt>
                <c:pt idx="506">
                  <c:v>325.0754816160416</c:v>
                </c:pt>
                <c:pt idx="507">
                  <c:v>324.97227394618301</c:v>
                </c:pt>
                <c:pt idx="508">
                  <c:v>324.86907992381134</c:v>
                </c:pt>
                <c:pt idx="509">
                  <c:v>324.76589955167077</c:v>
                </c:pt>
                <c:pt idx="510">
                  <c:v>324.66273283250632</c:v>
                </c:pt>
                <c:pt idx="511">
                  <c:v>324.55957976906171</c:v>
                </c:pt>
                <c:pt idx="512">
                  <c:v>324.45644036408066</c:v>
                </c:pt>
                <c:pt idx="513">
                  <c:v>324.35331462030632</c:v>
                </c:pt>
                <c:pt idx="514">
                  <c:v>324.25020254048093</c:v>
                </c:pt>
                <c:pt idx="515">
                  <c:v>324.1471041273474</c:v>
                </c:pt>
                <c:pt idx="516">
                  <c:v>324.04401938364674</c:v>
                </c:pt>
                <c:pt idx="517">
                  <c:v>323.94094831212021</c:v>
                </c:pt>
                <c:pt idx="518">
                  <c:v>323.83789091550898</c:v>
                </c:pt>
                <c:pt idx="519">
                  <c:v>323.73484719655318</c:v>
                </c:pt>
                <c:pt idx="520">
                  <c:v>323.63181715799243</c:v>
                </c:pt>
                <c:pt idx="521">
                  <c:v>323.52880080256642</c:v>
                </c:pt>
                <c:pt idx="522">
                  <c:v>323.42579813301381</c:v>
                </c:pt>
                <c:pt idx="523">
                  <c:v>323.32280915207309</c:v>
                </c:pt>
                <c:pt idx="524">
                  <c:v>323.21983386248212</c:v>
                </c:pt>
                <c:pt idx="525">
                  <c:v>323.11687226697865</c:v>
                </c:pt>
                <c:pt idx="526">
                  <c:v>323.0139243682994</c:v>
                </c:pt>
                <c:pt idx="527">
                  <c:v>322.91099016918122</c:v>
                </c:pt>
                <c:pt idx="528">
                  <c:v>322.80806967235992</c:v>
                </c:pt>
                <c:pt idx="529">
                  <c:v>322.70516288057121</c:v>
                </c:pt>
                <c:pt idx="530">
                  <c:v>322.60226979655016</c:v>
                </c:pt>
                <c:pt idx="531">
                  <c:v>322.4993904230314</c:v>
                </c:pt>
                <c:pt idx="532">
                  <c:v>322.39652476274915</c:v>
                </c:pt>
                <c:pt idx="533">
                  <c:v>322.29367281843719</c:v>
                </c:pt>
                <c:pt idx="534">
                  <c:v>322.19083459282882</c:v>
                </c:pt>
                <c:pt idx="535">
                  <c:v>322.08801008865652</c:v>
                </c:pt>
                <c:pt idx="536">
                  <c:v>321.9851993086528</c:v>
                </c:pt>
                <c:pt idx="537">
                  <c:v>321.88240225554949</c:v>
                </c:pt>
                <c:pt idx="538">
                  <c:v>321.77961893207771</c:v>
                </c:pt>
                <c:pt idx="539">
                  <c:v>321.67684934096872</c:v>
                </c:pt>
                <c:pt idx="540">
                  <c:v>321.57409348495241</c:v>
                </c:pt>
                <c:pt idx="541">
                  <c:v>321.47135136675894</c:v>
                </c:pt>
                <c:pt idx="542">
                  <c:v>321.36862298911791</c:v>
                </c:pt>
                <c:pt idx="543">
                  <c:v>321.26590835475798</c:v>
                </c:pt>
                <c:pt idx="544">
                  <c:v>321.16320746640753</c:v>
                </c:pt>
                <c:pt idx="545">
                  <c:v>321.06052032679514</c:v>
                </c:pt>
                <c:pt idx="546">
                  <c:v>320.95784693864766</c:v>
                </c:pt>
                <c:pt idx="547">
                  <c:v>320.85518730469249</c:v>
                </c:pt>
                <c:pt idx="548">
                  <c:v>320.75254142765618</c:v>
                </c:pt>
                <c:pt idx="549">
                  <c:v>320.64990931026472</c:v>
                </c:pt>
                <c:pt idx="550">
                  <c:v>320.54729095524362</c:v>
                </c:pt>
                <c:pt idx="551">
                  <c:v>320.4446863653182</c:v>
                </c:pt>
                <c:pt idx="552">
                  <c:v>320.34209554321291</c:v>
                </c:pt>
                <c:pt idx="553">
                  <c:v>320.23951849165189</c:v>
                </c:pt>
                <c:pt idx="554">
                  <c:v>320.1369552133591</c:v>
                </c:pt>
                <c:pt idx="555">
                  <c:v>320.03440571105739</c:v>
                </c:pt>
                <c:pt idx="556">
                  <c:v>319.93186998746961</c:v>
                </c:pt>
                <c:pt idx="557">
                  <c:v>319.82934804531811</c:v>
                </c:pt>
                <c:pt idx="558">
                  <c:v>319.72683988732422</c:v>
                </c:pt>
                <c:pt idx="559">
                  <c:v>319.62434551620959</c:v>
                </c:pt>
                <c:pt idx="560">
                  <c:v>319.52186493469486</c:v>
                </c:pt>
                <c:pt idx="561">
                  <c:v>319.41939814550022</c:v>
                </c:pt>
                <c:pt idx="562">
                  <c:v>319.31694515134558</c:v>
                </c:pt>
                <c:pt idx="563">
                  <c:v>319.21450595495003</c:v>
                </c:pt>
                <c:pt idx="564">
                  <c:v>319.11208055903285</c:v>
                </c:pt>
                <c:pt idx="565">
                  <c:v>319.00966896631178</c:v>
                </c:pt>
                <c:pt idx="566">
                  <c:v>318.90727117950507</c:v>
                </c:pt>
                <c:pt idx="567">
                  <c:v>318.80488720133008</c:v>
                </c:pt>
                <c:pt idx="568">
                  <c:v>318.70251703450327</c:v>
                </c:pt>
                <c:pt idx="569">
                  <c:v>318.60016068174161</c:v>
                </c:pt>
                <c:pt idx="570">
                  <c:v>318.49781814576039</c:v>
                </c:pt>
                <c:pt idx="571">
                  <c:v>318.39548942927541</c:v>
                </c:pt>
                <c:pt idx="572">
                  <c:v>318.29317453500153</c:v>
                </c:pt>
                <c:pt idx="573">
                  <c:v>318.19087346565311</c:v>
                </c:pt>
                <c:pt idx="574">
                  <c:v>318.08858622394388</c:v>
                </c:pt>
                <c:pt idx="575">
                  <c:v>317.98631281258753</c:v>
                </c:pt>
                <c:pt idx="576">
                  <c:v>317.88405323429703</c:v>
                </c:pt>
                <c:pt idx="577">
                  <c:v>317.78180749178466</c:v>
                </c:pt>
                <c:pt idx="578">
                  <c:v>317.67957558776271</c:v>
                </c:pt>
                <c:pt idx="579">
                  <c:v>317.5773575249421</c:v>
                </c:pt>
                <c:pt idx="580">
                  <c:v>317.47515330603403</c:v>
                </c:pt>
                <c:pt idx="581">
                  <c:v>317.37296293374931</c:v>
                </c:pt>
                <c:pt idx="582">
                  <c:v>317.27078641079743</c:v>
                </c:pt>
                <c:pt idx="583">
                  <c:v>317.16862373988818</c:v>
                </c:pt>
                <c:pt idx="584">
                  <c:v>317.06647492373031</c:v>
                </c:pt>
                <c:pt idx="585">
                  <c:v>316.96433996503237</c:v>
                </c:pt>
                <c:pt idx="586">
                  <c:v>316.86221886650276</c:v>
                </c:pt>
                <c:pt idx="587">
                  <c:v>316.76011163084848</c:v>
                </c:pt>
                <c:pt idx="588">
                  <c:v>316.65801826077666</c:v>
                </c:pt>
                <c:pt idx="589">
                  <c:v>316.55593875899393</c:v>
                </c:pt>
                <c:pt idx="590">
                  <c:v>316.45387312820628</c:v>
                </c:pt>
                <c:pt idx="591">
                  <c:v>316.35182137111912</c:v>
                </c:pt>
                <c:pt idx="592">
                  <c:v>316.24978349043755</c:v>
                </c:pt>
                <c:pt idx="593">
                  <c:v>316.14775948886592</c:v>
                </c:pt>
                <c:pt idx="594">
                  <c:v>316.04574936910842</c:v>
                </c:pt>
                <c:pt idx="595">
                  <c:v>315.94375313386854</c:v>
                </c:pt>
                <c:pt idx="596">
                  <c:v>315.84177078584912</c:v>
                </c:pt>
                <c:pt idx="597">
                  <c:v>315.73980232775278</c:v>
                </c:pt>
                <c:pt idx="598">
                  <c:v>315.63784776228152</c:v>
                </c:pt>
                <c:pt idx="599">
                  <c:v>315.53590709213705</c:v>
                </c:pt>
                <c:pt idx="600">
                  <c:v>315.43398032002011</c:v>
                </c:pt>
                <c:pt idx="601">
                  <c:v>315.33206744863116</c:v>
                </c:pt>
                <c:pt idx="602">
                  <c:v>315.23016848067027</c:v>
                </c:pt>
                <c:pt idx="603">
                  <c:v>315.12828341883733</c:v>
                </c:pt>
                <c:pt idx="604">
                  <c:v>315.02641226583069</c:v>
                </c:pt>
                <c:pt idx="605">
                  <c:v>314.9245550243491</c:v>
                </c:pt>
                <c:pt idx="606">
                  <c:v>314.82271169709065</c:v>
                </c:pt>
                <c:pt idx="607">
                  <c:v>314.72088228675267</c:v>
                </c:pt>
                <c:pt idx="608">
                  <c:v>314.61906679603214</c:v>
                </c:pt>
                <c:pt idx="609">
                  <c:v>314.51726522762561</c:v>
                </c:pt>
                <c:pt idx="610">
                  <c:v>314.41547758422882</c:v>
                </c:pt>
                <c:pt idx="611">
                  <c:v>314.31370386853752</c:v>
                </c:pt>
                <c:pt idx="612">
                  <c:v>314.21194408324652</c:v>
                </c:pt>
                <c:pt idx="613">
                  <c:v>314.11019823105028</c:v>
                </c:pt>
                <c:pt idx="614">
                  <c:v>314.00846631464248</c:v>
                </c:pt>
                <c:pt idx="615">
                  <c:v>313.90674833671687</c:v>
                </c:pt>
                <c:pt idx="616">
                  <c:v>313.80504429996637</c:v>
                </c:pt>
                <c:pt idx="617">
                  <c:v>313.7033542070829</c:v>
                </c:pt>
                <c:pt idx="618">
                  <c:v>313.60167806075896</c:v>
                </c:pt>
                <c:pt idx="619">
                  <c:v>313.50001586368546</c:v>
                </c:pt>
                <c:pt idx="620">
                  <c:v>313.39836761855361</c:v>
                </c:pt>
                <c:pt idx="621">
                  <c:v>313.29673332805334</c:v>
                </c:pt>
                <c:pt idx="622">
                  <c:v>313.19511299487493</c:v>
                </c:pt>
                <c:pt idx="623">
                  <c:v>313.09350662170749</c:v>
                </c:pt>
                <c:pt idx="624">
                  <c:v>312.99191421123987</c:v>
                </c:pt>
                <c:pt idx="625">
                  <c:v>312.89033576616043</c:v>
                </c:pt>
                <c:pt idx="626">
                  <c:v>312.78877128915695</c:v>
                </c:pt>
                <c:pt idx="627">
                  <c:v>312.68722078291665</c:v>
                </c:pt>
                <c:pt idx="628">
                  <c:v>312.58568425012618</c:v>
                </c:pt>
                <c:pt idx="629">
                  <c:v>312.48416169347195</c:v>
                </c:pt>
                <c:pt idx="630">
                  <c:v>312.3826531156397</c:v>
                </c:pt>
                <c:pt idx="631">
                  <c:v>312.28115851931454</c:v>
                </c:pt>
                <c:pt idx="632">
                  <c:v>312.17967790718131</c:v>
                </c:pt>
                <c:pt idx="633">
                  <c:v>312.07821128192415</c:v>
                </c:pt>
                <c:pt idx="634">
                  <c:v>311.97675864622653</c:v>
                </c:pt>
                <c:pt idx="635">
                  <c:v>311.87532000277196</c:v>
                </c:pt>
                <c:pt idx="636">
                  <c:v>311.77389535424277</c:v>
                </c:pt>
                <c:pt idx="637">
                  <c:v>311.67248470332146</c:v>
                </c:pt>
                <c:pt idx="638">
                  <c:v>311.57108805268876</c:v>
                </c:pt>
                <c:pt idx="639">
                  <c:v>311.46970540502679</c:v>
                </c:pt>
                <c:pt idx="640">
                  <c:v>311.36833676301552</c:v>
                </c:pt>
                <c:pt idx="641">
                  <c:v>311.2669821293353</c:v>
                </c:pt>
                <c:pt idx="642">
                  <c:v>311.16564150666534</c:v>
                </c:pt>
                <c:pt idx="643">
                  <c:v>311.0643148976846</c:v>
                </c:pt>
                <c:pt idx="644">
                  <c:v>310.96300230507194</c:v>
                </c:pt>
                <c:pt idx="645">
                  <c:v>310.86170373150509</c:v>
                </c:pt>
                <c:pt idx="646">
                  <c:v>310.76041917966148</c:v>
                </c:pt>
                <c:pt idx="647">
                  <c:v>310.65914865221811</c:v>
                </c:pt>
                <c:pt idx="648">
                  <c:v>310.55789215185132</c:v>
                </c:pt>
                <c:pt idx="649">
                  <c:v>310.45664968123668</c:v>
                </c:pt>
                <c:pt idx="650">
                  <c:v>310.35542124305005</c:v>
                </c:pt>
                <c:pt idx="651">
                  <c:v>310.254206839966</c:v>
                </c:pt>
                <c:pt idx="652">
                  <c:v>310.1530064746587</c:v>
                </c:pt>
                <c:pt idx="653">
                  <c:v>310.05182014980227</c:v>
                </c:pt>
                <c:pt idx="654">
                  <c:v>309.9506478680695</c:v>
                </c:pt>
                <c:pt idx="655">
                  <c:v>309.84948963213344</c:v>
                </c:pt>
                <c:pt idx="656">
                  <c:v>309.74834544466609</c:v>
                </c:pt>
                <c:pt idx="657">
                  <c:v>309.64721530833941</c:v>
                </c:pt>
                <c:pt idx="658">
                  <c:v>309.54609922582421</c:v>
                </c:pt>
                <c:pt idx="659">
                  <c:v>309.44499719979132</c:v>
                </c:pt>
                <c:pt idx="660">
                  <c:v>309.34390923291051</c:v>
                </c:pt>
                <c:pt idx="661">
                  <c:v>309.24283532785188</c:v>
                </c:pt>
                <c:pt idx="662">
                  <c:v>309.14177548728384</c:v>
                </c:pt>
                <c:pt idx="663">
                  <c:v>309.04072971387541</c:v>
                </c:pt>
                <c:pt idx="664">
                  <c:v>308.93969801029419</c:v>
                </c:pt>
                <c:pt idx="665">
                  <c:v>308.83868037920797</c:v>
                </c:pt>
                <c:pt idx="666">
                  <c:v>308.73767682328327</c:v>
                </c:pt>
                <c:pt idx="667">
                  <c:v>308.63668734518671</c:v>
                </c:pt>
                <c:pt idx="668">
                  <c:v>308.5357119475841</c:v>
                </c:pt>
                <c:pt idx="669">
                  <c:v>308.43475063314105</c:v>
                </c:pt>
                <c:pt idx="670">
                  <c:v>308.33380340452175</c:v>
                </c:pt>
                <c:pt idx="671">
                  <c:v>308.23287026439073</c:v>
                </c:pt>
                <c:pt idx="672">
                  <c:v>308.13195121541179</c:v>
                </c:pt>
                <c:pt idx="673">
                  <c:v>308.03104626024805</c:v>
                </c:pt>
                <c:pt idx="674">
                  <c:v>307.93015540156216</c:v>
                </c:pt>
                <c:pt idx="675">
                  <c:v>307.82927864201639</c:v>
                </c:pt>
                <c:pt idx="676">
                  <c:v>307.72841598427209</c:v>
                </c:pt>
                <c:pt idx="677">
                  <c:v>307.62756743099061</c:v>
                </c:pt>
                <c:pt idx="678">
                  <c:v>307.52673298483205</c:v>
                </c:pt>
                <c:pt idx="679">
                  <c:v>307.42591264845669</c:v>
                </c:pt>
                <c:pt idx="680">
                  <c:v>307.32510642452382</c:v>
                </c:pt>
                <c:pt idx="681">
                  <c:v>307.22431431569254</c:v>
                </c:pt>
                <c:pt idx="682">
                  <c:v>307.12353632462128</c:v>
                </c:pt>
                <c:pt idx="683">
                  <c:v>307.02277245396749</c:v>
                </c:pt>
                <c:pt idx="684">
                  <c:v>306.92202270638865</c:v>
                </c:pt>
                <c:pt idx="685">
                  <c:v>306.82128708454172</c:v>
                </c:pt>
                <c:pt idx="686">
                  <c:v>306.72056559108262</c:v>
                </c:pt>
                <c:pt idx="687">
                  <c:v>306.6198582286674</c:v>
                </c:pt>
                <c:pt idx="688">
                  <c:v>306.51916499995087</c:v>
                </c:pt>
                <c:pt idx="689">
                  <c:v>306.41848590758769</c:v>
                </c:pt>
                <c:pt idx="690">
                  <c:v>306.31782095423222</c:v>
                </c:pt>
                <c:pt idx="691">
                  <c:v>306.21717014253755</c:v>
                </c:pt>
                <c:pt idx="692">
                  <c:v>306.11653347515693</c:v>
                </c:pt>
                <c:pt idx="693">
                  <c:v>306.01591095474276</c:v>
                </c:pt>
                <c:pt idx="694">
                  <c:v>305.91530258394698</c:v>
                </c:pt>
                <c:pt idx="695">
                  <c:v>305.81470836542081</c:v>
                </c:pt>
                <c:pt idx="696">
                  <c:v>305.71412830181521</c:v>
                </c:pt>
                <c:pt idx="697">
                  <c:v>305.61356239578038</c:v>
                </c:pt>
                <c:pt idx="698">
                  <c:v>305.51301064996608</c:v>
                </c:pt>
                <c:pt idx="699">
                  <c:v>305.41247306702149</c:v>
                </c:pt>
                <c:pt idx="700">
                  <c:v>305.31194964959525</c:v>
                </c:pt>
                <c:pt idx="701">
                  <c:v>305.2114404003355</c:v>
                </c:pt>
                <c:pt idx="702">
                  <c:v>305.1109453218898</c:v>
                </c:pt>
                <c:pt idx="703">
                  <c:v>305.01046441690511</c:v>
                </c:pt>
                <c:pt idx="704">
                  <c:v>304.90999768802789</c:v>
                </c:pt>
                <c:pt idx="705">
                  <c:v>304.80954513790408</c:v>
                </c:pt>
                <c:pt idx="706">
                  <c:v>304.70910676917896</c:v>
                </c:pt>
                <c:pt idx="707">
                  <c:v>304.60868258449779</c:v>
                </c:pt>
                <c:pt idx="708">
                  <c:v>304.50827258650429</c:v>
                </c:pt>
                <c:pt idx="709">
                  <c:v>304.40787677784232</c:v>
                </c:pt>
                <c:pt idx="710">
                  <c:v>304.30749516115537</c:v>
                </c:pt>
                <c:pt idx="711">
                  <c:v>304.20712773908576</c:v>
                </c:pt>
                <c:pt idx="712">
                  <c:v>304.10677451427563</c:v>
                </c:pt>
                <c:pt idx="713">
                  <c:v>304.00643548936671</c:v>
                </c:pt>
                <c:pt idx="714">
                  <c:v>303.90611066699955</c:v>
                </c:pt>
                <c:pt idx="715">
                  <c:v>303.80580004981533</c:v>
                </c:pt>
                <c:pt idx="716">
                  <c:v>303.70550364045317</c:v>
                </c:pt>
                <c:pt idx="717">
                  <c:v>303.60522144155283</c:v>
                </c:pt>
                <c:pt idx="718">
                  <c:v>303.50495345575308</c:v>
                </c:pt>
                <c:pt idx="719">
                  <c:v>303.40469968569192</c:v>
                </c:pt>
                <c:pt idx="720">
                  <c:v>303.30446013400729</c:v>
                </c:pt>
                <c:pt idx="721">
                  <c:v>303.20423480333613</c:v>
                </c:pt>
                <c:pt idx="722">
                  <c:v>303.10402369631532</c:v>
                </c:pt>
                <c:pt idx="723">
                  <c:v>303.00382681558028</c:v>
                </c:pt>
                <c:pt idx="724">
                  <c:v>302.90364416376724</c:v>
                </c:pt>
                <c:pt idx="725">
                  <c:v>302.80347574351049</c:v>
                </c:pt>
                <c:pt idx="726">
                  <c:v>302.70332155744461</c:v>
                </c:pt>
                <c:pt idx="727">
                  <c:v>302.60318160820373</c:v>
                </c:pt>
                <c:pt idx="728">
                  <c:v>302.50305589842066</c:v>
                </c:pt>
                <c:pt idx="729">
                  <c:v>302.40294443072838</c:v>
                </c:pt>
                <c:pt idx="730">
                  <c:v>302.3028472077587</c:v>
                </c:pt>
                <c:pt idx="731">
                  <c:v>302.20276423214352</c:v>
                </c:pt>
                <c:pt idx="732">
                  <c:v>302.10269550651378</c:v>
                </c:pt>
                <c:pt idx="733">
                  <c:v>302.00264103349997</c:v>
                </c:pt>
                <c:pt idx="734">
                  <c:v>301.90260081573183</c:v>
                </c:pt>
                <c:pt idx="735">
                  <c:v>301.80257485583888</c:v>
                </c:pt>
                <c:pt idx="736">
                  <c:v>301.70256315645008</c:v>
                </c:pt>
                <c:pt idx="737">
                  <c:v>301.6025657201933</c:v>
                </c:pt>
                <c:pt idx="738">
                  <c:v>301.50258254969651</c:v>
                </c:pt>
                <c:pt idx="739">
                  <c:v>301.40261364758652</c:v>
                </c:pt>
                <c:pt idx="740">
                  <c:v>301.3026590164904</c:v>
                </c:pt>
                <c:pt idx="741">
                  <c:v>301.20271865903368</c:v>
                </c:pt>
                <c:pt idx="742">
                  <c:v>301.10279257784202</c:v>
                </c:pt>
                <c:pt idx="743">
                  <c:v>301.00288077554023</c:v>
                </c:pt>
                <c:pt idx="744">
                  <c:v>300.90298325475271</c:v>
                </c:pt>
                <c:pt idx="745">
                  <c:v>300.80310001810307</c:v>
                </c:pt>
                <c:pt idx="746">
                  <c:v>300.70323106821451</c:v>
                </c:pt>
                <c:pt idx="747">
                  <c:v>300.60337640770996</c:v>
                </c:pt>
                <c:pt idx="748">
                  <c:v>300.50353603921121</c:v>
                </c:pt>
                <c:pt idx="749">
                  <c:v>300.4037099653396</c:v>
                </c:pt>
                <c:pt idx="750">
                  <c:v>300.30389818871663</c:v>
                </c:pt>
                <c:pt idx="751">
                  <c:v>300.20410071196221</c:v>
                </c:pt>
                <c:pt idx="752">
                  <c:v>300.1043175376962</c:v>
                </c:pt>
                <c:pt idx="753">
                  <c:v>300.00454866853801</c:v>
                </c:pt>
                <c:pt idx="754">
                  <c:v>299.90479410710628</c:v>
                </c:pt>
                <c:pt idx="755">
                  <c:v>299.80505385601901</c:v>
                </c:pt>
                <c:pt idx="756">
                  <c:v>299.70532791789384</c:v>
                </c:pt>
                <c:pt idx="757">
                  <c:v>299.60561629534794</c:v>
                </c:pt>
                <c:pt idx="758">
                  <c:v>299.50591899099726</c:v>
                </c:pt>
                <c:pt idx="759">
                  <c:v>299.40623600745812</c:v>
                </c:pt>
                <c:pt idx="760">
                  <c:v>299.30656734734566</c:v>
                </c:pt>
                <c:pt idx="761">
                  <c:v>299.2069130132744</c:v>
                </c:pt>
                <c:pt idx="762">
                  <c:v>299.10727300785896</c:v>
                </c:pt>
                <c:pt idx="763">
                  <c:v>299.00764733371244</c:v>
                </c:pt>
                <c:pt idx="764">
                  <c:v>298.90803599344775</c:v>
                </c:pt>
                <c:pt idx="765">
                  <c:v>298.80843898967771</c:v>
                </c:pt>
                <c:pt idx="766">
                  <c:v>298.70885632501427</c:v>
                </c:pt>
                <c:pt idx="767">
                  <c:v>298.60928800206847</c:v>
                </c:pt>
                <c:pt idx="768">
                  <c:v>298.50973402345107</c:v>
                </c:pt>
                <c:pt idx="769">
                  <c:v>298.41019439177205</c:v>
                </c:pt>
                <c:pt idx="770">
                  <c:v>298.31066910964154</c:v>
                </c:pt>
                <c:pt idx="771">
                  <c:v>298.21115817966796</c:v>
                </c:pt>
                <c:pt idx="772">
                  <c:v>298.11166160446021</c:v>
                </c:pt>
                <c:pt idx="773">
                  <c:v>298.01217938662575</c:v>
                </c:pt>
                <c:pt idx="774">
                  <c:v>297.91271152877221</c:v>
                </c:pt>
                <c:pt idx="775">
                  <c:v>297.81325803350632</c:v>
                </c:pt>
                <c:pt idx="776">
                  <c:v>297.71381890343389</c:v>
                </c:pt>
                <c:pt idx="777">
                  <c:v>297.6143941411608</c:v>
                </c:pt>
                <c:pt idx="778">
                  <c:v>297.51498374929196</c:v>
                </c:pt>
                <c:pt idx="779">
                  <c:v>297.41558773043181</c:v>
                </c:pt>
                <c:pt idx="780">
                  <c:v>297.31620608718407</c:v>
                </c:pt>
                <c:pt idx="781">
                  <c:v>297.21683882215223</c:v>
                </c:pt>
                <c:pt idx="782">
                  <c:v>297.11748593793902</c:v>
                </c:pt>
                <c:pt idx="783">
                  <c:v>297.01814743714635</c:v>
                </c:pt>
                <c:pt idx="784">
                  <c:v>296.91882332237572</c:v>
                </c:pt>
                <c:pt idx="785">
                  <c:v>296.81951359622849</c:v>
                </c:pt>
                <c:pt idx="786">
                  <c:v>296.72021826130464</c:v>
                </c:pt>
                <c:pt idx="787">
                  <c:v>296.62093732020412</c:v>
                </c:pt>
                <c:pt idx="788">
                  <c:v>296.52167077552639</c:v>
                </c:pt>
                <c:pt idx="789">
                  <c:v>296.42241862986981</c:v>
                </c:pt>
                <c:pt idx="790">
                  <c:v>296.32318088583258</c:v>
                </c:pt>
                <c:pt idx="791">
                  <c:v>296.22395754601189</c:v>
                </c:pt>
                <c:pt idx="792">
                  <c:v>296.12474861300541</c:v>
                </c:pt>
                <c:pt idx="793">
                  <c:v>296.02555408940862</c:v>
                </c:pt>
                <c:pt idx="794">
                  <c:v>295.9263739778176</c:v>
                </c:pt>
                <c:pt idx="795">
                  <c:v>295.82720828082802</c:v>
                </c:pt>
                <c:pt idx="796">
                  <c:v>295.72805700103373</c:v>
                </c:pt>
                <c:pt idx="797">
                  <c:v>295.62892014102925</c:v>
                </c:pt>
                <c:pt idx="798">
                  <c:v>295.52979770340789</c:v>
                </c:pt>
                <c:pt idx="799">
                  <c:v>295.43068969076234</c:v>
                </c:pt>
                <c:pt idx="800">
                  <c:v>295.33159610568481</c:v>
                </c:pt>
                <c:pt idx="801">
                  <c:v>295.23251695076726</c:v>
                </c:pt>
                <c:pt idx="802">
                  <c:v>295.13345222860085</c:v>
                </c:pt>
                <c:pt idx="803">
                  <c:v>295.03440194177585</c:v>
                </c:pt>
                <c:pt idx="804">
                  <c:v>294.93536609288213</c:v>
                </c:pt>
                <c:pt idx="805">
                  <c:v>294.83634468450936</c:v>
                </c:pt>
                <c:pt idx="806">
                  <c:v>294.73733771924594</c:v>
                </c:pt>
                <c:pt idx="807">
                  <c:v>294.63834519968032</c:v>
                </c:pt>
                <c:pt idx="808">
                  <c:v>294.53936712839999</c:v>
                </c:pt>
                <c:pt idx="809">
                  <c:v>294.44040350799196</c:v>
                </c:pt>
                <c:pt idx="810">
                  <c:v>294.34145434104266</c:v>
                </c:pt>
                <c:pt idx="811">
                  <c:v>294.24251963013802</c:v>
                </c:pt>
                <c:pt idx="812">
                  <c:v>294.14359937786298</c:v>
                </c:pt>
                <c:pt idx="813">
                  <c:v>294.04469358680257</c:v>
                </c:pt>
                <c:pt idx="814">
                  <c:v>293.94580225954064</c:v>
                </c:pt>
                <c:pt idx="815">
                  <c:v>293.84692539866057</c:v>
                </c:pt>
                <c:pt idx="816">
                  <c:v>293.74806300674567</c:v>
                </c:pt>
                <c:pt idx="817">
                  <c:v>293.64921508637781</c:v>
                </c:pt>
                <c:pt idx="818">
                  <c:v>293.55038164013882</c:v>
                </c:pt>
                <c:pt idx="819">
                  <c:v>293.45156267060992</c:v>
                </c:pt>
                <c:pt idx="820">
                  <c:v>293.35275818037172</c:v>
                </c:pt>
                <c:pt idx="821">
                  <c:v>293.25396817200397</c:v>
                </c:pt>
                <c:pt idx="822">
                  <c:v>293.15519264808609</c:v>
                </c:pt>
                <c:pt idx="823">
                  <c:v>293.05643161119679</c:v>
                </c:pt>
                <c:pt idx="824">
                  <c:v>292.95768506391448</c:v>
                </c:pt>
                <c:pt idx="825">
                  <c:v>292.85895300881634</c:v>
                </c:pt>
                <c:pt idx="826">
                  <c:v>292.76023544847948</c:v>
                </c:pt>
                <c:pt idx="827">
                  <c:v>292.66153238548083</c:v>
                </c:pt>
                <c:pt idx="828">
                  <c:v>292.56284382239545</c:v>
                </c:pt>
                <c:pt idx="829">
                  <c:v>292.46416976179876</c:v>
                </c:pt>
                <c:pt idx="830">
                  <c:v>292.36551020626553</c:v>
                </c:pt>
                <c:pt idx="831">
                  <c:v>292.2668651583698</c:v>
                </c:pt>
                <c:pt idx="832">
                  <c:v>292.16823462068493</c:v>
                </c:pt>
                <c:pt idx="833">
                  <c:v>292.06961859578348</c:v>
                </c:pt>
                <c:pt idx="834">
                  <c:v>291.97101708623796</c:v>
                </c:pt>
                <c:pt idx="835">
                  <c:v>291.87243009462026</c:v>
                </c:pt>
                <c:pt idx="836">
                  <c:v>291.77385762350082</c:v>
                </c:pt>
                <c:pt idx="837">
                  <c:v>291.67529967545056</c:v>
                </c:pt>
                <c:pt idx="838">
                  <c:v>291.57675625303892</c:v>
                </c:pt>
                <c:pt idx="839">
                  <c:v>291.47822735883557</c:v>
                </c:pt>
                <c:pt idx="840">
                  <c:v>291.37971299540897</c:v>
                </c:pt>
                <c:pt idx="841">
                  <c:v>291.28121316532719</c:v>
                </c:pt>
                <c:pt idx="842">
                  <c:v>291.18272787115768</c:v>
                </c:pt>
                <c:pt idx="843">
                  <c:v>291.08425711546738</c:v>
                </c:pt>
                <c:pt idx="844">
                  <c:v>290.98580090082243</c:v>
                </c:pt>
                <c:pt idx="845">
                  <c:v>290.88735922978839</c:v>
                </c:pt>
                <c:pt idx="846">
                  <c:v>290.78893210493067</c:v>
                </c:pt>
                <c:pt idx="847">
                  <c:v>290.69051952881335</c:v>
                </c:pt>
                <c:pt idx="848">
                  <c:v>290.59212150400066</c:v>
                </c:pt>
                <c:pt idx="849">
                  <c:v>290.49373803305559</c:v>
                </c:pt>
                <c:pt idx="850">
                  <c:v>290.39536911854083</c:v>
                </c:pt>
                <c:pt idx="851">
                  <c:v>290.29701476301847</c:v>
                </c:pt>
                <c:pt idx="852">
                  <c:v>290.1986749690501</c:v>
                </c:pt>
                <c:pt idx="853">
                  <c:v>290.10034973919642</c:v>
                </c:pt>
                <c:pt idx="854">
                  <c:v>290.00203907601764</c:v>
                </c:pt>
                <c:pt idx="855">
                  <c:v>289.9037429820736</c:v>
                </c:pt>
                <c:pt idx="856">
                  <c:v>289.80546145992332</c:v>
                </c:pt>
                <c:pt idx="857">
                  <c:v>289.70719451212483</c:v>
                </c:pt>
                <c:pt idx="858">
                  <c:v>289.60894214123658</c:v>
                </c:pt>
                <c:pt idx="859">
                  <c:v>289.51070434981551</c:v>
                </c:pt>
                <c:pt idx="860">
                  <c:v>289.41248114041827</c:v>
                </c:pt>
                <c:pt idx="861">
                  <c:v>289.31427251560075</c:v>
                </c:pt>
                <c:pt idx="862">
                  <c:v>289.21607847791836</c:v>
                </c:pt>
                <c:pt idx="863">
                  <c:v>289.11789902992638</c:v>
                </c:pt>
                <c:pt idx="864">
                  <c:v>289.0197341741785</c:v>
                </c:pt>
                <c:pt idx="865">
                  <c:v>288.92158391322846</c:v>
                </c:pt>
                <c:pt idx="866">
                  <c:v>288.82344824962934</c:v>
                </c:pt>
                <c:pt idx="867">
                  <c:v>288.72532718593362</c:v>
                </c:pt>
                <c:pt idx="868">
                  <c:v>288.62722072469279</c:v>
                </c:pt>
                <c:pt idx="869">
                  <c:v>288.5291288684582</c:v>
                </c:pt>
                <c:pt idx="870">
                  <c:v>288.43105161978036</c:v>
                </c:pt>
                <c:pt idx="871">
                  <c:v>288.33298898120927</c:v>
                </c:pt>
                <c:pt idx="872">
                  <c:v>288.23494095529423</c:v>
                </c:pt>
                <c:pt idx="873">
                  <c:v>288.13690754458406</c:v>
                </c:pt>
                <c:pt idx="874">
                  <c:v>288.03888875162693</c:v>
                </c:pt>
                <c:pt idx="875">
                  <c:v>287.94088457897021</c:v>
                </c:pt>
                <c:pt idx="876">
                  <c:v>287.8428950291609</c:v>
                </c:pt>
                <c:pt idx="877">
                  <c:v>287.74492010474523</c:v>
                </c:pt>
                <c:pt idx="878">
                  <c:v>287.64695980826866</c:v>
                </c:pt>
                <c:pt idx="879">
                  <c:v>287.54901414227675</c:v>
                </c:pt>
                <c:pt idx="880">
                  <c:v>287.4510831093138</c:v>
                </c:pt>
                <c:pt idx="881">
                  <c:v>287.35316671192339</c:v>
                </c:pt>
                <c:pt idx="882">
                  <c:v>287.25526495264904</c:v>
                </c:pt>
                <c:pt idx="883">
                  <c:v>287.15737783403347</c:v>
                </c:pt>
                <c:pt idx="884">
                  <c:v>287.05950535861825</c:v>
                </c:pt>
                <c:pt idx="885">
                  <c:v>286.96164752894521</c:v>
                </c:pt>
                <c:pt idx="886">
                  <c:v>286.86380434755472</c:v>
                </c:pt>
                <c:pt idx="887">
                  <c:v>286.76597581698746</c:v>
                </c:pt>
                <c:pt idx="888">
                  <c:v>286.66816193978275</c:v>
                </c:pt>
                <c:pt idx="889">
                  <c:v>286.57036271847926</c:v>
                </c:pt>
                <c:pt idx="890">
                  <c:v>286.47257815561585</c:v>
                </c:pt>
                <c:pt idx="891">
                  <c:v>286.37480825372995</c:v>
                </c:pt>
                <c:pt idx="892">
                  <c:v>286.27705301535855</c:v>
                </c:pt>
                <c:pt idx="893">
                  <c:v>286.17931244303821</c:v>
                </c:pt>
                <c:pt idx="894">
                  <c:v>286.08158653930491</c:v>
                </c:pt>
                <c:pt idx="895">
                  <c:v>285.98387530669362</c:v>
                </c:pt>
                <c:pt idx="896">
                  <c:v>285.88617874773917</c:v>
                </c:pt>
                <c:pt idx="897">
                  <c:v>285.78849686497585</c:v>
                </c:pt>
                <c:pt idx="898">
                  <c:v>285.69082966093663</c:v>
                </c:pt>
                <c:pt idx="899">
                  <c:v>285.59317713815426</c:v>
                </c:pt>
                <c:pt idx="900">
                  <c:v>285.49553929916135</c:v>
                </c:pt>
                <c:pt idx="901">
                  <c:v>285.39791614648891</c:v>
                </c:pt>
                <c:pt idx="902">
                  <c:v>285.30030768266818</c:v>
                </c:pt>
                <c:pt idx="903">
                  <c:v>285.20271391022931</c:v>
                </c:pt>
                <c:pt idx="904">
                  <c:v>285.10513483170217</c:v>
                </c:pt>
                <c:pt idx="905">
                  <c:v>285.00757044961563</c:v>
                </c:pt>
                <c:pt idx="906">
                  <c:v>284.91002076649829</c:v>
                </c:pt>
                <c:pt idx="907">
                  <c:v>284.81248578487782</c:v>
                </c:pt>
                <c:pt idx="908">
                  <c:v>284.71496550728136</c:v>
                </c:pt>
                <c:pt idx="909">
                  <c:v>284.61745993623572</c:v>
                </c:pt>
                <c:pt idx="910">
                  <c:v>284.51996907426678</c:v>
                </c:pt>
                <c:pt idx="911">
                  <c:v>284.42249292389965</c:v>
                </c:pt>
                <c:pt idx="912">
                  <c:v>284.32503148765926</c:v>
                </c:pt>
                <c:pt idx="913">
                  <c:v>284.22758476806973</c:v>
                </c:pt>
                <c:pt idx="914">
                  <c:v>284.13015276765441</c:v>
                </c:pt>
                <c:pt idx="915">
                  <c:v>284.03273548893623</c:v>
                </c:pt>
                <c:pt idx="916">
                  <c:v>283.93533293443727</c:v>
                </c:pt>
                <c:pt idx="917">
                  <c:v>283.83794510667929</c:v>
                </c:pt>
                <c:pt idx="918">
                  <c:v>283.74057200818305</c:v>
                </c:pt>
                <c:pt idx="919">
                  <c:v>283.64321364146912</c:v>
                </c:pt>
                <c:pt idx="920">
                  <c:v>283.54587000905707</c:v>
                </c:pt>
                <c:pt idx="921">
                  <c:v>283.44854111346598</c:v>
                </c:pt>
                <c:pt idx="922">
                  <c:v>283.35122695721424</c:v>
                </c:pt>
                <c:pt idx="923">
                  <c:v>283.25392754281995</c:v>
                </c:pt>
                <c:pt idx="924">
                  <c:v>283.15664287280026</c:v>
                </c:pt>
                <c:pt idx="925">
                  <c:v>283.05937294967146</c:v>
                </c:pt>
                <c:pt idx="926">
                  <c:v>282.96211777594976</c:v>
                </c:pt>
                <c:pt idx="927">
                  <c:v>282.86487735415068</c:v>
                </c:pt>
                <c:pt idx="928">
                  <c:v>282.76765168678855</c:v>
                </c:pt>
                <c:pt idx="929">
                  <c:v>282.67044077637752</c:v>
                </c:pt>
                <c:pt idx="930">
                  <c:v>282.57324462543113</c:v>
                </c:pt>
                <c:pt idx="931">
                  <c:v>282.47606323646221</c:v>
                </c:pt>
                <c:pt idx="932">
                  <c:v>282.3788966119829</c:v>
                </c:pt>
                <c:pt idx="933">
                  <c:v>282.2817447545047</c:v>
                </c:pt>
                <c:pt idx="934">
                  <c:v>282.18460766653874</c:v>
                </c:pt>
                <c:pt idx="935">
                  <c:v>282.08748535059499</c:v>
                </c:pt>
                <c:pt idx="936">
                  <c:v>281.99037780918343</c:v>
                </c:pt>
                <c:pt idx="937">
                  <c:v>281.89328504481301</c:v>
                </c:pt>
                <c:pt idx="938">
                  <c:v>281.79620705999207</c:v>
                </c:pt>
                <c:pt idx="939">
                  <c:v>281.69914385722836</c:v>
                </c:pt>
                <c:pt idx="940">
                  <c:v>281.60209543902914</c:v>
                </c:pt>
                <c:pt idx="941">
                  <c:v>281.5050618079008</c:v>
                </c:pt>
                <c:pt idx="942">
                  <c:v>281.40804296634929</c:v>
                </c:pt>
                <c:pt idx="943">
                  <c:v>281.3110389168798</c:v>
                </c:pt>
                <c:pt idx="944">
                  <c:v>281.21404966199702</c:v>
                </c:pt>
                <c:pt idx="945">
                  <c:v>281.11707520420492</c:v>
                </c:pt>
                <c:pt idx="946">
                  <c:v>281.02011554600671</c:v>
                </c:pt>
                <c:pt idx="947">
                  <c:v>280.92317068990536</c:v>
                </c:pt>
                <c:pt idx="948">
                  <c:v>280.82624063840268</c:v>
                </c:pt>
                <c:pt idx="949">
                  <c:v>280.72932539400028</c:v>
                </c:pt>
                <c:pt idx="950">
                  <c:v>280.63242495919872</c:v>
                </c:pt>
                <c:pt idx="951">
                  <c:v>280.53553933649846</c:v>
                </c:pt>
                <c:pt idx="952">
                  <c:v>280.43866852839892</c:v>
                </c:pt>
                <c:pt idx="953">
                  <c:v>280.34181253739911</c:v>
                </c:pt>
                <c:pt idx="954">
                  <c:v>280.24497136599712</c:v>
                </c:pt>
                <c:pt idx="955">
                  <c:v>280.14814501669059</c:v>
                </c:pt>
                <c:pt idx="956">
                  <c:v>280.05133349197655</c:v>
                </c:pt>
                <c:pt idx="957">
                  <c:v>279.95453679435138</c:v>
                </c:pt>
                <c:pt idx="958">
                  <c:v>279.8577549263108</c:v>
                </c:pt>
                <c:pt idx="959">
                  <c:v>279.76098789034978</c:v>
                </c:pt>
                <c:pt idx="960">
                  <c:v>279.66423568896295</c:v>
                </c:pt>
                <c:pt idx="961">
                  <c:v>279.56749832464402</c:v>
                </c:pt>
                <c:pt idx="962">
                  <c:v>279.47077579988593</c:v>
                </c:pt>
                <c:pt idx="963">
                  <c:v>279.37406811718148</c:v>
                </c:pt>
                <c:pt idx="964">
                  <c:v>279.27737527902246</c:v>
                </c:pt>
                <c:pt idx="965">
                  <c:v>279.18069728790022</c:v>
                </c:pt>
                <c:pt idx="966">
                  <c:v>279.08403414630521</c:v>
                </c:pt>
                <c:pt idx="967">
                  <c:v>278.98738585672743</c:v>
                </c:pt>
                <c:pt idx="968">
                  <c:v>278.89075242165609</c:v>
                </c:pt>
                <c:pt idx="969">
                  <c:v>278.79413384357997</c:v>
                </c:pt>
                <c:pt idx="970">
                  <c:v>278.69753012498728</c:v>
                </c:pt>
                <c:pt idx="971">
                  <c:v>278.60094126836532</c:v>
                </c:pt>
                <c:pt idx="972">
                  <c:v>278.50436727620053</c:v>
                </c:pt>
                <c:pt idx="973">
                  <c:v>278.40780815097946</c:v>
                </c:pt>
                <c:pt idx="974">
                  <c:v>278.31126389518732</c:v>
                </c:pt>
                <c:pt idx="975">
                  <c:v>278.21473451130902</c:v>
                </c:pt>
                <c:pt idx="976">
                  <c:v>278.11822000182877</c:v>
                </c:pt>
                <c:pt idx="977">
                  <c:v>278.02172036922997</c:v>
                </c:pt>
                <c:pt idx="978">
                  <c:v>277.92523561599569</c:v>
                </c:pt>
                <c:pt idx="979">
                  <c:v>277.82876574460806</c:v>
                </c:pt>
                <c:pt idx="980">
                  <c:v>277.73231075754859</c:v>
                </c:pt>
                <c:pt idx="981">
                  <c:v>277.6358706572986</c:v>
                </c:pt>
                <c:pt idx="982">
                  <c:v>277.53944544633811</c:v>
                </c:pt>
                <c:pt idx="983">
                  <c:v>277.4430351271468</c:v>
                </c:pt>
                <c:pt idx="984">
                  <c:v>277.34663970220373</c:v>
                </c:pt>
                <c:pt idx="985">
                  <c:v>277.25025917398739</c:v>
                </c:pt>
                <c:pt idx="986">
                  <c:v>277.1538935449754</c:v>
                </c:pt>
                <c:pt idx="987">
                  <c:v>277.05754281764479</c:v>
                </c:pt>
                <c:pt idx="988">
                  <c:v>276.96120699447204</c:v>
                </c:pt>
                <c:pt idx="989">
                  <c:v>276.86488607793314</c:v>
                </c:pt>
                <c:pt idx="990">
                  <c:v>276.76858007050282</c:v>
                </c:pt>
                <c:pt idx="991">
                  <c:v>276.67228897465617</c:v>
                </c:pt>
                <c:pt idx="992">
                  <c:v>276.57601279286632</c:v>
                </c:pt>
                <c:pt idx="993">
                  <c:v>276.47975152760699</c:v>
                </c:pt>
                <c:pt idx="994">
                  <c:v>276.38350518135064</c:v>
                </c:pt>
                <c:pt idx="995">
                  <c:v>276.28727375656899</c:v>
                </c:pt>
                <c:pt idx="996">
                  <c:v>276.19105725573343</c:v>
                </c:pt>
                <c:pt idx="997">
                  <c:v>276.09485568131458</c:v>
                </c:pt>
                <c:pt idx="998">
                  <c:v>275.99866903578243</c:v>
                </c:pt>
                <c:pt idx="999">
                  <c:v>275.90249732160601</c:v>
                </c:pt>
                <c:pt idx="1000">
                  <c:v>275.80634054125414</c:v>
                </c:pt>
                <c:pt idx="1001">
                  <c:v>275.71019869719487</c:v>
                </c:pt>
                <c:pt idx="1002">
                  <c:v>275.61407179189558</c:v>
                </c:pt>
                <c:pt idx="1003">
                  <c:v>275.51795982782289</c:v>
                </c:pt>
                <c:pt idx="1004">
                  <c:v>275.42186280744272</c:v>
                </c:pt>
                <c:pt idx="1005">
                  <c:v>275.32578073322082</c:v>
                </c:pt>
                <c:pt idx="1006">
                  <c:v>275.22971360762142</c:v>
                </c:pt>
                <c:pt idx="1007">
                  <c:v>275.13366143310918</c:v>
                </c:pt>
                <c:pt idx="1008">
                  <c:v>275.03762421214702</c:v>
                </c:pt>
                <c:pt idx="1009">
                  <c:v>274.94160194719791</c:v>
                </c:pt>
                <c:pt idx="1010">
                  <c:v>274.84559464072424</c:v>
                </c:pt>
                <c:pt idx="1011">
                  <c:v>274.749602295187</c:v>
                </c:pt>
                <c:pt idx="1012">
                  <c:v>274.65362491304734</c:v>
                </c:pt>
                <c:pt idx="1013">
                  <c:v>274.55766249676543</c:v>
                </c:pt>
                <c:pt idx="1014">
                  <c:v>274.46171504880027</c:v>
                </c:pt>
                <c:pt idx="1015">
                  <c:v>274.36578257161165</c:v>
                </c:pt>
                <c:pt idx="1016">
                  <c:v>274.26986506765701</c:v>
                </c:pt>
                <c:pt idx="1017">
                  <c:v>274.17396253939427</c:v>
                </c:pt>
                <c:pt idx="1018">
                  <c:v>274.0780749892798</c:v>
                </c:pt>
                <c:pt idx="1019">
                  <c:v>273.98220241977049</c:v>
                </c:pt>
                <c:pt idx="1020">
                  <c:v>273.88634483332163</c:v>
                </c:pt>
                <c:pt idx="1021">
                  <c:v>273.79050223238795</c:v>
                </c:pt>
                <c:pt idx="1022">
                  <c:v>273.69467461942418</c:v>
                </c:pt>
                <c:pt idx="1023">
                  <c:v>273.59886199688322</c:v>
                </c:pt>
                <c:pt idx="1024">
                  <c:v>273.50306436721866</c:v>
                </c:pt>
                <c:pt idx="1025">
                  <c:v>273.40728173288261</c:v>
                </c:pt>
                <c:pt idx="1026">
                  <c:v>273.31151409632639</c:v>
                </c:pt>
                <c:pt idx="1027">
                  <c:v>273.21576146000132</c:v>
                </c:pt>
                <c:pt idx="1028">
                  <c:v>273.12002382635768</c:v>
                </c:pt>
                <c:pt idx="1029">
                  <c:v>273.02430119784492</c:v>
                </c:pt>
                <c:pt idx="1030">
                  <c:v>272.92859357691214</c:v>
                </c:pt>
                <c:pt idx="1031">
                  <c:v>272.83290096600774</c:v>
                </c:pt>
                <c:pt idx="1032">
                  <c:v>272.7372233675793</c:v>
                </c:pt>
                <c:pt idx="1033">
                  <c:v>272.64156078407387</c:v>
                </c:pt>
                <c:pt idx="1034">
                  <c:v>272.54591321793777</c:v>
                </c:pt>
                <c:pt idx="1035">
                  <c:v>272.45028067161678</c:v>
                </c:pt>
                <c:pt idx="1036">
                  <c:v>272.35466314755575</c:v>
                </c:pt>
                <c:pt idx="1037">
                  <c:v>272.25906064819907</c:v>
                </c:pt>
                <c:pt idx="1038">
                  <c:v>272.16347317599065</c:v>
                </c:pt>
                <c:pt idx="1039">
                  <c:v>272.06790073337334</c:v>
                </c:pt>
                <c:pt idx="1040">
                  <c:v>271.97234332278953</c:v>
                </c:pt>
                <c:pt idx="1041">
                  <c:v>271.87680094668104</c:v>
                </c:pt>
                <c:pt idx="1042">
                  <c:v>271.78127360748886</c:v>
                </c:pt>
                <c:pt idx="1043">
                  <c:v>271.68576130765331</c:v>
                </c:pt>
                <c:pt idx="1044">
                  <c:v>271.59026404961412</c:v>
                </c:pt>
                <c:pt idx="1045">
                  <c:v>271.49478183581067</c:v>
                </c:pt>
                <c:pt idx="1046">
                  <c:v>271.3993146686808</c:v>
                </c:pt>
                <c:pt idx="1047">
                  <c:v>271.30386255066281</c:v>
                </c:pt>
                <c:pt idx="1048">
                  <c:v>271.20842548419336</c:v>
                </c:pt>
                <c:pt idx="1049">
                  <c:v>271.11300347170896</c:v>
                </c:pt>
                <c:pt idx="1050">
                  <c:v>271.01759651564561</c:v>
                </c:pt>
                <c:pt idx="1051">
                  <c:v>270.92220461843789</c:v>
                </c:pt>
                <c:pt idx="1052">
                  <c:v>270.82682778252052</c:v>
                </c:pt>
                <c:pt idx="1053">
                  <c:v>270.73146601032727</c:v>
                </c:pt>
                <c:pt idx="1054">
                  <c:v>270.63611930429107</c:v>
                </c:pt>
                <c:pt idx="1055">
                  <c:v>270.54078766684455</c:v>
                </c:pt>
                <c:pt idx="1056">
                  <c:v>270.44547110041918</c:v>
                </c:pt>
                <c:pt idx="1057">
                  <c:v>270.35016960744605</c:v>
                </c:pt>
                <c:pt idx="1058">
                  <c:v>270.25488319035583</c:v>
                </c:pt>
                <c:pt idx="1059">
                  <c:v>270.15961185157789</c:v>
                </c:pt>
                <c:pt idx="1060">
                  <c:v>270.06435559354173</c:v>
                </c:pt>
                <c:pt idx="1061">
                  <c:v>269.96911441867525</c:v>
                </c:pt>
                <c:pt idx="1062">
                  <c:v>269.87388832940684</c:v>
                </c:pt>
                <c:pt idx="1063">
                  <c:v>269.77867732816293</c:v>
                </c:pt>
                <c:pt idx="1064">
                  <c:v>269.6834814173701</c:v>
                </c:pt>
                <c:pt idx="1065">
                  <c:v>269.58830059945421</c:v>
                </c:pt>
                <c:pt idx="1066">
                  <c:v>269.4931348768402</c:v>
                </c:pt>
                <c:pt idx="1067">
                  <c:v>269.39798425195261</c:v>
                </c:pt>
                <c:pt idx="1068">
                  <c:v>269.30284872721489</c:v>
                </c:pt>
                <c:pt idx="1069">
                  <c:v>269.2077283050503</c:v>
                </c:pt>
                <c:pt idx="1070">
                  <c:v>269.11262298788125</c:v>
                </c:pt>
                <c:pt idx="1071">
                  <c:v>269.01753277812907</c:v>
                </c:pt>
                <c:pt idx="1072">
                  <c:v>268.92245767821521</c:v>
                </c:pt>
                <c:pt idx="1073">
                  <c:v>268.82739769056002</c:v>
                </c:pt>
                <c:pt idx="1074">
                  <c:v>268.73235281758281</c:v>
                </c:pt>
                <c:pt idx="1075">
                  <c:v>268.63732306170311</c:v>
                </c:pt>
                <c:pt idx="1076">
                  <c:v>268.54230842533877</c:v>
                </c:pt>
                <c:pt idx="1077">
                  <c:v>268.44730891090762</c:v>
                </c:pt>
                <c:pt idx="1078">
                  <c:v>268.35232452082704</c:v>
                </c:pt>
                <c:pt idx="1079">
                  <c:v>268.25735525751253</c:v>
                </c:pt>
                <c:pt idx="1080">
                  <c:v>268.16240112338073</c:v>
                </c:pt>
                <c:pt idx="1081">
                  <c:v>268.0674621208459</c:v>
                </c:pt>
                <c:pt idx="1082">
                  <c:v>267.97253825232241</c:v>
                </c:pt>
                <c:pt idx="1083">
                  <c:v>267.87762952022422</c:v>
                </c:pt>
                <c:pt idx="1084">
                  <c:v>267.78273592696405</c:v>
                </c:pt>
                <c:pt idx="1085">
                  <c:v>267.68785747495428</c:v>
                </c:pt>
                <c:pt idx="1086">
                  <c:v>267.59299416660627</c:v>
                </c:pt>
                <c:pt idx="1087">
                  <c:v>267.49814600433132</c:v>
                </c:pt>
                <c:pt idx="1088">
                  <c:v>267.4033129905394</c:v>
                </c:pt>
                <c:pt idx="1089">
                  <c:v>267.30849512764041</c:v>
                </c:pt>
                <c:pt idx="1090">
                  <c:v>267.21369241804274</c:v>
                </c:pt>
                <c:pt idx="1091">
                  <c:v>267.11890486415518</c:v>
                </c:pt>
                <c:pt idx="1092">
                  <c:v>267.02413246838461</c:v>
                </c:pt>
                <c:pt idx="1093">
                  <c:v>266.92937523313873</c:v>
                </c:pt>
                <c:pt idx="1094">
                  <c:v>266.83463316082305</c:v>
                </c:pt>
                <c:pt idx="1095">
                  <c:v>266.7399062538434</c:v>
                </c:pt>
                <c:pt idx="1096">
                  <c:v>266.6451945146045</c:v>
                </c:pt>
                <c:pt idx="1097">
                  <c:v>266.55049794551041</c:v>
                </c:pt>
                <c:pt idx="1098">
                  <c:v>266.45581654896495</c:v>
                </c:pt>
                <c:pt idx="1099">
                  <c:v>266.36115032737052</c:v>
                </c:pt>
                <c:pt idx="1100">
                  <c:v>266.26649928312969</c:v>
                </c:pt>
                <c:pt idx="1101">
                  <c:v>266.17186341864362</c:v>
                </c:pt>
                <c:pt idx="1102">
                  <c:v>266.07724273631305</c:v>
                </c:pt>
                <c:pt idx="1103">
                  <c:v>265.98263723853802</c:v>
                </c:pt>
                <c:pt idx="1104">
                  <c:v>265.88804692771822</c:v>
                </c:pt>
                <c:pt idx="1105">
                  <c:v>265.79347180625206</c:v>
                </c:pt>
                <c:pt idx="1106">
                  <c:v>265.69891187653769</c:v>
                </c:pt>
                <c:pt idx="1107">
                  <c:v>265.60436714097273</c:v>
                </c:pt>
                <c:pt idx="1108">
                  <c:v>265.50983760195345</c:v>
                </c:pt>
                <c:pt idx="1109">
                  <c:v>265.41532326187604</c:v>
                </c:pt>
                <c:pt idx="1110">
                  <c:v>265.32082412313594</c:v>
                </c:pt>
                <c:pt idx="1111">
                  <c:v>265.22634018812755</c:v>
                </c:pt>
                <c:pt idx="1112">
                  <c:v>265.13187145924496</c:v>
                </c:pt>
                <c:pt idx="1113">
                  <c:v>265.03741793888145</c:v>
                </c:pt>
                <c:pt idx="1114">
                  <c:v>264.94297962942966</c:v>
                </c:pt>
                <c:pt idx="1115">
                  <c:v>264.84855653328128</c:v>
                </c:pt>
                <c:pt idx="1116">
                  <c:v>264.75414865282772</c:v>
                </c:pt>
                <c:pt idx="1117">
                  <c:v>264.65975599045964</c:v>
                </c:pt>
                <c:pt idx="1118">
                  <c:v>264.56537854856663</c:v>
                </c:pt>
                <c:pt idx="1119">
                  <c:v>264.47101632953809</c:v>
                </c:pt>
                <c:pt idx="1120">
                  <c:v>264.37666933576236</c:v>
                </c:pt>
                <c:pt idx="1121">
                  <c:v>264.28233756962715</c:v>
                </c:pt>
                <c:pt idx="1122">
                  <c:v>264.18802103351987</c:v>
                </c:pt>
                <c:pt idx="1123">
                  <c:v>264.09371972982672</c:v>
                </c:pt>
                <c:pt idx="1124">
                  <c:v>263.99943366093368</c:v>
                </c:pt>
                <c:pt idx="1125">
                  <c:v>263.90516282922567</c:v>
                </c:pt>
                <c:pt idx="1126">
                  <c:v>263.81090723708706</c:v>
                </c:pt>
                <c:pt idx="1127">
                  <c:v>263.71666688690158</c:v>
                </c:pt>
                <c:pt idx="1128">
                  <c:v>263.62244178105232</c:v>
                </c:pt>
                <c:pt idx="1129">
                  <c:v>263.52823192192136</c:v>
                </c:pt>
                <c:pt idx="1130">
                  <c:v>263.43403731189056</c:v>
                </c:pt>
                <c:pt idx="1131">
                  <c:v>263.33985795334092</c:v>
                </c:pt>
                <c:pt idx="1132">
                  <c:v>263.24569384865259</c:v>
                </c:pt>
                <c:pt idx="1133">
                  <c:v>263.15154500020509</c:v>
                </c:pt>
                <c:pt idx="1134">
                  <c:v>263.05741141037743</c:v>
                </c:pt>
                <c:pt idx="1135">
                  <c:v>262.96329308154776</c:v>
                </c:pt>
                <c:pt idx="1136">
                  <c:v>262.86919001609368</c:v>
                </c:pt>
                <c:pt idx="1137">
                  <c:v>262.77510221639176</c:v>
                </c:pt>
                <c:pt idx="1138">
                  <c:v>262.68102968481838</c:v>
                </c:pt>
                <c:pt idx="1139">
                  <c:v>262.58697242374905</c:v>
                </c:pt>
                <c:pt idx="1140">
                  <c:v>262.49293043555826</c:v>
                </c:pt>
                <c:pt idx="1141">
                  <c:v>262.39890372262022</c:v>
                </c:pt>
                <c:pt idx="1142">
                  <c:v>262.30489228730858</c:v>
                </c:pt>
                <c:pt idx="1143">
                  <c:v>262.21089613199558</c:v>
                </c:pt>
                <c:pt idx="1144">
                  <c:v>262.11691525905343</c:v>
                </c:pt>
                <c:pt idx="1145">
                  <c:v>262.02294967085345</c:v>
                </c:pt>
                <c:pt idx="1146">
                  <c:v>261.92899936976625</c:v>
                </c:pt>
                <c:pt idx="1147">
                  <c:v>261.83506435816167</c:v>
                </c:pt>
                <c:pt idx="1148">
                  <c:v>261.74114463840903</c:v>
                </c:pt>
                <c:pt idx="1149">
                  <c:v>261.64724021287708</c:v>
                </c:pt>
                <c:pt idx="1150">
                  <c:v>261.55335108393342</c:v>
                </c:pt>
                <c:pt idx="1151">
                  <c:v>261.45947725394518</c:v>
                </c:pt>
                <c:pt idx="1152">
                  <c:v>261.36561872527903</c:v>
                </c:pt>
                <c:pt idx="1153">
                  <c:v>261.27177550030069</c:v>
                </c:pt>
                <c:pt idx="1154">
                  <c:v>261.17794758137518</c:v>
                </c:pt>
                <c:pt idx="1155">
                  <c:v>261.08413497086696</c:v>
                </c:pt>
                <c:pt idx="1156">
                  <c:v>260.99033767113957</c:v>
                </c:pt>
                <c:pt idx="1157">
                  <c:v>260.89655568455652</c:v>
                </c:pt>
                <c:pt idx="1158">
                  <c:v>260.80278901347958</c:v>
                </c:pt>
                <c:pt idx="1159">
                  <c:v>260.70903766027055</c:v>
                </c:pt>
                <c:pt idx="1160">
                  <c:v>260.61530162729042</c:v>
                </c:pt>
                <c:pt idx="1161">
                  <c:v>260.52158091689955</c:v>
                </c:pt>
                <c:pt idx="1162">
                  <c:v>260.42787553145735</c:v>
                </c:pt>
                <c:pt idx="1163">
                  <c:v>260.33418547332252</c:v>
                </c:pt>
                <c:pt idx="1164">
                  <c:v>260.2405107448534</c:v>
                </c:pt>
                <c:pt idx="1165">
                  <c:v>260.14685134840732</c:v>
                </c:pt>
                <c:pt idx="1166">
                  <c:v>260.05320728634138</c:v>
                </c:pt>
                <c:pt idx="1167">
                  <c:v>259.95957856101126</c:v>
                </c:pt>
                <c:pt idx="1168">
                  <c:v>259.86596517477267</c:v>
                </c:pt>
                <c:pt idx="1169">
                  <c:v>259.77236712997973</c:v>
                </c:pt>
                <c:pt idx="1170">
                  <c:v>259.67878442898706</c:v>
                </c:pt>
                <c:pt idx="1171">
                  <c:v>259.58521707414769</c:v>
                </c:pt>
                <c:pt idx="1172">
                  <c:v>259.49166506781415</c:v>
                </c:pt>
                <c:pt idx="1173">
                  <c:v>259.39812841233856</c:v>
                </c:pt>
                <c:pt idx="1174">
                  <c:v>259.30460711007197</c:v>
                </c:pt>
                <c:pt idx="1175">
                  <c:v>259.21110116336462</c:v>
                </c:pt>
                <c:pt idx="1176">
                  <c:v>259.11761057456675</c:v>
                </c:pt>
                <c:pt idx="1177">
                  <c:v>259.02413534602715</c:v>
                </c:pt>
                <c:pt idx="1178">
                  <c:v>258.93067548009441</c:v>
                </c:pt>
                <c:pt idx="1179">
                  <c:v>258.83723097911633</c:v>
                </c:pt>
                <c:pt idx="1180">
                  <c:v>258.74380184543958</c:v>
                </c:pt>
                <c:pt idx="1181">
                  <c:v>258.65038808141088</c:v>
                </c:pt>
                <c:pt idx="1182">
                  <c:v>258.55698968937548</c:v>
                </c:pt>
                <c:pt idx="1183">
                  <c:v>258.46360667167852</c:v>
                </c:pt>
                <c:pt idx="1184">
                  <c:v>258.37023903066427</c:v>
                </c:pt>
                <c:pt idx="1185">
                  <c:v>258.27688676867604</c:v>
                </c:pt>
                <c:pt idx="1186">
                  <c:v>258.18354988805692</c:v>
                </c:pt>
                <c:pt idx="1187">
                  <c:v>258.09022839114868</c:v>
                </c:pt>
                <c:pt idx="1188">
                  <c:v>257.99692228029289</c:v>
                </c:pt>
                <c:pt idx="1189">
                  <c:v>257.90363155783047</c:v>
                </c:pt>
                <c:pt idx="1190">
                  <c:v>257.81035622610119</c:v>
                </c:pt>
                <c:pt idx="1191">
                  <c:v>257.71709628744446</c:v>
                </c:pt>
                <c:pt idx="1192">
                  <c:v>257.62385174419882</c:v>
                </c:pt>
                <c:pt idx="1193">
                  <c:v>257.53062259870251</c:v>
                </c:pt>
                <c:pt idx="1194">
                  <c:v>257.4374088532922</c:v>
                </c:pt>
                <c:pt idx="1195">
                  <c:v>257.34421051030478</c:v>
                </c:pt>
                <c:pt idx="1196">
                  <c:v>257.25102757207605</c:v>
                </c:pt>
                <c:pt idx="1197">
                  <c:v>257.1578600409411</c:v>
                </c:pt>
                <c:pt idx="1198">
                  <c:v>257.06470791923402</c:v>
                </c:pt>
                <c:pt idx="1199">
                  <c:v>256.97157120928898</c:v>
                </c:pt>
                <c:pt idx="1200">
                  <c:v>256.87844991343889</c:v>
                </c:pt>
                <c:pt idx="1201">
                  <c:v>256.78534403401579</c:v>
                </c:pt>
                <c:pt idx="1202">
                  <c:v>256.69225357335148</c:v>
                </c:pt>
                <c:pt idx="1203">
                  <c:v>256.59917853377681</c:v>
                </c:pt>
                <c:pt idx="1204">
                  <c:v>256.50611891762185</c:v>
                </c:pt>
                <c:pt idx="1205">
                  <c:v>256.41307472721627</c:v>
                </c:pt>
                <c:pt idx="1206">
                  <c:v>256.32004596488906</c:v>
                </c:pt>
                <c:pt idx="1207">
                  <c:v>256.22703263296779</c:v>
                </c:pt>
                <c:pt idx="1208">
                  <c:v>256.13403473378025</c:v>
                </c:pt>
                <c:pt idx="1209">
                  <c:v>256.04105226965277</c:v>
                </c:pt>
                <c:pt idx="1210">
                  <c:v>255.94808524291159</c:v>
                </c:pt>
                <c:pt idx="1211">
                  <c:v>255.85513365588182</c:v>
                </c:pt>
                <c:pt idx="1212">
                  <c:v>255.76219751088809</c:v>
                </c:pt>
                <c:pt idx="1213">
                  <c:v>255.66927681025422</c:v>
                </c:pt>
                <c:pt idx="1214">
                  <c:v>255.5763715563034</c:v>
                </c:pt>
                <c:pt idx="1215">
                  <c:v>255.48348175135808</c:v>
                </c:pt>
                <c:pt idx="1216">
                  <c:v>255.39060739773996</c:v>
                </c:pt>
                <c:pt idx="1217">
                  <c:v>255.29774849776993</c:v>
                </c:pt>
                <c:pt idx="1218">
                  <c:v>255.20490505376847</c:v>
                </c:pt>
                <c:pt idx="1219">
                  <c:v>255.1120770680553</c:v>
                </c:pt>
                <c:pt idx="1220">
                  <c:v>255.01926454294906</c:v>
                </c:pt>
                <c:pt idx="1221">
                  <c:v>254.92646748076822</c:v>
                </c:pt>
                <c:pt idx="1222">
                  <c:v>254.8336858838301</c:v>
                </c:pt>
                <c:pt idx="1223">
                  <c:v>254.74091975445148</c:v>
                </c:pt>
                <c:pt idx="1224">
                  <c:v>254.64816909494854</c:v>
                </c:pt>
                <c:pt idx="1225">
                  <c:v>254.55543390763677</c:v>
                </c:pt>
                <c:pt idx="1226">
                  <c:v>254.46271419483048</c:v>
                </c:pt>
                <c:pt idx="1227">
                  <c:v>254.37000995884381</c:v>
                </c:pt>
                <c:pt idx="1228">
                  <c:v>254.27732120199011</c:v>
                </c:pt>
                <c:pt idx="1229">
                  <c:v>254.18464792658179</c:v>
                </c:pt>
                <c:pt idx="1230">
                  <c:v>254.0919901349308</c:v>
                </c:pt>
                <c:pt idx="1231">
                  <c:v>253.9993478293481</c:v>
                </c:pt>
                <c:pt idx="1232">
                  <c:v>253.9067210121442</c:v>
                </c:pt>
                <c:pt idx="1233">
                  <c:v>253.81410968562889</c:v>
                </c:pt>
                <c:pt idx="1234">
                  <c:v>253.72151385211089</c:v>
                </c:pt>
                <c:pt idx="1235">
                  <c:v>253.6289335138988</c:v>
                </c:pt>
                <c:pt idx="1236">
                  <c:v>253.53636867330002</c:v>
                </c:pt>
                <c:pt idx="1237">
                  <c:v>253.44381933262153</c:v>
                </c:pt>
                <c:pt idx="1238">
                  <c:v>253.3512854941693</c:v>
                </c:pt>
                <c:pt idx="1239">
                  <c:v>253.25876716024888</c:v>
                </c:pt>
                <c:pt idx="1240">
                  <c:v>253.16626433316506</c:v>
                </c:pt>
                <c:pt idx="1241">
                  <c:v>253.07377701522191</c:v>
                </c:pt>
                <c:pt idx="1242">
                  <c:v>252.98130520872249</c:v>
                </c:pt>
                <c:pt idx="1243">
                  <c:v>252.88884891596967</c:v>
                </c:pt>
                <c:pt idx="1244">
                  <c:v>252.79640813926511</c:v>
                </c:pt>
                <c:pt idx="1245">
                  <c:v>252.7039828809101</c:v>
                </c:pt>
                <c:pt idx="1246">
                  <c:v>252.61157314320508</c:v>
                </c:pt>
                <c:pt idx="1247">
                  <c:v>252.51917892844986</c:v>
                </c:pt>
                <c:pt idx="1248">
                  <c:v>252.4268002389436</c:v>
                </c:pt>
                <c:pt idx="1249">
                  <c:v>252.33443707698436</c:v>
                </c:pt>
                <c:pt idx="1250">
                  <c:v>252.24208944486986</c:v>
                </c:pt>
                <c:pt idx="1251">
                  <c:v>252.14975734489695</c:v>
                </c:pt>
                <c:pt idx="1252">
                  <c:v>252.05744077936211</c:v>
                </c:pt>
                <c:pt idx="1253">
                  <c:v>251.96513975056041</c:v>
                </c:pt>
                <c:pt idx="1254">
                  <c:v>251.87285426078688</c:v>
                </c:pt>
                <c:pt idx="1255">
                  <c:v>251.78058431233541</c:v>
                </c:pt>
                <c:pt idx="1256">
                  <c:v>251.68832990749968</c:v>
                </c:pt>
                <c:pt idx="1257">
                  <c:v>251.59609104857171</c:v>
                </c:pt>
                <c:pt idx="1258">
                  <c:v>251.50386773784396</c:v>
                </c:pt>
                <c:pt idx="1259">
                  <c:v>251.4116599776074</c:v>
                </c:pt>
                <c:pt idx="1260">
                  <c:v>251.31946777015247</c:v>
                </c:pt>
                <c:pt idx="1261">
                  <c:v>251.22729111776914</c:v>
                </c:pt>
                <c:pt idx="1262">
                  <c:v>251.13513002274618</c:v>
                </c:pt>
                <c:pt idx="1263">
                  <c:v>251.04298448737211</c:v>
                </c:pt>
                <c:pt idx="1264">
                  <c:v>250.95085451393462</c:v>
                </c:pt>
                <c:pt idx="1265">
                  <c:v>250.85874010472034</c:v>
                </c:pt>
                <c:pt idx="1266">
                  <c:v>250.7666412620157</c:v>
                </c:pt>
                <c:pt idx="1267">
                  <c:v>250.67455798810607</c:v>
                </c:pt>
                <c:pt idx="1268">
                  <c:v>250.58249028527632</c:v>
                </c:pt>
                <c:pt idx="1269">
                  <c:v>250.49043815581035</c:v>
                </c:pt>
                <c:pt idx="1270">
                  <c:v>250.39840160199162</c:v>
                </c:pt>
                <c:pt idx="1271">
                  <c:v>250.30638062610248</c:v>
                </c:pt>
                <c:pt idx="1272">
                  <c:v>250.21437523042516</c:v>
                </c:pt>
                <c:pt idx="1273">
                  <c:v>250.12238541724074</c:v>
                </c:pt>
                <c:pt idx="1274">
                  <c:v>250.03041118882962</c:v>
                </c:pt>
                <c:pt idx="1275">
                  <c:v>249.93845254747154</c:v>
                </c:pt>
                <c:pt idx="1276">
                  <c:v>249.84650949544539</c:v>
                </c:pt>
                <c:pt idx="1277">
                  <c:v>249.75458203502978</c:v>
                </c:pt>
                <c:pt idx="1278">
                  <c:v>249.66267016850207</c:v>
                </c:pt>
                <c:pt idx="1279">
                  <c:v>249.57077389813927</c:v>
                </c:pt>
                <c:pt idx="1280">
                  <c:v>249.47889322621748</c:v>
                </c:pt>
                <c:pt idx="1281">
                  <c:v>249.38702815501216</c:v>
                </c:pt>
                <c:pt idx="1282">
                  <c:v>249.29517868679798</c:v>
                </c:pt>
                <c:pt idx="1283">
                  <c:v>249.20334482384885</c:v>
                </c:pt>
                <c:pt idx="1284">
                  <c:v>249.11152656843839</c:v>
                </c:pt>
                <c:pt idx="1285">
                  <c:v>249.01972392283875</c:v>
                </c:pt>
                <c:pt idx="1286">
                  <c:v>248.92793688932215</c:v>
                </c:pt>
                <c:pt idx="1287">
                  <c:v>248.8361654701593</c:v>
                </c:pt>
                <c:pt idx="1288">
                  <c:v>248.744409667621</c:v>
                </c:pt>
                <c:pt idx="1289">
                  <c:v>248.65266948397669</c:v>
                </c:pt>
                <c:pt idx="1290">
                  <c:v>248.56094492149541</c:v>
                </c:pt>
                <c:pt idx="1291">
                  <c:v>248.46923598244553</c:v>
                </c:pt>
                <c:pt idx="1292">
                  <c:v>248.3775426690944</c:v>
                </c:pt>
                <c:pt idx="1293">
                  <c:v>248.28586498370876</c:v>
                </c:pt>
                <c:pt idx="1294">
                  <c:v>248.19420292855497</c:v>
                </c:pt>
                <c:pt idx="1295">
                  <c:v>248.10255650589818</c:v>
                </c:pt>
                <c:pt idx="1296">
                  <c:v>248.01092571800311</c:v>
                </c:pt>
                <c:pt idx="1297">
                  <c:v>247.91931056713369</c:v>
                </c:pt>
                <c:pt idx="1298">
                  <c:v>247.82771105555315</c:v>
                </c:pt>
                <c:pt idx="1299">
                  <c:v>247.73612718552383</c:v>
                </c:pt>
                <c:pt idx="1300">
                  <c:v>247.64455895930755</c:v>
                </c:pt>
                <c:pt idx="1301">
                  <c:v>247.55300637916551</c:v>
                </c:pt>
                <c:pt idx="1302">
                  <c:v>247.46146944735781</c:v>
                </c:pt>
                <c:pt idx="1303">
                  <c:v>247.36994816614418</c:v>
                </c:pt>
                <c:pt idx="1304">
                  <c:v>247.27844253778352</c:v>
                </c:pt>
                <c:pt idx="1305">
                  <c:v>247.1869525645339</c:v>
                </c:pt>
                <c:pt idx="1306">
                  <c:v>247.09547824865271</c:v>
                </c:pt>
                <c:pt idx="1307">
                  <c:v>247.0040195923967</c:v>
                </c:pt>
                <c:pt idx="1308">
                  <c:v>246.9125765980219</c:v>
                </c:pt>
                <c:pt idx="1309">
                  <c:v>246.82114926778357</c:v>
                </c:pt>
                <c:pt idx="1310">
                  <c:v>246.72973760393609</c:v>
                </c:pt>
                <c:pt idx="1311">
                  <c:v>246.63834160873364</c:v>
                </c:pt>
                <c:pt idx="1312">
                  <c:v>246.54696128442876</c:v>
                </c:pt>
                <c:pt idx="1313">
                  <c:v>246.45559663327441</c:v>
                </c:pt>
                <c:pt idx="1314">
                  <c:v>246.36424765752184</c:v>
                </c:pt>
                <c:pt idx="1315">
                  <c:v>246.272914359422</c:v>
                </c:pt>
                <c:pt idx="1316">
                  <c:v>246.18159674122529</c:v>
                </c:pt>
                <c:pt idx="1317">
                  <c:v>246.090294805181</c:v>
                </c:pt>
                <c:pt idx="1318">
                  <c:v>245.999008553538</c:v>
                </c:pt>
                <c:pt idx="1319">
                  <c:v>245.90773798854423</c:v>
                </c:pt>
                <c:pt idx="1320">
                  <c:v>245.816483112447</c:v>
                </c:pt>
                <c:pt idx="1321">
                  <c:v>245.72524392749304</c:v>
                </c:pt>
                <c:pt idx="1322">
                  <c:v>245.63402043592791</c:v>
                </c:pt>
                <c:pt idx="1323">
                  <c:v>245.54281263999698</c:v>
                </c:pt>
                <c:pt idx="1324">
                  <c:v>245.45162054194461</c:v>
                </c:pt>
                <c:pt idx="1325">
                  <c:v>245.36044414401442</c:v>
                </c:pt>
                <c:pt idx="1326">
                  <c:v>245.2692834484493</c:v>
                </c:pt>
                <c:pt idx="1327">
                  <c:v>245.17813845749166</c:v>
                </c:pt>
                <c:pt idx="1328">
                  <c:v>245.0870091733828</c:v>
                </c:pt>
                <c:pt idx="1329">
                  <c:v>244.99589559836366</c:v>
                </c:pt>
                <c:pt idx="1330">
                  <c:v>244.90479773467419</c:v>
                </c:pt>
                <c:pt idx="1331">
                  <c:v>244.81371558455376</c:v>
                </c:pt>
                <c:pt idx="1332">
                  <c:v>244.72264915024093</c:v>
                </c:pt>
                <c:pt idx="1333">
                  <c:v>244.63159843397361</c:v>
                </c:pt>
                <c:pt idx="1334">
                  <c:v>244.54056343798877</c:v>
                </c:pt>
                <c:pt idx="1335">
                  <c:v>244.44954416452316</c:v>
                </c:pt>
                <c:pt idx="1336">
                  <c:v>244.35854061581222</c:v>
                </c:pt>
                <c:pt idx="1337">
                  <c:v>244.26755279409093</c:v>
                </c:pt>
                <c:pt idx="1338">
                  <c:v>244.17658070159368</c:v>
                </c:pt>
                <c:pt idx="1339">
                  <c:v>244.08562434055369</c:v>
                </c:pt>
                <c:pt idx="1340">
                  <c:v>243.9946837132041</c:v>
                </c:pt>
                <c:pt idx="1341">
                  <c:v>243.90375882177668</c:v>
                </c:pt>
                <c:pt idx="1342">
                  <c:v>243.81284966850291</c:v>
                </c:pt>
                <c:pt idx="1343">
                  <c:v>243.72195625561332</c:v>
                </c:pt>
                <c:pt idx="1344">
                  <c:v>243.6310785853378</c:v>
                </c:pt>
                <c:pt idx="1345">
                  <c:v>243.54021665990552</c:v>
                </c:pt>
                <c:pt idx="1346">
                  <c:v>243.44937048154478</c:v>
                </c:pt>
                <c:pt idx="1347">
                  <c:v>243.35854005248348</c:v>
                </c:pt>
                <c:pt idx="1348">
                  <c:v>243.26772537494827</c:v>
                </c:pt>
                <c:pt idx="1349">
                  <c:v>243.17692645116571</c:v>
                </c:pt>
                <c:pt idx="1350">
                  <c:v>243.08614328336111</c:v>
                </c:pt>
                <c:pt idx="1351">
                  <c:v>242.99537587375909</c:v>
                </c:pt>
                <c:pt idx="1352">
                  <c:v>242.90462422458407</c:v>
                </c:pt>
                <c:pt idx="1353">
                  <c:v>242.81388833805909</c:v>
                </c:pt>
                <c:pt idx="1354">
                  <c:v>242.72316821640686</c:v>
                </c:pt>
                <c:pt idx="1355">
                  <c:v>242.63246386184917</c:v>
                </c:pt>
                <c:pt idx="1356">
                  <c:v>242.54177527660715</c:v>
                </c:pt>
                <c:pt idx="1357">
                  <c:v>242.45110246290122</c:v>
                </c:pt>
                <c:pt idx="1358">
                  <c:v>242.36044542295102</c:v>
                </c:pt>
                <c:pt idx="1359">
                  <c:v>242.26980415897546</c:v>
                </c:pt>
                <c:pt idx="1360">
                  <c:v>242.17917867319284</c:v>
                </c:pt>
                <c:pt idx="1361">
                  <c:v>242.08856896782061</c:v>
                </c:pt>
                <c:pt idx="1362">
                  <c:v>241.99797504507541</c:v>
                </c:pt>
                <c:pt idx="1363">
                  <c:v>241.90739690717336</c:v>
                </c:pt>
                <c:pt idx="1364">
                  <c:v>241.81683455632961</c:v>
                </c:pt>
                <c:pt idx="1365">
                  <c:v>241.72628799475888</c:v>
                </c:pt>
                <c:pt idx="1366">
                  <c:v>241.63575722467488</c:v>
                </c:pt>
                <c:pt idx="1367">
                  <c:v>241.5452422482908</c:v>
                </c:pt>
                <c:pt idx="1368">
                  <c:v>241.4547430678189</c:v>
                </c:pt>
                <c:pt idx="1369">
                  <c:v>241.36425968547093</c:v>
                </c:pt>
                <c:pt idx="1370">
                  <c:v>241.27379210345745</c:v>
                </c:pt>
                <c:pt idx="1371">
                  <c:v>241.18334032398914</c:v>
                </c:pt>
                <c:pt idx="1372">
                  <c:v>241.09290434927513</c:v>
                </c:pt>
                <c:pt idx="1373">
                  <c:v>241.00248418152412</c:v>
                </c:pt>
                <c:pt idx="1374">
                  <c:v>240.91207982294409</c:v>
                </c:pt>
                <c:pt idx="1375">
                  <c:v>240.82169127574238</c:v>
                </c:pt>
                <c:pt idx="1376">
                  <c:v>240.73131854212542</c:v>
                </c:pt>
                <c:pt idx="1377">
                  <c:v>240.64096162429897</c:v>
                </c:pt>
                <c:pt idx="1378">
                  <c:v>240.55062052446806</c:v>
                </c:pt>
                <c:pt idx="1379">
                  <c:v>240.46029524483708</c:v>
                </c:pt>
                <c:pt idx="1380">
                  <c:v>240.36998578760961</c:v>
                </c:pt>
                <c:pt idx="1381">
                  <c:v>240.27969215498834</c:v>
                </c:pt>
                <c:pt idx="1382">
                  <c:v>240.18941434917571</c:v>
                </c:pt>
                <c:pt idx="1383">
                  <c:v>240.09915237237269</c:v>
                </c:pt>
                <c:pt idx="1384">
                  <c:v>240.00890622678011</c:v>
                </c:pt>
                <c:pt idx="1385">
                  <c:v>239.91867591459788</c:v>
                </c:pt>
                <c:pt idx="1386">
                  <c:v>239.82846143802536</c:v>
                </c:pt>
                <c:pt idx="1387">
                  <c:v>239.73826279926067</c:v>
                </c:pt>
                <c:pt idx="1388">
                  <c:v>239.64808000050166</c:v>
                </c:pt>
                <c:pt idx="1389">
                  <c:v>239.5579130439454</c:v>
                </c:pt>
                <c:pt idx="1390">
                  <c:v>239.46776193178798</c:v>
                </c:pt>
                <c:pt idx="1391">
                  <c:v>239.37762666622501</c:v>
                </c:pt>
                <c:pt idx="1392">
                  <c:v>239.28750724945127</c:v>
                </c:pt>
                <c:pt idx="1393">
                  <c:v>239.19740368366081</c:v>
                </c:pt>
                <c:pt idx="1394">
                  <c:v>239.10731597104677</c:v>
                </c:pt>
                <c:pt idx="1395">
                  <c:v>239.01724411380198</c:v>
                </c:pt>
                <c:pt idx="1396">
                  <c:v>238.92718811411811</c:v>
                </c:pt>
                <c:pt idx="1397">
                  <c:v>238.83714797418634</c:v>
                </c:pt>
                <c:pt idx="1398">
                  <c:v>238.74712369619695</c:v>
                </c:pt>
                <c:pt idx="1399">
                  <c:v>238.65711528233973</c:v>
                </c:pt>
                <c:pt idx="1400">
                  <c:v>238.56712273480338</c:v>
                </c:pt>
                <c:pt idx="1401">
                  <c:v>238.47714605577636</c:v>
                </c:pt>
                <c:pt idx="1402">
                  <c:v>238.38718524744581</c:v>
                </c:pt>
                <c:pt idx="1403">
                  <c:v>238.29724031199854</c:v>
                </c:pt>
                <c:pt idx="1404">
                  <c:v>238.20731125162061</c:v>
                </c:pt>
                <c:pt idx="1405">
                  <c:v>238.11739806849701</c:v>
                </c:pt>
                <c:pt idx="1406">
                  <c:v>238.02750076481234</c:v>
                </c:pt>
                <c:pt idx="1407">
                  <c:v>237.93761934275054</c:v>
                </c:pt>
                <c:pt idx="1408">
                  <c:v>237.8477538044944</c:v>
                </c:pt>
                <c:pt idx="1409">
                  <c:v>237.75790415222622</c:v>
                </c:pt>
                <c:pt idx="1410">
                  <c:v>237.66807038812769</c:v>
                </c:pt>
                <c:pt idx="1411">
                  <c:v>237.5782525143795</c:v>
                </c:pt>
                <c:pt idx="1412">
                  <c:v>237.4884505331618</c:v>
                </c:pt>
                <c:pt idx="1413">
                  <c:v>237.39866444665381</c:v>
                </c:pt>
                <c:pt idx="1414">
                  <c:v>237.30889425703435</c:v>
                </c:pt>
                <c:pt idx="1415">
                  <c:v>237.21913996648098</c:v>
                </c:pt>
                <c:pt idx="1416">
                  <c:v>237.12940157717111</c:v>
                </c:pt>
                <c:pt idx="1417">
                  <c:v>237.03967909128096</c:v>
                </c:pt>
                <c:pt idx="1418">
                  <c:v>236.9499725109863</c:v>
                </c:pt>
                <c:pt idx="1419">
                  <c:v>236.86028183846202</c:v>
                </c:pt>
                <c:pt idx="1420">
                  <c:v>236.77060707588217</c:v>
                </c:pt>
                <c:pt idx="1421">
                  <c:v>236.68094822542042</c:v>
                </c:pt>
                <c:pt idx="1422">
                  <c:v>236.59130528924931</c:v>
                </c:pt>
                <c:pt idx="1423">
                  <c:v>236.50167826954083</c:v>
                </c:pt>
                <c:pt idx="1424">
                  <c:v>236.41206716846639</c:v>
                </c:pt>
                <c:pt idx="1425">
                  <c:v>236.32247198819644</c:v>
                </c:pt>
                <c:pt idx="1426">
                  <c:v>236.23289273090037</c:v>
                </c:pt>
                <c:pt idx="1427">
                  <c:v>236.14332939874768</c:v>
                </c:pt>
                <c:pt idx="1428">
                  <c:v>236.05378199390648</c:v>
                </c:pt>
                <c:pt idx="1429">
                  <c:v>235.96425051854419</c:v>
                </c:pt>
                <c:pt idx="1430">
                  <c:v>235.87473497482776</c:v>
                </c:pt>
                <c:pt idx="1431">
                  <c:v>235.78523536492332</c:v>
                </c:pt>
                <c:pt idx="1432">
                  <c:v>235.69575169099596</c:v>
                </c:pt>
                <c:pt idx="1433">
                  <c:v>235.60628395521061</c:v>
                </c:pt>
                <c:pt idx="1434">
                  <c:v>235.5168321597308</c:v>
                </c:pt>
                <c:pt idx="1435">
                  <c:v>235.42739630671997</c:v>
                </c:pt>
                <c:pt idx="1436">
                  <c:v>235.3379763983402</c:v>
                </c:pt>
                <c:pt idx="1437">
                  <c:v>235.24857243675316</c:v>
                </c:pt>
                <c:pt idx="1438">
                  <c:v>235.15918442412007</c:v>
                </c:pt>
                <c:pt idx="1439">
                  <c:v>235.0698123626008</c:v>
                </c:pt>
                <c:pt idx="1440">
                  <c:v>234.98045625435489</c:v>
                </c:pt>
                <c:pt idx="1441">
                  <c:v>234.891116101541</c:v>
                </c:pt>
                <c:pt idx="1442">
                  <c:v>234.80179190631699</c:v>
                </c:pt>
                <c:pt idx="1443">
                  <c:v>234.71248367084027</c:v>
                </c:pt>
                <c:pt idx="1444">
                  <c:v>234.62319139726719</c:v>
                </c:pt>
                <c:pt idx="1445">
                  <c:v>234.53391508775351</c:v>
                </c:pt>
                <c:pt idx="1446">
                  <c:v>234.44465474445406</c:v>
                </c:pt>
                <c:pt idx="1447">
                  <c:v>234.35541036952344</c:v>
                </c:pt>
                <c:pt idx="1448">
                  <c:v>234.26618196511478</c:v>
                </c:pt>
                <c:pt idx="1449">
                  <c:v>234.17696953338117</c:v>
                </c:pt>
                <c:pt idx="1450">
                  <c:v>234.08777307647449</c:v>
                </c:pt>
                <c:pt idx="1451">
                  <c:v>233.99859259654596</c:v>
                </c:pt>
                <c:pt idx="1452">
                  <c:v>233.90942809574639</c:v>
                </c:pt>
                <c:pt idx="1453">
                  <c:v>233.82027957622532</c:v>
                </c:pt>
                <c:pt idx="1454">
                  <c:v>233.73114704013202</c:v>
                </c:pt>
                <c:pt idx="1455">
                  <c:v>233.64203048961483</c:v>
                </c:pt>
                <c:pt idx="1456">
                  <c:v>233.55292992682121</c:v>
                </c:pt>
                <c:pt idx="1457">
                  <c:v>233.46384535389811</c:v>
                </c:pt>
                <c:pt idx="1458">
                  <c:v>233.37477677299159</c:v>
                </c:pt>
                <c:pt idx="1459">
                  <c:v>233.28572418624708</c:v>
                </c:pt>
                <c:pt idx="1460">
                  <c:v>233.19668759580918</c:v>
                </c:pt>
                <c:pt idx="1461">
                  <c:v>233.10766700382177</c:v>
                </c:pt>
                <c:pt idx="1462">
                  <c:v>233.01866241242811</c:v>
                </c:pt>
                <c:pt idx="1463">
                  <c:v>232.92967382377046</c:v>
                </c:pt>
                <c:pt idx="1464">
                  <c:v>232.84070123999078</c:v>
                </c:pt>
                <c:pt idx="1465">
                  <c:v>232.7517446632296</c:v>
                </c:pt>
                <c:pt idx="1466">
                  <c:v>232.66280409562739</c:v>
                </c:pt>
                <c:pt idx="1467">
                  <c:v>232.57387953932357</c:v>
                </c:pt>
                <c:pt idx="1468">
                  <c:v>232.48497099645678</c:v>
                </c:pt>
                <c:pt idx="1469">
                  <c:v>232.39607846916499</c:v>
                </c:pt>
                <c:pt idx="1470">
                  <c:v>232.30720195958563</c:v>
                </c:pt>
                <c:pt idx="1471">
                  <c:v>232.21834146985486</c:v>
                </c:pt>
                <c:pt idx="1472">
                  <c:v>232.12949700210859</c:v>
                </c:pt>
                <c:pt idx="1473">
                  <c:v>232.04066855848191</c:v>
                </c:pt>
                <c:pt idx="1474">
                  <c:v>231.951856141109</c:v>
                </c:pt>
                <c:pt idx="1475">
                  <c:v>231.86305975212329</c:v>
                </c:pt>
                <c:pt idx="1476">
                  <c:v>231.77427939365776</c:v>
                </c:pt>
                <c:pt idx="1477">
                  <c:v>231.68551506784428</c:v>
                </c:pt>
                <c:pt idx="1478">
                  <c:v>231.59676677681438</c:v>
                </c:pt>
                <c:pt idx="1479">
                  <c:v>231.50803452269841</c:v>
                </c:pt>
                <c:pt idx="1480">
                  <c:v>231.41931830762624</c:v>
                </c:pt>
                <c:pt idx="1481">
                  <c:v>231.33061813372689</c:v>
                </c:pt>
                <c:pt idx="1482">
                  <c:v>231.24193400312876</c:v>
                </c:pt>
                <c:pt idx="1483">
                  <c:v>231.1532659179596</c:v>
                </c:pt>
                <c:pt idx="1484">
                  <c:v>231.06461388034597</c:v>
                </c:pt>
                <c:pt idx="1485">
                  <c:v>230.97597789241414</c:v>
                </c:pt>
                <c:pt idx="1486">
                  <c:v>230.88735795628946</c:v>
                </c:pt>
                <c:pt idx="1487">
                  <c:v>230.79875407409648</c:v>
                </c:pt>
                <c:pt idx="1488">
                  <c:v>230.71016624795919</c:v>
                </c:pt>
                <c:pt idx="1489">
                  <c:v>230.62159448000071</c:v>
                </c:pt>
                <c:pt idx="1490">
                  <c:v>230.5330387723433</c:v>
                </c:pt>
                <c:pt idx="1491">
                  <c:v>230.44449912710877</c:v>
                </c:pt>
                <c:pt idx="1492">
                  <c:v>230.35597554641811</c:v>
                </c:pt>
                <c:pt idx="1493">
                  <c:v>230.26746803239129</c:v>
                </c:pt>
                <c:pt idx="1494">
                  <c:v>230.17897658714779</c:v>
                </c:pt>
                <c:pt idx="1495">
                  <c:v>230.09050121280637</c:v>
                </c:pt>
                <c:pt idx="1496">
                  <c:v>230.00204191148504</c:v>
                </c:pt>
                <c:pt idx="1497">
                  <c:v>229.91359868530077</c:v>
                </c:pt>
                <c:pt idx="1498">
                  <c:v>229.82517153637011</c:v>
                </c:pt>
                <c:pt idx="1499">
                  <c:v>229.73676046680885</c:v>
                </c:pt>
                <c:pt idx="1500">
                  <c:v>229.64836547873199</c:v>
                </c:pt>
                <c:pt idx="1501">
                  <c:v>229.55998657425371</c:v>
                </c:pt>
                <c:pt idx="1502">
                  <c:v>229.4716237554874</c:v>
                </c:pt>
                <c:pt idx="1503">
                  <c:v>229.38327702454586</c:v>
                </c:pt>
                <c:pt idx="1504">
                  <c:v>229.29494638354129</c:v>
                </c:pt>
                <c:pt idx="1505">
                  <c:v>229.2066318345847</c:v>
                </c:pt>
                <c:pt idx="1506">
                  <c:v>229.11833337978669</c:v>
                </c:pt>
                <c:pt idx="1507">
                  <c:v>229.03005102125704</c:v>
                </c:pt>
                <c:pt idx="1508">
                  <c:v>228.94178476110474</c:v>
                </c:pt>
                <c:pt idx="1509">
                  <c:v>228.85353460143818</c:v>
                </c:pt>
                <c:pt idx="1510">
                  <c:v>228.76530054436478</c:v>
                </c:pt>
                <c:pt idx="1511">
                  <c:v>228.67708259199148</c:v>
                </c:pt>
                <c:pt idx="1512">
                  <c:v>228.58888074642422</c:v>
                </c:pt>
                <c:pt idx="1513">
                  <c:v>228.50069500976824</c:v>
                </c:pt>
                <c:pt idx="1514">
                  <c:v>228.41252538412837</c:v>
                </c:pt>
                <c:pt idx="1515">
                  <c:v>228.32437187160829</c:v>
                </c:pt>
                <c:pt idx="1516">
                  <c:v>228.23623447431098</c:v>
                </c:pt>
                <c:pt idx="1517">
                  <c:v>228.14811319433898</c:v>
                </c:pt>
                <c:pt idx="1518">
                  <c:v>228.06000803379374</c:v>
                </c:pt>
                <c:pt idx="1519">
                  <c:v>227.97191899477619</c:v>
                </c:pt>
                <c:pt idx="1520">
                  <c:v>227.88384607938642</c:v>
                </c:pt>
                <c:pt idx="1521">
                  <c:v>227.7957892897237</c:v>
                </c:pt>
                <c:pt idx="1522">
                  <c:v>227.7077486278869</c:v>
                </c:pt>
                <c:pt idx="1523">
                  <c:v>227.61972409597368</c:v>
                </c:pt>
                <c:pt idx="1524">
                  <c:v>227.53171569608128</c:v>
                </c:pt>
                <c:pt idx="1525">
                  <c:v>227.44372343030608</c:v>
                </c:pt>
                <c:pt idx="1526">
                  <c:v>227.35574730074376</c:v>
                </c:pt>
                <c:pt idx="1527">
                  <c:v>227.26778730948899</c:v>
                </c:pt>
                <c:pt idx="1528">
                  <c:v>227.17984345863621</c:v>
                </c:pt>
                <c:pt idx="1529">
                  <c:v>227.0919157502787</c:v>
                </c:pt>
                <c:pt idx="1530">
                  <c:v>227.00400418650918</c:v>
                </c:pt>
                <c:pt idx="1531">
                  <c:v>226.91610876941971</c:v>
                </c:pt>
                <c:pt idx="1532">
                  <c:v>226.82822950110122</c:v>
                </c:pt>
                <c:pt idx="1533">
                  <c:v>226.74036638364421</c:v>
                </c:pt>
                <c:pt idx="1534">
                  <c:v>226.65251941913851</c:v>
                </c:pt>
                <c:pt idx="1535">
                  <c:v>226.564688609673</c:v>
                </c:pt>
                <c:pt idx="1536">
                  <c:v>226.47687395733593</c:v>
                </c:pt>
                <c:pt idx="1537">
                  <c:v>226.38907546421459</c:v>
                </c:pt>
                <c:pt idx="1538">
                  <c:v>226.30129313239593</c:v>
                </c:pt>
                <c:pt idx="1539">
                  <c:v>226.21352696396576</c:v>
                </c:pt>
                <c:pt idx="1540">
                  <c:v>226.12577696100951</c:v>
                </c:pt>
                <c:pt idx="1541">
                  <c:v>226.03804312561141</c:v>
                </c:pt>
                <c:pt idx="1542">
                  <c:v>225.95032545985549</c:v>
                </c:pt>
                <c:pt idx="1543">
                  <c:v>225.86262396582453</c:v>
                </c:pt>
                <c:pt idx="1544">
                  <c:v>225.77493864560071</c:v>
                </c:pt>
                <c:pt idx="1545">
                  <c:v>225.6872695012658</c:v>
                </c:pt>
                <c:pt idx="1546">
                  <c:v>225.59961653490046</c:v>
                </c:pt>
                <c:pt idx="1547">
                  <c:v>225.51197974858471</c:v>
                </c:pt>
                <c:pt idx="1548">
                  <c:v>225.42435914439778</c:v>
                </c:pt>
                <c:pt idx="1549">
                  <c:v>225.33675472441826</c:v>
                </c:pt>
                <c:pt idx="1550">
                  <c:v>225.24916649072387</c:v>
                </c:pt>
                <c:pt idx="1551">
                  <c:v>225.16159444539178</c:v>
                </c:pt>
                <c:pt idx="1552">
                  <c:v>225.07403859049819</c:v>
                </c:pt>
                <c:pt idx="1553">
                  <c:v>224.98649892811869</c:v>
                </c:pt>
                <c:pt idx="1554">
                  <c:v>224.89897546032819</c:v>
                </c:pt>
                <c:pt idx="1555">
                  <c:v>224.81146818920053</c:v>
                </c:pt>
                <c:pt idx="1556">
                  <c:v>224.72397711680918</c:v>
                </c:pt>
                <c:pt idx="1557">
                  <c:v>224.63650224522667</c:v>
                </c:pt>
                <c:pt idx="1558">
                  <c:v>224.54904357652487</c:v>
                </c:pt>
                <c:pt idx="1559">
                  <c:v>224.46160111277482</c:v>
                </c:pt>
                <c:pt idx="1560">
                  <c:v>224.37417485604686</c:v>
                </c:pt>
                <c:pt idx="1561">
                  <c:v>224.28676480841079</c:v>
                </c:pt>
                <c:pt idx="1562">
                  <c:v>224.19937097193531</c:v>
                </c:pt>
                <c:pt idx="1563">
                  <c:v>224.11199334868829</c:v>
                </c:pt>
                <c:pt idx="1564">
                  <c:v>224.02463194073749</c:v>
                </c:pt>
                <c:pt idx="1565">
                  <c:v>223.93728675014941</c:v>
                </c:pt>
                <c:pt idx="1566">
                  <c:v>223.84995777898979</c:v>
                </c:pt>
                <c:pt idx="1567">
                  <c:v>223.76264502932386</c:v>
                </c:pt>
                <c:pt idx="1568">
                  <c:v>223.67534850321613</c:v>
                </c:pt>
                <c:pt idx="1569">
                  <c:v>223.58806820273003</c:v>
                </c:pt>
                <c:pt idx="1570">
                  <c:v>223.50080412992855</c:v>
                </c:pt>
                <c:pt idx="1571">
                  <c:v>223.41355628687387</c:v>
                </c:pt>
                <c:pt idx="1572">
                  <c:v>223.32632467562732</c:v>
                </c:pt>
                <c:pt idx="1573">
                  <c:v>223.23910929824967</c:v>
                </c:pt>
                <c:pt idx="1574">
                  <c:v>223.15191015680071</c:v>
                </c:pt>
                <c:pt idx="1575">
                  <c:v>223.06472725333981</c:v>
                </c:pt>
                <c:pt idx="1576">
                  <c:v>222.9775605899251</c:v>
                </c:pt>
                <c:pt idx="1577">
                  <c:v>222.89041016861464</c:v>
                </c:pt>
                <c:pt idx="1578">
                  <c:v>222.80327599146509</c:v>
                </c:pt>
                <c:pt idx="1579">
                  <c:v>222.71615806053256</c:v>
                </c:pt>
                <c:pt idx="1580">
                  <c:v>222.6290563778729</c:v>
                </c:pt>
                <c:pt idx="1581">
                  <c:v>222.5419709455405</c:v>
                </c:pt>
                <c:pt idx="1582">
                  <c:v>222.45490176558951</c:v>
                </c:pt>
                <c:pt idx="1583">
                  <c:v>222.36784884007295</c:v>
                </c:pt>
                <c:pt idx="1584">
                  <c:v>222.28081217104327</c:v>
                </c:pt>
                <c:pt idx="1585">
                  <c:v>222.19379176055244</c:v>
                </c:pt>
                <c:pt idx="1586">
                  <c:v>222.10678761065131</c:v>
                </c:pt>
                <c:pt idx="1587">
                  <c:v>222.01979972339004</c:v>
                </c:pt>
                <c:pt idx="1588">
                  <c:v>221.93282810081831</c:v>
                </c:pt>
                <c:pt idx="1589">
                  <c:v>221.84587274498466</c:v>
                </c:pt>
                <c:pt idx="1590">
                  <c:v>221.75893365793732</c:v>
                </c:pt>
                <c:pt idx="1591">
                  <c:v>221.67201084172342</c:v>
                </c:pt>
                <c:pt idx="1592">
                  <c:v>221.5851042983895</c:v>
                </c:pt>
                <c:pt idx="1593">
                  <c:v>221.4982140299812</c:v>
                </c:pt>
                <c:pt idx="1594">
                  <c:v>221.41134003854381</c:v>
                </c:pt>
                <c:pt idx="1595">
                  <c:v>221.32448232612131</c:v>
                </c:pt>
                <c:pt idx="1596">
                  <c:v>221.23764089475736</c:v>
                </c:pt>
                <c:pt idx="1597">
                  <c:v>221.15081574649491</c:v>
                </c:pt>
                <c:pt idx="1598">
                  <c:v>221.06400688337581</c:v>
                </c:pt>
                <c:pt idx="1599">
                  <c:v>220.97721430744153</c:v>
                </c:pt>
                <c:pt idx="1600">
                  <c:v>220.89043802073232</c:v>
                </c:pt>
                <c:pt idx="1601">
                  <c:v>220.80367802528826</c:v>
                </c:pt>
                <c:pt idx="1602">
                  <c:v>220.71693432314845</c:v>
                </c:pt>
                <c:pt idx="1603">
                  <c:v>220.63020691635111</c:v>
                </c:pt>
                <c:pt idx="1604">
                  <c:v>220.54349580693369</c:v>
                </c:pt>
                <c:pt idx="1605">
                  <c:v>220.45680099693323</c:v>
                </c:pt>
                <c:pt idx="1606">
                  <c:v>220.37012248838582</c:v>
                </c:pt>
                <c:pt idx="1607">
                  <c:v>220.28346028332658</c:v>
                </c:pt>
                <c:pt idx="1608">
                  <c:v>220.19681438379041</c:v>
                </c:pt>
                <c:pt idx="1609">
                  <c:v>220.11018479181081</c:v>
                </c:pt>
                <c:pt idx="1610">
                  <c:v>220.02357150942137</c:v>
                </c:pt>
                <c:pt idx="1611">
                  <c:v>219.93697453865411</c:v>
                </c:pt>
                <c:pt idx="1612">
                  <c:v>219.85039388154073</c:v>
                </c:pt>
                <c:pt idx="1613">
                  <c:v>219.76382954011208</c:v>
                </c:pt>
                <c:pt idx="1614">
                  <c:v>219.67728151639838</c:v>
                </c:pt>
                <c:pt idx="1615">
                  <c:v>219.59074981242895</c:v>
                </c:pt>
                <c:pt idx="1616">
                  <c:v>219.5042344302324</c:v>
                </c:pt>
                <c:pt idx="1617">
                  <c:v>219.4177353718367</c:v>
                </c:pt>
                <c:pt idx="1618">
                  <c:v>219.331252639269</c:v>
                </c:pt>
                <c:pt idx="1619">
                  <c:v>219.24478623455565</c:v>
                </c:pt>
                <c:pt idx="1620">
                  <c:v>219.15833615972255</c:v>
                </c:pt>
                <c:pt idx="1621">
                  <c:v>219.07190241679433</c:v>
                </c:pt>
                <c:pt idx="1622">
                  <c:v>218.98548500779523</c:v>
                </c:pt>
                <c:pt idx="1623">
                  <c:v>218.89908393474875</c:v>
                </c:pt>
                <c:pt idx="1624">
                  <c:v>218.8126991996777</c:v>
                </c:pt>
                <c:pt idx="1625">
                  <c:v>218.72633080460383</c:v>
                </c:pt>
                <c:pt idx="1626">
                  <c:v>218.63997875154834</c:v>
                </c:pt>
                <c:pt idx="1627">
                  <c:v>218.55364304253189</c:v>
                </c:pt>
                <c:pt idx="1628">
                  <c:v>218.46732367957401</c:v>
                </c:pt>
                <c:pt idx="1629">
                  <c:v>218.38102066469372</c:v>
                </c:pt>
                <c:pt idx="1630">
                  <c:v>218.29473399990928</c:v>
                </c:pt>
                <c:pt idx="1631">
                  <c:v>218.20846368723821</c:v>
                </c:pt>
                <c:pt idx="1632">
                  <c:v>218.12220972869713</c:v>
                </c:pt>
                <c:pt idx="1633">
                  <c:v>218.03597212630206</c:v>
                </c:pt>
                <c:pt idx="1634">
                  <c:v>217.94975088206826</c:v>
                </c:pt>
                <c:pt idx="1635">
                  <c:v>217.86354599801038</c:v>
                </c:pt>
                <c:pt idx="1636">
                  <c:v>217.77735747614207</c:v>
                </c:pt>
                <c:pt idx="1637">
                  <c:v>217.69118531847633</c:v>
                </c:pt>
                <c:pt idx="1638">
                  <c:v>217.60502952702541</c:v>
                </c:pt>
                <c:pt idx="1639">
                  <c:v>217.51889010380089</c:v>
                </c:pt>
                <c:pt idx="1640">
                  <c:v>217.43276705081362</c:v>
                </c:pt>
                <c:pt idx="1641">
                  <c:v>217.34666037007361</c:v>
                </c:pt>
                <c:pt idx="1642">
                  <c:v>217.26057006358997</c:v>
                </c:pt>
                <c:pt idx="1643">
                  <c:v>217.17449613337158</c:v>
                </c:pt>
                <c:pt idx="1644">
                  <c:v>217.08843858142615</c:v>
                </c:pt>
                <c:pt idx="1645">
                  <c:v>217.00239740976062</c:v>
                </c:pt>
                <c:pt idx="1646">
                  <c:v>216.91637262038128</c:v>
                </c:pt>
                <c:pt idx="1647">
                  <c:v>216.83036421529403</c:v>
                </c:pt>
                <c:pt idx="1648">
                  <c:v>216.74437219650335</c:v>
                </c:pt>
                <c:pt idx="1649">
                  <c:v>216.65839656601372</c:v>
                </c:pt>
                <c:pt idx="1650">
                  <c:v>216.57243732582813</c:v>
                </c:pt>
                <c:pt idx="1651">
                  <c:v>216.48649447794944</c:v>
                </c:pt>
                <c:pt idx="1652">
                  <c:v>216.40056802437928</c:v>
                </c:pt>
                <c:pt idx="1653">
                  <c:v>216.31465796711896</c:v>
                </c:pt>
                <c:pt idx="1654">
                  <c:v>216.22876430816888</c:v>
                </c:pt>
                <c:pt idx="1655">
                  <c:v>216.14288704952858</c:v>
                </c:pt>
                <c:pt idx="1656">
                  <c:v>216.05702619319709</c:v>
                </c:pt>
                <c:pt idx="1657">
                  <c:v>215.97118174117236</c:v>
                </c:pt>
                <c:pt idx="1658">
                  <c:v>215.8853536954519</c:v>
                </c:pt>
                <c:pt idx="1659">
                  <c:v>215.7995420580325</c:v>
                </c:pt>
                <c:pt idx="1660">
                  <c:v>215.7137468309098</c:v>
                </c:pt>
                <c:pt idx="1661">
                  <c:v>215.62796801607934</c:v>
                </c:pt>
                <c:pt idx="1662">
                  <c:v>215.54220561553529</c:v>
                </c:pt>
                <c:pt idx="1663">
                  <c:v>215.4564596312714</c:v>
                </c:pt>
                <c:pt idx="1664">
                  <c:v>215.37073006528072</c:v>
                </c:pt>
                <c:pt idx="1665">
                  <c:v>215.2850169195554</c:v>
                </c:pt>
                <c:pt idx="1666">
                  <c:v>215.19932019608677</c:v>
                </c:pt>
                <c:pt idx="1667">
                  <c:v>215.11363989686575</c:v>
                </c:pt>
                <c:pt idx="1668">
                  <c:v>215.02797602388239</c:v>
                </c:pt>
                <c:pt idx="1669">
                  <c:v>214.94232857912573</c:v>
                </c:pt>
                <c:pt idx="1670">
                  <c:v>214.85669756458441</c:v>
                </c:pt>
                <c:pt idx="1671">
                  <c:v>214.77108298224599</c:v>
                </c:pt>
                <c:pt idx="1672">
                  <c:v>214.68548483409771</c:v>
                </c:pt>
                <c:pt idx="1673">
                  <c:v>214.59990312212577</c:v>
                </c:pt>
                <c:pt idx="1674">
                  <c:v>214.51433784831573</c:v>
                </c:pt>
                <c:pt idx="1675">
                  <c:v>214.42878901465221</c:v>
                </c:pt>
                <c:pt idx="1676">
                  <c:v>214.34325662311937</c:v>
                </c:pt>
                <c:pt idx="1677">
                  <c:v>214.25774067570069</c:v>
                </c:pt>
                <c:pt idx="1678">
                  <c:v>214.17224117437848</c:v>
                </c:pt>
                <c:pt idx="1679">
                  <c:v>214.08675812113466</c:v>
                </c:pt>
                <c:pt idx="1680">
                  <c:v>214.00129151795042</c:v>
                </c:pt>
                <c:pt idx="1681">
                  <c:v>213.91584136680586</c:v>
                </c:pt>
                <c:pt idx="1682">
                  <c:v>213.83040766968074</c:v>
                </c:pt>
                <c:pt idx="1683">
                  <c:v>213.74499042855376</c:v>
                </c:pt>
                <c:pt idx="1684">
                  <c:v>213.65958964540329</c:v>
                </c:pt>
                <c:pt idx="1685">
                  <c:v>213.57420532220658</c:v>
                </c:pt>
                <c:pt idx="1686">
                  <c:v>213.48883746094012</c:v>
                </c:pt>
                <c:pt idx="1687">
                  <c:v>213.40348606358</c:v>
                </c:pt>
                <c:pt idx="1688">
                  <c:v>213.31815113210126</c:v>
                </c:pt>
                <c:pt idx="1689">
                  <c:v>213.23283266847847</c:v>
                </c:pt>
                <c:pt idx="1690">
                  <c:v>213.1475306746851</c:v>
                </c:pt>
                <c:pt idx="1691">
                  <c:v>213.06224515269415</c:v>
                </c:pt>
                <c:pt idx="1692">
                  <c:v>212.97697610447779</c:v>
                </c:pt>
                <c:pt idx="1693">
                  <c:v>212.8917235320074</c:v>
                </c:pt>
                <c:pt idx="1694">
                  <c:v>212.80648743725385</c:v>
                </c:pt>
                <c:pt idx="1695">
                  <c:v>212.721267822187</c:v>
                </c:pt>
                <c:pt idx="1696">
                  <c:v>212.63606468877606</c:v>
                </c:pt>
                <c:pt idx="1697">
                  <c:v>212.55087803898962</c:v>
                </c:pt>
                <c:pt idx="1698">
                  <c:v>212.46570787479521</c:v>
                </c:pt>
                <c:pt idx="1699">
                  <c:v>212.38055419815996</c:v>
                </c:pt>
                <c:pt idx="1700">
                  <c:v>212.29541701105029</c:v>
                </c:pt>
                <c:pt idx="1701">
                  <c:v>212.21029631543152</c:v>
                </c:pt>
                <c:pt idx="1702">
                  <c:v>212.12519211326838</c:v>
                </c:pt>
                <c:pt idx="1703">
                  <c:v>212.0401044065251</c:v>
                </c:pt>
                <c:pt idx="1704">
                  <c:v>211.95503319716479</c:v>
                </c:pt>
                <c:pt idx="1705">
                  <c:v>211.86997848715021</c:v>
                </c:pt>
                <c:pt idx="1706">
                  <c:v>211.78494027844286</c:v>
                </c:pt>
                <c:pt idx="1707">
                  <c:v>211.69991857300431</c:v>
                </c:pt>
                <c:pt idx="1708">
                  <c:v>211.61491337279449</c:v>
                </c:pt>
                <c:pt idx="1709">
                  <c:v>211.52992467977319</c:v>
                </c:pt>
                <c:pt idx="1710">
                  <c:v>211.44495249589906</c:v>
                </c:pt>
                <c:pt idx="1711">
                  <c:v>211.35999682313061</c:v>
                </c:pt>
                <c:pt idx="1712">
                  <c:v>211.27505766342486</c:v>
                </c:pt>
                <c:pt idx="1713">
                  <c:v>211.1901350187386</c:v>
                </c:pt>
                <c:pt idx="1714">
                  <c:v>211.10522889102779</c:v>
                </c:pt>
                <c:pt idx="1715">
                  <c:v>211.02033928224742</c:v>
                </c:pt>
                <c:pt idx="1716">
                  <c:v>210.93546619435207</c:v>
                </c:pt>
                <c:pt idx="1717">
                  <c:v>210.85060962929541</c:v>
                </c:pt>
                <c:pt idx="1718">
                  <c:v>210.76576958903038</c:v>
                </c:pt>
                <c:pt idx="1719">
                  <c:v>210.68094607550915</c:v>
                </c:pt>
                <c:pt idx="1720">
                  <c:v>210.59613909068324</c:v>
                </c:pt>
                <c:pt idx="1721">
                  <c:v>210.51134863650333</c:v>
                </c:pt>
                <c:pt idx="1722">
                  <c:v>210.4265747149193</c:v>
                </c:pt>
                <c:pt idx="1723">
                  <c:v>210.34181732788073</c:v>
                </c:pt>
                <c:pt idx="1724">
                  <c:v>210.25707647733591</c:v>
                </c:pt>
                <c:pt idx="1725">
                  <c:v>210.17235216523258</c:v>
                </c:pt>
                <c:pt idx="1726">
                  <c:v>210.08764439351791</c:v>
                </c:pt>
                <c:pt idx="1727">
                  <c:v>210.00295316413803</c:v>
                </c:pt>
                <c:pt idx="1728">
                  <c:v>209.91827847903889</c:v>
                </c:pt>
                <c:pt idx="1729">
                  <c:v>209.83362034016491</c:v>
                </c:pt>
                <c:pt idx="1730">
                  <c:v>209.74897874946038</c:v>
                </c:pt>
                <c:pt idx="1731">
                  <c:v>209.66435370886845</c:v>
                </c:pt>
                <c:pt idx="1732">
                  <c:v>209.57974522033203</c:v>
                </c:pt>
                <c:pt idx="1733">
                  <c:v>209.4951532857929</c:v>
                </c:pt>
                <c:pt idx="1734">
                  <c:v>209.41057790719199</c:v>
                </c:pt>
                <c:pt idx="1735">
                  <c:v>209.32601908647004</c:v>
                </c:pt>
                <c:pt idx="1736">
                  <c:v>209.24147682556631</c:v>
                </c:pt>
                <c:pt idx="1737">
                  <c:v>209.1569511264201</c:v>
                </c:pt>
                <c:pt idx="1738">
                  <c:v>209.07244199096942</c:v>
                </c:pt>
                <c:pt idx="1739">
                  <c:v>208.98794942115171</c:v>
                </c:pt>
                <c:pt idx="1740">
                  <c:v>208.90347341890381</c:v>
                </c:pt>
                <c:pt idx="1741">
                  <c:v>208.81901398616148</c:v>
                </c:pt>
                <c:pt idx="1742">
                  <c:v>208.73457112486022</c:v>
                </c:pt>
                <c:pt idx="1743">
                  <c:v>208.65014483693452</c:v>
                </c:pt>
                <c:pt idx="1744">
                  <c:v>208.56573512431785</c:v>
                </c:pt>
                <c:pt idx="1745">
                  <c:v>208.48134198894357</c:v>
                </c:pt>
                <c:pt idx="1746">
                  <c:v>208.3969654327438</c:v>
                </c:pt>
                <c:pt idx="1747">
                  <c:v>208.31260545765022</c:v>
                </c:pt>
                <c:pt idx="1748">
                  <c:v>208.22826206559353</c:v>
                </c:pt>
                <c:pt idx="1749">
                  <c:v>208.14393525850386</c:v>
                </c:pt>
                <c:pt idx="1750">
                  <c:v>208.05962503831068</c:v>
                </c:pt>
                <c:pt idx="1751">
                  <c:v>207.97533140694239</c:v>
                </c:pt>
                <c:pt idx="1752">
                  <c:v>207.8910543663271</c:v>
                </c:pt>
                <c:pt idx="1753">
                  <c:v>207.80679391839189</c:v>
                </c:pt>
                <c:pt idx="1754">
                  <c:v>207.7225500650631</c:v>
                </c:pt>
                <c:pt idx="1755">
                  <c:v>207.63832280826654</c:v>
                </c:pt>
                <c:pt idx="1756">
                  <c:v>207.55411214992691</c:v>
                </c:pt>
                <c:pt idx="1757">
                  <c:v>207.46991809196857</c:v>
                </c:pt>
                <c:pt idx="1758">
                  <c:v>207.38574063631509</c:v>
                </c:pt>
                <c:pt idx="1759">
                  <c:v>207.3015797848891</c:v>
                </c:pt>
                <c:pt idx="1760">
                  <c:v>207.21743553961258</c:v>
                </c:pt>
                <c:pt idx="1761">
                  <c:v>207.13330790240681</c:v>
                </c:pt>
                <c:pt idx="1762">
                  <c:v>207.04919687519239</c:v>
                </c:pt>
                <c:pt idx="1763">
                  <c:v>206.96510245988901</c:v>
                </c:pt>
                <c:pt idx="1764">
                  <c:v>206.88102465841584</c:v>
                </c:pt>
                <c:pt idx="1765">
                  <c:v>206.7969634726912</c:v>
                </c:pt>
                <c:pt idx="1766">
                  <c:v>206.71291890463249</c:v>
                </c:pt>
                <c:pt idx="1767">
                  <c:v>206.62889095615691</c:v>
                </c:pt>
                <c:pt idx="1768">
                  <c:v>206.54487962918034</c:v>
                </c:pt>
                <c:pt idx="1769">
                  <c:v>206.46088492561839</c:v>
                </c:pt>
                <c:pt idx="1770">
                  <c:v>206.37690684738556</c:v>
                </c:pt>
                <c:pt idx="1771">
                  <c:v>206.29294539639571</c:v>
                </c:pt>
                <c:pt idx="1772">
                  <c:v>206.20900057456205</c:v>
                </c:pt>
                <c:pt idx="1773">
                  <c:v>206.1250723837974</c:v>
                </c:pt>
                <c:pt idx="1774">
                  <c:v>206.041160826013</c:v>
                </c:pt>
                <c:pt idx="1775">
                  <c:v>205.95726590312009</c:v>
                </c:pt>
                <c:pt idx="1776">
                  <c:v>205.87338761702904</c:v>
                </c:pt>
                <c:pt idx="1777">
                  <c:v>205.78952596964908</c:v>
                </c:pt>
                <c:pt idx="1778">
                  <c:v>205.70568096288926</c:v>
                </c:pt>
                <c:pt idx="1779">
                  <c:v>205.62185259865757</c:v>
                </c:pt>
                <c:pt idx="1780">
                  <c:v>205.53804087886141</c:v>
                </c:pt>
                <c:pt idx="1781">
                  <c:v>205.45424580540723</c:v>
                </c:pt>
                <c:pt idx="1782">
                  <c:v>205.37046738020103</c:v>
                </c:pt>
                <c:pt idx="1783">
                  <c:v>205.28670560514774</c:v>
                </c:pt>
                <c:pt idx="1784">
                  <c:v>205.20296048215218</c:v>
                </c:pt>
                <c:pt idx="1785">
                  <c:v>205.11923201311768</c:v>
                </c:pt>
                <c:pt idx="1786">
                  <c:v>205.03552019994714</c:v>
                </c:pt>
                <c:pt idx="1787">
                  <c:v>204.95182504454311</c:v>
                </c:pt>
                <c:pt idx="1788">
                  <c:v>204.86814654880683</c:v>
                </c:pt>
                <c:pt idx="1789">
                  <c:v>204.78448471463909</c:v>
                </c:pt>
                <c:pt idx="1790">
                  <c:v>204.70083954393982</c:v>
                </c:pt>
                <c:pt idx="1791">
                  <c:v>204.6172110386085</c:v>
                </c:pt>
                <c:pt idx="1792">
                  <c:v>204.53359920054356</c:v>
                </c:pt>
                <c:pt idx="1793">
                  <c:v>204.45000403164278</c:v>
                </c:pt>
                <c:pt idx="1794">
                  <c:v>204.36642553380349</c:v>
                </c:pt>
                <c:pt idx="1795">
                  <c:v>204.28286370892178</c:v>
                </c:pt>
                <c:pt idx="1796">
                  <c:v>204.19931855889354</c:v>
                </c:pt>
                <c:pt idx="1797">
                  <c:v>204.11579008561353</c:v>
                </c:pt>
                <c:pt idx="1798">
                  <c:v>204.0322782909758</c:v>
                </c:pt>
                <c:pt idx="1799">
                  <c:v>203.94878317687397</c:v>
                </c:pt>
                <c:pt idx="1800">
                  <c:v>203.8653047452008</c:v>
                </c:pt>
                <c:pt idx="1801">
                  <c:v>203.78184299784806</c:v>
                </c:pt>
                <c:pt idx="1802">
                  <c:v>203.69839793670741</c:v>
                </c:pt>
                <c:pt idx="1803">
                  <c:v>203.61496956366884</c:v>
                </c:pt>
                <c:pt idx="1804">
                  <c:v>203.53155788062261</c:v>
                </c:pt>
                <c:pt idx="1805">
                  <c:v>203.44816288945759</c:v>
                </c:pt>
                <c:pt idx="1806">
                  <c:v>203.36478459206208</c:v>
                </c:pt>
                <c:pt idx="1807">
                  <c:v>203.28142299032382</c:v>
                </c:pt>
                <c:pt idx="1808">
                  <c:v>203.19807808612961</c:v>
                </c:pt>
                <c:pt idx="1809">
                  <c:v>203.11474988136558</c:v>
                </c:pt>
                <c:pt idx="1810">
                  <c:v>203.03143837791737</c:v>
                </c:pt>
                <c:pt idx="1811">
                  <c:v>202.94814357766944</c:v>
                </c:pt>
                <c:pt idx="1812">
                  <c:v>202.86486548250579</c:v>
                </c:pt>
                <c:pt idx="1813">
                  <c:v>202.78160409430967</c:v>
                </c:pt>
                <c:pt idx="1814">
                  <c:v>202.69835941496382</c:v>
                </c:pt>
                <c:pt idx="1815">
                  <c:v>202.61513144634978</c:v>
                </c:pt>
                <c:pt idx="1816">
                  <c:v>202.53192019034867</c:v>
                </c:pt>
                <c:pt idx="1817">
                  <c:v>202.44872564884088</c:v>
                </c:pt>
                <c:pt idx="1818">
                  <c:v>202.36554782370601</c:v>
                </c:pt>
                <c:pt idx="1819">
                  <c:v>202.28238671682291</c:v>
                </c:pt>
                <c:pt idx="1820">
                  <c:v>202.19924233006981</c:v>
                </c:pt>
                <c:pt idx="1821">
                  <c:v>202.11611466532398</c:v>
                </c:pt>
                <c:pt idx="1822">
                  <c:v>202.03300372446225</c:v>
                </c:pt>
                <c:pt idx="1823">
                  <c:v>201.94990950936068</c:v>
                </c:pt>
                <c:pt idx="1824">
                  <c:v>201.86683202189431</c:v>
                </c:pt>
                <c:pt idx="1825">
                  <c:v>201.78377126393775</c:v>
                </c:pt>
                <c:pt idx="1826">
                  <c:v>201.70072723736479</c:v>
                </c:pt>
                <c:pt idx="1827">
                  <c:v>201.61769994404855</c:v>
                </c:pt>
                <c:pt idx="1828">
                  <c:v>201.53468938586138</c:v>
                </c:pt>
                <c:pt idx="1829">
                  <c:v>201.45169556467499</c:v>
                </c:pt>
                <c:pt idx="1830">
                  <c:v>201.36871848236004</c:v>
                </c:pt>
                <c:pt idx="1831">
                  <c:v>201.28575814078678</c:v>
                </c:pt>
                <c:pt idx="1832">
                  <c:v>201.20281454182486</c:v>
                </c:pt>
                <c:pt idx="1833">
                  <c:v>201.11988768734275</c:v>
                </c:pt>
                <c:pt idx="1834">
                  <c:v>201.0369775792087</c:v>
                </c:pt>
                <c:pt idx="1835">
                  <c:v>200.95408421928971</c:v>
                </c:pt>
                <c:pt idx="1836">
                  <c:v>200.87120760945251</c:v>
                </c:pt>
                <c:pt idx="1837">
                  <c:v>200.78834775156292</c:v>
                </c:pt>
                <c:pt idx="1838">
                  <c:v>200.70550464748578</c:v>
                </c:pt>
                <c:pt idx="1839">
                  <c:v>200.62267829908598</c:v>
                </c:pt>
                <c:pt idx="1840">
                  <c:v>200.53986870822678</c:v>
                </c:pt>
                <c:pt idx="1841">
                  <c:v>200.4570758767712</c:v>
                </c:pt>
                <c:pt idx="1842">
                  <c:v>200.37429980658149</c:v>
                </c:pt>
                <c:pt idx="1843">
                  <c:v>200.2915404995191</c:v>
                </c:pt>
                <c:pt idx="1844">
                  <c:v>200.20879795744483</c:v>
                </c:pt>
                <c:pt idx="1845">
                  <c:v>200.12607218221859</c:v>
                </c:pt>
                <c:pt idx="1846">
                  <c:v>200.04336317569999</c:v>
                </c:pt>
                <c:pt idx="1847">
                  <c:v>199.96067093974736</c:v>
                </c:pt>
                <c:pt idx="1848">
                  <c:v>199.87799547621879</c:v>
                </c:pt>
                <c:pt idx="1849">
                  <c:v>199.79533678697121</c:v>
                </c:pt>
                <c:pt idx="1850">
                  <c:v>199.71269487386107</c:v>
                </c:pt>
                <c:pt idx="1851">
                  <c:v>199.63006973874428</c:v>
                </c:pt>
                <c:pt idx="1852">
                  <c:v>199.54746138347573</c:v>
                </c:pt>
                <c:pt idx="1853">
                  <c:v>199.46486980990949</c:v>
                </c:pt>
                <c:pt idx="1854">
                  <c:v>199.38229501989952</c:v>
                </c:pt>
                <c:pt idx="1855">
                  <c:v>199.29973701529821</c:v>
                </c:pt>
                <c:pt idx="1856">
                  <c:v>199.21719579795794</c:v>
                </c:pt>
                <c:pt idx="1857">
                  <c:v>199.13467136972997</c:v>
                </c:pt>
                <c:pt idx="1858">
                  <c:v>199.05216373246509</c:v>
                </c:pt>
                <c:pt idx="1859">
                  <c:v>198.96967288801321</c:v>
                </c:pt>
                <c:pt idx="1860">
                  <c:v>198.88719883822347</c:v>
                </c:pt>
                <c:pt idx="1861">
                  <c:v>198.8047415849442</c:v>
                </c:pt>
                <c:pt idx="1862">
                  <c:v>198.72230113002362</c:v>
                </c:pt>
                <c:pt idx="1863">
                  <c:v>198.63987747530848</c:v>
                </c:pt>
                <c:pt idx="1864">
                  <c:v>198.55747062264521</c:v>
                </c:pt>
                <c:pt idx="1865">
                  <c:v>198.4750805738795</c:v>
                </c:pt>
                <c:pt idx="1866">
                  <c:v>198.39270733085621</c:v>
                </c:pt>
                <c:pt idx="1867">
                  <c:v>198.31035089541942</c:v>
                </c:pt>
                <c:pt idx="1868">
                  <c:v>198.22801126941266</c:v>
                </c:pt>
                <c:pt idx="1869">
                  <c:v>198.14568845467886</c:v>
                </c:pt>
                <c:pt idx="1870">
                  <c:v>198.0633824530598</c:v>
                </c:pt>
                <c:pt idx="1871">
                  <c:v>197.98109326639698</c:v>
                </c:pt>
                <c:pt idx="1872">
                  <c:v>197.89882089653094</c:v>
                </c:pt>
                <c:pt idx="1873">
                  <c:v>197.81656534530148</c:v>
                </c:pt>
                <c:pt idx="1874">
                  <c:v>197.73432661454777</c:v>
                </c:pt>
                <c:pt idx="1875">
                  <c:v>197.65210470610836</c:v>
                </c:pt>
                <c:pt idx="1876">
                  <c:v>197.56989962182104</c:v>
                </c:pt>
                <c:pt idx="1877">
                  <c:v>197.48771136352269</c:v>
                </c:pt>
                <c:pt idx="1878">
                  <c:v>197.4055399330496</c:v>
                </c:pt>
                <c:pt idx="1879">
                  <c:v>197.32338533223734</c:v>
                </c:pt>
                <c:pt idx="1880">
                  <c:v>197.24124756292082</c:v>
                </c:pt>
                <c:pt idx="1881">
                  <c:v>197.15912662693421</c:v>
                </c:pt>
                <c:pt idx="1882">
                  <c:v>197.07702252611077</c:v>
                </c:pt>
                <c:pt idx="1883">
                  <c:v>196.99493526228349</c:v>
                </c:pt>
                <c:pt idx="1884">
                  <c:v>196.91286483728422</c:v>
                </c:pt>
                <c:pt idx="1885">
                  <c:v>196.83081125294433</c:v>
                </c:pt>
                <c:pt idx="1886">
                  <c:v>196.74877451109418</c:v>
                </c:pt>
                <c:pt idx="1887">
                  <c:v>196.66675461356368</c:v>
                </c:pt>
                <c:pt idx="1888">
                  <c:v>196.58475156218216</c:v>
                </c:pt>
                <c:pt idx="1889">
                  <c:v>196.50276535877811</c:v>
                </c:pt>
                <c:pt idx="1890">
                  <c:v>196.42079600517889</c:v>
                </c:pt>
                <c:pt idx="1891">
                  <c:v>196.33884350321173</c:v>
                </c:pt>
                <c:pt idx="1892">
                  <c:v>196.2569078547028</c:v>
                </c:pt>
                <c:pt idx="1893">
                  <c:v>196.17498906147767</c:v>
                </c:pt>
                <c:pt idx="1894">
                  <c:v>196.09308712536136</c:v>
                </c:pt>
                <c:pt idx="1895">
                  <c:v>196.01120204817786</c:v>
                </c:pt>
                <c:pt idx="1896">
                  <c:v>195.9293338317506</c:v>
                </c:pt>
                <c:pt idx="1897">
                  <c:v>195.84748247790242</c:v>
                </c:pt>
                <c:pt idx="1898">
                  <c:v>195.76564798845533</c:v>
                </c:pt>
                <c:pt idx="1899">
                  <c:v>195.68383036523034</c:v>
                </c:pt>
                <c:pt idx="1900">
                  <c:v>195.60202961004831</c:v>
                </c:pt>
                <c:pt idx="1901">
                  <c:v>195.52024572472888</c:v>
                </c:pt>
                <c:pt idx="1902">
                  <c:v>195.43847871109162</c:v>
                </c:pt>
                <c:pt idx="1903">
                  <c:v>195.35672857095452</c:v>
                </c:pt>
                <c:pt idx="1904">
                  <c:v>195.27499530613548</c:v>
                </c:pt>
                <c:pt idx="1905">
                  <c:v>195.1932789184516</c:v>
                </c:pt>
                <c:pt idx="1906">
                  <c:v>195.11157940971918</c:v>
                </c:pt>
                <c:pt idx="1907">
                  <c:v>195.02989678175371</c:v>
                </c:pt>
                <c:pt idx="1908">
                  <c:v>194.94823103637</c:v>
                </c:pt>
                <c:pt idx="1909">
                  <c:v>194.86658217538246</c:v>
                </c:pt>
                <c:pt idx="1910">
                  <c:v>194.7849502006045</c:v>
                </c:pt>
                <c:pt idx="1911">
                  <c:v>194.70333511384874</c:v>
                </c:pt>
                <c:pt idx="1912">
                  <c:v>194.62173691692752</c:v>
                </c:pt>
                <c:pt idx="1913">
                  <c:v>194.54015561165176</c:v>
                </c:pt>
                <c:pt idx="1914">
                  <c:v>194.45859119983248</c:v>
                </c:pt>
                <c:pt idx="1915">
                  <c:v>194.37704368327934</c:v>
                </c:pt>
                <c:pt idx="1916">
                  <c:v>194.29551306380165</c:v>
                </c:pt>
                <c:pt idx="1917">
                  <c:v>194.21399934320797</c:v>
                </c:pt>
                <c:pt idx="1918">
                  <c:v>194.13250252330596</c:v>
                </c:pt>
                <c:pt idx="1919">
                  <c:v>194.05102260590289</c:v>
                </c:pt>
                <c:pt idx="1920">
                  <c:v>193.96955959280496</c:v>
                </c:pt>
                <c:pt idx="1921">
                  <c:v>193.88811348581794</c:v>
                </c:pt>
                <c:pt idx="1922">
                  <c:v>193.80668428674667</c:v>
                </c:pt>
                <c:pt idx="1923">
                  <c:v>193.72527199739559</c:v>
                </c:pt>
                <c:pt idx="1924">
                  <c:v>193.64387661956803</c:v>
                </c:pt>
                <c:pt idx="1925">
                  <c:v>193.56249815506712</c:v>
                </c:pt>
                <c:pt idx="1926">
                  <c:v>193.48113660569487</c:v>
                </c:pt>
                <c:pt idx="1927">
                  <c:v>193.39979197325246</c:v>
                </c:pt>
                <c:pt idx="1928">
                  <c:v>193.31846425954086</c:v>
                </c:pt>
                <c:pt idx="1929">
                  <c:v>193.23715346636016</c:v>
                </c:pt>
                <c:pt idx="1930">
                  <c:v>193.15585959550958</c:v>
                </c:pt>
                <c:pt idx="1931">
                  <c:v>193.07458264878767</c:v>
                </c:pt>
                <c:pt idx="1932">
                  <c:v>192.9933226279924</c:v>
                </c:pt>
                <c:pt idx="1933">
                  <c:v>192.91207953492091</c:v>
                </c:pt>
                <c:pt idx="1934">
                  <c:v>192.8308533713697</c:v>
                </c:pt>
                <c:pt idx="1935">
                  <c:v>192.74964413913455</c:v>
                </c:pt>
                <c:pt idx="1936">
                  <c:v>192.66845184001073</c:v>
                </c:pt>
                <c:pt idx="1937">
                  <c:v>192.58727647579244</c:v>
                </c:pt>
                <c:pt idx="1938">
                  <c:v>192.50611804827324</c:v>
                </c:pt>
                <c:pt idx="1939">
                  <c:v>192.42497655924609</c:v>
                </c:pt>
                <c:pt idx="1940">
                  <c:v>192.34385201050358</c:v>
                </c:pt>
                <c:pt idx="1941">
                  <c:v>192.26274440383699</c:v>
                </c:pt>
                <c:pt idx="1942">
                  <c:v>192.18165374103737</c:v>
                </c:pt>
                <c:pt idx="1943">
                  <c:v>192.10058002389476</c:v>
                </c:pt>
                <c:pt idx="1944">
                  <c:v>192.01952325419853</c:v>
                </c:pt>
                <c:pt idx="1945">
                  <c:v>191.93848343373782</c:v>
                </c:pt>
                <c:pt idx="1946">
                  <c:v>191.8574605643002</c:v>
                </c:pt>
                <c:pt idx="1947">
                  <c:v>191.77645464767321</c:v>
                </c:pt>
                <c:pt idx="1948">
                  <c:v>191.69546568564351</c:v>
                </c:pt>
                <c:pt idx="1949">
                  <c:v>191.61449367999697</c:v>
                </c:pt>
                <c:pt idx="1950">
                  <c:v>191.53353863251911</c:v>
                </c:pt>
                <c:pt idx="1951">
                  <c:v>191.45260054499414</c:v>
                </c:pt>
                <c:pt idx="1952">
                  <c:v>191.371679419206</c:v>
                </c:pt>
                <c:pt idx="1953">
                  <c:v>191.29077525693796</c:v>
                </c:pt>
                <c:pt idx="1954">
                  <c:v>191.20988805997226</c:v>
                </c:pt>
                <c:pt idx="1955">
                  <c:v>191.12901783009102</c:v>
                </c:pt>
                <c:pt idx="1956">
                  <c:v>191.04816456907466</c:v>
                </c:pt>
                <c:pt idx="1957">
                  <c:v>190.96732827870412</c:v>
                </c:pt>
                <c:pt idx="1958">
                  <c:v>190.88650896075879</c:v>
                </c:pt>
                <c:pt idx="1959">
                  <c:v>190.80570661701762</c:v>
                </c:pt>
                <c:pt idx="1960">
                  <c:v>190.72492124925876</c:v>
                </c:pt>
                <c:pt idx="1961">
                  <c:v>190.64415285925986</c:v>
                </c:pt>
                <c:pt idx="1962">
                  <c:v>190.56340144879789</c:v>
                </c:pt>
                <c:pt idx="1963">
                  <c:v>190.48266701964889</c:v>
                </c:pt>
                <c:pt idx="1964">
                  <c:v>190.40194957358833</c:v>
                </c:pt>
                <c:pt idx="1965">
                  <c:v>190.32124911239094</c:v>
                </c:pt>
                <c:pt idx="1966">
                  <c:v>190.24056563783066</c:v>
                </c:pt>
                <c:pt idx="1967">
                  <c:v>190.15989915168109</c:v>
                </c:pt>
                <c:pt idx="1968">
                  <c:v>190.07924965571493</c:v>
                </c:pt>
                <c:pt idx="1969">
                  <c:v>189.99861715170394</c:v>
                </c:pt>
                <c:pt idx="1970">
                  <c:v>189.91800164141941</c:v>
                </c:pt>
                <c:pt idx="1971">
                  <c:v>189.83740312663201</c:v>
                </c:pt>
                <c:pt idx="1972">
                  <c:v>189.75682160911157</c:v>
                </c:pt>
                <c:pt idx="1973">
                  <c:v>189.6762570906273</c:v>
                </c:pt>
                <c:pt idx="1974">
                  <c:v>189.59570957294778</c:v>
                </c:pt>
                <c:pt idx="1975">
                  <c:v>189.5151790578407</c:v>
                </c:pt>
                <c:pt idx="1976">
                  <c:v>189.43466554707311</c:v>
                </c:pt>
                <c:pt idx="1977">
                  <c:v>189.35416904241163</c:v>
                </c:pt>
                <c:pt idx="1978">
                  <c:v>189.27368954562178</c:v>
                </c:pt>
                <c:pt idx="1979">
                  <c:v>189.19322705846861</c:v>
                </c:pt>
                <c:pt idx="1980">
                  <c:v>189.11278158271651</c:v>
                </c:pt>
                <c:pt idx="1981">
                  <c:v>189.0323531201291</c:v>
                </c:pt>
                <c:pt idx="1982">
                  <c:v>188.95194167246936</c:v>
                </c:pt>
                <c:pt idx="1983">
                  <c:v>188.87154724149943</c:v>
                </c:pt>
                <c:pt idx="1984">
                  <c:v>188.79116982898091</c:v>
                </c:pt>
                <c:pt idx="1985">
                  <c:v>188.71080943667471</c:v>
                </c:pt>
                <c:pt idx="1986">
                  <c:v>188.63046606634086</c:v>
                </c:pt>
                <c:pt idx="1987">
                  <c:v>188.55013971973912</c:v>
                </c:pt>
                <c:pt idx="1988">
                  <c:v>188.46983039862809</c:v>
                </c:pt>
                <c:pt idx="1989">
                  <c:v>188.38953810476579</c:v>
                </c:pt>
                <c:pt idx="1990">
                  <c:v>188.30926283990979</c:v>
                </c:pt>
                <c:pt idx="1991">
                  <c:v>188.22900460581667</c:v>
                </c:pt>
                <c:pt idx="1992">
                  <c:v>188.14876340424254</c:v>
                </c:pt>
                <c:pt idx="1993">
                  <c:v>188.06853923694277</c:v>
                </c:pt>
                <c:pt idx="1994">
                  <c:v>187.98833210567204</c:v>
                </c:pt>
                <c:pt idx="1995">
                  <c:v>187.90814201218416</c:v>
                </c:pt>
                <c:pt idx="1996">
                  <c:v>187.82796895823236</c:v>
                </c:pt>
                <c:pt idx="1997">
                  <c:v>187.74781294556939</c:v>
                </c:pt>
                <c:pt idx="1998">
                  <c:v>187.66767397594697</c:v>
                </c:pt>
                <c:pt idx="1999">
                  <c:v>187.58755205111646</c:v>
                </c:pt>
                <c:pt idx="2000">
                  <c:v>187.50744717282842</c:v>
                </c:pt>
                <c:pt idx="2001">
                  <c:v>187.42735934283252</c:v>
                </c:pt>
                <c:pt idx="2002">
                  <c:v>187.34728856287791</c:v>
                </c:pt>
                <c:pt idx="2003">
                  <c:v>187.26723483471309</c:v>
                </c:pt>
                <c:pt idx="2004">
                  <c:v>187.18719816008581</c:v>
                </c:pt>
                <c:pt idx="2005">
                  <c:v>187.10717854074309</c:v>
                </c:pt>
                <c:pt idx="2006">
                  <c:v>187.02717597843142</c:v>
                </c:pt>
                <c:pt idx="2007">
                  <c:v>186.94719047489639</c:v>
                </c:pt>
                <c:pt idx="2008">
                  <c:v>186.86722203188313</c:v>
                </c:pt>
                <c:pt idx="2009">
                  <c:v>186.78727065113591</c:v>
                </c:pt>
                <c:pt idx="2010">
                  <c:v>186.70733633439829</c:v>
                </c:pt>
                <c:pt idx="2011">
                  <c:v>186.62741908341357</c:v>
                </c:pt>
                <c:pt idx="2012">
                  <c:v>186.54751889992349</c:v>
                </c:pt>
                <c:pt idx="2013">
                  <c:v>186.46763578567013</c:v>
                </c:pt>
                <c:pt idx="2014">
                  <c:v>186.38776974239414</c:v>
                </c:pt>
                <c:pt idx="2015">
                  <c:v>186.30792077183571</c:v>
                </c:pt>
                <c:pt idx="2016">
                  <c:v>186.22808887573464</c:v>
                </c:pt>
                <c:pt idx="2017">
                  <c:v>186.1482740558294</c:v>
                </c:pt>
                <c:pt idx="2018">
                  <c:v>186.06847631385853</c:v>
                </c:pt>
                <c:pt idx="2019">
                  <c:v>185.98869565155931</c:v>
                </c:pt>
                <c:pt idx="2020">
                  <c:v>185.90893207066861</c:v>
                </c:pt>
                <c:pt idx="2021">
                  <c:v>185.8291855729226</c:v>
                </c:pt>
                <c:pt idx="2022">
                  <c:v>185.74945616005655</c:v>
                </c:pt>
                <c:pt idx="2023">
                  <c:v>185.66974383380548</c:v>
                </c:pt>
                <c:pt idx="2024">
                  <c:v>185.59004859590334</c:v>
                </c:pt>
                <c:pt idx="2025">
                  <c:v>185.51037044808334</c:v>
                </c:pt>
                <c:pt idx="2026">
                  <c:v>185.43070939207851</c:v>
                </c:pt>
                <c:pt idx="2027">
                  <c:v>185.3510654296208</c:v>
                </c:pt>
                <c:pt idx="2028">
                  <c:v>185.2714385624414</c:v>
                </c:pt>
                <c:pt idx="2029">
                  <c:v>185.1918287922712</c:v>
                </c:pt>
                <c:pt idx="2030">
                  <c:v>185.11223612083998</c:v>
                </c:pt>
                <c:pt idx="2031">
                  <c:v>185.03266054987728</c:v>
                </c:pt>
                <c:pt idx="2032">
                  <c:v>184.95310208111158</c:v>
                </c:pt>
                <c:pt idx="2033">
                  <c:v>184.87356071627096</c:v>
                </c:pt>
                <c:pt idx="2034">
                  <c:v>184.79403645708274</c:v>
                </c:pt>
                <c:pt idx="2035">
                  <c:v>184.7145293052732</c:v>
                </c:pt>
                <c:pt idx="2036">
                  <c:v>184.63503926256857</c:v>
                </c:pt>
                <c:pt idx="2037">
                  <c:v>184.55556633069412</c:v>
                </c:pt>
                <c:pt idx="2038">
                  <c:v>184.4761105113742</c:v>
                </c:pt>
                <c:pt idx="2039">
                  <c:v>184.39667180633279</c:v>
                </c:pt>
                <c:pt idx="2040">
                  <c:v>184.31725021729332</c:v>
                </c:pt>
                <c:pt idx="2041">
                  <c:v>184.23784574597786</c:v>
                </c:pt>
                <c:pt idx="2042">
                  <c:v>184.15845839410878</c:v>
                </c:pt>
                <c:pt idx="2043">
                  <c:v>184.07908816340708</c:v>
                </c:pt>
                <c:pt idx="2044">
                  <c:v>183.99973505559313</c:v>
                </c:pt>
                <c:pt idx="2045">
                  <c:v>183.92039907238683</c:v>
                </c:pt>
                <c:pt idx="2046">
                  <c:v>183.8410802155075</c:v>
                </c:pt>
                <c:pt idx="2047">
                  <c:v>183.76177848667353</c:v>
                </c:pt>
                <c:pt idx="2048">
                  <c:v>183.68249388760276</c:v>
                </c:pt>
                <c:pt idx="2049">
                  <c:v>183.60322642001211</c:v>
                </c:pt>
                <c:pt idx="2050">
                  <c:v>183.52397608561833</c:v>
                </c:pt>
                <c:pt idx="2051">
                  <c:v>183.44474288613711</c:v>
                </c:pt>
                <c:pt idx="2052">
                  <c:v>183.36552682328372</c:v>
                </c:pt>
                <c:pt idx="2053">
                  <c:v>183.28632789877233</c:v>
                </c:pt>
                <c:pt idx="2054">
                  <c:v>183.2071461143168</c:v>
                </c:pt>
                <c:pt idx="2055">
                  <c:v>183.12798147163033</c:v>
                </c:pt>
                <c:pt idx="2056">
                  <c:v>183.04883397242543</c:v>
                </c:pt>
                <c:pt idx="2057">
                  <c:v>182.96970361841349</c:v>
                </c:pt>
                <c:pt idx="2058">
                  <c:v>182.89059041130599</c:v>
                </c:pt>
                <c:pt idx="2059">
                  <c:v>182.81149435281316</c:v>
                </c:pt>
                <c:pt idx="2060">
                  <c:v>182.73241544464469</c:v>
                </c:pt>
                <c:pt idx="2061">
                  <c:v>182.65335368850998</c:v>
                </c:pt>
                <c:pt idx="2062">
                  <c:v>182.57430908611698</c:v>
                </c:pt>
                <c:pt idx="2063">
                  <c:v>182.49528163917378</c:v>
                </c:pt>
                <c:pt idx="2064">
                  <c:v>182.4162713493873</c:v>
                </c:pt>
                <c:pt idx="2065">
                  <c:v>182.33727821846404</c:v>
                </c:pt>
                <c:pt idx="2066">
                  <c:v>182.2583022481094</c:v>
                </c:pt>
                <c:pt idx="2067">
                  <c:v>182.1793434400289</c:v>
                </c:pt>
                <c:pt idx="2068">
                  <c:v>182.1004017959267</c:v>
                </c:pt>
                <c:pt idx="2069">
                  <c:v>182.02147731750657</c:v>
                </c:pt>
                <c:pt idx="2070">
                  <c:v>181.9425700064715</c:v>
                </c:pt>
                <c:pt idx="2071">
                  <c:v>181.8636798645239</c:v>
                </c:pt>
                <c:pt idx="2072">
                  <c:v>181.7848068933657</c:v>
                </c:pt>
                <c:pt idx="2073">
                  <c:v>181.70595109469755</c:v>
                </c:pt>
                <c:pt idx="2074">
                  <c:v>181.62711247022034</c:v>
                </c:pt>
                <c:pt idx="2075">
                  <c:v>181.54829102163342</c:v>
                </c:pt>
                <c:pt idx="2076">
                  <c:v>181.46948675063604</c:v>
                </c:pt>
                <c:pt idx="2077">
                  <c:v>181.39069965892634</c:v>
                </c:pt>
                <c:pt idx="2078">
                  <c:v>181.3119297482024</c:v>
                </c:pt>
                <c:pt idx="2079">
                  <c:v>181.23317702016104</c:v>
                </c:pt>
                <c:pt idx="2080">
                  <c:v>181.15444147649893</c:v>
                </c:pt>
                <c:pt idx="2081">
                  <c:v>181.07572311891138</c:v>
                </c:pt>
                <c:pt idx="2082">
                  <c:v>180.99702194909392</c:v>
                </c:pt>
                <c:pt idx="2083">
                  <c:v>180.91833796874073</c:v>
                </c:pt>
                <c:pt idx="2084">
                  <c:v>180.83967117954543</c:v>
                </c:pt>
                <c:pt idx="2085">
                  <c:v>180.76102158320151</c:v>
                </c:pt>
                <c:pt idx="2086">
                  <c:v>180.68238918140102</c:v>
                </c:pt>
                <c:pt idx="2087">
                  <c:v>180.60377397583588</c:v>
                </c:pt>
                <c:pt idx="2088">
                  <c:v>180.52517596819717</c:v>
                </c:pt>
                <c:pt idx="2089">
                  <c:v>180.44659516017535</c:v>
                </c:pt>
                <c:pt idx="2090">
                  <c:v>180.36803155346036</c:v>
                </c:pt>
                <c:pt idx="2091">
                  <c:v>180.28948514974087</c:v>
                </c:pt>
                <c:pt idx="2092">
                  <c:v>180.21095595070577</c:v>
                </c:pt>
                <c:pt idx="2093">
                  <c:v>180.13244395804261</c:v>
                </c:pt>
                <c:pt idx="2094">
                  <c:v>180.05394917343872</c:v>
                </c:pt>
                <c:pt idx="2095">
                  <c:v>179.97547159858038</c:v>
                </c:pt>
                <c:pt idx="2096">
                  <c:v>179.89701123515371</c:v>
                </c:pt>
                <c:pt idx="2097">
                  <c:v>179.81856808484346</c:v>
                </c:pt>
                <c:pt idx="2098">
                  <c:v>179.7401421493345</c:v>
                </c:pt>
                <c:pt idx="2099">
                  <c:v>179.66173343031059</c:v>
                </c:pt>
                <c:pt idx="2100">
                  <c:v>179.5833419294548</c:v>
                </c:pt>
                <c:pt idx="2101">
                  <c:v>179.50496764844979</c:v>
                </c:pt>
                <c:pt idx="2102">
                  <c:v>179.42661058897741</c:v>
                </c:pt>
                <c:pt idx="2103">
                  <c:v>179.3482707527188</c:v>
                </c:pt>
                <c:pt idx="2104">
                  <c:v>179.26994814135458</c:v>
                </c:pt>
                <c:pt idx="2105">
                  <c:v>179.19164275656479</c:v>
                </c:pt>
                <c:pt idx="2106">
                  <c:v>179.11335460002834</c:v>
                </c:pt>
                <c:pt idx="2107">
                  <c:v>179.0350836734242</c:v>
                </c:pt>
                <c:pt idx="2108">
                  <c:v>178.95682997843025</c:v>
                </c:pt>
                <c:pt idx="2109">
                  <c:v>178.87859351672353</c:v>
                </c:pt>
                <c:pt idx="2110">
                  <c:v>178.80037428998091</c:v>
                </c:pt>
                <c:pt idx="2111">
                  <c:v>178.72217229987825</c:v>
                </c:pt>
                <c:pt idx="2112">
                  <c:v>178.64398754809091</c:v>
                </c:pt>
                <c:pt idx="2113">
                  <c:v>178.56582003629373</c:v>
                </c:pt>
                <c:pt idx="2114">
                  <c:v>178.48766976616056</c:v>
                </c:pt>
                <c:pt idx="2115">
                  <c:v>178.40953673936468</c:v>
                </c:pt>
                <c:pt idx="2116">
                  <c:v>178.33142095757918</c:v>
                </c:pt>
                <c:pt idx="2117">
                  <c:v>178.25332242247569</c:v>
                </c:pt>
                <c:pt idx="2118">
                  <c:v>178.17524113572591</c:v>
                </c:pt>
                <c:pt idx="2119">
                  <c:v>178.09717709900059</c:v>
                </c:pt>
                <c:pt idx="2120">
                  <c:v>178.01913031396961</c:v>
                </c:pt>
                <c:pt idx="2121">
                  <c:v>177.9411007823027</c:v>
                </c:pt>
                <c:pt idx="2122">
                  <c:v>177.8630885056686</c:v>
                </c:pt>
                <c:pt idx="2123">
                  <c:v>177.78509348573553</c:v>
                </c:pt>
                <c:pt idx="2124">
                  <c:v>177.70711572417073</c:v>
                </c:pt>
                <c:pt idx="2125">
                  <c:v>177.62915522264143</c:v>
                </c:pt>
                <c:pt idx="2126">
                  <c:v>177.55121198281384</c:v>
                </c:pt>
                <c:pt idx="2127">
                  <c:v>177.47328600635319</c:v>
                </c:pt>
                <c:pt idx="2128">
                  <c:v>177.39537729492471</c:v>
                </c:pt>
                <c:pt idx="2129">
                  <c:v>177.31748585019253</c:v>
                </c:pt>
                <c:pt idx="2130">
                  <c:v>177.23961167382024</c:v>
                </c:pt>
                <c:pt idx="2131">
                  <c:v>177.16175476747108</c:v>
                </c:pt>
                <c:pt idx="2132">
                  <c:v>177.08391513280716</c:v>
                </c:pt>
                <c:pt idx="2133">
                  <c:v>177.0060927714903</c:v>
                </c:pt>
                <c:pt idx="2134">
                  <c:v>176.92828768518152</c:v>
                </c:pt>
                <c:pt idx="2135">
                  <c:v>176.85049987554112</c:v>
                </c:pt>
                <c:pt idx="2136">
                  <c:v>176.77272934422899</c:v>
                </c:pt>
                <c:pt idx="2137">
                  <c:v>176.6949760929042</c:v>
                </c:pt>
                <c:pt idx="2138">
                  <c:v>176.6172401232252</c:v>
                </c:pt>
                <c:pt idx="2139">
                  <c:v>176.53952143684975</c:v>
                </c:pt>
                <c:pt idx="2140">
                  <c:v>176.46182003543524</c:v>
                </c:pt>
                <c:pt idx="2141">
                  <c:v>176.38413592063802</c:v>
                </c:pt>
                <c:pt idx="2142">
                  <c:v>176.30646909411399</c:v>
                </c:pt>
                <c:pt idx="2143">
                  <c:v>176.22881955751862</c:v>
                </c:pt>
                <c:pt idx="2144">
                  <c:v>176.15118731250632</c:v>
                </c:pt>
                <c:pt idx="2145">
                  <c:v>176.07357236073108</c:v>
                </c:pt>
                <c:pt idx="2146">
                  <c:v>175.99597470384623</c:v>
                </c:pt>
                <c:pt idx="2147">
                  <c:v>175.91839434350462</c:v>
                </c:pt>
                <c:pt idx="2148">
                  <c:v>175.84083128135816</c:v>
                </c:pt>
                <c:pt idx="2149">
                  <c:v>175.76328551905823</c:v>
                </c:pt>
                <c:pt idx="2150">
                  <c:v>175.6857570582558</c:v>
                </c:pt>
                <c:pt idx="2151">
                  <c:v>175.60824590060082</c:v>
                </c:pt>
                <c:pt idx="2152">
                  <c:v>175.53075204774277</c:v>
                </c:pt>
                <c:pt idx="2153">
                  <c:v>175.45327550133058</c:v>
                </c:pt>
                <c:pt idx="2154">
                  <c:v>175.37581626301258</c:v>
                </c:pt>
                <c:pt idx="2155">
                  <c:v>175.29837433443609</c:v>
                </c:pt>
                <c:pt idx="2156">
                  <c:v>175.22094971724829</c:v>
                </c:pt>
                <c:pt idx="2157">
                  <c:v>175.1435424130953</c:v>
                </c:pt>
                <c:pt idx="2158">
                  <c:v>175.06615242362301</c:v>
                </c:pt>
                <c:pt idx="2159">
                  <c:v>174.98877975047634</c:v>
                </c:pt>
                <c:pt idx="2160">
                  <c:v>174.91142439529952</c:v>
                </c:pt>
                <c:pt idx="2161">
                  <c:v>174.83408635973652</c:v>
                </c:pt>
                <c:pt idx="2162">
                  <c:v>174.75676564543051</c:v>
                </c:pt>
                <c:pt idx="2163">
                  <c:v>174.67946225402386</c:v>
                </c:pt>
                <c:pt idx="2164">
                  <c:v>174.60217618715839</c:v>
                </c:pt>
                <c:pt idx="2165">
                  <c:v>174.52490744647562</c:v>
                </c:pt>
                <c:pt idx="2166">
                  <c:v>174.4476560336158</c:v>
                </c:pt>
                <c:pt idx="2167">
                  <c:v>174.37042195021917</c:v>
                </c:pt>
                <c:pt idx="2168">
                  <c:v>174.29320519792466</c:v>
                </c:pt>
                <c:pt idx="2169">
                  <c:v>174.21600577837125</c:v>
                </c:pt>
                <c:pt idx="2170">
                  <c:v>174.13882369319717</c:v>
                </c:pt>
                <c:pt idx="2171">
                  <c:v>174.06165894403961</c:v>
                </c:pt>
                <c:pt idx="2172">
                  <c:v>173.98451153253541</c:v>
                </c:pt>
                <c:pt idx="2173">
                  <c:v>173.90738146032069</c:v>
                </c:pt>
                <c:pt idx="2174">
                  <c:v>173.83026872903119</c:v>
                </c:pt>
                <c:pt idx="2175">
                  <c:v>173.75317334030146</c:v>
                </c:pt>
                <c:pt idx="2176">
                  <c:v>173.67609529576615</c:v>
                </c:pt>
                <c:pt idx="2177">
                  <c:v>173.59903459705876</c:v>
                </c:pt>
                <c:pt idx="2178">
                  <c:v>173.52199124581239</c:v>
                </c:pt>
                <c:pt idx="2179">
                  <c:v>173.44496524365928</c:v>
                </c:pt>
                <c:pt idx="2180">
                  <c:v>173.36795659223134</c:v>
                </c:pt>
                <c:pt idx="2181">
                  <c:v>173.29096529315953</c:v>
                </c:pt>
                <c:pt idx="2182">
                  <c:v>173.21399134807459</c:v>
                </c:pt>
                <c:pt idx="2183">
                  <c:v>173.1370347586064</c:v>
                </c:pt>
                <c:pt idx="2184">
                  <c:v>173.06009552638406</c:v>
                </c:pt>
                <c:pt idx="2185">
                  <c:v>172.9831736530362</c:v>
                </c:pt>
                <c:pt idx="2186">
                  <c:v>172.90626914019111</c:v>
                </c:pt>
                <c:pt idx="2187">
                  <c:v>172.82938198947582</c:v>
                </c:pt>
                <c:pt idx="2188">
                  <c:v>172.75251220251727</c:v>
                </c:pt>
                <c:pt idx="2189">
                  <c:v>172.67565978094154</c:v>
                </c:pt>
                <c:pt idx="2190">
                  <c:v>172.59882472637418</c:v>
                </c:pt>
                <c:pt idx="2191">
                  <c:v>172.52200704044012</c:v>
                </c:pt>
                <c:pt idx="2192">
                  <c:v>172.44520672476347</c:v>
                </c:pt>
                <c:pt idx="2193">
                  <c:v>172.36842378096821</c:v>
                </c:pt>
                <c:pt idx="2194">
                  <c:v>172.2916582106769</c:v>
                </c:pt>
                <c:pt idx="2195">
                  <c:v>172.21491001551226</c:v>
                </c:pt>
                <c:pt idx="2196">
                  <c:v>172.13817919709589</c:v>
                </c:pt>
                <c:pt idx="2197">
                  <c:v>172.06146575704909</c:v>
                </c:pt>
                <c:pt idx="2198">
                  <c:v>171.98476969699237</c:v>
                </c:pt>
                <c:pt idx="2199">
                  <c:v>171.9080910185456</c:v>
                </c:pt>
                <c:pt idx="2200">
                  <c:v>171.83142972332811</c:v>
                </c:pt>
                <c:pt idx="2201">
                  <c:v>171.75478581295846</c:v>
                </c:pt>
                <c:pt idx="2202">
                  <c:v>171.67815928905486</c:v>
                </c:pt>
                <c:pt idx="2203">
                  <c:v>171.60155015323471</c:v>
                </c:pt>
                <c:pt idx="2204">
                  <c:v>171.52495840711481</c:v>
                </c:pt>
                <c:pt idx="2205">
                  <c:v>171.44838405231133</c:v>
                </c:pt>
                <c:pt idx="2206">
                  <c:v>171.37182709043984</c:v>
                </c:pt>
                <c:pt idx="2207">
                  <c:v>171.29528752311538</c:v>
                </c:pt>
                <c:pt idx="2208">
                  <c:v>171.21876535195227</c:v>
                </c:pt>
                <c:pt idx="2209">
                  <c:v>171.14226057856439</c:v>
                </c:pt>
                <c:pt idx="2210">
                  <c:v>171.06577320456464</c:v>
                </c:pt>
                <c:pt idx="2211">
                  <c:v>170.98930323156569</c:v>
                </c:pt>
                <c:pt idx="2212">
                  <c:v>170.91285066117928</c:v>
                </c:pt>
                <c:pt idx="2213">
                  <c:v>170.83641549501681</c:v>
                </c:pt>
                <c:pt idx="2214">
                  <c:v>170.75999773468888</c:v>
                </c:pt>
                <c:pt idx="2215">
                  <c:v>170.68359738180558</c:v>
                </c:pt>
                <c:pt idx="2216">
                  <c:v>170.60721443797632</c:v>
                </c:pt>
                <c:pt idx="2217">
                  <c:v>170.53084890480989</c:v>
                </c:pt>
                <c:pt idx="2218">
                  <c:v>170.4545007839146</c:v>
                </c:pt>
                <c:pt idx="2219">
                  <c:v>170.37817007689779</c:v>
                </c:pt>
                <c:pt idx="2220">
                  <c:v>170.30185678536691</c:v>
                </c:pt>
                <c:pt idx="2221">
                  <c:v>170.22556091092778</c:v>
                </c:pt>
                <c:pt idx="2222">
                  <c:v>170.14928245518666</c:v>
                </c:pt>
                <c:pt idx="2223">
                  <c:v>170.07302141974847</c:v>
                </c:pt>
                <c:pt idx="2224">
                  <c:v>169.99677780621769</c:v>
                </c:pt>
                <c:pt idx="2225">
                  <c:v>169.92055161619848</c:v>
                </c:pt>
                <c:pt idx="2226">
                  <c:v>169.84434285129404</c:v>
                </c:pt>
                <c:pt idx="2227">
                  <c:v>169.76815151310686</c:v>
                </c:pt>
                <c:pt idx="2228">
                  <c:v>169.69197760323962</c:v>
                </c:pt>
                <c:pt idx="2229">
                  <c:v>169.61582112329319</c:v>
                </c:pt>
                <c:pt idx="2230">
                  <c:v>169.53968207486881</c:v>
                </c:pt>
                <c:pt idx="2231">
                  <c:v>169.46356045956688</c:v>
                </c:pt>
                <c:pt idx="2232">
                  <c:v>169.38745627898692</c:v>
                </c:pt>
                <c:pt idx="2233">
                  <c:v>169.3113695347279</c:v>
                </c:pt>
                <c:pt idx="2234">
                  <c:v>169.23530022838835</c:v>
                </c:pt>
                <c:pt idx="2235">
                  <c:v>169.1592483615664</c:v>
                </c:pt>
                <c:pt idx="2236">
                  <c:v>169.08321393585888</c:v>
                </c:pt>
                <c:pt idx="2237">
                  <c:v>169.00719695286281</c:v>
                </c:pt>
                <c:pt idx="2238">
                  <c:v>168.93119741417414</c:v>
                </c:pt>
                <c:pt idx="2239">
                  <c:v>168.85521532138819</c:v>
                </c:pt>
                <c:pt idx="2240">
                  <c:v>168.77925067609988</c:v>
                </c:pt>
                <c:pt idx="2241">
                  <c:v>168.70330347990358</c:v>
                </c:pt>
                <c:pt idx="2242">
                  <c:v>168.62737373439276</c:v>
                </c:pt>
                <c:pt idx="2243">
                  <c:v>168.55146144116051</c:v>
                </c:pt>
                <c:pt idx="2244">
                  <c:v>168.47556660179939</c:v>
                </c:pt>
                <c:pt idx="2245">
                  <c:v>168.3996892179012</c:v>
                </c:pt>
                <c:pt idx="2246">
                  <c:v>168.32382929105697</c:v>
                </c:pt>
                <c:pt idx="2247">
                  <c:v>168.24798682285768</c:v>
                </c:pt>
                <c:pt idx="2248">
                  <c:v>168.17216181489309</c:v>
                </c:pt>
                <c:pt idx="2249">
                  <c:v>168.09635426875275</c:v>
                </c:pt>
                <c:pt idx="2250">
                  <c:v>168.02056418602558</c:v>
                </c:pt>
                <c:pt idx="2251">
                  <c:v>167.94479156829979</c:v>
                </c:pt>
                <c:pt idx="2252">
                  <c:v>167.86903641716293</c:v>
                </c:pt>
                <c:pt idx="2253">
                  <c:v>167.79329873420195</c:v>
                </c:pt>
                <c:pt idx="2254">
                  <c:v>167.71757852100367</c:v>
                </c:pt>
                <c:pt idx="2255">
                  <c:v>167.64187577915365</c:v>
                </c:pt>
                <c:pt idx="2256">
                  <c:v>167.56619051023742</c:v>
                </c:pt>
                <c:pt idx="2257">
                  <c:v>167.49052271583929</c:v>
                </c:pt>
                <c:pt idx="2258">
                  <c:v>167.41487239754358</c:v>
                </c:pt>
                <c:pt idx="2259">
                  <c:v>167.33923955693385</c:v>
                </c:pt>
                <c:pt idx="2260">
                  <c:v>167.26362419559254</c:v>
                </c:pt>
                <c:pt idx="2261">
                  <c:v>167.18802631510252</c:v>
                </c:pt>
                <c:pt idx="2262">
                  <c:v>167.11244591704514</c:v>
                </c:pt>
                <c:pt idx="2263">
                  <c:v>167.03688300300146</c:v>
                </c:pt>
                <c:pt idx="2264">
                  <c:v>166.9613375745522</c:v>
                </c:pt>
                <c:pt idx="2265">
                  <c:v>166.88580963327729</c:v>
                </c:pt>
                <c:pt idx="2266">
                  <c:v>166.81029918075589</c:v>
                </c:pt>
                <c:pt idx="2267">
                  <c:v>166.73480621856677</c:v>
                </c:pt>
                <c:pt idx="2268">
                  <c:v>166.6593307482882</c:v>
                </c:pt>
                <c:pt idx="2269">
                  <c:v>166.58387277149768</c:v>
                </c:pt>
                <c:pt idx="2270">
                  <c:v>166.50843228977209</c:v>
                </c:pt>
                <c:pt idx="2271">
                  <c:v>166.43300930468791</c:v>
                </c:pt>
                <c:pt idx="2272">
                  <c:v>166.35760381782103</c:v>
                </c:pt>
                <c:pt idx="2273">
                  <c:v>166.2822158307464</c:v>
                </c:pt>
                <c:pt idx="2274">
                  <c:v>166.2068453450388</c:v>
                </c:pt>
                <c:pt idx="2275">
                  <c:v>166.13149236227233</c:v>
                </c:pt>
                <c:pt idx="2276">
                  <c:v>166.05615688402023</c:v>
                </c:pt>
                <c:pt idx="2277">
                  <c:v>165.98083891185553</c:v>
                </c:pt>
                <c:pt idx="2278">
                  <c:v>165.90553844735041</c:v>
                </c:pt>
                <c:pt idx="2279">
                  <c:v>165.8302554920765</c:v>
                </c:pt>
                <c:pt idx="2280">
                  <c:v>165.75499004760513</c:v>
                </c:pt>
                <c:pt idx="2281">
                  <c:v>165.67974211550649</c:v>
                </c:pt>
                <c:pt idx="2282">
                  <c:v>165.60451169735074</c:v>
                </c:pt>
                <c:pt idx="2283">
                  <c:v>165.52929879470736</c:v>
                </c:pt>
                <c:pt idx="2284">
                  <c:v>165.45410340914478</c:v>
                </c:pt>
                <c:pt idx="2285">
                  <c:v>165.37892554223154</c:v>
                </c:pt>
                <c:pt idx="2286">
                  <c:v>165.30376519553477</c:v>
                </c:pt>
                <c:pt idx="2287">
                  <c:v>165.22862237062202</c:v>
                </c:pt>
                <c:pt idx="2288">
                  <c:v>165.15349706905931</c:v>
                </c:pt>
                <c:pt idx="2289">
                  <c:v>165.07838929241271</c:v>
                </c:pt>
                <c:pt idx="2290">
                  <c:v>165.00329904224739</c:v>
                </c:pt>
                <c:pt idx="2291">
                  <c:v>164.92822632012823</c:v>
                </c:pt>
                <c:pt idx="2292">
                  <c:v>164.85317112761922</c:v>
                </c:pt>
                <c:pt idx="2293">
                  <c:v>164.77813346628389</c:v>
                </c:pt>
                <c:pt idx="2294">
                  <c:v>164.70311333768529</c:v>
                </c:pt>
                <c:pt idx="2295">
                  <c:v>164.62811074338569</c:v>
                </c:pt>
                <c:pt idx="2296">
                  <c:v>164.55312568494696</c:v>
                </c:pt>
                <c:pt idx="2297">
                  <c:v>164.4781581639304</c:v>
                </c:pt>
                <c:pt idx="2298">
                  <c:v>164.40320818189659</c:v>
                </c:pt>
                <c:pt idx="2299">
                  <c:v>164.32827574040553</c:v>
                </c:pt>
                <c:pt idx="2300">
                  <c:v>164.2533608410169</c:v>
                </c:pt>
                <c:pt idx="2301">
                  <c:v>164.17846348528943</c:v>
                </c:pt>
                <c:pt idx="2302">
                  <c:v>164.10358367478153</c:v>
                </c:pt>
                <c:pt idx="2303">
                  <c:v>164.02872141105129</c:v>
                </c:pt>
                <c:pt idx="2304">
                  <c:v>163.95387669565551</c:v>
                </c:pt>
                <c:pt idx="2305">
                  <c:v>163.87904953015098</c:v>
                </c:pt>
                <c:pt idx="2306">
                  <c:v>163.80423991609385</c:v>
                </c:pt>
                <c:pt idx="2307">
                  <c:v>163.72944785503947</c:v>
                </c:pt>
                <c:pt idx="2308">
                  <c:v>163.65467334854267</c:v>
                </c:pt>
                <c:pt idx="2309">
                  <c:v>163.57991639815796</c:v>
                </c:pt>
                <c:pt idx="2310">
                  <c:v>163.50517700543924</c:v>
                </c:pt>
                <c:pt idx="2311">
                  <c:v>163.43045517193951</c:v>
                </c:pt>
                <c:pt idx="2312">
                  <c:v>163.35575089921139</c:v>
                </c:pt>
                <c:pt idx="2313">
                  <c:v>163.28106418880697</c:v>
                </c:pt>
                <c:pt idx="2314">
                  <c:v>163.2063950422779</c:v>
                </c:pt>
                <c:pt idx="2315">
                  <c:v>163.13174346117498</c:v>
                </c:pt>
                <c:pt idx="2316">
                  <c:v>163.05710944704862</c:v>
                </c:pt>
                <c:pt idx="2317">
                  <c:v>162.9824930014486</c:v>
                </c:pt>
                <c:pt idx="2318">
                  <c:v>162.90789412592409</c:v>
                </c:pt>
                <c:pt idx="2319">
                  <c:v>162.83331282202403</c:v>
                </c:pt>
                <c:pt idx="2320">
                  <c:v>162.75874909129601</c:v>
                </c:pt>
                <c:pt idx="2321">
                  <c:v>162.684202935288</c:v>
                </c:pt>
                <c:pt idx="2322">
                  <c:v>162.60967435554676</c:v>
                </c:pt>
                <c:pt idx="2323">
                  <c:v>162.53516335361871</c:v>
                </c:pt>
                <c:pt idx="2324">
                  <c:v>162.46066993104978</c:v>
                </c:pt>
                <c:pt idx="2325">
                  <c:v>162.38619408938533</c:v>
                </c:pt>
                <c:pt idx="2326">
                  <c:v>162.31173583016971</c:v>
                </c:pt>
                <c:pt idx="2327">
                  <c:v>162.23729515494736</c:v>
                </c:pt>
                <c:pt idx="2328">
                  <c:v>162.16287206526198</c:v>
                </c:pt>
                <c:pt idx="2329">
                  <c:v>162.08846656265632</c:v>
                </c:pt>
                <c:pt idx="2330">
                  <c:v>162.01407864867286</c:v>
                </c:pt>
                <c:pt idx="2331">
                  <c:v>161.93970832485377</c:v>
                </c:pt>
                <c:pt idx="2332">
                  <c:v>161.86535559274017</c:v>
                </c:pt>
                <c:pt idx="2333">
                  <c:v>161.79102045387299</c:v>
                </c:pt>
                <c:pt idx="2334">
                  <c:v>161.71670290979228</c:v>
                </c:pt>
                <c:pt idx="2335">
                  <c:v>161.64240296203781</c:v>
                </c:pt>
                <c:pt idx="2336">
                  <c:v>161.56812061214879</c:v>
                </c:pt>
                <c:pt idx="2337">
                  <c:v>161.49385586166358</c:v>
                </c:pt>
                <c:pt idx="2338">
                  <c:v>161.41960871212038</c:v>
                </c:pt>
                <c:pt idx="2339">
                  <c:v>161.3453791650565</c:v>
                </c:pt>
                <c:pt idx="2340">
                  <c:v>161.27116722200876</c:v>
                </c:pt>
                <c:pt idx="2341">
                  <c:v>161.19697288451371</c:v>
                </c:pt>
                <c:pt idx="2342">
                  <c:v>161.12279615410699</c:v>
                </c:pt>
                <c:pt idx="2343">
                  <c:v>161.04863703232394</c:v>
                </c:pt>
                <c:pt idx="2344">
                  <c:v>160.97449552069901</c:v>
                </c:pt>
                <c:pt idx="2345">
                  <c:v>160.90037162076638</c:v>
                </c:pt>
                <c:pt idx="2346">
                  <c:v>160.82626533405991</c:v>
                </c:pt>
                <c:pt idx="2347">
                  <c:v>160.75217666211219</c:v>
                </c:pt>
                <c:pt idx="2348">
                  <c:v>160.67810560645586</c:v>
                </c:pt>
                <c:pt idx="2349">
                  <c:v>160.60405216862299</c:v>
                </c:pt>
                <c:pt idx="2350">
                  <c:v>160.53001635014482</c:v>
                </c:pt>
                <c:pt idx="2351">
                  <c:v>160.45599815255201</c:v>
                </c:pt>
                <c:pt idx="2352">
                  <c:v>160.38199757737505</c:v>
                </c:pt>
                <c:pt idx="2353">
                  <c:v>160.30801462614338</c:v>
                </c:pt>
                <c:pt idx="2354">
                  <c:v>160.2340493003864</c:v>
                </c:pt>
                <c:pt idx="2355">
                  <c:v>160.1601016016327</c:v>
                </c:pt>
                <c:pt idx="2356">
                  <c:v>160.0861715314102</c:v>
                </c:pt>
                <c:pt idx="2357">
                  <c:v>160.01225909124648</c:v>
                </c:pt>
                <c:pt idx="2358">
                  <c:v>159.9383642826686</c:v>
                </c:pt>
                <c:pt idx="2359">
                  <c:v>159.86448710720293</c:v>
                </c:pt>
                <c:pt idx="2360">
                  <c:v>159.79062756637518</c:v>
                </c:pt>
                <c:pt idx="2361">
                  <c:v>159.71678566171104</c:v>
                </c:pt>
                <c:pt idx="2362">
                  <c:v>159.64296139473498</c:v>
                </c:pt>
                <c:pt idx="2363">
                  <c:v>159.56915476697145</c:v>
                </c:pt>
                <c:pt idx="2364">
                  <c:v>159.49536577994417</c:v>
                </c:pt>
                <c:pt idx="2365">
                  <c:v>159.4215944351761</c:v>
                </c:pt>
                <c:pt idx="2366">
                  <c:v>159.34784073418999</c:v>
                </c:pt>
                <c:pt idx="2367">
                  <c:v>159.27410467850774</c:v>
                </c:pt>
                <c:pt idx="2368">
                  <c:v>159.20038626965126</c:v>
                </c:pt>
                <c:pt idx="2369">
                  <c:v>159.12668550914114</c:v>
                </c:pt>
                <c:pt idx="2370">
                  <c:v>159.05300239849819</c:v>
                </c:pt>
                <c:pt idx="2371">
                  <c:v>158.97933693924199</c:v>
                </c:pt>
                <c:pt idx="2372">
                  <c:v>158.90568913289218</c:v>
                </c:pt>
                <c:pt idx="2373">
                  <c:v>158.83205898096753</c:v>
                </c:pt>
                <c:pt idx="2374">
                  <c:v>158.75844648498625</c:v>
                </c:pt>
                <c:pt idx="2375">
                  <c:v>158.68485164646606</c:v>
                </c:pt>
                <c:pt idx="2376">
                  <c:v>158.61127446692419</c:v>
                </c:pt>
                <c:pt idx="2377">
                  <c:v>158.53771494787759</c:v>
                </c:pt>
                <c:pt idx="2378">
                  <c:v>158.46417309084205</c:v>
                </c:pt>
                <c:pt idx="2379">
                  <c:v>158.39064889733356</c:v>
                </c:pt>
                <c:pt idx="2380">
                  <c:v>158.31714236886691</c:v>
                </c:pt>
                <c:pt idx="2381">
                  <c:v>158.2436535069566</c:v>
                </c:pt>
                <c:pt idx="2382">
                  <c:v>158.1701823131171</c:v>
                </c:pt>
                <c:pt idx="2383">
                  <c:v>158.0967287888613</c:v>
                </c:pt>
                <c:pt idx="2384">
                  <c:v>158.02329293570239</c:v>
                </c:pt>
                <c:pt idx="2385">
                  <c:v>157.94987475515285</c:v>
                </c:pt>
                <c:pt idx="2386">
                  <c:v>157.87647424872449</c:v>
                </c:pt>
                <c:pt idx="2387">
                  <c:v>157.80309141792881</c:v>
                </c:pt>
                <c:pt idx="2388">
                  <c:v>157.72972626427637</c:v>
                </c:pt>
                <c:pt idx="2389">
                  <c:v>157.6563787892776</c:v>
                </c:pt>
                <c:pt idx="2390">
                  <c:v>157.58304899444227</c:v>
                </c:pt>
                <c:pt idx="2391">
                  <c:v>157.50973688127954</c:v>
                </c:pt>
                <c:pt idx="2392">
                  <c:v>157.43644245129823</c:v>
                </c:pt>
                <c:pt idx="2393">
                  <c:v>157.36316570600636</c:v>
                </c:pt>
                <c:pt idx="2394">
                  <c:v>157.2899066469117</c:v>
                </c:pt>
                <c:pt idx="2395">
                  <c:v>157.21666527552125</c:v>
                </c:pt>
                <c:pt idx="2396">
                  <c:v>157.14344159334183</c:v>
                </c:pt>
                <c:pt idx="2397">
                  <c:v>157.07023560187926</c:v>
                </c:pt>
                <c:pt idx="2398">
                  <c:v>156.99704730263937</c:v>
                </c:pt>
                <c:pt idx="2399">
                  <c:v>156.92387669712659</c:v>
                </c:pt>
                <c:pt idx="2400">
                  <c:v>156.85072378684606</c:v>
                </c:pt>
                <c:pt idx="2401">
                  <c:v>156.77758857330147</c:v>
                </c:pt>
                <c:pt idx="2402">
                  <c:v>156.70447105799622</c:v>
                </c:pt>
                <c:pt idx="2403">
                  <c:v>156.63137124243332</c:v>
                </c:pt>
                <c:pt idx="2404">
                  <c:v>156.55828912811509</c:v>
                </c:pt>
                <c:pt idx="2405">
                  <c:v>156.48522471654351</c:v>
                </c:pt>
                <c:pt idx="2406">
                  <c:v>156.41217800921993</c:v>
                </c:pt>
                <c:pt idx="2407">
                  <c:v>156.33914900764512</c:v>
                </c:pt>
                <c:pt idx="2408">
                  <c:v>156.26613771331941</c:v>
                </c:pt>
                <c:pt idx="2409">
                  <c:v>156.19314412774256</c:v>
                </c:pt>
                <c:pt idx="2410">
                  <c:v>156.12016825241403</c:v>
                </c:pt>
                <c:pt idx="2411">
                  <c:v>156.0472100888324</c:v>
                </c:pt>
                <c:pt idx="2412">
                  <c:v>155.97426963849591</c:v>
                </c:pt>
                <c:pt idx="2413">
                  <c:v>155.90134690290245</c:v>
                </c:pt>
                <c:pt idx="2414">
                  <c:v>155.82844188354915</c:v>
                </c:pt>
                <c:pt idx="2415">
                  <c:v>155.75555458193247</c:v>
                </c:pt>
                <c:pt idx="2416">
                  <c:v>155.68268499954897</c:v>
                </c:pt>
                <c:pt idx="2417">
                  <c:v>155.6098331378941</c:v>
                </c:pt>
                <c:pt idx="2418">
                  <c:v>155.53699899846313</c:v>
                </c:pt>
                <c:pt idx="2419">
                  <c:v>155.46418258275051</c:v>
                </c:pt>
                <c:pt idx="2420">
                  <c:v>155.39138389225053</c:v>
                </c:pt>
                <c:pt idx="2421">
                  <c:v>155.3186029284567</c:v>
                </c:pt>
                <c:pt idx="2422">
                  <c:v>155.24583969286203</c:v>
                </c:pt>
                <c:pt idx="2423">
                  <c:v>155.17309418695947</c:v>
                </c:pt>
                <c:pt idx="2424">
                  <c:v>155.10036641224073</c:v>
                </c:pt>
                <c:pt idx="2425">
                  <c:v>155.02765637019749</c:v>
                </c:pt>
                <c:pt idx="2426">
                  <c:v>154.95496406232078</c:v>
                </c:pt>
                <c:pt idx="2427">
                  <c:v>154.88228949010133</c:v>
                </c:pt>
                <c:pt idx="2428">
                  <c:v>154.80963265502879</c:v>
                </c:pt>
                <c:pt idx="2429">
                  <c:v>154.73699355859313</c:v>
                </c:pt>
                <c:pt idx="2430">
                  <c:v>154.664372202283</c:v>
                </c:pt>
                <c:pt idx="2431">
                  <c:v>154.59176858758721</c:v>
                </c:pt>
                <c:pt idx="2432">
                  <c:v>154.51918271599351</c:v>
                </c:pt>
                <c:pt idx="2433">
                  <c:v>154.44661458898949</c:v>
                </c:pt>
                <c:pt idx="2434">
                  <c:v>154.37406420806224</c:v>
                </c:pt>
                <c:pt idx="2435">
                  <c:v>154.30153157469829</c:v>
                </c:pt>
                <c:pt idx="2436">
                  <c:v>154.22901669038339</c:v>
                </c:pt>
                <c:pt idx="2437">
                  <c:v>154.15651955660334</c:v>
                </c:pt>
                <c:pt idx="2438">
                  <c:v>154.08404017484276</c:v>
                </c:pt>
                <c:pt idx="2439">
                  <c:v>154.01157854658638</c:v>
                </c:pt>
                <c:pt idx="2440">
                  <c:v>153.93913467331808</c:v>
                </c:pt>
                <c:pt idx="2441">
                  <c:v>153.86670855652142</c:v>
                </c:pt>
                <c:pt idx="2442">
                  <c:v>153.79430019767921</c:v>
                </c:pt>
                <c:pt idx="2443">
                  <c:v>153.72190959827412</c:v>
                </c:pt>
                <c:pt idx="2444">
                  <c:v>153.64953675978796</c:v>
                </c:pt>
                <c:pt idx="2445">
                  <c:v>153.57718168370226</c:v>
                </c:pt>
                <c:pt idx="2446">
                  <c:v>153.50484437149819</c:v>
                </c:pt>
                <c:pt idx="2447">
                  <c:v>153.4325248246559</c:v>
                </c:pt>
                <c:pt idx="2448">
                  <c:v>153.36022304465553</c:v>
                </c:pt>
                <c:pt idx="2449">
                  <c:v>153.28793903297654</c:v>
                </c:pt>
                <c:pt idx="2450">
                  <c:v>153.21567279109792</c:v>
                </c:pt>
                <c:pt idx="2451">
                  <c:v>153.14342432049818</c:v>
                </c:pt>
                <c:pt idx="2452">
                  <c:v>153.07119362265539</c:v>
                </c:pt>
                <c:pt idx="2453">
                  <c:v>152.99898069904677</c:v>
                </c:pt>
                <c:pt idx="2454">
                  <c:v>152.92678555114966</c:v>
                </c:pt>
                <c:pt idx="2455">
                  <c:v>152.85460818044061</c:v>
                </c:pt>
                <c:pt idx="2456">
                  <c:v>152.78244858839545</c:v>
                </c:pt>
                <c:pt idx="2457">
                  <c:v>152.71030677648949</c:v>
                </c:pt>
                <c:pt idx="2458">
                  <c:v>152.63818274619817</c:v>
                </c:pt>
                <c:pt idx="2459">
                  <c:v>152.56607649899593</c:v>
                </c:pt>
                <c:pt idx="2460">
                  <c:v>152.49398803635677</c:v>
                </c:pt>
                <c:pt idx="2461">
                  <c:v>152.42191735975436</c:v>
                </c:pt>
                <c:pt idx="2462">
                  <c:v>152.34986447066146</c:v>
                </c:pt>
                <c:pt idx="2463">
                  <c:v>152.2778293705511</c:v>
                </c:pt>
                <c:pt idx="2464">
                  <c:v>152.20581206089508</c:v>
                </c:pt>
                <c:pt idx="2465">
                  <c:v>152.13381254316508</c:v>
                </c:pt>
                <c:pt idx="2466">
                  <c:v>152.06183081883242</c:v>
                </c:pt>
                <c:pt idx="2467">
                  <c:v>151.98986688936739</c:v>
                </c:pt>
                <c:pt idx="2468">
                  <c:v>151.91792075624051</c:v>
                </c:pt>
                <c:pt idx="2469">
                  <c:v>151.84599242092119</c:v>
                </c:pt>
                <c:pt idx="2470">
                  <c:v>151.77408188487865</c:v>
                </c:pt>
                <c:pt idx="2471">
                  <c:v>151.70218914958178</c:v>
                </c:pt>
                <c:pt idx="2472">
                  <c:v>151.63031421649859</c:v>
                </c:pt>
                <c:pt idx="2473">
                  <c:v>151.55845708709697</c:v>
                </c:pt>
                <c:pt idx="2474">
                  <c:v>151.48661776284399</c:v>
                </c:pt>
                <c:pt idx="2475">
                  <c:v>151.41479624520659</c:v>
                </c:pt>
                <c:pt idx="2476">
                  <c:v>151.34299253565101</c:v>
                </c:pt>
                <c:pt idx="2477">
                  <c:v>151.27120663564321</c:v>
                </c:pt>
                <c:pt idx="2478">
                  <c:v>151.1994385466482</c:v>
                </c:pt>
                <c:pt idx="2479">
                  <c:v>151.12768827013099</c:v>
                </c:pt>
                <c:pt idx="2480">
                  <c:v>151.05595580755599</c:v>
                </c:pt>
                <c:pt idx="2481">
                  <c:v>150.9842411603872</c:v>
                </c:pt>
                <c:pt idx="2482">
                  <c:v>150.9125443300878</c:v>
                </c:pt>
                <c:pt idx="2483">
                  <c:v>150.84086531812079</c:v>
                </c:pt>
                <c:pt idx="2484">
                  <c:v>150.76920412594865</c:v>
                </c:pt>
                <c:pt idx="2485">
                  <c:v>150.69756075503361</c:v>
                </c:pt>
                <c:pt idx="2486">
                  <c:v>150.62593520683689</c:v>
                </c:pt>
                <c:pt idx="2487">
                  <c:v>150.55432748281976</c:v>
                </c:pt>
                <c:pt idx="2488">
                  <c:v>150.48273758444242</c:v>
                </c:pt>
                <c:pt idx="2489">
                  <c:v>150.41116551316526</c:v>
                </c:pt>
                <c:pt idx="2490">
                  <c:v>150.33961127044788</c:v>
                </c:pt>
                <c:pt idx="2491">
                  <c:v>150.26807485774941</c:v>
                </c:pt>
                <c:pt idx="2492">
                  <c:v>150.19655627652836</c:v>
                </c:pt>
                <c:pt idx="2493">
                  <c:v>150.12505552824337</c:v>
                </c:pt>
                <c:pt idx="2494">
                  <c:v>150.05357261435174</c:v>
                </c:pt>
                <c:pt idx="2495">
                  <c:v>149.98210753631102</c:v>
                </c:pt>
                <c:pt idx="2496">
                  <c:v>149.91066029557766</c:v>
                </c:pt>
                <c:pt idx="2497">
                  <c:v>149.8392308936084</c:v>
                </c:pt>
                <c:pt idx="2498">
                  <c:v>149.76781933185887</c:v>
                </c:pt>
                <c:pt idx="2499">
                  <c:v>149.6964256117846</c:v>
                </c:pt>
                <c:pt idx="2500">
                  <c:v>149.62504973484027</c:v>
                </c:pt>
                <c:pt idx="2501">
                  <c:v>149.55369170248059</c:v>
                </c:pt>
                <c:pt idx="2502">
                  <c:v>149.48235151615953</c:v>
                </c:pt>
                <c:pt idx="2503">
                  <c:v>149.41102917733053</c:v>
                </c:pt>
                <c:pt idx="2504">
                  <c:v>149.3397246874467</c:v>
                </c:pt>
                <c:pt idx="2505">
                  <c:v>149.26843804796064</c:v>
                </c:pt>
                <c:pt idx="2506">
                  <c:v>149.1971692603245</c:v>
                </c:pt>
                <c:pt idx="2507">
                  <c:v>149.12591832599003</c:v>
                </c:pt>
                <c:pt idx="2508">
                  <c:v>149.05468524640835</c:v>
                </c:pt>
                <c:pt idx="2509">
                  <c:v>148.98347002303029</c:v>
                </c:pt>
                <c:pt idx="2510">
                  <c:v>148.91227265730609</c:v>
                </c:pt>
                <c:pt idx="2511">
                  <c:v>148.84109315068574</c:v>
                </c:pt>
                <c:pt idx="2512">
                  <c:v>148.76993150461828</c:v>
                </c:pt>
                <c:pt idx="2513">
                  <c:v>148.6987877205531</c:v>
                </c:pt>
                <c:pt idx="2514">
                  <c:v>148.62766179993824</c:v>
                </c:pt>
                <c:pt idx="2515">
                  <c:v>148.55655374422196</c:v>
                </c:pt>
                <c:pt idx="2516">
                  <c:v>148.48546355485166</c:v>
                </c:pt>
                <c:pt idx="2517">
                  <c:v>148.4143912332745</c:v>
                </c:pt>
                <c:pt idx="2518">
                  <c:v>148.34333678093722</c:v>
                </c:pt>
                <c:pt idx="2519">
                  <c:v>148.27230019928578</c:v>
                </c:pt>
                <c:pt idx="2520">
                  <c:v>148.20128148976619</c:v>
                </c:pt>
                <c:pt idx="2521">
                  <c:v>148.1302806538236</c:v>
                </c:pt>
                <c:pt idx="2522">
                  <c:v>148.0592976929027</c:v>
                </c:pt>
                <c:pt idx="2523">
                  <c:v>147.98833260844802</c:v>
                </c:pt>
                <c:pt idx="2524">
                  <c:v>147.91738540190349</c:v>
                </c:pt>
                <c:pt idx="2525">
                  <c:v>147.84645607471239</c:v>
                </c:pt>
                <c:pt idx="2526">
                  <c:v>147.77554462831793</c:v>
                </c:pt>
                <c:pt idx="2527">
                  <c:v>147.70465106416262</c:v>
                </c:pt>
                <c:pt idx="2528">
                  <c:v>147.63377538368866</c:v>
                </c:pt>
                <c:pt idx="2529">
                  <c:v>147.56291758833774</c:v>
                </c:pt>
                <c:pt idx="2530">
                  <c:v>147.49207767955079</c:v>
                </c:pt>
                <c:pt idx="2531">
                  <c:v>147.42125565876879</c:v>
                </c:pt>
                <c:pt idx="2532">
                  <c:v>147.35045152743214</c:v>
                </c:pt>
                <c:pt idx="2533">
                  <c:v>147.27966528698053</c:v>
                </c:pt>
                <c:pt idx="2534">
                  <c:v>147.20889693885371</c:v>
                </c:pt>
                <c:pt idx="2535">
                  <c:v>147.13814648449036</c:v>
                </c:pt>
                <c:pt idx="2536">
                  <c:v>147.06741392532913</c:v>
                </c:pt>
                <c:pt idx="2537">
                  <c:v>146.99669926280816</c:v>
                </c:pt>
                <c:pt idx="2538">
                  <c:v>146.92600249836519</c:v>
                </c:pt>
                <c:pt idx="2539">
                  <c:v>146.85532363343734</c:v>
                </c:pt>
                <c:pt idx="2540">
                  <c:v>146.78466266946126</c:v>
                </c:pt>
                <c:pt idx="2541">
                  <c:v>146.71401960787367</c:v>
                </c:pt>
                <c:pt idx="2542">
                  <c:v>146.64339445011018</c:v>
                </c:pt>
                <c:pt idx="2543">
                  <c:v>146.5727871976062</c:v>
                </c:pt>
                <c:pt idx="2544">
                  <c:v>146.50219785179704</c:v>
                </c:pt>
                <c:pt idx="2545">
                  <c:v>146.43162641411689</c:v>
                </c:pt>
                <c:pt idx="2546">
                  <c:v>146.36107288600022</c:v>
                </c:pt>
                <c:pt idx="2547">
                  <c:v>146.29053726888057</c:v>
                </c:pt>
                <c:pt idx="2548">
                  <c:v>146.22001956419126</c:v>
                </c:pt>
                <c:pt idx="2549">
                  <c:v>146.14951977336526</c:v>
                </c:pt>
                <c:pt idx="2550">
                  <c:v>146.07903789783481</c:v>
                </c:pt>
                <c:pt idx="2551">
                  <c:v>146.00857393903186</c:v>
                </c:pt>
                <c:pt idx="2552">
                  <c:v>145.93812789838802</c:v>
                </c:pt>
                <c:pt idx="2553">
                  <c:v>145.86769977733442</c:v>
                </c:pt>
                <c:pt idx="2554">
                  <c:v>145.7972895773016</c:v>
                </c:pt>
                <c:pt idx="2555">
                  <c:v>145.72689729971987</c:v>
                </c:pt>
                <c:pt idx="2556">
                  <c:v>145.65652294601909</c:v>
                </c:pt>
                <c:pt idx="2557">
                  <c:v>145.58616651762856</c:v>
                </c:pt>
                <c:pt idx="2558">
                  <c:v>145.51582801597709</c:v>
                </c:pt>
                <c:pt idx="2559">
                  <c:v>145.44550744249352</c:v>
                </c:pt>
                <c:pt idx="2560">
                  <c:v>145.37520479860578</c:v>
                </c:pt>
                <c:pt idx="2561">
                  <c:v>145.3049200857414</c:v>
                </c:pt>
                <c:pt idx="2562">
                  <c:v>145.23465330532775</c:v>
                </c:pt>
                <c:pt idx="2563">
                  <c:v>145.16440445879169</c:v>
                </c:pt>
                <c:pt idx="2564">
                  <c:v>145.09417354755939</c:v>
                </c:pt>
                <c:pt idx="2565">
                  <c:v>145.02396057305688</c:v>
                </c:pt>
                <c:pt idx="2566">
                  <c:v>144.95376553670988</c:v>
                </c:pt>
                <c:pt idx="2567">
                  <c:v>144.88358843994331</c:v>
                </c:pt>
                <c:pt idx="2568">
                  <c:v>144.81342928418186</c:v>
                </c:pt>
                <c:pt idx="2569">
                  <c:v>144.74328807084987</c:v>
                </c:pt>
                <c:pt idx="2570">
                  <c:v>144.67316480137103</c:v>
                </c:pt>
                <c:pt idx="2571">
                  <c:v>144.60305947716898</c:v>
                </c:pt>
                <c:pt idx="2572">
                  <c:v>144.53297209966658</c:v>
                </c:pt>
                <c:pt idx="2573">
                  <c:v>144.46290267028641</c:v>
                </c:pt>
                <c:pt idx="2574">
                  <c:v>144.39285119045059</c:v>
                </c:pt>
                <c:pt idx="2575">
                  <c:v>144.32281766158081</c:v>
                </c:pt>
                <c:pt idx="2576">
                  <c:v>144.25280208509849</c:v>
                </c:pt>
                <c:pt idx="2577">
                  <c:v>144.18280446242454</c:v>
                </c:pt>
                <c:pt idx="2578">
                  <c:v>144.11282479497936</c:v>
                </c:pt>
                <c:pt idx="2579">
                  <c:v>144.04286308418318</c:v>
                </c:pt>
                <c:pt idx="2580">
                  <c:v>143.97291933145542</c:v>
                </c:pt>
                <c:pt idx="2581">
                  <c:v>143.90299353821541</c:v>
                </c:pt>
                <c:pt idx="2582">
                  <c:v>143.83308570588207</c:v>
                </c:pt>
                <c:pt idx="2583">
                  <c:v>143.76319583587377</c:v>
                </c:pt>
                <c:pt idx="2584">
                  <c:v>143.69332392960848</c:v>
                </c:pt>
                <c:pt idx="2585">
                  <c:v>143.62346998850381</c:v>
                </c:pt>
                <c:pt idx="2586">
                  <c:v>143.55363401397679</c:v>
                </c:pt>
                <c:pt idx="2587">
                  <c:v>143.48381600744443</c:v>
                </c:pt>
                <c:pt idx="2588">
                  <c:v>143.41401597032277</c:v>
                </c:pt>
                <c:pt idx="2589">
                  <c:v>143.3442339040281</c:v>
                </c:pt>
                <c:pt idx="2590">
                  <c:v>143.2744698099757</c:v>
                </c:pt>
                <c:pt idx="2591">
                  <c:v>143.20472368958076</c:v>
                </c:pt>
                <c:pt idx="2592">
                  <c:v>143.13499554425803</c:v>
                </c:pt>
                <c:pt idx="2593">
                  <c:v>143.06528537542189</c:v>
                </c:pt>
                <c:pt idx="2594">
                  <c:v>142.99559318448618</c:v>
                </c:pt>
                <c:pt idx="2595">
                  <c:v>142.92591897286442</c:v>
                </c:pt>
                <c:pt idx="2596">
                  <c:v>142.85626274196949</c:v>
                </c:pt>
                <c:pt idx="2597">
                  <c:v>142.78662449321439</c:v>
                </c:pt>
                <c:pt idx="2598">
                  <c:v>142.71700422801123</c:v>
                </c:pt>
                <c:pt idx="2599">
                  <c:v>142.64740194777212</c:v>
                </c:pt>
                <c:pt idx="2600">
                  <c:v>142.5778176539082</c:v>
                </c:pt>
                <c:pt idx="2601">
                  <c:v>142.50825134783082</c:v>
                </c:pt>
                <c:pt idx="2602">
                  <c:v>142.43870303095051</c:v>
                </c:pt>
                <c:pt idx="2603">
                  <c:v>142.36917270467768</c:v>
                </c:pt>
                <c:pt idx="2604">
                  <c:v>142.29966037042206</c:v>
                </c:pt>
                <c:pt idx="2605">
                  <c:v>142.23016602959339</c:v>
                </c:pt>
                <c:pt idx="2606">
                  <c:v>142.16068968360051</c:v>
                </c:pt>
                <c:pt idx="2607">
                  <c:v>142.09123133385211</c:v>
                </c:pt>
                <c:pt idx="2608">
                  <c:v>142.02179098175671</c:v>
                </c:pt>
                <c:pt idx="2609">
                  <c:v>141.95236862872193</c:v>
                </c:pt>
                <c:pt idx="2610">
                  <c:v>141.88296427615526</c:v>
                </c:pt>
                <c:pt idx="2611">
                  <c:v>141.8135779254641</c:v>
                </c:pt>
                <c:pt idx="2612">
                  <c:v>141.74420957805506</c:v>
                </c:pt>
                <c:pt idx="2613">
                  <c:v>141.67485923533428</c:v>
                </c:pt>
                <c:pt idx="2614">
                  <c:v>141.60552689870798</c:v>
                </c:pt>
                <c:pt idx="2615">
                  <c:v>141.53621256958138</c:v>
                </c:pt>
                <c:pt idx="2616">
                  <c:v>141.4669162493598</c:v>
                </c:pt>
                <c:pt idx="2617">
                  <c:v>141.397637939448</c:v>
                </c:pt>
                <c:pt idx="2618">
                  <c:v>141.32837764125023</c:v>
                </c:pt>
                <c:pt idx="2619">
                  <c:v>141.2591353561705</c:v>
                </c:pt>
                <c:pt idx="2620">
                  <c:v>141.18991108561261</c:v>
                </c:pt>
                <c:pt idx="2621">
                  <c:v>141.12070483097949</c:v>
                </c:pt>
                <c:pt idx="2622">
                  <c:v>141.05151659367414</c:v>
                </c:pt>
                <c:pt idx="2623">
                  <c:v>140.98234637509879</c:v>
                </c:pt>
                <c:pt idx="2624">
                  <c:v>140.91319417665548</c:v>
                </c:pt>
                <c:pt idx="2625">
                  <c:v>140.84405999974615</c:v>
                </c:pt>
                <c:pt idx="2626">
                  <c:v>140.77494384577179</c:v>
                </c:pt>
                <c:pt idx="2627">
                  <c:v>140.70584571613338</c:v>
                </c:pt>
                <c:pt idx="2628">
                  <c:v>140.6367656122315</c:v>
                </c:pt>
                <c:pt idx="2629">
                  <c:v>140.56770353546611</c:v>
                </c:pt>
                <c:pt idx="2630">
                  <c:v>140.49865948723723</c:v>
                </c:pt>
                <c:pt idx="2631">
                  <c:v>140.42963346894379</c:v>
                </c:pt>
                <c:pt idx="2632">
                  <c:v>140.36062548198521</c:v>
                </c:pt>
                <c:pt idx="2633">
                  <c:v>140.29163552775978</c:v>
                </c:pt>
                <c:pt idx="2634">
                  <c:v>140.22266360766599</c:v>
                </c:pt>
                <c:pt idx="2635">
                  <c:v>140.15370972310134</c:v>
                </c:pt>
                <c:pt idx="2636">
                  <c:v>140.08477387546372</c:v>
                </c:pt>
                <c:pt idx="2637">
                  <c:v>140.01585606614975</c:v>
                </c:pt>
                <c:pt idx="2638">
                  <c:v>139.94695629655644</c:v>
                </c:pt>
                <c:pt idx="2639">
                  <c:v>139.87807456808019</c:v>
                </c:pt>
                <c:pt idx="2640">
                  <c:v>139.80921088211682</c:v>
                </c:pt>
                <c:pt idx="2641">
                  <c:v>139.74036524006183</c:v>
                </c:pt>
                <c:pt idx="2642">
                  <c:v>139.67153764331078</c:v>
                </c:pt>
                <c:pt idx="2643">
                  <c:v>139.60272809325807</c:v>
                </c:pt>
                <c:pt idx="2644">
                  <c:v>139.5339365912985</c:v>
                </c:pt>
                <c:pt idx="2645">
                  <c:v>139.46516313882617</c:v>
                </c:pt>
                <c:pt idx="2646">
                  <c:v>139.39640773723477</c:v>
                </c:pt>
                <c:pt idx="2647">
                  <c:v>139.32767038791744</c:v>
                </c:pt>
                <c:pt idx="2648">
                  <c:v>139.25895109226747</c:v>
                </c:pt>
                <c:pt idx="2649">
                  <c:v>139.19024985167732</c:v>
                </c:pt>
                <c:pt idx="2650">
                  <c:v>139.12156666753933</c:v>
                </c:pt>
                <c:pt idx="2651">
                  <c:v>139.05290154124529</c:v>
                </c:pt>
                <c:pt idx="2652">
                  <c:v>138.98425447418688</c:v>
                </c:pt>
                <c:pt idx="2653">
                  <c:v>138.91562546775506</c:v>
                </c:pt>
                <c:pt idx="2654">
                  <c:v>138.84701452334087</c:v>
                </c:pt>
                <c:pt idx="2655">
                  <c:v>138.77842164233462</c:v>
                </c:pt>
                <c:pt idx="2656">
                  <c:v>138.70984682612638</c:v>
                </c:pt>
                <c:pt idx="2657">
                  <c:v>138.64129007610597</c:v>
                </c:pt>
                <c:pt idx="2658">
                  <c:v>138.57275139366246</c:v>
                </c:pt>
                <c:pt idx="2659">
                  <c:v>138.5042307801852</c:v>
                </c:pt>
                <c:pt idx="2660">
                  <c:v>138.43572823706251</c:v>
                </c:pt>
                <c:pt idx="2661">
                  <c:v>138.36724376568282</c:v>
                </c:pt>
                <c:pt idx="2662">
                  <c:v>138.29877736743396</c:v>
                </c:pt>
                <c:pt idx="2663">
                  <c:v>138.23032904370353</c:v>
                </c:pt>
                <c:pt idx="2664">
                  <c:v>138.16189879587856</c:v>
                </c:pt>
                <c:pt idx="2665">
                  <c:v>138.09348662534606</c:v>
                </c:pt>
                <c:pt idx="2666">
                  <c:v>138.0250925334926</c:v>
                </c:pt>
                <c:pt idx="2667">
                  <c:v>137.95671652170421</c:v>
                </c:pt>
                <c:pt idx="2668">
                  <c:v>137.88835859136651</c:v>
                </c:pt>
                <c:pt idx="2669">
                  <c:v>137.82001874386509</c:v>
                </c:pt>
                <c:pt idx="2670">
                  <c:v>137.75169698058502</c:v>
                </c:pt>
                <c:pt idx="2671">
                  <c:v>137.68339330291082</c:v>
                </c:pt>
                <c:pt idx="2672">
                  <c:v>137.61510771222709</c:v>
                </c:pt>
                <c:pt idx="2673">
                  <c:v>137.54684020991766</c:v>
                </c:pt>
                <c:pt idx="2674">
                  <c:v>137.47859079736628</c:v>
                </c:pt>
                <c:pt idx="2675">
                  <c:v>137.41035947595631</c:v>
                </c:pt>
                <c:pt idx="2676">
                  <c:v>137.34214624707056</c:v>
                </c:pt>
                <c:pt idx="2677">
                  <c:v>137.27395111209168</c:v>
                </c:pt>
                <c:pt idx="2678">
                  <c:v>137.20577407240208</c:v>
                </c:pt>
                <c:pt idx="2679">
                  <c:v>137.13761512938348</c:v>
                </c:pt>
                <c:pt idx="2680">
                  <c:v>137.06947428441768</c:v>
                </c:pt>
                <c:pt idx="2681">
                  <c:v>137.0013515388857</c:v>
                </c:pt>
                <c:pt idx="2682">
                  <c:v>136.93324689416846</c:v>
                </c:pt>
                <c:pt idx="2683">
                  <c:v>136.86516035164669</c:v>
                </c:pt>
                <c:pt idx="2684">
                  <c:v>136.79709191270032</c:v>
                </c:pt>
                <c:pt idx="2685">
                  <c:v>136.7290415787094</c:v>
                </c:pt>
                <c:pt idx="2686">
                  <c:v>136.66100935105334</c:v>
                </c:pt>
                <c:pt idx="2687">
                  <c:v>136.59299523111127</c:v>
                </c:pt>
                <c:pt idx="2688">
                  <c:v>136.52499922026226</c:v>
                </c:pt>
                <c:pt idx="2689">
                  <c:v>136.45702131988452</c:v>
                </c:pt>
                <c:pt idx="2690">
                  <c:v>136.38906153135636</c:v>
                </c:pt>
                <c:pt idx="2691">
                  <c:v>136.32111985605576</c:v>
                </c:pt>
                <c:pt idx="2692">
                  <c:v>136.25319629535977</c:v>
                </c:pt>
                <c:pt idx="2693">
                  <c:v>136.18529085064594</c:v>
                </c:pt>
                <c:pt idx="2694">
                  <c:v>136.1174035232907</c:v>
                </c:pt>
                <c:pt idx="2695">
                  <c:v>136.04953431467086</c:v>
                </c:pt>
                <c:pt idx="2696">
                  <c:v>135.98168322616235</c:v>
                </c:pt>
                <c:pt idx="2697">
                  <c:v>135.91385025914113</c:v>
                </c:pt>
                <c:pt idx="2698">
                  <c:v>135.84603541498279</c:v>
                </c:pt>
                <c:pt idx="2699">
                  <c:v>135.77823869506219</c:v>
                </c:pt>
                <c:pt idx="2700">
                  <c:v>135.71046010075418</c:v>
                </c:pt>
                <c:pt idx="2701">
                  <c:v>135.64269963343341</c:v>
                </c:pt>
                <c:pt idx="2702">
                  <c:v>135.57495729447376</c:v>
                </c:pt>
                <c:pt idx="2703">
                  <c:v>135.50723308524942</c:v>
                </c:pt>
                <c:pt idx="2704">
                  <c:v>135.43952700713362</c:v>
                </c:pt>
                <c:pt idx="2705">
                  <c:v>135.37183906149963</c:v>
                </c:pt>
                <c:pt idx="2706">
                  <c:v>135.30416924972019</c:v>
                </c:pt>
                <c:pt idx="2707">
                  <c:v>135.23651757316787</c:v>
                </c:pt>
                <c:pt idx="2708">
                  <c:v>135.16888403321511</c:v>
                </c:pt>
                <c:pt idx="2709">
                  <c:v>135.10126863123332</c:v>
                </c:pt>
                <c:pt idx="2710">
                  <c:v>135.03367136859438</c:v>
                </c:pt>
                <c:pt idx="2711">
                  <c:v>134.9660922466694</c:v>
                </c:pt>
                <c:pt idx="2712">
                  <c:v>134.89853126682931</c:v>
                </c:pt>
                <c:pt idx="2713">
                  <c:v>134.83098843044453</c:v>
                </c:pt>
                <c:pt idx="2714">
                  <c:v>134.76346373888543</c:v>
                </c:pt>
                <c:pt idx="2715">
                  <c:v>134.69595719352216</c:v>
                </c:pt>
                <c:pt idx="2716">
                  <c:v>134.62846879572422</c:v>
                </c:pt>
                <c:pt idx="2717">
                  <c:v>134.56099854686059</c:v>
                </c:pt>
                <c:pt idx="2718">
                  <c:v>134.49354644830061</c:v>
                </c:pt>
                <c:pt idx="2719">
                  <c:v>134.4261125014128</c:v>
                </c:pt>
                <c:pt idx="2720">
                  <c:v>134.35869670756554</c:v>
                </c:pt>
                <c:pt idx="2721">
                  <c:v>134.2912990681269</c:v>
                </c:pt>
                <c:pt idx="2722">
                  <c:v>134.22391958446451</c:v>
                </c:pt>
                <c:pt idx="2723">
                  <c:v>134.1565582579459</c:v>
                </c:pt>
                <c:pt idx="2724">
                  <c:v>134.08921508993799</c:v>
                </c:pt>
                <c:pt idx="2725">
                  <c:v>134.0218900818077</c:v>
                </c:pt>
                <c:pt idx="2726">
                  <c:v>133.95458323492147</c:v>
                </c:pt>
                <c:pt idx="2727">
                  <c:v>133.88729455064544</c:v>
                </c:pt>
                <c:pt idx="2728">
                  <c:v>133.82002403034551</c:v>
                </c:pt>
                <c:pt idx="2729">
                  <c:v>133.75277167538707</c:v>
                </c:pt>
                <c:pt idx="2730">
                  <c:v>133.68553748713563</c:v>
                </c:pt>
                <c:pt idx="2731">
                  <c:v>133.61832146695579</c:v>
                </c:pt>
                <c:pt idx="2732">
                  <c:v>133.55112361621241</c:v>
                </c:pt>
                <c:pt idx="2733">
                  <c:v>133.48394393626972</c:v>
                </c:pt>
                <c:pt idx="2734">
                  <c:v>133.41678242849159</c:v>
                </c:pt>
                <c:pt idx="2735">
                  <c:v>133.34963909424195</c:v>
                </c:pt>
                <c:pt idx="2736">
                  <c:v>133.28251393488418</c:v>
                </c:pt>
                <c:pt idx="2737">
                  <c:v>133.21540695178109</c:v>
                </c:pt>
                <c:pt idx="2738">
                  <c:v>133.14831814629582</c:v>
                </c:pt>
                <c:pt idx="2739">
                  <c:v>133.08124751979065</c:v>
                </c:pt>
                <c:pt idx="2740">
                  <c:v>133.01419507362766</c:v>
                </c:pt>
                <c:pt idx="2741">
                  <c:v>132.94716080916911</c:v>
                </c:pt>
                <c:pt idx="2742">
                  <c:v>132.88014472777633</c:v>
                </c:pt>
                <c:pt idx="2743">
                  <c:v>132.81314683081061</c:v>
                </c:pt>
                <c:pt idx="2744">
                  <c:v>132.74616711963299</c:v>
                </c:pt>
                <c:pt idx="2745">
                  <c:v>132.67920559560406</c:v>
                </c:pt>
                <c:pt idx="2746">
                  <c:v>132.61226226008458</c:v>
                </c:pt>
                <c:pt idx="2747">
                  <c:v>132.54533711443423</c:v>
                </c:pt>
                <c:pt idx="2748">
                  <c:v>132.47843016001312</c:v>
                </c:pt>
                <c:pt idx="2749">
                  <c:v>132.4115413981805</c:v>
                </c:pt>
                <c:pt idx="2750">
                  <c:v>132.3446708302958</c:v>
                </c:pt>
                <c:pt idx="2751">
                  <c:v>132.27781845771793</c:v>
                </c:pt>
                <c:pt idx="2752">
                  <c:v>132.21098428180525</c:v>
                </c:pt>
                <c:pt idx="2753">
                  <c:v>132.14416830391659</c:v>
                </c:pt>
                <c:pt idx="2754">
                  <c:v>132.07737052540961</c:v>
                </c:pt>
                <c:pt idx="2755">
                  <c:v>132.0105909476423</c:v>
                </c:pt>
                <c:pt idx="2756">
                  <c:v>131.94382957197206</c:v>
                </c:pt>
                <c:pt idx="2757">
                  <c:v>131.87708639975611</c:v>
                </c:pt>
                <c:pt idx="2758">
                  <c:v>131.81036143235139</c:v>
                </c:pt>
                <c:pt idx="2759">
                  <c:v>131.74365467111443</c:v>
                </c:pt>
                <c:pt idx="2760">
                  <c:v>131.67696611740161</c:v>
                </c:pt>
                <c:pt idx="2761">
                  <c:v>131.61029577256883</c:v>
                </c:pt>
                <c:pt idx="2762">
                  <c:v>131.54364363797228</c:v>
                </c:pt>
                <c:pt idx="2763">
                  <c:v>131.47700971496698</c:v>
                </c:pt>
                <c:pt idx="2764">
                  <c:v>131.41039400490828</c:v>
                </c:pt>
                <c:pt idx="2765">
                  <c:v>131.34379650915128</c:v>
                </c:pt>
                <c:pt idx="2766">
                  <c:v>131.27721722905036</c:v>
                </c:pt>
                <c:pt idx="2767">
                  <c:v>131.21065616596007</c:v>
                </c:pt>
                <c:pt idx="2768">
                  <c:v>131.14411332123439</c:v>
                </c:pt>
                <c:pt idx="2769">
                  <c:v>131.07758869622717</c:v>
                </c:pt>
                <c:pt idx="2770">
                  <c:v>131.01108229229197</c:v>
                </c:pt>
                <c:pt idx="2771">
                  <c:v>130.94459411078188</c:v>
                </c:pt>
                <c:pt idx="2772">
                  <c:v>130.87812415305009</c:v>
                </c:pt>
                <c:pt idx="2773">
                  <c:v>130.81167242044918</c:v>
                </c:pt>
                <c:pt idx="2774">
                  <c:v>130.74523891433151</c:v>
                </c:pt>
                <c:pt idx="2775">
                  <c:v>130.67882363604946</c:v>
                </c:pt>
                <c:pt idx="2776">
                  <c:v>130.61242658695474</c:v>
                </c:pt>
                <c:pt idx="2777">
                  <c:v>130.54604776839878</c:v>
                </c:pt>
                <c:pt idx="2778">
                  <c:v>130.47968718173331</c:v>
                </c:pt>
                <c:pt idx="2779">
                  <c:v>130.41334482830911</c:v>
                </c:pt>
                <c:pt idx="2780">
                  <c:v>130.34702070947699</c:v>
                </c:pt>
                <c:pt idx="2781">
                  <c:v>130.28071482658757</c:v>
                </c:pt>
                <c:pt idx="2782">
                  <c:v>130.21442718099121</c:v>
                </c:pt>
                <c:pt idx="2783">
                  <c:v>130.14815777403768</c:v>
                </c:pt>
                <c:pt idx="2784">
                  <c:v>130.08190660707692</c:v>
                </c:pt>
                <c:pt idx="2785">
                  <c:v>130.01567368145805</c:v>
                </c:pt>
                <c:pt idx="2786">
                  <c:v>129.9494589985307</c:v>
                </c:pt>
                <c:pt idx="2787">
                  <c:v>129.88326255964361</c:v>
                </c:pt>
                <c:pt idx="2788">
                  <c:v>129.81708436614528</c:v>
                </c:pt>
                <c:pt idx="2789">
                  <c:v>129.75092441938429</c:v>
                </c:pt>
                <c:pt idx="2790">
                  <c:v>129.68478272070865</c:v>
                </c:pt>
                <c:pt idx="2791">
                  <c:v>129.61865927146656</c:v>
                </c:pt>
                <c:pt idx="2792">
                  <c:v>129.55255407300538</c:v>
                </c:pt>
                <c:pt idx="2793">
                  <c:v>129.48646712667249</c:v>
                </c:pt>
                <c:pt idx="2794">
                  <c:v>129.42039843381502</c:v>
                </c:pt>
                <c:pt idx="2795">
                  <c:v>129.35434799577996</c:v>
                </c:pt>
                <c:pt idx="2796">
                  <c:v>129.28831581391364</c:v>
                </c:pt>
                <c:pt idx="2797">
                  <c:v>129.22230188956249</c:v>
                </c:pt>
                <c:pt idx="2798">
                  <c:v>129.15630622407278</c:v>
                </c:pt>
                <c:pt idx="2799">
                  <c:v>129.09032881879025</c:v>
                </c:pt>
                <c:pt idx="2800">
                  <c:v>129.0243696750602</c:v>
                </c:pt>
                <c:pt idx="2801">
                  <c:v>128.95842879422821</c:v>
                </c:pt>
                <c:pt idx="2802">
                  <c:v>128.89250617763955</c:v>
                </c:pt>
                <c:pt idx="2803">
                  <c:v>128.82660182663849</c:v>
                </c:pt>
                <c:pt idx="2804">
                  <c:v>128.76071574257008</c:v>
                </c:pt>
                <c:pt idx="2805">
                  <c:v>128.69484792677838</c:v>
                </c:pt>
                <c:pt idx="2806">
                  <c:v>128.62899838060764</c:v>
                </c:pt>
                <c:pt idx="2807">
                  <c:v>128.56316710540139</c:v>
                </c:pt>
                <c:pt idx="2808">
                  <c:v>128.49735410250361</c:v>
                </c:pt>
                <c:pt idx="2809">
                  <c:v>128.43155937325739</c:v>
                </c:pt>
                <c:pt idx="2810">
                  <c:v>128.36578291900571</c:v>
                </c:pt>
                <c:pt idx="2811">
                  <c:v>128.30002474109159</c:v>
                </c:pt>
                <c:pt idx="2812">
                  <c:v>128.23428484085755</c:v>
                </c:pt>
                <c:pt idx="2813">
                  <c:v>128.16856321964607</c:v>
                </c:pt>
                <c:pt idx="2814">
                  <c:v>128.10285987879922</c:v>
                </c:pt>
                <c:pt idx="2815">
                  <c:v>128.03717481965879</c:v>
                </c:pt>
                <c:pt idx="2816">
                  <c:v>127.97150804356639</c:v>
                </c:pt>
                <c:pt idx="2817">
                  <c:v>127.9058595518635</c:v>
                </c:pt>
                <c:pt idx="2818">
                  <c:v>127.84022934589112</c:v>
                </c:pt>
                <c:pt idx="2819">
                  <c:v>127.7746174269903</c:v>
                </c:pt>
                <c:pt idx="2820">
                  <c:v>127.7090237965017</c:v>
                </c:pt>
                <c:pt idx="2821">
                  <c:v>127.64344845576581</c:v>
                </c:pt>
                <c:pt idx="2822">
                  <c:v>127.57789140612269</c:v>
                </c:pt>
                <c:pt idx="2823">
                  <c:v>127.51235264891241</c:v>
                </c:pt>
                <c:pt idx="2824">
                  <c:v>127.44683218547461</c:v>
                </c:pt>
                <c:pt idx="2825">
                  <c:v>127.38133001714898</c:v>
                </c:pt>
                <c:pt idx="2826">
                  <c:v>127.31584614527461</c:v>
                </c:pt>
                <c:pt idx="2827">
                  <c:v>127.25038057119059</c:v>
                </c:pt>
                <c:pt idx="2828">
                  <c:v>127.1849332962358</c:v>
                </c:pt>
                <c:pt idx="2829">
                  <c:v>127.11950432174872</c:v>
                </c:pt>
                <c:pt idx="2830">
                  <c:v>127.05409364906782</c:v>
                </c:pt>
                <c:pt idx="2831">
                  <c:v>126.98870127953109</c:v>
                </c:pt>
                <c:pt idx="2832">
                  <c:v>126.92332721447639</c:v>
                </c:pt>
                <c:pt idx="2833">
                  <c:v>126.8579714552415</c:v>
                </c:pt>
                <c:pt idx="2834">
                  <c:v>126.7926340031639</c:v>
                </c:pt>
                <c:pt idx="2835">
                  <c:v>126.72731485958069</c:v>
                </c:pt>
                <c:pt idx="2836">
                  <c:v>126.662014025829</c:v>
                </c:pt>
                <c:pt idx="2837">
                  <c:v>126.59673150324548</c:v>
                </c:pt>
                <c:pt idx="2838">
                  <c:v>126.5314672931667</c:v>
                </c:pt>
                <c:pt idx="2839">
                  <c:v>126.466221396929</c:v>
                </c:pt>
                <c:pt idx="2840">
                  <c:v>126.4009938158685</c:v>
                </c:pt>
                <c:pt idx="2841">
                  <c:v>126.33578455132108</c:v>
                </c:pt>
                <c:pt idx="2842">
                  <c:v>126.27059360462242</c:v>
                </c:pt>
                <c:pt idx="2843">
                  <c:v>126.20542097710792</c:v>
                </c:pt>
                <c:pt idx="2844">
                  <c:v>126.14026667011291</c:v>
                </c:pt>
                <c:pt idx="2845">
                  <c:v>126.07513068497239</c:v>
                </c:pt>
                <c:pt idx="2846">
                  <c:v>126.0100130230209</c:v>
                </c:pt>
                <c:pt idx="2847">
                  <c:v>125.94491368559345</c:v>
                </c:pt>
                <c:pt idx="2848">
                  <c:v>125.87983267402417</c:v>
                </c:pt>
                <c:pt idx="2849">
                  <c:v>125.81476998964713</c:v>
                </c:pt>
                <c:pt idx="2850">
                  <c:v>125.7497256337965</c:v>
                </c:pt>
                <c:pt idx="2851">
                  <c:v>125.68469960780591</c:v>
                </c:pt>
                <c:pt idx="2852">
                  <c:v>125.61969191300878</c:v>
                </c:pt>
                <c:pt idx="2853">
                  <c:v>125.55470255073868</c:v>
                </c:pt>
                <c:pt idx="2854">
                  <c:v>125.48973152232858</c:v>
                </c:pt>
                <c:pt idx="2855">
                  <c:v>125.42477882911129</c:v>
                </c:pt>
                <c:pt idx="2856">
                  <c:v>125.35984447241968</c:v>
                </c:pt>
                <c:pt idx="2857">
                  <c:v>125.294928453586</c:v>
                </c:pt>
                <c:pt idx="2858">
                  <c:v>125.2300307739428</c:v>
                </c:pt>
                <c:pt idx="2859">
                  <c:v>125.16515143482196</c:v>
                </c:pt>
                <c:pt idx="2860">
                  <c:v>125.10029043755549</c:v>
                </c:pt>
                <c:pt idx="2861">
                  <c:v>125.03544778347486</c:v>
                </c:pt>
                <c:pt idx="2862">
                  <c:v>124.97062347391181</c:v>
                </c:pt>
                <c:pt idx="2863">
                  <c:v>124.90581751019748</c:v>
                </c:pt>
                <c:pt idx="2864">
                  <c:v>124.84102989366282</c:v>
                </c:pt>
                <c:pt idx="2865">
                  <c:v>124.77626062563881</c:v>
                </c:pt>
                <c:pt idx="2866">
                  <c:v>124.7115097074561</c:v>
                </c:pt>
                <c:pt idx="2867">
                  <c:v>124.64677714044518</c:v>
                </c:pt>
                <c:pt idx="2868">
                  <c:v>124.5820629259363</c:v>
                </c:pt>
                <c:pt idx="2869">
                  <c:v>124.51736706525962</c:v>
                </c:pt>
                <c:pt idx="2870">
                  <c:v>124.4526895597448</c:v>
                </c:pt>
                <c:pt idx="2871">
                  <c:v>124.38803041072167</c:v>
                </c:pt>
                <c:pt idx="2872">
                  <c:v>124.32338961951979</c:v>
                </c:pt>
                <c:pt idx="2873">
                  <c:v>124.25876718746837</c:v>
                </c:pt>
                <c:pt idx="2874">
                  <c:v>124.1941631158966</c:v>
                </c:pt>
                <c:pt idx="2875">
                  <c:v>124.12957740613327</c:v>
                </c:pt>
                <c:pt idx="2876">
                  <c:v>124.0650100595071</c:v>
                </c:pt>
                <c:pt idx="2877">
                  <c:v>124.0004610773468</c:v>
                </c:pt>
                <c:pt idx="2878">
                  <c:v>123.9359304609807</c:v>
                </c:pt>
                <c:pt idx="2879">
                  <c:v>123.87141821173678</c:v>
                </c:pt>
                <c:pt idx="2880">
                  <c:v>123.8069243309432</c:v>
                </c:pt>
                <c:pt idx="2881">
                  <c:v>123.74244881992759</c:v>
                </c:pt>
                <c:pt idx="2882">
                  <c:v>123.67799168001771</c:v>
                </c:pt>
                <c:pt idx="2883">
                  <c:v>123.61355291254088</c:v>
                </c:pt>
                <c:pt idx="2884">
                  <c:v>123.54913251882427</c:v>
                </c:pt>
                <c:pt idx="2885">
                  <c:v>123.4847305001952</c:v>
                </c:pt>
                <c:pt idx="2886">
                  <c:v>123.42034685798029</c:v>
                </c:pt>
                <c:pt idx="2887">
                  <c:v>123.35598159350637</c:v>
                </c:pt>
                <c:pt idx="2888">
                  <c:v>123.29163470809992</c:v>
                </c:pt>
                <c:pt idx="2889">
                  <c:v>123.22730620308728</c:v>
                </c:pt>
                <c:pt idx="2890">
                  <c:v>123.16299607979458</c:v>
                </c:pt>
                <c:pt idx="2891">
                  <c:v>123.09870433954788</c:v>
                </c:pt>
                <c:pt idx="2892">
                  <c:v>123.03443098367282</c:v>
                </c:pt>
                <c:pt idx="2893">
                  <c:v>122.97017601349519</c:v>
                </c:pt>
                <c:pt idx="2894">
                  <c:v>122.90593943034041</c:v>
                </c:pt>
                <c:pt idx="2895">
                  <c:v>122.8417212355337</c:v>
                </c:pt>
                <c:pt idx="2896">
                  <c:v>122.7775214304001</c:v>
                </c:pt>
                <c:pt idx="2897">
                  <c:v>122.71334001626468</c:v>
                </c:pt>
                <c:pt idx="2898">
                  <c:v>122.64917699445229</c:v>
                </c:pt>
                <c:pt idx="2899">
                  <c:v>122.58503236628736</c:v>
                </c:pt>
                <c:pt idx="2900">
                  <c:v>122.52090613309427</c:v>
                </c:pt>
                <c:pt idx="2901">
                  <c:v>122.45679829619749</c:v>
                </c:pt>
                <c:pt idx="2902">
                  <c:v>122.39270885692096</c:v>
                </c:pt>
                <c:pt idx="2903">
                  <c:v>122.32863781658865</c:v>
                </c:pt>
                <c:pt idx="2904">
                  <c:v>122.26458517652429</c:v>
                </c:pt>
                <c:pt idx="2905">
                  <c:v>122.20055093805171</c:v>
                </c:pt>
                <c:pt idx="2906">
                  <c:v>122.13653510249377</c:v>
                </c:pt>
                <c:pt idx="2907">
                  <c:v>122.07253767117429</c:v>
                </c:pt>
                <c:pt idx="2908">
                  <c:v>122.0085586454161</c:v>
                </c:pt>
                <c:pt idx="2909">
                  <c:v>121.94459802654221</c:v>
                </c:pt>
                <c:pt idx="2910">
                  <c:v>121.8806558158754</c:v>
                </c:pt>
                <c:pt idx="2911">
                  <c:v>121.81673201473839</c:v>
                </c:pt>
                <c:pt idx="2912">
                  <c:v>121.75282662445349</c:v>
                </c:pt>
                <c:pt idx="2913">
                  <c:v>121.688939646343</c:v>
                </c:pt>
                <c:pt idx="2914">
                  <c:v>121.62507108172908</c:v>
                </c:pt>
                <c:pt idx="2915">
                  <c:v>121.56122093193402</c:v>
                </c:pt>
                <c:pt idx="2916">
                  <c:v>121.49738919827919</c:v>
                </c:pt>
                <c:pt idx="2917">
                  <c:v>121.43357588208659</c:v>
                </c:pt>
                <c:pt idx="2918">
                  <c:v>121.3697809846776</c:v>
                </c:pt>
                <c:pt idx="2919">
                  <c:v>121.3060045073736</c:v>
                </c:pt>
                <c:pt idx="2920">
                  <c:v>121.242246451496</c:v>
                </c:pt>
                <c:pt idx="2921">
                  <c:v>121.17850681836559</c:v>
                </c:pt>
                <c:pt idx="2922">
                  <c:v>121.11478560930361</c:v>
                </c:pt>
                <c:pt idx="2923">
                  <c:v>121.05108282563069</c:v>
                </c:pt>
                <c:pt idx="2924">
                  <c:v>120.98739846866729</c:v>
                </c:pt>
                <c:pt idx="2925">
                  <c:v>120.92373253973408</c:v>
                </c:pt>
                <c:pt idx="2926">
                  <c:v>120.86008504015139</c:v>
                </c:pt>
                <c:pt idx="2927">
                  <c:v>120.79645597123951</c:v>
                </c:pt>
                <c:pt idx="2928">
                  <c:v>120.7328453343182</c:v>
                </c:pt>
                <c:pt idx="2929">
                  <c:v>120.6692531307075</c:v>
                </c:pt>
                <c:pt idx="2930">
                  <c:v>120.6056793617273</c:v>
                </c:pt>
                <c:pt idx="2931">
                  <c:v>120.54212402869712</c:v>
                </c:pt>
                <c:pt idx="2932">
                  <c:v>120.47858713293627</c:v>
                </c:pt>
                <c:pt idx="2933">
                  <c:v>120.4150686757643</c:v>
                </c:pt>
                <c:pt idx="2934">
                  <c:v>120.3515686585003</c:v>
                </c:pt>
                <c:pt idx="2935">
                  <c:v>120.28808708246339</c:v>
                </c:pt>
                <c:pt idx="2936">
                  <c:v>120.22462394897265</c:v>
                </c:pt>
                <c:pt idx="2937">
                  <c:v>120.16117925934641</c:v>
                </c:pt>
                <c:pt idx="2938">
                  <c:v>120.0977530149037</c:v>
                </c:pt>
                <c:pt idx="2939">
                  <c:v>120.03434521696289</c:v>
                </c:pt>
                <c:pt idx="2940">
                  <c:v>119.9709558668425</c:v>
                </c:pt>
                <c:pt idx="2941">
                  <c:v>119.90758496586061</c:v>
                </c:pt>
                <c:pt idx="2942">
                  <c:v>119.84423251533552</c:v>
                </c:pt>
                <c:pt idx="2943">
                  <c:v>119.78089851658497</c:v>
                </c:pt>
                <c:pt idx="2944">
                  <c:v>119.7175829709269</c:v>
                </c:pt>
                <c:pt idx="2945">
                  <c:v>119.65428587967918</c:v>
                </c:pt>
                <c:pt idx="2946">
                  <c:v>119.5910072441594</c:v>
                </c:pt>
                <c:pt idx="2947">
                  <c:v>119.52774706568479</c:v>
                </c:pt>
                <c:pt idx="2948">
                  <c:v>119.46450534557282</c:v>
                </c:pt>
                <c:pt idx="2949">
                  <c:v>119.40128208514083</c:v>
                </c:pt>
                <c:pt idx="2950">
                  <c:v>119.33807728570578</c:v>
                </c:pt>
                <c:pt idx="2951">
                  <c:v>119.27489094858478</c:v>
                </c:pt>
                <c:pt idx="2952">
                  <c:v>119.21172307509451</c:v>
                </c:pt>
                <c:pt idx="2953">
                  <c:v>119.14857366655168</c:v>
                </c:pt>
                <c:pt idx="2954">
                  <c:v>119.08544272427308</c:v>
                </c:pt>
                <c:pt idx="2955">
                  <c:v>119.02233024957501</c:v>
                </c:pt>
                <c:pt idx="2956">
                  <c:v>118.9592362437739</c:v>
                </c:pt>
                <c:pt idx="2957">
                  <c:v>118.8961607081862</c:v>
                </c:pt>
                <c:pt idx="2958">
                  <c:v>118.83310364412772</c:v>
                </c:pt>
                <c:pt idx="2959">
                  <c:v>118.77006505291459</c:v>
                </c:pt>
                <c:pt idx="2960">
                  <c:v>118.70704493586281</c:v>
                </c:pt>
                <c:pt idx="2961">
                  <c:v>118.64404329428801</c:v>
                </c:pt>
                <c:pt idx="2962">
                  <c:v>118.5810601295059</c:v>
                </c:pt>
                <c:pt idx="2963">
                  <c:v>118.51809544283202</c:v>
                </c:pt>
                <c:pt idx="2964">
                  <c:v>118.45514923558189</c:v>
                </c:pt>
                <c:pt idx="2965">
                  <c:v>118.39222150907089</c:v>
                </c:pt>
                <c:pt idx="2966">
                  <c:v>118.32931226461419</c:v>
                </c:pt>
                <c:pt idx="2967">
                  <c:v>118.26642150352679</c:v>
                </c:pt>
                <c:pt idx="2968">
                  <c:v>118.2035492271239</c:v>
                </c:pt>
                <c:pt idx="2969">
                  <c:v>118.14069543672018</c:v>
                </c:pt>
                <c:pt idx="2970">
                  <c:v>118.07786013363067</c:v>
                </c:pt>
                <c:pt idx="2971">
                  <c:v>118.01504331916991</c:v>
                </c:pt>
                <c:pt idx="2972">
                  <c:v>117.9522449946525</c:v>
                </c:pt>
                <c:pt idx="2973">
                  <c:v>117.88946516139292</c:v>
                </c:pt>
                <c:pt idx="2974">
                  <c:v>117.82670382070549</c:v>
                </c:pt>
                <c:pt idx="2975">
                  <c:v>117.7639609739046</c:v>
                </c:pt>
                <c:pt idx="2976">
                  <c:v>117.70123662230442</c:v>
                </c:pt>
                <c:pt idx="2977">
                  <c:v>117.6385307672189</c:v>
                </c:pt>
                <c:pt idx="2978">
                  <c:v>117.5758434099621</c:v>
                </c:pt>
                <c:pt idx="2979">
                  <c:v>117.51317455184801</c:v>
                </c:pt>
                <c:pt idx="2980">
                  <c:v>117.45052419419019</c:v>
                </c:pt>
                <c:pt idx="2981">
                  <c:v>117.38789233830238</c:v>
                </c:pt>
                <c:pt idx="2982">
                  <c:v>117.32527898549839</c:v>
                </c:pt>
                <c:pt idx="2983">
                  <c:v>117.26268413709148</c:v>
                </c:pt>
                <c:pt idx="2984">
                  <c:v>117.20010779439509</c:v>
                </c:pt>
                <c:pt idx="2985">
                  <c:v>117.1375499587225</c:v>
                </c:pt>
                <c:pt idx="2986">
                  <c:v>117.0750106313871</c:v>
                </c:pt>
                <c:pt idx="2987">
                  <c:v>117.01248981370179</c:v>
                </c:pt>
                <c:pt idx="2988">
                  <c:v>116.9499875069798</c:v>
                </c:pt>
                <c:pt idx="2989">
                  <c:v>116.88750371253388</c:v>
                </c:pt>
                <c:pt idx="2990">
                  <c:v>116.82503843167719</c:v>
                </c:pt>
                <c:pt idx="2991">
                  <c:v>116.76259166572221</c:v>
                </c:pt>
                <c:pt idx="2992">
                  <c:v>116.70016341598182</c:v>
                </c:pt>
                <c:pt idx="2993">
                  <c:v>116.63775368376839</c:v>
                </c:pt>
                <c:pt idx="2994">
                  <c:v>116.57536247039467</c:v>
                </c:pt>
                <c:pt idx="2995">
                  <c:v>116.5129897771731</c:v>
                </c:pt>
                <c:pt idx="2996">
                  <c:v>116.45063560541591</c:v>
                </c:pt>
                <c:pt idx="2997">
                  <c:v>116.38829995643539</c:v>
                </c:pt>
                <c:pt idx="2998">
                  <c:v>116.32598283154387</c:v>
                </c:pt>
                <c:pt idx="2999">
                  <c:v>116.26368423205328</c:v>
                </c:pt>
                <c:pt idx="3000">
                  <c:v>116.20140415927571</c:v>
                </c:pt>
                <c:pt idx="3001">
                  <c:v>116.13914261452308</c:v>
                </c:pt>
                <c:pt idx="3002">
                  <c:v>116.07689959910742</c:v>
                </c:pt>
                <c:pt idx="3003">
                  <c:v>116.01467511434052</c:v>
                </c:pt>
                <c:pt idx="3004">
                  <c:v>115.9524691615339</c:v>
                </c:pt>
                <c:pt idx="3005">
                  <c:v>115.8902817419994</c:v>
                </c:pt>
                <c:pt idx="3006">
                  <c:v>115.82811285704867</c:v>
                </c:pt>
                <c:pt idx="3007">
                  <c:v>115.76596250799318</c:v>
                </c:pt>
                <c:pt idx="3008">
                  <c:v>115.70383069614418</c:v>
                </c:pt>
                <c:pt idx="3009">
                  <c:v>115.6417174228132</c:v>
                </c:pt>
                <c:pt idx="3010">
                  <c:v>115.57962268931153</c:v>
                </c:pt>
                <c:pt idx="3011">
                  <c:v>115.5175464969504</c:v>
                </c:pt>
                <c:pt idx="3012">
                  <c:v>115.45548884704098</c:v>
                </c:pt>
                <c:pt idx="3013">
                  <c:v>115.3934497408944</c:v>
                </c:pt>
                <c:pt idx="3014">
                  <c:v>115.3314291798217</c:v>
                </c:pt>
                <c:pt idx="3015">
                  <c:v>115.26942716513372</c:v>
                </c:pt>
                <c:pt idx="3016">
                  <c:v>115.20744369814152</c:v>
                </c:pt>
                <c:pt idx="3017">
                  <c:v>115.14547878015578</c:v>
                </c:pt>
                <c:pt idx="3018">
                  <c:v>115.08353241248757</c:v>
                </c:pt>
                <c:pt idx="3019">
                  <c:v>115.0216045964474</c:v>
                </c:pt>
                <c:pt idx="3020">
                  <c:v>114.9596953333461</c:v>
                </c:pt>
                <c:pt idx="3021">
                  <c:v>114.897804624494</c:v>
                </c:pt>
                <c:pt idx="3022">
                  <c:v>114.83593247120189</c:v>
                </c:pt>
                <c:pt idx="3023">
                  <c:v>114.77407887478027</c:v>
                </c:pt>
                <c:pt idx="3024">
                  <c:v>114.71224383653959</c:v>
                </c:pt>
                <c:pt idx="3025">
                  <c:v>114.65042735778995</c:v>
                </c:pt>
                <c:pt idx="3026">
                  <c:v>114.58862943984199</c:v>
                </c:pt>
                <c:pt idx="3027">
                  <c:v>114.526850084006</c:v>
                </c:pt>
                <c:pt idx="3028">
                  <c:v>114.46508929159188</c:v>
                </c:pt>
                <c:pt idx="3029">
                  <c:v>114.4033470639102</c:v>
                </c:pt>
                <c:pt idx="3030">
                  <c:v>114.34162340227093</c:v>
                </c:pt>
                <c:pt idx="3031">
                  <c:v>114.27991830798408</c:v>
                </c:pt>
                <c:pt idx="3032">
                  <c:v>114.21823178235968</c:v>
                </c:pt>
                <c:pt idx="3033">
                  <c:v>114.1565638267078</c:v>
                </c:pt>
                <c:pt idx="3034">
                  <c:v>114.09491444233853</c:v>
                </c:pt>
                <c:pt idx="3035">
                  <c:v>114.0332836305614</c:v>
                </c:pt>
                <c:pt idx="3036">
                  <c:v>113.97167139268647</c:v>
                </c:pt>
                <c:pt idx="3037">
                  <c:v>113.91007773002349</c:v>
                </c:pt>
                <c:pt idx="3038">
                  <c:v>113.8485026438823</c:v>
                </c:pt>
                <c:pt idx="3039">
                  <c:v>113.78694613557271</c:v>
                </c:pt>
                <c:pt idx="3040">
                  <c:v>113.72540820640407</c:v>
                </c:pt>
                <c:pt idx="3041">
                  <c:v>113.66388885768626</c:v>
                </c:pt>
                <c:pt idx="3042">
                  <c:v>113.60238809072905</c:v>
                </c:pt>
                <c:pt idx="3043">
                  <c:v>113.5409059068417</c:v>
                </c:pt>
                <c:pt idx="3044">
                  <c:v>113.47944230733378</c:v>
                </c:pt>
                <c:pt idx="3045">
                  <c:v>113.41799729351501</c:v>
                </c:pt>
                <c:pt idx="3046">
                  <c:v>113.35657086669467</c:v>
                </c:pt>
                <c:pt idx="3047">
                  <c:v>113.29516302818222</c:v>
                </c:pt>
                <c:pt idx="3048">
                  <c:v>113.23377377928702</c:v>
                </c:pt>
                <c:pt idx="3049">
                  <c:v>113.1724031213185</c:v>
                </c:pt>
                <c:pt idx="3050">
                  <c:v>113.11105105558599</c:v>
                </c:pt>
                <c:pt idx="3051">
                  <c:v>113.0497175833988</c:v>
                </c:pt>
                <c:pt idx="3052">
                  <c:v>112.98840270606618</c:v>
                </c:pt>
                <c:pt idx="3053">
                  <c:v>112.92710642489752</c:v>
                </c:pt>
                <c:pt idx="3054">
                  <c:v>112.8658287412018</c:v>
                </c:pt>
                <c:pt idx="3055">
                  <c:v>112.80456965628839</c:v>
                </c:pt>
                <c:pt idx="3056">
                  <c:v>112.7433291714664</c:v>
                </c:pt>
                <c:pt idx="3057">
                  <c:v>112.6821072880451</c:v>
                </c:pt>
                <c:pt idx="3058">
                  <c:v>112.62090400733338</c:v>
                </c:pt>
                <c:pt idx="3059">
                  <c:v>112.55971933064059</c:v>
                </c:pt>
                <c:pt idx="3060">
                  <c:v>112.49855325927581</c:v>
                </c:pt>
                <c:pt idx="3061">
                  <c:v>112.43740579454791</c:v>
                </c:pt>
                <c:pt idx="3062">
                  <c:v>112.37627693776606</c:v>
                </c:pt>
                <c:pt idx="3063">
                  <c:v>112.31516669023929</c:v>
                </c:pt>
                <c:pt idx="3064">
                  <c:v>112.25407505327658</c:v>
                </c:pt>
                <c:pt idx="3065">
                  <c:v>112.1930020281871</c:v>
                </c:pt>
                <c:pt idx="3066">
                  <c:v>112.13194761627969</c:v>
                </c:pt>
                <c:pt idx="3067">
                  <c:v>112.07091181886317</c:v>
                </c:pt>
                <c:pt idx="3068">
                  <c:v>112.0098946372468</c:v>
                </c:pt>
                <c:pt idx="3069">
                  <c:v>111.94889607273929</c:v>
                </c:pt>
                <c:pt idx="3070">
                  <c:v>111.88791612664978</c:v>
                </c:pt>
                <c:pt idx="3071">
                  <c:v>111.8269548002871</c:v>
                </c:pt>
                <c:pt idx="3072">
                  <c:v>111.7660120949601</c:v>
                </c:pt>
                <c:pt idx="3073">
                  <c:v>111.70508801197778</c:v>
                </c:pt>
                <c:pt idx="3074">
                  <c:v>111.64418255264908</c:v>
                </c:pt>
                <c:pt idx="3075">
                  <c:v>111.5832957182827</c:v>
                </c:pt>
                <c:pt idx="3076">
                  <c:v>111.52242751018778</c:v>
                </c:pt>
                <c:pt idx="3077">
                  <c:v>111.46157792967321</c:v>
                </c:pt>
                <c:pt idx="3078">
                  <c:v>111.40074697804759</c:v>
                </c:pt>
                <c:pt idx="3079">
                  <c:v>111.33993465662019</c:v>
                </c:pt>
                <c:pt idx="3080">
                  <c:v>111.27914096669959</c:v>
                </c:pt>
                <c:pt idx="3081">
                  <c:v>111.21836590959478</c:v>
                </c:pt>
                <c:pt idx="3082">
                  <c:v>111.1576094866146</c:v>
                </c:pt>
                <c:pt idx="3083">
                  <c:v>111.0968716990681</c:v>
                </c:pt>
                <c:pt idx="3084">
                  <c:v>111.0361525482641</c:v>
                </c:pt>
                <c:pt idx="3085">
                  <c:v>110.97545203551138</c:v>
                </c:pt>
                <c:pt idx="3086">
                  <c:v>110.9147701621189</c:v>
                </c:pt>
                <c:pt idx="3087">
                  <c:v>110.85410692939581</c:v>
                </c:pt>
                <c:pt idx="3088">
                  <c:v>110.79346233865058</c:v>
                </c:pt>
                <c:pt idx="3089">
                  <c:v>110.73283639119261</c:v>
                </c:pt>
                <c:pt idx="3090">
                  <c:v>110.67222908833051</c:v>
                </c:pt>
                <c:pt idx="3091">
                  <c:v>110.61164043137322</c:v>
                </c:pt>
                <c:pt idx="3092">
                  <c:v>110.55107042162979</c:v>
                </c:pt>
                <c:pt idx="3093">
                  <c:v>110.49051906040941</c:v>
                </c:pt>
                <c:pt idx="3094">
                  <c:v>110.42998634902068</c:v>
                </c:pt>
                <c:pt idx="3095">
                  <c:v>110.3694722887729</c:v>
                </c:pt>
                <c:pt idx="3096">
                  <c:v>110.30897688097488</c:v>
                </c:pt>
                <c:pt idx="3097">
                  <c:v>110.2485001269358</c:v>
                </c:pt>
                <c:pt idx="3098">
                  <c:v>110.18804202796447</c:v>
                </c:pt>
                <c:pt idx="3099">
                  <c:v>110.12760258537031</c:v>
                </c:pt>
                <c:pt idx="3100">
                  <c:v>110.06718180046218</c:v>
                </c:pt>
                <c:pt idx="3101">
                  <c:v>110.00677967454908</c:v>
                </c:pt>
                <c:pt idx="3102">
                  <c:v>109.94639620894051</c:v>
                </c:pt>
                <c:pt idx="3103">
                  <c:v>109.8860314049452</c:v>
                </c:pt>
                <c:pt idx="3104">
                  <c:v>109.8256852638726</c:v>
                </c:pt>
                <c:pt idx="3105">
                  <c:v>109.76535778703169</c:v>
                </c:pt>
                <c:pt idx="3106">
                  <c:v>109.705048975732</c:v>
                </c:pt>
                <c:pt idx="3107">
                  <c:v>109.64475883128259</c:v>
                </c:pt>
                <c:pt idx="3108">
                  <c:v>109.58448735499259</c:v>
                </c:pt>
                <c:pt idx="3109">
                  <c:v>109.52423454817162</c:v>
                </c:pt>
                <c:pt idx="3110">
                  <c:v>109.4640004121288</c:v>
                </c:pt>
                <c:pt idx="3111">
                  <c:v>109.40378494817359</c:v>
                </c:pt>
                <c:pt idx="3112">
                  <c:v>109.34358815761539</c:v>
                </c:pt>
                <c:pt idx="3113">
                  <c:v>109.2834100417636</c:v>
                </c:pt>
                <c:pt idx="3114">
                  <c:v>109.22325060192772</c:v>
                </c:pt>
                <c:pt idx="3115">
                  <c:v>109.1631098394171</c:v>
                </c:pt>
                <c:pt idx="3116">
                  <c:v>109.10298775554139</c:v>
                </c:pt>
                <c:pt idx="3117">
                  <c:v>109.0428843516102</c:v>
                </c:pt>
                <c:pt idx="3118">
                  <c:v>108.98279962893329</c:v>
                </c:pt>
                <c:pt idx="3119">
                  <c:v>108.9227335888199</c:v>
                </c:pt>
                <c:pt idx="3120">
                  <c:v>108.86268623258017</c:v>
                </c:pt>
                <c:pt idx="3121">
                  <c:v>108.80265756152349</c:v>
                </c:pt>
                <c:pt idx="3122">
                  <c:v>108.74264757695978</c:v>
                </c:pt>
                <c:pt idx="3123">
                  <c:v>108.6826562801987</c:v>
                </c:pt>
                <c:pt idx="3124">
                  <c:v>108.62268367255037</c:v>
                </c:pt>
                <c:pt idx="3125">
                  <c:v>108.5627297553247</c:v>
                </c:pt>
                <c:pt idx="3126">
                  <c:v>108.50279452983131</c:v>
                </c:pt>
                <c:pt idx="3127">
                  <c:v>108.44287799738051</c:v>
                </c:pt>
                <c:pt idx="3128">
                  <c:v>108.38298015928218</c:v>
                </c:pt>
                <c:pt idx="3129">
                  <c:v>108.32310101684646</c:v>
                </c:pt>
                <c:pt idx="3130">
                  <c:v>108.26324057138362</c:v>
                </c:pt>
                <c:pt idx="3131">
                  <c:v>108.20339882420359</c:v>
                </c:pt>
                <c:pt idx="3132">
                  <c:v>108.14357577661679</c:v>
                </c:pt>
                <c:pt idx="3133">
                  <c:v>108.08377142993361</c:v>
                </c:pt>
                <c:pt idx="3134">
                  <c:v>108.02398578546421</c:v>
                </c:pt>
                <c:pt idx="3135">
                  <c:v>107.96421884451919</c:v>
                </c:pt>
                <c:pt idx="3136">
                  <c:v>107.9044706084089</c:v>
                </c:pt>
                <c:pt idx="3137">
                  <c:v>107.84474107844379</c:v>
                </c:pt>
                <c:pt idx="3138">
                  <c:v>107.78503025593469</c:v>
                </c:pt>
                <c:pt idx="3139">
                  <c:v>107.72533814219207</c:v>
                </c:pt>
                <c:pt idx="3140">
                  <c:v>107.66566473852659</c:v>
                </c:pt>
                <c:pt idx="3141">
                  <c:v>107.6060100462493</c:v>
                </c:pt>
                <c:pt idx="3142">
                  <c:v>107.54637406667068</c:v>
                </c:pt>
                <c:pt idx="3143">
                  <c:v>107.48675680110181</c:v>
                </c:pt>
                <c:pt idx="3144">
                  <c:v>107.42715825085348</c:v>
                </c:pt>
                <c:pt idx="3145">
                  <c:v>107.3675784172371</c:v>
                </c:pt>
                <c:pt idx="3146">
                  <c:v>107.30801730156328</c:v>
                </c:pt>
                <c:pt idx="3147">
                  <c:v>107.24847490514361</c:v>
                </c:pt>
                <c:pt idx="3148">
                  <c:v>107.18895122928909</c:v>
                </c:pt>
                <c:pt idx="3149">
                  <c:v>107.129446275311</c:v>
                </c:pt>
                <c:pt idx="3150">
                  <c:v>107.0699600445208</c:v>
                </c:pt>
                <c:pt idx="3151">
                  <c:v>107.01049253822978</c:v>
                </c:pt>
                <c:pt idx="3152">
                  <c:v>106.9510437577497</c:v>
                </c:pt>
                <c:pt idx="3153">
                  <c:v>106.89161370439192</c:v>
                </c:pt>
                <c:pt idx="3154">
                  <c:v>106.83220237946838</c:v>
                </c:pt>
                <c:pt idx="3155">
                  <c:v>106.7728097842906</c:v>
                </c:pt>
                <c:pt idx="3156">
                  <c:v>106.71343592017031</c:v>
                </c:pt>
                <c:pt idx="3157">
                  <c:v>106.65408078841971</c:v>
                </c:pt>
                <c:pt idx="3158">
                  <c:v>106.5947443903505</c:v>
                </c:pt>
                <c:pt idx="3159">
                  <c:v>106.5354267272749</c:v>
                </c:pt>
                <c:pt idx="3160">
                  <c:v>106.4761278005051</c:v>
                </c:pt>
                <c:pt idx="3161">
                  <c:v>106.41684761135312</c:v>
                </c:pt>
                <c:pt idx="3162">
                  <c:v>106.35758616113148</c:v>
                </c:pt>
                <c:pt idx="3163">
                  <c:v>106.29834345115232</c:v>
                </c:pt>
                <c:pt idx="3164">
                  <c:v>106.23911948272831</c:v>
                </c:pt>
                <c:pt idx="3165">
                  <c:v>106.179914257172</c:v>
                </c:pt>
                <c:pt idx="3166">
                  <c:v>106.12072777579588</c:v>
                </c:pt>
                <c:pt idx="3167">
                  <c:v>106.06156003991293</c:v>
                </c:pt>
                <c:pt idx="3168">
                  <c:v>106.00241105083589</c:v>
                </c:pt>
                <c:pt idx="3169">
                  <c:v>105.94328080987763</c:v>
                </c:pt>
                <c:pt idx="3170">
                  <c:v>105.8841693183512</c:v>
                </c:pt>
                <c:pt idx="3171">
                  <c:v>105.82507657756966</c:v>
                </c:pt>
                <c:pt idx="3172">
                  <c:v>105.76600258884632</c:v>
                </c:pt>
                <c:pt idx="3173">
                  <c:v>105.70694735349437</c:v>
                </c:pt>
                <c:pt idx="3174">
                  <c:v>105.6479108728273</c:v>
                </c:pt>
                <c:pt idx="3175">
                  <c:v>105.58889314815849</c:v>
                </c:pt>
                <c:pt idx="3176">
                  <c:v>105.52989418080169</c:v>
                </c:pt>
                <c:pt idx="3177">
                  <c:v>105.4709139720706</c:v>
                </c:pt>
                <c:pt idx="3178">
                  <c:v>105.41195252327881</c:v>
                </c:pt>
                <c:pt idx="3179">
                  <c:v>105.35300983574038</c:v>
                </c:pt>
                <c:pt idx="3180">
                  <c:v>105.2940859107691</c:v>
                </c:pt>
                <c:pt idx="3181">
                  <c:v>105.2351807496794</c:v>
                </c:pt>
                <c:pt idx="3182">
                  <c:v>105.17629435378518</c:v>
                </c:pt>
                <c:pt idx="3183">
                  <c:v>105.117426724401</c:v>
                </c:pt>
                <c:pt idx="3184">
                  <c:v>105.05857786284108</c:v>
                </c:pt>
                <c:pt idx="3185">
                  <c:v>104.99974777041999</c:v>
                </c:pt>
                <c:pt idx="3186">
                  <c:v>104.9409364484524</c:v>
                </c:pt>
                <c:pt idx="3187">
                  <c:v>104.88214389825319</c:v>
                </c:pt>
                <c:pt idx="3188">
                  <c:v>104.82337012113699</c:v>
                </c:pt>
                <c:pt idx="3189">
                  <c:v>104.7646151184189</c:v>
                </c:pt>
                <c:pt idx="3190">
                  <c:v>104.70587889141397</c:v>
                </c:pt>
                <c:pt idx="3191">
                  <c:v>104.64716144143742</c:v>
                </c:pt>
                <c:pt idx="3192">
                  <c:v>104.58846276980458</c:v>
                </c:pt>
                <c:pt idx="3193">
                  <c:v>104.52978287783077</c:v>
                </c:pt>
                <c:pt idx="3194">
                  <c:v>104.4711217668318</c:v>
                </c:pt>
                <c:pt idx="3195">
                  <c:v>104.4124794381231</c:v>
                </c:pt>
                <c:pt idx="3196">
                  <c:v>104.35385589302047</c:v>
                </c:pt>
                <c:pt idx="3197">
                  <c:v>104.29525113283997</c:v>
                </c:pt>
                <c:pt idx="3198">
                  <c:v>104.23666515889749</c:v>
                </c:pt>
                <c:pt idx="3199">
                  <c:v>104.17809797250938</c:v>
                </c:pt>
                <c:pt idx="3200">
                  <c:v>104.11954957499178</c:v>
                </c:pt>
                <c:pt idx="3201">
                  <c:v>104.06101996766111</c:v>
                </c:pt>
                <c:pt idx="3202">
                  <c:v>104.00250915183391</c:v>
                </c:pt>
                <c:pt idx="3203">
                  <c:v>103.9440171288268</c:v>
                </c:pt>
                <c:pt idx="3204">
                  <c:v>103.88554389995679</c:v>
                </c:pt>
                <c:pt idx="3205">
                  <c:v>103.8270894665405</c:v>
                </c:pt>
                <c:pt idx="3206">
                  <c:v>103.76865382989521</c:v>
                </c:pt>
                <c:pt idx="3207">
                  <c:v>103.71023699133801</c:v>
                </c:pt>
                <c:pt idx="3208">
                  <c:v>103.65183895218627</c:v>
                </c:pt>
                <c:pt idx="3209">
                  <c:v>103.5934597137575</c:v>
                </c:pt>
                <c:pt idx="3210">
                  <c:v>103.5350992773691</c:v>
                </c:pt>
                <c:pt idx="3211">
                  <c:v>103.4767576443388</c:v>
                </c:pt>
                <c:pt idx="3212">
                  <c:v>103.41843481598478</c:v>
                </c:pt>
                <c:pt idx="3213">
                  <c:v>103.36013079362459</c:v>
                </c:pt>
                <c:pt idx="3214">
                  <c:v>103.30184557857679</c:v>
                </c:pt>
                <c:pt idx="3215">
                  <c:v>103.24357917215949</c:v>
                </c:pt>
                <c:pt idx="3216">
                  <c:v>103.18533157569105</c:v>
                </c:pt>
                <c:pt idx="3217">
                  <c:v>103.12710279049028</c:v>
                </c:pt>
                <c:pt idx="3218">
                  <c:v>103.06889281787556</c:v>
                </c:pt>
                <c:pt idx="3219">
                  <c:v>103.0107016591659</c:v>
                </c:pt>
                <c:pt idx="3220">
                  <c:v>102.95252931568038</c:v>
                </c:pt>
                <c:pt idx="3221">
                  <c:v>102.8943757887381</c:v>
                </c:pt>
                <c:pt idx="3222">
                  <c:v>102.83624107965838</c:v>
                </c:pt>
                <c:pt idx="3223">
                  <c:v>102.7781251897607</c:v>
                </c:pt>
                <c:pt idx="3224">
                  <c:v>102.72002812036449</c:v>
                </c:pt>
                <c:pt idx="3225">
                  <c:v>102.66194987278959</c:v>
                </c:pt>
                <c:pt idx="3226">
                  <c:v>102.6038904483561</c:v>
                </c:pt>
                <c:pt idx="3227">
                  <c:v>102.5458498483839</c:v>
                </c:pt>
                <c:pt idx="3228">
                  <c:v>102.4878280741933</c:v>
                </c:pt>
                <c:pt idx="3229">
                  <c:v>102.42982512710461</c:v>
                </c:pt>
                <c:pt idx="3230">
                  <c:v>102.37184100843828</c:v>
                </c:pt>
                <c:pt idx="3231">
                  <c:v>102.3138757195152</c:v>
                </c:pt>
                <c:pt idx="3232">
                  <c:v>102.25592926165599</c:v>
                </c:pt>
                <c:pt idx="3233">
                  <c:v>102.19800163618187</c:v>
                </c:pt>
                <c:pt idx="3234">
                  <c:v>102.14009284441399</c:v>
                </c:pt>
                <c:pt idx="3235">
                  <c:v>102.08220288767349</c:v>
                </c:pt>
                <c:pt idx="3236">
                  <c:v>102.02433176728221</c:v>
                </c:pt>
                <c:pt idx="3237">
                  <c:v>101.9664794845615</c:v>
                </c:pt>
                <c:pt idx="3238">
                  <c:v>101.9086460408333</c:v>
                </c:pt>
                <c:pt idx="3239">
                  <c:v>101.85083143741967</c:v>
                </c:pt>
                <c:pt idx="3240">
                  <c:v>101.79303567564281</c:v>
                </c:pt>
                <c:pt idx="3241">
                  <c:v>101.73525875682488</c:v>
                </c:pt>
                <c:pt idx="3242">
                  <c:v>101.6775006822887</c:v>
                </c:pt>
                <c:pt idx="3243">
                  <c:v>101.61976145335669</c:v>
                </c:pt>
                <c:pt idx="3244">
                  <c:v>101.56204107135179</c:v>
                </c:pt>
                <c:pt idx="3245">
                  <c:v>101.50433953759709</c:v>
                </c:pt>
                <c:pt idx="3246">
                  <c:v>101.4466568534156</c:v>
                </c:pt>
                <c:pt idx="3247">
                  <c:v>101.388993020131</c:v>
                </c:pt>
                <c:pt idx="3248">
                  <c:v>101.33134803906658</c:v>
                </c:pt>
                <c:pt idx="3249">
                  <c:v>101.27372191154619</c:v>
                </c:pt>
                <c:pt idx="3250">
                  <c:v>101.21611463889371</c:v>
                </c:pt>
                <c:pt idx="3251">
                  <c:v>101.15852622243328</c:v>
                </c:pt>
                <c:pt idx="3252">
                  <c:v>101.10095666348928</c:v>
                </c:pt>
                <c:pt idx="3253">
                  <c:v>101.04340596338622</c:v>
                </c:pt>
                <c:pt idx="3254">
                  <c:v>100.98587412344838</c:v>
                </c:pt>
                <c:pt idx="3255">
                  <c:v>100.92836114500091</c:v>
                </c:pt>
                <c:pt idx="3256">
                  <c:v>100.8708670293689</c:v>
                </c:pt>
                <c:pt idx="3257">
                  <c:v>100.8133917778773</c:v>
                </c:pt>
                <c:pt idx="3258">
                  <c:v>100.75593539185179</c:v>
                </c:pt>
                <c:pt idx="3259">
                  <c:v>100.69849787261757</c:v>
                </c:pt>
                <c:pt idx="3260">
                  <c:v>100.6410792215009</c:v>
                </c:pt>
                <c:pt idx="3261">
                  <c:v>100.58367943982742</c:v>
                </c:pt>
                <c:pt idx="3262">
                  <c:v>100.52629852892341</c:v>
                </c:pt>
                <c:pt idx="3263">
                  <c:v>100.46893649011531</c:v>
                </c:pt>
                <c:pt idx="3264">
                  <c:v>100.41159332472959</c:v>
                </c:pt>
                <c:pt idx="3265">
                  <c:v>100.35426903409289</c:v>
                </c:pt>
                <c:pt idx="3266">
                  <c:v>100.29696361953253</c:v>
                </c:pt>
                <c:pt idx="3267">
                  <c:v>100.23967708237521</c:v>
                </c:pt>
                <c:pt idx="3268">
                  <c:v>100.1824094239487</c:v>
                </c:pt>
                <c:pt idx="3269">
                  <c:v>100.12516064558038</c:v>
                </c:pt>
                <c:pt idx="3270">
                  <c:v>100.067930748598</c:v>
                </c:pt>
                <c:pt idx="3271">
                  <c:v>100.0107197343294</c:v>
                </c:pt>
                <c:pt idx="3272">
                  <c:v>99.953527604103002</c:v>
                </c:pt>
                <c:pt idx="3273">
                  <c:v>99.896354359247027</c:v>
                </c:pt>
                <c:pt idx="3274">
                  <c:v>99.839200001090092</c:v>
                </c:pt>
                <c:pt idx="3275">
                  <c:v>99.782064530960881</c:v>
                </c:pt>
                <c:pt idx="3276">
                  <c:v>99.724947950188593</c:v>
                </c:pt>
                <c:pt idx="3277">
                  <c:v>99.667850260102469</c:v>
                </c:pt>
                <c:pt idx="3278">
                  <c:v>99.610771462031579</c:v>
                </c:pt>
                <c:pt idx="3279">
                  <c:v>99.553711557306016</c:v>
                </c:pt>
                <c:pt idx="3280">
                  <c:v>99.496670547255363</c:v>
                </c:pt>
                <c:pt idx="3281">
                  <c:v>99.439648433209683</c:v>
                </c:pt>
                <c:pt idx="3282">
                  <c:v>99.382645216499242</c:v>
                </c:pt>
                <c:pt idx="3283">
                  <c:v>99.325660898454743</c:v>
                </c:pt>
                <c:pt idx="3284">
                  <c:v>99.268695480406791</c:v>
                </c:pt>
                <c:pt idx="3285">
                  <c:v>99.211748963686247</c:v>
                </c:pt>
                <c:pt idx="3286">
                  <c:v>99.154821349624214</c:v>
                </c:pt>
                <c:pt idx="3287">
                  <c:v>99.097912639552433</c:v>
                </c:pt>
                <c:pt idx="3288">
                  <c:v>99.041022834802106</c:v>
                </c:pt>
                <c:pt idx="3289">
                  <c:v>98.984151936705302</c:v>
                </c:pt>
                <c:pt idx="3290">
                  <c:v>98.927299946593962</c:v>
                </c:pt>
                <c:pt idx="3291">
                  <c:v>98.870466865800481</c:v>
                </c:pt>
                <c:pt idx="3292">
                  <c:v>98.813652695657382</c:v>
                </c:pt>
                <c:pt idx="3293">
                  <c:v>98.756857437497146</c:v>
                </c:pt>
                <c:pt idx="3294">
                  <c:v>98.700081092653065</c:v>
                </c:pt>
                <c:pt idx="3295">
                  <c:v>98.643323662458215</c:v>
                </c:pt>
                <c:pt idx="3296">
                  <c:v>98.586585148246002</c:v>
                </c:pt>
                <c:pt idx="3297">
                  <c:v>98.529865551350269</c:v>
                </c:pt>
                <c:pt idx="3298">
                  <c:v>98.473164873104551</c:v>
                </c:pt>
                <c:pt idx="3299">
                  <c:v>98.416483114843473</c:v>
                </c:pt>
                <c:pt idx="3300">
                  <c:v>98.359820277901008</c:v>
                </c:pt>
                <c:pt idx="3301">
                  <c:v>98.303176363611939</c:v>
                </c:pt>
                <c:pt idx="3302">
                  <c:v>98.246551373311206</c:v>
                </c:pt>
                <c:pt idx="3303">
                  <c:v>98.189945308333833</c:v>
                </c:pt>
                <c:pt idx="3304">
                  <c:v>98.133358170015171</c:v>
                </c:pt>
                <c:pt idx="3305">
                  <c:v>98.076789959690686</c:v>
                </c:pt>
                <c:pt idx="3306">
                  <c:v>98.020240678696481</c:v>
                </c:pt>
                <c:pt idx="3307">
                  <c:v>97.963710328368393</c:v>
                </c:pt>
                <c:pt idx="3308">
                  <c:v>97.907198910042794</c:v>
                </c:pt>
                <c:pt idx="3309">
                  <c:v>97.850706425056146</c:v>
                </c:pt>
                <c:pt idx="3310">
                  <c:v>97.794232874745504</c:v>
                </c:pt>
                <c:pt idx="3311">
                  <c:v>97.73777826044784</c:v>
                </c:pt>
                <c:pt idx="3312">
                  <c:v>97.681342583500495</c:v>
                </c:pt>
                <c:pt idx="3313">
                  <c:v>97.624925845241023</c:v>
                </c:pt>
                <c:pt idx="3314">
                  <c:v>97.568528047007135</c:v>
                </c:pt>
                <c:pt idx="3315">
                  <c:v>97.512149190137166</c:v>
                </c:pt>
                <c:pt idx="3316">
                  <c:v>97.455789275969252</c:v>
                </c:pt>
                <c:pt idx="3317">
                  <c:v>97.399448305842043</c:v>
                </c:pt>
                <c:pt idx="3318">
                  <c:v>97.343126281094456</c:v>
                </c:pt>
                <c:pt idx="3319">
                  <c:v>97.286823203065524</c:v>
                </c:pt>
                <c:pt idx="3320">
                  <c:v>97.230539073094619</c:v>
                </c:pt>
                <c:pt idx="3321">
                  <c:v>97.174273892521484</c:v>
                </c:pt>
                <c:pt idx="3322">
                  <c:v>97.118027662686018</c:v>
                </c:pt>
                <c:pt idx="3323">
                  <c:v>97.061800384928176</c:v>
                </c:pt>
                <c:pt idx="3324">
                  <c:v>97.005592060588668</c:v>
                </c:pt>
                <c:pt idx="3325">
                  <c:v>96.949402691008189</c:v>
                </c:pt>
                <c:pt idx="3326">
                  <c:v>96.893232277527318</c:v>
                </c:pt>
                <c:pt idx="3327">
                  <c:v>96.837080821487689</c:v>
                </c:pt>
                <c:pt idx="3328">
                  <c:v>96.780948324230607</c:v>
                </c:pt>
                <c:pt idx="3329">
                  <c:v>96.724834787097961</c:v>
                </c:pt>
                <c:pt idx="3330">
                  <c:v>96.668740211431853</c:v>
                </c:pt>
                <c:pt idx="3331">
                  <c:v>96.61266459857444</c:v>
                </c:pt>
                <c:pt idx="3332">
                  <c:v>96.556607949868521</c:v>
                </c:pt>
                <c:pt idx="3333">
                  <c:v>96.500570266656766</c:v>
                </c:pt>
                <c:pt idx="3334">
                  <c:v>96.444551550282426</c:v>
                </c:pt>
                <c:pt idx="3335">
                  <c:v>96.388551802088926</c:v>
                </c:pt>
                <c:pt idx="3336">
                  <c:v>96.332571023420059</c:v>
                </c:pt>
                <c:pt idx="3337">
                  <c:v>96.276609215619771</c:v>
                </c:pt>
                <c:pt idx="3338">
                  <c:v>96.220666380032426</c:v>
                </c:pt>
                <c:pt idx="3339">
                  <c:v>96.164742518002342</c:v>
                </c:pt>
                <c:pt idx="3340">
                  <c:v>96.108837630874504</c:v>
                </c:pt>
                <c:pt idx="3341">
                  <c:v>96.052951719994084</c:v>
                </c:pt>
                <c:pt idx="3342">
                  <c:v>95.997084786706523</c:v>
                </c:pt>
                <c:pt idx="3343">
                  <c:v>95.941236832357447</c:v>
                </c:pt>
                <c:pt idx="3344">
                  <c:v>95.885407858292837</c:v>
                </c:pt>
                <c:pt idx="3345">
                  <c:v>95.829597865859157</c:v>
                </c:pt>
                <c:pt idx="3346">
                  <c:v>95.773806856402786</c:v>
                </c:pt>
                <c:pt idx="3347">
                  <c:v>95.718034831270813</c:v>
                </c:pt>
                <c:pt idx="3348">
                  <c:v>95.662281791810187</c:v>
                </c:pt>
                <c:pt idx="3349">
                  <c:v>95.606547739368509</c:v>
                </c:pt>
                <c:pt idx="3350">
                  <c:v>95.550832675293506</c:v>
                </c:pt>
                <c:pt idx="3351">
                  <c:v>95.495136600933293</c:v>
                </c:pt>
                <c:pt idx="3352">
                  <c:v>95.439459517636109</c:v>
                </c:pt>
                <c:pt idx="3353">
                  <c:v>95.383801426750694</c:v>
                </c:pt>
                <c:pt idx="3354">
                  <c:v>95.328162329625997</c:v>
                </c:pt>
                <c:pt idx="3355">
                  <c:v>95.272542227611254</c:v>
                </c:pt>
                <c:pt idx="3356">
                  <c:v>95.216941122056184</c:v>
                </c:pt>
                <c:pt idx="3357">
                  <c:v>95.161359014310563</c:v>
                </c:pt>
                <c:pt idx="3358">
                  <c:v>95.105795905724435</c:v>
                </c:pt>
                <c:pt idx="3359">
                  <c:v>95.0502517976484</c:v>
                </c:pt>
                <c:pt idx="3360">
                  <c:v>94.994726691433428</c:v>
                </c:pt>
                <c:pt idx="3361">
                  <c:v>94.939220588430331</c:v>
                </c:pt>
                <c:pt idx="3362">
                  <c:v>94.883733489990732</c:v>
                </c:pt>
                <c:pt idx="3363">
                  <c:v>94.828265397466367</c:v>
                </c:pt>
                <c:pt idx="3364">
                  <c:v>94.772816312209301</c:v>
                </c:pt>
                <c:pt idx="3365">
                  <c:v>94.717386235571652</c:v>
                </c:pt>
                <c:pt idx="3366">
                  <c:v>94.661975168906451</c:v>
                </c:pt>
                <c:pt idx="3367">
                  <c:v>94.606583113566472</c:v>
                </c:pt>
                <c:pt idx="3368">
                  <c:v>94.551210070904972</c:v>
                </c:pt>
                <c:pt idx="3369">
                  <c:v>94.495856042275761</c:v>
                </c:pt>
                <c:pt idx="3370">
                  <c:v>94.44052102903278</c:v>
                </c:pt>
                <c:pt idx="3371">
                  <c:v>94.385205032530195</c:v>
                </c:pt>
                <c:pt idx="3372">
                  <c:v>94.329908054122797</c:v>
                </c:pt>
                <c:pt idx="3373">
                  <c:v>94.274630095165264</c:v>
                </c:pt>
                <c:pt idx="3374">
                  <c:v>94.219371157013185</c:v>
                </c:pt>
                <c:pt idx="3375">
                  <c:v>94.164131241021821</c:v>
                </c:pt>
                <c:pt idx="3376">
                  <c:v>94.108910348547283</c:v>
                </c:pt>
                <c:pt idx="3377">
                  <c:v>94.053708480945673</c:v>
                </c:pt>
                <c:pt idx="3378">
                  <c:v>93.998525639573771</c:v>
                </c:pt>
                <c:pt idx="3379">
                  <c:v>93.943361825788273</c:v>
                </c:pt>
                <c:pt idx="3380">
                  <c:v>93.888217040946529</c:v>
                </c:pt>
                <c:pt idx="3381">
                  <c:v>93.833091286406031</c:v>
                </c:pt>
                <c:pt idx="3382">
                  <c:v>93.777984563524896</c:v>
                </c:pt>
                <c:pt idx="3383">
                  <c:v>93.722896873661185</c:v>
                </c:pt>
                <c:pt idx="3384">
                  <c:v>93.667828218173611</c:v>
                </c:pt>
                <c:pt idx="3385">
                  <c:v>93.612778598420803</c:v>
                </c:pt>
                <c:pt idx="3386">
                  <c:v>93.557748015762385</c:v>
                </c:pt>
                <c:pt idx="3387">
                  <c:v>93.502736471557895</c:v>
                </c:pt>
                <c:pt idx="3388">
                  <c:v>93.447743967167156</c:v>
                </c:pt>
                <c:pt idx="3389">
                  <c:v>93.392770503950644</c:v>
                </c:pt>
                <c:pt idx="3390">
                  <c:v>93.337816083268876</c:v>
                </c:pt>
                <c:pt idx="3391">
                  <c:v>93.282880706482814</c:v>
                </c:pt>
                <c:pt idx="3392">
                  <c:v>93.227964374953956</c:v>
                </c:pt>
                <c:pt idx="3393">
                  <c:v>93.173067090043773</c:v>
                </c:pt>
                <c:pt idx="3394">
                  <c:v>93.118188853114503</c:v>
                </c:pt>
                <c:pt idx="3395">
                  <c:v>93.063329665528627</c:v>
                </c:pt>
                <c:pt idx="3396">
                  <c:v>93.00848952864861</c:v>
                </c:pt>
                <c:pt idx="3397">
                  <c:v>92.953668443837628</c:v>
                </c:pt>
                <c:pt idx="3398">
                  <c:v>92.898866412459341</c:v>
                </c:pt>
                <c:pt idx="3399">
                  <c:v>92.844083435877351</c:v>
                </c:pt>
                <c:pt idx="3400">
                  <c:v>92.789319515455915</c:v>
                </c:pt>
                <c:pt idx="3401">
                  <c:v>92.734574652559658</c:v>
                </c:pt>
                <c:pt idx="3402">
                  <c:v>92.679848848553334</c:v>
                </c:pt>
                <c:pt idx="3403">
                  <c:v>92.625142104802336</c:v>
                </c:pt>
                <c:pt idx="3404">
                  <c:v>92.570454422672128</c:v>
                </c:pt>
                <c:pt idx="3405">
                  <c:v>92.515785803528871</c:v>
                </c:pt>
                <c:pt idx="3406">
                  <c:v>92.461136248738754</c:v>
                </c:pt>
                <c:pt idx="3407">
                  <c:v>92.406505759668633</c:v>
                </c:pt>
                <c:pt idx="3408">
                  <c:v>92.351894337685493</c:v>
                </c:pt>
                <c:pt idx="3409">
                  <c:v>92.297301984157016</c:v>
                </c:pt>
                <c:pt idx="3410">
                  <c:v>92.242728700450627</c:v>
                </c:pt>
                <c:pt idx="3411">
                  <c:v>92.188174487934972</c:v>
                </c:pt>
                <c:pt idx="3412">
                  <c:v>92.133639347978487</c:v>
                </c:pt>
                <c:pt idx="3413">
                  <c:v>92.07912328194989</c:v>
                </c:pt>
                <c:pt idx="3414">
                  <c:v>92.024626291218937</c:v>
                </c:pt>
                <c:pt idx="3415">
                  <c:v>91.970148377154857</c:v>
                </c:pt>
                <c:pt idx="3416">
                  <c:v>91.915689541128259</c:v>
                </c:pt>
                <c:pt idx="3417">
                  <c:v>91.861249784509099</c:v>
                </c:pt>
                <c:pt idx="3418">
                  <c:v>91.806829108668509</c:v>
                </c:pt>
                <c:pt idx="3419">
                  <c:v>91.75242751497791</c:v>
                </c:pt>
                <c:pt idx="3420">
                  <c:v>91.698045004808478</c:v>
                </c:pt>
                <c:pt idx="3421">
                  <c:v>91.64368157953254</c:v>
                </c:pt>
                <c:pt idx="3422">
                  <c:v>91.58933724052217</c:v>
                </c:pt>
                <c:pt idx="3423">
                  <c:v>91.535011989150576</c:v>
                </c:pt>
                <c:pt idx="3424">
                  <c:v>91.480705826790526</c:v>
                </c:pt>
                <c:pt idx="3425">
                  <c:v>91.4264187548157</c:v>
                </c:pt>
                <c:pt idx="3426">
                  <c:v>91.372150774600286</c:v>
                </c:pt>
                <c:pt idx="3427">
                  <c:v>91.317901887518246</c:v>
                </c:pt>
                <c:pt idx="3428">
                  <c:v>91.263672094944582</c:v>
                </c:pt>
                <c:pt idx="3429">
                  <c:v>91.20946139825439</c:v>
                </c:pt>
                <c:pt idx="3430">
                  <c:v>91.155269798823156</c:v>
                </c:pt>
                <c:pt idx="3431">
                  <c:v>91.101097298026659</c:v>
                </c:pt>
                <c:pt idx="3432">
                  <c:v>91.046943897241533</c:v>
                </c:pt>
                <c:pt idx="3433">
                  <c:v>90.9928095978442</c:v>
                </c:pt>
                <c:pt idx="3434">
                  <c:v>90.938694401212004</c:v>
                </c:pt>
                <c:pt idx="3435">
                  <c:v>90.884598308722218</c:v>
                </c:pt>
                <c:pt idx="3436">
                  <c:v>90.830521321752983</c:v>
                </c:pt>
                <c:pt idx="3437">
                  <c:v>90.776463441682665</c:v>
                </c:pt>
                <c:pt idx="3438">
                  <c:v>90.722424669890032</c:v>
                </c:pt>
                <c:pt idx="3439">
                  <c:v>90.668405007754004</c:v>
                </c:pt>
                <c:pt idx="3440">
                  <c:v>90.614404456654398</c:v>
                </c:pt>
                <c:pt idx="3441">
                  <c:v>90.560423017971132</c:v>
                </c:pt>
                <c:pt idx="3442">
                  <c:v>90.50646069308435</c:v>
                </c:pt>
                <c:pt idx="3443">
                  <c:v>90.452517483375317</c:v>
                </c:pt>
                <c:pt idx="3444">
                  <c:v>90.398593390224889</c:v>
                </c:pt>
                <c:pt idx="3445">
                  <c:v>90.344688415014787</c:v>
                </c:pt>
                <c:pt idx="3446">
                  <c:v>90.290802559126959</c:v>
                </c:pt>
                <c:pt idx="3447">
                  <c:v>90.236935823944222</c:v>
                </c:pt>
                <c:pt idx="3448">
                  <c:v>90.183088210849263</c:v>
                </c:pt>
                <c:pt idx="3449">
                  <c:v>90.129259721225267</c:v>
                </c:pt>
                <c:pt idx="3450">
                  <c:v>90.075450356455988</c:v>
                </c:pt>
                <c:pt idx="3451">
                  <c:v>90.021660117925862</c:v>
                </c:pt>
                <c:pt idx="3452">
                  <c:v>89.967889007019053</c:v>
                </c:pt>
                <c:pt idx="3453">
                  <c:v>89.914137025121093</c:v>
                </c:pt>
                <c:pt idx="3454">
                  <c:v>89.860404173616914</c:v>
                </c:pt>
                <c:pt idx="3455">
                  <c:v>89.806690453892543</c:v>
                </c:pt>
                <c:pt idx="3456">
                  <c:v>89.752995867334448</c:v>
                </c:pt>
                <c:pt idx="3457">
                  <c:v>89.699320415329211</c:v>
                </c:pt>
                <c:pt idx="3458">
                  <c:v>89.645664099263925</c:v>
                </c:pt>
                <c:pt idx="3459">
                  <c:v>89.592026920526322</c:v>
                </c:pt>
                <c:pt idx="3460">
                  <c:v>89.538408880504434</c:v>
                </c:pt>
                <c:pt idx="3461">
                  <c:v>89.484809980586817</c:v>
                </c:pt>
                <c:pt idx="3462">
                  <c:v>89.431230222162085</c:v>
                </c:pt>
                <c:pt idx="3463">
                  <c:v>89.377669606619861</c:v>
                </c:pt>
                <c:pt idx="3464">
                  <c:v>89.324128135349838</c:v>
                </c:pt>
                <c:pt idx="3465">
                  <c:v>89.270605809742221</c:v>
                </c:pt>
                <c:pt idx="3466">
                  <c:v>89.217102631187757</c:v>
                </c:pt>
                <c:pt idx="3467">
                  <c:v>89.163618601077431</c:v>
                </c:pt>
                <c:pt idx="3468">
                  <c:v>89.110153720802955</c:v>
                </c:pt>
                <c:pt idx="3469">
                  <c:v>89.05670799175617</c:v>
                </c:pt>
                <c:pt idx="3470">
                  <c:v>89.003281415329681</c:v>
                </c:pt>
                <c:pt idx="3471">
                  <c:v>88.949873992916494</c:v>
                </c:pt>
                <c:pt idx="3472">
                  <c:v>88.896485725909812</c:v>
                </c:pt>
                <c:pt idx="3473">
                  <c:v>88.843116615703423</c:v>
                </c:pt>
                <c:pt idx="3474">
                  <c:v>88.78976666369158</c:v>
                </c:pt>
                <c:pt idx="3475">
                  <c:v>88.736435871269222</c:v>
                </c:pt>
                <c:pt idx="3476">
                  <c:v>88.683124239831443</c:v>
                </c:pt>
                <c:pt idx="3477">
                  <c:v>88.629831770773677</c:v>
                </c:pt>
                <c:pt idx="3478">
                  <c:v>88.57655846549244</c:v>
                </c:pt>
                <c:pt idx="3479">
                  <c:v>88.523304325383933</c:v>
                </c:pt>
                <c:pt idx="3480">
                  <c:v>88.470069351845325</c:v>
                </c:pt>
                <c:pt idx="3481">
                  <c:v>88.416853546274083</c:v>
                </c:pt>
                <c:pt idx="3482">
                  <c:v>88.363656910068244</c:v>
                </c:pt>
                <c:pt idx="3483">
                  <c:v>88.310479444625912</c:v>
                </c:pt>
                <c:pt idx="3484">
                  <c:v>88.257321151346446</c:v>
                </c:pt>
                <c:pt idx="3485">
                  <c:v>88.204182031628818</c:v>
                </c:pt>
                <c:pt idx="3486">
                  <c:v>88.151062086873139</c:v>
                </c:pt>
                <c:pt idx="3487">
                  <c:v>88.097961318479392</c:v>
                </c:pt>
                <c:pt idx="3488">
                  <c:v>88.044879727848695</c:v>
                </c:pt>
                <c:pt idx="3489">
                  <c:v>87.991817316382082</c:v>
                </c:pt>
                <c:pt idx="3490">
                  <c:v>87.938774085481256</c:v>
                </c:pt>
                <c:pt idx="3491">
                  <c:v>87.885750036548558</c:v>
                </c:pt>
                <c:pt idx="3492">
                  <c:v>87.832745170986556</c:v>
                </c:pt>
                <c:pt idx="3493">
                  <c:v>87.779759490198444</c:v>
                </c:pt>
                <c:pt idx="3494">
                  <c:v>87.726792995587843</c:v>
                </c:pt>
                <c:pt idx="3495">
                  <c:v>87.673845688558956</c:v>
                </c:pt>
                <c:pt idx="3496">
                  <c:v>87.620917570516255</c:v>
                </c:pt>
                <c:pt idx="3497">
                  <c:v>87.568008642864967</c:v>
                </c:pt>
                <c:pt idx="3498">
                  <c:v>87.515118907010503</c:v>
                </c:pt>
                <c:pt idx="3499">
                  <c:v>87.462248364359084</c:v>
                </c:pt>
                <c:pt idx="3500">
                  <c:v>87.409397016317143</c:v>
                </c:pt>
                <c:pt idx="3501">
                  <c:v>87.356564864291713</c:v>
                </c:pt>
                <c:pt idx="3502">
                  <c:v>87.303751909690376</c:v>
                </c:pt>
                <c:pt idx="3503">
                  <c:v>87.250958153921118</c:v>
                </c:pt>
                <c:pt idx="3504">
                  <c:v>87.198183598392632</c:v>
                </c:pt>
                <c:pt idx="3505">
                  <c:v>87.145428244513809</c:v>
                </c:pt>
                <c:pt idx="3506">
                  <c:v>87.09269209369414</c:v>
                </c:pt>
                <c:pt idx="3507">
                  <c:v>87.039975147343611</c:v>
                </c:pt>
                <c:pt idx="3508">
                  <c:v>86.987277406872863</c:v>
                </c:pt>
                <c:pt idx="3509">
                  <c:v>86.934598873692778</c:v>
                </c:pt>
                <c:pt idx="3510">
                  <c:v>86.881939549214906</c:v>
                </c:pt>
                <c:pt idx="3511">
                  <c:v>86.82929943485135</c:v>
                </c:pt>
                <c:pt idx="3512">
                  <c:v>86.776678532014643</c:v>
                </c:pt>
                <c:pt idx="3513">
                  <c:v>86.724076842117583</c:v>
                </c:pt>
                <c:pt idx="3514">
                  <c:v>86.671494366573967</c:v>
                </c:pt>
                <c:pt idx="3515">
                  <c:v>86.618931106797774</c:v>
                </c:pt>
                <c:pt idx="3516">
                  <c:v>86.566387064203511</c:v>
                </c:pt>
                <c:pt idx="3517">
                  <c:v>86.513862240206322</c:v>
                </c:pt>
                <c:pt idx="3518">
                  <c:v>86.461356636221751</c:v>
                </c:pt>
                <c:pt idx="3519">
                  <c:v>86.408870253665938</c:v>
                </c:pt>
                <c:pt idx="3520">
                  <c:v>86.356403093955507</c:v>
                </c:pt>
                <c:pt idx="3521">
                  <c:v>86.303955158507549</c:v>
                </c:pt>
                <c:pt idx="3522">
                  <c:v>86.251526448739824</c:v>
                </c:pt>
                <c:pt idx="3523">
                  <c:v>86.199116966070335</c:v>
                </c:pt>
                <c:pt idx="3524">
                  <c:v>86.146726711917836</c:v>
                </c:pt>
                <c:pt idx="3525">
                  <c:v>86.094355687701594</c:v>
                </c:pt>
                <c:pt idx="3526">
                  <c:v>86.0420038948414</c:v>
                </c:pt>
                <c:pt idx="3527">
                  <c:v>85.989671334757347</c:v>
                </c:pt>
                <c:pt idx="3528">
                  <c:v>85.93735800887049</c:v>
                </c:pt>
                <c:pt idx="3529">
                  <c:v>85.8850639186021</c:v>
                </c:pt>
                <c:pt idx="3530">
                  <c:v>85.832789065373802</c:v>
                </c:pt>
                <c:pt idx="3531">
                  <c:v>85.780533450608061</c:v>
                </c:pt>
                <c:pt idx="3532">
                  <c:v>85.728297075728108</c:v>
                </c:pt>
                <c:pt idx="3533">
                  <c:v>85.676079942156989</c:v>
                </c:pt>
                <c:pt idx="3534">
                  <c:v>85.623882051318958</c:v>
                </c:pt>
                <c:pt idx="3535">
                  <c:v>85.57170340463847</c:v>
                </c:pt>
                <c:pt idx="3536">
                  <c:v>85.519544003540673</c:v>
                </c:pt>
                <c:pt idx="3537">
                  <c:v>85.467403849451102</c:v>
                </c:pt>
                <c:pt idx="3538">
                  <c:v>85.415282943795773</c:v>
                </c:pt>
                <c:pt idx="3539">
                  <c:v>85.363181288001499</c:v>
                </c:pt>
                <c:pt idx="3540">
                  <c:v>85.311098883495546</c:v>
                </c:pt>
                <c:pt idx="3541">
                  <c:v>85.25903573170585</c:v>
                </c:pt>
                <c:pt idx="3542">
                  <c:v>85.206991834060418</c:v>
                </c:pt>
                <c:pt idx="3543">
                  <c:v>85.154967191988348</c:v>
                </c:pt>
                <c:pt idx="3544">
                  <c:v>85.102961806919026</c:v>
                </c:pt>
                <c:pt idx="3545">
                  <c:v>85.050975680282306</c:v>
                </c:pt>
                <c:pt idx="3546">
                  <c:v>84.999008813508894</c:v>
                </c:pt>
                <c:pt idx="3547">
                  <c:v>84.947061208029723</c:v>
                </c:pt>
                <c:pt idx="3548">
                  <c:v>84.89513286527658</c:v>
                </c:pt>
                <c:pt idx="3549">
                  <c:v>84.843223786681506</c:v>
                </c:pt>
                <c:pt idx="3550">
                  <c:v>84.791333973677368</c:v>
                </c:pt>
                <c:pt idx="3551">
                  <c:v>84.739463427697402</c:v>
                </c:pt>
                <c:pt idx="3552">
                  <c:v>84.687612150175539</c:v>
                </c:pt>
                <c:pt idx="3553">
                  <c:v>84.635780142546153</c:v>
                </c:pt>
                <c:pt idx="3554">
                  <c:v>84.583967406244412</c:v>
                </c:pt>
                <c:pt idx="3555">
                  <c:v>84.532173942705683</c:v>
                </c:pt>
                <c:pt idx="3556">
                  <c:v>84.480399753366157</c:v>
                </c:pt>
                <c:pt idx="3557">
                  <c:v>84.428644839662581</c:v>
                </c:pt>
                <c:pt idx="3558">
                  <c:v>84.376909203032255</c:v>
                </c:pt>
                <c:pt idx="3559">
                  <c:v>84.325192844912905</c:v>
                </c:pt>
                <c:pt idx="3560">
                  <c:v>84.27349576674294</c:v>
                </c:pt>
                <c:pt idx="3561">
                  <c:v>84.221817969961535</c:v>
                </c:pt>
                <c:pt idx="3562">
                  <c:v>84.170159456008022</c:v>
                </c:pt>
                <c:pt idx="3563">
                  <c:v>84.11852022632263</c:v>
                </c:pt>
                <c:pt idx="3564">
                  <c:v>84.066900282346197</c:v>
                </c:pt>
                <c:pt idx="3565">
                  <c:v>84.015299625519859</c:v>
                </c:pt>
                <c:pt idx="3566">
                  <c:v>83.963718257285606</c:v>
                </c:pt>
                <c:pt idx="3567">
                  <c:v>83.912156179085741</c:v>
                </c:pt>
                <c:pt idx="3568">
                  <c:v>83.860613392363362</c:v>
                </c:pt>
                <c:pt idx="3569">
                  <c:v>83.809089898562149</c:v>
                </c:pt>
                <c:pt idx="3570">
                  <c:v>83.757585699126267</c:v>
                </c:pt>
                <c:pt idx="3571">
                  <c:v>83.706100795500632</c:v>
                </c:pt>
                <c:pt idx="3572">
                  <c:v>83.654635189130502</c:v>
                </c:pt>
                <c:pt idx="3573">
                  <c:v>83.603188881461818</c:v>
                </c:pt>
                <c:pt idx="3574">
                  <c:v>83.551761873941189</c:v>
                </c:pt>
                <c:pt idx="3575">
                  <c:v>83.500354168015917</c:v>
                </c:pt>
                <c:pt idx="3576">
                  <c:v>83.448965765133678</c:v>
                </c:pt>
                <c:pt idx="3577">
                  <c:v>83.397596666742871</c:v>
                </c:pt>
                <c:pt idx="3578">
                  <c:v>83.346246874292206</c:v>
                </c:pt>
                <c:pt idx="3579">
                  <c:v>83.294916389231517</c:v>
                </c:pt>
                <c:pt idx="3580">
                  <c:v>83.243605213010824</c:v>
                </c:pt>
                <c:pt idx="3581">
                  <c:v>83.192313347081068</c:v>
                </c:pt>
                <c:pt idx="3582">
                  <c:v>83.141040792893349</c:v>
                </c:pt>
                <c:pt idx="3583">
                  <c:v>83.089787551899775</c:v>
                </c:pt>
                <c:pt idx="3584">
                  <c:v>83.038553625552936</c:v>
                </c:pt>
                <c:pt idx="3585">
                  <c:v>82.987339015305963</c:v>
                </c:pt>
                <c:pt idx="3586">
                  <c:v>82.936143722612726</c:v>
                </c:pt>
                <c:pt idx="3587">
                  <c:v>82.884967748927465</c:v>
                </c:pt>
                <c:pt idx="3588">
                  <c:v>82.833811095705414</c:v>
                </c:pt>
                <c:pt idx="3589">
                  <c:v>82.782673764401849</c:v>
                </c:pt>
                <c:pt idx="3590">
                  <c:v>82.731555756473412</c:v>
                </c:pt>
                <c:pt idx="3591">
                  <c:v>82.680457073376701</c:v>
                </c:pt>
                <c:pt idx="3592">
                  <c:v>82.629377716569365</c:v>
                </c:pt>
                <c:pt idx="3593">
                  <c:v>82.578317687509397</c:v>
                </c:pt>
                <c:pt idx="3594">
                  <c:v>82.527276987655569</c:v>
                </c:pt>
                <c:pt idx="3595">
                  <c:v>82.476255618467121</c:v>
                </c:pt>
                <c:pt idx="3596">
                  <c:v>82.425253581404036</c:v>
                </c:pt>
                <c:pt idx="3597">
                  <c:v>82.374270877926932</c:v>
                </c:pt>
                <c:pt idx="3598">
                  <c:v>82.323307509497269</c:v>
                </c:pt>
                <c:pt idx="3599">
                  <c:v>82.272363477576448</c:v>
                </c:pt>
                <c:pt idx="3600">
                  <c:v>82.22143878362715</c:v>
                </c:pt>
                <c:pt idx="3601">
                  <c:v>82.170533429112595</c:v>
                </c:pt>
                <c:pt idx="3602">
                  <c:v>82.119647415496388</c:v>
                </c:pt>
                <c:pt idx="3603">
                  <c:v>82.068780744242929</c:v>
                </c:pt>
                <c:pt idx="3604">
                  <c:v>82.017933416817144</c:v>
                </c:pt>
                <c:pt idx="3605">
                  <c:v>81.967105434684811</c:v>
                </c:pt>
                <c:pt idx="3606">
                  <c:v>81.916296799312121</c:v>
                </c:pt>
                <c:pt idx="3607">
                  <c:v>81.865507512166104</c:v>
                </c:pt>
                <c:pt idx="3608">
                  <c:v>81.814737574714272</c:v>
                </c:pt>
                <c:pt idx="3609">
                  <c:v>81.763986988424776</c:v>
                </c:pt>
                <c:pt idx="3610">
                  <c:v>81.713255754766521</c:v>
                </c:pt>
                <c:pt idx="3611">
                  <c:v>81.662543875208939</c:v>
                </c:pt>
                <c:pt idx="3612">
                  <c:v>81.611851351222356</c:v>
                </c:pt>
                <c:pt idx="3613">
                  <c:v>81.561178184277267</c:v>
                </c:pt>
                <c:pt idx="3614">
                  <c:v>81.510524375845378</c:v>
                </c:pt>
                <c:pt idx="3615">
                  <c:v>81.459889927398763</c:v>
                </c:pt>
                <c:pt idx="3616">
                  <c:v>81.409274840410035</c:v>
                </c:pt>
                <c:pt idx="3617">
                  <c:v>81.358679116352775</c:v>
                </c:pt>
                <c:pt idx="3618">
                  <c:v>81.308102756700734</c:v>
                </c:pt>
                <c:pt idx="3619">
                  <c:v>81.257545762928999</c:v>
                </c:pt>
                <c:pt idx="3620">
                  <c:v>81.207008136512783</c:v>
                </c:pt>
                <c:pt idx="3621">
                  <c:v>81.156489878928184</c:v>
                </c:pt>
                <c:pt idx="3622">
                  <c:v>81.105990991651638</c:v>
                </c:pt>
                <c:pt idx="3623">
                  <c:v>81.055511476160902</c:v>
                </c:pt>
                <c:pt idx="3624">
                  <c:v>81.005051333933608</c:v>
                </c:pt>
                <c:pt idx="3625">
                  <c:v>80.954610566448821</c:v>
                </c:pt>
                <c:pt idx="3626">
                  <c:v>80.904189175185763</c:v>
                </c:pt>
                <c:pt idx="3627">
                  <c:v>80.853787161624354</c:v>
                </c:pt>
                <c:pt idx="3628">
                  <c:v>80.803404527245462</c:v>
                </c:pt>
                <c:pt idx="3629">
                  <c:v>80.753041273530457</c:v>
                </c:pt>
                <c:pt idx="3630">
                  <c:v>80.702697401961416</c:v>
                </c:pt>
                <c:pt idx="3631">
                  <c:v>80.652372914020773</c:v>
                </c:pt>
                <c:pt idx="3632">
                  <c:v>80.602067811192327</c:v>
                </c:pt>
                <c:pt idx="3633">
                  <c:v>80.551782094959862</c:v>
                </c:pt>
                <c:pt idx="3634">
                  <c:v>80.501515766808325</c:v>
                </c:pt>
                <c:pt idx="3635">
                  <c:v>80.451268828223192</c:v>
                </c:pt>
                <c:pt idx="3636">
                  <c:v>80.401041280690322</c:v>
                </c:pt>
                <c:pt idx="3637">
                  <c:v>80.350833125696838</c:v>
                </c:pt>
                <c:pt idx="3638">
                  <c:v>80.300644364729919</c:v>
                </c:pt>
                <c:pt idx="3639">
                  <c:v>80.250474999278197</c:v>
                </c:pt>
                <c:pt idx="3640">
                  <c:v>80.200325030830072</c:v>
                </c:pt>
                <c:pt idx="3641">
                  <c:v>80.150194460875369</c:v>
                </c:pt>
                <c:pt idx="3642">
                  <c:v>80.100083290904408</c:v>
                </c:pt>
                <c:pt idx="3643">
                  <c:v>80.049991522407979</c:v>
                </c:pt>
                <c:pt idx="3644">
                  <c:v>79.999919156877823</c:v>
                </c:pt>
                <c:pt idx="3645">
                  <c:v>79.949866195806194</c:v>
                </c:pt>
                <c:pt idx="3646">
                  <c:v>79.899832640686256</c:v>
                </c:pt>
                <c:pt idx="3647">
                  <c:v>79.849818493011753</c:v>
                </c:pt>
                <c:pt idx="3648">
                  <c:v>79.799823754276943</c:v>
                </c:pt>
                <c:pt idx="3649">
                  <c:v>79.749848425977135</c:v>
                </c:pt>
                <c:pt idx="3650">
                  <c:v>79.699892509608219</c:v>
                </c:pt>
                <c:pt idx="3651">
                  <c:v>79.649956006666613</c:v>
                </c:pt>
                <c:pt idx="3652">
                  <c:v>79.600038918649517</c:v>
                </c:pt>
                <c:pt idx="3653">
                  <c:v>79.550141247055251</c:v>
                </c:pt>
                <c:pt idx="3654">
                  <c:v>79.500262993382194</c:v>
                </c:pt>
                <c:pt idx="3655">
                  <c:v>79.450404159129945</c:v>
                </c:pt>
                <c:pt idx="3656">
                  <c:v>79.400564745798377</c:v>
                </c:pt>
                <c:pt idx="3657">
                  <c:v>79.350744754888495</c:v>
                </c:pt>
                <c:pt idx="3658">
                  <c:v>79.300944187901678</c:v>
                </c:pt>
                <c:pt idx="3659">
                  <c:v>79.251163046340437</c:v>
                </c:pt>
                <c:pt idx="3660">
                  <c:v>79.20140133170753</c:v>
                </c:pt>
                <c:pt idx="3661">
                  <c:v>79.15165904550679</c:v>
                </c:pt>
                <c:pt idx="3662">
                  <c:v>79.101936189242622</c:v>
                </c:pt>
                <c:pt idx="3663">
                  <c:v>79.052232764419998</c:v>
                </c:pt>
                <c:pt idx="3664">
                  <c:v>79.002548772544998</c:v>
                </c:pt>
                <c:pt idx="3665">
                  <c:v>78.952884215124115</c:v>
                </c:pt>
                <c:pt idx="3666">
                  <c:v>78.903239093664808</c:v>
                </c:pt>
                <c:pt idx="3667">
                  <c:v>78.85361340967502</c:v>
                </c:pt>
                <c:pt idx="3668">
                  <c:v>78.804007164663446</c:v>
                </c:pt>
                <c:pt idx="3669">
                  <c:v>78.754420360139832</c:v>
                </c:pt>
                <c:pt idx="3670">
                  <c:v>78.704852997614282</c:v>
                </c:pt>
                <c:pt idx="3671">
                  <c:v>78.655305078597834</c:v>
                </c:pt>
                <c:pt idx="3672">
                  <c:v>78.605776604602269</c:v>
                </c:pt>
                <c:pt idx="3673">
                  <c:v>78.556267577139906</c:v>
                </c:pt>
                <c:pt idx="3674">
                  <c:v>78.506777997724299</c:v>
                </c:pt>
                <c:pt idx="3675">
                  <c:v>78.457307867869019</c:v>
                </c:pt>
                <c:pt idx="3676">
                  <c:v>78.407857189088986</c:v>
                </c:pt>
                <c:pt idx="3677">
                  <c:v>78.358425962899602</c:v>
                </c:pt>
                <c:pt idx="3678">
                  <c:v>78.309014190817223</c:v>
                </c:pt>
                <c:pt idx="3679">
                  <c:v>78.259621874358402</c:v>
                </c:pt>
                <c:pt idx="3680">
                  <c:v>78.210249015041157</c:v>
                </c:pt>
                <c:pt idx="3681">
                  <c:v>78.160895614383818</c:v>
                </c:pt>
                <c:pt idx="3682">
                  <c:v>78.11156167390557</c:v>
                </c:pt>
                <c:pt idx="3683">
                  <c:v>78.062247195126517</c:v>
                </c:pt>
                <c:pt idx="3684">
                  <c:v>78.012952179567208</c:v>
                </c:pt>
                <c:pt idx="3685">
                  <c:v>77.963676628749184</c:v>
                </c:pt>
                <c:pt idx="3686">
                  <c:v>77.914420544194698</c:v>
                </c:pt>
                <c:pt idx="3687">
                  <c:v>77.865183927426628</c:v>
                </c:pt>
                <c:pt idx="3688">
                  <c:v>77.81596677996879</c:v>
                </c:pt>
                <c:pt idx="3689">
                  <c:v>77.766769103345837</c:v>
                </c:pt>
                <c:pt idx="3690">
                  <c:v>77.717590899082964</c:v>
                </c:pt>
                <c:pt idx="3691">
                  <c:v>77.668432168706062</c:v>
                </c:pt>
                <c:pt idx="3692">
                  <c:v>77.619292913742186</c:v>
                </c:pt>
                <c:pt idx="3693">
                  <c:v>77.570173135718889</c:v>
                </c:pt>
                <c:pt idx="3694">
                  <c:v>77.521072836164549</c:v>
                </c:pt>
                <c:pt idx="3695">
                  <c:v>77.471992016608198</c:v>
                </c:pt>
                <c:pt idx="3696">
                  <c:v>77.422930678579732</c:v>
                </c:pt>
                <c:pt idx="3697">
                  <c:v>77.373888823609903</c:v>
                </c:pt>
                <c:pt idx="3698">
                  <c:v>77.32486645323047</c:v>
                </c:pt>
                <c:pt idx="3699">
                  <c:v>77.275863568973264</c:v>
                </c:pt>
                <c:pt idx="3700">
                  <c:v>77.226880172371438</c:v>
                </c:pt>
                <c:pt idx="3701">
                  <c:v>77.17791626495891</c:v>
                </c:pt>
                <c:pt idx="3702">
                  <c:v>77.128971848270197</c:v>
                </c:pt>
                <c:pt idx="3703">
                  <c:v>77.080046923840769</c:v>
                </c:pt>
                <c:pt idx="3704">
                  <c:v>77.03114149320669</c:v>
                </c:pt>
                <c:pt idx="3705">
                  <c:v>76.982255557905162</c:v>
                </c:pt>
                <c:pt idx="3706">
                  <c:v>76.933389119473631</c:v>
                </c:pt>
                <c:pt idx="3707">
                  <c:v>76.884542179450975</c:v>
                </c:pt>
                <c:pt idx="3708">
                  <c:v>76.835714739376328</c:v>
                </c:pt>
                <c:pt idx="3709">
                  <c:v>76.786906800789865</c:v>
                </c:pt>
                <c:pt idx="3710">
                  <c:v>76.738118365232594</c:v>
                </c:pt>
                <c:pt idx="3711">
                  <c:v>76.689349434246182</c:v>
                </c:pt>
                <c:pt idx="3712">
                  <c:v>76.640600009373216</c:v>
                </c:pt>
                <c:pt idx="3713">
                  <c:v>76.59187009215708</c:v>
                </c:pt>
                <c:pt idx="3714">
                  <c:v>76.543159684141841</c:v>
                </c:pt>
                <c:pt idx="3715">
                  <c:v>76.494468786872474</c:v>
                </c:pt>
                <c:pt idx="3716">
                  <c:v>76.445797401894751</c:v>
                </c:pt>
                <c:pt idx="3717">
                  <c:v>76.397145530755211</c:v>
                </c:pt>
                <c:pt idx="3718">
                  <c:v>76.348513175001415</c:v>
                </c:pt>
                <c:pt idx="3719">
                  <c:v>76.299900336181437</c:v>
                </c:pt>
                <c:pt idx="3720">
                  <c:v>76.251307015844233</c:v>
                </c:pt>
                <c:pt idx="3721">
                  <c:v>76.202733215539666</c:v>
                </c:pt>
                <c:pt idx="3722">
                  <c:v>76.154178936818568</c:v>
                </c:pt>
                <c:pt idx="3723">
                  <c:v>76.105644181232094</c:v>
                </c:pt>
                <c:pt idx="3724">
                  <c:v>76.057128950332825</c:v>
                </c:pt>
                <c:pt idx="3725">
                  <c:v>76.008633245673593</c:v>
                </c:pt>
                <c:pt idx="3726">
                  <c:v>75.960157068808556</c:v>
                </c:pt>
                <c:pt idx="3727">
                  <c:v>75.911700421292338</c:v>
                </c:pt>
                <c:pt idx="3728">
                  <c:v>75.863263304680572</c:v>
                </c:pt>
                <c:pt idx="3729">
                  <c:v>75.81484572052959</c:v>
                </c:pt>
                <c:pt idx="3730">
                  <c:v>75.766447670396701</c:v>
                </c:pt>
                <c:pt idx="3731">
                  <c:v>75.718069155839999</c:v>
                </c:pt>
                <c:pt idx="3732">
                  <c:v>75.669710178418299</c:v>
                </c:pt>
                <c:pt idx="3733">
                  <c:v>75.621370739691457</c:v>
                </c:pt>
                <c:pt idx="3734">
                  <c:v>75.573050841219853</c:v>
                </c:pt>
                <c:pt idx="3735">
                  <c:v>75.524750484565132</c:v>
                </c:pt>
                <c:pt idx="3736">
                  <c:v>75.476469671289465</c:v>
                </c:pt>
                <c:pt idx="3737">
                  <c:v>75.428208402956031</c:v>
                </c:pt>
                <c:pt idx="3738">
                  <c:v>75.379966681128693</c:v>
                </c:pt>
                <c:pt idx="3739">
                  <c:v>75.331744507372207</c:v>
                </c:pt>
                <c:pt idx="3740">
                  <c:v>75.283541883252212</c:v>
                </c:pt>
                <c:pt idx="3741">
                  <c:v>75.235358810335171</c:v>
                </c:pt>
                <c:pt idx="3742">
                  <c:v>75.18719529018847</c:v>
                </c:pt>
                <c:pt idx="3743">
                  <c:v>75.139051324380361</c:v>
                </c:pt>
                <c:pt idx="3744">
                  <c:v>75.090926914479653</c:v>
                </c:pt>
                <c:pt idx="3745">
                  <c:v>75.042822062056516</c:v>
                </c:pt>
                <c:pt idx="3746">
                  <c:v>74.994736768681477</c:v>
                </c:pt>
                <c:pt idx="3747">
                  <c:v>74.946671035926329</c:v>
                </c:pt>
                <c:pt idx="3748">
                  <c:v>74.898624865363416</c:v>
                </c:pt>
                <c:pt idx="3749">
                  <c:v>74.850598258565896</c:v>
                </c:pt>
                <c:pt idx="3750">
                  <c:v>74.802591217108315</c:v>
                </c:pt>
                <c:pt idx="3751">
                  <c:v>74.754603742565507</c:v>
                </c:pt>
                <c:pt idx="3752">
                  <c:v>74.706635836513371</c:v>
                </c:pt>
                <c:pt idx="3753">
                  <c:v>74.658687500528714</c:v>
                </c:pt>
                <c:pt idx="3754">
                  <c:v>74.610758736189354</c:v>
                </c:pt>
                <c:pt idx="3755">
                  <c:v>74.562849545073803</c:v>
                </c:pt>
                <c:pt idx="3756">
                  <c:v>74.514959928761257</c:v>
                </c:pt>
                <c:pt idx="3757">
                  <c:v>74.467089888832177</c:v>
                </c:pt>
                <c:pt idx="3758">
                  <c:v>74.419239426867605</c:v>
                </c:pt>
                <c:pt idx="3759">
                  <c:v>74.371408544449565</c:v>
                </c:pt>
                <c:pt idx="3760">
                  <c:v>74.323597243161089</c:v>
                </c:pt>
                <c:pt idx="3761">
                  <c:v>74.275805524585934</c:v>
                </c:pt>
                <c:pt idx="3762">
                  <c:v>74.228033390308553</c:v>
                </c:pt>
                <c:pt idx="3763">
                  <c:v>74.180280841914893</c:v>
                </c:pt>
                <c:pt idx="3764">
                  <c:v>74.132547880991055</c:v>
                </c:pt>
                <c:pt idx="3765">
                  <c:v>74.084834509124548</c:v>
                </c:pt>
                <c:pt idx="3766">
                  <c:v>74.037140727903477</c:v>
                </c:pt>
                <c:pt idx="3767">
                  <c:v>73.989466538917057</c:v>
                </c:pt>
                <c:pt idx="3768">
                  <c:v>73.941811943755226</c:v>
                </c:pt>
                <c:pt idx="3769">
                  <c:v>73.894176944009075</c:v>
                </c:pt>
                <c:pt idx="3770">
                  <c:v>73.846561541270219</c:v>
                </c:pt>
                <c:pt idx="3771">
                  <c:v>73.798965737131255</c:v>
                </c:pt>
                <c:pt idx="3772">
                  <c:v>73.751389533185986</c:v>
                </c:pt>
                <c:pt idx="3773">
                  <c:v>73.703832931028998</c:v>
                </c:pt>
                <c:pt idx="3774">
                  <c:v>73.656295932255361</c:v>
                </c:pt>
                <c:pt idx="3775">
                  <c:v>73.60877853846165</c:v>
                </c:pt>
                <c:pt idx="3776">
                  <c:v>73.561280751244965</c:v>
                </c:pt>
                <c:pt idx="3777">
                  <c:v>73.513802572203517</c:v>
                </c:pt>
                <c:pt idx="3778">
                  <c:v>73.466344002936282</c:v>
                </c:pt>
                <c:pt idx="3779">
                  <c:v>73.418905045043189</c:v>
                </c:pt>
                <c:pt idx="3780">
                  <c:v>73.371485700124964</c:v>
                </c:pt>
                <c:pt idx="3781">
                  <c:v>73.324085969783752</c:v>
                </c:pt>
                <c:pt idx="3782">
                  <c:v>73.276705855621827</c:v>
                </c:pt>
                <c:pt idx="3783">
                  <c:v>73.229345359242984</c:v>
                </c:pt>
                <c:pt idx="3784">
                  <c:v>73.182004482251656</c:v>
                </c:pt>
                <c:pt idx="3785">
                  <c:v>73.134683226253571</c:v>
                </c:pt>
                <c:pt idx="3786">
                  <c:v>73.087381592854754</c:v>
                </c:pt>
                <c:pt idx="3787">
                  <c:v>73.040099583662723</c:v>
                </c:pt>
                <c:pt idx="3788">
                  <c:v>72.99283720028545</c:v>
                </c:pt>
                <c:pt idx="3789">
                  <c:v>72.9455944443325</c:v>
                </c:pt>
                <c:pt idx="3790">
                  <c:v>72.898371317413549</c:v>
                </c:pt>
                <c:pt idx="3791">
                  <c:v>72.851167821139882</c:v>
                </c:pt>
                <c:pt idx="3792">
                  <c:v>72.803983957123251</c:v>
                </c:pt>
                <c:pt idx="3793">
                  <c:v>72.756819726976687</c:v>
                </c:pt>
                <c:pt idx="3794">
                  <c:v>72.709675132313961</c:v>
                </c:pt>
                <c:pt idx="3795">
                  <c:v>72.662550174749839</c:v>
                </c:pt>
                <c:pt idx="3796">
                  <c:v>72.615444855899938</c:v>
                </c:pt>
                <c:pt idx="3797">
                  <c:v>72.568359177381055</c:v>
                </c:pt>
                <c:pt idx="3798">
                  <c:v>72.521293140810826</c:v>
                </c:pt>
                <c:pt idx="3799">
                  <c:v>72.474246747807527</c:v>
                </c:pt>
                <c:pt idx="3800">
                  <c:v>72.42721999999074</c:v>
                </c:pt>
                <c:pt idx="3801">
                  <c:v>72.380212898980858</c:v>
                </c:pt>
                <c:pt idx="3802">
                  <c:v>72.333225446399425</c:v>
                </c:pt>
                <c:pt idx="3803">
                  <c:v>72.286257643868737</c:v>
                </c:pt>
                <c:pt idx="3804">
                  <c:v>72.239309493011902</c:v>
                </c:pt>
                <c:pt idx="3805">
                  <c:v>72.192380995453249</c:v>
                </c:pt>
                <c:pt idx="3806">
                  <c:v>72.145472152818087</c:v>
                </c:pt>
                <c:pt idx="3807">
                  <c:v>72.098582966732508</c:v>
                </c:pt>
                <c:pt idx="3808">
                  <c:v>72.051713438823754</c:v>
                </c:pt>
                <c:pt idx="3809">
                  <c:v>72.004863570719692</c:v>
                </c:pt>
                <c:pt idx="3810">
                  <c:v>71.958033364049356</c:v>
                </c:pt>
                <c:pt idx="3811">
                  <c:v>71.911222820443143</c:v>
                </c:pt>
                <c:pt idx="3812">
                  <c:v>71.864431941531606</c:v>
                </c:pt>
                <c:pt idx="3813">
                  <c:v>71.817660728946947</c:v>
                </c:pt>
                <c:pt idx="3814">
                  <c:v>71.770909184322022</c:v>
                </c:pt>
                <c:pt idx="3815">
                  <c:v>71.72417730929071</c:v>
                </c:pt>
                <c:pt idx="3816">
                  <c:v>71.677465105487997</c:v>
                </c:pt>
                <c:pt idx="3817">
                  <c:v>71.630772574549582</c:v>
                </c:pt>
                <c:pt idx="3818">
                  <c:v>71.584099718112455</c:v>
                </c:pt>
                <c:pt idx="3819">
                  <c:v>71.537446537814262</c:v>
                </c:pt>
                <c:pt idx="3820">
                  <c:v>71.490813035294025</c:v>
                </c:pt>
                <c:pt idx="3821">
                  <c:v>71.444199212191293</c:v>
                </c:pt>
                <c:pt idx="3822">
                  <c:v>71.397605070146952</c:v>
                </c:pt>
                <c:pt idx="3823">
                  <c:v>71.351030610802638</c:v>
                </c:pt>
                <c:pt idx="3824">
                  <c:v>71.304475835801298</c:v>
                </c:pt>
                <c:pt idx="3825">
                  <c:v>71.257940746786559</c:v>
                </c:pt>
                <c:pt idx="3826">
                  <c:v>71.211425345403214</c:v>
                </c:pt>
                <c:pt idx="3827">
                  <c:v>71.164929633296822</c:v>
                </c:pt>
                <c:pt idx="3828">
                  <c:v>71.118453612114308</c:v>
                </c:pt>
                <c:pt idx="3829">
                  <c:v>71.071997283503251</c:v>
                </c:pt>
                <c:pt idx="3830">
                  <c:v>71.025560649112506</c:v>
                </c:pt>
                <c:pt idx="3831">
                  <c:v>70.979143710591572</c:v>
                </c:pt>
                <c:pt idx="3832">
                  <c:v>70.932746469591322</c:v>
                </c:pt>
                <c:pt idx="3833">
                  <c:v>70.886368927763485</c:v>
                </c:pt>
                <c:pt idx="3834">
                  <c:v>70.840011086760853</c:v>
                </c:pt>
                <c:pt idx="3835">
                  <c:v>70.793672948237045</c:v>
                </c:pt>
                <c:pt idx="3836">
                  <c:v>70.747354513846915</c:v>
                </c:pt>
                <c:pt idx="3837">
                  <c:v>70.701055785246311</c:v>
                </c:pt>
                <c:pt idx="3838">
                  <c:v>70.654776764091636</c:v>
                </c:pt>
                <c:pt idx="3839">
                  <c:v>70.608517452041141</c:v>
                </c:pt>
                <c:pt idx="3840">
                  <c:v>70.562277850753375</c:v>
                </c:pt>
                <c:pt idx="3841">
                  <c:v>70.516057961888237</c:v>
                </c:pt>
                <c:pt idx="3842">
                  <c:v>70.469857787106562</c:v>
                </c:pt>
                <c:pt idx="3843">
                  <c:v>70.423677328070369</c:v>
                </c:pt>
                <c:pt idx="3844">
                  <c:v>70.377516586442368</c:v>
                </c:pt>
                <c:pt idx="3845">
                  <c:v>70.331375563886738</c:v>
                </c:pt>
                <c:pt idx="3846">
                  <c:v>70.285254262068293</c:v>
                </c:pt>
                <c:pt idx="3847">
                  <c:v>70.239152682653128</c:v>
                </c:pt>
                <c:pt idx="3848">
                  <c:v>70.193070827308119</c:v>
                </c:pt>
                <c:pt idx="3849">
                  <c:v>70.14700869770131</c:v>
                </c:pt>
                <c:pt idx="3850">
                  <c:v>70.100966295501848</c:v>
                </c:pt>
                <c:pt idx="3851">
                  <c:v>70.054943622380122</c:v>
                </c:pt>
                <c:pt idx="3852">
                  <c:v>70.008940680006972</c:v>
                </c:pt>
                <c:pt idx="3853">
                  <c:v>69.962957470054548</c:v>
                </c:pt>
                <c:pt idx="3854">
                  <c:v>69.91699399419646</c:v>
                </c:pt>
                <c:pt idx="3855">
                  <c:v>69.871050254106692</c:v>
                </c:pt>
                <c:pt idx="3856">
                  <c:v>69.825126251460787</c:v>
                </c:pt>
                <c:pt idx="3857">
                  <c:v>69.779221987935188</c:v>
                </c:pt>
                <c:pt idx="3858">
                  <c:v>69.733337465207129</c:v>
                </c:pt>
                <c:pt idx="3859">
                  <c:v>69.687472684955182</c:v>
                </c:pt>
                <c:pt idx="3860">
                  <c:v>69.641627648859028</c:v>
                </c:pt>
                <c:pt idx="3861">
                  <c:v>69.595802358599286</c:v>
                </c:pt>
                <c:pt idx="3862">
                  <c:v>69.549996815857511</c:v>
                </c:pt>
                <c:pt idx="3863">
                  <c:v>69.504211022316568</c:v>
                </c:pt>
                <c:pt idx="3864">
                  <c:v>69.458444979659859</c:v>
                </c:pt>
                <c:pt idx="3865">
                  <c:v>69.412698689572736</c:v>
                </c:pt>
                <c:pt idx="3866">
                  <c:v>69.366972153740932</c:v>
                </c:pt>
                <c:pt idx="3867">
                  <c:v>69.321265373851347</c:v>
                </c:pt>
                <c:pt idx="3868">
                  <c:v>69.275578351592031</c:v>
                </c:pt>
                <c:pt idx="3869">
                  <c:v>69.229911088652273</c:v>
                </c:pt>
                <c:pt idx="3870">
                  <c:v>69.184263586722125</c:v>
                </c:pt>
                <c:pt idx="3871">
                  <c:v>69.138635847492864</c:v>
                </c:pt>
                <c:pt idx="3872">
                  <c:v>69.093027872656904</c:v>
                </c:pt>
                <c:pt idx="3873">
                  <c:v>69.047439663907738</c:v>
                </c:pt>
                <c:pt idx="3874">
                  <c:v>69.001871222939755</c:v>
                </c:pt>
                <c:pt idx="3875">
                  <c:v>68.956322551448409</c:v>
                </c:pt>
                <c:pt idx="3876">
                  <c:v>68.91079365113076</c:v>
                </c:pt>
                <c:pt idx="3877">
                  <c:v>68.865284523684053</c:v>
                </c:pt>
                <c:pt idx="3878">
                  <c:v>68.819795170807652</c:v>
                </c:pt>
                <c:pt idx="3879">
                  <c:v>68.774325594201116</c:v>
                </c:pt>
                <c:pt idx="3880">
                  <c:v>68.728875795565656</c:v>
                </c:pt>
                <c:pt idx="3881">
                  <c:v>68.683445776603293</c:v>
                </c:pt>
                <c:pt idx="3882">
                  <c:v>68.638035539017423</c:v>
                </c:pt>
                <c:pt idx="3883">
                  <c:v>68.592645084512142</c:v>
                </c:pt>
                <c:pt idx="3884">
                  <c:v>68.547274414792994</c:v>
                </c:pt>
                <c:pt idx="3885">
                  <c:v>68.501923531566376</c:v>
                </c:pt>
                <c:pt idx="3886">
                  <c:v>68.456592436539864</c:v>
                </c:pt>
                <c:pt idx="3887">
                  <c:v>68.411281131422299</c:v>
                </c:pt>
                <c:pt idx="3888">
                  <c:v>68.365989617923375</c:v>
                </c:pt>
                <c:pt idx="3889">
                  <c:v>68.320717897754122</c:v>
                </c:pt>
                <c:pt idx="3890">
                  <c:v>68.275465972626463</c:v>
                </c:pt>
                <c:pt idx="3891">
                  <c:v>68.230233844253803</c:v>
                </c:pt>
                <c:pt idx="3892">
                  <c:v>68.185021514350055</c:v>
                </c:pt>
                <c:pt idx="3893">
                  <c:v>68.13982898463081</c:v>
                </c:pt>
                <c:pt idx="3894">
                  <c:v>68.094656256812527</c:v>
                </c:pt>
                <c:pt idx="3895">
                  <c:v>68.049503332612744</c:v>
                </c:pt>
                <c:pt idx="3896">
                  <c:v>68.004370213750335</c:v>
                </c:pt>
                <c:pt idx="3897">
                  <c:v>67.959256901945039</c:v>
                </c:pt>
                <c:pt idx="3898">
                  <c:v>67.914163398917964</c:v>
                </c:pt>
                <c:pt idx="3899">
                  <c:v>67.869089706391023</c:v>
                </c:pt>
                <c:pt idx="3900">
                  <c:v>67.824035826087524</c:v>
                </c:pt>
                <c:pt idx="3901">
                  <c:v>67.779001759731827</c:v>
                </c:pt>
                <c:pt idx="3902">
                  <c:v>67.733987509049598</c:v>
                </c:pt>
                <c:pt idx="3903">
                  <c:v>67.6889930757672</c:v>
                </c:pt>
                <c:pt idx="3904">
                  <c:v>67.644018461612717</c:v>
                </c:pt>
                <c:pt idx="3905">
                  <c:v>67.599063668314869</c:v>
                </c:pt>
                <c:pt idx="3906">
                  <c:v>67.554128697603574</c:v>
                </c:pt>
                <c:pt idx="3907">
                  <c:v>67.509213551210237</c:v>
                </c:pt>
                <c:pt idx="3908">
                  <c:v>67.464318230867036</c:v>
                </c:pt>
                <c:pt idx="3909">
                  <c:v>67.419442738307524</c:v>
                </c:pt>
                <c:pt idx="3910">
                  <c:v>67.374587075266433</c:v>
                </c:pt>
                <c:pt idx="3911">
                  <c:v>67.329751243479365</c:v>
                </c:pt>
                <c:pt idx="3912">
                  <c:v>67.284935244683311</c:v>
                </c:pt>
                <c:pt idx="3913">
                  <c:v>67.24013908061643</c:v>
                </c:pt>
                <c:pt idx="3914">
                  <c:v>67.195362753017761</c:v>
                </c:pt>
                <c:pt idx="3915">
                  <c:v>67.150606263627807</c:v>
                </c:pt>
                <c:pt idx="3916">
                  <c:v>67.105869614188109</c:v>
                </c:pt>
                <c:pt idx="3917">
                  <c:v>67.061152806441314</c:v>
                </c:pt>
                <c:pt idx="3918">
                  <c:v>67.016455842131492</c:v>
                </c:pt>
                <c:pt idx="3919">
                  <c:v>66.971778723003439</c:v>
                </c:pt>
                <c:pt idx="3920">
                  <c:v>66.927121450803455</c:v>
                </c:pt>
                <c:pt idx="3921">
                  <c:v>66.882484027279006</c:v>
                </c:pt>
                <c:pt idx="3922">
                  <c:v>66.837866454178553</c:v>
                </c:pt>
                <c:pt idx="3923">
                  <c:v>66.79326873325185</c:v>
                </c:pt>
                <c:pt idx="3924">
                  <c:v>66.748690866249717</c:v>
                </c:pt>
                <c:pt idx="3925">
                  <c:v>66.704132854924168</c:v>
                </c:pt>
                <c:pt idx="3926">
                  <c:v>66.659594701028482</c:v>
                </c:pt>
                <c:pt idx="3927">
                  <c:v>66.615076406317371</c:v>
                </c:pt>
                <c:pt idx="3928">
                  <c:v>66.570577972546104</c:v>
                </c:pt>
                <c:pt idx="3929">
                  <c:v>66.526099401471512</c:v>
                </c:pt>
                <c:pt idx="3930">
                  <c:v>66.481640694851592</c:v>
                </c:pt>
                <c:pt idx="3931">
                  <c:v>66.437201854445632</c:v>
                </c:pt>
                <c:pt idx="3932">
                  <c:v>66.392782882013847</c:v>
                </c:pt>
                <c:pt idx="3933">
                  <c:v>66.348383779318013</c:v>
                </c:pt>
                <c:pt idx="3934">
                  <c:v>66.304004548120773</c:v>
                </c:pt>
                <c:pt idx="3935">
                  <c:v>66.259645190185822</c:v>
                </c:pt>
                <c:pt idx="3936">
                  <c:v>66.215305707278446</c:v>
                </c:pt>
                <c:pt idx="3937">
                  <c:v>66.170986101165042</c:v>
                </c:pt>
                <c:pt idx="3938">
                  <c:v>66.12668637361314</c:v>
                </c:pt>
                <c:pt idx="3939">
                  <c:v>66.082406526391466</c:v>
                </c:pt>
                <c:pt idx="3940">
                  <c:v>66.038146561270025</c:v>
                </c:pt>
                <c:pt idx="3941">
                  <c:v>65.993906480019717</c:v>
                </c:pt>
                <c:pt idx="3942">
                  <c:v>65.949686284413147</c:v>
                </c:pt>
                <c:pt idx="3943">
                  <c:v>65.905485976223858</c:v>
                </c:pt>
                <c:pt idx="3944">
                  <c:v>65.861305557226601</c:v>
                </c:pt>
                <c:pt idx="3945">
                  <c:v>65.817145029197505</c:v>
                </c:pt>
                <c:pt idx="3946">
                  <c:v>65.773004393913581</c:v>
                </c:pt>
                <c:pt idx="3947">
                  <c:v>65.728883653153261</c:v>
                </c:pt>
                <c:pt idx="3948">
                  <c:v>65.684782808696383</c:v>
                </c:pt>
                <c:pt idx="3949">
                  <c:v>65.640701862323894</c:v>
                </c:pt>
                <c:pt idx="3950">
                  <c:v>65.596640815817594</c:v>
                </c:pt>
                <c:pt idx="3951">
                  <c:v>65.552599670961001</c:v>
                </c:pt>
                <c:pt idx="3952">
                  <c:v>65.508578429538701</c:v>
                </c:pt>
                <c:pt idx="3953">
                  <c:v>65.464577093336516</c:v>
                </c:pt>
                <c:pt idx="3954">
                  <c:v>65.420595664141587</c:v>
                </c:pt>
                <c:pt idx="3955">
                  <c:v>65.376634143741896</c:v>
                </c:pt>
                <c:pt idx="3956">
                  <c:v>65.332692533926917</c:v>
                </c:pt>
                <c:pt idx="3957">
                  <c:v>65.2887708364877</c:v>
                </c:pt>
                <c:pt idx="3958">
                  <c:v>65.244869053216306</c:v>
                </c:pt>
                <c:pt idx="3959">
                  <c:v>65.200987185905603</c:v>
                </c:pt>
                <c:pt idx="3960">
                  <c:v>65.157125236350169</c:v>
                </c:pt>
                <c:pt idx="3961">
                  <c:v>65.113283206345855</c:v>
                </c:pt>
                <c:pt idx="3962">
                  <c:v>65.069461097689484</c:v>
                </c:pt>
                <c:pt idx="3963">
                  <c:v>65.025658912179239</c:v>
                </c:pt>
                <c:pt idx="3964">
                  <c:v>64.981876651614812</c:v>
                </c:pt>
                <c:pt idx="3965">
                  <c:v>64.938114317796746</c:v>
                </c:pt>
                <c:pt idx="3966">
                  <c:v>64.894371912527077</c:v>
                </c:pt>
                <c:pt idx="3967">
                  <c:v>64.850649437609079</c:v>
                </c:pt>
                <c:pt idx="3968">
                  <c:v>64.806946894847329</c:v>
                </c:pt>
                <c:pt idx="3969">
                  <c:v>64.76326428604753</c:v>
                </c:pt>
                <c:pt idx="3970">
                  <c:v>64.719601613016792</c:v>
                </c:pt>
                <c:pt idx="3971">
                  <c:v>64.675958877563261</c:v>
                </c:pt>
                <c:pt idx="3972">
                  <c:v>64.632336081496618</c:v>
                </c:pt>
                <c:pt idx="3973">
                  <c:v>64.588733226627639</c:v>
                </c:pt>
                <c:pt idx="3974">
                  <c:v>64.545150314768577</c:v>
                </c:pt>
                <c:pt idx="3975">
                  <c:v>64.50158734773288</c:v>
                </c:pt>
                <c:pt idx="3976">
                  <c:v>64.458044327334889</c:v>
                </c:pt>
                <c:pt idx="3977">
                  <c:v>64.414521255391008</c:v>
                </c:pt>
                <c:pt idx="3978">
                  <c:v>64.371018133718096</c:v>
                </c:pt>
                <c:pt idx="3979">
                  <c:v>64.327534964134813</c:v>
                </c:pt>
                <c:pt idx="3980">
                  <c:v>64.284071748460903</c:v>
                </c:pt>
                <c:pt idx="3981">
                  <c:v>64.240628488517729</c:v>
                </c:pt>
                <c:pt idx="3982">
                  <c:v>64.197205186127292</c:v>
                </c:pt>
                <c:pt idx="3983">
                  <c:v>64.153801843113555</c:v>
                </c:pt>
                <c:pt idx="3984">
                  <c:v>64.110418461301222</c:v>
                </c:pt>
                <c:pt idx="3985">
                  <c:v>64.067055042516913</c:v>
                </c:pt>
                <c:pt idx="3986">
                  <c:v>64.02371158858783</c:v>
                </c:pt>
                <c:pt idx="3987">
                  <c:v>63.980388101343102</c:v>
                </c:pt>
                <c:pt idx="3988">
                  <c:v>63.937084582612762</c:v>
                </c:pt>
                <c:pt idx="3989">
                  <c:v>63.893801034228254</c:v>
                </c:pt>
                <c:pt idx="3990">
                  <c:v>63.850537458022515</c:v>
                </c:pt>
                <c:pt idx="3991">
                  <c:v>63.807293855829464</c:v>
                </c:pt>
                <c:pt idx="3992">
                  <c:v>63.76407022948456</c:v>
                </c:pt>
                <c:pt idx="3993">
                  <c:v>63.720866580824627</c:v>
                </c:pt>
                <c:pt idx="3994">
                  <c:v>63.677682911687491</c:v>
                </c:pt>
                <c:pt idx="3995">
                  <c:v>63.634519223912598</c:v>
                </c:pt>
                <c:pt idx="3996">
                  <c:v>63.591375519340652</c:v>
                </c:pt>
                <c:pt idx="3997">
                  <c:v>63.548251799813549</c:v>
                </c:pt>
                <c:pt idx="3998">
                  <c:v>63.505148067174559</c:v>
                </c:pt>
                <c:pt idx="3999">
                  <c:v>63.462064323268343</c:v>
                </c:pt>
                <c:pt idx="4000">
                  <c:v>63.41900056994097</c:v>
                </c:pt>
                <c:pt idx="4001">
                  <c:v>63.375956809039678</c:v>
                </c:pt>
                <c:pt idx="4002">
                  <c:v>63.33293304241306</c:v>
                </c:pt>
                <c:pt idx="4003">
                  <c:v>63.289929271911028</c:v>
                </c:pt>
                <c:pt idx="4004">
                  <c:v>63.246945499384879</c:v>
                </c:pt>
                <c:pt idx="4005">
                  <c:v>63.203981726687175</c:v>
                </c:pt>
                <c:pt idx="4006">
                  <c:v>63.161037955671993</c:v>
                </c:pt>
                <c:pt idx="4007">
                  <c:v>63.118114188194568</c:v>
                </c:pt>
                <c:pt idx="4008">
                  <c:v>63.075210426111539</c:v>
                </c:pt>
                <c:pt idx="4009">
                  <c:v>63.032326671280941</c:v>
                </c:pt>
                <c:pt idx="4010">
                  <c:v>62.989462925562115</c:v>
                </c:pt>
                <c:pt idx="4011">
                  <c:v>62.946619190815973</c:v>
                </c:pt>
                <c:pt idx="4012">
                  <c:v>62.903795468904264</c:v>
                </c:pt>
                <c:pt idx="4013">
                  <c:v>62.860991761690329</c:v>
                </c:pt>
                <c:pt idx="4014">
                  <c:v>62.818208071039059</c:v>
                </c:pt>
                <c:pt idx="4015">
                  <c:v>62.775444398816717</c:v>
                </c:pt>
                <c:pt idx="4016">
                  <c:v>62.732700746890607</c:v>
                </c:pt>
                <c:pt idx="4017">
                  <c:v>62.689977117129501</c:v>
                </c:pt>
                <c:pt idx="4018">
                  <c:v>62.647273511403618</c:v>
                </c:pt>
                <c:pt idx="4019">
                  <c:v>62.604589931584833</c:v>
                </c:pt>
                <c:pt idx="4020">
                  <c:v>62.561926379545753</c:v>
                </c:pt>
                <c:pt idx="4021">
                  <c:v>62.519282857160754</c:v>
                </c:pt>
                <c:pt idx="4022">
                  <c:v>62.476659366305626</c:v>
                </c:pt>
                <c:pt idx="4023">
                  <c:v>62.43405590885726</c:v>
                </c:pt>
                <c:pt idx="4024">
                  <c:v>62.391472486694219</c:v>
                </c:pt>
                <c:pt idx="4025">
                  <c:v>62.348909101696378</c:v>
                </c:pt>
                <c:pt idx="4026">
                  <c:v>62.306365755744871</c:v>
                </c:pt>
                <c:pt idx="4027">
                  <c:v>62.263842450722215</c:v>
                </c:pt>
                <c:pt idx="4028">
                  <c:v>62.221339188512502</c:v>
                </c:pt>
                <c:pt idx="4029">
                  <c:v>62.178855971001049</c:v>
                </c:pt>
                <c:pt idx="4030">
                  <c:v>62.136392800074539</c:v>
                </c:pt>
                <c:pt idx="4031">
                  <c:v>62.093949677621247</c:v>
                </c:pt>
                <c:pt idx="4032">
                  <c:v>62.051526605530618</c:v>
                </c:pt>
                <c:pt idx="4033">
                  <c:v>62.009123585693644</c:v>
                </c:pt>
                <c:pt idx="4034">
                  <c:v>61.966740620002547</c:v>
                </c:pt>
                <c:pt idx="4035">
                  <c:v>61.924377710351223</c:v>
                </c:pt>
                <c:pt idx="4036">
                  <c:v>61.882034858634761</c:v>
                </c:pt>
                <c:pt idx="4037">
                  <c:v>61.839712066749598</c:v>
                </c:pt>
                <c:pt idx="4038">
                  <c:v>61.797409336593837</c:v>
                </c:pt>
                <c:pt idx="4039">
                  <c:v>61.755126670066829</c:v>
                </c:pt>
                <c:pt idx="4040">
                  <c:v>61.712864069069198</c:v>
                </c:pt>
                <c:pt idx="4041">
                  <c:v>61.67062153550318</c:v>
                </c:pt>
                <c:pt idx="4042">
                  <c:v>61.628399071272604</c:v>
                </c:pt>
                <c:pt idx="4043">
                  <c:v>61.586196678282242</c:v>
                </c:pt>
                <c:pt idx="4044">
                  <c:v>61.54401435843868</c:v>
                </c:pt>
                <c:pt idx="4045">
                  <c:v>61.501852113649811</c:v>
                </c:pt>
                <c:pt idx="4046">
                  <c:v>61.459709945824848</c:v>
                </c:pt>
                <c:pt idx="4047">
                  <c:v>61.41758785687442</c:v>
                </c:pt>
                <c:pt idx="4048">
                  <c:v>61.375485848710873</c:v>
                </c:pt>
                <c:pt idx="4049">
                  <c:v>61.333403923247765</c:v>
                </c:pt>
                <c:pt idx="4050">
                  <c:v>61.29134208240005</c:v>
                </c:pt>
                <c:pt idx="4051">
                  <c:v>61.24930032808431</c:v>
                </c:pt>
                <c:pt idx="4052">
                  <c:v>61.207278662218123</c:v>
                </c:pt>
                <c:pt idx="4053">
                  <c:v>61.165277086721119</c:v>
                </c:pt>
                <c:pt idx="4054">
                  <c:v>61.123295603513903</c:v>
                </c:pt>
                <c:pt idx="4055">
                  <c:v>61.081334214518961</c:v>
                </c:pt>
                <c:pt idx="4056">
                  <c:v>61.03939292165974</c:v>
                </c:pt>
                <c:pt idx="4057">
                  <c:v>60.997471726861356</c:v>
                </c:pt>
                <c:pt idx="4058">
                  <c:v>60.955570632050353</c:v>
                </c:pt>
                <c:pt idx="4059">
                  <c:v>60.913689639154995</c:v>
                </c:pt>
                <c:pt idx="4060">
                  <c:v>60.871828750104548</c:v>
                </c:pt>
                <c:pt idx="4061">
                  <c:v>60.82998796683011</c:v>
                </c:pt>
                <c:pt idx="4062">
                  <c:v>60.78816729126406</c:v>
                </c:pt>
                <c:pt idx="4063">
                  <c:v>60.74636672534006</c:v>
                </c:pt>
                <c:pt idx="4064">
                  <c:v>60.704586270993666</c:v>
                </c:pt>
                <c:pt idx="4065">
                  <c:v>60.662825930161738</c:v>
                </c:pt>
                <c:pt idx="4066">
                  <c:v>60.621085704782153</c:v>
                </c:pt>
                <c:pt idx="4067">
                  <c:v>60.579365596795071</c:v>
                </c:pt>
                <c:pt idx="4068">
                  <c:v>60.537665608141531</c:v>
                </c:pt>
                <c:pt idx="4069">
                  <c:v>60.495985740764183</c:v>
                </c:pt>
                <c:pt idx="4070">
                  <c:v>60.45432599660716</c:v>
                </c:pt>
                <c:pt idx="4071">
                  <c:v>60.412686377616332</c:v>
                </c:pt>
                <c:pt idx="4072">
                  <c:v>60.371066885738557</c:v>
                </c:pt>
                <c:pt idx="4073">
                  <c:v>60.329467522922691</c:v>
                </c:pt>
                <c:pt idx="4074">
                  <c:v>60.287888291118684</c:v>
                </c:pt>
                <c:pt idx="4075">
                  <c:v>60.246329192278104</c:v>
                </c:pt>
                <c:pt idx="4076">
                  <c:v>60.204790228354348</c:v>
                </c:pt>
                <c:pt idx="4077">
                  <c:v>60.163271401301692</c:v>
                </c:pt>
                <c:pt idx="4078">
                  <c:v>60.121772713076155</c:v>
                </c:pt>
                <c:pt idx="4079">
                  <c:v>60.080294165635493</c:v>
                </c:pt>
                <c:pt idx="4080">
                  <c:v>60.038835760938881</c:v>
                </c:pt>
                <c:pt idx="4081">
                  <c:v>59.99739750094669</c:v>
                </c:pt>
                <c:pt idx="4082">
                  <c:v>59.955979387620971</c:v>
                </c:pt>
                <c:pt idx="4083">
                  <c:v>59.914581422925373</c:v>
                </c:pt>
                <c:pt idx="4084">
                  <c:v>59.873203608825243</c:v>
                </c:pt>
                <c:pt idx="4085">
                  <c:v>59.831845947286915</c:v>
                </c:pt>
                <c:pt idx="4086">
                  <c:v>59.790508440278771</c:v>
                </c:pt>
                <c:pt idx="4087">
                  <c:v>59.749191089769973</c:v>
                </c:pt>
                <c:pt idx="4088">
                  <c:v>59.707893897732099</c:v>
                </c:pt>
                <c:pt idx="4089">
                  <c:v>59.666616866137879</c:v>
                </c:pt>
                <c:pt idx="4090">
                  <c:v>59.625359996961393</c:v>
                </c:pt>
                <c:pt idx="4091">
                  <c:v>59.584123292178333</c:v>
                </c:pt>
                <c:pt idx="4092">
                  <c:v>59.542906753766083</c:v>
                </c:pt>
                <c:pt idx="4093">
                  <c:v>59.501710383703305</c:v>
                </c:pt>
                <c:pt idx="4094">
                  <c:v>59.460534183970367</c:v>
                </c:pt>
                <c:pt idx="4095">
                  <c:v>59.419378156549328</c:v>
                </c:pt>
                <c:pt idx="4096">
                  <c:v>59.378242303423292</c:v>
                </c:pt>
                <c:pt idx="4097">
                  <c:v>59.337126626577287</c:v>
                </c:pt>
                <c:pt idx="4098">
                  <c:v>59.296031127998056</c:v>
                </c:pt>
                <c:pt idx="4099">
                  <c:v>59.254955809673334</c:v>
                </c:pt>
                <c:pt idx="4100">
                  <c:v>59.213900673592825</c:v>
                </c:pt>
                <c:pt idx="4101">
                  <c:v>59.172865721747648</c:v>
                </c:pt>
                <c:pt idx="4102">
                  <c:v>59.131850956130506</c:v>
                </c:pt>
                <c:pt idx="4103">
                  <c:v>59.090856378735452</c:v>
                </c:pt>
                <c:pt idx="4104">
                  <c:v>59.049881991558486</c:v>
                </c:pt>
                <c:pt idx="4105">
                  <c:v>59.008927796596822</c:v>
                </c:pt>
                <c:pt idx="4106">
                  <c:v>58.967993795849502</c:v>
                </c:pt>
                <c:pt idx="4107">
                  <c:v>58.927079991316923</c:v>
                </c:pt>
                <c:pt idx="4108">
                  <c:v>58.886186385001047</c:v>
                </c:pt>
                <c:pt idx="4109">
                  <c:v>58.845312978905618</c:v>
                </c:pt>
                <c:pt idx="4110">
                  <c:v>58.804459775035696</c:v>
                </c:pt>
                <c:pt idx="4111">
                  <c:v>58.763626775398166</c:v>
                </c:pt>
                <c:pt idx="4112">
                  <c:v>58.722813982001192</c:v>
                </c:pt>
                <c:pt idx="4113">
                  <c:v>58.682021396854758</c:v>
                </c:pt>
                <c:pt idx="4114">
                  <c:v>58.641249021970275</c:v>
                </c:pt>
                <c:pt idx="4115">
                  <c:v>58.60049685936098</c:v>
                </c:pt>
                <c:pt idx="4116">
                  <c:v>58.559764911041263</c:v>
                </c:pt>
                <c:pt idx="4117">
                  <c:v>58.519053179027644</c:v>
                </c:pt>
                <c:pt idx="4118">
                  <c:v>58.478361665337545</c:v>
                </c:pt>
                <c:pt idx="4119">
                  <c:v>58.437690371990691</c:v>
                </c:pt>
                <c:pt idx="4120">
                  <c:v>58.397039301007958</c:v>
                </c:pt>
                <c:pt idx="4121">
                  <c:v>58.356408454412112</c:v>
                </c:pt>
                <c:pt idx="4122">
                  <c:v>58.315797834227055</c:v>
                </c:pt>
                <c:pt idx="4123">
                  <c:v>58.275207442478866</c:v>
                </c:pt>
                <c:pt idx="4124">
                  <c:v>58.234637281194921</c:v>
                </c:pt>
                <c:pt idx="4125">
                  <c:v>58.19408735240404</c:v>
                </c:pt>
                <c:pt idx="4126">
                  <c:v>58.153557658136997</c:v>
                </c:pt>
                <c:pt idx="4127">
                  <c:v>58.113048200425965</c:v>
                </c:pt>
                <c:pt idx="4128">
                  <c:v>58.072558981304667</c:v>
                </c:pt>
                <c:pt idx="4129">
                  <c:v>58.03209000280885</c:v>
                </c:pt>
                <c:pt idx="4130">
                  <c:v>57.991641266975357</c:v>
                </c:pt>
                <c:pt idx="4131">
                  <c:v>57.951212775842905</c:v>
                </c:pt>
                <c:pt idx="4132">
                  <c:v>57.910804531451895</c:v>
                </c:pt>
                <c:pt idx="4133">
                  <c:v>57.870416535844122</c:v>
                </c:pt>
                <c:pt idx="4134">
                  <c:v>57.830048791063113</c:v>
                </c:pt>
                <c:pt idx="4135">
                  <c:v>57.789701299154267</c:v>
                </c:pt>
                <c:pt idx="4136">
                  <c:v>57.749374062164406</c:v>
                </c:pt>
                <c:pt idx="4137">
                  <c:v>57.709067082141871</c:v>
                </c:pt>
                <c:pt idx="4138">
                  <c:v>57.668780361136662</c:v>
                </c:pt>
                <c:pt idx="4139">
                  <c:v>57.628513901200861</c:v>
                </c:pt>
                <c:pt idx="4140">
                  <c:v>57.588267704387412</c:v>
                </c:pt>
                <c:pt idx="4141">
                  <c:v>57.54804177275161</c:v>
                </c:pt>
                <c:pt idx="4142">
                  <c:v>57.507836108350148</c:v>
                </c:pt>
                <c:pt idx="4143">
                  <c:v>57.467650713241191</c:v>
                </c:pt>
                <c:pt idx="4144">
                  <c:v>57.427485589484711</c:v>
                </c:pt>
                <c:pt idx="4145">
                  <c:v>57.387340739142346</c:v>
                </c:pt>
                <c:pt idx="4146">
                  <c:v>57.347216164277469</c:v>
                </c:pt>
                <c:pt idx="4147">
                  <c:v>57.307111866955047</c:v>
                </c:pt>
                <c:pt idx="4148">
                  <c:v>57.267027849241394</c:v>
                </c:pt>
                <c:pt idx="4149">
                  <c:v>57.226964113205156</c:v>
                </c:pt>
                <c:pt idx="4150">
                  <c:v>57.18692066091586</c:v>
                </c:pt>
                <c:pt idx="4151">
                  <c:v>57.14689749444527</c:v>
                </c:pt>
                <c:pt idx="4152">
                  <c:v>57.106894615866786</c:v>
                </c:pt>
                <c:pt idx="4153">
                  <c:v>57.066912027255064</c:v>
                </c:pt>
                <c:pt idx="4154">
                  <c:v>57.026949730686852</c:v>
                </c:pt>
                <c:pt idx="4155">
                  <c:v>56.987007728240464</c:v>
                </c:pt>
                <c:pt idx="4156">
                  <c:v>56.947086021996014</c:v>
                </c:pt>
                <c:pt idx="4157">
                  <c:v>56.907184614034854</c:v>
                </c:pt>
                <c:pt idx="4158">
                  <c:v>56.867303506440621</c:v>
                </c:pt>
                <c:pt idx="4159">
                  <c:v>56.827442701298068</c:v>
                </c:pt>
                <c:pt idx="4160">
                  <c:v>56.787602200693925</c:v>
                </c:pt>
                <c:pt idx="4161">
                  <c:v>56.747782006716811</c:v>
                </c:pt>
                <c:pt idx="4162">
                  <c:v>56.707982121456602</c:v>
                </c:pt>
                <c:pt idx="4163">
                  <c:v>56.668202547005485</c:v>
                </c:pt>
                <c:pt idx="4164">
                  <c:v>56.628443285456456</c:v>
                </c:pt>
                <c:pt idx="4165">
                  <c:v>56.588704338905025</c:v>
                </c:pt>
                <c:pt idx="4166">
                  <c:v>56.548985709447997</c:v>
                </c:pt>
                <c:pt idx="4167">
                  <c:v>56.509287399183954</c:v>
                </c:pt>
                <c:pt idx="4168">
                  <c:v>56.469609410213359</c:v>
                </c:pt>
                <c:pt idx="4169">
                  <c:v>56.429951744638061</c:v>
                </c:pt>
                <c:pt idx="4170">
                  <c:v>56.390314404561998</c:v>
                </c:pt>
                <c:pt idx="4171">
                  <c:v>56.350697392090503</c:v>
                </c:pt>
                <c:pt idx="4172">
                  <c:v>56.311100709330951</c:v>
                </c:pt>
                <c:pt idx="4173">
                  <c:v>56.271524358392064</c:v>
                </c:pt>
                <c:pt idx="4174">
                  <c:v>56.231968341384402</c:v>
                </c:pt>
                <c:pt idx="4175">
                  <c:v>56.192432660420657</c:v>
                </c:pt>
                <c:pt idx="4176">
                  <c:v>56.15291731761458</c:v>
                </c:pt>
                <c:pt idx="4177">
                  <c:v>56.113422315082175</c:v>
                </c:pt>
                <c:pt idx="4178">
                  <c:v>56.073947654940973</c:v>
                </c:pt>
                <c:pt idx="4179">
                  <c:v>56.034493339310295</c:v>
                </c:pt>
                <c:pt idx="4180">
                  <c:v>55.995059370311253</c:v>
                </c:pt>
                <c:pt idx="4181">
                  <c:v>55.955645750066523</c:v>
                </c:pt>
                <c:pt idx="4182">
                  <c:v>55.916252480700614</c:v>
                </c:pt>
                <c:pt idx="4183">
                  <c:v>55.876879564339895</c:v>
                </c:pt>
                <c:pt idx="4184">
                  <c:v>55.837527003112463</c:v>
                </c:pt>
                <c:pt idx="4185">
                  <c:v>55.798194799147858</c:v>
                </c:pt>
                <c:pt idx="4186">
                  <c:v>55.758882954577707</c:v>
                </c:pt>
                <c:pt idx="4187">
                  <c:v>55.719591471535175</c:v>
                </c:pt>
                <c:pt idx="4188">
                  <c:v>55.680320352155604</c:v>
                </c:pt>
                <c:pt idx="4189">
                  <c:v>55.641069598575712</c:v>
                </c:pt>
                <c:pt idx="4190">
                  <c:v>55.601839212934067</c:v>
                </c:pt>
                <c:pt idx="4191">
                  <c:v>55.562629197371002</c:v>
                </c:pt>
                <c:pt idx="4192">
                  <c:v>55.523439554028471</c:v>
                </c:pt>
                <c:pt idx="4193">
                  <c:v>55.48427028505067</c:v>
                </c:pt>
                <c:pt idx="4194">
                  <c:v>55.445121392583133</c:v>
                </c:pt>
                <c:pt idx="4195">
                  <c:v>55.405992878773198</c:v>
                </c:pt>
                <c:pt idx="4196">
                  <c:v>55.36688474577015</c:v>
                </c:pt>
                <c:pt idx="4197">
                  <c:v>55.32779699572518</c:v>
                </c:pt>
                <c:pt idx="4198">
                  <c:v>55.288729630790904</c:v>
                </c:pt>
                <c:pt idx="4199">
                  <c:v>55.249682653122015</c:v>
                </c:pt>
                <c:pt idx="4200">
                  <c:v>55.210656064874748</c:v>
                </c:pt>
                <c:pt idx="4201">
                  <c:v>55.171649868207268</c:v>
                </c:pt>
                <c:pt idx="4202">
                  <c:v>55.132664065279691</c:v>
                </c:pt>
                <c:pt idx="4203">
                  <c:v>55.0936986582538</c:v>
                </c:pt>
                <c:pt idx="4204">
                  <c:v>55.054753649292813</c:v>
                </c:pt>
                <c:pt idx="4205">
                  <c:v>55.0158290405626</c:v>
                </c:pt>
                <c:pt idx="4206">
                  <c:v>54.97692483423009</c:v>
                </c:pt>
                <c:pt idx="4207">
                  <c:v>54.938041032464348</c:v>
                </c:pt>
                <c:pt idx="4208">
                  <c:v>54.899177637435969</c:v>
                </c:pt>
                <c:pt idx="4209">
                  <c:v>54.8603346513177</c:v>
                </c:pt>
                <c:pt idx="4210">
                  <c:v>54.821512076284023</c:v>
                </c:pt>
                <c:pt idx="4211">
                  <c:v>54.782709914511095</c:v>
                </c:pt>
                <c:pt idx="4212">
                  <c:v>54.74392816817705</c:v>
                </c:pt>
                <c:pt idx="4213">
                  <c:v>54.705166839461761</c:v>
                </c:pt>
                <c:pt idx="4214">
                  <c:v>54.666425930547064</c:v>
                </c:pt>
                <c:pt idx="4215">
                  <c:v>54.627705443616421</c:v>
                </c:pt>
                <c:pt idx="4216">
                  <c:v>54.589005380855269</c:v>
                </c:pt>
                <c:pt idx="4217">
                  <c:v>54.550325744450667</c:v>
                </c:pt>
                <c:pt idx="4218">
                  <c:v>54.511666536591683</c:v>
                </c:pt>
                <c:pt idx="4219">
                  <c:v>54.473027759469446</c:v>
                </c:pt>
                <c:pt idx="4220">
                  <c:v>54.434409415276534</c:v>
                </c:pt>
                <c:pt idx="4221">
                  <c:v>54.395811506207501</c:v>
                </c:pt>
                <c:pt idx="4222">
                  <c:v>54.357234034459104</c:v>
                </c:pt>
                <c:pt idx="4223">
                  <c:v>54.318677002229315</c:v>
                </c:pt>
                <c:pt idx="4224">
                  <c:v>54.28014041171825</c:v>
                </c:pt>
                <c:pt idx="4225">
                  <c:v>54.241624265128166</c:v>
                </c:pt>
                <c:pt idx="4226">
                  <c:v>54.203128564662791</c:v>
                </c:pt>
                <c:pt idx="4227">
                  <c:v>54.164653312527662</c:v>
                </c:pt>
                <c:pt idx="4228">
                  <c:v>54.126198510930763</c:v>
                </c:pt>
                <c:pt idx="4229">
                  <c:v>54.087764162081371</c:v>
                </c:pt>
                <c:pt idx="4230">
                  <c:v>54.049350268190608</c:v>
                </c:pt>
                <c:pt idx="4231">
                  <c:v>54.010956831471965</c:v>
                </c:pt>
                <c:pt idx="4232">
                  <c:v>53.972583854140446</c:v>
                </c:pt>
                <c:pt idx="4233">
                  <c:v>53.934231338412872</c:v>
                </c:pt>
                <c:pt idx="4234">
                  <c:v>53.895899286508154</c:v>
                </c:pt>
                <c:pt idx="4235">
                  <c:v>53.857587700646981</c:v>
                </c:pt>
                <c:pt idx="4236">
                  <c:v>53.819296583052036</c:v>
                </c:pt>
                <c:pt idx="4237">
                  <c:v>53.78102593594781</c:v>
                </c:pt>
                <c:pt idx="4238">
                  <c:v>53.742775761560608</c:v>
                </c:pt>
                <c:pt idx="4239">
                  <c:v>53.704546062118645</c:v>
                </c:pt>
                <c:pt idx="4240">
                  <c:v>53.66633683985215</c:v>
                </c:pt>
                <c:pt idx="4241">
                  <c:v>53.628148096993414</c:v>
                </c:pt>
                <c:pt idx="4242">
                  <c:v>53.589979835776028</c:v>
                </c:pt>
                <c:pt idx="4243">
                  <c:v>53.551832058436318</c:v>
                </c:pt>
                <c:pt idx="4244">
                  <c:v>53.513704767211713</c:v>
                </c:pt>
                <c:pt idx="4245">
                  <c:v>53.475597964341993</c:v>
                </c:pt>
                <c:pt idx="4246">
                  <c:v>53.437511652068743</c:v>
                </c:pt>
                <c:pt idx="4247">
                  <c:v>53.399445832635649</c:v>
                </c:pt>
                <c:pt idx="4248">
                  <c:v>53.361400508287993</c:v>
                </c:pt>
                <c:pt idx="4249">
                  <c:v>53.323375681273092</c:v>
                </c:pt>
                <c:pt idx="4250">
                  <c:v>53.285371353840496</c:v>
                </c:pt>
                <c:pt idx="4251">
                  <c:v>53.247387528240999</c:v>
                </c:pt>
                <c:pt idx="4252">
                  <c:v>53.209424206728222</c:v>
                </c:pt>
                <c:pt idx="4253">
                  <c:v>53.171481391556981</c:v>
                </c:pt>
                <c:pt idx="4254">
                  <c:v>53.133559084984377</c:v>
                </c:pt>
                <c:pt idx="4255">
                  <c:v>53.095657289269241</c:v>
                </c:pt>
                <c:pt idx="4256">
                  <c:v>53.057776006672597</c:v>
                </c:pt>
                <c:pt idx="4257">
                  <c:v>53.019915239457198</c:v>
                </c:pt>
                <c:pt idx="4258">
                  <c:v>52.982074989887849</c:v>
                </c:pt>
                <c:pt idx="4259">
                  <c:v>52.94425526023138</c:v>
                </c:pt>
                <c:pt idx="4260">
                  <c:v>52.906456052756191</c:v>
                </c:pt>
                <c:pt idx="4261">
                  <c:v>52.86867736973317</c:v>
                </c:pt>
                <c:pt idx="4262">
                  <c:v>52.830919213434697</c:v>
                </c:pt>
                <c:pt idx="4263">
                  <c:v>52.793181586135688</c:v>
                </c:pt>
                <c:pt idx="4264">
                  <c:v>52.755464490112253</c:v>
                </c:pt>
                <c:pt idx="4265">
                  <c:v>52.717767927643123</c:v>
                </c:pt>
                <c:pt idx="4266">
                  <c:v>52.680091901008666</c:v>
                </c:pt>
                <c:pt idx="4267">
                  <c:v>52.64243641249135</c:v>
                </c:pt>
                <c:pt idx="4268">
                  <c:v>52.604801464375491</c:v>
                </c:pt>
                <c:pt idx="4269">
                  <c:v>52.567187058947567</c:v>
                </c:pt>
                <c:pt idx="4270">
                  <c:v>52.529593198495775</c:v>
                </c:pt>
                <c:pt idx="4271">
                  <c:v>52.492019885310576</c:v>
                </c:pt>
                <c:pt idx="4272">
                  <c:v>52.454467121684196</c:v>
                </c:pt>
                <c:pt idx="4273">
                  <c:v>52.416934909910943</c:v>
                </c:pt>
                <c:pt idx="4274">
                  <c:v>52.379423252286969</c:v>
                </c:pt>
                <c:pt idx="4275">
                  <c:v>52.341932151110932</c:v>
                </c:pt>
                <c:pt idx="4276">
                  <c:v>52.304461608682892</c:v>
                </c:pt>
                <c:pt idx="4277">
                  <c:v>52.26701162730501</c:v>
                </c:pt>
                <c:pt idx="4278">
                  <c:v>52.22958220928178</c:v>
                </c:pt>
                <c:pt idx="4279">
                  <c:v>52.192173356919412</c:v>
                </c:pt>
                <c:pt idx="4280">
                  <c:v>52.154785072526174</c:v>
                </c:pt>
                <c:pt idx="4281">
                  <c:v>52.117417358412453</c:v>
                </c:pt>
                <c:pt idx="4282">
                  <c:v>52.080070216890476</c:v>
                </c:pt>
                <c:pt idx="4283">
                  <c:v>52.042743650274524</c:v>
                </c:pt>
                <c:pt idx="4284">
                  <c:v>52.005437660881228</c:v>
                </c:pt>
                <c:pt idx="4285">
                  <c:v>51.968152251028584</c:v>
                </c:pt>
                <c:pt idx="4286">
                  <c:v>51.930887423037213</c:v>
                </c:pt>
                <c:pt idx="4287">
                  <c:v>51.89364317922962</c:v>
                </c:pt>
                <c:pt idx="4288">
                  <c:v>51.856419521930086</c:v>
                </c:pt>
                <c:pt idx="4289">
                  <c:v>51.819216453464989</c:v>
                </c:pt>
                <c:pt idx="4290">
                  <c:v>51.782033976163184</c:v>
                </c:pt>
                <c:pt idx="4291">
                  <c:v>51.744872092355187</c:v>
                </c:pt>
                <c:pt idx="4292">
                  <c:v>51.707730804373348</c:v>
                </c:pt>
                <c:pt idx="4293">
                  <c:v>51.670610114552403</c:v>
                </c:pt>
                <c:pt idx="4294">
                  <c:v>51.633510025229164</c:v>
                </c:pt>
                <c:pt idx="4295">
                  <c:v>51.596430538742361</c:v>
                </c:pt>
                <c:pt idx="4296">
                  <c:v>51.55937165743272</c:v>
                </c:pt>
                <c:pt idx="4297">
                  <c:v>51.522333383643122</c:v>
                </c:pt>
                <c:pt idx="4298">
                  <c:v>51.485315719718528</c:v>
                </c:pt>
                <c:pt idx="4299">
                  <c:v>51.448318668005925</c:v>
                </c:pt>
                <c:pt idx="4300">
                  <c:v>51.411342230854302</c:v>
                </c:pt>
                <c:pt idx="4301">
                  <c:v>51.374386410614804</c:v>
                </c:pt>
                <c:pt idx="4302">
                  <c:v>51.337451209640435</c:v>
                </c:pt>
                <c:pt idx="4303">
                  <c:v>51.300536630286842</c:v>
                </c:pt>
                <c:pt idx="4304">
                  <c:v>51.263642674910955</c:v>
                </c:pt>
                <c:pt idx="4305">
                  <c:v>51.226769345872469</c:v>
                </c:pt>
                <c:pt idx="4306">
                  <c:v>51.189916645532605</c:v>
                </c:pt>
                <c:pt idx="4307">
                  <c:v>51.153084576255125</c:v>
                </c:pt>
                <c:pt idx="4308">
                  <c:v>51.116273140405667</c:v>
                </c:pt>
                <c:pt idx="4309">
                  <c:v>51.079482340351944</c:v>
                </c:pt>
                <c:pt idx="4310">
                  <c:v>51.042712178463894</c:v>
                </c:pt>
                <c:pt idx="4311">
                  <c:v>51.005962657113393</c:v>
                </c:pt>
                <c:pt idx="4312">
                  <c:v>50.969233778674379</c:v>
                </c:pt>
                <c:pt idx="4313">
                  <c:v>50.932525545523227</c:v>
                </c:pt>
                <c:pt idx="4314">
                  <c:v>50.895837960038193</c:v>
                </c:pt>
                <c:pt idx="4315">
                  <c:v>50.859171024599327</c:v>
                </c:pt>
                <c:pt idx="4316">
                  <c:v>50.822524741589355</c:v>
                </c:pt>
                <c:pt idx="4317">
                  <c:v>50.785899113392816</c:v>
                </c:pt>
                <c:pt idx="4318">
                  <c:v>50.749294142396536</c:v>
                </c:pt>
                <c:pt idx="4319">
                  <c:v>50.712709830989084</c:v>
                </c:pt>
                <c:pt idx="4320">
                  <c:v>50.676146181561649</c:v>
                </c:pt>
                <c:pt idx="4321">
                  <c:v>50.639603196507267</c:v>
                </c:pt>
                <c:pt idx="4322">
                  <c:v>50.603080878220908</c:v>
                </c:pt>
                <c:pt idx="4323">
                  <c:v>50.566579229100235</c:v>
                </c:pt>
                <c:pt idx="4324">
                  <c:v>50.530098251544644</c:v>
                </c:pt>
                <c:pt idx="4325">
                  <c:v>50.493637947955619</c:v>
                </c:pt>
                <c:pt idx="4326">
                  <c:v>50.45719832073695</c:v>
                </c:pt>
                <c:pt idx="4327">
                  <c:v>50.420779372294646</c:v>
                </c:pt>
                <c:pt idx="4328">
                  <c:v>50.384381105036461</c:v>
                </c:pt>
                <c:pt idx="4329">
                  <c:v>50.348003521372952</c:v>
                </c:pt>
                <c:pt idx="4330">
                  <c:v>50.311646623716207</c:v>
                </c:pt>
                <c:pt idx="4331">
                  <c:v>50.275310414481062</c:v>
                </c:pt>
                <c:pt idx="4332">
                  <c:v>50.23899489608381</c:v>
                </c:pt>
                <c:pt idx="4333">
                  <c:v>50.202700070943422</c:v>
                </c:pt>
                <c:pt idx="4334">
                  <c:v>50.166425941480959</c:v>
                </c:pt>
                <c:pt idx="4335">
                  <c:v>50.130172510119344</c:v>
                </c:pt>
                <c:pt idx="4336">
                  <c:v>50.093939779284305</c:v>
                </c:pt>
                <c:pt idx="4337">
                  <c:v>50.057727751403029</c:v>
                </c:pt>
                <c:pt idx="4338">
                  <c:v>50.021536428905399</c:v>
                </c:pt>
                <c:pt idx="4339">
                  <c:v>49.98536581422303</c:v>
                </c:pt>
                <c:pt idx="4340">
                  <c:v>49.949215909790098</c:v>
                </c:pt>
                <c:pt idx="4341">
                  <c:v>49.913086718042841</c:v>
                </c:pt>
                <c:pt idx="4342">
                  <c:v>49.876978241419813</c:v>
                </c:pt>
                <c:pt idx="4343">
                  <c:v>49.840890482361473</c:v>
                </c:pt>
                <c:pt idx="4344">
                  <c:v>49.804823443310724</c:v>
                </c:pt>
                <c:pt idx="4345">
                  <c:v>49.76877712671245</c:v>
                </c:pt>
                <c:pt idx="4346">
                  <c:v>49.732751535013904</c:v>
                </c:pt>
                <c:pt idx="4347">
                  <c:v>49.696746670664709</c:v>
                </c:pt>
                <c:pt idx="4348">
                  <c:v>49.660762536116117</c:v>
                </c:pt>
                <c:pt idx="4349">
                  <c:v>49.624799133822357</c:v>
                </c:pt>
                <c:pt idx="4350">
                  <c:v>49.588856466239172</c:v>
                </c:pt>
                <c:pt idx="4351">
                  <c:v>49.552934535825052</c:v>
                </c:pt>
                <c:pt idx="4352">
                  <c:v>49.51703334504036</c:v>
                </c:pt>
                <c:pt idx="4353">
                  <c:v>49.481152896347908</c:v>
                </c:pt>
                <c:pt idx="4354">
                  <c:v>49.445293192212475</c:v>
                </c:pt>
                <c:pt idx="4355">
                  <c:v>49.409454235101293</c:v>
                </c:pt>
                <c:pt idx="4356">
                  <c:v>49.373636027483826</c:v>
                </c:pt>
                <c:pt idx="4357">
                  <c:v>49.337838571831519</c:v>
                </c:pt>
                <c:pt idx="4358">
                  <c:v>49.302061870618608</c:v>
                </c:pt>
                <c:pt idx="4359">
                  <c:v>49.266305926320925</c:v>
                </c:pt>
                <c:pt idx="4360">
                  <c:v>49.230570741416955</c:v>
                </c:pt>
                <c:pt idx="4361">
                  <c:v>49.19485631838711</c:v>
                </c:pt>
                <c:pt idx="4362">
                  <c:v>49.159162659714518</c:v>
                </c:pt>
                <c:pt idx="4363">
                  <c:v>49.123489767884166</c:v>
                </c:pt>
                <c:pt idx="4364">
                  <c:v>49.087837645383374</c:v>
                </c:pt>
                <c:pt idx="4365">
                  <c:v>49.052206294701932</c:v>
                </c:pt>
                <c:pt idx="4366">
                  <c:v>49.016595718331587</c:v>
                </c:pt>
                <c:pt idx="4367">
                  <c:v>48.981005918766748</c:v>
                </c:pt>
                <c:pt idx="4368">
                  <c:v>48.945436898503601</c:v>
                </c:pt>
                <c:pt idx="4369">
                  <c:v>48.909888660040899</c:v>
                </c:pt>
                <c:pt idx="4370">
                  <c:v>48.874361205879779</c:v>
                </c:pt>
                <c:pt idx="4371">
                  <c:v>48.838854538523321</c:v>
                </c:pt>
                <c:pt idx="4372">
                  <c:v>48.803368660477084</c:v>
                </c:pt>
                <c:pt idx="4373">
                  <c:v>48.767903574249026</c:v>
                </c:pt>
                <c:pt idx="4374">
                  <c:v>48.732459282349232</c:v>
                </c:pt>
                <c:pt idx="4375">
                  <c:v>48.697035787290012</c:v>
                </c:pt>
                <c:pt idx="4376">
                  <c:v>48.661633091586275</c:v>
                </c:pt>
                <c:pt idx="4377">
                  <c:v>48.626251197754932</c:v>
                </c:pt>
                <c:pt idx="4378">
                  <c:v>48.590890108315421</c:v>
                </c:pt>
                <c:pt idx="4379">
                  <c:v>48.555549825788937</c:v>
                </c:pt>
                <c:pt idx="4380">
                  <c:v>48.520230352699805</c:v>
                </c:pt>
                <c:pt idx="4381">
                  <c:v>48.484931691574211</c:v>
                </c:pt>
                <c:pt idx="4382">
                  <c:v>48.449653844940599</c:v>
                </c:pt>
                <c:pt idx="4383">
                  <c:v>48.414396815330051</c:v>
                </c:pt>
                <c:pt idx="4384">
                  <c:v>48.37916060527543</c:v>
                </c:pt>
                <c:pt idx="4385">
                  <c:v>48.343945217312395</c:v>
                </c:pt>
                <c:pt idx="4386">
                  <c:v>48.308750653978962</c:v>
                </c:pt>
                <c:pt idx="4387">
                  <c:v>48.273576917815156</c:v>
                </c:pt>
                <c:pt idx="4388">
                  <c:v>48.238424011363513</c:v>
                </c:pt>
                <c:pt idx="4389">
                  <c:v>48.203291937168672</c:v>
                </c:pt>
                <c:pt idx="4390">
                  <c:v>48.168180697778212</c:v>
                </c:pt>
                <c:pt idx="4391">
                  <c:v>48.133090295741397</c:v>
                </c:pt>
                <c:pt idx="4392">
                  <c:v>48.098020733610156</c:v>
                </c:pt>
                <c:pt idx="4393">
                  <c:v>48.062972013938634</c:v>
                </c:pt>
                <c:pt idx="4394">
                  <c:v>48.02794413928352</c:v>
                </c:pt>
                <c:pt idx="4395">
                  <c:v>47.992937112203897</c:v>
                </c:pt>
                <c:pt idx="4396">
                  <c:v>47.957950935260726</c:v>
                </c:pt>
                <c:pt idx="4397">
                  <c:v>47.922985611018021</c:v>
                </c:pt>
                <c:pt idx="4398">
                  <c:v>47.888041142041565</c:v>
                </c:pt>
                <c:pt idx="4399">
                  <c:v>47.853117530899787</c:v>
                </c:pt>
                <c:pt idx="4400">
                  <c:v>47.818214780163423</c:v>
                </c:pt>
                <c:pt idx="4401">
                  <c:v>47.783332892405966</c:v>
                </c:pt>
                <c:pt idx="4402">
                  <c:v>47.748471870202472</c:v>
                </c:pt>
                <c:pt idx="4403">
                  <c:v>47.713631716131033</c:v>
                </c:pt>
                <c:pt idx="4404">
                  <c:v>47.678812432772027</c:v>
                </c:pt>
                <c:pt idx="4405">
                  <c:v>47.64401402270812</c:v>
                </c:pt>
                <c:pt idx="4406">
                  <c:v>47.609236488524118</c:v>
                </c:pt>
                <c:pt idx="4407">
                  <c:v>47.574479832807917</c:v>
                </c:pt>
                <c:pt idx="4408">
                  <c:v>47.53974405814926</c:v>
                </c:pt>
                <c:pt idx="4409">
                  <c:v>47.505029167140144</c:v>
                </c:pt>
                <c:pt idx="4410">
                  <c:v>47.470335162375427</c:v>
                </c:pt>
                <c:pt idx="4411">
                  <c:v>47.435662046452421</c:v>
                </c:pt>
                <c:pt idx="4412">
                  <c:v>47.401009821970426</c:v>
                </c:pt>
                <c:pt idx="4413">
                  <c:v>47.36637849153135</c:v>
                </c:pt>
                <c:pt idx="4414">
                  <c:v>47.331768057739609</c:v>
                </c:pt>
                <c:pt idx="4415">
                  <c:v>47.297178523201758</c:v>
                </c:pt>
                <c:pt idx="4416">
                  <c:v>47.262609890527244</c:v>
                </c:pt>
                <c:pt idx="4417">
                  <c:v>47.228062162327554</c:v>
                </c:pt>
                <c:pt idx="4418">
                  <c:v>47.193535341216894</c:v>
                </c:pt>
                <c:pt idx="4419">
                  <c:v>47.159029429811469</c:v>
                </c:pt>
                <c:pt idx="4420">
                  <c:v>47.124544430730566</c:v>
                </c:pt>
                <c:pt idx="4421">
                  <c:v>47.090080346595137</c:v>
                </c:pt>
                <c:pt idx="4422">
                  <c:v>47.055637180029287</c:v>
                </c:pt>
                <c:pt idx="4423">
                  <c:v>47.021214933659387</c:v>
                </c:pt>
                <c:pt idx="4424">
                  <c:v>46.986813610113806</c:v>
                </c:pt>
                <c:pt idx="4425">
                  <c:v>46.952433212023955</c:v>
                </c:pt>
                <c:pt idx="4426">
                  <c:v>46.918073742023303</c:v>
                </c:pt>
                <c:pt idx="4427">
                  <c:v>46.883735202748142</c:v>
                </c:pt>
                <c:pt idx="4428">
                  <c:v>46.849417596837036</c:v>
                </c:pt>
                <c:pt idx="4429">
                  <c:v>46.815120926931009</c:v>
                </c:pt>
                <c:pt idx="4430">
                  <c:v>46.78084519567328</c:v>
                </c:pt>
                <c:pt idx="4431">
                  <c:v>46.746590405709981</c:v>
                </c:pt>
                <c:pt idx="4432">
                  <c:v>46.712356559689788</c:v>
                </c:pt>
                <c:pt idx="4433">
                  <c:v>46.678143660263515</c:v>
                </c:pt>
                <c:pt idx="4434">
                  <c:v>46.64395171008448</c:v>
                </c:pt>
                <c:pt idx="4435">
                  <c:v>46.60978071180881</c:v>
                </c:pt>
                <c:pt idx="4436">
                  <c:v>46.575630668094789</c:v>
                </c:pt>
                <c:pt idx="4437">
                  <c:v>46.541501581603463</c:v>
                </c:pt>
                <c:pt idx="4438">
                  <c:v>46.507393454998173</c:v>
                </c:pt>
                <c:pt idx="4439">
                  <c:v>46.473306290944834</c:v>
                </c:pt>
                <c:pt idx="4440">
                  <c:v>46.439240092111852</c:v>
                </c:pt>
                <c:pt idx="4441">
                  <c:v>46.40519486117006</c:v>
                </c:pt>
                <c:pt idx="4442">
                  <c:v>46.37117060079327</c:v>
                </c:pt>
                <c:pt idx="4443">
                  <c:v>46.337167313657105</c:v>
                </c:pt>
                <c:pt idx="4444">
                  <c:v>46.303185002440379</c:v>
                </c:pt>
                <c:pt idx="4445">
                  <c:v>46.269223669823702</c:v>
                </c:pt>
                <c:pt idx="4446">
                  <c:v>46.235283318491</c:v>
                </c:pt>
                <c:pt idx="4447">
                  <c:v>46.201363951128087</c:v>
                </c:pt>
                <c:pt idx="4448">
                  <c:v>46.16746557042363</c:v>
                </c:pt>
                <c:pt idx="4449">
                  <c:v>46.133588179068973</c:v>
                </c:pt>
                <c:pt idx="4450">
                  <c:v>46.099731779757512</c:v>
                </c:pt>
                <c:pt idx="4451">
                  <c:v>46.065896375185737</c:v>
                </c:pt>
                <c:pt idx="4452">
                  <c:v>46.032081968052402</c:v>
                </c:pt>
                <c:pt idx="4453">
                  <c:v>45.998288561058757</c:v>
                </c:pt>
                <c:pt idx="4454">
                  <c:v>45.964516156908878</c:v>
                </c:pt>
                <c:pt idx="4455">
                  <c:v>45.93076475830911</c:v>
                </c:pt>
                <c:pt idx="4456">
                  <c:v>45.897034367968381</c:v>
                </c:pt>
                <c:pt idx="4457">
                  <c:v>45.863324988598443</c:v>
                </c:pt>
                <c:pt idx="4458">
                  <c:v>45.82963662291337</c:v>
                </c:pt>
                <c:pt idx="4459">
                  <c:v>45.795969273629794</c:v>
                </c:pt>
                <c:pt idx="4460">
                  <c:v>45.762322943467275</c:v>
                </c:pt>
                <c:pt idx="4461">
                  <c:v>45.728697635147626</c:v>
                </c:pt>
                <c:pt idx="4462">
                  <c:v>45.695093351395258</c:v>
                </c:pt>
                <c:pt idx="4463">
                  <c:v>45.661510094937178</c:v>
                </c:pt>
                <c:pt idx="4464">
                  <c:v>45.62794786850327</c:v>
                </c:pt>
                <c:pt idx="4465">
                  <c:v>45.594406674825677</c:v>
                </c:pt>
                <c:pt idx="4466">
                  <c:v>45.560886516639179</c:v>
                </c:pt>
                <c:pt idx="4467">
                  <c:v>45.527387396681377</c:v>
                </c:pt>
                <c:pt idx="4468">
                  <c:v>45.4939093176922</c:v>
                </c:pt>
                <c:pt idx="4469">
                  <c:v>45.460452282414451</c:v>
                </c:pt>
                <c:pt idx="4470">
                  <c:v>45.427016293593276</c:v>
                </c:pt>
                <c:pt idx="4471">
                  <c:v>45.393601353976571</c:v>
                </c:pt>
                <c:pt idx="4472">
                  <c:v>45.360207466314918</c:v>
                </c:pt>
                <c:pt idx="4473">
                  <c:v>45.326834633361599</c:v>
                </c:pt>
                <c:pt idx="4474">
                  <c:v>45.29348285787205</c:v>
                </c:pt>
                <c:pt idx="4475">
                  <c:v>45.260152142605158</c:v>
                </c:pt>
                <c:pt idx="4476">
                  <c:v>45.22684249032153</c:v>
                </c:pt>
                <c:pt idx="4477">
                  <c:v>45.19355390378503</c:v>
                </c:pt>
                <c:pt idx="4478">
                  <c:v>45.160286385762042</c:v>
                </c:pt>
                <c:pt idx="4479">
                  <c:v>45.127039939021365</c:v>
                </c:pt>
                <c:pt idx="4480">
                  <c:v>45.093814566334743</c:v>
                </c:pt>
                <c:pt idx="4481">
                  <c:v>45.060610270476502</c:v>
                </c:pt>
                <c:pt idx="4482">
                  <c:v>45.027427054223423</c:v>
                </c:pt>
                <c:pt idx="4483">
                  <c:v>44.994264920355192</c:v>
                </c:pt>
                <c:pt idx="4484">
                  <c:v>44.961123871653903</c:v>
                </c:pt>
                <c:pt idx="4485">
                  <c:v>44.9280039109047</c:v>
                </c:pt>
                <c:pt idx="4486">
                  <c:v>44.894905040895033</c:v>
                </c:pt>
                <c:pt idx="4487">
                  <c:v>44.861827264415119</c:v>
                </c:pt>
                <c:pt idx="4488">
                  <c:v>44.828770584258052</c:v>
                </c:pt>
                <c:pt idx="4489">
                  <c:v>44.795735003219484</c:v>
                </c:pt>
                <c:pt idx="4490">
                  <c:v>44.762720524097354</c:v>
                </c:pt>
                <c:pt idx="4491">
                  <c:v>44.729727149693126</c:v>
                </c:pt>
                <c:pt idx="4492">
                  <c:v>44.696754882810353</c:v>
                </c:pt>
                <c:pt idx="4493">
                  <c:v>44.663803726255367</c:v>
                </c:pt>
                <c:pt idx="4494">
                  <c:v>44.630873682837255</c:v>
                </c:pt>
                <c:pt idx="4495">
                  <c:v>44.597964755367954</c:v>
                </c:pt>
                <c:pt idx="4496">
                  <c:v>44.565076946661698</c:v>
                </c:pt>
                <c:pt idx="4497">
                  <c:v>44.53221025953583</c:v>
                </c:pt>
                <c:pt idx="4498">
                  <c:v>44.499364696810559</c:v>
                </c:pt>
                <c:pt idx="4499">
                  <c:v>44.466540261308005</c:v>
                </c:pt>
                <c:pt idx="4500">
                  <c:v>44.433736955854037</c:v>
                </c:pt>
                <c:pt idx="4501">
                  <c:v>44.400954783276504</c:v>
                </c:pt>
                <c:pt idx="4502">
                  <c:v>44.368193746406234</c:v>
                </c:pt>
                <c:pt idx="4503">
                  <c:v>44.335453848076845</c:v>
                </c:pt>
                <c:pt idx="4504">
                  <c:v>44.302735091124589</c:v>
                </c:pt>
                <c:pt idx="4505">
                  <c:v>44.270037478388581</c:v>
                </c:pt>
                <c:pt idx="4506">
                  <c:v>44.237361012710778</c:v>
                </c:pt>
                <c:pt idx="4507">
                  <c:v>44.204705696935264</c:v>
                </c:pt>
                <c:pt idx="4508">
                  <c:v>44.172071533909794</c:v>
                </c:pt>
                <c:pt idx="4509">
                  <c:v>44.139458526484255</c:v>
                </c:pt>
                <c:pt idx="4510">
                  <c:v>44.106866677511384</c:v>
                </c:pt>
                <c:pt idx="4511">
                  <c:v>44.07429598984691</c:v>
                </c:pt>
                <c:pt idx="4512">
                  <c:v>44.041746466349124</c:v>
                </c:pt>
                <c:pt idx="4513">
                  <c:v>44.009218109879107</c:v>
                </c:pt>
                <c:pt idx="4514">
                  <c:v>43.976710923300693</c:v>
                </c:pt>
                <c:pt idx="4515">
                  <c:v>43.944224909480603</c:v>
                </c:pt>
                <c:pt idx="4516">
                  <c:v>43.911760071288462</c:v>
                </c:pt>
                <c:pt idx="4517">
                  <c:v>43.879316411596442</c:v>
                </c:pt>
                <c:pt idx="4518">
                  <c:v>43.846893933279198</c:v>
                </c:pt>
                <c:pt idx="4519">
                  <c:v>43.814492639215068</c:v>
                </c:pt>
                <c:pt idx="4520">
                  <c:v>43.78211253228433</c:v>
                </c:pt>
                <c:pt idx="4521">
                  <c:v>43.749753615370587</c:v>
                </c:pt>
                <c:pt idx="4522">
                  <c:v>43.717415891360076</c:v>
                </c:pt>
                <c:pt idx="4523">
                  <c:v>43.685099363141994</c:v>
                </c:pt>
                <c:pt idx="4524">
                  <c:v>43.652804033607985</c:v>
                </c:pt>
                <c:pt idx="4525">
                  <c:v>43.620529905652752</c:v>
                </c:pt>
                <c:pt idx="4526">
                  <c:v>43.588276982173916</c:v>
                </c:pt>
                <c:pt idx="4527">
                  <c:v>43.556045266071642</c:v>
                </c:pt>
                <c:pt idx="4528">
                  <c:v>43.52383476024913</c:v>
                </c:pt>
                <c:pt idx="4529">
                  <c:v>43.491645467612479</c:v>
                </c:pt>
                <c:pt idx="4530">
                  <c:v>43.459477391070372</c:v>
                </c:pt>
                <c:pt idx="4531">
                  <c:v>43.427330533534636</c:v>
                </c:pt>
                <c:pt idx="4532">
                  <c:v>43.395204897919648</c:v>
                </c:pt>
                <c:pt idx="4533">
                  <c:v>43.363100487142951</c:v>
                </c:pt>
                <c:pt idx="4534">
                  <c:v>43.3310173041246</c:v>
                </c:pt>
                <c:pt idx="4535">
                  <c:v>43.298955351787704</c:v>
                </c:pt>
                <c:pt idx="4536">
                  <c:v>43.2669146330581</c:v>
                </c:pt>
                <c:pt idx="4537">
                  <c:v>43.234895150864823</c:v>
                </c:pt>
                <c:pt idx="4538">
                  <c:v>43.202896908139287</c:v>
                </c:pt>
                <c:pt idx="4539">
                  <c:v>43.170919907816199</c:v>
                </c:pt>
                <c:pt idx="4540">
                  <c:v>43.138964152833125</c:v>
                </c:pt>
                <c:pt idx="4541">
                  <c:v>43.107029646130123</c:v>
                </c:pt>
                <c:pt idx="4542">
                  <c:v>43.075116390650294</c:v>
                </c:pt>
                <c:pt idx="4543">
                  <c:v>43.043224389339848</c:v>
                </c:pt>
                <c:pt idx="4544">
                  <c:v>43.011353645148056</c:v>
                </c:pt>
                <c:pt idx="4545">
                  <c:v>42.979504161026334</c:v>
                </c:pt>
                <c:pt idx="4546">
                  <c:v>42.947675939929518</c:v>
                </c:pt>
                <c:pt idx="4547">
                  <c:v>42.915868984815511</c:v>
                </c:pt>
                <c:pt idx="4548">
                  <c:v>42.88408329864459</c:v>
                </c:pt>
                <c:pt idx="4549">
                  <c:v>42.852318884380402</c:v>
                </c:pt>
                <c:pt idx="4550">
                  <c:v>42.82057574498954</c:v>
                </c:pt>
                <c:pt idx="4551">
                  <c:v>42.788853883440943</c:v>
                </c:pt>
                <c:pt idx="4552">
                  <c:v>42.757153302706854</c:v>
                </c:pt>
                <c:pt idx="4553">
                  <c:v>42.725474005762571</c:v>
                </c:pt>
                <c:pt idx="4554">
                  <c:v>42.693815995586363</c:v>
                </c:pt>
                <c:pt idx="4555">
                  <c:v>42.662179275159311</c:v>
                </c:pt>
                <c:pt idx="4556">
                  <c:v>42.630563847465233</c:v>
                </c:pt>
                <c:pt idx="4557">
                  <c:v>42.598969715491023</c:v>
                </c:pt>
                <c:pt idx="4558">
                  <c:v>42.567396882226653</c:v>
                </c:pt>
                <c:pt idx="4559">
                  <c:v>42.535845350664829</c:v>
                </c:pt>
                <c:pt idx="4560">
                  <c:v>42.504315123801632</c:v>
                </c:pt>
                <c:pt idx="4561">
                  <c:v>42.472806204635553</c:v>
                </c:pt>
                <c:pt idx="4562">
                  <c:v>42.441318596168173</c:v>
                </c:pt>
                <c:pt idx="4563">
                  <c:v>42.409852301404442</c:v>
                </c:pt>
                <c:pt idx="4564">
                  <c:v>42.378407323351951</c:v>
                </c:pt>
                <c:pt idx="4565">
                  <c:v>42.346983665021234</c:v>
                </c:pt>
                <c:pt idx="4566">
                  <c:v>42.315581329426031</c:v>
                </c:pt>
                <c:pt idx="4567">
                  <c:v>42.284200319582908</c:v>
                </c:pt>
                <c:pt idx="4568">
                  <c:v>42.252840638511373</c:v>
                </c:pt>
                <c:pt idx="4569">
                  <c:v>42.221502289234017</c:v>
                </c:pt>
                <c:pt idx="4570">
                  <c:v>42.190185274776518</c:v>
                </c:pt>
                <c:pt idx="4571">
                  <c:v>42.15888959816737</c:v>
                </c:pt>
                <c:pt idx="4572">
                  <c:v>42.127615262438162</c:v>
                </c:pt>
                <c:pt idx="4573">
                  <c:v>42.096362270623622</c:v>
                </c:pt>
                <c:pt idx="4574">
                  <c:v>42.065130625761135</c:v>
                </c:pt>
                <c:pt idx="4575">
                  <c:v>42.033920330891362</c:v>
                </c:pt>
                <c:pt idx="4576">
                  <c:v>42.002731389058169</c:v>
                </c:pt>
                <c:pt idx="4577">
                  <c:v>41.971563803308015</c:v>
                </c:pt>
                <c:pt idx="4578">
                  <c:v>41.940417576690642</c:v>
                </c:pt>
                <c:pt idx="4579">
                  <c:v>41.909292712258718</c:v>
                </c:pt>
                <c:pt idx="4580">
                  <c:v>41.878189213068197</c:v>
                </c:pt>
                <c:pt idx="4581">
                  <c:v>41.847107082177843</c:v>
                </c:pt>
                <c:pt idx="4582">
                  <c:v>41.816046322649235</c:v>
                </c:pt>
                <c:pt idx="4583">
                  <c:v>41.785006937547855</c:v>
                </c:pt>
                <c:pt idx="4584">
                  <c:v>41.753988929941038</c:v>
                </c:pt>
                <c:pt idx="4585">
                  <c:v>41.722992302900437</c:v>
                </c:pt>
                <c:pt idx="4586">
                  <c:v>41.692017059499733</c:v>
                </c:pt>
                <c:pt idx="4587">
                  <c:v>41.661063202816244</c:v>
                </c:pt>
                <c:pt idx="4588">
                  <c:v>41.630130735930095</c:v>
                </c:pt>
                <c:pt idx="4589">
                  <c:v>41.599219661924799</c:v>
                </c:pt>
                <c:pt idx="4590">
                  <c:v>41.568329983886599</c:v>
                </c:pt>
                <c:pt idx="4591">
                  <c:v>41.537461704904956</c:v>
                </c:pt>
                <c:pt idx="4592">
                  <c:v>41.506614828072372</c:v>
                </c:pt>
                <c:pt idx="4593">
                  <c:v>41.475789356484881</c:v>
                </c:pt>
                <c:pt idx="4594">
                  <c:v>41.444985293240784</c:v>
                </c:pt>
                <c:pt idx="4595">
                  <c:v>41.414202641442039</c:v>
                </c:pt>
                <c:pt idx="4596">
                  <c:v>41.383441404193874</c:v>
                </c:pt>
                <c:pt idx="4597">
                  <c:v>41.352701584604169</c:v>
                </c:pt>
                <c:pt idx="4598">
                  <c:v>41.321983185784049</c:v>
                </c:pt>
                <c:pt idx="4599">
                  <c:v>41.291286210848</c:v>
                </c:pt>
                <c:pt idx="4600">
                  <c:v>41.260610662913393</c:v>
                </c:pt>
                <c:pt idx="4601">
                  <c:v>41.229956545100734</c:v>
                </c:pt>
                <c:pt idx="4602">
                  <c:v>41.19932386053376</c:v>
                </c:pt>
                <c:pt idx="4603">
                  <c:v>41.168712612339462</c:v>
                </c:pt>
                <c:pt idx="4604">
                  <c:v>41.138122803647377</c:v>
                </c:pt>
                <c:pt idx="4605">
                  <c:v>41.107554437590977</c:v>
                </c:pt>
                <c:pt idx="4606">
                  <c:v>41.077007517306392</c:v>
                </c:pt>
                <c:pt idx="4607">
                  <c:v>41.046482045933146</c:v>
                </c:pt>
                <c:pt idx="4608">
                  <c:v>41.015978026613823</c:v>
                </c:pt>
                <c:pt idx="4609">
                  <c:v>40.985495462494036</c:v>
                </c:pt>
                <c:pt idx="4610">
                  <c:v>40.955034356722706</c:v>
                </c:pt>
                <c:pt idx="4611">
                  <c:v>40.924594712451785</c:v>
                </c:pt>
                <c:pt idx="4612">
                  <c:v>40.894176532836752</c:v>
                </c:pt>
                <c:pt idx="4613">
                  <c:v>40.863779821035855</c:v>
                </c:pt>
                <c:pt idx="4614">
                  <c:v>40.833404580211024</c:v>
                </c:pt>
                <c:pt idx="4615">
                  <c:v>40.803050813526802</c:v>
                </c:pt>
                <c:pt idx="4616">
                  <c:v>40.772718524151017</c:v>
                </c:pt>
                <c:pt idx="4617">
                  <c:v>40.742407715255176</c:v>
                </c:pt>
                <c:pt idx="4618">
                  <c:v>40.712118390013366</c:v>
                </c:pt>
                <c:pt idx="4619">
                  <c:v>40.681850551603397</c:v>
                </c:pt>
                <c:pt idx="4620">
                  <c:v>40.651604203206183</c:v>
                </c:pt>
                <c:pt idx="4621">
                  <c:v>40.62137934800564</c:v>
                </c:pt>
                <c:pt idx="4622">
                  <c:v>40.591175989188812</c:v>
                </c:pt>
                <c:pt idx="4623">
                  <c:v>40.560994129946316</c:v>
                </c:pt>
                <c:pt idx="4624">
                  <c:v>40.530833773471784</c:v>
                </c:pt>
                <c:pt idx="4625">
                  <c:v>40.500694922962396</c:v>
                </c:pt>
                <c:pt idx="4626">
                  <c:v>40.470577581617974</c:v>
                </c:pt>
                <c:pt idx="4627">
                  <c:v>40.440481752642121</c:v>
                </c:pt>
                <c:pt idx="4628">
                  <c:v>40.410407439241382</c:v>
                </c:pt>
                <c:pt idx="4629">
                  <c:v>40.38035464462547</c:v>
                </c:pt>
                <c:pt idx="4630">
                  <c:v>40.350323372007949</c:v>
                </c:pt>
                <c:pt idx="4631">
                  <c:v>40.320313624604928</c:v>
                </c:pt>
                <c:pt idx="4632">
                  <c:v>40.29032540563621</c:v>
                </c:pt>
                <c:pt idx="4633">
                  <c:v>40.260358718324781</c:v>
                </c:pt>
                <c:pt idx="4634">
                  <c:v>40.230413565896633</c:v>
                </c:pt>
                <c:pt idx="4635">
                  <c:v>40.200489951581453</c:v>
                </c:pt>
                <c:pt idx="4636">
                  <c:v>40.170587878611904</c:v>
                </c:pt>
                <c:pt idx="4637">
                  <c:v>40.140707350224197</c:v>
                </c:pt>
                <c:pt idx="4638">
                  <c:v>40.110848369657489</c:v>
                </c:pt>
                <c:pt idx="4639">
                  <c:v>40.081010940154279</c:v>
                </c:pt>
                <c:pt idx="4640">
                  <c:v>40.051195064961057</c:v>
                </c:pt>
                <c:pt idx="4641">
                  <c:v>40.021400747326709</c:v>
                </c:pt>
                <c:pt idx="4642">
                  <c:v>39.991627990503666</c:v>
                </c:pt>
                <c:pt idx="4643">
                  <c:v>39.961876797748047</c:v>
                </c:pt>
                <c:pt idx="4644">
                  <c:v>39.932147172319155</c:v>
                </c:pt>
                <c:pt idx="4645">
                  <c:v>39.902439117478885</c:v>
                </c:pt>
                <c:pt idx="4646">
                  <c:v>39.872752636493658</c:v>
                </c:pt>
                <c:pt idx="4647">
                  <c:v>39.843087732632434</c:v>
                </c:pt>
                <c:pt idx="4648">
                  <c:v>39.813444409167843</c:v>
                </c:pt>
                <c:pt idx="4649">
                  <c:v>39.783822669375404</c:v>
                </c:pt>
                <c:pt idx="4650">
                  <c:v>39.754222516534867</c:v>
                </c:pt>
                <c:pt idx="4651">
                  <c:v>39.724643953928137</c:v>
                </c:pt>
                <c:pt idx="4652">
                  <c:v>39.695086984841453</c:v>
                </c:pt>
                <c:pt idx="4653">
                  <c:v>39.665551612563895</c:v>
                </c:pt>
                <c:pt idx="4654">
                  <c:v>39.636037840388269</c:v>
                </c:pt>
                <c:pt idx="4655">
                  <c:v>39.606545671610483</c:v>
                </c:pt>
                <c:pt idx="4656">
                  <c:v>39.577075109529744</c:v>
                </c:pt>
                <c:pt idx="4657">
                  <c:v>39.547626157448953</c:v>
                </c:pt>
                <c:pt idx="4658">
                  <c:v>39.5181988186742</c:v>
                </c:pt>
                <c:pt idx="4659">
                  <c:v>39.488793096514939</c:v>
                </c:pt>
                <c:pt idx="4660">
                  <c:v>39.459408994284047</c:v>
                </c:pt>
                <c:pt idx="4661">
                  <c:v>39.430046515297974</c:v>
                </c:pt>
                <c:pt idx="4662">
                  <c:v>39.400705662876192</c:v>
                </c:pt>
                <c:pt idx="4663">
                  <c:v>39.371386440341944</c:v>
                </c:pt>
                <c:pt idx="4664">
                  <c:v>39.342088851021742</c:v>
                </c:pt>
                <c:pt idx="4665">
                  <c:v>39.31281289824534</c:v>
                </c:pt>
                <c:pt idx="4666">
                  <c:v>39.28355858534637</c:v>
                </c:pt>
                <c:pt idx="4667">
                  <c:v>39.254325915661241</c:v>
                </c:pt>
                <c:pt idx="4668">
                  <c:v>39.225114892530492</c:v>
                </c:pt>
                <c:pt idx="4669">
                  <c:v>39.195925519297411</c:v>
                </c:pt>
                <c:pt idx="4670">
                  <c:v>39.16675779930921</c:v>
                </c:pt>
                <c:pt idx="4671">
                  <c:v>39.13761173591643</c:v>
                </c:pt>
                <c:pt idx="4672">
                  <c:v>39.108487332473089</c:v>
                </c:pt>
                <c:pt idx="4673">
                  <c:v>39.079384592336552</c:v>
                </c:pt>
                <c:pt idx="4674">
                  <c:v>39.050303518867565</c:v>
                </c:pt>
                <c:pt idx="4675">
                  <c:v>39.02124411543052</c:v>
                </c:pt>
                <c:pt idx="4676">
                  <c:v>38.99220638539321</c:v>
                </c:pt>
                <c:pt idx="4677">
                  <c:v>38.963190332127013</c:v>
                </c:pt>
                <c:pt idx="4678">
                  <c:v>38.934195959006551</c:v>
                </c:pt>
                <c:pt idx="4679">
                  <c:v>38.905223269410094</c:v>
                </c:pt>
                <c:pt idx="4680">
                  <c:v>38.876272266719461</c:v>
                </c:pt>
                <c:pt idx="4681">
                  <c:v>38.847342954319451</c:v>
                </c:pt>
                <c:pt idx="4682">
                  <c:v>38.818435335599304</c:v>
                </c:pt>
                <c:pt idx="4683">
                  <c:v>38.789549413950972</c:v>
                </c:pt>
                <c:pt idx="4684">
                  <c:v>38.760685192770154</c:v>
                </c:pt>
                <c:pt idx="4685">
                  <c:v>38.731842675455987</c:v>
                </c:pt>
                <c:pt idx="4686">
                  <c:v>38.70302186541123</c:v>
                </c:pt>
                <c:pt idx="4687">
                  <c:v>38.674222766042185</c:v>
                </c:pt>
                <c:pt idx="4688">
                  <c:v>38.645445380758638</c:v>
                </c:pt>
                <c:pt idx="4689">
                  <c:v>38.616689712973937</c:v>
                </c:pt>
                <c:pt idx="4690">
                  <c:v>38.587955766104812</c:v>
                </c:pt>
                <c:pt idx="4691">
                  <c:v>38.559243543571768</c:v>
                </c:pt>
                <c:pt idx="4692">
                  <c:v>38.530553048798588</c:v>
                </c:pt>
                <c:pt idx="4693">
                  <c:v>38.501884285212817</c:v>
                </c:pt>
                <c:pt idx="4694">
                  <c:v>38.47323725624544</c:v>
                </c:pt>
                <c:pt idx="4695">
                  <c:v>38.444611965331141</c:v>
                </c:pt>
                <c:pt idx="4696">
                  <c:v>38.416008415908031</c:v>
                </c:pt>
                <c:pt idx="4697">
                  <c:v>38.387426611417759</c:v>
                </c:pt>
                <c:pt idx="4698">
                  <c:v>38.358866555305703</c:v>
                </c:pt>
                <c:pt idx="4699">
                  <c:v>38.330328251020717</c:v>
                </c:pt>
                <c:pt idx="4700">
                  <c:v>38.301811702015186</c:v>
                </c:pt>
                <c:pt idx="4701">
                  <c:v>38.273316911745106</c:v>
                </c:pt>
                <c:pt idx="4702">
                  <c:v>38.244843883670164</c:v>
                </c:pt>
                <c:pt idx="4703">
                  <c:v>38.216392621253867</c:v>
                </c:pt>
                <c:pt idx="4704">
                  <c:v>38.187963127962853</c:v>
                </c:pt>
                <c:pt idx="4705">
                  <c:v>38.159555407267185</c:v>
                </c:pt>
                <c:pt idx="4706">
                  <c:v>38.131169462641573</c:v>
                </c:pt>
                <c:pt idx="4707">
                  <c:v>38.102805297563521</c:v>
                </c:pt>
                <c:pt idx="4708">
                  <c:v>38.074462915513948</c:v>
                </c:pt>
                <c:pt idx="4709">
                  <c:v>38.046142319978067</c:v>
                </c:pt>
                <c:pt idx="4710">
                  <c:v>38.017843514444543</c:v>
                </c:pt>
                <c:pt idx="4711">
                  <c:v>37.989566502405459</c:v>
                </c:pt>
                <c:pt idx="4712">
                  <c:v>37.961311287356629</c:v>
                </c:pt>
                <c:pt idx="4713">
                  <c:v>37.933077872797568</c:v>
                </c:pt>
                <c:pt idx="4714">
                  <c:v>37.904866262231543</c:v>
                </c:pt>
                <c:pt idx="4715">
                  <c:v>37.876676459165125</c:v>
                </c:pt>
                <c:pt idx="4716">
                  <c:v>37.84850846710907</c:v>
                </c:pt>
                <c:pt idx="4717">
                  <c:v>37.820362289577197</c:v>
                </c:pt>
                <c:pt idx="4718">
                  <c:v>37.792237930087659</c:v>
                </c:pt>
                <c:pt idx="4719">
                  <c:v>37.764135392161919</c:v>
                </c:pt>
                <c:pt idx="4720">
                  <c:v>37.736054679324809</c:v>
                </c:pt>
                <c:pt idx="4721">
                  <c:v>37.707995795105433</c:v>
                </c:pt>
                <c:pt idx="4722">
                  <c:v>37.67995874303648</c:v>
                </c:pt>
                <c:pt idx="4723">
                  <c:v>37.651943526654065</c:v>
                </c:pt>
                <c:pt idx="4724">
                  <c:v>37.623950149498064</c:v>
                </c:pt>
                <c:pt idx="4725">
                  <c:v>37.595978615112188</c:v>
                </c:pt>
                <c:pt idx="4726">
                  <c:v>37.568028927043834</c:v>
                </c:pt>
                <c:pt idx="4727">
                  <c:v>37.54010108884431</c:v>
                </c:pt>
                <c:pt idx="4728">
                  <c:v>37.512195104068212</c:v>
                </c:pt>
                <c:pt idx="4729">
                  <c:v>37.484310976274337</c:v>
                </c:pt>
                <c:pt idx="4730">
                  <c:v>37.456448709024755</c:v>
                </c:pt>
                <c:pt idx="4731">
                  <c:v>37.428608305885689</c:v>
                </c:pt>
                <c:pt idx="4732">
                  <c:v>37.400789770426798</c:v>
                </c:pt>
                <c:pt idx="4733">
                  <c:v>37.372993106221713</c:v>
                </c:pt>
                <c:pt idx="4734">
                  <c:v>37.345218316847713</c:v>
                </c:pt>
                <c:pt idx="4735">
                  <c:v>37.317465405885791</c:v>
                </c:pt>
                <c:pt idx="4736">
                  <c:v>37.289734376920656</c:v>
                </c:pt>
                <c:pt idx="4737">
                  <c:v>37.262025233541124</c:v>
                </c:pt>
                <c:pt idx="4738">
                  <c:v>37.234337979339386</c:v>
                </c:pt>
                <c:pt idx="4739">
                  <c:v>37.206672617911927</c:v>
                </c:pt>
                <c:pt idx="4740">
                  <c:v>37.179029152858156</c:v>
                </c:pt>
                <c:pt idx="4741">
                  <c:v>37.151407587782309</c:v>
                </c:pt>
                <c:pt idx="4742">
                  <c:v>37.123807926291931</c:v>
                </c:pt>
                <c:pt idx="4743">
                  <c:v>37.096230171997888</c:v>
                </c:pt>
                <c:pt idx="4744">
                  <c:v>37.068674328515911</c:v>
                </c:pt>
                <c:pt idx="4745">
                  <c:v>37.041140399464375</c:v>
                </c:pt>
                <c:pt idx="4746">
                  <c:v>37.013628388466316</c:v>
                </c:pt>
                <c:pt idx="4747">
                  <c:v>36.986138299148308</c:v>
                </c:pt>
                <c:pt idx="4748">
                  <c:v>36.958670135141055</c:v>
                </c:pt>
                <c:pt idx="4749">
                  <c:v>36.931223900078457</c:v>
                </c:pt>
                <c:pt idx="4750">
                  <c:v>36.903799597598947</c:v>
                </c:pt>
                <c:pt idx="4751">
                  <c:v>36.876397231344122</c:v>
                </c:pt>
                <c:pt idx="4752">
                  <c:v>36.849016804960058</c:v>
                </c:pt>
                <c:pt idx="4753">
                  <c:v>36.821658322096198</c:v>
                </c:pt>
                <c:pt idx="4754">
                  <c:v>36.794321786406329</c:v>
                </c:pt>
                <c:pt idx="4755">
                  <c:v>36.767007201547756</c:v>
                </c:pt>
                <c:pt idx="4756">
                  <c:v>36.739714571181537</c:v>
                </c:pt>
                <c:pt idx="4757">
                  <c:v>36.712443898973056</c:v>
                </c:pt>
                <c:pt idx="4758">
                  <c:v>36.685195188591194</c:v>
                </c:pt>
                <c:pt idx="4759">
                  <c:v>36.65796844370896</c:v>
                </c:pt>
                <c:pt idx="4760">
                  <c:v>36.63076366800334</c:v>
                </c:pt>
                <c:pt idx="4761">
                  <c:v>36.603580865154697</c:v>
                </c:pt>
                <c:pt idx="4762">
                  <c:v>36.576420038847857</c:v>
                </c:pt>
                <c:pt idx="4763">
                  <c:v>36.549281192771275</c:v>
                </c:pt>
                <c:pt idx="4764">
                  <c:v>36.522164330617393</c:v>
                </c:pt>
                <c:pt idx="4765">
                  <c:v>36.495069456082483</c:v>
                </c:pt>
                <c:pt idx="4766">
                  <c:v>36.4679965728672</c:v>
                </c:pt>
                <c:pt idx="4767">
                  <c:v>36.440945684675341</c:v>
                </c:pt>
                <c:pt idx="4768">
                  <c:v>36.413916795215236</c:v>
                </c:pt>
                <c:pt idx="4769">
                  <c:v>36.386909908198902</c:v>
                </c:pt>
                <c:pt idx="4770">
                  <c:v>36.359925027342491</c:v>
                </c:pt>
                <c:pt idx="4771">
                  <c:v>36.332962156366136</c:v>
                </c:pt>
                <c:pt idx="4772">
                  <c:v>36.306021298993464</c:v>
                </c:pt>
                <c:pt idx="4773">
                  <c:v>36.27910245895265</c:v>
                </c:pt>
                <c:pt idx="4774">
                  <c:v>36.25220563997545</c:v>
                </c:pt>
                <c:pt idx="4775">
                  <c:v>36.225330845798069</c:v>
                </c:pt>
                <c:pt idx="4776">
                  <c:v>36.198478080159887</c:v>
                </c:pt>
                <c:pt idx="4777">
                  <c:v>36.171647346805059</c:v>
                </c:pt>
                <c:pt idx="4778">
                  <c:v>36.144838649481528</c:v>
                </c:pt>
                <c:pt idx="4779">
                  <c:v>36.118051991940938</c:v>
                </c:pt>
                <c:pt idx="4780">
                  <c:v>36.091287377939175</c:v>
                </c:pt>
                <c:pt idx="4781">
                  <c:v>36.064544811235976</c:v>
                </c:pt>
                <c:pt idx="4782">
                  <c:v>36.037824295595492</c:v>
                </c:pt>
                <c:pt idx="4783">
                  <c:v>36.011125834785332</c:v>
                </c:pt>
                <c:pt idx="4784">
                  <c:v>35.984449432577598</c:v>
                </c:pt>
                <c:pt idx="4785">
                  <c:v>35.957795092748086</c:v>
                </c:pt>
                <c:pt idx="4786">
                  <c:v>35.931162819076967</c:v>
                </c:pt>
                <c:pt idx="4787">
                  <c:v>35.904552615348102</c:v>
                </c:pt>
                <c:pt idx="4788">
                  <c:v>35.877964485349629</c:v>
                </c:pt>
                <c:pt idx="4789">
                  <c:v>35.851398432873616</c:v>
                </c:pt>
                <c:pt idx="4790">
                  <c:v>35.824854461716455</c:v>
                </c:pt>
                <c:pt idx="4791">
                  <c:v>35.798332575678444</c:v>
                </c:pt>
                <c:pt idx="4792">
                  <c:v>35.771832778563578</c:v>
                </c:pt>
                <c:pt idx="4793">
                  <c:v>35.745355074180516</c:v>
                </c:pt>
                <c:pt idx="4794">
                  <c:v>35.718899466341711</c:v>
                </c:pt>
                <c:pt idx="4795">
                  <c:v>35.692465958863814</c:v>
                </c:pt>
                <c:pt idx="4796">
                  <c:v>35.666054555567193</c:v>
                </c:pt>
                <c:pt idx="4797">
                  <c:v>35.6396652602769</c:v>
                </c:pt>
                <c:pt idx="4798">
                  <c:v>35.61329807682165</c:v>
                </c:pt>
                <c:pt idx="4799">
                  <c:v>35.586953009034858</c:v>
                </c:pt>
                <c:pt idx="4800">
                  <c:v>35.560630060753105</c:v>
                </c:pt>
                <c:pt idx="4801">
                  <c:v>35.534329235817893</c:v>
                </c:pt>
                <c:pt idx="4802">
                  <c:v>35.508050538074663</c:v>
                </c:pt>
                <c:pt idx="4803">
                  <c:v>35.481793971372596</c:v>
                </c:pt>
                <c:pt idx="4804">
                  <c:v>35.455559539565854</c:v>
                </c:pt>
                <c:pt idx="4805">
                  <c:v>35.429347246511668</c:v>
                </c:pt>
                <c:pt idx="4806">
                  <c:v>35.403157096072327</c:v>
                </c:pt>
                <c:pt idx="4807">
                  <c:v>35.376989092113881</c:v>
                </c:pt>
                <c:pt idx="4808">
                  <c:v>35.350843238506449</c:v>
                </c:pt>
                <c:pt idx="4809">
                  <c:v>35.324719539124487</c:v>
                </c:pt>
                <c:pt idx="4810">
                  <c:v>35.298617997846861</c:v>
                </c:pt>
                <c:pt idx="4811">
                  <c:v>35.272538618556219</c:v>
                </c:pt>
                <c:pt idx="4812">
                  <c:v>35.246481405139249</c:v>
                </c:pt>
                <c:pt idx="4813">
                  <c:v>35.220446361487511</c:v>
                </c:pt>
                <c:pt idx="4814">
                  <c:v>35.19443349149622</c:v>
                </c:pt>
                <c:pt idx="4815">
                  <c:v>35.168442799065083</c:v>
                </c:pt>
                <c:pt idx="4816">
                  <c:v>35.142474288097731</c:v>
                </c:pt>
                <c:pt idx="4817">
                  <c:v>35.116527962502282</c:v>
                </c:pt>
                <c:pt idx="4818">
                  <c:v>35.09060382619073</c:v>
                </c:pt>
                <c:pt idx="4819">
                  <c:v>35.064701883079756</c:v>
                </c:pt>
                <c:pt idx="4820">
                  <c:v>35.038822137089888</c:v>
                </c:pt>
                <c:pt idx="4821">
                  <c:v>35.01296459214614</c:v>
                </c:pt>
                <c:pt idx="4822">
                  <c:v>34.987129252177787</c:v>
                </c:pt>
                <c:pt idx="4823">
                  <c:v>34.961316121118053</c:v>
                </c:pt>
                <c:pt idx="4824">
                  <c:v>34.935525202904678</c:v>
                </c:pt>
                <c:pt idx="4825">
                  <c:v>34.909756501479762</c:v>
                </c:pt>
                <c:pt idx="4826">
                  <c:v>34.884010020789276</c:v>
                </c:pt>
                <c:pt idx="4827">
                  <c:v>34.858285764783936</c:v>
                </c:pt>
                <c:pt idx="4828">
                  <c:v>34.83258373741846</c:v>
                </c:pt>
                <c:pt idx="4829">
                  <c:v>34.806903942651907</c:v>
                </c:pt>
                <c:pt idx="4830">
                  <c:v>34.78124638444767</c:v>
                </c:pt>
                <c:pt idx="4831">
                  <c:v>34.75561106677327</c:v>
                </c:pt>
                <c:pt idx="4832">
                  <c:v>34.729997993600762</c:v>
                </c:pt>
                <c:pt idx="4833">
                  <c:v>34.70440716890657</c:v>
                </c:pt>
                <c:pt idx="4834">
                  <c:v>34.678838596671035</c:v>
                </c:pt>
                <c:pt idx="4835">
                  <c:v>34.653292280879278</c:v>
                </c:pt>
                <c:pt idx="4836">
                  <c:v>34.627768225520704</c:v>
                </c:pt>
                <c:pt idx="4837">
                  <c:v>34.602266434588557</c:v>
                </c:pt>
                <c:pt idx="4838">
                  <c:v>34.576786912080763</c:v>
                </c:pt>
                <c:pt idx="4839">
                  <c:v>34.55132966199988</c:v>
                </c:pt>
                <c:pt idx="4840">
                  <c:v>34.525894688352366</c:v>
                </c:pt>
                <c:pt idx="4841">
                  <c:v>34.500481995149293</c:v>
                </c:pt>
                <c:pt idx="4842">
                  <c:v>34.475091586405988</c:v>
                </c:pt>
                <c:pt idx="4843">
                  <c:v>34.449723466142174</c:v>
                </c:pt>
                <c:pt idx="4844">
                  <c:v>34.424377638382275</c:v>
                </c:pt>
                <c:pt idx="4845">
                  <c:v>34.399054107154306</c:v>
                </c:pt>
                <c:pt idx="4846">
                  <c:v>34.373752876491437</c:v>
                </c:pt>
                <c:pt idx="4847">
                  <c:v>34.3484739504309</c:v>
                </c:pt>
                <c:pt idx="4848">
                  <c:v>34.323217333014377</c:v>
                </c:pt>
                <c:pt idx="4849">
                  <c:v>34.297983028288229</c:v>
                </c:pt>
                <c:pt idx="4850">
                  <c:v>34.272771040302878</c:v>
                </c:pt>
                <c:pt idx="4851">
                  <c:v>34.247581373112943</c:v>
                </c:pt>
                <c:pt idx="4852">
                  <c:v>34.222414030778118</c:v>
                </c:pt>
                <c:pt idx="4853">
                  <c:v>34.197269017362188</c:v>
                </c:pt>
                <c:pt idx="4854">
                  <c:v>34.172146336933395</c:v>
                </c:pt>
                <c:pt idx="4855">
                  <c:v>34.147045993564291</c:v>
                </c:pt>
                <c:pt idx="4856">
                  <c:v>34.121967991332369</c:v>
                </c:pt>
                <c:pt idx="4857">
                  <c:v>34.096912334319043</c:v>
                </c:pt>
                <c:pt idx="4858">
                  <c:v>34.071879026610453</c:v>
                </c:pt>
                <c:pt idx="4859">
                  <c:v>34.046868072297045</c:v>
                </c:pt>
                <c:pt idx="4860">
                  <c:v>34.021879475473895</c:v>
                </c:pt>
                <c:pt idx="4861">
                  <c:v>33.996913240240637</c:v>
                </c:pt>
                <c:pt idx="4862">
                  <c:v>33.971969370701515</c:v>
                </c:pt>
                <c:pt idx="4863">
                  <c:v>33.947047870964568</c:v>
                </c:pt>
                <c:pt idx="4864">
                  <c:v>33.922148745143033</c:v>
                </c:pt>
                <c:pt idx="4865">
                  <c:v>33.89727199735448</c:v>
                </c:pt>
                <c:pt idx="4866">
                  <c:v>33.872417631721127</c:v>
                </c:pt>
                <c:pt idx="4867">
                  <c:v>33.847585652369204</c:v>
                </c:pt>
                <c:pt idx="4868">
                  <c:v>33.822776063430005</c:v>
                </c:pt>
                <c:pt idx="4869">
                  <c:v>33.797988869039223</c:v>
                </c:pt>
                <c:pt idx="4870">
                  <c:v>33.773224073337069</c:v>
                </c:pt>
                <c:pt idx="4871">
                  <c:v>33.748481680468153</c:v>
                </c:pt>
                <c:pt idx="4872">
                  <c:v>33.723761694581817</c:v>
                </c:pt>
                <c:pt idx="4873">
                  <c:v>33.699064119831917</c:v>
                </c:pt>
                <c:pt idx="4874">
                  <c:v>33.67438896037703</c:v>
                </c:pt>
                <c:pt idx="4875">
                  <c:v>33.649736220379921</c:v>
                </c:pt>
                <c:pt idx="4876">
                  <c:v>33.625105904008201</c:v>
                </c:pt>
                <c:pt idx="4877">
                  <c:v>33.600498015434304</c:v>
                </c:pt>
                <c:pt idx="4878">
                  <c:v>33.57591255883478</c:v>
                </c:pt>
                <c:pt idx="4879">
                  <c:v>33.551349538391079</c:v>
                </c:pt>
                <c:pt idx="4880">
                  <c:v>33.526808958289109</c:v>
                </c:pt>
                <c:pt idx="4881">
                  <c:v>33.502290822719537</c:v>
                </c:pt>
                <c:pt idx="4882">
                  <c:v>33.47779513587767</c:v>
                </c:pt>
                <c:pt idx="4883">
                  <c:v>33.453321901963186</c:v>
                </c:pt>
                <c:pt idx="4884">
                  <c:v>33.428871125180819</c:v>
                </c:pt>
                <c:pt idx="4885">
                  <c:v>33.40444280973945</c:v>
                </c:pt>
                <c:pt idx="4886">
                  <c:v>33.380036959852923</c:v>
                </c:pt>
                <c:pt idx="4887">
                  <c:v>33.355653579739666</c:v>
                </c:pt>
                <c:pt idx="4888">
                  <c:v>33.331292673622592</c:v>
                </c:pt>
                <c:pt idx="4889">
                  <c:v>33.306954245729628</c:v>
                </c:pt>
                <c:pt idx="4890">
                  <c:v>33.282638300293172</c:v>
                </c:pt>
                <c:pt idx="4891">
                  <c:v>33.258344841550354</c:v>
                </c:pt>
                <c:pt idx="4892">
                  <c:v>33.23407387374305</c:v>
                </c:pt>
                <c:pt idx="4893">
                  <c:v>33.20982540111747</c:v>
                </c:pt>
                <c:pt idx="4894">
                  <c:v>33.185599427925069</c:v>
                </c:pt>
                <c:pt idx="4895">
                  <c:v>33.161395958421686</c:v>
                </c:pt>
                <c:pt idx="4896">
                  <c:v>33.137214996867954</c:v>
                </c:pt>
                <c:pt idx="4897">
                  <c:v>33.113056547529084</c:v>
                </c:pt>
                <c:pt idx="4898">
                  <c:v>33.08892061467526</c:v>
                </c:pt>
                <c:pt idx="4899">
                  <c:v>33.064807202581221</c:v>
                </c:pt>
                <c:pt idx="4900">
                  <c:v>33.040716315526716</c:v>
                </c:pt>
                <c:pt idx="4901">
                  <c:v>33.016647957795541</c:v>
                </c:pt>
                <c:pt idx="4902">
                  <c:v>32.992602133677167</c:v>
                </c:pt>
                <c:pt idx="4903">
                  <c:v>32.96857884746516</c:v>
                </c:pt>
                <c:pt idx="4904">
                  <c:v>32.944578103458241</c:v>
                </c:pt>
                <c:pt idx="4905">
                  <c:v>32.920599905959598</c:v>
                </c:pt>
                <c:pt idx="4906">
                  <c:v>32.896644259277579</c:v>
                </c:pt>
                <c:pt idx="4907">
                  <c:v>32.872711167724837</c:v>
                </c:pt>
                <c:pt idx="4908">
                  <c:v>32.84880063561927</c:v>
                </c:pt>
                <c:pt idx="4909">
                  <c:v>32.824912667283286</c:v>
                </c:pt>
                <c:pt idx="4910">
                  <c:v>32.801047267044211</c:v>
                </c:pt>
                <c:pt idx="4911">
                  <c:v>32.777204439234239</c:v>
                </c:pt>
                <c:pt idx="4912">
                  <c:v>32.753384188190296</c:v>
                </c:pt>
                <c:pt idx="4913">
                  <c:v>32.729586518254173</c:v>
                </c:pt>
                <c:pt idx="4914">
                  <c:v>32.70581143377234</c:v>
                </c:pt>
                <c:pt idx="4915">
                  <c:v>32.682058939096628</c:v>
                </c:pt>
                <c:pt idx="4916">
                  <c:v>32.658329038583084</c:v>
                </c:pt>
                <c:pt idx="4917">
                  <c:v>32.634621736592806</c:v>
                </c:pt>
                <c:pt idx="4918">
                  <c:v>32.610937037492185</c:v>
                </c:pt>
                <c:pt idx="4919">
                  <c:v>32.5872749456517</c:v>
                </c:pt>
                <c:pt idx="4920">
                  <c:v>32.563635465447575</c:v>
                </c:pt>
                <c:pt idx="4921">
                  <c:v>32.540018601260201</c:v>
                </c:pt>
                <c:pt idx="4922">
                  <c:v>32.516424357475152</c:v>
                </c:pt>
                <c:pt idx="4923">
                  <c:v>32.49285273848313</c:v>
                </c:pt>
                <c:pt idx="4924">
                  <c:v>32.469303748679124</c:v>
                </c:pt>
                <c:pt idx="4925">
                  <c:v>32.44577739246364</c:v>
                </c:pt>
                <c:pt idx="4926">
                  <c:v>32.422273674241808</c:v>
                </c:pt>
                <c:pt idx="4927">
                  <c:v>32.398792598424116</c:v>
                </c:pt>
                <c:pt idx="4928">
                  <c:v>32.375334169425123</c:v>
                </c:pt>
                <c:pt idx="4929">
                  <c:v>32.351898391664847</c:v>
                </c:pt>
                <c:pt idx="4930">
                  <c:v>32.32848526956883</c:v>
                </c:pt>
                <c:pt idx="4931">
                  <c:v>32.305094807566483</c:v>
                </c:pt>
                <c:pt idx="4932">
                  <c:v>32.281727010092638</c:v>
                </c:pt>
                <c:pt idx="4933">
                  <c:v>32.258381881587574</c:v>
                </c:pt>
                <c:pt idx="4934">
                  <c:v>32.23505942649588</c:v>
                </c:pt>
                <c:pt idx="4935">
                  <c:v>32.211759649266973</c:v>
                </c:pt>
                <c:pt idx="4936">
                  <c:v>32.188482554356298</c:v>
                </c:pt>
                <c:pt idx="4937">
                  <c:v>32.165228146223235</c:v>
                </c:pt>
                <c:pt idx="4938">
                  <c:v>32.141996429332771</c:v>
                </c:pt>
                <c:pt idx="4939">
                  <c:v>32.118787408154787</c:v>
                </c:pt>
                <c:pt idx="4940">
                  <c:v>32.095601087163857</c:v>
                </c:pt>
                <c:pt idx="4941">
                  <c:v>32.07243747083993</c:v>
                </c:pt>
                <c:pt idx="4942">
                  <c:v>32.049296563667824</c:v>
                </c:pt>
                <c:pt idx="4943">
                  <c:v>32.026178370137885</c:v>
                </c:pt>
                <c:pt idx="4944">
                  <c:v>32.003082894744516</c:v>
                </c:pt>
                <c:pt idx="4945">
                  <c:v>31.980010141988195</c:v>
                </c:pt>
                <c:pt idx="4946">
                  <c:v>31.956960116373981</c:v>
                </c:pt>
                <c:pt idx="4947">
                  <c:v>31.933932822411919</c:v>
                </c:pt>
                <c:pt idx="4948">
                  <c:v>31.910928264617208</c:v>
                </c:pt>
                <c:pt idx="4949">
                  <c:v>31.88794644751027</c:v>
                </c:pt>
                <c:pt idx="4950">
                  <c:v>31.864987375616526</c:v>
                </c:pt>
                <c:pt idx="4951">
                  <c:v>31.842051053466612</c:v>
                </c:pt>
                <c:pt idx="4952">
                  <c:v>31.819137485595949</c:v>
                </c:pt>
                <c:pt idx="4953">
                  <c:v>31.796246676545643</c:v>
                </c:pt>
                <c:pt idx="4954">
                  <c:v>31.773378630861146</c:v>
                </c:pt>
                <c:pt idx="4955">
                  <c:v>31.750533353093662</c:v>
                </c:pt>
                <c:pt idx="4956">
                  <c:v>31.727710847799408</c:v>
                </c:pt>
                <c:pt idx="4957">
                  <c:v>31.704911119539641</c:v>
                </c:pt>
                <c:pt idx="4958">
                  <c:v>31.682134172880687</c:v>
                </c:pt>
                <c:pt idx="4959">
                  <c:v>31.659380012394251</c:v>
                </c:pt>
                <c:pt idx="4960">
                  <c:v>31.636648642657011</c:v>
                </c:pt>
                <c:pt idx="4961">
                  <c:v>31.613940068251004</c:v>
                </c:pt>
                <c:pt idx="4962">
                  <c:v>31.591254293763136</c:v>
                </c:pt>
                <c:pt idx="4963">
                  <c:v>31.568591323785938</c:v>
                </c:pt>
                <c:pt idx="4964">
                  <c:v>31.545951162916776</c:v>
                </c:pt>
                <c:pt idx="4965">
                  <c:v>31.52333381575858</c:v>
                </c:pt>
                <c:pt idx="4966">
                  <c:v>31.500739286919092</c:v>
                </c:pt>
                <c:pt idx="4967">
                  <c:v>31.478167581011409</c:v>
                </c:pt>
                <c:pt idx="4968">
                  <c:v>31.455618702653908</c:v>
                </c:pt>
                <c:pt idx="4969">
                  <c:v>31.433092656470247</c:v>
                </c:pt>
                <c:pt idx="4970">
                  <c:v>31.410589447089308</c:v>
                </c:pt>
                <c:pt idx="4971">
                  <c:v>31.388109079145064</c:v>
                </c:pt>
                <c:pt idx="4972">
                  <c:v>31.365651557276859</c:v>
                </c:pt>
                <c:pt idx="4973">
                  <c:v>31.343216886129476</c:v>
                </c:pt>
                <c:pt idx="4974">
                  <c:v>31.320805070352613</c:v>
                </c:pt>
                <c:pt idx="4975">
                  <c:v>31.298416114601366</c:v>
                </c:pt>
                <c:pt idx="4976">
                  <c:v>31.276050023536474</c:v>
                </c:pt>
                <c:pt idx="4977">
                  <c:v>31.253706801823501</c:v>
                </c:pt>
                <c:pt idx="4978">
                  <c:v>31.231386454133428</c:v>
                </c:pt>
                <c:pt idx="4979">
                  <c:v>31.209088985142728</c:v>
                </c:pt>
                <c:pt idx="4980">
                  <c:v>31.186814399532921</c:v>
                </c:pt>
                <c:pt idx="4981">
                  <c:v>31.164562701991088</c:v>
                </c:pt>
                <c:pt idx="4982">
                  <c:v>31.142333897209767</c:v>
                </c:pt>
                <c:pt idx="4983">
                  <c:v>31.120127989886271</c:v>
                </c:pt>
                <c:pt idx="4984">
                  <c:v>31.097944984723938</c:v>
                </c:pt>
                <c:pt idx="4985">
                  <c:v>31.075784886430878</c:v>
                </c:pt>
                <c:pt idx="4986">
                  <c:v>31.053647699721008</c:v>
                </c:pt>
                <c:pt idx="4987">
                  <c:v>31.03153342931336</c:v>
                </c:pt>
                <c:pt idx="4988">
                  <c:v>31.009442079932505</c:v>
                </c:pt>
                <c:pt idx="4989">
                  <c:v>30.987373656308307</c:v>
                </c:pt>
                <c:pt idx="4990">
                  <c:v>30.965328163176029</c:v>
                </c:pt>
                <c:pt idx="4991">
                  <c:v>30.94330560527618</c:v>
                </c:pt>
                <c:pt idx="4992">
                  <c:v>30.92130598735508</c:v>
                </c:pt>
                <c:pt idx="4993">
                  <c:v>30.899329314164046</c:v>
                </c:pt>
                <c:pt idx="4994">
                  <c:v>30.8773755904603</c:v>
                </c:pt>
                <c:pt idx="4995">
                  <c:v>30.855444821006071</c:v>
                </c:pt>
                <c:pt idx="4996">
                  <c:v>30.833537010568929</c:v>
                </c:pt>
                <c:pt idx="4997">
                  <c:v>30.811652163922595</c:v>
                </c:pt>
                <c:pt idx="4998">
                  <c:v>30.789790285845406</c:v>
                </c:pt>
                <c:pt idx="4999">
                  <c:v>30.767951381121922</c:v>
                </c:pt>
                <c:pt idx="5000">
                  <c:v>30.746135454541157</c:v>
                </c:pt>
                <c:pt idx="5001">
                  <c:v>30.724342510898907</c:v>
                </c:pt>
                <c:pt idx="5002">
                  <c:v>30.702572554995694</c:v>
                </c:pt>
                <c:pt idx="5003">
                  <c:v>30.680825591637422</c:v>
                </c:pt>
                <c:pt idx="5004">
                  <c:v>30.659101625635863</c:v>
                </c:pt>
                <c:pt idx="5005">
                  <c:v>30.637400661808279</c:v>
                </c:pt>
                <c:pt idx="5006">
                  <c:v>30.615722704977134</c:v>
                </c:pt>
                <c:pt idx="5007">
                  <c:v>30.594067759970638</c:v>
                </c:pt>
                <c:pt idx="5008">
                  <c:v>30.572435831622833</c:v>
                </c:pt>
                <c:pt idx="5009">
                  <c:v>30.550826924772927</c:v>
                </c:pt>
                <c:pt idx="5010">
                  <c:v>30.529241044265344</c:v>
                </c:pt>
                <c:pt idx="5011">
                  <c:v>30.507678194951211</c:v>
                </c:pt>
                <c:pt idx="5012">
                  <c:v>30.486138381685976</c:v>
                </c:pt>
                <c:pt idx="5013">
                  <c:v>30.464621609331221</c:v>
                </c:pt>
                <c:pt idx="5014">
                  <c:v>30.443127882754482</c:v>
                </c:pt>
                <c:pt idx="5015">
                  <c:v>30.421657206828002</c:v>
                </c:pt>
                <c:pt idx="5016">
                  <c:v>30.400209586430435</c:v>
                </c:pt>
                <c:pt idx="5017">
                  <c:v>30.378785026445772</c:v>
                </c:pt>
                <c:pt idx="5018">
                  <c:v>30.357383531763556</c:v>
                </c:pt>
                <c:pt idx="5019">
                  <c:v>30.336005107278943</c:v>
                </c:pt>
                <c:pt idx="5020">
                  <c:v>30.314649757892603</c:v>
                </c:pt>
                <c:pt idx="5021">
                  <c:v>30.293317488511377</c:v>
                </c:pt>
                <c:pt idx="5022">
                  <c:v>30.27200830404712</c:v>
                </c:pt>
                <c:pt idx="5023">
                  <c:v>30.250722209417916</c:v>
                </c:pt>
                <c:pt idx="5024">
                  <c:v>30.229459209546967</c:v>
                </c:pt>
                <c:pt idx="5025">
                  <c:v>30.208219309363752</c:v>
                </c:pt>
                <c:pt idx="5026">
                  <c:v>30.187002513802842</c:v>
                </c:pt>
                <c:pt idx="5027">
                  <c:v>30.165808827804824</c:v>
                </c:pt>
                <c:pt idx="5028">
                  <c:v>30.144638256315886</c:v>
                </c:pt>
                <c:pt idx="5029">
                  <c:v>30.123490804288</c:v>
                </c:pt>
                <c:pt idx="5030">
                  <c:v>30.10236647667881</c:v>
                </c:pt>
                <c:pt idx="5031">
                  <c:v>30.081265278451887</c:v>
                </c:pt>
                <c:pt idx="5032">
                  <c:v>30.060187214576267</c:v>
                </c:pt>
                <c:pt idx="5033">
                  <c:v>30.039132290026767</c:v>
                </c:pt>
                <c:pt idx="5034">
                  <c:v>30.018100509784119</c:v>
                </c:pt>
                <c:pt idx="5035">
                  <c:v>29.99709187883451</c:v>
                </c:pt>
                <c:pt idx="5036">
                  <c:v>29.976106402170267</c:v>
                </c:pt>
                <c:pt idx="5037">
                  <c:v>29.955144084789417</c:v>
                </c:pt>
                <c:pt idx="5038">
                  <c:v>29.93420493169555</c:v>
                </c:pt>
                <c:pt idx="5039">
                  <c:v>29.913288947898248</c:v>
                </c:pt>
                <c:pt idx="5040">
                  <c:v>29.892396138412611</c:v>
                </c:pt>
                <c:pt idx="5041">
                  <c:v>29.871526508260267</c:v>
                </c:pt>
                <c:pt idx="5042">
                  <c:v>29.850680062467799</c:v>
                </c:pt>
                <c:pt idx="5043">
                  <c:v>29.829856806068221</c:v>
                </c:pt>
                <c:pt idx="5044">
                  <c:v>29.809056744099795</c:v>
                </c:pt>
                <c:pt idx="5045">
                  <c:v>29.788279881607362</c:v>
                </c:pt>
                <c:pt idx="5046">
                  <c:v>29.767526223641024</c:v>
                </c:pt>
                <c:pt idx="5047">
                  <c:v>29.746795775257226</c:v>
                </c:pt>
                <c:pt idx="5048">
                  <c:v>29.726088541517637</c:v>
                </c:pt>
                <c:pt idx="5049">
                  <c:v>29.705404527490771</c:v>
                </c:pt>
                <c:pt idx="5050">
                  <c:v>29.68474373825012</c:v>
                </c:pt>
                <c:pt idx="5051">
                  <c:v>29.664106178875439</c:v>
                </c:pt>
                <c:pt idx="5052">
                  <c:v>29.643491854452293</c:v>
                </c:pt>
                <c:pt idx="5053">
                  <c:v>29.622900770072359</c:v>
                </c:pt>
                <c:pt idx="5054">
                  <c:v>29.602332930833132</c:v>
                </c:pt>
                <c:pt idx="5055">
                  <c:v>29.581788341838379</c:v>
                </c:pt>
                <c:pt idx="5056">
                  <c:v>29.561267008196474</c:v>
                </c:pt>
                <c:pt idx="5057">
                  <c:v>29.540768935023884</c:v>
                </c:pt>
                <c:pt idx="5058">
                  <c:v>29.520294127441328</c:v>
                </c:pt>
                <c:pt idx="5059">
                  <c:v>29.499842590576066</c:v>
                </c:pt>
                <c:pt idx="5060">
                  <c:v>29.479414329561276</c:v>
                </c:pt>
                <c:pt idx="5061">
                  <c:v>29.459009349536185</c:v>
                </c:pt>
                <c:pt idx="5062">
                  <c:v>29.438627655646368</c:v>
                </c:pt>
                <c:pt idx="5063">
                  <c:v>29.418269253042642</c:v>
                </c:pt>
                <c:pt idx="5064">
                  <c:v>29.397934146882289</c:v>
                </c:pt>
                <c:pt idx="5065">
                  <c:v>29.377622342328486</c:v>
                </c:pt>
                <c:pt idx="5066">
                  <c:v>29.357333844550737</c:v>
                </c:pt>
                <c:pt idx="5067">
                  <c:v>29.337068658724153</c:v>
                </c:pt>
                <c:pt idx="5068">
                  <c:v>29.316826790030465</c:v>
                </c:pt>
                <c:pt idx="5069">
                  <c:v>29.296608243656411</c:v>
                </c:pt>
                <c:pt idx="5070">
                  <c:v>29.276413024796227</c:v>
                </c:pt>
                <c:pt idx="5071">
                  <c:v>29.256241138649269</c:v>
                </c:pt>
                <c:pt idx="5072">
                  <c:v>29.236092590420807</c:v>
                </c:pt>
                <c:pt idx="5073">
                  <c:v>29.215967385322926</c:v>
                </c:pt>
                <c:pt idx="5074">
                  <c:v>29.195865528573393</c:v>
                </c:pt>
                <c:pt idx="5075">
                  <c:v>29.175787025396232</c:v>
                </c:pt>
                <c:pt idx="5076">
                  <c:v>29.155731881021264</c:v>
                </c:pt>
                <c:pt idx="5077">
                  <c:v>29.135700100685135</c:v>
                </c:pt>
                <c:pt idx="5078">
                  <c:v>29.115691689629948</c:v>
                </c:pt>
                <c:pt idx="5079">
                  <c:v>29.095706653104056</c:v>
                </c:pt>
                <c:pt idx="5080">
                  <c:v>29.075744996362623</c:v>
                </c:pt>
                <c:pt idx="5081">
                  <c:v>29.055806724665732</c:v>
                </c:pt>
                <c:pt idx="5082">
                  <c:v>29.035891843280918</c:v>
                </c:pt>
                <c:pt idx="5083">
                  <c:v>29.016000357481463</c:v>
                </c:pt>
                <c:pt idx="5084">
                  <c:v>28.996132272546273</c:v>
                </c:pt>
                <c:pt idx="5085">
                  <c:v>28.976287593761231</c:v>
                </c:pt>
                <c:pt idx="5086">
                  <c:v>28.95646632641791</c:v>
                </c:pt>
                <c:pt idx="5087">
                  <c:v>28.936668475814773</c:v>
                </c:pt>
                <c:pt idx="5088">
                  <c:v>28.916894047255436</c:v>
                </c:pt>
                <c:pt idx="5089">
                  <c:v>28.897143046050871</c:v>
                </c:pt>
                <c:pt idx="5090">
                  <c:v>28.87741547751779</c:v>
                </c:pt>
                <c:pt idx="5091">
                  <c:v>28.857711346979329</c:v>
                </c:pt>
                <c:pt idx="5092">
                  <c:v>28.838030659764119</c:v>
                </c:pt>
                <c:pt idx="5093">
                  <c:v>28.818373421208264</c:v>
                </c:pt>
                <c:pt idx="5094">
                  <c:v>28.798739636653465</c:v>
                </c:pt>
                <c:pt idx="5095">
                  <c:v>28.779129311447889</c:v>
                </c:pt>
                <c:pt idx="5096">
                  <c:v>28.759542450945833</c:v>
                </c:pt>
                <c:pt idx="5097">
                  <c:v>28.739979060508123</c:v>
                </c:pt>
                <c:pt idx="5098">
                  <c:v>28.720439145501523</c:v>
                </c:pt>
                <c:pt idx="5099">
                  <c:v>28.700922711299935</c:v>
                </c:pt>
                <c:pt idx="5100">
                  <c:v>28.68142976328301</c:v>
                </c:pt>
                <c:pt idx="5101">
                  <c:v>28.661960306836765</c:v>
                </c:pt>
                <c:pt idx="5102">
                  <c:v>28.642514347353817</c:v>
                </c:pt>
                <c:pt idx="5103">
                  <c:v>28.623091890232505</c:v>
                </c:pt>
                <c:pt idx="5104">
                  <c:v>28.603692940878826</c:v>
                </c:pt>
                <c:pt idx="5105">
                  <c:v>28.584317504703723</c:v>
                </c:pt>
                <c:pt idx="5106">
                  <c:v>28.56496558712541</c:v>
                </c:pt>
                <c:pt idx="5107">
                  <c:v>28.545637193568325</c:v>
                </c:pt>
                <c:pt idx="5108">
                  <c:v>28.526332329463397</c:v>
                </c:pt>
                <c:pt idx="5109">
                  <c:v>28.507051000247941</c:v>
                </c:pt>
                <c:pt idx="5110">
                  <c:v>28.487793211365492</c:v>
                </c:pt>
                <c:pt idx="5111">
                  <c:v>28.468558968266336</c:v>
                </c:pt>
                <c:pt idx="5112">
                  <c:v>28.449348276407076</c:v>
                </c:pt>
                <c:pt idx="5113">
                  <c:v>28.430161141250615</c:v>
                </c:pt>
                <c:pt idx="5114">
                  <c:v>28.410997568266851</c:v>
                </c:pt>
                <c:pt idx="5115">
                  <c:v>28.391857562931765</c:v>
                </c:pt>
                <c:pt idx="5116">
                  <c:v>28.372741130727764</c:v>
                </c:pt>
                <c:pt idx="5117">
                  <c:v>28.353648277144025</c:v>
                </c:pt>
                <c:pt idx="5118">
                  <c:v>28.334579007676151</c:v>
                </c:pt>
                <c:pt idx="5119">
                  <c:v>28.315533327826127</c:v>
                </c:pt>
                <c:pt idx="5120">
                  <c:v>28.296511243102429</c:v>
                </c:pt>
                <c:pt idx="5121">
                  <c:v>28.277512759020787</c:v>
                </c:pt>
                <c:pt idx="5122">
                  <c:v>28.258537881102423</c:v>
                </c:pt>
                <c:pt idx="5123">
                  <c:v>28.239586614875687</c:v>
                </c:pt>
                <c:pt idx="5124">
                  <c:v>28.220658965875661</c:v>
                </c:pt>
                <c:pt idx="5125">
                  <c:v>28.201754939643987</c:v>
                </c:pt>
                <c:pt idx="5126">
                  <c:v>28.182874541728268</c:v>
                </c:pt>
                <c:pt idx="5127">
                  <c:v>28.164017777683451</c:v>
                </c:pt>
                <c:pt idx="5128">
                  <c:v>28.145184653071109</c:v>
                </c:pt>
                <c:pt idx="5129">
                  <c:v>28.126375173458488</c:v>
                </c:pt>
                <c:pt idx="5130">
                  <c:v>28.10758934442077</c:v>
                </c:pt>
                <c:pt idx="5131">
                  <c:v>28.088827171538977</c:v>
                </c:pt>
                <c:pt idx="5132">
                  <c:v>28.070088660400597</c:v>
                </c:pt>
                <c:pt idx="5133">
                  <c:v>28.051373816600464</c:v>
                </c:pt>
                <c:pt idx="5134">
                  <c:v>28.032682645739722</c:v>
                </c:pt>
                <c:pt idx="5135">
                  <c:v>28.014015153426335</c:v>
                </c:pt>
                <c:pt idx="5136">
                  <c:v>27.995371345274798</c:v>
                </c:pt>
                <c:pt idx="5137">
                  <c:v>27.976751226906288</c:v>
                </c:pt>
                <c:pt idx="5138">
                  <c:v>27.958154803948958</c:v>
                </c:pt>
                <c:pt idx="5139">
                  <c:v>27.939582082037479</c:v>
                </c:pt>
                <c:pt idx="5140">
                  <c:v>27.92103306681355</c:v>
                </c:pt>
                <c:pt idx="5141">
                  <c:v>27.902507763925133</c:v>
                </c:pt>
                <c:pt idx="5142">
                  <c:v>27.884006179026926</c:v>
                </c:pt>
                <c:pt idx="5143">
                  <c:v>27.865528317781177</c:v>
                </c:pt>
                <c:pt idx="5144">
                  <c:v>27.847074185856236</c:v>
                </c:pt>
                <c:pt idx="5145">
                  <c:v>27.828643788927302</c:v>
                </c:pt>
                <c:pt idx="5146">
                  <c:v>27.810237132676381</c:v>
                </c:pt>
                <c:pt idx="5147">
                  <c:v>27.791854222792555</c:v>
                </c:pt>
                <c:pt idx="5148">
                  <c:v>27.773495064971542</c:v>
                </c:pt>
                <c:pt idx="5149">
                  <c:v>27.75515966491588</c:v>
                </c:pt>
                <c:pt idx="5150">
                  <c:v>27.73684802833515</c:v>
                </c:pt>
                <c:pt idx="5151">
                  <c:v>27.71856016094506</c:v>
                </c:pt>
                <c:pt idx="5152">
                  <c:v>27.700296068469189</c:v>
                </c:pt>
                <c:pt idx="5153">
                  <c:v>27.682055756637453</c:v>
                </c:pt>
                <c:pt idx="5154">
                  <c:v>27.663839231186383</c:v>
                </c:pt>
                <c:pt idx="5155">
                  <c:v>27.645646497860007</c:v>
                </c:pt>
                <c:pt idx="5156">
                  <c:v>27.627477562408963</c:v>
                </c:pt>
                <c:pt idx="5157">
                  <c:v>27.609332430590769</c:v>
                </c:pt>
                <c:pt idx="5158">
                  <c:v>27.591211108169826</c:v>
                </c:pt>
                <c:pt idx="5159">
                  <c:v>27.573113600917679</c:v>
                </c:pt>
                <c:pt idx="5160">
                  <c:v>27.555039914612561</c:v>
                </c:pt>
                <c:pt idx="5161">
                  <c:v>27.53699005503989</c:v>
                </c:pt>
                <c:pt idx="5162">
                  <c:v>27.518964027991903</c:v>
                </c:pt>
                <c:pt idx="5163">
                  <c:v>27.500961839267749</c:v>
                </c:pt>
                <c:pt idx="5164">
                  <c:v>27.482983494673867</c:v>
                </c:pt>
                <c:pt idx="5165">
                  <c:v>27.465029000023311</c:v>
                </c:pt>
                <c:pt idx="5166">
                  <c:v>27.447098361136511</c:v>
                </c:pt>
                <c:pt idx="5167">
                  <c:v>27.429191583840797</c:v>
                </c:pt>
                <c:pt idx="5168">
                  <c:v>27.411308673970037</c:v>
                </c:pt>
                <c:pt idx="5169">
                  <c:v>27.393449637366121</c:v>
                </c:pt>
                <c:pt idx="5170">
                  <c:v>27.375614479876788</c:v>
                </c:pt>
                <c:pt idx="5171">
                  <c:v>27.357803207358241</c:v>
                </c:pt>
                <c:pt idx="5172">
                  <c:v>27.34001582567231</c:v>
                </c:pt>
                <c:pt idx="5173">
                  <c:v>27.322252340689086</c:v>
                </c:pt>
                <c:pt idx="5174">
                  <c:v>27.304512758284833</c:v>
                </c:pt>
                <c:pt idx="5175">
                  <c:v>27.286797084343494</c:v>
                </c:pt>
                <c:pt idx="5176">
                  <c:v>27.26910532475625</c:v>
                </c:pt>
                <c:pt idx="5177">
                  <c:v>27.251437485420919</c:v>
                </c:pt>
                <c:pt idx="5178">
                  <c:v>27.233793572242746</c:v>
                </c:pt>
                <c:pt idx="5179">
                  <c:v>27.216173591133778</c:v>
                </c:pt>
                <c:pt idx="5180">
                  <c:v>27.198577548013819</c:v>
                </c:pt>
                <c:pt idx="5181">
                  <c:v>27.181005448809579</c:v>
                </c:pt>
                <c:pt idx="5182">
                  <c:v>27.163457299454713</c:v>
                </c:pt>
                <c:pt idx="5183">
                  <c:v>27.145933105890041</c:v>
                </c:pt>
                <c:pt idx="5184">
                  <c:v>27.12843287406422</c:v>
                </c:pt>
                <c:pt idx="5185">
                  <c:v>27.110956609932433</c:v>
                </c:pt>
                <c:pt idx="5186">
                  <c:v>27.093504319457512</c:v>
                </c:pt>
                <c:pt idx="5187">
                  <c:v>27.076076008609281</c:v>
                </c:pt>
                <c:pt idx="5188">
                  <c:v>27.058671683364818</c:v>
                </c:pt>
                <c:pt idx="5189">
                  <c:v>27.041291349708622</c:v>
                </c:pt>
                <c:pt idx="5190">
                  <c:v>27.0239350136323</c:v>
                </c:pt>
                <c:pt idx="5191">
                  <c:v>27.006602681134776</c:v>
                </c:pt>
                <c:pt idx="5192">
                  <c:v>26.98929435822248</c:v>
                </c:pt>
                <c:pt idx="5193">
                  <c:v>26.972010050908747</c:v>
                </c:pt>
                <c:pt idx="5194">
                  <c:v>26.954749765214675</c:v>
                </c:pt>
                <c:pt idx="5195">
                  <c:v>26.937513507168376</c:v>
                </c:pt>
                <c:pt idx="5196">
                  <c:v>26.920301282805031</c:v>
                </c:pt>
                <c:pt idx="5197">
                  <c:v>26.903113098168255</c:v>
                </c:pt>
                <c:pt idx="5198">
                  <c:v>26.885948959307647</c:v>
                </c:pt>
                <c:pt idx="5199">
                  <c:v>26.868808872280788</c:v>
                </c:pt>
                <c:pt idx="5200">
                  <c:v>26.851692843153216</c:v>
                </c:pt>
                <c:pt idx="5201">
                  <c:v>26.834600877996927</c:v>
                </c:pt>
                <c:pt idx="5202">
                  <c:v>26.817532982891919</c:v>
                </c:pt>
                <c:pt idx="5203">
                  <c:v>26.800489163925079</c:v>
                </c:pt>
                <c:pt idx="5204">
                  <c:v>26.783469427191282</c:v>
                </c:pt>
                <c:pt idx="5205">
                  <c:v>26.766473778792765</c:v>
                </c:pt>
                <c:pt idx="5206">
                  <c:v>26.749502224838636</c:v>
                </c:pt>
                <c:pt idx="5207">
                  <c:v>26.732554771446132</c:v>
                </c:pt>
                <c:pt idx="5208">
                  <c:v>26.71563142473968</c:v>
                </c:pt>
                <c:pt idx="5209">
                  <c:v>26.698732190851324</c:v>
                </c:pt>
                <c:pt idx="5210">
                  <c:v>26.68185707592016</c:v>
                </c:pt>
                <c:pt idx="5211">
                  <c:v>26.665006086093459</c:v>
                </c:pt>
                <c:pt idx="5212">
                  <c:v>26.648179227525755</c:v>
                </c:pt>
                <c:pt idx="5213">
                  <c:v>26.631376506378565</c:v>
                </c:pt>
                <c:pt idx="5214">
                  <c:v>26.614597928821873</c:v>
                </c:pt>
                <c:pt idx="5215">
                  <c:v>26.597843501032632</c:v>
                </c:pt>
                <c:pt idx="5216">
                  <c:v>26.581113229195637</c:v>
                </c:pt>
                <c:pt idx="5217">
                  <c:v>26.56440711950307</c:v>
                </c:pt>
                <c:pt idx="5218">
                  <c:v>26.547725178154511</c:v>
                </c:pt>
                <c:pt idx="5219">
                  <c:v>26.531067411357704</c:v>
                </c:pt>
                <c:pt idx="5220">
                  <c:v>26.514433825327437</c:v>
                </c:pt>
                <c:pt idx="5221">
                  <c:v>26.497824426286634</c:v>
                </c:pt>
                <c:pt idx="5222">
                  <c:v>26.481239220465394</c:v>
                </c:pt>
                <c:pt idx="5223">
                  <c:v>26.464678214101866</c:v>
                </c:pt>
                <c:pt idx="5224">
                  <c:v>26.448141413441757</c:v>
                </c:pt>
                <c:pt idx="5225">
                  <c:v>26.43162882473808</c:v>
                </c:pt>
                <c:pt idx="5226">
                  <c:v>26.415140454251912</c:v>
                </c:pt>
                <c:pt idx="5227">
                  <c:v>26.398676308251936</c:v>
                </c:pt>
                <c:pt idx="5228">
                  <c:v>26.382236393014686</c:v>
                </c:pt>
                <c:pt idx="5229">
                  <c:v>26.365820714824</c:v>
                </c:pt>
                <c:pt idx="5230">
                  <c:v>26.349429279972174</c:v>
                </c:pt>
                <c:pt idx="5231">
                  <c:v>26.33306209475796</c:v>
                </c:pt>
                <c:pt idx="5232">
                  <c:v>26.31671916548936</c:v>
                </c:pt>
                <c:pt idx="5233">
                  <c:v>26.300400498481338</c:v>
                </c:pt>
                <c:pt idx="5234">
                  <c:v>26.2841061000567</c:v>
                </c:pt>
                <c:pt idx="5235">
                  <c:v>26.267835976546337</c:v>
                </c:pt>
                <c:pt idx="5236">
                  <c:v>26.251590134288513</c:v>
                </c:pt>
                <c:pt idx="5237">
                  <c:v>26.235368579629657</c:v>
                </c:pt>
                <c:pt idx="5238">
                  <c:v>26.21917131892377</c:v>
                </c:pt>
                <c:pt idx="5239">
                  <c:v>26.20299835853308</c:v>
                </c:pt>
                <c:pt idx="5240">
                  <c:v>26.186849704827008</c:v>
                </c:pt>
                <c:pt idx="5241">
                  <c:v>26.170725364183511</c:v>
                </c:pt>
                <c:pt idx="5242">
                  <c:v>26.15462534298814</c:v>
                </c:pt>
                <c:pt idx="5243">
                  <c:v>26.13854964763442</c:v>
                </c:pt>
                <c:pt idx="5244">
                  <c:v>26.122498284523715</c:v>
                </c:pt>
                <c:pt idx="5245">
                  <c:v>26.106471260065121</c:v>
                </c:pt>
                <c:pt idx="5246">
                  <c:v>26.090468580676028</c:v>
                </c:pt>
                <c:pt idx="5247">
                  <c:v>26.074490252781569</c:v>
                </c:pt>
                <c:pt idx="5248">
                  <c:v>26.058536282814597</c:v>
                </c:pt>
                <c:pt idx="5249">
                  <c:v>26.042606677216497</c:v>
                </c:pt>
                <c:pt idx="5250">
                  <c:v>26.026701442436259</c:v>
                </c:pt>
                <c:pt idx="5251">
                  <c:v>26.010820584930848</c:v>
                </c:pt>
                <c:pt idx="5252">
                  <c:v>25.994964111165423</c:v>
                </c:pt>
                <c:pt idx="5253">
                  <c:v>25.979132027612593</c:v>
                </c:pt>
                <c:pt idx="5254">
                  <c:v>25.963324340754006</c:v>
                </c:pt>
                <c:pt idx="5255">
                  <c:v>25.947541057078688</c:v>
                </c:pt>
                <c:pt idx="5256">
                  <c:v>25.931782183083499</c:v>
                </c:pt>
                <c:pt idx="5257">
                  <c:v>25.91604772527381</c:v>
                </c:pt>
                <c:pt idx="5258">
                  <c:v>25.900337690163092</c:v>
                </c:pt>
                <c:pt idx="5259">
                  <c:v>25.884652084272549</c:v>
                </c:pt>
                <c:pt idx="5260">
                  <c:v>25.868990914131636</c:v>
                </c:pt>
                <c:pt idx="5261">
                  <c:v>25.853354186278416</c:v>
                </c:pt>
                <c:pt idx="5262">
                  <c:v>25.837741907258131</c:v>
                </c:pt>
                <c:pt idx="5263">
                  <c:v>25.82215408362498</c:v>
                </c:pt>
                <c:pt idx="5264">
                  <c:v>25.80659072194106</c:v>
                </c:pt>
                <c:pt idx="5265">
                  <c:v>25.79105182877635</c:v>
                </c:pt>
                <c:pt idx="5266">
                  <c:v>25.775537410709546</c:v>
                </c:pt>
                <c:pt idx="5267">
                  <c:v>25.760047474326871</c:v>
                </c:pt>
                <c:pt idx="5268">
                  <c:v>25.744582026223437</c:v>
                </c:pt>
                <c:pt idx="5269">
                  <c:v>25.729141073002037</c:v>
                </c:pt>
                <c:pt idx="5270">
                  <c:v>25.713724621274032</c:v>
                </c:pt>
                <c:pt idx="5271">
                  <c:v>25.698332677659145</c:v>
                </c:pt>
                <c:pt idx="5272">
                  <c:v>25.68296524878491</c:v>
                </c:pt>
                <c:pt idx="5273">
                  <c:v>25.667622341287196</c:v>
                </c:pt>
                <c:pt idx="5274">
                  <c:v>25.652303961810333</c:v>
                </c:pt>
                <c:pt idx="5275">
                  <c:v>25.637010117007389</c:v>
                </c:pt>
                <c:pt idx="5276">
                  <c:v>25.621740813538789</c:v>
                </c:pt>
                <c:pt idx="5277">
                  <c:v>25.606496058074132</c:v>
                </c:pt>
                <c:pt idx="5278">
                  <c:v>25.591275857290672</c:v>
                </c:pt>
                <c:pt idx="5279">
                  <c:v>25.576080217874328</c:v>
                </c:pt>
                <c:pt idx="5280">
                  <c:v>25.560909146519581</c:v>
                </c:pt>
                <c:pt idx="5281">
                  <c:v>25.545762649929252</c:v>
                </c:pt>
                <c:pt idx="5282">
                  <c:v>25.530640734813968</c:v>
                </c:pt>
                <c:pt idx="5283">
                  <c:v>25.515543407893521</c:v>
                </c:pt>
                <c:pt idx="5284">
                  <c:v>25.500470675895659</c:v>
                </c:pt>
                <c:pt idx="5285">
                  <c:v>25.485422545556442</c:v>
                </c:pt>
                <c:pt idx="5286">
                  <c:v>25.470399023621155</c:v>
                </c:pt>
                <c:pt idx="5287">
                  <c:v>25.455400116842551</c:v>
                </c:pt>
                <c:pt idx="5288">
                  <c:v>25.440425831982616</c:v>
                </c:pt>
                <c:pt idx="5289">
                  <c:v>25.425476175811177</c:v>
                </c:pt>
                <c:pt idx="5290">
                  <c:v>25.41055115510693</c:v>
                </c:pt>
                <c:pt idx="5291">
                  <c:v>25.395650776657533</c:v>
                </c:pt>
                <c:pt idx="5292">
                  <c:v>25.380775047257828</c:v>
                </c:pt>
                <c:pt idx="5293">
                  <c:v>25.365923973712647</c:v>
                </c:pt>
                <c:pt idx="5294">
                  <c:v>25.351097562834582</c:v>
                </c:pt>
                <c:pt idx="5295">
                  <c:v>25.336295821445162</c:v>
                </c:pt>
                <c:pt idx="5296">
                  <c:v>25.321518756373909</c:v>
                </c:pt>
                <c:pt idx="5297">
                  <c:v>25.306766374459759</c:v>
                </c:pt>
                <c:pt idx="5298">
                  <c:v>25.292038682549386</c:v>
                </c:pt>
                <c:pt idx="5299">
                  <c:v>25.277335687498812</c:v>
                </c:pt>
                <c:pt idx="5300">
                  <c:v>25.262657396172294</c:v>
                </c:pt>
                <c:pt idx="5301">
                  <c:v>25.248003815442928</c:v>
                </c:pt>
                <c:pt idx="5302">
                  <c:v>25.23337495219204</c:v>
                </c:pt>
                <c:pt idx="5303">
                  <c:v>25.21877081331041</c:v>
                </c:pt>
                <c:pt idx="5304">
                  <c:v>25.204191405696804</c:v>
                </c:pt>
                <c:pt idx="5305">
                  <c:v>25.189636736259157</c:v>
                </c:pt>
                <c:pt idx="5306">
                  <c:v>25.175106811913619</c:v>
                </c:pt>
                <c:pt idx="5307">
                  <c:v>25.160601639585646</c:v>
                </c:pt>
                <c:pt idx="5308">
                  <c:v>25.146121226208891</c:v>
                </c:pt>
                <c:pt idx="5309">
                  <c:v>25.131665578726199</c:v>
                </c:pt>
                <c:pt idx="5310">
                  <c:v>25.117234704088844</c:v>
                </c:pt>
                <c:pt idx="5311">
                  <c:v>25.102828609257415</c:v>
                </c:pt>
                <c:pt idx="5312">
                  <c:v>25.088447301200343</c:v>
                </c:pt>
                <c:pt idx="5313">
                  <c:v>25.074090786896196</c:v>
                </c:pt>
                <c:pt idx="5314">
                  <c:v>25.059759073331001</c:v>
                </c:pt>
                <c:pt idx="5315">
                  <c:v>25.045452167500628</c:v>
                </c:pt>
                <c:pt idx="5316">
                  <c:v>25.0311700764093</c:v>
                </c:pt>
                <c:pt idx="5317">
                  <c:v>25.016912807070472</c:v>
                </c:pt>
                <c:pt idx="5318">
                  <c:v>25.002680366506009</c:v>
                </c:pt>
                <c:pt idx="5319">
                  <c:v>24.988472761746884</c:v>
                </c:pt>
                <c:pt idx="5320">
                  <c:v>24.974289999833047</c:v>
                </c:pt>
                <c:pt idx="5321">
                  <c:v>24.960132087813623</c:v>
                </c:pt>
                <c:pt idx="5322">
                  <c:v>24.945999032746094</c:v>
                </c:pt>
                <c:pt idx="5323">
                  <c:v>24.931890841697339</c:v>
                </c:pt>
                <c:pt idx="5324">
                  <c:v>24.9178075217431</c:v>
                </c:pt>
                <c:pt idx="5325">
                  <c:v>24.903749079968112</c:v>
                </c:pt>
                <c:pt idx="5326">
                  <c:v>24.889715523465895</c:v>
                </c:pt>
                <c:pt idx="5327">
                  <c:v>24.875706859339342</c:v>
                </c:pt>
                <c:pt idx="5328">
                  <c:v>24.861723094700146</c:v>
                </c:pt>
                <c:pt idx="5329">
                  <c:v>24.847764236669089</c:v>
                </c:pt>
                <c:pt idx="5330">
                  <c:v>24.833830292375922</c:v>
                </c:pt>
                <c:pt idx="5331">
                  <c:v>24.819921268959941</c:v>
                </c:pt>
                <c:pt idx="5332">
                  <c:v>24.806037173568647</c:v>
                </c:pt>
                <c:pt idx="5333">
                  <c:v>24.792178013359319</c:v>
                </c:pt>
                <c:pt idx="5334">
                  <c:v>24.778343795498071</c:v>
                </c:pt>
                <c:pt idx="5335">
                  <c:v>24.764534527160489</c:v>
                </c:pt>
                <c:pt idx="5336">
                  <c:v>24.750750215531124</c:v>
                </c:pt>
                <c:pt idx="5337">
                  <c:v>24.736990867803168</c:v>
                </c:pt>
                <c:pt idx="5338">
                  <c:v>24.723256491180049</c:v>
                </c:pt>
                <c:pt idx="5339">
                  <c:v>24.709547092873265</c:v>
                </c:pt>
                <c:pt idx="5340">
                  <c:v>24.695862680104199</c:v>
                </c:pt>
                <c:pt idx="5341">
                  <c:v>24.682203260103332</c:v>
                </c:pt>
                <c:pt idx="5342">
                  <c:v>24.668568840110481</c:v>
                </c:pt>
                <c:pt idx="5343">
                  <c:v>24.654959427374312</c:v>
                </c:pt>
                <c:pt idx="5344">
                  <c:v>24.641375029152936</c:v>
                </c:pt>
                <c:pt idx="5345">
                  <c:v>24.627815652714336</c:v>
                </c:pt>
                <c:pt idx="5346">
                  <c:v>24.614281305334714</c:v>
                </c:pt>
                <c:pt idx="5347">
                  <c:v>24.60077199430037</c:v>
                </c:pt>
                <c:pt idx="5348">
                  <c:v>24.587287726906489</c:v>
                </c:pt>
                <c:pt idx="5349">
                  <c:v>24.573828510457762</c:v>
                </c:pt>
                <c:pt idx="5350">
                  <c:v>24.560394352268929</c:v>
                </c:pt>
                <c:pt idx="5351">
                  <c:v>24.546985259662563</c:v>
                </c:pt>
                <c:pt idx="5352">
                  <c:v>24.533601239971915</c:v>
                </c:pt>
                <c:pt idx="5353">
                  <c:v>24.52024230053933</c:v>
                </c:pt>
                <c:pt idx="5354">
                  <c:v>24.506908448716054</c:v>
                </c:pt>
                <c:pt idx="5355">
                  <c:v>24.493599691863604</c:v>
                </c:pt>
                <c:pt idx="5356">
                  <c:v>24.480316037351994</c:v>
                </c:pt>
                <c:pt idx="5357">
                  <c:v>24.467057492561757</c:v>
                </c:pt>
                <c:pt idx="5358">
                  <c:v>24.453824064882212</c:v>
                </c:pt>
                <c:pt idx="5359">
                  <c:v>24.440615761711967</c:v>
                </c:pt>
                <c:pt idx="5360">
                  <c:v>24.427432590459883</c:v>
                </c:pt>
                <c:pt idx="5361">
                  <c:v>24.414274558543578</c:v>
                </c:pt>
                <c:pt idx="5362">
                  <c:v>24.401141673390779</c:v>
                </c:pt>
                <c:pt idx="5363">
                  <c:v>24.388033942438646</c:v>
                </c:pt>
                <c:pt idx="5364">
                  <c:v>24.374951373133463</c:v>
                </c:pt>
                <c:pt idx="5365">
                  <c:v>24.36189397293202</c:v>
                </c:pt>
                <c:pt idx="5366">
                  <c:v>24.348861749299374</c:v>
                </c:pt>
                <c:pt idx="5367">
                  <c:v>24.335854709711672</c:v>
                </c:pt>
                <c:pt idx="5368">
                  <c:v>24.322872861653483</c:v>
                </c:pt>
                <c:pt idx="5369">
                  <c:v>24.309916212619839</c:v>
                </c:pt>
                <c:pt idx="5370">
                  <c:v>24.296984770114992</c:v>
                </c:pt>
                <c:pt idx="5371">
                  <c:v>24.284078541653169</c:v>
                </c:pt>
                <c:pt idx="5372">
                  <c:v>24.271197534757729</c:v>
                </c:pt>
                <c:pt idx="5373">
                  <c:v>24.258341756962118</c:v>
                </c:pt>
                <c:pt idx="5374">
                  <c:v>24.245511215810268</c:v>
                </c:pt>
                <c:pt idx="5375">
                  <c:v>24.232705918854261</c:v>
                </c:pt>
                <c:pt idx="5376">
                  <c:v>24.219925873657473</c:v>
                </c:pt>
                <c:pt idx="5377">
                  <c:v>24.207171087791661</c:v>
                </c:pt>
                <c:pt idx="5378">
                  <c:v>24.19444156883986</c:v>
                </c:pt>
                <c:pt idx="5379">
                  <c:v>24.18173732439362</c:v>
                </c:pt>
                <c:pt idx="5380">
                  <c:v>24.169058362054844</c:v>
                </c:pt>
                <c:pt idx="5381">
                  <c:v>24.156404689435309</c:v>
                </c:pt>
                <c:pt idx="5382">
                  <c:v>24.143776314156472</c:v>
                </c:pt>
                <c:pt idx="5383">
                  <c:v>24.131173243850014</c:v>
                </c:pt>
                <c:pt idx="5384">
                  <c:v>24.118595486157183</c:v>
                </c:pt>
                <c:pt idx="5385">
                  <c:v>24.106043048729184</c:v>
                </c:pt>
                <c:pt idx="5386">
                  <c:v>24.093515939227295</c:v>
                </c:pt>
                <c:pt idx="5387">
                  <c:v>24.081014165322298</c:v>
                </c:pt>
                <c:pt idx="5388">
                  <c:v>24.068537734695667</c:v>
                </c:pt>
                <c:pt idx="5389">
                  <c:v>24.056086655037969</c:v>
                </c:pt>
                <c:pt idx="5390">
                  <c:v>24.043660934050482</c:v>
                </c:pt>
                <c:pt idx="5391">
                  <c:v>24.031260579443988</c:v>
                </c:pt>
                <c:pt idx="5392">
                  <c:v>24.018885598939683</c:v>
                </c:pt>
                <c:pt idx="5393">
                  <c:v>24.006536000268905</c:v>
                </c:pt>
                <c:pt idx="5394">
                  <c:v>23.99421179117218</c:v>
                </c:pt>
                <c:pt idx="5395">
                  <c:v>23.981912979400757</c:v>
                </c:pt>
                <c:pt idx="5396">
                  <c:v>23.969639572716172</c:v>
                </c:pt>
                <c:pt idx="5397">
                  <c:v>23.957391578889826</c:v>
                </c:pt>
                <c:pt idx="5398">
                  <c:v>23.945169005702667</c:v>
                </c:pt>
                <c:pt idx="5399">
                  <c:v>23.93297186094691</c:v>
                </c:pt>
                <c:pt idx="5400">
                  <c:v>23.920800152424082</c:v>
                </c:pt>
                <c:pt idx="5401">
                  <c:v>23.908653887945718</c:v>
                </c:pt>
                <c:pt idx="5402">
                  <c:v>23.896533075334496</c:v>
                </c:pt>
                <c:pt idx="5403">
                  <c:v>23.88443772242243</c:v>
                </c:pt>
                <c:pt idx="5404">
                  <c:v>23.872367837052199</c:v>
                </c:pt>
                <c:pt idx="5405">
                  <c:v>23.860323427076484</c:v>
                </c:pt>
                <c:pt idx="5406">
                  <c:v>23.848304500357976</c:v>
                </c:pt>
                <c:pt idx="5407">
                  <c:v>23.836311064770431</c:v>
                </c:pt>
                <c:pt idx="5408">
                  <c:v>23.824343128197093</c:v>
                </c:pt>
                <c:pt idx="5409">
                  <c:v>23.812400698532137</c:v>
                </c:pt>
                <c:pt idx="5410">
                  <c:v>23.800483783679226</c:v>
                </c:pt>
                <c:pt idx="5411">
                  <c:v>23.788592391553312</c:v>
                </c:pt>
                <c:pt idx="5412">
                  <c:v>23.776726530079426</c:v>
                </c:pt>
                <c:pt idx="5413">
                  <c:v>23.764886207192433</c:v>
                </c:pt>
                <c:pt idx="5414">
                  <c:v>23.753071430838251</c:v>
                </c:pt>
                <c:pt idx="5415">
                  <c:v>23.741282208972557</c:v>
                </c:pt>
                <c:pt idx="5416">
                  <c:v>23.729518549562094</c:v>
                </c:pt>
                <c:pt idx="5417">
                  <c:v>23.717780460583583</c:v>
                </c:pt>
                <c:pt idx="5418">
                  <c:v>23.706067950024533</c:v>
                </c:pt>
                <c:pt idx="5419">
                  <c:v>23.694381025882716</c:v>
                </c:pt>
                <c:pt idx="5420">
                  <c:v>23.682719696166533</c:v>
                </c:pt>
                <c:pt idx="5421">
                  <c:v>23.671083968894834</c:v>
                </c:pt>
                <c:pt idx="5422">
                  <c:v>23.659473852096941</c:v>
                </c:pt>
                <c:pt idx="5423">
                  <c:v>23.647889353812793</c:v>
                </c:pt>
                <c:pt idx="5424">
                  <c:v>23.636330482092664</c:v>
                </c:pt>
                <c:pt idx="5425">
                  <c:v>23.624797244998092</c:v>
                </c:pt>
                <c:pt idx="5426">
                  <c:v>23.613289650600173</c:v>
                </c:pt>
                <c:pt idx="5427">
                  <c:v>23.601807706981333</c:v>
                </c:pt>
                <c:pt idx="5428">
                  <c:v>23.590351422234736</c:v>
                </c:pt>
                <c:pt idx="5429">
                  <c:v>23.578920804463845</c:v>
                </c:pt>
                <c:pt idx="5430">
                  <c:v>23.567515861782621</c:v>
                </c:pt>
                <c:pt idx="5431">
                  <c:v>23.556136602316368</c:v>
                </c:pt>
                <c:pt idx="5432">
                  <c:v>23.544783034200179</c:v>
                </c:pt>
                <c:pt idx="5433">
                  <c:v>23.533455165580964</c:v>
                </c:pt>
                <c:pt idx="5434">
                  <c:v>23.522153004615525</c:v>
                </c:pt>
                <c:pt idx="5435">
                  <c:v>23.510876559471573</c:v>
                </c:pt>
                <c:pt idx="5436">
                  <c:v>23.499625838327852</c:v>
                </c:pt>
                <c:pt idx="5437">
                  <c:v>23.488400849373811</c:v>
                </c:pt>
                <c:pt idx="5438">
                  <c:v>23.477201600809561</c:v>
                </c:pt>
                <c:pt idx="5439">
                  <c:v>23.466028100846238</c:v>
                </c:pt>
                <c:pt idx="5440">
                  <c:v>23.45488035770569</c:v>
                </c:pt>
                <c:pt idx="5441">
                  <c:v>23.443758379620526</c:v>
                </c:pt>
                <c:pt idx="5442">
                  <c:v>23.432662174834768</c:v>
                </c:pt>
                <c:pt idx="5443">
                  <c:v>23.421591751602651</c:v>
                </c:pt>
                <c:pt idx="5444">
                  <c:v>23.410547118189747</c:v>
                </c:pt>
                <c:pt idx="5445">
                  <c:v>23.399528282872609</c:v>
                </c:pt>
                <c:pt idx="5446">
                  <c:v>23.388535253938407</c:v>
                </c:pt>
                <c:pt idx="5447">
                  <c:v>23.377568039685741</c:v>
                </c:pt>
                <c:pt idx="5448">
                  <c:v>23.366626648423505</c:v>
                </c:pt>
                <c:pt idx="5449">
                  <c:v>23.35571108847245</c:v>
                </c:pt>
                <c:pt idx="5450">
                  <c:v>23.344821368163881</c:v>
                </c:pt>
                <c:pt idx="5451">
                  <c:v>23.333957495840256</c:v>
                </c:pt>
                <c:pt idx="5452">
                  <c:v>23.323119479854711</c:v>
                </c:pt>
                <c:pt idx="5453">
                  <c:v>23.312307328572441</c:v>
                </c:pt>
                <c:pt idx="5454">
                  <c:v>23.301521050368759</c:v>
                </c:pt>
                <c:pt idx="5455">
                  <c:v>23.290760653630681</c:v>
                </c:pt>
                <c:pt idx="5456">
                  <c:v>23.280026146756136</c:v>
                </c:pt>
                <c:pt idx="5457">
                  <c:v>23.269317538154436</c:v>
                </c:pt>
                <c:pt idx="5458">
                  <c:v>23.258634836245555</c:v>
                </c:pt>
                <c:pt idx="5459">
                  <c:v>23.2479780494611</c:v>
                </c:pt>
                <c:pt idx="5460">
                  <c:v>23.237347186243881</c:v>
                </c:pt>
                <c:pt idx="5461">
                  <c:v>23.226742255048006</c:v>
                </c:pt>
                <c:pt idx="5462">
                  <c:v>23.21616326433838</c:v>
                </c:pt>
                <c:pt idx="5463">
                  <c:v>23.205610222592156</c:v>
                </c:pt>
                <c:pt idx="5464">
                  <c:v>23.195083138296415</c:v>
                </c:pt>
                <c:pt idx="5465">
                  <c:v>23.18458201995082</c:v>
                </c:pt>
                <c:pt idx="5466">
                  <c:v>23.174106876065306</c:v>
                </c:pt>
                <c:pt idx="5467">
                  <c:v>23.16365771516206</c:v>
                </c:pt>
                <c:pt idx="5468">
                  <c:v>23.15323454577452</c:v>
                </c:pt>
                <c:pt idx="5469">
                  <c:v>23.142837376446611</c:v>
                </c:pt>
                <c:pt idx="5470">
                  <c:v>23.13246621573472</c:v>
                </c:pt>
                <c:pt idx="5471">
                  <c:v>23.122121072206305</c:v>
                </c:pt>
                <c:pt idx="5472">
                  <c:v>23.111801954440306</c:v>
                </c:pt>
                <c:pt idx="5473">
                  <c:v>23.101508871026738</c:v>
                </c:pt>
                <c:pt idx="5474">
                  <c:v>23.091241830567864</c:v>
                </c:pt>
                <c:pt idx="5475">
                  <c:v>23.081000841676705</c:v>
                </c:pt>
                <c:pt idx="5476">
                  <c:v>23.070785912978238</c:v>
                </c:pt>
                <c:pt idx="5477">
                  <c:v>23.060597053108545</c:v>
                </c:pt>
                <c:pt idx="5478">
                  <c:v>23.050434270716266</c:v>
                </c:pt>
                <c:pt idx="5479">
                  <c:v>23.040297574460332</c:v>
                </c:pt>
                <c:pt idx="5480">
                  <c:v>23.030186973012462</c:v>
                </c:pt>
                <c:pt idx="5481">
                  <c:v>23.020102475055129</c:v>
                </c:pt>
                <c:pt idx="5482">
                  <c:v>23.010044089282992</c:v>
                </c:pt>
                <c:pt idx="5483">
                  <c:v>23.000011824401945</c:v>
                </c:pt>
                <c:pt idx="5484">
                  <c:v>22.990005689129866</c:v>
                </c:pt>
                <c:pt idx="5485">
                  <c:v>22.980025692196421</c:v>
                </c:pt>
                <c:pt idx="5486">
                  <c:v>22.970071842342747</c:v>
                </c:pt>
                <c:pt idx="5487">
                  <c:v>22.96014414832182</c:v>
                </c:pt>
                <c:pt idx="5488">
                  <c:v>22.950242618898237</c:v>
                </c:pt>
                <c:pt idx="5489">
                  <c:v>22.940367262848721</c:v>
                </c:pt>
                <c:pt idx="5490">
                  <c:v>22.930518088961826</c:v>
                </c:pt>
                <c:pt idx="5491">
                  <c:v>22.920695106037272</c:v>
                </c:pt>
                <c:pt idx="5492">
                  <c:v>22.910898322887363</c:v>
                </c:pt>
                <c:pt idx="5493">
                  <c:v>22.90112774833602</c:v>
                </c:pt>
                <c:pt idx="5494">
                  <c:v>22.891383391218991</c:v>
                </c:pt>
                <c:pt idx="5495">
                  <c:v>22.88166526038361</c:v>
                </c:pt>
                <c:pt idx="5496">
                  <c:v>22.871973364690067</c:v>
                </c:pt>
                <c:pt idx="5497">
                  <c:v>22.862307713009439</c:v>
                </c:pt>
                <c:pt idx="5498">
                  <c:v>22.852668314225468</c:v>
                </c:pt>
                <c:pt idx="5499">
                  <c:v>22.84305517723379</c:v>
                </c:pt>
                <c:pt idx="5500">
                  <c:v>22.833468310941782</c:v>
                </c:pt>
                <c:pt idx="5501">
                  <c:v>22.823907724268853</c:v>
                </c:pt>
                <c:pt idx="5502">
                  <c:v>22.814373426147036</c:v>
                </c:pt>
                <c:pt idx="5503">
                  <c:v>22.804865425519615</c:v>
                </c:pt>
                <c:pt idx="5504">
                  <c:v>22.795383731342607</c:v>
                </c:pt>
                <c:pt idx="5505">
                  <c:v>22.785928352583767</c:v>
                </c:pt>
                <c:pt idx="5506">
                  <c:v>22.776499298223193</c:v>
                </c:pt>
                <c:pt idx="5507">
                  <c:v>22.767096577253305</c:v>
                </c:pt>
                <c:pt idx="5508">
                  <c:v>22.75772019867787</c:v>
                </c:pt>
                <c:pt idx="5509">
                  <c:v>22.748370171514296</c:v>
                </c:pt>
                <c:pt idx="5510">
                  <c:v>22.739046504790334</c:v>
                </c:pt>
                <c:pt idx="5511">
                  <c:v>22.72974920754784</c:v>
                </c:pt>
                <c:pt idx="5512">
                  <c:v>22.72047828884007</c:v>
                </c:pt>
                <c:pt idx="5513">
                  <c:v>22.711233757732028</c:v>
                </c:pt>
                <c:pt idx="5514">
                  <c:v>22.702015623302088</c:v>
                </c:pt>
                <c:pt idx="5515">
                  <c:v>22.692823894640295</c:v>
                </c:pt>
                <c:pt idx="5516">
                  <c:v>22.683658580849109</c:v>
                </c:pt>
                <c:pt idx="5517">
                  <c:v>22.674519691043365</c:v>
                </c:pt>
                <c:pt idx="5518">
                  <c:v>22.665407234350766</c:v>
                </c:pt>
                <c:pt idx="5519">
                  <c:v>22.65632121991035</c:v>
                </c:pt>
                <c:pt idx="5520">
                  <c:v>22.647261656875063</c:v>
                </c:pt>
                <c:pt idx="5521">
                  <c:v>22.63822855440873</c:v>
                </c:pt>
                <c:pt idx="5522">
                  <c:v>22.629221921688838</c:v>
                </c:pt>
                <c:pt idx="5523">
                  <c:v>22.62024176790516</c:v>
                </c:pt>
                <c:pt idx="5524">
                  <c:v>22.611288102259046</c:v>
                </c:pt>
                <c:pt idx="5525">
                  <c:v>22.602360933966047</c:v>
                </c:pt>
                <c:pt idx="5526">
                  <c:v>22.593460272252681</c:v>
                </c:pt>
                <c:pt idx="5527">
                  <c:v>22.58458612635906</c:v>
                </c:pt>
                <c:pt idx="5528">
                  <c:v>22.575738505537114</c:v>
                </c:pt>
                <c:pt idx="5529">
                  <c:v>22.566917419052341</c:v>
                </c:pt>
                <c:pt idx="5530">
                  <c:v>22.558122876182264</c:v>
                </c:pt>
                <c:pt idx="5531">
                  <c:v>22.549354886217028</c:v>
                </c:pt>
                <c:pt idx="5532">
                  <c:v>22.540613458459859</c:v>
                </c:pt>
                <c:pt idx="5533">
                  <c:v>22.531898602226594</c:v>
                </c:pt>
                <c:pt idx="5534">
                  <c:v>22.523210326845227</c:v>
                </c:pt>
                <c:pt idx="5535">
                  <c:v>22.514548641657651</c:v>
                </c:pt>
                <c:pt idx="5536">
                  <c:v>22.505913556017326</c:v>
                </c:pt>
                <c:pt idx="5537">
                  <c:v>22.497305079291269</c:v>
                </c:pt>
                <c:pt idx="5538">
                  <c:v>22.488723220859185</c:v>
                </c:pt>
                <c:pt idx="5539">
                  <c:v>22.480167990113557</c:v>
                </c:pt>
                <c:pt idx="5540">
                  <c:v>22.471639396459231</c:v>
                </c:pt>
                <c:pt idx="5541">
                  <c:v>22.463137449315408</c:v>
                </c:pt>
                <c:pt idx="5542">
                  <c:v>22.45466215811274</c:v>
                </c:pt>
                <c:pt idx="5543">
                  <c:v>22.446213532295292</c:v>
                </c:pt>
                <c:pt idx="5544">
                  <c:v>22.437791581320134</c:v>
                </c:pt>
                <c:pt idx="5545">
                  <c:v>22.429396314657367</c:v>
                </c:pt>
                <c:pt idx="5546">
                  <c:v>22.4210277417904</c:v>
                </c:pt>
                <c:pt idx="5547">
                  <c:v>22.412685872215036</c:v>
                </c:pt>
                <c:pt idx="5548">
                  <c:v>22.404370715440283</c:v>
                </c:pt>
                <c:pt idx="5549">
                  <c:v>22.396082280988757</c:v>
                </c:pt>
                <c:pt idx="5550">
                  <c:v>22.387820578395626</c:v>
                </c:pt>
                <c:pt idx="5551">
                  <c:v>22.379585617209102</c:v>
                </c:pt>
                <c:pt idx="5552">
                  <c:v>22.371377406990923</c:v>
                </c:pt>
                <c:pt idx="5553">
                  <c:v>22.363195957316123</c:v>
                </c:pt>
                <c:pt idx="5554">
                  <c:v>22.355041277772155</c:v>
                </c:pt>
                <c:pt idx="5555">
                  <c:v>22.346913377960679</c:v>
                </c:pt>
                <c:pt idx="5556">
                  <c:v>22.338812267495939</c:v>
                </c:pt>
                <c:pt idx="5557">
                  <c:v>22.330737956005287</c:v>
                </c:pt>
                <c:pt idx="5558">
                  <c:v>22.322690453129944</c:v>
                </c:pt>
                <c:pt idx="5559">
                  <c:v>22.314669768524311</c:v>
                </c:pt>
                <c:pt idx="5560">
                  <c:v>22.306675911855965</c:v>
                </c:pt>
                <c:pt idx="5561">
                  <c:v>22.298708892805333</c:v>
                </c:pt>
                <c:pt idx="5562">
                  <c:v>22.290768721067309</c:v>
                </c:pt>
                <c:pt idx="5563">
                  <c:v>22.282855406349483</c:v>
                </c:pt>
                <c:pt idx="5564">
                  <c:v>22.274968958372884</c:v>
                </c:pt>
                <c:pt idx="5565">
                  <c:v>22.267109386872047</c:v>
                </c:pt>
                <c:pt idx="5566">
                  <c:v>22.25927670159518</c:v>
                </c:pt>
                <c:pt idx="5567">
                  <c:v>22.25147091230377</c:v>
                </c:pt>
                <c:pt idx="5568">
                  <c:v>22.243692028772944</c:v>
                </c:pt>
                <c:pt idx="5569">
                  <c:v>22.235940060791389</c:v>
                </c:pt>
                <c:pt idx="5570">
                  <c:v>22.228215018161166</c:v>
                </c:pt>
                <c:pt idx="5571">
                  <c:v>22.220516910698219</c:v>
                </c:pt>
                <c:pt idx="5572">
                  <c:v>22.21284574823181</c:v>
                </c:pt>
                <c:pt idx="5573">
                  <c:v>22.205201540605167</c:v>
                </c:pt>
                <c:pt idx="5574">
                  <c:v>22.19758429767484</c:v>
                </c:pt>
                <c:pt idx="5575">
                  <c:v>22.189994029311215</c:v>
                </c:pt>
                <c:pt idx="5576">
                  <c:v>22.182430745398335</c:v>
                </c:pt>
                <c:pt idx="5577">
                  <c:v>22.17489445583449</c:v>
                </c:pt>
                <c:pt idx="5578">
                  <c:v>22.167385170530508</c:v>
                </c:pt>
                <c:pt idx="5579">
                  <c:v>22.159902899412664</c:v>
                </c:pt>
                <c:pt idx="5580">
                  <c:v>22.152447652419433</c:v>
                </c:pt>
                <c:pt idx="5581">
                  <c:v>22.145019439504317</c:v>
                </c:pt>
                <c:pt idx="5582">
                  <c:v>22.137618270633936</c:v>
                </c:pt>
                <c:pt idx="5583">
                  <c:v>22.130244155789171</c:v>
                </c:pt>
                <c:pt idx="5584">
                  <c:v>22.122897104964693</c:v>
                </c:pt>
                <c:pt idx="5585">
                  <c:v>22.115577128169491</c:v>
                </c:pt>
                <c:pt idx="5586">
                  <c:v>22.108284235425629</c:v>
                </c:pt>
                <c:pt idx="5587">
                  <c:v>22.101018436769952</c:v>
                </c:pt>
                <c:pt idx="5588">
                  <c:v>22.093779742252821</c:v>
                </c:pt>
                <c:pt idx="5589">
                  <c:v>22.086568161939059</c:v>
                </c:pt>
                <c:pt idx="5590">
                  <c:v>22.079383705907329</c:v>
                </c:pt>
                <c:pt idx="5591">
                  <c:v>22.072226384249966</c:v>
                </c:pt>
                <c:pt idx="5592">
                  <c:v>22.065096207074529</c:v>
                </c:pt>
                <c:pt idx="5593">
                  <c:v>22.05799318450164</c:v>
                </c:pt>
                <c:pt idx="5594">
                  <c:v>22.050917326666486</c:v>
                </c:pt>
                <c:pt idx="5595">
                  <c:v>22.04386864371833</c:v>
                </c:pt>
                <c:pt idx="5596">
                  <c:v>22.03684714582079</c:v>
                </c:pt>
                <c:pt idx="5597">
                  <c:v>22.029852843151669</c:v>
                </c:pt>
                <c:pt idx="5598">
                  <c:v>22.022885745903011</c:v>
                </c:pt>
                <c:pt idx="5599">
                  <c:v>22.01594586428115</c:v>
                </c:pt>
                <c:pt idx="5600">
                  <c:v>22.00903320850642</c:v>
                </c:pt>
                <c:pt idx="5601">
                  <c:v>22.00214778881428</c:v>
                </c:pt>
                <c:pt idx="5602">
                  <c:v>21.995289615453707</c:v>
                </c:pt>
                <c:pt idx="5603">
                  <c:v>21.98845869868882</c:v>
                </c:pt>
                <c:pt idx="5604">
                  <c:v>21.981655048797219</c:v>
                </c:pt>
                <c:pt idx="5605">
                  <c:v>21.974878676072024</c:v>
                </c:pt>
                <c:pt idx="5606">
                  <c:v>21.96812959082029</c:v>
                </c:pt>
                <c:pt idx="5607">
                  <c:v>21.961407803362984</c:v>
                </c:pt>
                <c:pt idx="5608">
                  <c:v>21.954713324036501</c:v>
                </c:pt>
                <c:pt idx="5609">
                  <c:v>21.948046163191684</c:v>
                </c:pt>
                <c:pt idx="5610">
                  <c:v>21.941406331193253</c:v>
                </c:pt>
                <c:pt idx="5611">
                  <c:v>21.934793838421285</c:v>
                </c:pt>
                <c:pt idx="5612">
                  <c:v>21.928208695270026</c:v>
                </c:pt>
                <c:pt idx="5613">
                  <c:v>21.921650912148781</c:v>
                </c:pt>
                <c:pt idx="5614">
                  <c:v>21.91512049948091</c:v>
                </c:pt>
                <c:pt idx="5615">
                  <c:v>21.908617467705028</c:v>
                </c:pt>
                <c:pt idx="5616">
                  <c:v>21.902141827274647</c:v>
                </c:pt>
                <c:pt idx="5617">
                  <c:v>21.895693588656908</c:v>
                </c:pt>
                <c:pt idx="5618">
                  <c:v>21.889272762335107</c:v>
                </c:pt>
                <c:pt idx="5619">
                  <c:v>21.882879358806523</c:v>
                </c:pt>
                <c:pt idx="5620">
                  <c:v>21.876513388583419</c:v>
                </c:pt>
                <c:pt idx="5621">
                  <c:v>21.87017486219321</c:v>
                </c:pt>
                <c:pt idx="5622">
                  <c:v>21.863863790177732</c:v>
                </c:pt>
                <c:pt idx="5623">
                  <c:v>21.857580183094175</c:v>
                </c:pt>
                <c:pt idx="5624">
                  <c:v>21.851324051514723</c:v>
                </c:pt>
                <c:pt idx="5625">
                  <c:v>21.845095406025788</c:v>
                </c:pt>
                <c:pt idx="5626">
                  <c:v>21.838894257229473</c:v>
                </c:pt>
                <c:pt idx="5627">
                  <c:v>21.832720615742858</c:v>
                </c:pt>
                <c:pt idx="5628">
                  <c:v>21.826574492197839</c:v>
                </c:pt>
                <c:pt idx="5629">
                  <c:v>21.820455897241288</c:v>
                </c:pt>
                <c:pt idx="5630">
                  <c:v>21.814364841535909</c:v>
                </c:pt>
                <c:pt idx="5631">
                  <c:v>21.808301335758593</c:v>
                </c:pt>
                <c:pt idx="5632">
                  <c:v>21.80226539060169</c:v>
                </c:pt>
                <c:pt idx="5633">
                  <c:v>21.796257016773268</c:v>
                </c:pt>
                <c:pt idx="5634">
                  <c:v>21.790276224996145</c:v>
                </c:pt>
                <c:pt idx="5635">
                  <c:v>21.784323026008387</c:v>
                </c:pt>
                <c:pt idx="5636">
                  <c:v>21.778397430563064</c:v>
                </c:pt>
                <c:pt idx="5637">
                  <c:v>21.772499449429176</c:v>
                </c:pt>
                <c:pt idx="5638">
                  <c:v>21.766629093390794</c:v>
                </c:pt>
                <c:pt idx="5639">
                  <c:v>21.760786373247406</c:v>
                </c:pt>
                <c:pt idx="5640">
                  <c:v>21.754971299813587</c:v>
                </c:pt>
                <c:pt idx="5641">
                  <c:v>21.749183883919326</c:v>
                </c:pt>
                <c:pt idx="5642">
                  <c:v>21.743424136410738</c:v>
                </c:pt>
                <c:pt idx="5643">
                  <c:v>21.737692068148423</c:v>
                </c:pt>
                <c:pt idx="5644">
                  <c:v>21.731987690009131</c:v>
                </c:pt>
                <c:pt idx="5645">
                  <c:v>21.726311012885109</c:v>
                </c:pt>
                <c:pt idx="5646">
                  <c:v>21.720662047683785</c:v>
                </c:pt>
                <c:pt idx="5647">
                  <c:v>21.715040805328666</c:v>
                </c:pt>
                <c:pt idx="5648">
                  <c:v>21.709447296758356</c:v>
                </c:pt>
                <c:pt idx="5649">
                  <c:v>21.703881532927596</c:v>
                </c:pt>
                <c:pt idx="5650">
                  <c:v>21.698343524806379</c:v>
                </c:pt>
                <c:pt idx="5651">
                  <c:v>21.692833283380587</c:v>
                </c:pt>
                <c:pt idx="5652">
                  <c:v>21.68735081965184</c:v>
                </c:pt>
                <c:pt idx="5653">
                  <c:v>21.681896144637388</c:v>
                </c:pt>
                <c:pt idx="5654">
                  <c:v>21.676469269370326</c:v>
                </c:pt>
                <c:pt idx="5655">
                  <c:v>21.671070204899653</c:v>
                </c:pt>
                <c:pt idx="5656">
                  <c:v>21.665698962290385</c:v>
                </c:pt>
                <c:pt idx="5657">
                  <c:v>21.660355552622551</c:v>
                </c:pt>
                <c:pt idx="5658">
                  <c:v>21.655039986993124</c:v>
                </c:pt>
                <c:pt idx="5659">
                  <c:v>21.649752276514679</c:v>
                </c:pt>
                <c:pt idx="5660">
                  <c:v>21.644492432315637</c:v>
                </c:pt>
                <c:pt idx="5661">
                  <c:v>21.639260465539962</c:v>
                </c:pt>
                <c:pt idx="5662">
                  <c:v>21.634056387348274</c:v>
                </c:pt>
                <c:pt idx="5663">
                  <c:v>21.62888020891722</c:v>
                </c:pt>
                <c:pt idx="5664">
                  <c:v>21.623731941439296</c:v>
                </c:pt>
                <c:pt idx="5665">
                  <c:v>21.618611596123117</c:v>
                </c:pt>
                <c:pt idx="5666">
                  <c:v>21.613519184193308</c:v>
                </c:pt>
                <c:pt idx="5667">
                  <c:v>21.608454716891124</c:v>
                </c:pt>
                <c:pt idx="5668">
                  <c:v>21.603418205473588</c:v>
                </c:pt>
                <c:pt idx="5669">
                  <c:v>21.598409661214021</c:v>
                </c:pt>
                <c:pt idx="5670">
                  <c:v>21.593429095402087</c:v>
                </c:pt>
                <c:pt idx="5671">
                  <c:v>21.588476519343704</c:v>
                </c:pt>
                <c:pt idx="5672">
                  <c:v>21.583551944361083</c:v>
                </c:pt>
                <c:pt idx="5673">
                  <c:v>21.578655381792771</c:v>
                </c:pt>
                <c:pt idx="5674">
                  <c:v>21.573786842993794</c:v>
                </c:pt>
                <c:pt idx="5675">
                  <c:v>21.568946339335231</c:v>
                </c:pt>
                <c:pt idx="5676">
                  <c:v>21.564133882205223</c:v>
                </c:pt>
                <c:pt idx="5677">
                  <c:v>21.559349483007679</c:v>
                </c:pt>
                <c:pt idx="5678">
                  <c:v>21.554593153163687</c:v>
                </c:pt>
                <c:pt idx="5679">
                  <c:v>21.549864904110283</c:v>
                </c:pt>
                <c:pt idx="5680">
                  <c:v>21.545164747301378</c:v>
                </c:pt>
                <c:pt idx="5681">
                  <c:v>21.540492694207437</c:v>
                </c:pt>
                <c:pt idx="5682">
                  <c:v>21.535848756315495</c:v>
                </c:pt>
                <c:pt idx="5683">
                  <c:v>21.531232945129144</c:v>
                </c:pt>
                <c:pt idx="5684">
                  <c:v>21.526645272168984</c:v>
                </c:pt>
                <c:pt idx="5685">
                  <c:v>21.522085748971726</c:v>
                </c:pt>
                <c:pt idx="5686">
                  <c:v>21.517554387091593</c:v>
                </c:pt>
                <c:pt idx="5687">
                  <c:v>21.513051198098832</c:v>
                </c:pt>
                <c:pt idx="5688">
                  <c:v>21.508576193581177</c:v>
                </c:pt>
                <c:pt idx="5689">
                  <c:v>21.504129385142559</c:v>
                </c:pt>
                <c:pt idx="5690">
                  <c:v>21.499710784404389</c:v>
                </c:pt>
                <c:pt idx="5691">
                  <c:v>21.495320403004538</c:v>
                </c:pt>
                <c:pt idx="5692">
                  <c:v>21.49095825259775</c:v>
                </c:pt>
                <c:pt idx="5693">
                  <c:v>21.486624344856118</c:v>
                </c:pt>
                <c:pt idx="5694">
                  <c:v>21.482318691468716</c:v>
                </c:pt>
                <c:pt idx="5695">
                  <c:v>21.478041304141406</c:v>
                </c:pt>
                <c:pt idx="5696">
                  <c:v>21.473792194596797</c:v>
                </c:pt>
                <c:pt idx="5697">
                  <c:v>21.469571374575644</c:v>
                </c:pt>
                <c:pt idx="5698">
                  <c:v>21.465378855834665</c:v>
                </c:pt>
                <c:pt idx="5699">
                  <c:v>21.461214650148289</c:v>
                </c:pt>
                <c:pt idx="5700">
                  <c:v>21.457078769308236</c:v>
                </c:pt>
                <c:pt idx="5701">
                  <c:v>21.452971225123122</c:v>
                </c:pt>
                <c:pt idx="5702">
                  <c:v>21.44889202941869</c:v>
                </c:pt>
                <c:pt idx="5703">
                  <c:v>21.444841194038823</c:v>
                </c:pt>
                <c:pt idx="5704">
                  <c:v>21.44081873084377</c:v>
                </c:pt>
                <c:pt idx="5705">
                  <c:v>21.436824651711671</c:v>
                </c:pt>
                <c:pt idx="5706">
                  <c:v>21.432858968537573</c:v>
                </c:pt>
                <c:pt idx="5707">
                  <c:v>21.42892169323471</c:v>
                </c:pt>
                <c:pt idx="5708">
                  <c:v>21.425012837732702</c:v>
                </c:pt>
                <c:pt idx="5709">
                  <c:v>21.421132413979706</c:v>
                </c:pt>
                <c:pt idx="5710">
                  <c:v>21.417280433940793</c:v>
                </c:pt>
                <c:pt idx="5711">
                  <c:v>21.413456909598661</c:v>
                </c:pt>
                <c:pt idx="5712">
                  <c:v>21.409661852953548</c:v>
                </c:pt>
                <c:pt idx="5713">
                  <c:v>21.405895276023497</c:v>
                </c:pt>
                <c:pt idx="5714">
                  <c:v>21.402157190844211</c:v>
                </c:pt>
                <c:pt idx="5715">
                  <c:v>21.398447609468629</c:v>
                </c:pt>
                <c:pt idx="5716">
                  <c:v>21.394766543967926</c:v>
                </c:pt>
                <c:pt idx="5717">
                  <c:v>21.391114006430882</c:v>
                </c:pt>
                <c:pt idx="5718">
                  <c:v>21.387490008963766</c:v>
                </c:pt>
                <c:pt idx="5719">
                  <c:v>21.383894563691065</c:v>
                </c:pt>
                <c:pt idx="5720">
                  <c:v>21.380327682754846</c:v>
                </c:pt>
                <c:pt idx="5721">
                  <c:v>21.376789378315205</c:v>
                </c:pt>
                <c:pt idx="5722">
                  <c:v>21.373279662550033</c:v>
                </c:pt>
                <c:pt idx="5723">
                  <c:v>21.369798547655527</c:v>
                </c:pt>
                <c:pt idx="5724">
                  <c:v>21.366346045844857</c:v>
                </c:pt>
                <c:pt idx="5725">
                  <c:v>21.36292216935027</c:v>
                </c:pt>
                <c:pt idx="5726">
                  <c:v>21.359526930421953</c:v>
                </c:pt>
                <c:pt idx="5727">
                  <c:v>21.356160341327669</c:v>
                </c:pt>
                <c:pt idx="5728">
                  <c:v>21.352822414353739</c:v>
                </c:pt>
                <c:pt idx="5729">
                  <c:v>21.349513161804278</c:v>
                </c:pt>
                <c:pt idx="5730">
                  <c:v>21.346232596001691</c:v>
                </c:pt>
                <c:pt idx="5731">
                  <c:v>21.342980729286815</c:v>
                </c:pt>
                <c:pt idx="5732">
                  <c:v>21.33975757401873</c:v>
                </c:pt>
                <c:pt idx="5733">
                  <c:v>21.336563142574327</c:v>
                </c:pt>
                <c:pt idx="5734">
                  <c:v>21.333397447349682</c:v>
                </c:pt>
                <c:pt idx="5735">
                  <c:v>21.330260500758133</c:v>
                </c:pt>
                <c:pt idx="5736">
                  <c:v>21.327152315232475</c:v>
                </c:pt>
                <c:pt idx="5737">
                  <c:v>21.324072903223229</c:v>
                </c:pt>
                <c:pt idx="5738">
                  <c:v>21.321022277199916</c:v>
                </c:pt>
                <c:pt idx="5739">
                  <c:v>21.318000449649791</c:v>
                </c:pt>
                <c:pt idx="5740">
                  <c:v>21.315007433079533</c:v>
                </c:pt>
                <c:pt idx="5741">
                  <c:v>21.312043240013679</c:v>
                </c:pt>
                <c:pt idx="5742">
                  <c:v>21.309107882995757</c:v>
                </c:pt>
                <c:pt idx="5743">
                  <c:v>21.30620137458817</c:v>
                </c:pt>
                <c:pt idx="5744">
                  <c:v>21.303323727371257</c:v>
                </c:pt>
                <c:pt idx="5745">
                  <c:v>21.300474953944622</c:v>
                </c:pt>
                <c:pt idx="5746">
                  <c:v>21.297655066926552</c:v>
                </c:pt>
                <c:pt idx="5747">
                  <c:v>21.294864078953939</c:v>
                </c:pt>
                <c:pt idx="5748">
                  <c:v>21.292102002682945</c:v>
                </c:pt>
                <c:pt idx="5749">
                  <c:v>21.289368850788087</c:v>
                </c:pt>
                <c:pt idx="5750">
                  <c:v>21.286664635962715</c:v>
                </c:pt>
                <c:pt idx="5751">
                  <c:v>21.283989370919528</c:v>
                </c:pt>
                <c:pt idx="5752">
                  <c:v>21.281343068390409</c:v>
                </c:pt>
                <c:pt idx="5753">
                  <c:v>21.278725741125125</c:v>
                </c:pt>
                <c:pt idx="5754">
                  <c:v>21.276137401893781</c:v>
                </c:pt>
                <c:pt idx="5755">
                  <c:v>21.273578063484543</c:v>
                </c:pt>
                <c:pt idx="5756">
                  <c:v>21.271047738705697</c:v>
                </c:pt>
                <c:pt idx="5757">
                  <c:v>21.268546440383652</c:v>
                </c:pt>
                <c:pt idx="5758">
                  <c:v>21.266074181364438</c:v>
                </c:pt>
                <c:pt idx="5759">
                  <c:v>21.26363097451388</c:v>
                </c:pt>
                <c:pt idx="5760">
                  <c:v>21.261216832715764</c:v>
                </c:pt>
                <c:pt idx="5761">
                  <c:v>21.258831768874476</c:v>
                </c:pt>
                <c:pt idx="5762">
                  <c:v>21.256475795912991</c:v>
                </c:pt>
                <c:pt idx="5763">
                  <c:v>21.25414892677367</c:v>
                </c:pt>
                <c:pt idx="5764">
                  <c:v>21.251851174418857</c:v>
                </c:pt>
                <c:pt idx="5765">
                  <c:v>21.249582551830084</c:v>
                </c:pt>
                <c:pt idx="5766">
                  <c:v>21.247343072007705</c:v>
                </c:pt>
                <c:pt idx="5767">
                  <c:v>21.245132747972374</c:v>
                </c:pt>
                <c:pt idx="5768">
                  <c:v>21.242951592764197</c:v>
                </c:pt>
                <c:pt idx="5769">
                  <c:v>21.240799619442605</c:v>
                </c:pt>
                <c:pt idx="5770">
                  <c:v>21.238676841087056</c:v>
                </c:pt>
                <c:pt idx="5771">
                  <c:v>21.236583270795954</c:v>
                </c:pt>
                <c:pt idx="5772">
                  <c:v>21.234518921688224</c:v>
                </c:pt>
                <c:pt idx="5773">
                  <c:v>21.232483806902508</c:v>
                </c:pt>
                <c:pt idx="5774">
                  <c:v>21.230477939596135</c:v>
                </c:pt>
                <c:pt idx="5775">
                  <c:v>21.228501332947584</c:v>
                </c:pt>
                <c:pt idx="5776">
                  <c:v>21.226554000154749</c:v>
                </c:pt>
                <c:pt idx="5777">
                  <c:v>21.224635954435307</c:v>
                </c:pt>
                <c:pt idx="5778">
                  <c:v>21.22274720902708</c:v>
                </c:pt>
                <c:pt idx="5779">
                  <c:v>21.220887777187329</c:v>
                </c:pt>
                <c:pt idx="5780">
                  <c:v>21.219057672193859</c:v>
                </c:pt>
                <c:pt idx="5781">
                  <c:v>21.217256907344851</c:v>
                </c:pt>
                <c:pt idx="5782">
                  <c:v>21.21548549595769</c:v>
                </c:pt>
                <c:pt idx="5783">
                  <c:v>21.213743451370355</c:v>
                </c:pt>
                <c:pt idx="5784">
                  <c:v>21.212030786941277</c:v>
                </c:pt>
                <c:pt idx="5785">
                  <c:v>21.210347516049005</c:v>
                </c:pt>
                <c:pt idx="5786">
                  <c:v>21.208693652091647</c:v>
                </c:pt>
                <c:pt idx="5787">
                  <c:v>21.207069208488349</c:v>
                </c:pt>
                <c:pt idx="5788">
                  <c:v>21.20547419867836</c:v>
                </c:pt>
                <c:pt idx="5789">
                  <c:v>21.203908636121298</c:v>
                </c:pt>
                <c:pt idx="5790">
                  <c:v>21.202372534297123</c:v>
                </c:pt>
                <c:pt idx="5791">
                  <c:v>21.200865906706841</c:v>
                </c:pt>
                <c:pt idx="5792">
                  <c:v>21.199388766870989</c:v>
                </c:pt>
                <c:pt idx="5793">
                  <c:v>21.197941128331372</c:v>
                </c:pt>
                <c:pt idx="5794">
                  <c:v>21.196523004650032</c:v>
                </c:pt>
                <c:pt idx="5795">
                  <c:v>21.195134409409601</c:v>
                </c:pt>
                <c:pt idx="5796">
                  <c:v>21.193775356213624</c:v>
                </c:pt>
                <c:pt idx="5797">
                  <c:v>21.192445858686092</c:v>
                </c:pt>
                <c:pt idx="5798">
                  <c:v>21.191145930471809</c:v>
                </c:pt>
                <c:pt idx="5799">
                  <c:v>21.189875585236624</c:v>
                </c:pt>
                <c:pt idx="5800">
                  <c:v>21.188634836666484</c:v>
                </c:pt>
                <c:pt idx="5801">
                  <c:v>21.187423698469097</c:v>
                </c:pt>
                <c:pt idx="5802">
                  <c:v>21.186242184372123</c:v>
                </c:pt>
                <c:pt idx="5803">
                  <c:v>21.185090308125325</c:v>
                </c:pt>
                <c:pt idx="5804">
                  <c:v>21.183968083498666</c:v>
                </c:pt>
                <c:pt idx="5805">
                  <c:v>21.18287552428313</c:v>
                </c:pt>
                <c:pt idx="5806">
                  <c:v>21.181812644290911</c:v>
                </c:pt>
                <c:pt idx="5807">
                  <c:v>21.180779457355527</c:v>
                </c:pt>
                <c:pt idx="5808">
                  <c:v>21.179775977331186</c:v>
                </c:pt>
                <c:pt idx="5809">
                  <c:v>21.178802218093491</c:v>
                </c:pt>
                <c:pt idx="5810">
                  <c:v>21.177858193539752</c:v>
                </c:pt>
                <c:pt idx="5811">
                  <c:v>21.176943917587611</c:v>
                </c:pt>
                <c:pt idx="5812">
                  <c:v>21.176059404177238</c:v>
                </c:pt>
                <c:pt idx="5813">
                  <c:v>21.175204667268932</c:v>
                </c:pt>
                <c:pt idx="5814">
                  <c:v>21.174379720845025</c:v>
                </c:pt>
                <c:pt idx="5815">
                  <c:v>21.173584578909129</c:v>
                </c:pt>
                <c:pt idx="5816">
                  <c:v>21.172819255486562</c:v>
                </c:pt>
                <c:pt idx="5817">
                  <c:v>21.172083764623778</c:v>
                </c:pt>
                <c:pt idx="5818">
                  <c:v>21.171378120389654</c:v>
                </c:pt>
                <c:pt idx="5819">
                  <c:v>21.170702336873489</c:v>
                </c:pt>
                <c:pt idx="5820">
                  <c:v>21.170056428187024</c:v>
                </c:pt>
                <c:pt idx="5821">
                  <c:v>21.169440408463334</c:v>
                </c:pt>
                <c:pt idx="5822">
                  <c:v>21.168854291857713</c:v>
                </c:pt>
                <c:pt idx="5823">
                  <c:v>21.168298092546539</c:v>
                </c:pt>
                <c:pt idx="5824">
                  <c:v>21.167771824728849</c:v>
                </c:pt>
                <c:pt idx="5825">
                  <c:v>21.167275502624928</c:v>
                </c:pt>
                <c:pt idx="5826">
                  <c:v>21.166809140477142</c:v>
                </c:pt>
                <c:pt idx="5827">
                  <c:v>21.166372752549755</c:v>
                </c:pt>
                <c:pt idx="5828">
                  <c:v>21.165966353129136</c:v>
                </c:pt>
                <c:pt idx="5829">
                  <c:v>21.165589956523988</c:v>
                </c:pt>
                <c:pt idx="5830">
                  <c:v>21.165243577064466</c:v>
                </c:pt>
                <c:pt idx="5831">
                  <c:v>21.164927229103515</c:v>
                </c:pt>
                <c:pt idx="5832">
                  <c:v>21.16464092701591</c:v>
                </c:pt>
                <c:pt idx="5833">
                  <c:v>21.164384685198399</c:v>
                </c:pt>
                <c:pt idx="5834">
                  <c:v>21.164158518070682</c:v>
                </c:pt>
                <c:pt idx="5835">
                  <c:v>21.163962440074165</c:v>
                </c:pt>
                <c:pt idx="5836">
                  <c:v>21.163796465672871</c:v>
                </c:pt>
                <c:pt idx="5837">
                  <c:v>21.16366060935292</c:v>
                </c:pt>
                <c:pt idx="5838">
                  <c:v>21.163554885623796</c:v>
                </c:pt>
                <c:pt idx="5839">
                  <c:v>21.163479309016285</c:v>
                </c:pt>
                <c:pt idx="5840">
                  <c:v>21.163433894084324</c:v>
                </c:pt>
                <c:pt idx="5841">
                  <c:v>21.163418655404662</c:v>
                </c:pt>
                <c:pt idx="5842">
                  <c:v>21.163433607575765</c:v>
                </c:pt>
                <c:pt idx="5843">
                  <c:v>21.163478765220191</c:v>
                </c:pt>
                <c:pt idx="5844">
                  <c:v>21.163554142981919</c:v>
                </c:pt>
                <c:pt idx="5845">
                  <c:v>21.163659755528265</c:v>
                </c:pt>
                <c:pt idx="5846">
                  <c:v>21.163795617549511</c:v>
                </c:pt>
                <c:pt idx="5847">
                  <c:v>21.163961743758087</c:v>
                </c:pt>
                <c:pt idx="5848">
                  <c:v>21.164158148890532</c:v>
                </c:pt>
                <c:pt idx="5849">
                  <c:v>21.164384847704639</c:v>
                </c:pt>
                <c:pt idx="5850">
                  <c:v>21.164641854982897</c:v>
                </c:pt>
                <c:pt idx="5851">
                  <c:v>21.16492918553007</c:v>
                </c:pt>
                <c:pt idx="5852">
                  <c:v>21.165246854173621</c:v>
                </c:pt>
                <c:pt idx="5853">
                  <c:v>21.165594875764725</c:v>
                </c:pt>
                <c:pt idx="5854">
                  <c:v>21.165973265177797</c:v>
                </c:pt>
                <c:pt idx="5855">
                  <c:v>21.166382037310136</c:v>
                </c:pt>
                <c:pt idx="5856">
                  <c:v>21.166821207082485</c:v>
                </c:pt>
                <c:pt idx="5857">
                  <c:v>21.16729078943894</c:v>
                </c:pt>
                <c:pt idx="5858">
                  <c:v>21.16779079934685</c:v>
                </c:pt>
                <c:pt idx="5859">
                  <c:v>21.168321251796726</c:v>
                </c:pt>
                <c:pt idx="5860">
                  <c:v>21.168882161803541</c:v>
                </c:pt>
                <c:pt idx="5861">
                  <c:v>21.169473544404411</c:v>
                </c:pt>
                <c:pt idx="5862">
                  <c:v>21.170095414660924</c:v>
                </c:pt>
                <c:pt idx="5863">
                  <c:v>21.170747787658168</c:v>
                </c:pt>
                <c:pt idx="5864">
                  <c:v>21.171430678504581</c:v>
                </c:pt>
                <c:pt idx="5865">
                  <c:v>21.172144102332645</c:v>
                </c:pt>
                <c:pt idx="5866">
                  <c:v>21.172888074298104</c:v>
                </c:pt>
                <c:pt idx="5867">
                  <c:v>21.173662609581296</c:v>
                </c:pt>
                <c:pt idx="5868">
                  <c:v>21.174467723385593</c:v>
                </c:pt>
                <c:pt idx="5869">
                  <c:v>21.175303430938637</c:v>
                </c:pt>
                <c:pt idx="5870">
                  <c:v>21.176169747492004</c:v>
                </c:pt>
                <c:pt idx="5871">
                  <c:v>21.177066688321638</c:v>
                </c:pt>
                <c:pt idx="5872">
                  <c:v>21.177994268726653</c:v>
                </c:pt>
                <c:pt idx="5873">
                  <c:v>21.17895250403086</c:v>
                </c:pt>
                <c:pt idx="5874">
                  <c:v>21.179941409582003</c:v>
                </c:pt>
                <c:pt idx="5875">
                  <c:v>21.180961000752465</c:v>
                </c:pt>
                <c:pt idx="5876">
                  <c:v>21.182011292938277</c:v>
                </c:pt>
                <c:pt idx="5877">
                  <c:v>21.183092301560066</c:v>
                </c:pt>
                <c:pt idx="5878">
                  <c:v>21.18420404206228</c:v>
                </c:pt>
                <c:pt idx="5879">
                  <c:v>21.185346529914735</c:v>
                </c:pt>
                <c:pt idx="5880">
                  <c:v>21.186519780611036</c:v>
                </c:pt>
                <c:pt idx="5881">
                  <c:v>21.187723809669183</c:v>
                </c:pt>
                <c:pt idx="5882">
                  <c:v>21.188958632631799</c:v>
                </c:pt>
                <c:pt idx="5883">
                  <c:v>21.190224265066661</c:v>
                </c:pt>
                <c:pt idx="5884">
                  <c:v>21.191520722565709</c:v>
                </c:pt>
                <c:pt idx="5885">
                  <c:v>21.19284802074543</c:v>
                </c:pt>
                <c:pt idx="5886">
                  <c:v>21.194206175246961</c:v>
                </c:pt>
                <c:pt idx="5887">
                  <c:v>21.195595201736918</c:v>
                </c:pt>
                <c:pt idx="5888">
                  <c:v>21.197015115905913</c:v>
                </c:pt>
                <c:pt idx="5889">
                  <c:v>21.198465933470573</c:v>
                </c:pt>
                <c:pt idx="5890">
                  <c:v>21.199947670170957</c:v>
                </c:pt>
                <c:pt idx="5891">
                  <c:v>21.201460341773377</c:v>
                </c:pt>
                <c:pt idx="5892">
                  <c:v>21.203003964068611</c:v>
                </c:pt>
                <c:pt idx="5893">
                  <c:v>21.204578552872761</c:v>
                </c:pt>
                <c:pt idx="5894">
                  <c:v>21.206184124027171</c:v>
                </c:pt>
                <c:pt idx="5895">
                  <c:v>21.207820693397988</c:v>
                </c:pt>
                <c:pt idx="5896">
                  <c:v>21.209488276876581</c:v>
                </c:pt>
                <c:pt idx="5897">
                  <c:v>21.211186890380588</c:v>
                </c:pt>
                <c:pt idx="5898">
                  <c:v>21.2129165498514</c:v>
                </c:pt>
                <c:pt idx="5899">
                  <c:v>21.214677271257475</c:v>
                </c:pt>
                <c:pt idx="5900">
                  <c:v>21.216469070591469</c:v>
                </c:pt>
                <c:pt idx="5901">
                  <c:v>21.218291963872453</c:v>
                </c:pt>
                <c:pt idx="5902">
                  <c:v>21.22014596714456</c:v>
                </c:pt>
                <c:pt idx="5903">
                  <c:v>21.222031096477558</c:v>
                </c:pt>
                <c:pt idx="5904">
                  <c:v>21.223947367966897</c:v>
                </c:pt>
                <c:pt idx="5905">
                  <c:v>21.22589479773416</c:v>
                </c:pt>
                <c:pt idx="5906">
                  <c:v>21.227873401926161</c:v>
                </c:pt>
                <c:pt idx="5907">
                  <c:v>21.229883196716123</c:v>
                </c:pt>
                <c:pt idx="5908">
                  <c:v>21.231924198302476</c:v>
                </c:pt>
                <c:pt idx="5909">
                  <c:v>21.233996422909801</c:v>
                </c:pt>
                <c:pt idx="5910">
                  <c:v>21.236099886789294</c:v>
                </c:pt>
                <c:pt idx="5911">
                  <c:v>21.238234606217532</c:v>
                </c:pt>
                <c:pt idx="5912">
                  <c:v>21.240400597497391</c:v>
                </c:pt>
                <c:pt idx="5913">
                  <c:v>21.242597876957962</c:v>
                </c:pt>
                <c:pt idx="5914">
                  <c:v>21.244826460954361</c:v>
                </c:pt>
                <c:pt idx="5915">
                  <c:v>21.247086365868032</c:v>
                </c:pt>
                <c:pt idx="5916">
                  <c:v>21.249377608106609</c:v>
                </c:pt>
                <c:pt idx="5917">
                  <c:v>21.251700204105124</c:v>
                </c:pt>
                <c:pt idx="5918">
                  <c:v>21.2540541703234</c:v>
                </c:pt>
                <c:pt idx="5919">
                  <c:v>21.256439523249067</c:v>
                </c:pt>
                <c:pt idx="5920">
                  <c:v>21.258856279395619</c:v>
                </c:pt>
                <c:pt idx="5921">
                  <c:v>21.261304455303669</c:v>
                </c:pt>
                <c:pt idx="5922">
                  <c:v>21.263784067539458</c:v>
                </c:pt>
                <c:pt idx="5923">
                  <c:v>21.266295132697511</c:v>
                </c:pt>
                <c:pt idx="5924">
                  <c:v>21.26883766739746</c:v>
                </c:pt>
                <c:pt idx="5925">
                  <c:v>21.271411688286832</c:v>
                </c:pt>
                <c:pt idx="5926">
                  <c:v>21.27401721203972</c:v>
                </c:pt>
                <c:pt idx="5927">
                  <c:v>21.276654255357411</c:v>
                </c:pt>
                <c:pt idx="5928">
                  <c:v>21.279322834967552</c:v>
                </c:pt>
                <c:pt idx="5929">
                  <c:v>21.282022967625778</c:v>
                </c:pt>
                <c:pt idx="5930">
                  <c:v>21.284754670113834</c:v>
                </c:pt>
                <c:pt idx="5931">
                  <c:v>21.287517959241029</c:v>
                </c:pt>
                <c:pt idx="5932">
                  <c:v>21.290312851844124</c:v>
                </c:pt>
                <c:pt idx="5933">
                  <c:v>21.293139364787233</c:v>
                </c:pt>
                <c:pt idx="5934">
                  <c:v>21.295997514961016</c:v>
                </c:pt>
                <c:pt idx="5935">
                  <c:v>21.298887319284351</c:v>
                </c:pt>
                <c:pt idx="5936">
                  <c:v>21.301808794703391</c:v>
                </c:pt>
                <c:pt idx="5937">
                  <c:v>21.30476195819114</c:v>
                </c:pt>
                <c:pt idx="5938">
                  <c:v>21.307746826749447</c:v>
                </c:pt>
                <c:pt idx="5939">
                  <c:v>21.310763417406587</c:v>
                </c:pt>
                <c:pt idx="5940">
                  <c:v>21.313811747218725</c:v>
                </c:pt>
                <c:pt idx="5941">
                  <c:v>21.316891833270741</c:v>
                </c:pt>
                <c:pt idx="5942">
                  <c:v>21.320003692673652</c:v>
                </c:pt>
                <c:pt idx="5943">
                  <c:v>21.323147342568006</c:v>
                </c:pt>
                <c:pt idx="5944">
                  <c:v>21.32632280012119</c:v>
                </c:pt>
                <c:pt idx="5945">
                  <c:v>21.329530082528823</c:v>
                </c:pt>
                <c:pt idx="5946">
                  <c:v>21.332769207014685</c:v>
                </c:pt>
                <c:pt idx="5947">
                  <c:v>21.336040190830722</c:v>
                </c:pt>
                <c:pt idx="5948">
                  <c:v>21.339343051257121</c:v>
                </c:pt>
                <c:pt idx="5949">
                  <c:v>21.342677805601795</c:v>
                </c:pt>
                <c:pt idx="5950">
                  <c:v>21.346044471201079</c:v>
                </c:pt>
                <c:pt idx="5951">
                  <c:v>21.349443065419727</c:v>
                </c:pt>
                <c:pt idx="5952">
                  <c:v>21.352873605651151</c:v>
                </c:pt>
                <c:pt idx="5953">
                  <c:v>21.356336109316935</c:v>
                </c:pt>
                <c:pt idx="5954">
                  <c:v>21.359830593866892</c:v>
                </c:pt>
                <c:pt idx="5955">
                  <c:v>21.363357076780119</c:v>
                </c:pt>
                <c:pt idx="5956">
                  <c:v>21.366915575563944</c:v>
                </c:pt>
                <c:pt idx="5957">
                  <c:v>21.370506107754583</c:v>
                </c:pt>
                <c:pt idx="5958">
                  <c:v>21.37412869091639</c:v>
                </c:pt>
                <c:pt idx="5959">
                  <c:v>21.377783342643109</c:v>
                </c:pt>
                <c:pt idx="5960">
                  <c:v>21.381470080557335</c:v>
                </c:pt>
                <c:pt idx="5961">
                  <c:v>21.385188922310988</c:v>
                </c:pt>
                <c:pt idx="5962">
                  <c:v>21.388939885583962</c:v>
                </c:pt>
                <c:pt idx="5963">
                  <c:v>21.392722988085943</c:v>
                </c:pt>
                <c:pt idx="5964">
                  <c:v>21.396538247555718</c:v>
                </c:pt>
                <c:pt idx="5965">
                  <c:v>21.400385681760948</c:v>
                </c:pt>
                <c:pt idx="5966">
                  <c:v>21.404265308498854</c:v>
                </c:pt>
                <c:pt idx="5967">
                  <c:v>21.408177145595737</c:v>
                </c:pt>
                <c:pt idx="5968">
                  <c:v>21.412121210907507</c:v>
                </c:pt>
                <c:pt idx="5969">
                  <c:v>21.416097522319149</c:v>
                </c:pt>
                <c:pt idx="5970">
                  <c:v>21.420106097745645</c:v>
                </c:pt>
                <c:pt idx="5971">
                  <c:v>21.42414695513132</c:v>
                </c:pt>
                <c:pt idx="5972">
                  <c:v>21.428220112449875</c:v>
                </c:pt>
                <c:pt idx="5973">
                  <c:v>21.432325587705407</c:v>
                </c:pt>
                <c:pt idx="5974">
                  <c:v>21.436463398930702</c:v>
                </c:pt>
                <c:pt idx="5975">
                  <c:v>21.440633564189444</c:v>
                </c:pt>
                <c:pt idx="5976">
                  <c:v>21.444836101574481</c:v>
                </c:pt>
                <c:pt idx="5977">
                  <c:v>21.449071029209282</c:v>
                </c:pt>
                <c:pt idx="5978">
                  <c:v>21.453338365246221</c:v>
                </c:pt>
                <c:pt idx="5979">
                  <c:v>21.457638127868623</c:v>
                </c:pt>
                <c:pt idx="5980">
                  <c:v>21.461970335290463</c:v>
                </c:pt>
                <c:pt idx="5981">
                  <c:v>21.466335005754836</c:v>
                </c:pt>
                <c:pt idx="5982">
                  <c:v>21.470732157535103</c:v>
                </c:pt>
                <c:pt idx="5983">
                  <c:v>21.475161808935976</c:v>
                </c:pt>
                <c:pt idx="5984">
                  <c:v>21.479623978291723</c:v>
                </c:pt>
                <c:pt idx="5985">
                  <c:v>21.484118683967548</c:v>
                </c:pt>
                <c:pt idx="5986">
                  <c:v>21.488645944358435</c:v>
                </c:pt>
                <c:pt idx="5987">
                  <c:v>21.493205777890985</c:v>
                </c:pt>
                <c:pt idx="5988">
                  <c:v>21.497798203022224</c:v>
                </c:pt>
                <c:pt idx="5989">
                  <c:v>21.502423238239484</c:v>
                </c:pt>
                <c:pt idx="5990">
                  <c:v>21.50708090206075</c:v>
                </c:pt>
                <c:pt idx="5991">
                  <c:v>21.511771213035622</c:v>
                </c:pt>
                <c:pt idx="5992">
                  <c:v>21.516494189744385</c:v>
                </c:pt>
                <c:pt idx="5993">
                  <c:v>21.521249850797794</c:v>
                </c:pt>
                <c:pt idx="5994">
                  <c:v>21.526038214839158</c:v>
                </c:pt>
                <c:pt idx="5995">
                  <c:v>21.530859300540612</c:v>
                </c:pt>
                <c:pt idx="5996">
                  <c:v>21.53571312660705</c:v>
                </c:pt>
                <c:pt idx="5997">
                  <c:v>21.540599711774746</c:v>
                </c:pt>
                <c:pt idx="5998">
                  <c:v>21.545519074810894</c:v>
                </c:pt>
                <c:pt idx="5999">
                  <c:v>21.550471234513619</c:v>
                </c:pt>
                <c:pt idx="6000">
                  <c:v>21.555456209713547</c:v>
                </c:pt>
                <c:pt idx="6001">
                  <c:v>21.560474019272249</c:v>
                </c:pt>
                <c:pt idx="6002">
                  <c:v>21.565524682082636</c:v>
                </c:pt>
                <c:pt idx="6003">
                  <c:v>21.570608217069719</c:v>
                </c:pt>
                <c:pt idx="6004">
                  <c:v>21.575724643191215</c:v>
                </c:pt>
                <c:pt idx="6005">
                  <c:v>21.58087397943444</c:v>
                </c:pt>
                <c:pt idx="6006">
                  <c:v>21.586056244820547</c:v>
                </c:pt>
                <c:pt idx="6007">
                  <c:v>21.591271458401653</c:v>
                </c:pt>
                <c:pt idx="6008">
                  <c:v>21.596519639262333</c:v>
                </c:pt>
                <c:pt idx="6009">
                  <c:v>21.601800806519293</c:v>
                </c:pt>
                <c:pt idx="6010">
                  <c:v>21.60711497932078</c:v>
                </c:pt>
                <c:pt idx="6011">
                  <c:v>21.612462176848062</c:v>
                </c:pt>
                <c:pt idx="6012">
                  <c:v>21.617842418314645</c:v>
                </c:pt>
                <c:pt idx="6013">
                  <c:v>21.62325572296589</c:v>
                </c:pt>
                <c:pt idx="6014">
                  <c:v>21.628702110079697</c:v>
                </c:pt>
                <c:pt idx="6015">
                  <c:v>21.63418159896759</c:v>
                </c:pt>
                <c:pt idx="6016">
                  <c:v>21.639694208972227</c:v>
                </c:pt>
                <c:pt idx="6017">
                  <c:v>21.645239959469723</c:v>
                </c:pt>
                <c:pt idx="6018">
                  <c:v>21.650818869868942</c:v>
                </c:pt>
                <c:pt idx="6019">
                  <c:v>21.65643095961121</c:v>
                </c:pt>
                <c:pt idx="6020">
                  <c:v>21.662076248170877</c:v>
                </c:pt>
                <c:pt idx="6021">
                  <c:v>21.667754755055466</c:v>
                </c:pt>
                <c:pt idx="6022">
                  <c:v>21.673466499805674</c:v>
                </c:pt>
                <c:pt idx="6023">
                  <c:v>21.679211501994299</c:v>
                </c:pt>
                <c:pt idx="6024">
                  <c:v>21.68498978122869</c:v>
                </c:pt>
                <c:pt idx="6025">
                  <c:v>21.690801357148704</c:v>
                </c:pt>
                <c:pt idx="6026">
                  <c:v>21.696646249427364</c:v>
                </c:pt>
                <c:pt idx="6027">
                  <c:v>21.702524477771416</c:v>
                </c:pt>
                <c:pt idx="6028">
                  <c:v>21.70843606192118</c:v>
                </c:pt>
                <c:pt idx="6029">
                  <c:v>21.714381021650244</c:v>
                </c:pt>
                <c:pt idx="6030">
                  <c:v>21.720359376765998</c:v>
                </c:pt>
                <c:pt idx="6031">
                  <c:v>21.726371147110001</c:v>
                </c:pt>
                <c:pt idx="6032">
                  <c:v>21.732416352556069</c:v>
                </c:pt>
                <c:pt idx="6033">
                  <c:v>21.738495013013733</c:v>
                </c:pt>
                <c:pt idx="6034">
                  <c:v>21.744607148425246</c:v>
                </c:pt>
                <c:pt idx="6035">
                  <c:v>21.750752778767424</c:v>
                </c:pt>
                <c:pt idx="6036">
                  <c:v>21.756931924050786</c:v>
                </c:pt>
                <c:pt idx="6037">
                  <c:v>21.763144604320075</c:v>
                </c:pt>
                <c:pt idx="6038">
                  <c:v>21.769390839654925</c:v>
                </c:pt>
                <c:pt idx="6039">
                  <c:v>21.775670650168134</c:v>
                </c:pt>
                <c:pt idx="6040">
                  <c:v>21.781984056007502</c:v>
                </c:pt>
                <c:pt idx="6041">
                  <c:v>21.788331077355611</c:v>
                </c:pt>
                <c:pt idx="6042">
                  <c:v>21.794711734428738</c:v>
                </c:pt>
                <c:pt idx="6043">
                  <c:v>21.801126047478359</c:v>
                </c:pt>
                <c:pt idx="6044">
                  <c:v>21.807574036790751</c:v>
                </c:pt>
                <c:pt idx="6045">
                  <c:v>21.814055722686771</c:v>
                </c:pt>
                <c:pt idx="6046">
                  <c:v>21.820571125521781</c:v>
                </c:pt>
                <c:pt idx="6047">
                  <c:v>21.827120265686464</c:v>
                </c:pt>
                <c:pt idx="6048">
                  <c:v>21.833703163606469</c:v>
                </c:pt>
                <c:pt idx="6049">
                  <c:v>21.840319839742445</c:v>
                </c:pt>
                <c:pt idx="6050">
                  <c:v>21.846970314590124</c:v>
                </c:pt>
                <c:pt idx="6051">
                  <c:v>21.853654608680642</c:v>
                </c:pt>
                <c:pt idx="6052">
                  <c:v>21.860372742580637</c:v>
                </c:pt>
                <c:pt idx="6053">
                  <c:v>21.86712473689153</c:v>
                </c:pt>
                <c:pt idx="6054">
                  <c:v>21.873910612250889</c:v>
                </c:pt>
                <c:pt idx="6055">
                  <c:v>21.880730389331053</c:v>
                </c:pt>
                <c:pt idx="6056">
                  <c:v>21.887584088841042</c:v>
                </c:pt>
                <c:pt idx="6057">
                  <c:v>21.894471731524561</c:v>
                </c:pt>
                <c:pt idx="6058">
                  <c:v>21.901393338161533</c:v>
                </c:pt>
                <c:pt idx="6059">
                  <c:v>21.908348929568035</c:v>
                </c:pt>
                <c:pt idx="6060">
                  <c:v>21.915338526596255</c:v>
                </c:pt>
                <c:pt idx="6061">
                  <c:v>21.922362150133203</c:v>
                </c:pt>
                <c:pt idx="6062">
                  <c:v>21.929419821103174</c:v>
                </c:pt>
                <c:pt idx="6063">
                  <c:v>21.936511560466609</c:v>
                </c:pt>
                <c:pt idx="6064">
                  <c:v>21.943637389219646</c:v>
                </c:pt>
                <c:pt idx="6065">
                  <c:v>21.950797328395247</c:v>
                </c:pt>
                <c:pt idx="6066">
                  <c:v>21.95799139906234</c:v>
                </c:pt>
                <c:pt idx="6067">
                  <c:v>21.965219622326853</c:v>
                </c:pt>
                <c:pt idx="6068">
                  <c:v>21.972482019331604</c:v>
                </c:pt>
                <c:pt idx="6069">
                  <c:v>21.979778611255092</c:v>
                </c:pt>
                <c:pt idx="6070">
                  <c:v>21.987109419313072</c:v>
                </c:pt>
                <c:pt idx="6071">
                  <c:v>21.994474464758873</c:v>
                </c:pt>
                <c:pt idx="6072">
                  <c:v>22.001873768881925</c:v>
                </c:pt>
                <c:pt idx="6073">
                  <c:v>22.009307353008978</c:v>
                </c:pt>
                <c:pt idx="6074">
                  <c:v>22.016775238503609</c:v>
                </c:pt>
                <c:pt idx="6075">
                  <c:v>22.024277446767137</c:v>
                </c:pt>
                <c:pt idx="6076">
                  <c:v>22.03181399923773</c:v>
                </c:pt>
                <c:pt idx="6077">
                  <c:v>22.03938491739126</c:v>
                </c:pt>
                <c:pt idx="6078">
                  <c:v>22.0469902227407</c:v>
                </c:pt>
                <c:pt idx="6079">
                  <c:v>22.054629936836758</c:v>
                </c:pt>
                <c:pt idx="6080">
                  <c:v>22.062304081267644</c:v>
                </c:pt>
                <c:pt idx="6081">
                  <c:v>22.070012677659346</c:v>
                </c:pt>
                <c:pt idx="6082">
                  <c:v>22.077755747676019</c:v>
                </c:pt>
                <c:pt idx="6083">
                  <c:v>22.085533313018626</c:v>
                </c:pt>
                <c:pt idx="6084">
                  <c:v>22.093345395427779</c:v>
                </c:pt>
                <c:pt idx="6085">
                  <c:v>22.101192016680614</c:v>
                </c:pt>
                <c:pt idx="6086">
                  <c:v>22.109073198592974</c:v>
                </c:pt>
                <c:pt idx="6087">
                  <c:v>22.116988963019089</c:v>
                </c:pt>
                <c:pt idx="6088">
                  <c:v>22.124939331851415</c:v>
                </c:pt>
                <c:pt idx="6089">
                  <c:v>22.132924327020131</c:v>
                </c:pt>
                <c:pt idx="6090">
                  <c:v>22.140943970495929</c:v>
                </c:pt>
                <c:pt idx="6091">
                  <c:v>22.1489982842856</c:v>
                </c:pt>
                <c:pt idx="6092">
                  <c:v>22.157087290435985</c:v>
                </c:pt>
                <c:pt idx="6093">
                  <c:v>22.165211011032799</c:v>
                </c:pt>
                <c:pt idx="6094">
                  <c:v>22.173369468199724</c:v>
                </c:pt>
                <c:pt idx="6095">
                  <c:v>22.181562684099788</c:v>
                </c:pt>
                <c:pt idx="6096">
                  <c:v>22.189790680935566</c:v>
                </c:pt>
                <c:pt idx="6097">
                  <c:v>22.19805348094809</c:v>
                </c:pt>
                <c:pt idx="6098">
                  <c:v>22.206351106417696</c:v>
                </c:pt>
                <c:pt idx="6099">
                  <c:v>22.214683579664719</c:v>
                </c:pt>
                <c:pt idx="6100">
                  <c:v>22.223050923047541</c:v>
                </c:pt>
                <c:pt idx="6101">
                  <c:v>22.231453158965621</c:v>
                </c:pt>
                <c:pt idx="6102">
                  <c:v>22.239890309856662</c:v>
                </c:pt>
                <c:pt idx="6103">
                  <c:v>22.248362398198587</c:v>
                </c:pt>
                <c:pt idx="6104">
                  <c:v>22.256869446509601</c:v>
                </c:pt>
                <c:pt idx="6105">
                  <c:v>22.265411477346497</c:v>
                </c:pt>
                <c:pt idx="6106">
                  <c:v>22.27398851330685</c:v>
                </c:pt>
                <c:pt idx="6107">
                  <c:v>22.282600577028393</c:v>
                </c:pt>
                <c:pt idx="6108">
                  <c:v>22.29124769118852</c:v>
                </c:pt>
                <c:pt idx="6109">
                  <c:v>22.299929878504994</c:v>
                </c:pt>
                <c:pt idx="6110">
                  <c:v>22.308647161736129</c:v>
                </c:pt>
                <c:pt idx="6111">
                  <c:v>22.317399563680915</c:v>
                </c:pt>
                <c:pt idx="6112">
                  <c:v>22.326187107177649</c:v>
                </c:pt>
                <c:pt idx="6113">
                  <c:v>22.335009815106048</c:v>
                </c:pt>
                <c:pt idx="6114">
                  <c:v>22.343867710386753</c:v>
                </c:pt>
                <c:pt idx="6115">
                  <c:v>22.35276081598062</c:v>
                </c:pt>
                <c:pt idx="6116">
                  <c:v>22.36168915488992</c:v>
                </c:pt>
                <c:pt idx="6117">
                  <c:v>22.370652750157149</c:v>
                </c:pt>
                <c:pt idx="6118">
                  <c:v>22.379651624866202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957-F846-943C-B2CBDB2C18AF}"/>
            </c:ext>
          </c:extLst>
        </c:ser>
        <c:ser>
          <c:idx val="4"/>
          <c:order val="4"/>
          <c:tx>
            <c:v>10</c:v>
          </c:tx>
          <c:spPr>
            <a:ln w="2540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'Погрешность 10 метров'!$F$2:$F$6123</c:f>
              <c:numCache>
                <c:formatCode>General</c:formatCode>
                <c:ptCount val="6122"/>
                <c:pt idx="0">
                  <c:v>18706.845729133289</c:v>
                </c:pt>
                <c:pt idx="1">
                  <c:v>18705.257013031325</c:v>
                </c:pt>
                <c:pt idx="2">
                  <c:v>18703.668035589559</c:v>
                </c:pt>
                <c:pt idx="3">
                  <c:v>18702.078796778926</c:v>
                </c:pt>
                <c:pt idx="4">
                  <c:v>18700.489296570388</c:v>
                </c:pt>
                <c:pt idx="5">
                  <c:v>18698.899534934877</c:v>
                </c:pt>
                <c:pt idx="6">
                  <c:v>18697.309511843334</c:v>
                </c:pt>
                <c:pt idx="7">
                  <c:v>18695.719227266676</c:v>
                </c:pt>
                <c:pt idx="8">
                  <c:v>18694.128681175811</c:v>
                </c:pt>
                <c:pt idx="9">
                  <c:v>18692.537873541671</c:v>
                </c:pt>
                <c:pt idx="10">
                  <c:v>18690.94680433513</c:v>
                </c:pt>
                <c:pt idx="11">
                  <c:v>18689.355473527099</c:v>
                </c:pt>
                <c:pt idx="12">
                  <c:v>18687.763881088475</c:v>
                </c:pt>
                <c:pt idx="13">
                  <c:v>18686.172026990102</c:v>
                </c:pt>
                <c:pt idx="14">
                  <c:v>18684.579911202891</c:v>
                </c:pt>
                <c:pt idx="15">
                  <c:v>18682.987533697684</c:v>
                </c:pt>
                <c:pt idx="16">
                  <c:v>18681.39489444533</c:v>
                </c:pt>
                <c:pt idx="17">
                  <c:v>18679.801993416699</c:v>
                </c:pt>
                <c:pt idx="18">
                  <c:v>18678.208830582615</c:v>
                </c:pt>
                <c:pt idx="19">
                  <c:v>18676.615405913915</c:v>
                </c:pt>
                <c:pt idx="20">
                  <c:v>18675.021719381417</c:v>
                </c:pt>
                <c:pt idx="21">
                  <c:v>18673.427770955957</c:v>
                </c:pt>
                <c:pt idx="22">
                  <c:v>18671.833560608331</c:v>
                </c:pt>
                <c:pt idx="23">
                  <c:v>18670.239088309354</c:v>
                </c:pt>
                <c:pt idx="24">
                  <c:v>18668.644354029813</c:v>
                </c:pt>
                <c:pt idx="25">
                  <c:v>18667.049357740478</c:v>
                </c:pt>
                <c:pt idx="26">
                  <c:v>18665.454099412149</c:v>
                </c:pt>
                <c:pt idx="27">
                  <c:v>18663.858579015581</c:v>
                </c:pt>
                <c:pt idx="28">
                  <c:v>18662.262796521569</c:v>
                </c:pt>
                <c:pt idx="29">
                  <c:v>18660.66675190083</c:v>
                </c:pt>
                <c:pt idx="30">
                  <c:v>18659.070445124129</c:v>
                </c:pt>
                <c:pt idx="31">
                  <c:v>18657.473876162199</c:v>
                </c:pt>
                <c:pt idx="32">
                  <c:v>18655.877044985777</c:v>
                </c:pt>
                <c:pt idx="33">
                  <c:v>18654.279951565597</c:v>
                </c:pt>
                <c:pt idx="34">
                  <c:v>18652.682595872357</c:v>
                </c:pt>
                <c:pt idx="35">
                  <c:v>18651.084977876773</c:v>
                </c:pt>
                <c:pt idx="36">
                  <c:v>18649.487097549554</c:v>
                </c:pt>
                <c:pt idx="37">
                  <c:v>18647.88895486137</c:v>
                </c:pt>
                <c:pt idx="38">
                  <c:v>18646.290549782927</c:v>
                </c:pt>
                <c:pt idx="39">
                  <c:v>18644.691882284893</c:v>
                </c:pt>
                <c:pt idx="40">
                  <c:v>18643.092952337924</c:v>
                </c:pt>
                <c:pt idx="41">
                  <c:v>18641.493759912719</c:v>
                </c:pt>
                <c:pt idx="42">
                  <c:v>18639.894304979891</c:v>
                </c:pt>
                <c:pt idx="43">
                  <c:v>18638.2945875101</c:v>
                </c:pt>
                <c:pt idx="44">
                  <c:v>18636.694607473972</c:v>
                </c:pt>
                <c:pt idx="45">
                  <c:v>18635.094364842167</c:v>
                </c:pt>
                <c:pt idx="46">
                  <c:v>18633.493859585265</c:v>
                </c:pt>
                <c:pt idx="47">
                  <c:v>18631.893091673919</c:v>
                </c:pt>
                <c:pt idx="48">
                  <c:v>18630.292061078697</c:v>
                </c:pt>
                <c:pt idx="49">
                  <c:v>18628.690767770215</c:v>
                </c:pt>
                <c:pt idx="50">
                  <c:v>18627.08921171906</c:v>
                </c:pt>
                <c:pt idx="51">
                  <c:v>18625.487392895815</c:v>
                </c:pt>
                <c:pt idx="52">
                  <c:v>18623.885311271039</c:v>
                </c:pt>
                <c:pt idx="53">
                  <c:v>18622.282966815306</c:v>
                </c:pt>
                <c:pt idx="54">
                  <c:v>18620.680359499176</c:v>
                </c:pt>
                <c:pt idx="55">
                  <c:v>18619.077489293195</c:v>
                </c:pt>
                <c:pt idx="56">
                  <c:v>18617.474356167895</c:v>
                </c:pt>
                <c:pt idx="57">
                  <c:v>18615.870960093795</c:v>
                </c:pt>
                <c:pt idx="58">
                  <c:v>18614.267301041462</c:v>
                </c:pt>
                <c:pt idx="59">
                  <c:v>18612.663378981364</c:v>
                </c:pt>
                <c:pt idx="60">
                  <c:v>18611.059193884055</c:v>
                </c:pt>
                <c:pt idx="61">
                  <c:v>18609.454745719995</c:v>
                </c:pt>
                <c:pt idx="62">
                  <c:v>18607.850034459691</c:v>
                </c:pt>
                <c:pt idx="63">
                  <c:v>18606.245060073619</c:v>
                </c:pt>
                <c:pt idx="64">
                  <c:v>18604.639822532255</c:v>
                </c:pt>
                <c:pt idx="65">
                  <c:v>18603.034321806066</c:v>
                </c:pt>
                <c:pt idx="66">
                  <c:v>18601.428557865518</c:v>
                </c:pt>
                <c:pt idx="67">
                  <c:v>18599.822530681045</c:v>
                </c:pt>
                <c:pt idx="68">
                  <c:v>18598.216240223115</c:v>
                </c:pt>
                <c:pt idx="69">
                  <c:v>18596.609686462121</c:v>
                </c:pt>
                <c:pt idx="70">
                  <c:v>18595.002869368516</c:v>
                </c:pt>
                <c:pt idx="71">
                  <c:v>18593.39578891272</c:v>
                </c:pt>
                <c:pt idx="72">
                  <c:v>18591.788445065125</c:v>
                </c:pt>
                <c:pt idx="73">
                  <c:v>18590.180837796132</c:v>
                </c:pt>
                <c:pt idx="74">
                  <c:v>18588.572967076117</c:v>
                </c:pt>
                <c:pt idx="75">
                  <c:v>18586.964832875517</c:v>
                </c:pt>
                <c:pt idx="76">
                  <c:v>18585.356435164653</c:v>
                </c:pt>
                <c:pt idx="77">
                  <c:v>18583.747773913914</c:v>
                </c:pt>
                <c:pt idx="78">
                  <c:v>18582.138849093655</c:v>
                </c:pt>
                <c:pt idx="79">
                  <c:v>18580.529660674205</c:v>
                </c:pt>
                <c:pt idx="80">
                  <c:v>18578.920208625936</c:v>
                </c:pt>
                <c:pt idx="81">
                  <c:v>18577.310492919165</c:v>
                </c:pt>
                <c:pt idx="82">
                  <c:v>18575.700513524229</c:v>
                </c:pt>
                <c:pt idx="83">
                  <c:v>18574.090270411416</c:v>
                </c:pt>
                <c:pt idx="84">
                  <c:v>18572.479763551059</c:v>
                </c:pt>
                <c:pt idx="85">
                  <c:v>18570.868992913449</c:v>
                </c:pt>
                <c:pt idx="86">
                  <c:v>18569.257958468857</c:v>
                </c:pt>
                <c:pt idx="87">
                  <c:v>18567.646660187587</c:v>
                </c:pt>
                <c:pt idx="88">
                  <c:v>18566.035098039905</c:v>
                </c:pt>
                <c:pt idx="89">
                  <c:v>18564.423271996075</c:v>
                </c:pt>
                <c:pt idx="90">
                  <c:v>18562.811182026358</c:v>
                </c:pt>
                <c:pt idx="91">
                  <c:v>18561.198828101005</c:v>
                </c:pt>
                <c:pt idx="92">
                  <c:v>18559.58621019022</c:v>
                </c:pt>
                <c:pt idx="93">
                  <c:v>18557.973328264285</c:v>
                </c:pt>
                <c:pt idx="94">
                  <c:v>18556.360182293374</c:v>
                </c:pt>
                <c:pt idx="95">
                  <c:v>18554.746772247719</c:v>
                </c:pt>
                <c:pt idx="96">
                  <c:v>18553.133098097536</c:v>
                </c:pt>
                <c:pt idx="97">
                  <c:v>18551.519159813008</c:v>
                </c:pt>
                <c:pt idx="98">
                  <c:v>18549.904957364317</c:v>
                </c:pt>
                <c:pt idx="99">
                  <c:v>18548.290490721658</c:v>
                </c:pt>
                <c:pt idx="100">
                  <c:v>18546.675759855163</c:v>
                </c:pt>
                <c:pt idx="101">
                  <c:v>18545.060764735041</c:v>
                </c:pt>
                <c:pt idx="102">
                  <c:v>18543.44550533142</c:v>
                </c:pt>
                <c:pt idx="103">
                  <c:v>18541.829981614439</c:v>
                </c:pt>
                <c:pt idx="104">
                  <c:v>18540.214193554235</c:v>
                </c:pt>
                <c:pt idx="105">
                  <c:v>18538.598141120943</c:v>
                </c:pt>
                <c:pt idx="106">
                  <c:v>18536.981824284678</c:v>
                </c:pt>
                <c:pt idx="107">
                  <c:v>18535.365243015516</c:v>
                </c:pt>
                <c:pt idx="108">
                  <c:v>18533.748397283613</c:v>
                </c:pt>
                <c:pt idx="109">
                  <c:v>18532.131287058997</c:v>
                </c:pt>
                <c:pt idx="110">
                  <c:v>18530.51391231181</c:v>
                </c:pt>
                <c:pt idx="111">
                  <c:v>18528.896273012091</c:v>
                </c:pt>
                <c:pt idx="112">
                  <c:v>18527.278369129901</c:v>
                </c:pt>
                <c:pt idx="113">
                  <c:v>18525.660200635306</c:v>
                </c:pt>
                <c:pt idx="114">
                  <c:v>18524.041767498347</c:v>
                </c:pt>
                <c:pt idx="115">
                  <c:v>18522.42306968907</c:v>
                </c:pt>
                <c:pt idx="116">
                  <c:v>18520.80410717749</c:v>
                </c:pt>
                <c:pt idx="117">
                  <c:v>18519.18487993364</c:v>
                </c:pt>
                <c:pt idx="118">
                  <c:v>18517.56538792752</c:v>
                </c:pt>
                <c:pt idx="119">
                  <c:v>18515.945631129143</c:v>
                </c:pt>
                <c:pt idx="120">
                  <c:v>18514.32560950848</c:v>
                </c:pt>
                <c:pt idx="121">
                  <c:v>18512.705323035527</c:v>
                </c:pt>
                <c:pt idx="122">
                  <c:v>18511.084771680271</c:v>
                </c:pt>
                <c:pt idx="123">
                  <c:v>18509.463955412662</c:v>
                </c:pt>
                <c:pt idx="124">
                  <c:v>18507.842874202663</c:v>
                </c:pt>
                <c:pt idx="125">
                  <c:v>18506.221528020211</c:v>
                </c:pt>
                <c:pt idx="126">
                  <c:v>18504.59991683525</c:v>
                </c:pt>
                <c:pt idx="127">
                  <c:v>18502.978040617731</c:v>
                </c:pt>
                <c:pt idx="128">
                  <c:v>18501.355899337537</c:v>
                </c:pt>
                <c:pt idx="129">
                  <c:v>18499.733492964624</c:v>
                </c:pt>
                <c:pt idx="130">
                  <c:v>18498.110821468836</c:v>
                </c:pt>
                <c:pt idx="131">
                  <c:v>18496.487884820126</c:v>
                </c:pt>
                <c:pt idx="132">
                  <c:v>18494.864682988326</c:v>
                </c:pt>
                <c:pt idx="133">
                  <c:v>18493.241215943355</c:v>
                </c:pt>
                <c:pt idx="134">
                  <c:v>18491.617483655049</c:v>
                </c:pt>
                <c:pt idx="135">
                  <c:v>18489.993486093284</c:v>
                </c:pt>
                <c:pt idx="136">
                  <c:v>18488.369223227881</c:v>
                </c:pt>
                <c:pt idx="137">
                  <c:v>18486.744695028712</c:v>
                </c:pt>
                <c:pt idx="138">
                  <c:v>18485.119901465569</c:v>
                </c:pt>
                <c:pt idx="139">
                  <c:v>18483.494842508309</c:v>
                </c:pt>
                <c:pt idx="140">
                  <c:v>18481.869518126721</c:v>
                </c:pt>
                <c:pt idx="141">
                  <c:v>18480.24392829062</c:v>
                </c:pt>
                <c:pt idx="142">
                  <c:v>18478.618072969777</c:v>
                </c:pt>
                <c:pt idx="143">
                  <c:v>18476.991952133991</c:v>
                </c:pt>
                <c:pt idx="144">
                  <c:v>18475.365565753029</c:v>
                </c:pt>
                <c:pt idx="145">
                  <c:v>18473.73891379666</c:v>
                </c:pt>
                <c:pt idx="146">
                  <c:v>18472.111996234635</c:v>
                </c:pt>
                <c:pt idx="147">
                  <c:v>18470.484813036714</c:v>
                </c:pt>
                <c:pt idx="148">
                  <c:v>18468.857364172611</c:v>
                </c:pt>
                <c:pt idx="149">
                  <c:v>18467.229649612062</c:v>
                </c:pt>
                <c:pt idx="150">
                  <c:v>18465.601669324777</c:v>
                </c:pt>
                <c:pt idx="151">
                  <c:v>18463.973423280484</c:v>
                </c:pt>
                <c:pt idx="152">
                  <c:v>18462.344911448865</c:v>
                </c:pt>
                <c:pt idx="153">
                  <c:v>18460.716133799622</c:v>
                </c:pt>
                <c:pt idx="154">
                  <c:v>18459.087090302422</c:v>
                </c:pt>
                <c:pt idx="155">
                  <c:v>18457.457780926939</c:v>
                </c:pt>
                <c:pt idx="156">
                  <c:v>18455.828205642843</c:v>
                </c:pt>
                <c:pt idx="157">
                  <c:v>18454.198364419775</c:v>
                </c:pt>
                <c:pt idx="158">
                  <c:v>18452.56825722738</c:v>
                </c:pt>
                <c:pt idx="159">
                  <c:v>18450.937884035302</c:v>
                </c:pt>
                <c:pt idx="160">
                  <c:v>18449.30724481315</c:v>
                </c:pt>
                <c:pt idx="161">
                  <c:v>18447.676339530532</c:v>
                </c:pt>
                <c:pt idx="162">
                  <c:v>18446.045168157081</c:v>
                </c:pt>
                <c:pt idx="163">
                  <c:v>18444.41373066236</c:v>
                </c:pt>
                <c:pt idx="164">
                  <c:v>18442.782027015965</c:v>
                </c:pt>
                <c:pt idx="165">
                  <c:v>18441.150057187482</c:v>
                </c:pt>
                <c:pt idx="166">
                  <c:v>18439.51782114647</c:v>
                </c:pt>
                <c:pt idx="167">
                  <c:v>18437.885318862489</c:v>
                </c:pt>
                <c:pt idx="168">
                  <c:v>18436.252550305064</c:v>
                </c:pt>
                <c:pt idx="169">
                  <c:v>18434.619515443763</c:v>
                </c:pt>
                <c:pt idx="170">
                  <c:v>18432.986214248114</c:v>
                </c:pt>
                <c:pt idx="171">
                  <c:v>18431.352646687592</c:v>
                </c:pt>
                <c:pt idx="172">
                  <c:v>18429.71881273176</c:v>
                </c:pt>
                <c:pt idx="173">
                  <c:v>18428.084712350079</c:v>
                </c:pt>
                <c:pt idx="174">
                  <c:v>18426.450345512054</c:v>
                </c:pt>
                <c:pt idx="175">
                  <c:v>18424.815712187155</c:v>
                </c:pt>
                <c:pt idx="176">
                  <c:v>18423.180812344861</c:v>
                </c:pt>
                <c:pt idx="177">
                  <c:v>18421.545645954629</c:v>
                </c:pt>
                <c:pt idx="178">
                  <c:v>18419.910212985895</c:v>
                </c:pt>
                <c:pt idx="179">
                  <c:v>18418.274513408127</c:v>
                </c:pt>
                <c:pt idx="180">
                  <c:v>18416.638547190738</c:v>
                </c:pt>
                <c:pt idx="181">
                  <c:v>18415.00231430315</c:v>
                </c:pt>
                <c:pt idx="182">
                  <c:v>18413.365814714787</c:v>
                </c:pt>
                <c:pt idx="183">
                  <c:v>18411.729048395013</c:v>
                </c:pt>
                <c:pt idx="184">
                  <c:v>18410.092015313261</c:v>
                </c:pt>
                <c:pt idx="185">
                  <c:v>18408.454715438889</c:v>
                </c:pt>
                <c:pt idx="186">
                  <c:v>18406.81714874128</c:v>
                </c:pt>
                <c:pt idx="187">
                  <c:v>18405.179315189787</c:v>
                </c:pt>
                <c:pt idx="188">
                  <c:v>18403.541214753779</c:v>
                </c:pt>
                <c:pt idx="189">
                  <c:v>18401.90284740258</c:v>
                </c:pt>
                <c:pt idx="190">
                  <c:v>18400.264213105522</c:v>
                </c:pt>
                <c:pt idx="191">
                  <c:v>18398.625311831922</c:v>
                </c:pt>
                <c:pt idx="192">
                  <c:v>18396.986143551134</c:v>
                </c:pt>
                <c:pt idx="193">
                  <c:v>18395.346708232413</c:v>
                </c:pt>
                <c:pt idx="194">
                  <c:v>18393.707005845059</c:v>
                </c:pt>
                <c:pt idx="195">
                  <c:v>18392.067036358367</c:v>
                </c:pt>
                <c:pt idx="196">
                  <c:v>18390.426799741617</c:v>
                </c:pt>
                <c:pt idx="197">
                  <c:v>18388.786295964048</c:v>
                </c:pt>
                <c:pt idx="198">
                  <c:v>18387.14552499491</c:v>
                </c:pt>
                <c:pt idx="199">
                  <c:v>18385.504486803471</c:v>
                </c:pt>
                <c:pt idx="200">
                  <c:v>18383.86318135896</c:v>
                </c:pt>
                <c:pt idx="201">
                  <c:v>18382.221608630582</c:v>
                </c:pt>
                <c:pt idx="202">
                  <c:v>18380.579768587551</c:v>
                </c:pt>
                <c:pt idx="203">
                  <c:v>18378.937661199081</c:v>
                </c:pt>
                <c:pt idx="204">
                  <c:v>18377.295286434357</c:v>
                </c:pt>
                <c:pt idx="205">
                  <c:v>18375.652644262565</c:v>
                </c:pt>
                <c:pt idx="206">
                  <c:v>18374.009734652871</c:v>
                </c:pt>
                <c:pt idx="207">
                  <c:v>18372.366557574442</c:v>
                </c:pt>
                <c:pt idx="208">
                  <c:v>18370.72311299642</c:v>
                </c:pt>
                <c:pt idx="209">
                  <c:v>18369.079400887953</c:v>
                </c:pt>
                <c:pt idx="210">
                  <c:v>18367.435421218179</c:v>
                </c:pt>
                <c:pt idx="211">
                  <c:v>18365.791173956201</c:v>
                </c:pt>
                <c:pt idx="212">
                  <c:v>18364.146659071132</c:v>
                </c:pt>
                <c:pt idx="213">
                  <c:v>18362.501876532097</c:v>
                </c:pt>
                <c:pt idx="214">
                  <c:v>18360.856826308162</c:v>
                </c:pt>
                <c:pt idx="215">
                  <c:v>18359.211508368408</c:v>
                </c:pt>
                <c:pt idx="216">
                  <c:v>18357.565922681919</c:v>
                </c:pt>
                <c:pt idx="217">
                  <c:v>18355.92006921774</c:v>
                </c:pt>
                <c:pt idx="218">
                  <c:v>18354.273947944916</c:v>
                </c:pt>
                <c:pt idx="219">
                  <c:v>18352.627558832508</c:v>
                </c:pt>
                <c:pt idx="220">
                  <c:v>18350.980901849525</c:v>
                </c:pt>
                <c:pt idx="221">
                  <c:v>18349.333976964987</c:v>
                </c:pt>
                <c:pt idx="222">
                  <c:v>18347.686784147914</c:v>
                </c:pt>
                <c:pt idx="223">
                  <c:v>18346.039323367288</c:v>
                </c:pt>
                <c:pt idx="224">
                  <c:v>18344.3915945921</c:v>
                </c:pt>
                <c:pt idx="225">
                  <c:v>18342.74359779133</c:v>
                </c:pt>
                <c:pt idx="226">
                  <c:v>18341.095332933935</c:v>
                </c:pt>
                <c:pt idx="227">
                  <c:v>18339.446799988895</c:v>
                </c:pt>
                <c:pt idx="228">
                  <c:v>18337.797998925122</c:v>
                </c:pt>
                <c:pt idx="229">
                  <c:v>18336.148929711559</c:v>
                </c:pt>
                <c:pt idx="230">
                  <c:v>18334.499592317145</c:v>
                </c:pt>
                <c:pt idx="231">
                  <c:v>18332.849986710786</c:v>
                </c:pt>
                <c:pt idx="232">
                  <c:v>18331.200112861388</c:v>
                </c:pt>
                <c:pt idx="233">
                  <c:v>18329.549970737837</c:v>
                </c:pt>
                <c:pt idx="234">
                  <c:v>18327.899560309012</c:v>
                </c:pt>
                <c:pt idx="235">
                  <c:v>18326.248881543816</c:v>
                </c:pt>
                <c:pt idx="236">
                  <c:v>18324.59793441106</c:v>
                </c:pt>
                <c:pt idx="237">
                  <c:v>18322.946718879619</c:v>
                </c:pt>
                <c:pt idx="238">
                  <c:v>18321.29523491834</c:v>
                </c:pt>
                <c:pt idx="239">
                  <c:v>18319.643482496045</c:v>
                </c:pt>
                <c:pt idx="240">
                  <c:v>18317.99146158154</c:v>
                </c:pt>
                <c:pt idx="241">
                  <c:v>18316.339172143656</c:v>
                </c:pt>
                <c:pt idx="242">
                  <c:v>18314.686614151171</c:v>
                </c:pt>
                <c:pt idx="243">
                  <c:v>18313.033787572891</c:v>
                </c:pt>
                <c:pt idx="244">
                  <c:v>18311.380692377566</c:v>
                </c:pt>
                <c:pt idx="245">
                  <c:v>18309.72732853398</c:v>
                </c:pt>
                <c:pt idx="246">
                  <c:v>18308.073696010895</c:v>
                </c:pt>
                <c:pt idx="247">
                  <c:v>18306.41979477703</c:v>
                </c:pt>
                <c:pt idx="248">
                  <c:v>18304.76562480113</c:v>
                </c:pt>
                <c:pt idx="249">
                  <c:v>18303.111186051916</c:v>
                </c:pt>
                <c:pt idx="250">
                  <c:v>18301.456478498098</c:v>
                </c:pt>
                <c:pt idx="251">
                  <c:v>18299.801502108385</c:v>
                </c:pt>
                <c:pt idx="252">
                  <c:v>18298.146256851462</c:v>
                </c:pt>
                <c:pt idx="253">
                  <c:v>18296.490742696009</c:v>
                </c:pt>
                <c:pt idx="254">
                  <c:v>18294.834959610685</c:v>
                </c:pt>
                <c:pt idx="255">
                  <c:v>18293.178907564165</c:v>
                </c:pt>
                <c:pt idx="256">
                  <c:v>18291.52258652508</c:v>
                </c:pt>
                <c:pt idx="257">
                  <c:v>18289.865996462071</c:v>
                </c:pt>
                <c:pt idx="258">
                  <c:v>18288.209137343758</c:v>
                </c:pt>
                <c:pt idx="259">
                  <c:v>18286.552009138766</c:v>
                </c:pt>
                <c:pt idx="260">
                  <c:v>18284.894611815685</c:v>
                </c:pt>
                <c:pt idx="261">
                  <c:v>18283.236945343117</c:v>
                </c:pt>
                <c:pt idx="262">
                  <c:v>18281.579009689642</c:v>
                </c:pt>
                <c:pt idx="263">
                  <c:v>18279.920804823818</c:v>
                </c:pt>
                <c:pt idx="264">
                  <c:v>18278.262330714213</c:v>
                </c:pt>
                <c:pt idx="265">
                  <c:v>18276.603587329377</c:v>
                </c:pt>
                <c:pt idx="266">
                  <c:v>18274.944574637851</c:v>
                </c:pt>
                <c:pt idx="267">
                  <c:v>18273.285292608143</c:v>
                </c:pt>
                <c:pt idx="268">
                  <c:v>18271.625741208791</c:v>
                </c:pt>
                <c:pt idx="269">
                  <c:v>18269.965920408285</c:v>
                </c:pt>
                <c:pt idx="270">
                  <c:v>18268.305830175112</c:v>
                </c:pt>
                <c:pt idx="271">
                  <c:v>18266.645470477768</c:v>
                </c:pt>
                <c:pt idx="272">
                  <c:v>18264.984841284724</c:v>
                </c:pt>
                <c:pt idx="273">
                  <c:v>18263.323942564421</c:v>
                </c:pt>
                <c:pt idx="274">
                  <c:v>18261.662774285316</c:v>
                </c:pt>
                <c:pt idx="275">
                  <c:v>18260.001336415862</c:v>
                </c:pt>
                <c:pt idx="276">
                  <c:v>18258.339628924467</c:v>
                </c:pt>
                <c:pt idx="277">
                  <c:v>18256.677651779555</c:v>
                </c:pt>
                <c:pt idx="278">
                  <c:v>18255.015404949525</c:v>
                </c:pt>
                <c:pt idx="279">
                  <c:v>18253.35288840278</c:v>
                </c:pt>
                <c:pt idx="280">
                  <c:v>18251.690102107681</c:v>
                </c:pt>
                <c:pt idx="281">
                  <c:v>18250.02704603261</c:v>
                </c:pt>
                <c:pt idx="282">
                  <c:v>18248.363720145928</c:v>
                </c:pt>
                <c:pt idx="283">
                  <c:v>18246.70012441598</c:v>
                </c:pt>
                <c:pt idx="284">
                  <c:v>18245.036258811095</c:v>
                </c:pt>
                <c:pt idx="285">
                  <c:v>18243.372123299621</c:v>
                </c:pt>
                <c:pt idx="286">
                  <c:v>18241.70771784984</c:v>
                </c:pt>
                <c:pt idx="287">
                  <c:v>18240.043042430065</c:v>
                </c:pt>
                <c:pt idx="288">
                  <c:v>18238.378097008615</c:v>
                </c:pt>
                <c:pt idx="289">
                  <c:v>18236.712881553729</c:v>
                </c:pt>
                <c:pt idx="290">
                  <c:v>18235.047396033689</c:v>
                </c:pt>
                <c:pt idx="291">
                  <c:v>18233.381640416756</c:v>
                </c:pt>
                <c:pt idx="292">
                  <c:v>18231.71561467119</c:v>
                </c:pt>
                <c:pt idx="293">
                  <c:v>18230.049318765185</c:v>
                </c:pt>
                <c:pt idx="294">
                  <c:v>18228.382752667014</c:v>
                </c:pt>
                <c:pt idx="295">
                  <c:v>18226.715916344845</c:v>
                </c:pt>
                <c:pt idx="296">
                  <c:v>18225.048809766904</c:v>
                </c:pt>
                <c:pt idx="297">
                  <c:v>18223.381432901358</c:v>
                </c:pt>
                <c:pt idx="298">
                  <c:v>18221.713785716413</c:v>
                </c:pt>
                <c:pt idx="299">
                  <c:v>18220.045868180201</c:v>
                </c:pt>
                <c:pt idx="300">
                  <c:v>18218.377680260903</c:v>
                </c:pt>
                <c:pt idx="301">
                  <c:v>18216.709221926638</c:v>
                </c:pt>
                <c:pt idx="302">
                  <c:v>18215.040493145549</c:v>
                </c:pt>
                <c:pt idx="303">
                  <c:v>18213.371493885756</c:v>
                </c:pt>
                <c:pt idx="304">
                  <c:v>18211.702224115372</c:v>
                </c:pt>
                <c:pt idx="305">
                  <c:v>18210.032683802481</c:v>
                </c:pt>
                <c:pt idx="306">
                  <c:v>18208.362872915157</c:v>
                </c:pt>
                <c:pt idx="307">
                  <c:v>18206.692791421508</c:v>
                </c:pt>
                <c:pt idx="308">
                  <c:v>18205.022439289562</c:v>
                </c:pt>
                <c:pt idx="309">
                  <c:v>18203.351816487371</c:v>
                </c:pt>
                <c:pt idx="310">
                  <c:v>18201.680922983</c:v>
                </c:pt>
                <c:pt idx="311">
                  <c:v>18200.009758744451</c:v>
                </c:pt>
                <c:pt idx="312">
                  <c:v>18198.338323739736</c:v>
                </c:pt>
                <c:pt idx="313">
                  <c:v>18196.666617936862</c:v>
                </c:pt>
                <c:pt idx="314">
                  <c:v>18194.994641303831</c:v>
                </c:pt>
                <c:pt idx="315">
                  <c:v>18193.322393808608</c:v>
                </c:pt>
                <c:pt idx="316">
                  <c:v>18191.649875419167</c:v>
                </c:pt>
                <c:pt idx="317">
                  <c:v>18189.977086103463</c:v>
                </c:pt>
                <c:pt idx="318">
                  <c:v>18188.304025829431</c:v>
                </c:pt>
                <c:pt idx="319">
                  <c:v>18186.63069456501</c:v>
                </c:pt>
                <c:pt idx="320">
                  <c:v>18184.95709227812</c:v>
                </c:pt>
                <c:pt idx="321">
                  <c:v>18183.283218936667</c:v>
                </c:pt>
                <c:pt idx="322">
                  <c:v>18181.609074508542</c:v>
                </c:pt>
                <c:pt idx="323">
                  <c:v>18179.934658961651</c:v>
                </c:pt>
                <c:pt idx="324">
                  <c:v>18178.259972263841</c:v>
                </c:pt>
                <c:pt idx="325">
                  <c:v>18176.585014382981</c:v>
                </c:pt>
                <c:pt idx="326">
                  <c:v>18174.90978528692</c:v>
                </c:pt>
                <c:pt idx="327">
                  <c:v>18173.234284943501</c:v>
                </c:pt>
                <c:pt idx="328">
                  <c:v>18171.558513320528</c:v>
                </c:pt>
                <c:pt idx="329">
                  <c:v>18169.882470385837</c:v>
                </c:pt>
                <c:pt idx="330">
                  <c:v>18168.206156107219</c:v>
                </c:pt>
                <c:pt idx="331">
                  <c:v>18166.529570452454</c:v>
                </c:pt>
                <c:pt idx="332">
                  <c:v>18164.852713389337</c:v>
                </c:pt>
                <c:pt idx="333">
                  <c:v>18163.175584885616</c:v>
                </c:pt>
                <c:pt idx="334">
                  <c:v>18161.498184909058</c:v>
                </c:pt>
                <c:pt idx="335">
                  <c:v>18159.820513427385</c:v>
                </c:pt>
                <c:pt idx="336">
                  <c:v>18158.142570408334</c:v>
                </c:pt>
                <c:pt idx="337">
                  <c:v>18156.464355819644</c:v>
                </c:pt>
                <c:pt idx="338">
                  <c:v>18154.785869628973</c:v>
                </c:pt>
                <c:pt idx="339">
                  <c:v>18153.107111804049</c:v>
                </c:pt>
                <c:pt idx="340">
                  <c:v>18151.428082312534</c:v>
                </c:pt>
                <c:pt idx="341">
                  <c:v>18149.748781122107</c:v>
                </c:pt>
                <c:pt idx="342">
                  <c:v>18148.06920820041</c:v>
                </c:pt>
                <c:pt idx="343">
                  <c:v>18146.389363515096</c:v>
                </c:pt>
                <c:pt idx="344">
                  <c:v>18144.709247033792</c:v>
                </c:pt>
                <c:pt idx="345">
                  <c:v>18143.028858724134</c:v>
                </c:pt>
                <c:pt idx="346">
                  <c:v>18141.348198553704</c:v>
                </c:pt>
                <c:pt idx="347">
                  <c:v>18139.667266490087</c:v>
                </c:pt>
                <c:pt idx="348">
                  <c:v>18137.986062500902</c:v>
                </c:pt>
                <c:pt idx="349">
                  <c:v>18136.304586553699</c:v>
                </c:pt>
                <c:pt idx="350">
                  <c:v>18134.622838616026</c:v>
                </c:pt>
                <c:pt idx="351">
                  <c:v>18132.940818655439</c:v>
                </c:pt>
                <c:pt idx="352">
                  <c:v>18131.258526639482</c:v>
                </c:pt>
                <c:pt idx="353">
                  <c:v>18129.575962535648</c:v>
                </c:pt>
                <c:pt idx="354">
                  <c:v>18127.893126311457</c:v>
                </c:pt>
                <c:pt idx="355">
                  <c:v>18126.210017934416</c:v>
                </c:pt>
                <c:pt idx="356">
                  <c:v>18124.526637371997</c:v>
                </c:pt>
                <c:pt idx="357">
                  <c:v>18122.842984591669</c:v>
                </c:pt>
                <c:pt idx="358">
                  <c:v>18121.159059560887</c:v>
                </c:pt>
                <c:pt idx="359">
                  <c:v>18119.47486224712</c:v>
                </c:pt>
                <c:pt idx="360">
                  <c:v>18117.790392617771</c:v>
                </c:pt>
                <c:pt idx="361">
                  <c:v>18116.105650640267</c:v>
                </c:pt>
                <c:pt idx="362">
                  <c:v>18114.420636282041</c:v>
                </c:pt>
                <c:pt idx="363">
                  <c:v>18112.735349510451</c:v>
                </c:pt>
                <c:pt idx="364">
                  <c:v>18111.049790292909</c:v>
                </c:pt>
                <c:pt idx="365">
                  <c:v>18109.363958596772</c:v>
                </c:pt>
                <c:pt idx="366">
                  <c:v>18107.677854389411</c:v>
                </c:pt>
                <c:pt idx="367">
                  <c:v>18105.991477638156</c:v>
                </c:pt>
                <c:pt idx="368">
                  <c:v>18104.304828310345</c:v>
                </c:pt>
                <c:pt idx="369">
                  <c:v>18102.617906373292</c:v>
                </c:pt>
                <c:pt idx="370">
                  <c:v>18100.930711794335</c:v>
                </c:pt>
                <c:pt idx="371">
                  <c:v>18099.243244540725</c:v>
                </c:pt>
                <c:pt idx="372">
                  <c:v>18097.555504579766</c:v>
                </c:pt>
                <c:pt idx="373">
                  <c:v>18095.86749187874</c:v>
                </c:pt>
                <c:pt idx="374">
                  <c:v>18094.179206404871</c:v>
                </c:pt>
                <c:pt idx="375">
                  <c:v>18092.49064812544</c:v>
                </c:pt>
                <c:pt idx="376">
                  <c:v>18090.80181700765</c:v>
                </c:pt>
                <c:pt idx="377">
                  <c:v>18089.112713018727</c:v>
                </c:pt>
                <c:pt idx="378">
                  <c:v>18087.423336125881</c:v>
                </c:pt>
                <c:pt idx="379">
                  <c:v>18085.733686296306</c:v>
                </c:pt>
                <c:pt idx="380">
                  <c:v>18084.043763497175</c:v>
                </c:pt>
                <c:pt idx="381">
                  <c:v>18082.353567695664</c:v>
                </c:pt>
                <c:pt idx="382">
                  <c:v>18080.663098858928</c:v>
                </c:pt>
                <c:pt idx="383">
                  <c:v>18078.972356954106</c:v>
                </c:pt>
                <c:pt idx="384">
                  <c:v>18077.281341948317</c:v>
                </c:pt>
                <c:pt idx="385">
                  <c:v>18075.59005380869</c:v>
                </c:pt>
                <c:pt idx="386">
                  <c:v>18073.898492502321</c:v>
                </c:pt>
                <c:pt idx="387">
                  <c:v>18072.206657996296</c:v>
                </c:pt>
                <c:pt idx="388">
                  <c:v>18070.514550257707</c:v>
                </c:pt>
                <c:pt idx="389">
                  <c:v>18068.822169253614</c:v>
                </c:pt>
                <c:pt idx="390">
                  <c:v>18067.129514951037</c:v>
                </c:pt>
                <c:pt idx="391">
                  <c:v>18065.436587317065</c:v>
                </c:pt>
                <c:pt idx="392">
                  <c:v>18063.7433863187</c:v>
                </c:pt>
                <c:pt idx="393">
                  <c:v>18062.049911922935</c:v>
                </c:pt>
                <c:pt idx="394">
                  <c:v>18060.3561640968</c:v>
                </c:pt>
                <c:pt idx="395">
                  <c:v>18058.662142807265</c:v>
                </c:pt>
                <c:pt idx="396">
                  <c:v>18056.967848021319</c:v>
                </c:pt>
                <c:pt idx="397">
                  <c:v>18055.273279705885</c:v>
                </c:pt>
                <c:pt idx="398">
                  <c:v>18053.57843782795</c:v>
                </c:pt>
                <c:pt idx="399">
                  <c:v>18051.883322354435</c:v>
                </c:pt>
                <c:pt idx="400">
                  <c:v>18050.187933252244</c:v>
                </c:pt>
                <c:pt idx="401">
                  <c:v>18048.492270488307</c:v>
                </c:pt>
                <c:pt idx="402">
                  <c:v>18046.796334029514</c:v>
                </c:pt>
                <c:pt idx="403">
                  <c:v>18045.100123842727</c:v>
                </c:pt>
                <c:pt idx="404">
                  <c:v>18043.40363989483</c:v>
                </c:pt>
                <c:pt idx="405">
                  <c:v>18041.706882152688</c:v>
                </c:pt>
                <c:pt idx="406">
                  <c:v>18040.009850583116</c:v>
                </c:pt>
                <c:pt idx="407">
                  <c:v>18038.312545152967</c:v>
                </c:pt>
                <c:pt idx="408">
                  <c:v>18036.614965829038</c:v>
                </c:pt>
                <c:pt idx="409">
                  <c:v>18034.917112578136</c:v>
                </c:pt>
                <c:pt idx="410">
                  <c:v>18033.218985367061</c:v>
                </c:pt>
                <c:pt idx="411">
                  <c:v>18031.520584162568</c:v>
                </c:pt>
                <c:pt idx="412">
                  <c:v>18029.821908931426</c:v>
                </c:pt>
                <c:pt idx="413">
                  <c:v>18028.122959640397</c:v>
                </c:pt>
                <c:pt idx="414">
                  <c:v>18026.423736256205</c:v>
                </c:pt>
                <c:pt idx="415">
                  <c:v>18024.724238745555</c:v>
                </c:pt>
                <c:pt idx="416">
                  <c:v>18023.024467075182</c:v>
                </c:pt>
                <c:pt idx="417">
                  <c:v>18021.324421211775</c:v>
                </c:pt>
                <c:pt idx="418">
                  <c:v>18019.624101122005</c:v>
                </c:pt>
                <c:pt idx="419">
                  <c:v>18017.923506772535</c:v>
                </c:pt>
                <c:pt idx="420">
                  <c:v>18016.222638130035</c:v>
                </c:pt>
                <c:pt idx="421">
                  <c:v>18014.521495161152</c:v>
                </c:pt>
                <c:pt idx="422">
                  <c:v>18012.820077832472</c:v>
                </c:pt>
                <c:pt idx="423">
                  <c:v>18011.118386110666</c:v>
                </c:pt>
                <c:pt idx="424">
                  <c:v>18009.416419962294</c:v>
                </c:pt>
                <c:pt idx="425">
                  <c:v>18007.714179353945</c:v>
                </c:pt>
                <c:pt idx="426">
                  <c:v>18006.011664252219</c:v>
                </c:pt>
                <c:pt idx="427">
                  <c:v>18004.308874623657</c:v>
                </c:pt>
                <c:pt idx="428">
                  <c:v>18002.60581043479</c:v>
                </c:pt>
                <c:pt idx="429">
                  <c:v>18000.902471652171</c:v>
                </c:pt>
                <c:pt idx="430">
                  <c:v>17999.198858242318</c:v>
                </c:pt>
                <c:pt idx="431">
                  <c:v>17997.494970171727</c:v>
                </c:pt>
                <c:pt idx="432">
                  <c:v>17995.790807406898</c:v>
                </c:pt>
                <c:pt idx="433">
                  <c:v>17994.086369914301</c:v>
                </c:pt>
                <c:pt idx="434">
                  <c:v>17992.3816576604</c:v>
                </c:pt>
                <c:pt idx="435">
                  <c:v>17990.67667061165</c:v>
                </c:pt>
                <c:pt idx="436">
                  <c:v>17988.971408734495</c:v>
                </c:pt>
                <c:pt idx="437">
                  <c:v>17987.265871995325</c:v>
                </c:pt>
                <c:pt idx="438">
                  <c:v>17985.560060360585</c:v>
                </c:pt>
                <c:pt idx="439">
                  <c:v>17983.853973796657</c:v>
                </c:pt>
                <c:pt idx="440">
                  <c:v>17982.147612269921</c:v>
                </c:pt>
                <c:pt idx="441">
                  <c:v>17980.44097574674</c:v>
                </c:pt>
                <c:pt idx="442">
                  <c:v>17978.734064193475</c:v>
                </c:pt>
                <c:pt idx="443">
                  <c:v>17977.026877576456</c:v>
                </c:pt>
                <c:pt idx="444">
                  <c:v>17975.319415862017</c:v>
                </c:pt>
                <c:pt idx="445">
                  <c:v>17973.611679016463</c:v>
                </c:pt>
                <c:pt idx="446">
                  <c:v>17971.903667006114</c:v>
                </c:pt>
                <c:pt idx="447">
                  <c:v>17970.195379797227</c:v>
                </c:pt>
                <c:pt idx="448">
                  <c:v>17968.486817356079</c:v>
                </c:pt>
                <c:pt idx="449">
                  <c:v>17966.777979648927</c:v>
                </c:pt>
                <c:pt idx="450">
                  <c:v>17965.068866642021</c:v>
                </c:pt>
                <c:pt idx="451">
                  <c:v>17963.359478301572</c:v>
                </c:pt>
                <c:pt idx="452">
                  <c:v>17961.64981459382</c:v>
                </c:pt>
                <c:pt idx="453">
                  <c:v>17959.939875484935</c:v>
                </c:pt>
                <c:pt idx="454">
                  <c:v>17958.229660941113</c:v>
                </c:pt>
                <c:pt idx="455">
                  <c:v>17956.519170928546</c:v>
                </c:pt>
                <c:pt idx="456">
                  <c:v>17954.808405413369</c:v>
                </c:pt>
                <c:pt idx="457">
                  <c:v>17953.097364361725</c:v>
                </c:pt>
                <c:pt idx="458">
                  <c:v>17951.38604773975</c:v>
                </c:pt>
                <c:pt idx="459">
                  <c:v>17949.67445551357</c:v>
                </c:pt>
                <c:pt idx="460">
                  <c:v>17947.962587649261</c:v>
                </c:pt>
                <c:pt idx="461">
                  <c:v>17946.250444112931</c:v>
                </c:pt>
                <c:pt idx="462">
                  <c:v>17944.538024870635</c:v>
                </c:pt>
                <c:pt idx="463">
                  <c:v>17942.825329888456</c:v>
                </c:pt>
                <c:pt idx="464">
                  <c:v>17941.112359132414</c:v>
                </c:pt>
                <c:pt idx="465">
                  <c:v>17939.399112568557</c:v>
                </c:pt>
                <c:pt idx="466">
                  <c:v>17937.685590162895</c:v>
                </c:pt>
                <c:pt idx="467">
                  <c:v>17935.97179188142</c:v>
                </c:pt>
                <c:pt idx="468">
                  <c:v>17934.257717690118</c:v>
                </c:pt>
                <c:pt idx="469">
                  <c:v>17932.543367554976</c:v>
                </c:pt>
                <c:pt idx="470">
                  <c:v>17930.82874144195</c:v>
                </c:pt>
                <c:pt idx="471">
                  <c:v>17929.113839316971</c:v>
                </c:pt>
                <c:pt idx="472">
                  <c:v>17927.398661145988</c:v>
                </c:pt>
                <c:pt idx="473">
                  <c:v>17925.683206894897</c:v>
                </c:pt>
                <c:pt idx="474">
                  <c:v>17923.967476529622</c:v>
                </c:pt>
                <c:pt idx="475">
                  <c:v>17922.251470016017</c:v>
                </c:pt>
                <c:pt idx="476">
                  <c:v>17920.53518731998</c:v>
                </c:pt>
                <c:pt idx="477">
                  <c:v>17918.818628407353</c:v>
                </c:pt>
                <c:pt idx="478">
                  <c:v>17917.101793243994</c:v>
                </c:pt>
                <c:pt idx="479">
                  <c:v>17915.38468179572</c:v>
                </c:pt>
                <c:pt idx="480">
                  <c:v>17913.667294028353</c:v>
                </c:pt>
                <c:pt idx="481">
                  <c:v>17911.949629907682</c:v>
                </c:pt>
                <c:pt idx="482">
                  <c:v>17910.23168939949</c:v>
                </c:pt>
                <c:pt idx="483">
                  <c:v>17908.513472469567</c:v>
                </c:pt>
                <c:pt idx="484">
                  <c:v>17906.79497908365</c:v>
                </c:pt>
                <c:pt idx="485">
                  <c:v>17905.076209207491</c:v>
                </c:pt>
                <c:pt idx="486">
                  <c:v>17903.357162806806</c:v>
                </c:pt>
                <c:pt idx="487">
                  <c:v>17901.637839847306</c:v>
                </c:pt>
                <c:pt idx="488">
                  <c:v>17899.918240294715</c:v>
                </c:pt>
                <c:pt idx="489">
                  <c:v>17898.198364114669</c:v>
                </c:pt>
                <c:pt idx="490">
                  <c:v>17896.478211272879</c:v>
                </c:pt>
                <c:pt idx="491">
                  <c:v>17894.757781734974</c:v>
                </c:pt>
                <c:pt idx="492">
                  <c:v>17893.0370754666</c:v>
                </c:pt>
                <c:pt idx="493">
                  <c:v>17891.316092433372</c:v>
                </c:pt>
                <c:pt idx="494">
                  <c:v>17889.594832600909</c:v>
                </c:pt>
                <c:pt idx="495">
                  <c:v>17887.873295934805</c:v>
                </c:pt>
                <c:pt idx="496">
                  <c:v>17886.15148240063</c:v>
                </c:pt>
                <c:pt idx="497">
                  <c:v>17884.429391963949</c:v>
                </c:pt>
                <c:pt idx="498">
                  <c:v>17882.70702459032</c:v>
                </c:pt>
                <c:pt idx="499">
                  <c:v>17880.984380245285</c:v>
                </c:pt>
                <c:pt idx="500">
                  <c:v>17879.261458894325</c:v>
                </c:pt>
                <c:pt idx="501">
                  <c:v>17877.538260502995</c:v>
                </c:pt>
                <c:pt idx="502">
                  <c:v>17875.81478503675</c:v>
                </c:pt>
                <c:pt idx="503">
                  <c:v>17874.091032461081</c:v>
                </c:pt>
                <c:pt idx="504">
                  <c:v>17872.367002741445</c:v>
                </c:pt>
                <c:pt idx="505">
                  <c:v>17870.642695843271</c:v>
                </c:pt>
                <c:pt idx="506">
                  <c:v>17868.918111732015</c:v>
                </c:pt>
                <c:pt idx="507">
                  <c:v>17867.193250373064</c:v>
                </c:pt>
                <c:pt idx="508">
                  <c:v>17865.468111731858</c:v>
                </c:pt>
                <c:pt idx="509">
                  <c:v>17863.742695773744</c:v>
                </c:pt>
                <c:pt idx="510">
                  <c:v>17862.017002464094</c:v>
                </c:pt>
                <c:pt idx="511">
                  <c:v>17860.291031768284</c:v>
                </c:pt>
                <c:pt idx="512">
                  <c:v>17858.564783651647</c:v>
                </c:pt>
                <c:pt idx="513">
                  <c:v>17856.838258079486</c:v>
                </c:pt>
                <c:pt idx="514">
                  <c:v>17855.111455017137</c:v>
                </c:pt>
                <c:pt idx="515">
                  <c:v>17853.384374429894</c:v>
                </c:pt>
                <c:pt idx="516">
                  <c:v>17851.65701628301</c:v>
                </c:pt>
                <c:pt idx="517">
                  <c:v>17849.92938054178</c:v>
                </c:pt>
                <c:pt idx="518">
                  <c:v>17848.201467171417</c:v>
                </c:pt>
                <c:pt idx="519">
                  <c:v>17846.473276137196</c:v>
                </c:pt>
                <c:pt idx="520">
                  <c:v>17844.744807404313</c:v>
                </c:pt>
                <c:pt idx="521">
                  <c:v>17843.016060937953</c:v>
                </c:pt>
                <c:pt idx="522">
                  <c:v>17841.287036703339</c:v>
                </c:pt>
                <c:pt idx="523">
                  <c:v>17839.557734665614</c:v>
                </c:pt>
                <c:pt idx="524">
                  <c:v>17837.828154789953</c:v>
                </c:pt>
                <c:pt idx="525">
                  <c:v>17836.098297041495</c:v>
                </c:pt>
                <c:pt idx="526">
                  <c:v>17834.368161385348</c:v>
                </c:pt>
                <c:pt idx="527">
                  <c:v>17832.637747786652</c:v>
                </c:pt>
                <c:pt idx="528">
                  <c:v>17830.907056210479</c:v>
                </c:pt>
                <c:pt idx="529">
                  <c:v>17829.176086621919</c:v>
                </c:pt>
                <c:pt idx="530">
                  <c:v>17827.444838986041</c:v>
                </c:pt>
                <c:pt idx="531">
                  <c:v>17825.713313267879</c:v>
                </c:pt>
                <c:pt idx="532">
                  <c:v>17823.98150943248</c:v>
                </c:pt>
                <c:pt idx="533">
                  <c:v>17822.249427444851</c:v>
                </c:pt>
                <c:pt idx="534">
                  <c:v>17820.517067269997</c:v>
                </c:pt>
                <c:pt idx="535">
                  <c:v>17818.784428872917</c:v>
                </c:pt>
                <c:pt idx="536">
                  <c:v>17817.051512218575</c:v>
                </c:pt>
                <c:pt idx="537">
                  <c:v>17815.318317271922</c:v>
                </c:pt>
                <c:pt idx="538">
                  <c:v>17813.584843997909</c:v>
                </c:pt>
                <c:pt idx="539">
                  <c:v>17811.851092361449</c:v>
                </c:pt>
                <c:pt idx="540">
                  <c:v>17810.117062327456</c:v>
                </c:pt>
                <c:pt idx="541">
                  <c:v>17808.38275386082</c:v>
                </c:pt>
                <c:pt idx="542">
                  <c:v>17806.648166926425</c:v>
                </c:pt>
                <c:pt idx="543">
                  <c:v>17804.913301489127</c:v>
                </c:pt>
                <c:pt idx="544">
                  <c:v>17803.178157513776</c:v>
                </c:pt>
                <c:pt idx="545">
                  <c:v>17801.442734965214</c:v>
                </c:pt>
                <c:pt idx="546">
                  <c:v>17799.70703380823</c:v>
                </c:pt>
                <c:pt idx="547">
                  <c:v>17797.971054007641</c:v>
                </c:pt>
                <c:pt idx="548">
                  <c:v>17796.234795528224</c:v>
                </c:pt>
                <c:pt idx="549">
                  <c:v>17794.498258334737</c:v>
                </c:pt>
                <c:pt idx="550">
                  <c:v>17792.761442391966</c:v>
                </c:pt>
                <c:pt idx="551">
                  <c:v>17791.024347664614</c:v>
                </c:pt>
                <c:pt idx="552">
                  <c:v>17789.286974117415</c:v>
                </c:pt>
                <c:pt idx="553">
                  <c:v>17787.549321715062</c:v>
                </c:pt>
                <c:pt idx="554">
                  <c:v>17785.811390422248</c:v>
                </c:pt>
                <c:pt idx="555">
                  <c:v>17784.073180203664</c:v>
                </c:pt>
                <c:pt idx="556">
                  <c:v>17782.334691023931</c:v>
                </c:pt>
                <c:pt idx="557">
                  <c:v>17780.595922847715</c:v>
                </c:pt>
                <c:pt idx="558">
                  <c:v>17778.856875639649</c:v>
                </c:pt>
                <c:pt idx="559">
                  <c:v>17777.117549364306</c:v>
                </c:pt>
                <c:pt idx="560">
                  <c:v>17775.377943986314</c:v>
                </c:pt>
                <c:pt idx="561">
                  <c:v>17773.638059470231</c:v>
                </c:pt>
                <c:pt idx="562">
                  <c:v>17771.897895780625</c:v>
                </c:pt>
                <c:pt idx="563">
                  <c:v>17770.157452882027</c:v>
                </c:pt>
                <c:pt idx="564">
                  <c:v>17768.416730738991</c:v>
                </c:pt>
                <c:pt idx="565">
                  <c:v>17766.675729315997</c:v>
                </c:pt>
                <c:pt idx="566">
                  <c:v>17764.934448577562</c:v>
                </c:pt>
                <c:pt idx="567">
                  <c:v>17763.192888488167</c:v>
                </c:pt>
                <c:pt idx="568">
                  <c:v>17761.451049012281</c:v>
                </c:pt>
                <c:pt idx="569">
                  <c:v>17759.708930114321</c:v>
                </c:pt>
                <c:pt idx="570">
                  <c:v>17757.966531758753</c:v>
                </c:pt>
                <c:pt idx="571">
                  <c:v>17756.223853909971</c:v>
                </c:pt>
                <c:pt idx="572">
                  <c:v>17754.480896532379</c:v>
                </c:pt>
                <c:pt idx="573">
                  <c:v>17752.737659590355</c:v>
                </c:pt>
                <c:pt idx="574">
                  <c:v>17750.994143048294</c:v>
                </c:pt>
                <c:pt idx="575">
                  <c:v>17749.250346870493</c:v>
                </c:pt>
                <c:pt idx="576">
                  <c:v>17747.506271021335</c:v>
                </c:pt>
                <c:pt idx="577">
                  <c:v>17745.761915465126</c:v>
                </c:pt>
                <c:pt idx="578">
                  <c:v>17744.01728016615</c:v>
                </c:pt>
                <c:pt idx="579">
                  <c:v>17742.272365088706</c:v>
                </c:pt>
                <c:pt idx="580">
                  <c:v>17740.52717019706</c:v>
                </c:pt>
                <c:pt idx="581">
                  <c:v>17738.781695455469</c:v>
                </c:pt>
                <c:pt idx="582">
                  <c:v>17737.035940828147</c:v>
                </c:pt>
                <c:pt idx="583">
                  <c:v>17735.289906279337</c:v>
                </c:pt>
                <c:pt idx="584">
                  <c:v>17733.543591773239</c:v>
                </c:pt>
                <c:pt idx="585">
                  <c:v>17731.796997274021</c:v>
                </c:pt>
                <c:pt idx="586">
                  <c:v>17730.05012274587</c:v>
                </c:pt>
                <c:pt idx="587">
                  <c:v>17728.302968152937</c:v>
                </c:pt>
                <c:pt idx="588">
                  <c:v>17726.555533459356</c:v>
                </c:pt>
                <c:pt idx="589">
                  <c:v>17724.807818629255</c:v>
                </c:pt>
                <c:pt idx="590">
                  <c:v>17723.059823626711</c:v>
                </c:pt>
                <c:pt idx="591">
                  <c:v>17721.311548415833</c:v>
                </c:pt>
                <c:pt idx="592">
                  <c:v>17719.562992960702</c:v>
                </c:pt>
                <c:pt idx="593">
                  <c:v>17717.814157225352</c:v>
                </c:pt>
                <c:pt idx="594">
                  <c:v>17716.065041173821</c:v>
                </c:pt>
                <c:pt idx="595">
                  <c:v>17714.315644770122</c:v>
                </c:pt>
                <c:pt idx="596">
                  <c:v>17712.565967978288</c:v>
                </c:pt>
                <c:pt idx="597">
                  <c:v>17710.816010762293</c:v>
                </c:pt>
                <c:pt idx="598">
                  <c:v>17709.06577308608</c:v>
                </c:pt>
                <c:pt idx="599">
                  <c:v>17707.315254913636</c:v>
                </c:pt>
                <c:pt idx="600">
                  <c:v>17705.564456208889</c:v>
                </c:pt>
                <c:pt idx="601">
                  <c:v>17703.813376935737</c:v>
                </c:pt>
                <c:pt idx="602">
                  <c:v>17702.062017058128</c:v>
                </c:pt>
                <c:pt idx="603">
                  <c:v>17700.310376539903</c:v>
                </c:pt>
                <c:pt idx="604">
                  <c:v>17698.55845534497</c:v>
                </c:pt>
                <c:pt idx="605">
                  <c:v>17696.806253437131</c:v>
                </c:pt>
                <c:pt idx="606">
                  <c:v>17695.05377078028</c:v>
                </c:pt>
                <c:pt idx="607">
                  <c:v>17693.301007338192</c:v>
                </c:pt>
                <c:pt idx="608">
                  <c:v>17691.547963074689</c:v>
                </c:pt>
                <c:pt idx="609">
                  <c:v>17689.79463795355</c:v>
                </c:pt>
                <c:pt idx="610">
                  <c:v>17688.041031938537</c:v>
                </c:pt>
                <c:pt idx="611">
                  <c:v>17686.287144993425</c:v>
                </c:pt>
                <c:pt idx="612">
                  <c:v>17684.532977081908</c:v>
                </c:pt>
                <c:pt idx="613">
                  <c:v>17682.778528167735</c:v>
                </c:pt>
                <c:pt idx="614">
                  <c:v>17681.023798214603</c:v>
                </c:pt>
                <c:pt idx="615">
                  <c:v>17679.268787186171</c:v>
                </c:pt>
                <c:pt idx="616">
                  <c:v>17677.513495046122</c:v>
                </c:pt>
                <c:pt idx="617">
                  <c:v>17675.757921758101</c:v>
                </c:pt>
                <c:pt idx="618">
                  <c:v>17674.002067285746</c:v>
                </c:pt>
                <c:pt idx="619">
                  <c:v>17672.245931592675</c:v>
                </c:pt>
                <c:pt idx="620">
                  <c:v>17670.489514642461</c:v>
                </c:pt>
                <c:pt idx="621">
                  <c:v>17668.732816398697</c:v>
                </c:pt>
                <c:pt idx="622">
                  <c:v>17666.975836824953</c:v>
                </c:pt>
                <c:pt idx="623">
                  <c:v>17665.218575884755</c:v>
                </c:pt>
                <c:pt idx="624">
                  <c:v>17663.461033541662</c:v>
                </c:pt>
                <c:pt idx="625">
                  <c:v>17661.703209759151</c:v>
                </c:pt>
                <c:pt idx="626">
                  <c:v>17659.945104500744</c:v>
                </c:pt>
                <c:pt idx="627">
                  <c:v>17658.186717729892</c:v>
                </c:pt>
                <c:pt idx="628">
                  <c:v>17656.42804941006</c:v>
                </c:pt>
                <c:pt idx="629">
                  <c:v>17654.66909950471</c:v>
                </c:pt>
                <c:pt idx="630">
                  <c:v>17652.909867977236</c:v>
                </c:pt>
                <c:pt idx="631">
                  <c:v>17651.150354791065</c:v>
                </c:pt>
                <c:pt idx="632">
                  <c:v>17649.390559909581</c:v>
                </c:pt>
                <c:pt idx="633">
                  <c:v>17647.630483296158</c:v>
                </c:pt>
                <c:pt idx="634">
                  <c:v>17645.870124914149</c:v>
                </c:pt>
                <c:pt idx="635">
                  <c:v>17644.109484726883</c:v>
                </c:pt>
                <c:pt idx="636">
                  <c:v>17642.348562697691</c:v>
                </c:pt>
                <c:pt idx="637">
                  <c:v>17640.58735878986</c:v>
                </c:pt>
                <c:pt idx="638">
                  <c:v>17638.825872966689</c:v>
                </c:pt>
                <c:pt idx="639">
                  <c:v>17637.064105191443</c:v>
                </c:pt>
                <c:pt idx="640">
                  <c:v>17635.302055427357</c:v>
                </c:pt>
                <c:pt idx="641">
                  <c:v>17633.539723637678</c:v>
                </c:pt>
                <c:pt idx="642">
                  <c:v>17631.77710978562</c:v>
                </c:pt>
                <c:pt idx="643">
                  <c:v>17630.014213834362</c:v>
                </c:pt>
                <c:pt idx="644">
                  <c:v>17628.251035747111</c:v>
                </c:pt>
                <c:pt idx="645">
                  <c:v>17626.487575487015</c:v>
                </c:pt>
                <c:pt idx="646">
                  <c:v>17624.723833017204</c:v>
                </c:pt>
                <c:pt idx="647">
                  <c:v>17622.959808300795</c:v>
                </c:pt>
                <c:pt idx="648">
                  <c:v>17621.195501300932</c:v>
                </c:pt>
                <c:pt idx="649">
                  <c:v>17619.430911980686</c:v>
                </c:pt>
                <c:pt idx="650">
                  <c:v>17617.666040303135</c:v>
                </c:pt>
                <c:pt idx="651">
                  <c:v>17615.900886231331</c:v>
                </c:pt>
                <c:pt idx="652">
                  <c:v>17614.135449728299</c:v>
                </c:pt>
                <c:pt idx="653">
                  <c:v>17612.369730757066</c:v>
                </c:pt>
                <c:pt idx="654">
                  <c:v>17610.60372928064</c:v>
                </c:pt>
                <c:pt idx="655">
                  <c:v>17608.837445262005</c:v>
                </c:pt>
                <c:pt idx="656">
                  <c:v>17607.070878664101</c:v>
                </c:pt>
                <c:pt idx="657">
                  <c:v>17605.304029449897</c:v>
                </c:pt>
                <c:pt idx="658">
                  <c:v>17603.536897582326</c:v>
                </c:pt>
                <c:pt idx="659">
                  <c:v>17601.769483024309</c:v>
                </c:pt>
                <c:pt idx="660">
                  <c:v>17600.001785738692</c:v>
                </c:pt>
                <c:pt idx="661">
                  <c:v>17598.233805688389</c:v>
                </c:pt>
                <c:pt idx="662">
                  <c:v>17596.465542836257</c:v>
                </c:pt>
                <c:pt idx="663">
                  <c:v>17594.696997145122</c:v>
                </c:pt>
                <c:pt idx="664">
                  <c:v>17592.928168577811</c:v>
                </c:pt>
                <c:pt idx="665">
                  <c:v>17591.15905709712</c:v>
                </c:pt>
                <c:pt idx="666">
                  <c:v>17589.389662665857</c:v>
                </c:pt>
                <c:pt idx="667">
                  <c:v>17587.619985246758</c:v>
                </c:pt>
                <c:pt idx="668">
                  <c:v>17585.850024802596</c:v>
                </c:pt>
                <c:pt idx="669">
                  <c:v>17584.079781296088</c:v>
                </c:pt>
                <c:pt idx="670">
                  <c:v>17582.309254689946</c:v>
                </c:pt>
                <c:pt idx="671">
                  <c:v>17580.538444946866</c:v>
                </c:pt>
                <c:pt idx="672">
                  <c:v>17578.767352029539</c:v>
                </c:pt>
                <c:pt idx="673">
                  <c:v>17576.995975900601</c:v>
                </c:pt>
                <c:pt idx="674">
                  <c:v>17575.224316522701</c:v>
                </c:pt>
                <c:pt idx="675">
                  <c:v>17573.45237385845</c:v>
                </c:pt>
                <c:pt idx="676">
                  <c:v>17571.680147870462</c:v>
                </c:pt>
                <c:pt idx="677">
                  <c:v>17569.90763852133</c:v>
                </c:pt>
                <c:pt idx="678">
                  <c:v>17568.134845773609</c:v>
                </c:pt>
                <c:pt idx="679">
                  <c:v>17566.361769589836</c:v>
                </c:pt>
                <c:pt idx="680">
                  <c:v>17564.588409932559</c:v>
                </c:pt>
                <c:pt idx="681">
                  <c:v>17562.814766764281</c:v>
                </c:pt>
                <c:pt idx="682">
                  <c:v>17561.040840047495</c:v>
                </c:pt>
                <c:pt idx="683">
                  <c:v>17559.266629744663</c:v>
                </c:pt>
                <c:pt idx="684">
                  <c:v>17557.492135818262</c:v>
                </c:pt>
                <c:pt idx="685">
                  <c:v>17555.717358230715</c:v>
                </c:pt>
                <c:pt idx="686">
                  <c:v>17553.942296944439</c:v>
                </c:pt>
                <c:pt idx="687">
                  <c:v>17552.166951921849</c:v>
                </c:pt>
                <c:pt idx="688">
                  <c:v>17550.39132312531</c:v>
                </c:pt>
                <c:pt idx="689">
                  <c:v>17548.615410517195</c:v>
                </c:pt>
                <c:pt idx="690">
                  <c:v>17546.839214059837</c:v>
                </c:pt>
                <c:pt idx="691">
                  <c:v>17545.062733715578</c:v>
                </c:pt>
                <c:pt idx="692">
                  <c:v>17543.285969446715</c:v>
                </c:pt>
                <c:pt idx="693">
                  <c:v>17541.50892121554</c:v>
                </c:pt>
                <c:pt idx="694">
                  <c:v>17539.731588984305</c:v>
                </c:pt>
                <c:pt idx="695">
                  <c:v>17537.953972715291</c:v>
                </c:pt>
                <c:pt idx="696">
                  <c:v>17536.176072370694</c:v>
                </c:pt>
                <c:pt idx="697">
                  <c:v>17534.397887912775</c:v>
                </c:pt>
                <c:pt idx="698">
                  <c:v>17532.619419303672</c:v>
                </c:pt>
                <c:pt idx="699">
                  <c:v>17530.840666505606</c:v>
                </c:pt>
                <c:pt idx="700">
                  <c:v>17529.061629480715</c:v>
                </c:pt>
                <c:pt idx="701">
                  <c:v>17527.282308191141</c:v>
                </c:pt>
                <c:pt idx="702">
                  <c:v>17525.502702598998</c:v>
                </c:pt>
                <c:pt idx="703">
                  <c:v>17523.722812666394</c:v>
                </c:pt>
                <c:pt idx="704">
                  <c:v>17521.942638355395</c:v>
                </c:pt>
                <c:pt idx="705">
                  <c:v>17520.162179628089</c:v>
                </c:pt>
                <c:pt idx="706">
                  <c:v>17518.381436446496</c:v>
                </c:pt>
                <c:pt idx="707">
                  <c:v>17516.600408772658</c:v>
                </c:pt>
                <c:pt idx="708">
                  <c:v>17514.819096568568</c:v>
                </c:pt>
                <c:pt idx="709">
                  <c:v>17513.037499796221</c:v>
                </c:pt>
                <c:pt idx="710">
                  <c:v>17511.255618417566</c:v>
                </c:pt>
                <c:pt idx="711">
                  <c:v>17509.473452394581</c:v>
                </c:pt>
                <c:pt idx="712">
                  <c:v>17507.691001689182</c:v>
                </c:pt>
                <c:pt idx="713">
                  <c:v>17505.908266263261</c:v>
                </c:pt>
                <c:pt idx="714">
                  <c:v>17504.125246078733</c:v>
                </c:pt>
                <c:pt idx="715">
                  <c:v>17502.341941097467</c:v>
                </c:pt>
                <c:pt idx="716">
                  <c:v>17500.558351281317</c:v>
                </c:pt>
                <c:pt idx="717">
                  <c:v>17498.774476592105</c:v>
                </c:pt>
                <c:pt idx="718">
                  <c:v>17496.990316991651</c:v>
                </c:pt>
                <c:pt idx="719">
                  <c:v>17495.205872441751</c:v>
                </c:pt>
                <c:pt idx="720">
                  <c:v>17493.421142904179</c:v>
                </c:pt>
                <c:pt idx="721">
                  <c:v>17491.636128340695</c:v>
                </c:pt>
                <c:pt idx="722">
                  <c:v>17489.850828713039</c:v>
                </c:pt>
                <c:pt idx="723">
                  <c:v>17488.065243982925</c:v>
                </c:pt>
                <c:pt idx="724">
                  <c:v>17486.279374112051</c:v>
                </c:pt>
                <c:pt idx="725">
                  <c:v>17484.4932190621</c:v>
                </c:pt>
                <c:pt idx="726">
                  <c:v>17482.706778794731</c:v>
                </c:pt>
                <c:pt idx="727">
                  <c:v>17480.92005327158</c:v>
                </c:pt>
                <c:pt idx="728">
                  <c:v>17479.133042454258</c:v>
                </c:pt>
                <c:pt idx="729">
                  <c:v>17477.3457463044</c:v>
                </c:pt>
                <c:pt idx="730">
                  <c:v>17475.558164783561</c:v>
                </c:pt>
                <c:pt idx="731">
                  <c:v>17473.770297853316</c:v>
                </c:pt>
                <c:pt idx="732">
                  <c:v>17471.982145475209</c:v>
                </c:pt>
                <c:pt idx="733">
                  <c:v>17470.19370761075</c:v>
                </c:pt>
                <c:pt idx="734">
                  <c:v>17468.404984221466</c:v>
                </c:pt>
                <c:pt idx="735">
                  <c:v>17466.615975268811</c:v>
                </c:pt>
                <c:pt idx="736">
                  <c:v>17464.826680714279</c:v>
                </c:pt>
                <c:pt idx="737">
                  <c:v>17463.037100519294</c:v>
                </c:pt>
                <c:pt idx="738">
                  <c:v>17461.247234645289</c:v>
                </c:pt>
                <c:pt idx="739">
                  <c:v>17459.457083053687</c:v>
                </c:pt>
                <c:pt idx="740">
                  <c:v>17457.666645705849</c:v>
                </c:pt>
                <c:pt idx="741">
                  <c:v>17455.875922563151</c:v>
                </c:pt>
                <c:pt idx="742">
                  <c:v>17454.08491358695</c:v>
                </c:pt>
                <c:pt idx="743">
                  <c:v>17452.293618738568</c:v>
                </c:pt>
                <c:pt idx="744">
                  <c:v>17450.502037979306</c:v>
                </c:pt>
                <c:pt idx="745">
                  <c:v>17448.710171270457</c:v>
                </c:pt>
                <c:pt idx="746">
                  <c:v>17446.918018573291</c:v>
                </c:pt>
                <c:pt idx="747">
                  <c:v>17445.125579849042</c:v>
                </c:pt>
                <c:pt idx="748">
                  <c:v>17443.332855058965</c:v>
                </c:pt>
                <c:pt idx="749">
                  <c:v>17441.539844164254</c:v>
                </c:pt>
                <c:pt idx="750">
                  <c:v>17439.746547126091</c:v>
                </c:pt>
                <c:pt idx="751">
                  <c:v>17437.952963905645</c:v>
                </c:pt>
                <c:pt idx="752">
                  <c:v>17436.159094464081</c:v>
                </c:pt>
                <c:pt idx="753">
                  <c:v>17434.364938762508</c:v>
                </c:pt>
                <c:pt idx="754">
                  <c:v>17432.570496762055</c:v>
                </c:pt>
                <c:pt idx="755">
                  <c:v>17430.775768423791</c:v>
                </c:pt>
                <c:pt idx="756">
                  <c:v>17428.980753708795</c:v>
                </c:pt>
                <c:pt idx="757">
                  <c:v>17427.185452578105</c:v>
                </c:pt>
                <c:pt idx="758">
                  <c:v>17425.389864992765</c:v>
                </c:pt>
                <c:pt idx="759">
                  <c:v>17423.593990913781</c:v>
                </c:pt>
                <c:pt idx="760">
                  <c:v>17421.79783030213</c:v>
                </c:pt>
                <c:pt idx="761">
                  <c:v>17420.001383118793</c:v>
                </c:pt>
                <c:pt idx="762">
                  <c:v>17418.204649324711</c:v>
                </c:pt>
                <c:pt idx="763">
                  <c:v>17416.40762888081</c:v>
                </c:pt>
                <c:pt idx="764">
                  <c:v>17414.610321748005</c:v>
                </c:pt>
                <c:pt idx="765">
                  <c:v>17412.812727887173</c:v>
                </c:pt>
                <c:pt idx="766">
                  <c:v>17411.014847259201</c:v>
                </c:pt>
                <c:pt idx="767">
                  <c:v>17409.216679824916</c:v>
                </c:pt>
                <c:pt idx="768">
                  <c:v>17407.418225545145</c:v>
                </c:pt>
                <c:pt idx="769">
                  <c:v>17405.619484380706</c:v>
                </c:pt>
                <c:pt idx="770">
                  <c:v>17403.820456292375</c:v>
                </c:pt>
                <c:pt idx="771">
                  <c:v>17402.02114124093</c:v>
                </c:pt>
                <c:pt idx="772">
                  <c:v>17400.221539187107</c:v>
                </c:pt>
                <c:pt idx="773">
                  <c:v>17398.42165009163</c:v>
                </c:pt>
                <c:pt idx="774">
                  <c:v>17396.621473915206</c:v>
                </c:pt>
                <c:pt idx="775">
                  <c:v>17394.821010618522</c:v>
                </c:pt>
                <c:pt idx="776">
                  <c:v>17393.02026016223</c:v>
                </c:pt>
                <c:pt idx="777">
                  <c:v>17391.219222506974</c:v>
                </c:pt>
                <c:pt idx="778">
                  <c:v>17389.417897613403</c:v>
                </c:pt>
                <c:pt idx="779">
                  <c:v>17387.616285442091</c:v>
                </c:pt>
                <c:pt idx="780">
                  <c:v>17385.814385953621</c:v>
                </c:pt>
                <c:pt idx="781">
                  <c:v>17384.012199108565</c:v>
                </c:pt>
                <c:pt idx="782">
                  <c:v>17382.209724867462</c:v>
                </c:pt>
                <c:pt idx="783">
                  <c:v>17380.406963190821</c:v>
                </c:pt>
                <c:pt idx="784">
                  <c:v>17378.603914039148</c:v>
                </c:pt>
                <c:pt idx="785">
                  <c:v>17376.80057737292</c:v>
                </c:pt>
                <c:pt idx="786">
                  <c:v>17374.996953152615</c:v>
                </c:pt>
                <c:pt idx="787">
                  <c:v>17373.193041338622</c:v>
                </c:pt>
                <c:pt idx="788">
                  <c:v>17371.388841891399</c:v>
                </c:pt>
                <c:pt idx="789">
                  <c:v>17369.58435477133</c:v>
                </c:pt>
                <c:pt idx="790">
                  <c:v>17367.779579938768</c:v>
                </c:pt>
                <c:pt idx="791">
                  <c:v>17365.974517354116</c:v>
                </c:pt>
                <c:pt idx="792">
                  <c:v>17364.169166977652</c:v>
                </c:pt>
                <c:pt idx="793">
                  <c:v>17362.363528769725</c:v>
                </c:pt>
                <c:pt idx="794">
                  <c:v>17360.557602690609</c:v>
                </c:pt>
                <c:pt idx="795">
                  <c:v>17358.751388700581</c:v>
                </c:pt>
                <c:pt idx="796">
                  <c:v>17356.944886759888</c:v>
                </c:pt>
                <c:pt idx="797">
                  <c:v>17355.138096828745</c:v>
                </c:pt>
                <c:pt idx="798">
                  <c:v>17353.331018867386</c:v>
                </c:pt>
                <c:pt idx="799">
                  <c:v>17351.523652835971</c:v>
                </c:pt>
                <c:pt idx="800">
                  <c:v>17349.715998694701</c:v>
                </c:pt>
                <c:pt idx="801">
                  <c:v>17347.908056403681</c:v>
                </c:pt>
                <c:pt idx="802">
                  <c:v>17346.099825923055</c:v>
                </c:pt>
                <c:pt idx="803">
                  <c:v>17344.291307212909</c:v>
                </c:pt>
                <c:pt idx="804">
                  <c:v>17342.482500233349</c:v>
                </c:pt>
                <c:pt idx="805">
                  <c:v>17340.67340494442</c:v>
                </c:pt>
                <c:pt idx="806">
                  <c:v>17338.864021306155</c:v>
                </c:pt>
                <c:pt idx="807">
                  <c:v>17337.054349278576</c:v>
                </c:pt>
                <c:pt idx="808">
                  <c:v>17335.244388821695</c:v>
                </c:pt>
                <c:pt idx="809">
                  <c:v>17333.434139895468</c:v>
                </c:pt>
                <c:pt idx="810">
                  <c:v>17331.623602459858</c:v>
                </c:pt>
                <c:pt idx="811">
                  <c:v>17329.812776474784</c:v>
                </c:pt>
                <c:pt idx="812">
                  <c:v>17328.001661900176</c:v>
                </c:pt>
                <c:pt idx="813">
                  <c:v>17326.190258695922</c:v>
                </c:pt>
                <c:pt idx="814">
                  <c:v>17324.378566821877</c:v>
                </c:pt>
                <c:pt idx="815">
                  <c:v>17322.56658623791</c:v>
                </c:pt>
                <c:pt idx="816">
                  <c:v>17320.754316903822</c:v>
                </c:pt>
                <c:pt idx="817">
                  <c:v>17318.94175877942</c:v>
                </c:pt>
                <c:pt idx="818">
                  <c:v>17317.128911824511</c:v>
                </c:pt>
                <c:pt idx="819">
                  <c:v>17315.315775998835</c:v>
                </c:pt>
                <c:pt idx="820">
                  <c:v>17313.502351262141</c:v>
                </c:pt>
                <c:pt idx="821">
                  <c:v>17311.688637574138</c:v>
                </c:pt>
                <c:pt idx="822">
                  <c:v>17309.874634894535</c:v>
                </c:pt>
                <c:pt idx="823">
                  <c:v>17308.060343183013</c:v>
                </c:pt>
                <c:pt idx="824">
                  <c:v>17306.245762399201</c:v>
                </c:pt>
                <c:pt idx="825">
                  <c:v>17304.430892502765</c:v>
                </c:pt>
                <c:pt idx="826">
                  <c:v>17302.61573345328</c:v>
                </c:pt>
                <c:pt idx="827">
                  <c:v>17300.80028521036</c:v>
                </c:pt>
                <c:pt idx="828">
                  <c:v>17298.984547733558</c:v>
                </c:pt>
                <c:pt idx="829">
                  <c:v>17297.168520982435</c:v>
                </c:pt>
                <c:pt idx="830">
                  <c:v>17295.352204916508</c:v>
                </c:pt>
                <c:pt idx="831">
                  <c:v>17293.535599495277</c:v>
                </c:pt>
                <c:pt idx="832">
                  <c:v>17291.718704678231</c:v>
                </c:pt>
                <c:pt idx="833">
                  <c:v>17289.901520424813</c:v>
                </c:pt>
                <c:pt idx="834">
                  <c:v>17288.084046694479</c:v>
                </c:pt>
                <c:pt idx="835">
                  <c:v>17286.266283446621</c:v>
                </c:pt>
                <c:pt idx="836">
                  <c:v>17284.448230640661</c:v>
                </c:pt>
                <c:pt idx="837">
                  <c:v>17282.629888235952</c:v>
                </c:pt>
                <c:pt idx="838">
                  <c:v>17280.811256191831</c:v>
                </c:pt>
                <c:pt idx="839">
                  <c:v>17278.992334467675</c:v>
                </c:pt>
                <c:pt idx="840">
                  <c:v>17277.173123022731</c:v>
                </c:pt>
                <c:pt idx="841">
                  <c:v>17275.353621816314</c:v>
                </c:pt>
                <c:pt idx="842">
                  <c:v>17273.53383080769</c:v>
                </c:pt>
                <c:pt idx="843">
                  <c:v>17271.713749956085</c:v>
                </c:pt>
                <c:pt idx="844">
                  <c:v>17269.893379220732</c:v>
                </c:pt>
                <c:pt idx="845">
                  <c:v>17268.072718560801</c:v>
                </c:pt>
                <c:pt idx="846">
                  <c:v>17266.251767935486</c:v>
                </c:pt>
                <c:pt idx="847">
                  <c:v>17264.430527303932</c:v>
                </c:pt>
                <c:pt idx="848">
                  <c:v>17262.60899662528</c:v>
                </c:pt>
                <c:pt idx="849">
                  <c:v>17260.787175858633</c:v>
                </c:pt>
                <c:pt idx="850">
                  <c:v>17258.965064963053</c:v>
                </c:pt>
                <c:pt idx="851">
                  <c:v>17257.142663897626</c:v>
                </c:pt>
                <c:pt idx="852">
                  <c:v>17255.319972621386</c:v>
                </c:pt>
                <c:pt idx="853">
                  <c:v>17253.496991093361</c:v>
                </c:pt>
                <c:pt idx="854">
                  <c:v>17251.673719272538</c:v>
                </c:pt>
                <c:pt idx="855">
                  <c:v>17249.850157117886</c:v>
                </c:pt>
                <c:pt idx="856">
                  <c:v>17248.026304588366</c:v>
                </c:pt>
                <c:pt idx="857">
                  <c:v>17246.202161642908</c:v>
                </c:pt>
                <c:pt idx="858">
                  <c:v>17244.377728240419</c:v>
                </c:pt>
                <c:pt idx="859">
                  <c:v>17242.553004339767</c:v>
                </c:pt>
                <c:pt idx="860">
                  <c:v>17240.727989899831</c:v>
                </c:pt>
                <c:pt idx="861">
                  <c:v>17238.902684879449</c:v>
                </c:pt>
                <c:pt idx="862">
                  <c:v>17237.077089237438</c:v>
                </c:pt>
                <c:pt idx="863">
                  <c:v>17235.251202932592</c:v>
                </c:pt>
                <c:pt idx="864">
                  <c:v>17233.425025923687</c:v>
                </c:pt>
                <c:pt idx="865">
                  <c:v>17231.598558169451</c:v>
                </c:pt>
                <c:pt idx="866">
                  <c:v>17229.771799628634</c:v>
                </c:pt>
                <c:pt idx="867">
                  <c:v>17227.944750259943</c:v>
                </c:pt>
                <c:pt idx="868">
                  <c:v>17226.117410022041</c:v>
                </c:pt>
                <c:pt idx="869">
                  <c:v>17224.289778873597</c:v>
                </c:pt>
                <c:pt idx="870">
                  <c:v>17222.461856773254</c:v>
                </c:pt>
                <c:pt idx="871">
                  <c:v>17220.633643679615</c:v>
                </c:pt>
                <c:pt idx="872">
                  <c:v>17218.805139551281</c:v>
                </c:pt>
                <c:pt idx="873">
                  <c:v>17216.976344346811</c:v>
                </c:pt>
                <c:pt idx="874">
                  <c:v>17215.147258024757</c:v>
                </c:pt>
                <c:pt idx="875">
                  <c:v>17213.317880543655</c:v>
                </c:pt>
                <c:pt idx="876">
                  <c:v>17211.488211861979</c:v>
                </c:pt>
                <c:pt idx="877">
                  <c:v>17209.658251938214</c:v>
                </c:pt>
                <c:pt idx="878">
                  <c:v>17207.828000730831</c:v>
                </c:pt>
                <c:pt idx="879">
                  <c:v>17205.997458198253</c:v>
                </c:pt>
                <c:pt idx="880">
                  <c:v>17204.166624298879</c:v>
                </c:pt>
                <c:pt idx="881">
                  <c:v>17202.335498991106</c:v>
                </c:pt>
                <c:pt idx="882">
                  <c:v>17200.504082233292</c:v>
                </c:pt>
                <c:pt idx="883">
                  <c:v>17198.672373983776</c:v>
                </c:pt>
                <c:pt idx="884">
                  <c:v>17196.840374200881</c:v>
                </c:pt>
                <c:pt idx="885">
                  <c:v>17195.008082842905</c:v>
                </c:pt>
                <c:pt idx="886">
                  <c:v>17193.175499868099</c:v>
                </c:pt>
                <c:pt idx="887">
                  <c:v>17191.342625234731</c:v>
                </c:pt>
                <c:pt idx="888">
                  <c:v>17189.509458901008</c:v>
                </c:pt>
                <c:pt idx="889">
                  <c:v>17187.676000825148</c:v>
                </c:pt>
                <c:pt idx="890">
                  <c:v>17185.842250965332</c:v>
                </c:pt>
                <c:pt idx="891">
                  <c:v>17184.008209279706</c:v>
                </c:pt>
                <c:pt idx="892">
                  <c:v>17182.173875726399</c:v>
                </c:pt>
                <c:pt idx="893">
                  <c:v>17180.339250263522</c:v>
                </c:pt>
                <c:pt idx="894">
                  <c:v>17178.504332849177</c:v>
                </c:pt>
                <c:pt idx="895">
                  <c:v>17176.66912344141</c:v>
                </c:pt>
                <c:pt idx="896">
                  <c:v>17174.833621998267</c:v>
                </c:pt>
                <c:pt idx="897">
                  <c:v>17172.997828477757</c:v>
                </c:pt>
                <c:pt idx="898">
                  <c:v>17171.161742837878</c:v>
                </c:pt>
                <c:pt idx="899">
                  <c:v>17169.325365036595</c:v>
                </c:pt>
                <c:pt idx="900">
                  <c:v>17167.488695031872</c:v>
                </c:pt>
                <c:pt idx="901">
                  <c:v>17165.6517327816</c:v>
                </c:pt>
                <c:pt idx="902">
                  <c:v>17163.814478243705</c:v>
                </c:pt>
                <c:pt idx="903">
                  <c:v>17161.976931376055</c:v>
                </c:pt>
                <c:pt idx="904">
                  <c:v>17160.139092136495</c:v>
                </c:pt>
                <c:pt idx="905">
                  <c:v>17158.300960482862</c:v>
                </c:pt>
                <c:pt idx="906">
                  <c:v>17156.462536372954</c:v>
                </c:pt>
                <c:pt idx="907">
                  <c:v>17154.623819764583</c:v>
                </c:pt>
                <c:pt idx="908">
                  <c:v>17152.784810615463</c:v>
                </c:pt>
                <c:pt idx="909">
                  <c:v>17150.945508883335</c:v>
                </c:pt>
                <c:pt idx="910">
                  <c:v>17149.105914525935</c:v>
                </c:pt>
                <c:pt idx="911">
                  <c:v>17147.26602750094</c:v>
                </c:pt>
                <c:pt idx="912">
                  <c:v>17145.425847766022</c:v>
                </c:pt>
                <c:pt idx="913">
                  <c:v>17143.585375278799</c:v>
                </c:pt>
                <c:pt idx="914">
                  <c:v>17141.744609996891</c:v>
                </c:pt>
                <c:pt idx="915">
                  <c:v>17139.903551877902</c:v>
                </c:pt>
                <c:pt idx="916">
                  <c:v>17138.062200879405</c:v>
                </c:pt>
                <c:pt idx="917">
                  <c:v>17136.220556958931</c:v>
                </c:pt>
                <c:pt idx="918">
                  <c:v>17134.378620074018</c:v>
                </c:pt>
                <c:pt idx="919">
                  <c:v>17132.536390182151</c:v>
                </c:pt>
                <c:pt idx="920">
                  <c:v>17130.6938672408</c:v>
                </c:pt>
                <c:pt idx="921">
                  <c:v>17128.851051207417</c:v>
                </c:pt>
                <c:pt idx="922">
                  <c:v>17127.00794203944</c:v>
                </c:pt>
                <c:pt idx="923">
                  <c:v>17125.164539694251</c:v>
                </c:pt>
                <c:pt idx="924">
                  <c:v>17123.320844129245</c:v>
                </c:pt>
                <c:pt idx="925">
                  <c:v>17121.47685530176</c:v>
                </c:pt>
                <c:pt idx="926">
                  <c:v>17119.632573169136</c:v>
                </c:pt>
                <c:pt idx="927">
                  <c:v>17117.787997688694</c:v>
                </c:pt>
                <c:pt idx="928">
                  <c:v>17115.943128817678</c:v>
                </c:pt>
                <c:pt idx="929">
                  <c:v>17114.097966513375</c:v>
                </c:pt>
                <c:pt idx="930">
                  <c:v>17112.252510733011</c:v>
                </c:pt>
                <c:pt idx="931">
                  <c:v>17110.406761433791</c:v>
                </c:pt>
                <c:pt idx="932">
                  <c:v>17108.56071857291</c:v>
                </c:pt>
                <c:pt idx="933">
                  <c:v>17106.714382107519</c:v>
                </c:pt>
                <c:pt idx="934">
                  <c:v>17104.86775199476</c:v>
                </c:pt>
                <c:pt idx="935">
                  <c:v>17103.02082819174</c:v>
                </c:pt>
                <c:pt idx="936">
                  <c:v>17101.173610655547</c:v>
                </c:pt>
                <c:pt idx="937">
                  <c:v>17099.32609934326</c:v>
                </c:pt>
                <c:pt idx="938">
                  <c:v>17097.478294211909</c:v>
                </c:pt>
                <c:pt idx="939">
                  <c:v>17095.630195218495</c:v>
                </c:pt>
                <c:pt idx="940">
                  <c:v>17093.781802320023</c:v>
                </c:pt>
                <c:pt idx="941">
                  <c:v>17091.933115473461</c:v>
                </c:pt>
                <c:pt idx="942">
                  <c:v>17090.084134635748</c:v>
                </c:pt>
                <c:pt idx="943">
                  <c:v>17088.234859763805</c:v>
                </c:pt>
                <c:pt idx="944">
                  <c:v>17086.38529081452</c:v>
                </c:pt>
                <c:pt idx="945">
                  <c:v>17084.53542774477</c:v>
                </c:pt>
                <c:pt idx="946">
                  <c:v>17082.685270511385</c:v>
                </c:pt>
                <c:pt idx="947">
                  <c:v>17080.834819071195</c:v>
                </c:pt>
                <c:pt idx="948">
                  <c:v>17078.984073381009</c:v>
                </c:pt>
                <c:pt idx="949">
                  <c:v>17077.133033397564</c:v>
                </c:pt>
                <c:pt idx="950">
                  <c:v>17075.28169907763</c:v>
                </c:pt>
                <c:pt idx="951">
                  <c:v>17073.430070377923</c:v>
                </c:pt>
                <c:pt idx="952">
                  <c:v>17071.578147255135</c:v>
                </c:pt>
                <c:pt idx="953">
                  <c:v>17069.72592966595</c:v>
                </c:pt>
                <c:pt idx="954">
                  <c:v>17067.873417567011</c:v>
                </c:pt>
                <c:pt idx="955">
                  <c:v>17066.020610914926</c:v>
                </c:pt>
                <c:pt idx="956">
                  <c:v>17064.167509666306</c:v>
                </c:pt>
                <c:pt idx="957">
                  <c:v>17062.314113777717</c:v>
                </c:pt>
                <c:pt idx="958">
                  <c:v>17060.460423205721</c:v>
                </c:pt>
                <c:pt idx="959">
                  <c:v>17058.606437906827</c:v>
                </c:pt>
                <c:pt idx="960">
                  <c:v>17056.752157837538</c:v>
                </c:pt>
                <c:pt idx="961">
                  <c:v>17054.897582954331</c:v>
                </c:pt>
                <c:pt idx="962">
                  <c:v>17053.042713213657</c:v>
                </c:pt>
                <c:pt idx="963">
                  <c:v>17051.187548571914</c:v>
                </c:pt>
                <c:pt idx="964">
                  <c:v>17049.332088985531</c:v>
                </c:pt>
                <c:pt idx="965">
                  <c:v>17047.476334410883</c:v>
                </c:pt>
                <c:pt idx="966">
                  <c:v>17045.620284804299</c:v>
                </c:pt>
                <c:pt idx="967">
                  <c:v>17043.763940122109</c:v>
                </c:pt>
                <c:pt idx="968">
                  <c:v>17041.907300320621</c:v>
                </c:pt>
                <c:pt idx="969">
                  <c:v>17040.050365356092</c:v>
                </c:pt>
                <c:pt idx="970">
                  <c:v>17038.193135184789</c:v>
                </c:pt>
                <c:pt idx="971">
                  <c:v>17036.335609762911</c:v>
                </c:pt>
                <c:pt idx="972">
                  <c:v>17034.477789046679</c:v>
                </c:pt>
                <c:pt idx="973">
                  <c:v>17032.619672992252</c:v>
                </c:pt>
                <c:pt idx="974">
                  <c:v>17030.761261555795</c:v>
                </c:pt>
                <c:pt idx="975">
                  <c:v>17028.902554693421</c:v>
                </c:pt>
                <c:pt idx="976">
                  <c:v>17027.043552361218</c:v>
                </c:pt>
                <c:pt idx="977">
                  <c:v>17025.184254515258</c:v>
                </c:pt>
                <c:pt idx="978">
                  <c:v>17023.324661111601</c:v>
                </c:pt>
                <c:pt idx="979">
                  <c:v>17021.464772106261</c:v>
                </c:pt>
                <c:pt idx="980">
                  <c:v>17019.604587455222</c:v>
                </c:pt>
                <c:pt idx="981">
                  <c:v>17017.744107114493</c:v>
                </c:pt>
                <c:pt idx="982">
                  <c:v>17015.883331039968</c:v>
                </c:pt>
                <c:pt idx="983">
                  <c:v>17014.022259187597</c:v>
                </c:pt>
                <c:pt idx="984">
                  <c:v>17012.160891513275</c:v>
                </c:pt>
                <c:pt idx="985">
                  <c:v>17010.299227972853</c:v>
                </c:pt>
                <c:pt idx="986">
                  <c:v>17008.43726852219</c:v>
                </c:pt>
                <c:pt idx="987">
                  <c:v>17006.575013117101</c:v>
                </c:pt>
                <c:pt idx="988">
                  <c:v>17004.71246171336</c:v>
                </c:pt>
                <c:pt idx="989">
                  <c:v>17002.849614266757</c:v>
                </c:pt>
                <c:pt idx="990">
                  <c:v>17000.986470733023</c:v>
                </c:pt>
                <c:pt idx="991">
                  <c:v>16999.123031067866</c:v>
                </c:pt>
                <c:pt idx="992">
                  <c:v>16997.259295226999</c:v>
                </c:pt>
                <c:pt idx="993">
                  <c:v>16995.39526316605</c:v>
                </c:pt>
                <c:pt idx="994">
                  <c:v>16993.530934840677</c:v>
                </c:pt>
                <c:pt idx="995">
                  <c:v>16991.666310206499</c:v>
                </c:pt>
                <c:pt idx="996">
                  <c:v>16989.801389219094</c:v>
                </c:pt>
                <c:pt idx="997">
                  <c:v>16987.936171834011</c:v>
                </c:pt>
                <c:pt idx="998">
                  <c:v>16986.070658006796</c:v>
                </c:pt>
                <c:pt idx="999">
                  <c:v>16984.20484769297</c:v>
                </c:pt>
                <c:pt idx="1000">
                  <c:v>16982.338740847987</c:v>
                </c:pt>
                <c:pt idx="1001">
                  <c:v>16980.472337427327</c:v>
                </c:pt>
                <c:pt idx="1002">
                  <c:v>16978.605637386412</c:v>
                </c:pt>
                <c:pt idx="1003">
                  <c:v>16976.738640680651</c:v>
                </c:pt>
                <c:pt idx="1004">
                  <c:v>16974.871347265416</c:v>
                </c:pt>
                <c:pt idx="1005">
                  <c:v>16973.003757096067</c:v>
                </c:pt>
                <c:pt idx="1006">
                  <c:v>16971.135870127917</c:v>
                </c:pt>
                <c:pt idx="1007">
                  <c:v>16969.267686316289</c:v>
                </c:pt>
                <c:pt idx="1008">
                  <c:v>16967.39920561645</c:v>
                </c:pt>
                <c:pt idx="1009">
                  <c:v>16965.530427983627</c:v>
                </c:pt>
                <c:pt idx="1010">
                  <c:v>16963.661353373082</c:v>
                </c:pt>
                <c:pt idx="1011">
                  <c:v>16961.791981739971</c:v>
                </c:pt>
                <c:pt idx="1012">
                  <c:v>16959.922313039489</c:v>
                </c:pt>
                <c:pt idx="1013">
                  <c:v>16958.052347226767</c:v>
                </c:pt>
                <c:pt idx="1014">
                  <c:v>16956.182084256943</c:v>
                </c:pt>
                <c:pt idx="1015">
                  <c:v>16954.311524085071</c:v>
                </c:pt>
                <c:pt idx="1016">
                  <c:v>16952.440666666262</c:v>
                </c:pt>
                <c:pt idx="1017">
                  <c:v>16950.569511955513</c:v>
                </c:pt>
                <c:pt idx="1018">
                  <c:v>16948.698059907867</c:v>
                </c:pt>
                <c:pt idx="1019">
                  <c:v>16946.826310478285</c:v>
                </c:pt>
                <c:pt idx="1020">
                  <c:v>16944.954263621741</c:v>
                </c:pt>
                <c:pt idx="1021">
                  <c:v>16943.08191929317</c:v>
                </c:pt>
                <c:pt idx="1022">
                  <c:v>16941.209277447462</c:v>
                </c:pt>
                <c:pt idx="1023">
                  <c:v>16939.336338039513</c:v>
                </c:pt>
                <c:pt idx="1024">
                  <c:v>16937.463101024183</c:v>
                </c:pt>
                <c:pt idx="1025">
                  <c:v>16935.589566356262</c:v>
                </c:pt>
                <c:pt idx="1026">
                  <c:v>16933.715733990601</c:v>
                </c:pt>
                <c:pt idx="1027">
                  <c:v>16931.841603881938</c:v>
                </c:pt>
                <c:pt idx="1028">
                  <c:v>16929.967175985035</c:v>
                </c:pt>
                <c:pt idx="1029">
                  <c:v>16928.092450254604</c:v>
                </c:pt>
                <c:pt idx="1030">
                  <c:v>16926.217426645322</c:v>
                </c:pt>
                <c:pt idx="1031">
                  <c:v>16924.342105111904</c:v>
                </c:pt>
                <c:pt idx="1032">
                  <c:v>16922.466485608958</c:v>
                </c:pt>
                <c:pt idx="1033">
                  <c:v>16920.590568091076</c:v>
                </c:pt>
                <c:pt idx="1034">
                  <c:v>16918.714352512899</c:v>
                </c:pt>
                <c:pt idx="1035">
                  <c:v>16916.837838828935</c:v>
                </c:pt>
                <c:pt idx="1036">
                  <c:v>16914.961026993758</c:v>
                </c:pt>
                <c:pt idx="1037">
                  <c:v>16913.083916961848</c:v>
                </c:pt>
                <c:pt idx="1038">
                  <c:v>16911.20650868769</c:v>
                </c:pt>
                <c:pt idx="1039">
                  <c:v>16909.328802125739</c:v>
                </c:pt>
                <c:pt idx="1040">
                  <c:v>16907.450797230431</c:v>
                </c:pt>
                <c:pt idx="1041">
                  <c:v>16905.572493956141</c:v>
                </c:pt>
                <c:pt idx="1042">
                  <c:v>16903.693892257259</c:v>
                </c:pt>
                <c:pt idx="1043">
                  <c:v>16901.814992088108</c:v>
                </c:pt>
                <c:pt idx="1044">
                  <c:v>16899.935793403034</c:v>
                </c:pt>
                <c:pt idx="1045">
                  <c:v>16898.056296156297</c:v>
                </c:pt>
                <c:pt idx="1046">
                  <c:v>16896.176500302186</c:v>
                </c:pt>
                <c:pt idx="1047">
                  <c:v>16894.296405794932</c:v>
                </c:pt>
                <c:pt idx="1048">
                  <c:v>16892.416012588736</c:v>
                </c:pt>
                <c:pt idx="1049">
                  <c:v>16890.535320637777</c:v>
                </c:pt>
                <c:pt idx="1050">
                  <c:v>16888.654329896206</c:v>
                </c:pt>
                <c:pt idx="1051">
                  <c:v>16886.773040318167</c:v>
                </c:pt>
                <c:pt idx="1052">
                  <c:v>16884.891451857755</c:v>
                </c:pt>
                <c:pt idx="1053">
                  <c:v>16883.009564469037</c:v>
                </c:pt>
                <c:pt idx="1054">
                  <c:v>16881.127378106055</c:v>
                </c:pt>
                <c:pt idx="1055">
                  <c:v>16879.244892722851</c:v>
                </c:pt>
                <c:pt idx="1056">
                  <c:v>16877.362108273359</c:v>
                </c:pt>
                <c:pt idx="1057">
                  <c:v>16875.479024711603</c:v>
                </c:pt>
                <c:pt idx="1058">
                  <c:v>16873.59564199148</c:v>
                </c:pt>
                <c:pt idx="1059">
                  <c:v>16871.711960066914</c:v>
                </c:pt>
                <c:pt idx="1060">
                  <c:v>16869.827978891786</c:v>
                </c:pt>
                <c:pt idx="1061">
                  <c:v>16867.94369841996</c:v>
                </c:pt>
                <c:pt idx="1062">
                  <c:v>16866.059118605226</c:v>
                </c:pt>
                <c:pt idx="1063">
                  <c:v>16864.174239401418</c:v>
                </c:pt>
                <c:pt idx="1064">
                  <c:v>16862.289060762294</c:v>
                </c:pt>
                <c:pt idx="1065">
                  <c:v>16860.403582641589</c:v>
                </c:pt>
                <c:pt idx="1066">
                  <c:v>16858.517804993022</c:v>
                </c:pt>
                <c:pt idx="1067">
                  <c:v>16856.631727770276</c:v>
                </c:pt>
                <c:pt idx="1068">
                  <c:v>16854.745350927031</c:v>
                </c:pt>
                <c:pt idx="1069">
                  <c:v>16852.858674416897</c:v>
                </c:pt>
                <c:pt idx="1070">
                  <c:v>16850.971698193494</c:v>
                </c:pt>
                <c:pt idx="1071">
                  <c:v>16849.084422210384</c:v>
                </c:pt>
                <c:pt idx="1072">
                  <c:v>16847.19684642111</c:v>
                </c:pt>
                <c:pt idx="1073">
                  <c:v>16845.308970779217</c:v>
                </c:pt>
                <c:pt idx="1074">
                  <c:v>16843.420795238184</c:v>
                </c:pt>
                <c:pt idx="1075">
                  <c:v>16841.532319751481</c:v>
                </c:pt>
                <c:pt idx="1076">
                  <c:v>16839.643544272527</c:v>
                </c:pt>
                <c:pt idx="1077">
                  <c:v>16837.75446875476</c:v>
                </c:pt>
                <c:pt idx="1078">
                  <c:v>16835.865093151544</c:v>
                </c:pt>
                <c:pt idx="1079">
                  <c:v>16833.97541741623</c:v>
                </c:pt>
                <c:pt idx="1080">
                  <c:v>16832.085441502139</c:v>
                </c:pt>
                <c:pt idx="1081">
                  <c:v>16830.195165362591</c:v>
                </c:pt>
                <c:pt idx="1082">
                  <c:v>16828.304588950825</c:v>
                </c:pt>
                <c:pt idx="1083">
                  <c:v>16826.413712220114</c:v>
                </c:pt>
                <c:pt idx="1084">
                  <c:v>16824.522535123629</c:v>
                </c:pt>
                <c:pt idx="1085">
                  <c:v>16822.631057614595</c:v>
                </c:pt>
                <c:pt idx="1086">
                  <c:v>16820.739279646143</c:v>
                </c:pt>
                <c:pt idx="1087">
                  <c:v>16818.847201171411</c:v>
                </c:pt>
                <c:pt idx="1088">
                  <c:v>16816.954822143503</c:v>
                </c:pt>
                <c:pt idx="1089">
                  <c:v>16815.062142515479</c:v>
                </c:pt>
                <c:pt idx="1090">
                  <c:v>16813.169162240385</c:v>
                </c:pt>
                <c:pt idx="1091">
                  <c:v>16811.275881271253</c:v>
                </c:pt>
                <c:pt idx="1092">
                  <c:v>16809.382299561035</c:v>
                </c:pt>
                <c:pt idx="1093">
                  <c:v>16807.488417062712</c:v>
                </c:pt>
                <c:pt idx="1094">
                  <c:v>16805.594233729214</c:v>
                </c:pt>
                <c:pt idx="1095">
                  <c:v>16803.699749513427</c:v>
                </c:pt>
                <c:pt idx="1096">
                  <c:v>16801.80496436825</c:v>
                </c:pt>
                <c:pt idx="1097">
                  <c:v>16799.909878246497</c:v>
                </c:pt>
                <c:pt idx="1098">
                  <c:v>16798.014491101014</c:v>
                </c:pt>
                <c:pt idx="1099">
                  <c:v>16796.118802884557</c:v>
                </c:pt>
                <c:pt idx="1100">
                  <c:v>16794.222813549914</c:v>
                </c:pt>
                <c:pt idx="1101">
                  <c:v>16792.326523049775</c:v>
                </c:pt>
                <c:pt idx="1102">
                  <c:v>16790.429931336887</c:v>
                </c:pt>
                <c:pt idx="1103">
                  <c:v>16788.533038363898</c:v>
                </c:pt>
                <c:pt idx="1104">
                  <c:v>16786.635844083448</c:v>
                </c:pt>
                <c:pt idx="1105">
                  <c:v>16784.738348448162</c:v>
                </c:pt>
                <c:pt idx="1106">
                  <c:v>16782.840551410627</c:v>
                </c:pt>
                <c:pt idx="1107">
                  <c:v>16780.942452923395</c:v>
                </c:pt>
                <c:pt idx="1108">
                  <c:v>16779.044052938985</c:v>
                </c:pt>
                <c:pt idx="1109">
                  <c:v>16777.145351409916</c:v>
                </c:pt>
                <c:pt idx="1110">
                  <c:v>16775.24634828866</c:v>
                </c:pt>
                <c:pt idx="1111">
                  <c:v>16773.347043527639</c:v>
                </c:pt>
                <c:pt idx="1112">
                  <c:v>16771.447437079281</c:v>
                </c:pt>
                <c:pt idx="1113">
                  <c:v>16769.547528895953</c:v>
                </c:pt>
                <c:pt idx="1114">
                  <c:v>16767.647318930045</c:v>
                </c:pt>
                <c:pt idx="1115">
                  <c:v>16765.746807133859</c:v>
                </c:pt>
                <c:pt idx="1116">
                  <c:v>16763.845993459679</c:v>
                </c:pt>
                <c:pt idx="1117">
                  <c:v>16761.944877859791</c:v>
                </c:pt>
                <c:pt idx="1118">
                  <c:v>16760.04346028643</c:v>
                </c:pt>
                <c:pt idx="1119">
                  <c:v>16758.141740691815</c:v>
                </c:pt>
                <c:pt idx="1120">
                  <c:v>16756.239719028112</c:v>
                </c:pt>
                <c:pt idx="1121">
                  <c:v>16754.337395247479</c:v>
                </c:pt>
                <c:pt idx="1122">
                  <c:v>16752.434769302035</c:v>
                </c:pt>
                <c:pt idx="1123">
                  <c:v>16750.531841143878</c:v>
                </c:pt>
                <c:pt idx="1124">
                  <c:v>16748.628610725085</c:v>
                </c:pt>
                <c:pt idx="1125">
                  <c:v>16746.725077997646</c:v>
                </c:pt>
                <c:pt idx="1126">
                  <c:v>16744.821242913618</c:v>
                </c:pt>
                <c:pt idx="1127">
                  <c:v>16742.917105424953</c:v>
                </c:pt>
                <c:pt idx="1128">
                  <c:v>16741.012665483577</c:v>
                </c:pt>
                <c:pt idx="1129">
                  <c:v>16739.107923041451</c:v>
                </c:pt>
                <c:pt idx="1130">
                  <c:v>16737.20287805043</c:v>
                </c:pt>
                <c:pt idx="1131">
                  <c:v>16735.29753046238</c:v>
                </c:pt>
                <c:pt idx="1132">
                  <c:v>16733.391880229134</c:v>
                </c:pt>
                <c:pt idx="1133">
                  <c:v>16731.485927302489</c:v>
                </c:pt>
                <c:pt idx="1134">
                  <c:v>16729.579671634205</c:v>
                </c:pt>
                <c:pt idx="1135">
                  <c:v>16727.67311317605</c:v>
                </c:pt>
                <c:pt idx="1136">
                  <c:v>16725.766251879697</c:v>
                </c:pt>
                <c:pt idx="1137">
                  <c:v>16723.859087696845</c:v>
                </c:pt>
                <c:pt idx="1138">
                  <c:v>16721.951620579155</c:v>
                </c:pt>
                <c:pt idx="1139">
                  <c:v>16720.043850478225</c:v>
                </c:pt>
                <c:pt idx="1140">
                  <c:v>16718.135777345658</c:v>
                </c:pt>
                <c:pt idx="1141">
                  <c:v>16716.227401133045</c:v>
                </c:pt>
                <c:pt idx="1142">
                  <c:v>16714.318721791871</c:v>
                </c:pt>
                <c:pt idx="1143">
                  <c:v>16712.409739273651</c:v>
                </c:pt>
                <c:pt idx="1144">
                  <c:v>16710.500453529869</c:v>
                </c:pt>
                <c:pt idx="1145">
                  <c:v>16708.59086451196</c:v>
                </c:pt>
                <c:pt idx="1146">
                  <c:v>16706.680972171336</c:v>
                </c:pt>
                <c:pt idx="1147">
                  <c:v>16704.770776459402</c:v>
                </c:pt>
                <c:pt idx="1148">
                  <c:v>16702.860277327462</c:v>
                </c:pt>
                <c:pt idx="1149">
                  <c:v>16700.949474726895</c:v>
                </c:pt>
                <c:pt idx="1150">
                  <c:v>16699.038368608955</c:v>
                </c:pt>
                <c:pt idx="1151">
                  <c:v>16697.126958924917</c:v>
                </c:pt>
                <c:pt idx="1152">
                  <c:v>16695.215245626008</c:v>
                </c:pt>
                <c:pt idx="1153">
                  <c:v>16693.303228663441</c:v>
                </c:pt>
                <c:pt idx="1154">
                  <c:v>16691.390907988382</c:v>
                </c:pt>
                <c:pt idx="1155">
                  <c:v>16689.478283551984</c:v>
                </c:pt>
                <c:pt idx="1156">
                  <c:v>16687.565355305342</c:v>
                </c:pt>
                <c:pt idx="1157">
                  <c:v>16685.652123199536</c:v>
                </c:pt>
                <c:pt idx="1158">
                  <c:v>16683.738587185635</c:v>
                </c:pt>
                <c:pt idx="1159">
                  <c:v>16681.824747214661</c:v>
                </c:pt>
                <c:pt idx="1160">
                  <c:v>16679.910603237586</c:v>
                </c:pt>
                <c:pt idx="1161">
                  <c:v>16677.996155205379</c:v>
                </c:pt>
                <c:pt idx="1162">
                  <c:v>16676.081403068983</c:v>
                </c:pt>
                <c:pt idx="1163">
                  <c:v>16674.166346779275</c:v>
                </c:pt>
                <c:pt idx="1164">
                  <c:v>16672.250986287145</c:v>
                </c:pt>
                <c:pt idx="1165">
                  <c:v>16670.335321543425</c:v>
                </c:pt>
                <c:pt idx="1166">
                  <c:v>16668.419352498913</c:v>
                </c:pt>
                <c:pt idx="1167">
                  <c:v>16666.503079104419</c:v>
                </c:pt>
                <c:pt idx="1168">
                  <c:v>16664.58650131066</c:v>
                </c:pt>
                <c:pt idx="1169">
                  <c:v>16662.669619068354</c:v>
                </c:pt>
                <c:pt idx="1170">
                  <c:v>16660.752432328201</c:v>
                </c:pt>
                <c:pt idx="1171">
                  <c:v>16658.834941040845</c:v>
                </c:pt>
                <c:pt idx="1172">
                  <c:v>16656.917145156931</c:v>
                </c:pt>
                <c:pt idx="1173">
                  <c:v>16654.999044627031</c:v>
                </c:pt>
                <c:pt idx="1174">
                  <c:v>16653.080639401716</c:v>
                </c:pt>
                <c:pt idx="1175">
                  <c:v>16651.161929431524</c:v>
                </c:pt>
                <c:pt idx="1176">
                  <c:v>16649.242914666971</c:v>
                </c:pt>
                <c:pt idx="1177">
                  <c:v>16647.323595058489</c:v>
                </c:pt>
                <c:pt idx="1178">
                  <c:v>16645.403970556556</c:v>
                </c:pt>
                <c:pt idx="1179">
                  <c:v>16643.484041111562</c:v>
                </c:pt>
                <c:pt idx="1180">
                  <c:v>16641.563806673894</c:v>
                </c:pt>
                <c:pt idx="1181">
                  <c:v>16639.643267193886</c:v>
                </c:pt>
                <c:pt idx="1182">
                  <c:v>16637.722422621897</c:v>
                </c:pt>
                <c:pt idx="1183">
                  <c:v>16635.801272908142</c:v>
                </c:pt>
                <c:pt idx="1184">
                  <c:v>16633.879818002952</c:v>
                </c:pt>
                <c:pt idx="1185">
                  <c:v>16631.958057856496</c:v>
                </c:pt>
                <c:pt idx="1186">
                  <c:v>16630.035992419009</c:v>
                </c:pt>
                <c:pt idx="1187">
                  <c:v>16628.113621640616</c:v>
                </c:pt>
                <c:pt idx="1188">
                  <c:v>16626.190945471466</c:v>
                </c:pt>
                <c:pt idx="1189">
                  <c:v>16624.267963861661</c:v>
                </c:pt>
                <c:pt idx="1190">
                  <c:v>16622.344676761259</c:v>
                </c:pt>
                <c:pt idx="1191">
                  <c:v>16620.421084120313</c:v>
                </c:pt>
                <c:pt idx="1192">
                  <c:v>16618.497185888813</c:v>
                </c:pt>
                <c:pt idx="1193">
                  <c:v>16616.57298201674</c:v>
                </c:pt>
                <c:pt idx="1194">
                  <c:v>16614.648472454039</c:v>
                </c:pt>
                <c:pt idx="1195">
                  <c:v>16612.723657150626</c:v>
                </c:pt>
                <c:pt idx="1196">
                  <c:v>16610.798536056376</c:v>
                </c:pt>
                <c:pt idx="1197">
                  <c:v>16608.873109121141</c:v>
                </c:pt>
                <c:pt idx="1198">
                  <c:v>16606.947376294731</c:v>
                </c:pt>
                <c:pt idx="1199">
                  <c:v>16605.021337526945</c:v>
                </c:pt>
                <c:pt idx="1200">
                  <c:v>16603.094992767539</c:v>
                </c:pt>
                <c:pt idx="1201">
                  <c:v>16601.168341966219</c:v>
                </c:pt>
                <c:pt idx="1202">
                  <c:v>16599.241385072703</c:v>
                </c:pt>
                <c:pt idx="1203">
                  <c:v>16597.314122036627</c:v>
                </c:pt>
                <c:pt idx="1204">
                  <c:v>16595.386552807628</c:v>
                </c:pt>
                <c:pt idx="1205">
                  <c:v>16593.458677335311</c:v>
                </c:pt>
                <c:pt idx="1206">
                  <c:v>16591.530495569245</c:v>
                </c:pt>
                <c:pt idx="1207">
                  <c:v>16589.602007458947</c:v>
                </c:pt>
                <c:pt idx="1208">
                  <c:v>16587.673212953927</c:v>
                </c:pt>
                <c:pt idx="1209">
                  <c:v>16585.744112003675</c:v>
                </c:pt>
                <c:pt idx="1210">
                  <c:v>16583.81470455759</c:v>
                </c:pt>
                <c:pt idx="1211">
                  <c:v>16581.884990565111</c:v>
                </c:pt>
                <c:pt idx="1212">
                  <c:v>16579.954969975592</c:v>
                </c:pt>
                <c:pt idx="1213">
                  <c:v>16578.024642738401</c:v>
                </c:pt>
                <c:pt idx="1214">
                  <c:v>16576.09400880284</c:v>
                </c:pt>
                <c:pt idx="1215">
                  <c:v>16574.163068118178</c:v>
                </c:pt>
                <c:pt idx="1216">
                  <c:v>16572.231820633671</c:v>
                </c:pt>
                <c:pt idx="1217">
                  <c:v>16570.300266298524</c:v>
                </c:pt>
                <c:pt idx="1218">
                  <c:v>16568.368405061945</c:v>
                </c:pt>
                <c:pt idx="1219">
                  <c:v>16566.436236873058</c:v>
                </c:pt>
                <c:pt idx="1220">
                  <c:v>16564.503761681</c:v>
                </c:pt>
                <c:pt idx="1221">
                  <c:v>16562.570979434848</c:v>
                </c:pt>
                <c:pt idx="1222">
                  <c:v>16560.637890083679</c:v>
                </c:pt>
                <c:pt idx="1223">
                  <c:v>16558.704493576493</c:v>
                </c:pt>
                <c:pt idx="1224">
                  <c:v>16556.770789862279</c:v>
                </c:pt>
                <c:pt idx="1225">
                  <c:v>16554.836778890007</c:v>
                </c:pt>
                <c:pt idx="1226">
                  <c:v>16552.902460608613</c:v>
                </c:pt>
                <c:pt idx="1227">
                  <c:v>16550.967834966974</c:v>
                </c:pt>
                <c:pt idx="1228">
                  <c:v>16549.03290191395</c:v>
                </c:pt>
                <c:pt idx="1229">
                  <c:v>16547.097661398377</c:v>
                </c:pt>
                <c:pt idx="1230">
                  <c:v>16545.162113369061</c:v>
                </c:pt>
                <c:pt idx="1231">
                  <c:v>16543.226257774757</c:v>
                </c:pt>
                <c:pt idx="1232">
                  <c:v>16541.290094564207</c:v>
                </c:pt>
                <c:pt idx="1233">
                  <c:v>16539.353623686085</c:v>
                </c:pt>
                <c:pt idx="1234">
                  <c:v>16537.416845089094</c:v>
                </c:pt>
                <c:pt idx="1235">
                  <c:v>16535.479758721845</c:v>
                </c:pt>
                <c:pt idx="1236">
                  <c:v>16533.54236453295</c:v>
                </c:pt>
                <c:pt idx="1237">
                  <c:v>16531.604662470963</c:v>
                </c:pt>
                <c:pt idx="1238">
                  <c:v>16529.666652484451</c:v>
                </c:pt>
                <c:pt idx="1239">
                  <c:v>16527.728334521904</c:v>
                </c:pt>
                <c:pt idx="1240">
                  <c:v>16525.789708531767</c:v>
                </c:pt>
                <c:pt idx="1241">
                  <c:v>16523.850774462517</c:v>
                </c:pt>
                <c:pt idx="1242">
                  <c:v>16521.911532262551</c:v>
                </c:pt>
                <c:pt idx="1243">
                  <c:v>16519.97198188024</c:v>
                </c:pt>
                <c:pt idx="1244">
                  <c:v>16518.032123263925</c:v>
                </c:pt>
                <c:pt idx="1245">
                  <c:v>16516.091956361895</c:v>
                </c:pt>
                <c:pt idx="1246">
                  <c:v>16514.151481122473</c:v>
                </c:pt>
                <c:pt idx="1247">
                  <c:v>16512.21069749384</c:v>
                </c:pt>
                <c:pt idx="1248">
                  <c:v>16510.269605424262</c:v>
                </c:pt>
                <c:pt idx="1249">
                  <c:v>16508.328204861871</c:v>
                </c:pt>
                <c:pt idx="1250">
                  <c:v>16506.386495754836</c:v>
                </c:pt>
                <c:pt idx="1251">
                  <c:v>16504.44447805126</c:v>
                </c:pt>
                <c:pt idx="1252">
                  <c:v>16502.50215169922</c:v>
                </c:pt>
                <c:pt idx="1253">
                  <c:v>16500.55951664675</c:v>
                </c:pt>
                <c:pt idx="1254">
                  <c:v>16498.616572841882</c:v>
                </c:pt>
                <c:pt idx="1255">
                  <c:v>16496.6733202326</c:v>
                </c:pt>
                <c:pt idx="1256">
                  <c:v>16494.729758766822</c:v>
                </c:pt>
                <c:pt idx="1257">
                  <c:v>16492.785888392475</c:v>
                </c:pt>
                <c:pt idx="1258">
                  <c:v>16490.841709057418</c:v>
                </c:pt>
                <c:pt idx="1259">
                  <c:v>16488.897220709518</c:v>
                </c:pt>
                <c:pt idx="1260">
                  <c:v>16486.952423296589</c:v>
                </c:pt>
                <c:pt idx="1261">
                  <c:v>16485.007316766401</c:v>
                </c:pt>
                <c:pt idx="1262">
                  <c:v>16483.0619010667</c:v>
                </c:pt>
                <c:pt idx="1263">
                  <c:v>16481.116176145184</c:v>
                </c:pt>
                <c:pt idx="1264">
                  <c:v>16479.170141949562</c:v>
                </c:pt>
                <c:pt idx="1265">
                  <c:v>16477.223798427465</c:v>
                </c:pt>
                <c:pt idx="1266">
                  <c:v>16475.277145526492</c:v>
                </c:pt>
                <c:pt idx="1267">
                  <c:v>16473.330183194234</c:v>
                </c:pt>
                <c:pt idx="1268">
                  <c:v>16471.382911378216</c:v>
                </c:pt>
                <c:pt idx="1269">
                  <c:v>16469.43533002599</c:v>
                </c:pt>
                <c:pt idx="1270">
                  <c:v>16467.487439085002</c:v>
                </c:pt>
                <c:pt idx="1271">
                  <c:v>16465.539238502693</c:v>
                </c:pt>
                <c:pt idx="1272">
                  <c:v>16463.5907282265</c:v>
                </c:pt>
                <c:pt idx="1273">
                  <c:v>16461.641908203765</c:v>
                </c:pt>
                <c:pt idx="1274">
                  <c:v>16459.692778381854</c:v>
                </c:pt>
                <c:pt idx="1275">
                  <c:v>16457.743338708071</c:v>
                </c:pt>
                <c:pt idx="1276">
                  <c:v>16455.793589129695</c:v>
                </c:pt>
                <c:pt idx="1277">
                  <c:v>16453.843529593956</c:v>
                </c:pt>
                <c:pt idx="1278">
                  <c:v>16451.893160048065</c:v>
                </c:pt>
                <c:pt idx="1279">
                  <c:v>16449.942480439215</c:v>
                </c:pt>
                <c:pt idx="1280">
                  <c:v>16447.991490714525</c:v>
                </c:pt>
                <c:pt idx="1281">
                  <c:v>16446.040190821099</c:v>
                </c:pt>
                <c:pt idx="1282">
                  <c:v>16444.088580706015</c:v>
                </c:pt>
                <c:pt idx="1283">
                  <c:v>16442.136660316293</c:v>
                </c:pt>
                <c:pt idx="1284">
                  <c:v>16440.184429598976</c:v>
                </c:pt>
                <c:pt idx="1285">
                  <c:v>16438.231888501014</c:v>
                </c:pt>
                <c:pt idx="1286">
                  <c:v>16436.279036969332</c:v>
                </c:pt>
                <c:pt idx="1287">
                  <c:v>16434.325874950853</c:v>
                </c:pt>
                <c:pt idx="1288">
                  <c:v>16432.372402392419</c:v>
                </c:pt>
                <c:pt idx="1289">
                  <c:v>16430.418619240885</c:v>
                </c:pt>
                <c:pt idx="1290">
                  <c:v>16428.464525443029</c:v>
                </c:pt>
                <c:pt idx="1291">
                  <c:v>16426.510120945637</c:v>
                </c:pt>
                <c:pt idx="1292">
                  <c:v>16424.555405695435</c:v>
                </c:pt>
                <c:pt idx="1293">
                  <c:v>16422.600379639101</c:v>
                </c:pt>
                <c:pt idx="1294">
                  <c:v>16420.645042723321</c:v>
                </c:pt>
                <c:pt idx="1295">
                  <c:v>16418.689394894711</c:v>
                </c:pt>
                <c:pt idx="1296">
                  <c:v>16416.733436099857</c:v>
                </c:pt>
                <c:pt idx="1297">
                  <c:v>16414.777166285327</c:v>
                </c:pt>
                <c:pt idx="1298">
                  <c:v>16412.820585397651</c:v>
                </c:pt>
                <c:pt idx="1299">
                  <c:v>16410.8636933833</c:v>
                </c:pt>
                <c:pt idx="1300">
                  <c:v>16408.906490188743</c:v>
                </c:pt>
                <c:pt idx="1301">
                  <c:v>16406.948975760402</c:v>
                </c:pt>
                <c:pt idx="1302">
                  <c:v>16404.991150044654</c:v>
                </c:pt>
                <c:pt idx="1303">
                  <c:v>16403.033012987846</c:v>
                </c:pt>
                <c:pt idx="1304">
                  <c:v>16401.074564536302</c:v>
                </c:pt>
                <c:pt idx="1305">
                  <c:v>16399.115804636316</c:v>
                </c:pt>
                <c:pt idx="1306">
                  <c:v>16397.156733234126</c:v>
                </c:pt>
                <c:pt idx="1307">
                  <c:v>16395.197350275932</c:v>
                </c:pt>
                <c:pt idx="1308">
                  <c:v>16393.23765570793</c:v>
                </c:pt>
                <c:pt idx="1309">
                  <c:v>16391.277649476247</c:v>
                </c:pt>
                <c:pt idx="1310">
                  <c:v>16389.317331527011</c:v>
                </c:pt>
                <c:pt idx="1311">
                  <c:v>16387.356701806268</c:v>
                </c:pt>
                <c:pt idx="1312">
                  <c:v>16385.395760260071</c:v>
                </c:pt>
                <c:pt idx="1313">
                  <c:v>16383.434506834432</c:v>
                </c:pt>
                <c:pt idx="1314">
                  <c:v>16381.472941475309</c:v>
                </c:pt>
                <c:pt idx="1315">
                  <c:v>16379.51106412863</c:v>
                </c:pt>
                <c:pt idx="1316">
                  <c:v>16377.5488747403</c:v>
                </c:pt>
                <c:pt idx="1317">
                  <c:v>16375.586373256177</c:v>
                </c:pt>
                <c:pt idx="1318">
                  <c:v>16373.62355962211</c:v>
                </c:pt>
                <c:pt idx="1319">
                  <c:v>16371.660433783858</c:v>
                </c:pt>
                <c:pt idx="1320">
                  <c:v>16369.696995687207</c:v>
                </c:pt>
                <c:pt idx="1321">
                  <c:v>16367.733245277861</c:v>
                </c:pt>
                <c:pt idx="1322">
                  <c:v>16365.769182501523</c:v>
                </c:pt>
                <c:pt idx="1323">
                  <c:v>16363.80480730383</c:v>
                </c:pt>
                <c:pt idx="1324">
                  <c:v>16361.840119630398</c:v>
                </c:pt>
                <c:pt idx="1325">
                  <c:v>16359.875119426826</c:v>
                </c:pt>
                <c:pt idx="1326">
                  <c:v>16357.909806638649</c:v>
                </c:pt>
                <c:pt idx="1327">
                  <c:v>16355.944181211371</c:v>
                </c:pt>
                <c:pt idx="1328">
                  <c:v>16353.97824309048</c:v>
                </c:pt>
                <c:pt idx="1329">
                  <c:v>16352.011992221411</c:v>
                </c:pt>
                <c:pt idx="1330">
                  <c:v>16350.045428549562</c:v>
                </c:pt>
                <c:pt idx="1331">
                  <c:v>16348.07855202031</c:v>
                </c:pt>
                <c:pt idx="1332">
                  <c:v>16346.111362578982</c:v>
                </c:pt>
                <c:pt idx="1333">
                  <c:v>16344.143860170883</c:v>
                </c:pt>
                <c:pt idx="1334">
                  <c:v>16342.17604474126</c:v>
                </c:pt>
                <c:pt idx="1335">
                  <c:v>16340.20791623536</c:v>
                </c:pt>
                <c:pt idx="1336">
                  <c:v>16338.239474598362</c:v>
                </c:pt>
                <c:pt idx="1337">
                  <c:v>16336.27071977541</c:v>
                </c:pt>
                <c:pt idx="1338">
                  <c:v>16334.30165171165</c:v>
                </c:pt>
                <c:pt idx="1339">
                  <c:v>16332.332270352144</c:v>
                </c:pt>
                <c:pt idx="1340">
                  <c:v>16330.362575641941</c:v>
                </c:pt>
                <c:pt idx="1341">
                  <c:v>16328.392567526062</c:v>
                </c:pt>
                <c:pt idx="1342">
                  <c:v>16326.422245949479</c:v>
                </c:pt>
                <c:pt idx="1343">
                  <c:v>16324.451610857128</c:v>
                </c:pt>
                <c:pt idx="1344">
                  <c:v>16322.480662193922</c:v>
                </c:pt>
                <c:pt idx="1345">
                  <c:v>16320.509399904708</c:v>
                </c:pt>
                <c:pt idx="1346">
                  <c:v>16318.537823934348</c:v>
                </c:pt>
                <c:pt idx="1347">
                  <c:v>16316.565934227614</c:v>
                </c:pt>
                <c:pt idx="1348">
                  <c:v>16314.593730729282</c:v>
                </c:pt>
                <c:pt idx="1349">
                  <c:v>16312.62121338406</c:v>
                </c:pt>
                <c:pt idx="1350">
                  <c:v>16310.648382136653</c:v>
                </c:pt>
                <c:pt idx="1351">
                  <c:v>16308.6752369317</c:v>
                </c:pt>
                <c:pt idx="1352">
                  <c:v>16306.701777713812</c:v>
                </c:pt>
                <c:pt idx="1353">
                  <c:v>16304.728004427578</c:v>
                </c:pt>
                <c:pt idx="1354">
                  <c:v>16302.753917017542</c:v>
                </c:pt>
                <c:pt idx="1355">
                  <c:v>16300.779515428198</c:v>
                </c:pt>
                <c:pt idx="1356">
                  <c:v>16298.804799604028</c:v>
                </c:pt>
                <c:pt idx="1357">
                  <c:v>16296.829769489468</c:v>
                </c:pt>
                <c:pt idx="1358">
                  <c:v>16294.854425028911</c:v>
                </c:pt>
                <c:pt idx="1359">
                  <c:v>16292.878766166699</c:v>
                </c:pt>
                <c:pt idx="1360">
                  <c:v>16290.90279284719</c:v>
                </c:pt>
                <c:pt idx="1361">
                  <c:v>16288.92650501465</c:v>
                </c:pt>
                <c:pt idx="1362">
                  <c:v>16286.949902613331</c:v>
                </c:pt>
                <c:pt idx="1363">
                  <c:v>16284.972985587456</c:v>
                </c:pt>
                <c:pt idx="1364">
                  <c:v>16282.9957538812</c:v>
                </c:pt>
                <c:pt idx="1365">
                  <c:v>16281.01820743871</c:v>
                </c:pt>
                <c:pt idx="1366">
                  <c:v>16279.040346204079</c:v>
                </c:pt>
                <c:pt idx="1367">
                  <c:v>16277.06217012138</c:v>
                </c:pt>
                <c:pt idx="1368">
                  <c:v>16275.083679134639</c:v>
                </c:pt>
                <c:pt idx="1369">
                  <c:v>16273.104873187871</c:v>
                </c:pt>
                <c:pt idx="1370">
                  <c:v>16271.125752225013</c:v>
                </c:pt>
                <c:pt idx="1371">
                  <c:v>16269.14631618999</c:v>
                </c:pt>
                <c:pt idx="1372">
                  <c:v>16267.16656502669</c:v>
                </c:pt>
                <c:pt idx="1373">
                  <c:v>16265.186498678962</c:v>
                </c:pt>
                <c:pt idx="1374">
                  <c:v>16263.20611709062</c:v>
                </c:pt>
                <c:pt idx="1375">
                  <c:v>16261.225420205419</c:v>
                </c:pt>
                <c:pt idx="1376">
                  <c:v>16259.244407967122</c:v>
                </c:pt>
                <c:pt idx="1377">
                  <c:v>16257.263080319404</c:v>
                </c:pt>
                <c:pt idx="1378">
                  <c:v>16255.281437205942</c:v>
                </c:pt>
                <c:pt idx="1379">
                  <c:v>16253.299478570352</c:v>
                </c:pt>
                <c:pt idx="1380">
                  <c:v>16251.31720435623</c:v>
                </c:pt>
                <c:pt idx="1381">
                  <c:v>16249.334614507117</c:v>
                </c:pt>
                <c:pt idx="1382">
                  <c:v>16247.351708966549</c:v>
                </c:pt>
                <c:pt idx="1383">
                  <c:v>16245.368487677981</c:v>
                </c:pt>
                <c:pt idx="1384">
                  <c:v>16243.384950584848</c:v>
                </c:pt>
                <c:pt idx="1385">
                  <c:v>16241.401097630571</c:v>
                </c:pt>
                <c:pt idx="1386">
                  <c:v>16239.416928758508</c:v>
                </c:pt>
                <c:pt idx="1387">
                  <c:v>16237.432443911981</c:v>
                </c:pt>
                <c:pt idx="1388">
                  <c:v>16235.44764303428</c:v>
                </c:pt>
                <c:pt idx="1389">
                  <c:v>16233.462526068668</c:v>
                </c:pt>
                <c:pt idx="1390">
                  <c:v>16231.477092958348</c:v>
                </c:pt>
                <c:pt idx="1391">
                  <c:v>16229.491343646509</c:v>
                </c:pt>
                <c:pt idx="1392">
                  <c:v>16227.505278076282</c:v>
                </c:pt>
                <c:pt idx="1393">
                  <c:v>16225.518896190762</c:v>
                </c:pt>
                <c:pt idx="1394">
                  <c:v>16223.532197933029</c:v>
                </c:pt>
                <c:pt idx="1395">
                  <c:v>16221.545183246108</c:v>
                </c:pt>
                <c:pt idx="1396">
                  <c:v>16219.55785207299</c:v>
                </c:pt>
                <c:pt idx="1397">
                  <c:v>16217.570204356613</c:v>
                </c:pt>
                <c:pt idx="1398">
                  <c:v>16215.582240039901</c:v>
                </c:pt>
                <c:pt idx="1399">
                  <c:v>16213.593959065731</c:v>
                </c:pt>
                <c:pt idx="1400">
                  <c:v>16211.605361376942</c:v>
                </c:pt>
                <c:pt idx="1401">
                  <c:v>16209.616446916332</c:v>
                </c:pt>
                <c:pt idx="1402">
                  <c:v>16207.62721562666</c:v>
                </c:pt>
                <c:pt idx="1403">
                  <c:v>16205.63766745067</c:v>
                </c:pt>
                <c:pt idx="1404">
                  <c:v>16203.647802331021</c:v>
                </c:pt>
                <c:pt idx="1405">
                  <c:v>16201.657620210381</c:v>
                </c:pt>
                <c:pt idx="1406">
                  <c:v>16199.66712103136</c:v>
                </c:pt>
                <c:pt idx="1407">
                  <c:v>16197.67630473652</c:v>
                </c:pt>
                <c:pt idx="1408">
                  <c:v>16195.685171268407</c:v>
                </c:pt>
                <c:pt idx="1409">
                  <c:v>16193.69372056951</c:v>
                </c:pt>
                <c:pt idx="1410">
                  <c:v>16191.701952582302</c:v>
                </c:pt>
                <c:pt idx="1411">
                  <c:v>16189.709867249179</c:v>
                </c:pt>
                <c:pt idx="1412">
                  <c:v>16187.717464512554</c:v>
                </c:pt>
                <c:pt idx="1413">
                  <c:v>16185.724744314746</c:v>
                </c:pt>
                <c:pt idx="1414">
                  <c:v>16183.731706598071</c:v>
                </c:pt>
                <c:pt idx="1415">
                  <c:v>16181.738351304792</c:v>
                </c:pt>
                <c:pt idx="1416">
                  <c:v>16179.744678377152</c:v>
                </c:pt>
                <c:pt idx="1417">
                  <c:v>16177.75068775732</c:v>
                </c:pt>
                <c:pt idx="1418">
                  <c:v>16175.756379387469</c:v>
                </c:pt>
                <c:pt idx="1419">
                  <c:v>16173.761753209699</c:v>
                </c:pt>
                <c:pt idx="1420">
                  <c:v>16171.766809166091</c:v>
                </c:pt>
                <c:pt idx="1421">
                  <c:v>16169.771547198692</c:v>
                </c:pt>
                <c:pt idx="1422">
                  <c:v>16167.775967249478</c:v>
                </c:pt>
                <c:pt idx="1423">
                  <c:v>16165.780069260431</c:v>
                </c:pt>
                <c:pt idx="1424">
                  <c:v>16163.783853173452</c:v>
                </c:pt>
                <c:pt idx="1425">
                  <c:v>16161.787318930439</c:v>
                </c:pt>
                <c:pt idx="1426">
                  <c:v>16159.790466473241</c:v>
                </c:pt>
                <c:pt idx="1427">
                  <c:v>16157.793295743642</c:v>
                </c:pt>
                <c:pt idx="1428">
                  <c:v>16155.795806683429</c:v>
                </c:pt>
                <c:pt idx="1429">
                  <c:v>16153.797999234321</c:v>
                </c:pt>
                <c:pt idx="1430">
                  <c:v>16151.799873338003</c:v>
                </c:pt>
                <c:pt idx="1431">
                  <c:v>16149.801428936133</c:v>
                </c:pt>
                <c:pt idx="1432">
                  <c:v>16147.802665970308</c:v>
                </c:pt>
                <c:pt idx="1433">
                  <c:v>16145.803584382131</c:v>
                </c:pt>
                <c:pt idx="1434">
                  <c:v>16143.8041841131</c:v>
                </c:pt>
                <c:pt idx="1435">
                  <c:v>16141.804465104731</c:v>
                </c:pt>
                <c:pt idx="1436">
                  <c:v>16139.80442729847</c:v>
                </c:pt>
                <c:pt idx="1437">
                  <c:v>16137.804070635742</c:v>
                </c:pt>
                <c:pt idx="1438">
                  <c:v>16135.803395057917</c:v>
                </c:pt>
                <c:pt idx="1439">
                  <c:v>16133.802400506342</c:v>
                </c:pt>
                <c:pt idx="1440">
                  <c:v>16131.8010869223</c:v>
                </c:pt>
                <c:pt idx="1441">
                  <c:v>16129.799454247062</c:v>
                </c:pt>
                <c:pt idx="1442">
                  <c:v>16127.79750242185</c:v>
                </c:pt>
                <c:pt idx="1443">
                  <c:v>16125.79523138784</c:v>
                </c:pt>
                <c:pt idx="1444">
                  <c:v>16123.792641086171</c:v>
                </c:pt>
                <c:pt idx="1445">
                  <c:v>16121.78973145796</c:v>
                </c:pt>
                <c:pt idx="1446">
                  <c:v>16119.786502444251</c:v>
                </c:pt>
                <c:pt idx="1447">
                  <c:v>16117.782953986089</c:v>
                </c:pt>
                <c:pt idx="1448">
                  <c:v>16115.77908602444</c:v>
                </c:pt>
                <c:pt idx="1449">
                  <c:v>16113.774898500262</c:v>
                </c:pt>
                <c:pt idx="1450">
                  <c:v>16111.77039135445</c:v>
                </c:pt>
                <c:pt idx="1451">
                  <c:v>16109.765564527877</c:v>
                </c:pt>
                <c:pt idx="1452">
                  <c:v>16107.76041796137</c:v>
                </c:pt>
                <c:pt idx="1453">
                  <c:v>16105.754951595713</c:v>
                </c:pt>
                <c:pt idx="1454">
                  <c:v>16103.749165371652</c:v>
                </c:pt>
                <c:pt idx="1455">
                  <c:v>16101.743059229904</c:v>
                </c:pt>
                <c:pt idx="1456">
                  <c:v>16099.736633111123</c:v>
                </c:pt>
                <c:pt idx="1457">
                  <c:v>16097.729886955933</c:v>
                </c:pt>
                <c:pt idx="1458">
                  <c:v>16095.722820704939</c:v>
                </c:pt>
                <c:pt idx="1459">
                  <c:v>16093.715434298691</c:v>
                </c:pt>
                <c:pt idx="1460">
                  <c:v>16091.70772767768</c:v>
                </c:pt>
                <c:pt idx="1461">
                  <c:v>16089.69970078239</c:v>
                </c:pt>
                <c:pt idx="1462">
                  <c:v>16087.69135355324</c:v>
                </c:pt>
                <c:pt idx="1463">
                  <c:v>16085.68268593062</c:v>
                </c:pt>
                <c:pt idx="1464">
                  <c:v>16083.673697854892</c:v>
                </c:pt>
                <c:pt idx="1465">
                  <c:v>16081.664389266351</c:v>
                </c:pt>
                <c:pt idx="1466">
                  <c:v>16079.654760105264</c:v>
                </c:pt>
                <c:pt idx="1467">
                  <c:v>16077.644810311873</c:v>
                </c:pt>
                <c:pt idx="1468">
                  <c:v>16075.634539826351</c:v>
                </c:pt>
                <c:pt idx="1469">
                  <c:v>16073.623948588853</c:v>
                </c:pt>
                <c:pt idx="1470">
                  <c:v>16071.613036539491</c:v>
                </c:pt>
                <c:pt idx="1471">
                  <c:v>16069.601803618329</c:v>
                </c:pt>
                <c:pt idx="1472">
                  <c:v>16067.590249765402</c:v>
                </c:pt>
                <c:pt idx="1473">
                  <c:v>16065.578374920688</c:v>
                </c:pt>
                <c:pt idx="1474">
                  <c:v>16063.566179024136</c:v>
                </c:pt>
                <c:pt idx="1475">
                  <c:v>16061.553662015662</c:v>
                </c:pt>
                <c:pt idx="1476">
                  <c:v>16059.54082383511</c:v>
                </c:pt>
                <c:pt idx="1477">
                  <c:v>16057.527664422329</c:v>
                </c:pt>
                <c:pt idx="1478">
                  <c:v>16055.5141837171</c:v>
                </c:pt>
                <c:pt idx="1479">
                  <c:v>16053.50038165916</c:v>
                </c:pt>
                <c:pt idx="1480">
                  <c:v>16051.48625818821</c:v>
                </c:pt>
                <c:pt idx="1481">
                  <c:v>16049.471813243927</c:v>
                </c:pt>
                <c:pt idx="1482">
                  <c:v>16047.457046765929</c:v>
                </c:pt>
                <c:pt idx="1483">
                  <c:v>16045.441958693789</c:v>
                </c:pt>
                <c:pt idx="1484">
                  <c:v>16043.42654896706</c:v>
                </c:pt>
                <c:pt idx="1485">
                  <c:v>16041.41081752524</c:v>
                </c:pt>
                <c:pt idx="1486">
                  <c:v>16039.394764307803</c:v>
                </c:pt>
                <c:pt idx="1487">
                  <c:v>16037.378389254129</c:v>
                </c:pt>
                <c:pt idx="1488">
                  <c:v>16035.361692303641</c:v>
                </c:pt>
                <c:pt idx="1489">
                  <c:v>16033.34467339565</c:v>
                </c:pt>
                <c:pt idx="1490">
                  <c:v>16031.327332469467</c:v>
                </c:pt>
                <c:pt idx="1491">
                  <c:v>16029.309669464335</c:v>
                </c:pt>
                <c:pt idx="1492">
                  <c:v>16027.291684319482</c:v>
                </c:pt>
                <c:pt idx="1493">
                  <c:v>16025.27337697407</c:v>
                </c:pt>
                <c:pt idx="1494">
                  <c:v>16023.254747367242</c:v>
                </c:pt>
                <c:pt idx="1495">
                  <c:v>16021.23579543808</c:v>
                </c:pt>
                <c:pt idx="1496">
                  <c:v>16019.216521125642</c:v>
                </c:pt>
                <c:pt idx="1497">
                  <c:v>16017.196924368927</c:v>
                </c:pt>
                <c:pt idx="1498">
                  <c:v>16015.177005106932</c:v>
                </c:pt>
                <c:pt idx="1499">
                  <c:v>16013.156763278548</c:v>
                </c:pt>
                <c:pt idx="1500">
                  <c:v>16011.136198822682</c:v>
                </c:pt>
                <c:pt idx="1501">
                  <c:v>16009.115311678168</c:v>
                </c:pt>
                <c:pt idx="1502">
                  <c:v>16007.094101783818</c:v>
                </c:pt>
                <c:pt idx="1503">
                  <c:v>16005.072569078389</c:v>
                </c:pt>
                <c:pt idx="1504">
                  <c:v>16003.050713500608</c:v>
                </c:pt>
                <c:pt idx="1505">
                  <c:v>16001.028534989147</c:v>
                </c:pt>
                <c:pt idx="1506">
                  <c:v>15999.006033482636</c:v>
                </c:pt>
                <c:pt idx="1507">
                  <c:v>15996.983208919704</c:v>
                </c:pt>
                <c:pt idx="1508">
                  <c:v>15994.96006123886</c:v>
                </c:pt>
                <c:pt idx="1509">
                  <c:v>15992.936590378649</c:v>
                </c:pt>
                <c:pt idx="1510">
                  <c:v>15990.91279627752</c:v>
                </c:pt>
                <c:pt idx="1511">
                  <c:v>15988.888678873929</c:v>
                </c:pt>
                <c:pt idx="1512">
                  <c:v>15986.864238106242</c:v>
                </c:pt>
                <c:pt idx="1513">
                  <c:v>15984.839473912822</c:v>
                </c:pt>
                <c:pt idx="1514">
                  <c:v>15982.81438623195</c:v>
                </c:pt>
                <c:pt idx="1515">
                  <c:v>15980.788975001909</c:v>
                </c:pt>
                <c:pt idx="1516">
                  <c:v>15978.763240160924</c:v>
                </c:pt>
                <c:pt idx="1517">
                  <c:v>15976.737181647148</c:v>
                </c:pt>
                <c:pt idx="1518">
                  <c:v>15974.710799398739</c:v>
                </c:pt>
                <c:pt idx="1519">
                  <c:v>15972.68409335379</c:v>
                </c:pt>
                <c:pt idx="1520">
                  <c:v>15970.657063450348</c:v>
                </c:pt>
                <c:pt idx="1521">
                  <c:v>15968.62970962643</c:v>
                </c:pt>
                <c:pt idx="1522">
                  <c:v>15966.602031820003</c:v>
                </c:pt>
                <c:pt idx="1523">
                  <c:v>15964.574029968988</c:v>
                </c:pt>
                <c:pt idx="1524">
                  <c:v>15962.545704011281</c:v>
                </c:pt>
                <c:pt idx="1525">
                  <c:v>15960.517053884711</c:v>
                </c:pt>
                <c:pt idx="1526">
                  <c:v>15958.488079527087</c:v>
                </c:pt>
                <c:pt idx="1527">
                  <c:v>15956.45878087617</c:v>
                </c:pt>
                <c:pt idx="1528">
                  <c:v>15954.429157869679</c:v>
                </c:pt>
                <c:pt idx="1529">
                  <c:v>15952.399210445268</c:v>
                </c:pt>
                <c:pt idx="1530">
                  <c:v>15950.368938540589</c:v>
                </c:pt>
                <c:pt idx="1531">
                  <c:v>15948.33834209323</c:v>
                </c:pt>
                <c:pt idx="1532">
                  <c:v>15946.307421040718</c:v>
                </c:pt>
                <c:pt idx="1533">
                  <c:v>15944.27617532058</c:v>
                </c:pt>
                <c:pt idx="1534">
                  <c:v>15942.244604870262</c:v>
                </c:pt>
                <c:pt idx="1535">
                  <c:v>15940.212709627191</c:v>
                </c:pt>
                <c:pt idx="1536">
                  <c:v>15938.180489528742</c:v>
                </c:pt>
                <c:pt idx="1537">
                  <c:v>15936.147944512242</c:v>
                </c:pt>
                <c:pt idx="1538">
                  <c:v>15934.11507451499</c:v>
                </c:pt>
                <c:pt idx="1539">
                  <c:v>15932.081879474241</c:v>
                </c:pt>
                <c:pt idx="1540">
                  <c:v>15930.048359327189</c:v>
                </c:pt>
                <c:pt idx="1541">
                  <c:v>15928.014514011002</c:v>
                </c:pt>
                <c:pt idx="1542">
                  <c:v>15925.980343462797</c:v>
                </c:pt>
                <c:pt idx="1543">
                  <c:v>15923.945847619661</c:v>
                </c:pt>
                <c:pt idx="1544">
                  <c:v>15921.911026418609</c:v>
                </c:pt>
                <c:pt idx="1545">
                  <c:v>15919.875879796658</c:v>
                </c:pt>
                <c:pt idx="1546">
                  <c:v>15917.840407690743</c:v>
                </c:pt>
                <c:pt idx="1547">
                  <c:v>15915.804610037771</c:v>
                </c:pt>
                <c:pt idx="1548">
                  <c:v>15913.768486774599</c:v>
                </c:pt>
                <c:pt idx="1549">
                  <c:v>15911.732037838061</c:v>
                </c:pt>
                <c:pt idx="1550">
                  <c:v>15909.69526316492</c:v>
                </c:pt>
                <c:pt idx="1551">
                  <c:v>15907.65816269192</c:v>
                </c:pt>
                <c:pt idx="1552">
                  <c:v>15905.620736355751</c:v>
                </c:pt>
                <c:pt idx="1553">
                  <c:v>15903.582984093047</c:v>
                </c:pt>
                <c:pt idx="1554">
                  <c:v>15901.544905840439</c:v>
                </c:pt>
                <c:pt idx="1555">
                  <c:v>15899.506501534463</c:v>
                </c:pt>
                <c:pt idx="1556">
                  <c:v>15897.467771111642</c:v>
                </c:pt>
                <c:pt idx="1557">
                  <c:v>15895.42871450846</c:v>
                </c:pt>
                <c:pt idx="1558">
                  <c:v>15893.389331661327</c:v>
                </c:pt>
                <c:pt idx="1559">
                  <c:v>15891.349622506659</c:v>
                </c:pt>
                <c:pt idx="1560">
                  <c:v>15889.309586980778</c:v>
                </c:pt>
                <c:pt idx="1561">
                  <c:v>15887.26922502</c:v>
                </c:pt>
                <c:pt idx="1562">
                  <c:v>15885.228536560569</c:v>
                </c:pt>
                <c:pt idx="1563">
                  <c:v>15883.187521538703</c:v>
                </c:pt>
                <c:pt idx="1564">
                  <c:v>15881.14617989058</c:v>
                </c:pt>
                <c:pt idx="1565">
                  <c:v>15879.104511552312</c:v>
                </c:pt>
                <c:pt idx="1566">
                  <c:v>15877.06251645999</c:v>
                </c:pt>
                <c:pt idx="1567">
                  <c:v>15875.020194549657</c:v>
                </c:pt>
                <c:pt idx="1568">
                  <c:v>15872.9775457573</c:v>
                </c:pt>
                <c:pt idx="1569">
                  <c:v>15870.934570018871</c:v>
                </c:pt>
                <c:pt idx="1570">
                  <c:v>15868.891267270283</c:v>
                </c:pt>
                <c:pt idx="1571">
                  <c:v>15866.847637447396</c:v>
                </c:pt>
                <c:pt idx="1572">
                  <c:v>15864.803680486028</c:v>
                </c:pt>
                <c:pt idx="1573">
                  <c:v>15862.759396321962</c:v>
                </c:pt>
                <c:pt idx="1574">
                  <c:v>15860.714784890932</c:v>
                </c:pt>
                <c:pt idx="1575">
                  <c:v>15858.669846128612</c:v>
                </c:pt>
                <c:pt idx="1576">
                  <c:v>15856.62457997065</c:v>
                </c:pt>
                <c:pt idx="1577">
                  <c:v>15854.578986352662</c:v>
                </c:pt>
                <c:pt idx="1578">
                  <c:v>15852.533065210182</c:v>
                </c:pt>
                <c:pt idx="1579">
                  <c:v>15850.486816478728</c:v>
                </c:pt>
                <c:pt idx="1580">
                  <c:v>15848.440240093772</c:v>
                </c:pt>
                <c:pt idx="1581">
                  <c:v>15846.393335990741</c:v>
                </c:pt>
                <c:pt idx="1582">
                  <c:v>15844.346104105009</c:v>
                </c:pt>
                <c:pt idx="1583">
                  <c:v>15842.298544371904</c:v>
                </c:pt>
                <c:pt idx="1584">
                  <c:v>15840.25065672673</c:v>
                </c:pt>
                <c:pt idx="1585">
                  <c:v>15838.202441104724</c:v>
                </c:pt>
                <c:pt idx="1586">
                  <c:v>15836.15389744108</c:v>
                </c:pt>
                <c:pt idx="1587">
                  <c:v>15834.105025670968</c:v>
                </c:pt>
                <c:pt idx="1588">
                  <c:v>15832.055825729498</c:v>
                </c:pt>
                <c:pt idx="1589">
                  <c:v>15830.006297551739</c:v>
                </c:pt>
                <c:pt idx="1590">
                  <c:v>15827.956441072713</c:v>
                </c:pt>
                <c:pt idx="1591">
                  <c:v>15825.906256227398</c:v>
                </c:pt>
                <c:pt idx="1592">
                  <c:v>15823.855742950729</c:v>
                </c:pt>
                <c:pt idx="1593">
                  <c:v>15821.804901177589</c:v>
                </c:pt>
                <c:pt idx="1594">
                  <c:v>15819.753730842831</c:v>
                </c:pt>
                <c:pt idx="1595">
                  <c:v>15817.702231881261</c:v>
                </c:pt>
                <c:pt idx="1596">
                  <c:v>15815.650404227617</c:v>
                </c:pt>
                <c:pt idx="1597">
                  <c:v>15813.598247816626</c:v>
                </c:pt>
                <c:pt idx="1598">
                  <c:v>15811.545762582931</c:v>
                </c:pt>
                <c:pt idx="1599">
                  <c:v>15809.49294846118</c:v>
                </c:pt>
                <c:pt idx="1600">
                  <c:v>15807.43980538594</c:v>
                </c:pt>
                <c:pt idx="1601">
                  <c:v>15805.386333291726</c:v>
                </c:pt>
                <c:pt idx="1602">
                  <c:v>15803.332532113052</c:v>
                </c:pt>
                <c:pt idx="1603">
                  <c:v>15801.27840178433</c:v>
                </c:pt>
                <c:pt idx="1604">
                  <c:v>15799.223942239974</c:v>
                </c:pt>
                <c:pt idx="1605">
                  <c:v>15797.169153414328</c:v>
                </c:pt>
                <c:pt idx="1606">
                  <c:v>15795.114035241702</c:v>
                </c:pt>
                <c:pt idx="1607">
                  <c:v>15793.058587656349</c:v>
                </c:pt>
                <c:pt idx="1608">
                  <c:v>15791.00281059249</c:v>
                </c:pt>
                <c:pt idx="1609">
                  <c:v>15788.946703984288</c:v>
                </c:pt>
                <c:pt idx="1610">
                  <c:v>15786.890267765883</c:v>
                </c:pt>
                <c:pt idx="1611">
                  <c:v>15784.833501871331</c:v>
                </c:pt>
                <c:pt idx="1612">
                  <c:v>15782.776406234672</c:v>
                </c:pt>
                <c:pt idx="1613">
                  <c:v>15780.718980789909</c:v>
                </c:pt>
                <c:pt idx="1614">
                  <c:v>15778.661225470971</c:v>
                </c:pt>
                <c:pt idx="1615">
                  <c:v>15776.603140211764</c:v>
                </c:pt>
                <c:pt idx="1616">
                  <c:v>15774.544724946119</c:v>
                </c:pt>
                <c:pt idx="1617">
                  <c:v>15772.485979607867</c:v>
                </c:pt>
                <c:pt idx="1618">
                  <c:v>15770.42690413076</c:v>
                </c:pt>
                <c:pt idx="1619">
                  <c:v>15768.367498448508</c:v>
                </c:pt>
                <c:pt idx="1620">
                  <c:v>15766.307762494789</c:v>
                </c:pt>
                <c:pt idx="1621">
                  <c:v>15764.247696203211</c:v>
                </c:pt>
                <c:pt idx="1622">
                  <c:v>15762.187299507368</c:v>
                </c:pt>
                <c:pt idx="1623">
                  <c:v>15760.126572340781</c:v>
                </c:pt>
                <c:pt idx="1624">
                  <c:v>15758.065514636941</c:v>
                </c:pt>
                <c:pt idx="1625">
                  <c:v>15756.004126329282</c:v>
                </c:pt>
                <c:pt idx="1626">
                  <c:v>15753.942407351204</c:v>
                </c:pt>
                <c:pt idx="1627">
                  <c:v>15751.88035763605</c:v>
                </c:pt>
                <c:pt idx="1628">
                  <c:v>15749.81797711712</c:v>
                </c:pt>
                <c:pt idx="1629">
                  <c:v>15747.755265727677</c:v>
                </c:pt>
                <c:pt idx="1630">
                  <c:v>15745.692223400931</c:v>
                </c:pt>
                <c:pt idx="1631">
                  <c:v>15743.62885007005</c:v>
                </c:pt>
                <c:pt idx="1632">
                  <c:v>15741.565145668126</c:v>
                </c:pt>
                <c:pt idx="1633">
                  <c:v>15739.501110128271</c:v>
                </c:pt>
                <c:pt idx="1634">
                  <c:v>15737.436743383469</c:v>
                </c:pt>
                <c:pt idx="1635">
                  <c:v>15735.372045366719</c:v>
                </c:pt>
                <c:pt idx="1636">
                  <c:v>15733.30701601096</c:v>
                </c:pt>
                <c:pt idx="1637">
                  <c:v>15731.241655249059</c:v>
                </c:pt>
                <c:pt idx="1638">
                  <c:v>15729.175963013879</c:v>
                </c:pt>
                <c:pt idx="1639">
                  <c:v>15727.109939238188</c:v>
                </c:pt>
                <c:pt idx="1640">
                  <c:v>15725.043583854762</c:v>
                </c:pt>
                <c:pt idx="1641">
                  <c:v>15722.976896796268</c:v>
                </c:pt>
                <c:pt idx="1642">
                  <c:v>15720.90987799538</c:v>
                </c:pt>
                <c:pt idx="1643">
                  <c:v>15718.842527384702</c:v>
                </c:pt>
                <c:pt idx="1644">
                  <c:v>15716.774844896803</c:v>
                </c:pt>
                <c:pt idx="1645">
                  <c:v>15714.706830464169</c:v>
                </c:pt>
                <c:pt idx="1646">
                  <c:v>15712.638484019302</c:v>
                </c:pt>
                <c:pt idx="1647">
                  <c:v>15710.569805494588</c:v>
                </c:pt>
                <c:pt idx="1648">
                  <c:v>15708.50079482243</c:v>
                </c:pt>
                <c:pt idx="1649">
                  <c:v>15706.431451935141</c:v>
                </c:pt>
                <c:pt idx="1650">
                  <c:v>15704.361776765008</c:v>
                </c:pt>
                <c:pt idx="1651">
                  <c:v>15702.29176924425</c:v>
                </c:pt>
                <c:pt idx="1652">
                  <c:v>15700.221429305071</c:v>
                </c:pt>
                <c:pt idx="1653">
                  <c:v>15698.150756879591</c:v>
                </c:pt>
                <c:pt idx="1654">
                  <c:v>15696.079751899924</c:v>
                </c:pt>
                <c:pt idx="1655">
                  <c:v>15694.00841429808</c:v>
                </c:pt>
                <c:pt idx="1656">
                  <c:v>15691.936744006101</c:v>
                </c:pt>
                <c:pt idx="1657">
                  <c:v>15689.864740955902</c:v>
                </c:pt>
                <c:pt idx="1658">
                  <c:v>15687.792405079412</c:v>
                </c:pt>
                <c:pt idx="1659">
                  <c:v>15685.719736308462</c:v>
                </c:pt>
                <c:pt idx="1660">
                  <c:v>15683.646734574882</c:v>
                </c:pt>
                <c:pt idx="1661">
                  <c:v>15681.573399810422</c:v>
                </c:pt>
                <c:pt idx="1662">
                  <c:v>15679.499731946809</c:v>
                </c:pt>
                <c:pt idx="1663">
                  <c:v>15677.425730915689</c:v>
                </c:pt>
                <c:pt idx="1664">
                  <c:v>15675.351396648699</c:v>
                </c:pt>
                <c:pt idx="1665">
                  <c:v>15673.276729077408</c:v>
                </c:pt>
                <c:pt idx="1666">
                  <c:v>15671.201728133341</c:v>
                </c:pt>
                <c:pt idx="1667">
                  <c:v>15669.126393747969</c:v>
                </c:pt>
                <c:pt idx="1668">
                  <c:v>15667.05072585273</c:v>
                </c:pt>
                <c:pt idx="1669">
                  <c:v>15664.97472437899</c:v>
                </c:pt>
                <c:pt idx="1670">
                  <c:v>15662.898389258098</c:v>
                </c:pt>
                <c:pt idx="1671">
                  <c:v>15660.821720421351</c:v>
                </c:pt>
                <c:pt idx="1672">
                  <c:v>15658.744717799964</c:v>
                </c:pt>
                <c:pt idx="1673">
                  <c:v>15656.667381325129</c:v>
                </c:pt>
                <c:pt idx="1674">
                  <c:v>15654.589710927998</c:v>
                </c:pt>
                <c:pt idx="1675">
                  <c:v>15652.511706539684</c:v>
                </c:pt>
                <c:pt idx="1676">
                  <c:v>15650.433368091202</c:v>
                </c:pt>
                <c:pt idx="1677">
                  <c:v>15648.354695513561</c:v>
                </c:pt>
                <c:pt idx="1678">
                  <c:v>15646.275688737731</c:v>
                </c:pt>
                <c:pt idx="1679">
                  <c:v>15644.196347694589</c:v>
                </c:pt>
                <c:pt idx="1680">
                  <c:v>15642.116672315013</c:v>
                </c:pt>
                <c:pt idx="1681">
                  <c:v>15640.036662529799</c:v>
                </c:pt>
                <c:pt idx="1682">
                  <c:v>15637.956318269698</c:v>
                </c:pt>
                <c:pt idx="1683">
                  <c:v>15635.875639465434</c:v>
                </c:pt>
                <c:pt idx="1684">
                  <c:v>15633.79462604768</c:v>
                </c:pt>
                <c:pt idx="1685">
                  <c:v>15631.71327794703</c:v>
                </c:pt>
                <c:pt idx="1686">
                  <c:v>15629.631595094063</c:v>
                </c:pt>
                <c:pt idx="1687">
                  <c:v>15627.549577419291</c:v>
                </c:pt>
                <c:pt idx="1688">
                  <c:v>15625.467224853181</c:v>
                </c:pt>
                <c:pt idx="1689">
                  <c:v>15623.38453732615</c:v>
                </c:pt>
                <c:pt idx="1690">
                  <c:v>15621.301514768587</c:v>
                </c:pt>
                <c:pt idx="1691">
                  <c:v>15619.218157110812</c:v>
                </c:pt>
                <c:pt idx="1692">
                  <c:v>15617.13446428309</c:v>
                </c:pt>
                <c:pt idx="1693">
                  <c:v>15615.050436215663</c:v>
                </c:pt>
                <c:pt idx="1694">
                  <c:v>15612.96607283869</c:v>
                </c:pt>
                <c:pt idx="1695">
                  <c:v>15610.881374082321</c:v>
                </c:pt>
                <c:pt idx="1696">
                  <c:v>15608.796339876622</c:v>
                </c:pt>
                <c:pt idx="1697">
                  <c:v>15606.710970151631</c:v>
                </c:pt>
                <c:pt idx="1698">
                  <c:v>15604.625264837339</c:v>
                </c:pt>
                <c:pt idx="1699">
                  <c:v>15602.539223863669</c:v>
                </c:pt>
                <c:pt idx="1700">
                  <c:v>15600.45284716051</c:v>
                </c:pt>
                <c:pt idx="1701">
                  <c:v>15598.366134657705</c:v>
                </c:pt>
                <c:pt idx="1702">
                  <c:v>15596.279086285051</c:v>
                </c:pt>
                <c:pt idx="1703">
                  <c:v>15594.191701972262</c:v>
                </c:pt>
                <c:pt idx="1704">
                  <c:v>15592.103981649037</c:v>
                </c:pt>
                <c:pt idx="1705">
                  <c:v>15590.015925245027</c:v>
                </c:pt>
                <c:pt idx="1706">
                  <c:v>15587.927532689821</c:v>
                </c:pt>
                <c:pt idx="1707">
                  <c:v>15585.83880391296</c:v>
                </c:pt>
                <c:pt idx="1708">
                  <c:v>15583.749738843931</c:v>
                </c:pt>
                <c:pt idx="1709">
                  <c:v>15581.66033741219</c:v>
                </c:pt>
                <c:pt idx="1710">
                  <c:v>15579.570599547129</c:v>
                </c:pt>
                <c:pt idx="1711">
                  <c:v>15577.48052517808</c:v>
                </c:pt>
                <c:pt idx="1712">
                  <c:v>15575.390114234358</c:v>
                </c:pt>
                <c:pt idx="1713">
                  <c:v>15573.299366645209</c:v>
                </c:pt>
                <c:pt idx="1714">
                  <c:v>15571.208282339832</c:v>
                </c:pt>
                <c:pt idx="1715">
                  <c:v>15569.116861247348</c:v>
                </c:pt>
                <c:pt idx="1716">
                  <c:v>15567.025103296888</c:v>
                </c:pt>
                <c:pt idx="1717">
                  <c:v>15564.933008417502</c:v>
                </c:pt>
                <c:pt idx="1718">
                  <c:v>15562.840576538159</c:v>
                </c:pt>
                <c:pt idx="1719">
                  <c:v>15560.747807587843</c:v>
                </c:pt>
                <c:pt idx="1720">
                  <c:v>15558.65470149543</c:v>
                </c:pt>
                <c:pt idx="1721">
                  <c:v>15556.561258189782</c:v>
                </c:pt>
                <c:pt idx="1722">
                  <c:v>15554.467477599699</c:v>
                </c:pt>
                <c:pt idx="1723">
                  <c:v>15552.373359653939</c:v>
                </c:pt>
                <c:pt idx="1724">
                  <c:v>15550.278904281187</c:v>
                </c:pt>
                <c:pt idx="1725">
                  <c:v>15548.18411141011</c:v>
                </c:pt>
                <c:pt idx="1726">
                  <c:v>15546.088980969298</c:v>
                </c:pt>
                <c:pt idx="1727">
                  <c:v>15543.993512887309</c:v>
                </c:pt>
                <c:pt idx="1728">
                  <c:v>15541.897707092639</c:v>
                </c:pt>
                <c:pt idx="1729">
                  <c:v>15539.801563513751</c:v>
                </c:pt>
                <c:pt idx="1730">
                  <c:v>15537.705082079039</c:v>
                </c:pt>
                <c:pt idx="1731">
                  <c:v>15535.608262716863</c:v>
                </c:pt>
                <c:pt idx="1732">
                  <c:v>15533.511105355499</c:v>
                </c:pt>
                <c:pt idx="1733">
                  <c:v>15531.413609923227</c:v>
                </c:pt>
                <c:pt idx="1734">
                  <c:v>15529.31577634824</c:v>
                </c:pt>
                <c:pt idx="1735">
                  <c:v>15527.217604558669</c:v>
                </c:pt>
                <c:pt idx="1736">
                  <c:v>15525.119094482649</c:v>
                </c:pt>
                <c:pt idx="1737">
                  <c:v>15523.020246048201</c:v>
                </c:pt>
                <c:pt idx="1738">
                  <c:v>15520.92105918334</c:v>
                </c:pt>
                <c:pt idx="1739">
                  <c:v>15518.82153381601</c:v>
                </c:pt>
                <c:pt idx="1740">
                  <c:v>15516.721669874099</c:v>
                </c:pt>
                <c:pt idx="1741">
                  <c:v>15514.621467285482</c:v>
                </c:pt>
                <c:pt idx="1742">
                  <c:v>15512.520925977928</c:v>
                </c:pt>
                <c:pt idx="1743">
                  <c:v>15510.420045879202</c:v>
                </c:pt>
                <c:pt idx="1744">
                  <c:v>15508.31882691699</c:v>
                </c:pt>
                <c:pt idx="1745">
                  <c:v>15506.217269018942</c:v>
                </c:pt>
                <c:pt idx="1746">
                  <c:v>15504.115372112652</c:v>
                </c:pt>
                <c:pt idx="1747">
                  <c:v>15502.01313612567</c:v>
                </c:pt>
                <c:pt idx="1748">
                  <c:v>15499.91056098548</c:v>
                </c:pt>
                <c:pt idx="1749">
                  <c:v>15497.807646619531</c:v>
                </c:pt>
                <c:pt idx="1750">
                  <c:v>15495.704392955202</c:v>
                </c:pt>
                <c:pt idx="1751">
                  <c:v>15493.60079991985</c:v>
                </c:pt>
                <c:pt idx="1752">
                  <c:v>15491.496867440748</c:v>
                </c:pt>
                <c:pt idx="1753">
                  <c:v>15489.392595445161</c:v>
                </c:pt>
                <c:pt idx="1754">
                  <c:v>15487.287983860248</c:v>
                </c:pt>
                <c:pt idx="1755">
                  <c:v>15485.18303261316</c:v>
                </c:pt>
                <c:pt idx="1756">
                  <c:v>15483.077741630979</c:v>
                </c:pt>
                <c:pt idx="1757">
                  <c:v>15480.972110840738</c:v>
                </c:pt>
                <c:pt idx="1758">
                  <c:v>15478.866140169421</c:v>
                </c:pt>
                <c:pt idx="1759">
                  <c:v>15476.759829543947</c:v>
                </c:pt>
                <c:pt idx="1760">
                  <c:v>15474.653178891233</c:v>
                </c:pt>
                <c:pt idx="1761">
                  <c:v>15472.546188138062</c:v>
                </c:pt>
                <c:pt idx="1762">
                  <c:v>15470.438857211242</c:v>
                </c:pt>
                <c:pt idx="1763">
                  <c:v>15468.331186037491</c:v>
                </c:pt>
                <c:pt idx="1764">
                  <c:v>15466.223174543469</c:v>
                </c:pt>
                <c:pt idx="1765">
                  <c:v>15464.114822655822</c:v>
                </c:pt>
                <c:pt idx="1766">
                  <c:v>15462.006130301108</c:v>
                </c:pt>
                <c:pt idx="1767">
                  <c:v>15459.897097405848</c:v>
                </c:pt>
                <c:pt idx="1768">
                  <c:v>15457.787723896519</c:v>
                </c:pt>
                <c:pt idx="1769">
                  <c:v>15455.678009699528</c:v>
                </c:pt>
                <c:pt idx="1770">
                  <c:v>15453.567954741238</c:v>
                </c:pt>
                <c:pt idx="1771">
                  <c:v>15451.457558947968</c:v>
                </c:pt>
                <c:pt idx="1772">
                  <c:v>15449.34682224598</c:v>
                </c:pt>
                <c:pt idx="1773">
                  <c:v>15447.235744561473</c:v>
                </c:pt>
                <c:pt idx="1774">
                  <c:v>15445.124325820621</c:v>
                </c:pt>
                <c:pt idx="1775">
                  <c:v>15443.01256594951</c:v>
                </c:pt>
                <c:pt idx="1776">
                  <c:v>15440.90046487421</c:v>
                </c:pt>
                <c:pt idx="1777">
                  <c:v>15438.78802252071</c:v>
                </c:pt>
                <c:pt idx="1778">
                  <c:v>15436.675238814973</c:v>
                </c:pt>
                <c:pt idx="1779">
                  <c:v>15434.562113682876</c:v>
                </c:pt>
                <c:pt idx="1780">
                  <c:v>15432.448647050292</c:v>
                </c:pt>
                <c:pt idx="1781">
                  <c:v>15430.334838842982</c:v>
                </c:pt>
                <c:pt idx="1782">
                  <c:v>15428.22068898671</c:v>
                </c:pt>
                <c:pt idx="1783">
                  <c:v>15426.106197407158</c:v>
                </c:pt>
                <c:pt idx="1784">
                  <c:v>15423.99136402996</c:v>
                </c:pt>
                <c:pt idx="1785">
                  <c:v>15421.876188780687</c:v>
                </c:pt>
                <c:pt idx="1786">
                  <c:v>15419.7606715849</c:v>
                </c:pt>
                <c:pt idx="1787">
                  <c:v>15417.644812368062</c:v>
                </c:pt>
                <c:pt idx="1788">
                  <c:v>15415.52861105559</c:v>
                </c:pt>
                <c:pt idx="1789">
                  <c:v>15413.412067572865</c:v>
                </c:pt>
                <c:pt idx="1790">
                  <c:v>15411.295181845209</c:v>
                </c:pt>
                <c:pt idx="1791">
                  <c:v>15409.177953797887</c:v>
                </c:pt>
                <c:pt idx="1792">
                  <c:v>15407.060383356131</c:v>
                </c:pt>
                <c:pt idx="1793">
                  <c:v>15404.942470445079</c:v>
                </c:pt>
                <c:pt idx="1794">
                  <c:v>15402.82421498986</c:v>
                </c:pt>
                <c:pt idx="1795">
                  <c:v>15400.705616915529</c:v>
                </c:pt>
                <c:pt idx="1796">
                  <c:v>15398.586676147081</c:v>
                </c:pt>
                <c:pt idx="1797">
                  <c:v>15396.467392609467</c:v>
                </c:pt>
                <c:pt idx="1798">
                  <c:v>15394.3477662276</c:v>
                </c:pt>
                <c:pt idx="1799">
                  <c:v>15392.227796926321</c:v>
                </c:pt>
                <c:pt idx="1800">
                  <c:v>15390.107484630411</c:v>
                </c:pt>
                <c:pt idx="1801">
                  <c:v>15387.986829264626</c:v>
                </c:pt>
                <c:pt idx="1802">
                  <c:v>15385.865830753639</c:v>
                </c:pt>
                <c:pt idx="1803">
                  <c:v>15383.744489022103</c:v>
                </c:pt>
                <c:pt idx="1804">
                  <c:v>15381.622803994571</c:v>
                </c:pt>
                <c:pt idx="1805">
                  <c:v>15379.500775595599</c:v>
                </c:pt>
                <c:pt idx="1806">
                  <c:v>15377.378403749641</c:v>
                </c:pt>
                <c:pt idx="1807">
                  <c:v>15375.255688381118</c:v>
                </c:pt>
                <c:pt idx="1808">
                  <c:v>15373.132629414409</c:v>
                </c:pt>
                <c:pt idx="1809">
                  <c:v>15371.00922677382</c:v>
                </c:pt>
                <c:pt idx="1810">
                  <c:v>15368.885480383608</c:v>
                </c:pt>
                <c:pt idx="1811">
                  <c:v>15366.761390168</c:v>
                </c:pt>
                <c:pt idx="1812">
                  <c:v>15364.636956051119</c:v>
                </c:pt>
                <c:pt idx="1813">
                  <c:v>15362.512177957091</c:v>
                </c:pt>
                <c:pt idx="1814">
                  <c:v>15360.387055809942</c:v>
                </c:pt>
                <c:pt idx="1815">
                  <c:v>15358.26158953368</c:v>
                </c:pt>
                <c:pt idx="1816">
                  <c:v>15356.135779052242</c:v>
                </c:pt>
                <c:pt idx="1817">
                  <c:v>15354.009624289498</c:v>
                </c:pt>
                <c:pt idx="1818">
                  <c:v>15351.883125169297</c:v>
                </c:pt>
                <c:pt idx="1819">
                  <c:v>15349.75628161541</c:v>
                </c:pt>
                <c:pt idx="1820">
                  <c:v>15347.62909355157</c:v>
                </c:pt>
                <c:pt idx="1821">
                  <c:v>15345.50156090143</c:v>
                </c:pt>
                <c:pt idx="1822">
                  <c:v>15343.373683588607</c:v>
                </c:pt>
                <c:pt idx="1823">
                  <c:v>15341.245461536686</c:v>
                </c:pt>
                <c:pt idx="1824">
                  <c:v>15339.116894669138</c:v>
                </c:pt>
                <c:pt idx="1825">
                  <c:v>15336.987982909441</c:v>
                </c:pt>
                <c:pt idx="1826">
                  <c:v>15334.858726181001</c:v>
                </c:pt>
                <c:pt idx="1827">
                  <c:v>15332.729124407138</c:v>
                </c:pt>
                <c:pt idx="1828">
                  <c:v>15330.599177511172</c:v>
                </c:pt>
                <c:pt idx="1829">
                  <c:v>15328.468885416311</c:v>
                </c:pt>
                <c:pt idx="1830">
                  <c:v>15326.338248045762</c:v>
                </c:pt>
                <c:pt idx="1831">
                  <c:v>15324.207265322644</c:v>
                </c:pt>
                <c:pt idx="1832">
                  <c:v>15322.075937170021</c:v>
                </c:pt>
                <c:pt idx="1833">
                  <c:v>15319.944263510924</c:v>
                </c:pt>
                <c:pt idx="1834">
                  <c:v>15317.812244268311</c:v>
                </c:pt>
                <c:pt idx="1835">
                  <c:v>15315.679879365111</c:v>
                </c:pt>
                <c:pt idx="1836">
                  <c:v>15313.54716872415</c:v>
                </c:pt>
                <c:pt idx="1837">
                  <c:v>15311.414112268249</c:v>
                </c:pt>
                <c:pt idx="1838">
                  <c:v>15309.280709920149</c:v>
                </c:pt>
                <c:pt idx="1839">
                  <c:v>15307.14696160255</c:v>
                </c:pt>
                <c:pt idx="1840">
                  <c:v>15305.012867238072</c:v>
                </c:pt>
                <c:pt idx="1841">
                  <c:v>15302.878426749308</c:v>
                </c:pt>
                <c:pt idx="1842">
                  <c:v>15300.743640058792</c:v>
                </c:pt>
                <c:pt idx="1843">
                  <c:v>15298.608507088989</c:v>
                </c:pt>
                <c:pt idx="1844">
                  <c:v>15296.473027762309</c:v>
                </c:pt>
                <c:pt idx="1845">
                  <c:v>15294.33720200113</c:v>
                </c:pt>
                <c:pt idx="1846">
                  <c:v>15292.201029727737</c:v>
                </c:pt>
                <c:pt idx="1847">
                  <c:v>15290.064510864409</c:v>
                </c:pt>
                <c:pt idx="1848">
                  <c:v>15287.92764533334</c:v>
                </c:pt>
                <c:pt idx="1849">
                  <c:v>15285.790433056653</c:v>
                </c:pt>
                <c:pt idx="1850">
                  <c:v>15283.652873956449</c:v>
                </c:pt>
                <c:pt idx="1851">
                  <c:v>15281.514967954759</c:v>
                </c:pt>
                <c:pt idx="1852">
                  <c:v>15279.376714973547</c:v>
                </c:pt>
                <c:pt idx="1853">
                  <c:v>15277.23811493476</c:v>
                </c:pt>
                <c:pt idx="1854">
                  <c:v>15275.099167760251</c:v>
                </c:pt>
                <c:pt idx="1855">
                  <c:v>15272.959873371818</c:v>
                </c:pt>
                <c:pt idx="1856">
                  <c:v>15270.820231691228</c:v>
                </c:pt>
                <c:pt idx="1857">
                  <c:v>15268.68024264019</c:v>
                </c:pt>
                <c:pt idx="1858">
                  <c:v>15266.53990614033</c:v>
                </c:pt>
                <c:pt idx="1859">
                  <c:v>15264.399222113239</c:v>
                </c:pt>
                <c:pt idx="1860">
                  <c:v>15262.258190480467</c:v>
                </c:pt>
                <c:pt idx="1861">
                  <c:v>15260.11681116348</c:v>
                </c:pt>
                <c:pt idx="1862">
                  <c:v>15257.975084083686</c:v>
                </c:pt>
                <c:pt idx="1863">
                  <c:v>15255.833009162479</c:v>
                </c:pt>
                <c:pt idx="1864">
                  <c:v>15253.690586321141</c:v>
                </c:pt>
                <c:pt idx="1865">
                  <c:v>15251.547815480948</c:v>
                </c:pt>
                <c:pt idx="1866">
                  <c:v>15249.404696563081</c:v>
                </c:pt>
                <c:pt idx="1867">
                  <c:v>15247.261229488688</c:v>
                </c:pt>
                <c:pt idx="1868">
                  <c:v>15245.117414178872</c:v>
                </c:pt>
                <c:pt idx="1869">
                  <c:v>15242.973250554642</c:v>
                </c:pt>
                <c:pt idx="1870">
                  <c:v>15240.828738536971</c:v>
                </c:pt>
                <c:pt idx="1871">
                  <c:v>15238.683878046792</c:v>
                </c:pt>
                <c:pt idx="1872">
                  <c:v>15236.53866900496</c:v>
                </c:pt>
                <c:pt idx="1873">
                  <c:v>15234.393111332272</c:v>
                </c:pt>
                <c:pt idx="1874">
                  <c:v>15232.24720494949</c:v>
                </c:pt>
                <c:pt idx="1875">
                  <c:v>15230.100949777308</c:v>
                </c:pt>
                <c:pt idx="1876">
                  <c:v>15227.954345736352</c:v>
                </c:pt>
                <c:pt idx="1877">
                  <c:v>15225.807392747209</c:v>
                </c:pt>
                <c:pt idx="1878">
                  <c:v>15223.6600907304</c:v>
                </c:pt>
                <c:pt idx="1879">
                  <c:v>15221.512439606389</c:v>
                </c:pt>
                <c:pt idx="1880">
                  <c:v>15219.364439295598</c:v>
                </c:pt>
                <c:pt idx="1881">
                  <c:v>15217.21608971838</c:v>
                </c:pt>
                <c:pt idx="1882">
                  <c:v>15215.067390795028</c:v>
                </c:pt>
                <c:pt idx="1883">
                  <c:v>15212.918342445782</c:v>
                </c:pt>
                <c:pt idx="1884">
                  <c:v>15210.76894459082</c:v>
                </c:pt>
                <c:pt idx="1885">
                  <c:v>15208.619197150279</c:v>
                </c:pt>
                <c:pt idx="1886">
                  <c:v>15206.469100044229</c:v>
                </c:pt>
                <c:pt idx="1887">
                  <c:v>15204.31865319268</c:v>
                </c:pt>
                <c:pt idx="1888">
                  <c:v>15202.167856515602</c:v>
                </c:pt>
                <c:pt idx="1889">
                  <c:v>15200.01670993287</c:v>
                </c:pt>
                <c:pt idx="1890">
                  <c:v>15197.865213364346</c:v>
                </c:pt>
                <c:pt idx="1891">
                  <c:v>15195.713366729822</c:v>
                </c:pt>
                <c:pt idx="1892">
                  <c:v>15193.561169949007</c:v>
                </c:pt>
                <c:pt idx="1893">
                  <c:v>15191.408622941588</c:v>
                </c:pt>
                <c:pt idx="1894">
                  <c:v>15189.255725627176</c:v>
                </c:pt>
                <c:pt idx="1895">
                  <c:v>15187.102477925331</c:v>
                </c:pt>
                <c:pt idx="1896">
                  <c:v>15184.94887975555</c:v>
                </c:pt>
                <c:pt idx="1897">
                  <c:v>15182.79493103727</c:v>
                </c:pt>
                <c:pt idx="1898">
                  <c:v>15180.640631689877</c:v>
                </c:pt>
                <c:pt idx="1899">
                  <c:v>15178.485981632721</c:v>
                </c:pt>
                <c:pt idx="1900">
                  <c:v>15176.330980785047</c:v>
                </c:pt>
                <c:pt idx="1901">
                  <c:v>15174.175629066078</c:v>
                </c:pt>
                <c:pt idx="1902">
                  <c:v>15172.019926394971</c:v>
                </c:pt>
                <c:pt idx="1903">
                  <c:v>15169.863872690828</c:v>
                </c:pt>
                <c:pt idx="1904">
                  <c:v>15167.707467872693</c:v>
                </c:pt>
                <c:pt idx="1905">
                  <c:v>15165.550711859532</c:v>
                </c:pt>
                <c:pt idx="1906">
                  <c:v>15163.393604570269</c:v>
                </c:pt>
                <c:pt idx="1907">
                  <c:v>15161.2361459238</c:v>
                </c:pt>
                <c:pt idx="1908">
                  <c:v>15159.078335838911</c:v>
                </c:pt>
                <c:pt idx="1909">
                  <c:v>15156.920174234358</c:v>
                </c:pt>
                <c:pt idx="1910">
                  <c:v>15154.761661028842</c:v>
                </c:pt>
                <c:pt idx="1911">
                  <c:v>15152.602796140993</c:v>
                </c:pt>
                <c:pt idx="1912">
                  <c:v>15150.443579489391</c:v>
                </c:pt>
                <c:pt idx="1913">
                  <c:v>15148.284010992551</c:v>
                </c:pt>
                <c:pt idx="1914">
                  <c:v>15146.124090568939</c:v>
                </c:pt>
                <c:pt idx="1915">
                  <c:v>15143.963818136972</c:v>
                </c:pt>
                <c:pt idx="1916">
                  <c:v>15141.803193614978</c:v>
                </c:pt>
                <c:pt idx="1917">
                  <c:v>15139.642216921251</c:v>
                </c:pt>
                <c:pt idx="1918">
                  <c:v>15137.480887974009</c:v>
                </c:pt>
                <c:pt idx="1919">
                  <c:v>15135.319206691451</c:v>
                </c:pt>
                <c:pt idx="1920">
                  <c:v>15133.15717299166</c:v>
                </c:pt>
                <c:pt idx="1921">
                  <c:v>15130.994786792711</c:v>
                </c:pt>
                <c:pt idx="1922">
                  <c:v>15128.832048012584</c:v>
                </c:pt>
                <c:pt idx="1923">
                  <c:v>15126.66895656922</c:v>
                </c:pt>
                <c:pt idx="1924">
                  <c:v>15124.505512380509</c:v>
                </c:pt>
                <c:pt idx="1925">
                  <c:v>15122.34171536426</c:v>
                </c:pt>
                <c:pt idx="1926">
                  <c:v>15120.177565438251</c:v>
                </c:pt>
                <c:pt idx="1927">
                  <c:v>15118.013062520162</c:v>
                </c:pt>
                <c:pt idx="1928">
                  <c:v>15115.84820652764</c:v>
                </c:pt>
                <c:pt idx="1929">
                  <c:v>15113.68299737829</c:v>
                </c:pt>
                <c:pt idx="1930">
                  <c:v>15111.517434989621</c:v>
                </c:pt>
                <c:pt idx="1931">
                  <c:v>15109.351519279107</c:v>
                </c:pt>
                <c:pt idx="1932">
                  <c:v>15107.185250164162</c:v>
                </c:pt>
                <c:pt idx="1933">
                  <c:v>15105.01862756212</c:v>
                </c:pt>
                <c:pt idx="1934">
                  <c:v>15102.851651390289</c:v>
                </c:pt>
                <c:pt idx="1935">
                  <c:v>15100.68432156589</c:v>
                </c:pt>
                <c:pt idx="1936">
                  <c:v>15098.5166380061</c:v>
                </c:pt>
                <c:pt idx="1937">
                  <c:v>15096.348600628029</c:v>
                </c:pt>
                <c:pt idx="1938">
                  <c:v>15094.18020934874</c:v>
                </c:pt>
                <c:pt idx="1939">
                  <c:v>15092.01146408523</c:v>
                </c:pt>
                <c:pt idx="1940">
                  <c:v>15089.84236475442</c:v>
                </c:pt>
                <c:pt idx="1941">
                  <c:v>15087.672911273188</c:v>
                </c:pt>
                <c:pt idx="1942">
                  <c:v>15085.503103558371</c:v>
                </c:pt>
                <c:pt idx="1943">
                  <c:v>15083.332941526713</c:v>
                </c:pt>
                <c:pt idx="1944">
                  <c:v>15081.162425094903</c:v>
                </c:pt>
                <c:pt idx="1945">
                  <c:v>15078.991554179593</c:v>
                </c:pt>
                <c:pt idx="1946">
                  <c:v>15076.820328697358</c:v>
                </c:pt>
                <c:pt idx="1947">
                  <c:v>15074.648748564732</c:v>
                </c:pt>
                <c:pt idx="1948">
                  <c:v>15072.476813698146</c:v>
                </c:pt>
                <c:pt idx="1949">
                  <c:v>15070.30452401402</c:v>
                </c:pt>
                <c:pt idx="1950">
                  <c:v>15068.1318794287</c:v>
                </c:pt>
                <c:pt idx="1951">
                  <c:v>15065.958879858448</c:v>
                </c:pt>
                <c:pt idx="1952">
                  <c:v>15063.7855252195</c:v>
                </c:pt>
                <c:pt idx="1953">
                  <c:v>15061.611815428008</c:v>
                </c:pt>
                <c:pt idx="1954">
                  <c:v>15059.43775040008</c:v>
                </c:pt>
                <c:pt idx="1955">
                  <c:v>15057.26333005175</c:v>
                </c:pt>
                <c:pt idx="1956">
                  <c:v>15055.088554299</c:v>
                </c:pt>
                <c:pt idx="1957">
                  <c:v>15052.91342305776</c:v>
                </c:pt>
                <c:pt idx="1958">
                  <c:v>15050.737936243888</c:v>
                </c:pt>
                <c:pt idx="1959">
                  <c:v>15048.562093773178</c:v>
                </c:pt>
                <c:pt idx="1960">
                  <c:v>15046.385895561367</c:v>
                </c:pt>
                <c:pt idx="1961">
                  <c:v>15044.209341524152</c:v>
                </c:pt>
                <c:pt idx="1962">
                  <c:v>15042.032431577141</c:v>
                </c:pt>
                <c:pt idx="1963">
                  <c:v>15039.855165635898</c:v>
                </c:pt>
                <c:pt idx="1964">
                  <c:v>15037.677543615922</c:v>
                </c:pt>
                <c:pt idx="1965">
                  <c:v>15035.499565432639</c:v>
                </c:pt>
                <c:pt idx="1966">
                  <c:v>15033.32123100145</c:v>
                </c:pt>
                <c:pt idx="1967">
                  <c:v>15031.142540237652</c:v>
                </c:pt>
                <c:pt idx="1968">
                  <c:v>15028.963493056523</c:v>
                </c:pt>
                <c:pt idx="1969">
                  <c:v>15026.78408937323</c:v>
                </c:pt>
                <c:pt idx="1970">
                  <c:v>15024.604329102942</c:v>
                </c:pt>
                <c:pt idx="1971">
                  <c:v>15022.424212160711</c:v>
                </c:pt>
                <c:pt idx="1972">
                  <c:v>15020.243738461551</c:v>
                </c:pt>
                <c:pt idx="1973">
                  <c:v>15018.062907920428</c:v>
                </c:pt>
                <c:pt idx="1974">
                  <c:v>15015.881720452229</c:v>
                </c:pt>
                <c:pt idx="1975">
                  <c:v>15013.70017597179</c:v>
                </c:pt>
                <c:pt idx="1976">
                  <c:v>15011.518274393869</c:v>
                </c:pt>
                <c:pt idx="1977">
                  <c:v>15009.336015633187</c:v>
                </c:pt>
                <c:pt idx="1978">
                  <c:v>15007.153399604389</c:v>
                </c:pt>
                <c:pt idx="1979">
                  <c:v>15004.970426222069</c:v>
                </c:pt>
                <c:pt idx="1980">
                  <c:v>15002.787095400738</c:v>
                </c:pt>
                <c:pt idx="1981">
                  <c:v>15000.603407054872</c:v>
                </c:pt>
                <c:pt idx="1982">
                  <c:v>14998.41936109887</c:v>
                </c:pt>
                <c:pt idx="1983">
                  <c:v>14996.234957447083</c:v>
                </c:pt>
                <c:pt idx="1984">
                  <c:v>14994.050196013768</c:v>
                </c:pt>
                <c:pt idx="1985">
                  <c:v>14991.865076713178</c:v>
                </c:pt>
                <c:pt idx="1986">
                  <c:v>14989.679599459449</c:v>
                </c:pt>
                <c:pt idx="1987">
                  <c:v>14987.493764166691</c:v>
                </c:pt>
                <c:pt idx="1988">
                  <c:v>14985.307570748921</c:v>
                </c:pt>
                <c:pt idx="1989">
                  <c:v>14983.121019120123</c:v>
                </c:pt>
                <c:pt idx="1990">
                  <c:v>14980.934109194222</c:v>
                </c:pt>
                <c:pt idx="1991">
                  <c:v>14978.746840885042</c:v>
                </c:pt>
                <c:pt idx="1992">
                  <c:v>14976.559214106383</c:v>
                </c:pt>
                <c:pt idx="1993">
                  <c:v>14974.371228771983</c:v>
                </c:pt>
                <c:pt idx="1994">
                  <c:v>14972.18288479548</c:v>
                </c:pt>
                <c:pt idx="1995">
                  <c:v>14969.994182090502</c:v>
                </c:pt>
                <c:pt idx="1996">
                  <c:v>14967.805120570578</c:v>
                </c:pt>
                <c:pt idx="1997">
                  <c:v>14965.615700149199</c:v>
                </c:pt>
                <c:pt idx="1998">
                  <c:v>14963.425920739761</c:v>
                </c:pt>
                <c:pt idx="1999">
                  <c:v>14961.235782255644</c:v>
                </c:pt>
                <c:pt idx="2000">
                  <c:v>14959.045284610111</c:v>
                </c:pt>
                <c:pt idx="2001">
                  <c:v>14956.854427716411</c:v>
                </c:pt>
                <c:pt idx="2002">
                  <c:v>14954.663211487717</c:v>
                </c:pt>
                <c:pt idx="2003">
                  <c:v>14952.471635837121</c:v>
                </c:pt>
                <c:pt idx="2004">
                  <c:v>14950.279700677669</c:v>
                </c:pt>
                <c:pt idx="2005">
                  <c:v>14948.087405922362</c:v>
                </c:pt>
                <c:pt idx="2006">
                  <c:v>14945.894751484089</c:v>
                </c:pt>
                <c:pt idx="2007">
                  <c:v>14943.701737275722</c:v>
                </c:pt>
                <c:pt idx="2008">
                  <c:v>14941.508363210049</c:v>
                </c:pt>
                <c:pt idx="2009">
                  <c:v>14939.314629199809</c:v>
                </c:pt>
                <c:pt idx="2010">
                  <c:v>14937.120535157659</c:v>
                </c:pt>
                <c:pt idx="2011">
                  <c:v>14934.92608099622</c:v>
                </c:pt>
                <c:pt idx="2012">
                  <c:v>14932.731266628021</c:v>
                </c:pt>
                <c:pt idx="2013">
                  <c:v>14930.536091965549</c:v>
                </c:pt>
                <c:pt idx="2014">
                  <c:v>14928.340556921219</c:v>
                </c:pt>
                <c:pt idx="2015">
                  <c:v>14926.144661407399</c:v>
                </c:pt>
                <c:pt idx="2016">
                  <c:v>14923.948405336361</c:v>
                </c:pt>
                <c:pt idx="2017">
                  <c:v>14921.75178862034</c:v>
                </c:pt>
                <c:pt idx="2018">
                  <c:v>14919.554811171502</c:v>
                </c:pt>
                <c:pt idx="2019">
                  <c:v>14917.357472901949</c:v>
                </c:pt>
                <c:pt idx="2020">
                  <c:v>14915.159773723728</c:v>
                </c:pt>
                <c:pt idx="2021">
                  <c:v>14912.961713548808</c:v>
                </c:pt>
                <c:pt idx="2022">
                  <c:v>14910.76329228911</c:v>
                </c:pt>
                <c:pt idx="2023">
                  <c:v>14908.564509856471</c:v>
                </c:pt>
                <c:pt idx="2024">
                  <c:v>14906.365366162689</c:v>
                </c:pt>
                <c:pt idx="2025">
                  <c:v>14904.165861119482</c:v>
                </c:pt>
                <c:pt idx="2026">
                  <c:v>14901.965994638507</c:v>
                </c:pt>
                <c:pt idx="2027">
                  <c:v>14899.76576663137</c:v>
                </c:pt>
                <c:pt idx="2028">
                  <c:v>14897.565177009588</c:v>
                </c:pt>
                <c:pt idx="2029">
                  <c:v>14895.364225684649</c:v>
                </c:pt>
                <c:pt idx="2030">
                  <c:v>14893.162912567948</c:v>
                </c:pt>
                <c:pt idx="2031">
                  <c:v>14890.961237570829</c:v>
                </c:pt>
                <c:pt idx="2032">
                  <c:v>14888.759200604571</c:v>
                </c:pt>
                <c:pt idx="2033">
                  <c:v>14886.556801580378</c:v>
                </c:pt>
                <c:pt idx="2034">
                  <c:v>14884.35404040942</c:v>
                </c:pt>
                <c:pt idx="2035">
                  <c:v>14882.150917002769</c:v>
                </c:pt>
                <c:pt idx="2036">
                  <c:v>14879.947431271459</c:v>
                </c:pt>
                <c:pt idx="2037">
                  <c:v>14877.743583126441</c:v>
                </c:pt>
                <c:pt idx="2038">
                  <c:v>14875.53937247861</c:v>
                </c:pt>
                <c:pt idx="2039">
                  <c:v>14873.334799238803</c:v>
                </c:pt>
                <c:pt idx="2040">
                  <c:v>14871.129863317779</c:v>
                </c:pt>
                <c:pt idx="2041">
                  <c:v>14868.92456462625</c:v>
                </c:pt>
                <c:pt idx="2042">
                  <c:v>14866.71890307484</c:v>
                </c:pt>
                <c:pt idx="2043">
                  <c:v>14864.512878574142</c:v>
                </c:pt>
                <c:pt idx="2044">
                  <c:v>14862.306491034649</c:v>
                </c:pt>
                <c:pt idx="2045">
                  <c:v>14860.099740366812</c:v>
                </c:pt>
                <c:pt idx="2046">
                  <c:v>14857.892626481018</c:v>
                </c:pt>
                <c:pt idx="2047">
                  <c:v>14855.685149287576</c:v>
                </c:pt>
                <c:pt idx="2048">
                  <c:v>14853.477308696751</c:v>
                </c:pt>
                <c:pt idx="2049">
                  <c:v>14851.269104618708</c:v>
                </c:pt>
                <c:pt idx="2050">
                  <c:v>14849.060536963587</c:v>
                </c:pt>
                <c:pt idx="2051">
                  <c:v>14846.851605641446</c:v>
                </c:pt>
                <c:pt idx="2052">
                  <c:v>14844.642310562282</c:v>
                </c:pt>
                <c:pt idx="2053">
                  <c:v>14842.432651636012</c:v>
                </c:pt>
                <c:pt idx="2054">
                  <c:v>14840.222628772504</c:v>
                </c:pt>
                <c:pt idx="2055">
                  <c:v>14838.012241881552</c:v>
                </c:pt>
                <c:pt idx="2056">
                  <c:v>14835.801490872902</c:v>
                </c:pt>
                <c:pt idx="2057">
                  <c:v>14833.59037565622</c:v>
                </c:pt>
                <c:pt idx="2058">
                  <c:v>14831.378896141108</c:v>
                </c:pt>
                <c:pt idx="2059">
                  <c:v>14829.167052237102</c:v>
                </c:pt>
                <c:pt idx="2060">
                  <c:v>14826.95484385368</c:v>
                </c:pt>
                <c:pt idx="2061">
                  <c:v>14824.742270900262</c:v>
                </c:pt>
                <c:pt idx="2062">
                  <c:v>14822.529333286167</c:v>
                </c:pt>
                <c:pt idx="2063">
                  <c:v>14820.316030920689</c:v>
                </c:pt>
                <c:pt idx="2064">
                  <c:v>14818.10236371304</c:v>
                </c:pt>
                <c:pt idx="2065">
                  <c:v>14815.888331572371</c:v>
                </c:pt>
                <c:pt idx="2066">
                  <c:v>14813.673934407758</c:v>
                </c:pt>
                <c:pt idx="2067">
                  <c:v>14811.45917212822</c:v>
                </c:pt>
                <c:pt idx="2068">
                  <c:v>14809.244044642712</c:v>
                </c:pt>
                <c:pt idx="2069">
                  <c:v>14807.02855186011</c:v>
                </c:pt>
                <c:pt idx="2070">
                  <c:v>14804.812693689246</c:v>
                </c:pt>
                <c:pt idx="2071">
                  <c:v>14802.596470038879</c:v>
                </c:pt>
                <c:pt idx="2072">
                  <c:v>14800.379880817671</c:v>
                </c:pt>
                <c:pt idx="2073">
                  <c:v>14798.162925934281</c:v>
                </c:pt>
                <c:pt idx="2074">
                  <c:v>14795.945605297227</c:v>
                </c:pt>
                <c:pt idx="2075">
                  <c:v>14793.727918815044</c:v>
                </c:pt>
                <c:pt idx="2076">
                  <c:v>14791.509866396122</c:v>
                </c:pt>
                <c:pt idx="2077">
                  <c:v>14789.291447948832</c:v>
                </c:pt>
                <c:pt idx="2078">
                  <c:v>14787.072663381468</c:v>
                </c:pt>
                <c:pt idx="2079">
                  <c:v>14784.85351260226</c:v>
                </c:pt>
                <c:pt idx="2080">
                  <c:v>14782.633995519373</c:v>
                </c:pt>
                <c:pt idx="2081">
                  <c:v>14780.414112040889</c:v>
                </c:pt>
                <c:pt idx="2082">
                  <c:v>14778.193862074851</c:v>
                </c:pt>
                <c:pt idx="2083">
                  <c:v>14775.973245529212</c:v>
                </c:pt>
                <c:pt idx="2084">
                  <c:v>14773.752262311873</c:v>
                </c:pt>
                <c:pt idx="2085">
                  <c:v>14771.530912330662</c:v>
                </c:pt>
                <c:pt idx="2086">
                  <c:v>14769.309195493339</c:v>
                </c:pt>
                <c:pt idx="2087">
                  <c:v>14767.087111707608</c:v>
                </c:pt>
                <c:pt idx="2088">
                  <c:v>14764.8646608811</c:v>
                </c:pt>
                <c:pt idx="2089">
                  <c:v>14762.641842921372</c:v>
                </c:pt>
                <c:pt idx="2090">
                  <c:v>14760.418657735921</c:v>
                </c:pt>
                <c:pt idx="2091">
                  <c:v>14758.19510523218</c:v>
                </c:pt>
                <c:pt idx="2092">
                  <c:v>14755.971185317518</c:v>
                </c:pt>
                <c:pt idx="2093">
                  <c:v>14753.746897899222</c:v>
                </c:pt>
                <c:pt idx="2094">
                  <c:v>14751.522242884532</c:v>
                </c:pt>
                <c:pt idx="2095">
                  <c:v>14749.297220180602</c:v>
                </c:pt>
                <c:pt idx="2096">
                  <c:v>14747.071829694538</c:v>
                </c:pt>
                <c:pt idx="2097">
                  <c:v>14744.846071333362</c:v>
                </c:pt>
                <c:pt idx="2098">
                  <c:v>14742.619945004029</c:v>
                </c:pt>
                <c:pt idx="2099">
                  <c:v>14740.393450613459</c:v>
                </c:pt>
                <c:pt idx="2100">
                  <c:v>14738.166588068449</c:v>
                </c:pt>
                <c:pt idx="2101">
                  <c:v>14735.939357275793</c:v>
                </c:pt>
                <c:pt idx="2102">
                  <c:v>14733.711758142153</c:v>
                </c:pt>
                <c:pt idx="2103">
                  <c:v>14731.48379057417</c:v>
                </c:pt>
                <c:pt idx="2104">
                  <c:v>14729.2554544784</c:v>
                </c:pt>
                <c:pt idx="2105">
                  <c:v>14727.02674976134</c:v>
                </c:pt>
                <c:pt idx="2106">
                  <c:v>14724.797676329399</c:v>
                </c:pt>
                <c:pt idx="2107">
                  <c:v>14722.568234088958</c:v>
                </c:pt>
                <c:pt idx="2108">
                  <c:v>14720.338422946283</c:v>
                </c:pt>
                <c:pt idx="2109">
                  <c:v>14718.108242807612</c:v>
                </c:pt>
                <c:pt idx="2110">
                  <c:v>14715.877693579076</c:v>
                </c:pt>
                <c:pt idx="2111">
                  <c:v>14713.646775166784</c:v>
                </c:pt>
                <c:pt idx="2112">
                  <c:v>14711.415487476739</c:v>
                </c:pt>
                <c:pt idx="2113">
                  <c:v>14709.18383041491</c:v>
                </c:pt>
                <c:pt idx="2114">
                  <c:v>14706.951803887147</c:v>
                </c:pt>
                <c:pt idx="2115">
                  <c:v>14704.719407799304</c:v>
                </c:pt>
                <c:pt idx="2116">
                  <c:v>14702.486642057091</c:v>
                </c:pt>
                <c:pt idx="2117">
                  <c:v>14700.25350656621</c:v>
                </c:pt>
                <c:pt idx="2118">
                  <c:v>14698.020001232262</c:v>
                </c:pt>
                <c:pt idx="2119">
                  <c:v>14695.786125960789</c:v>
                </c:pt>
                <c:pt idx="2120">
                  <c:v>14693.551880657269</c:v>
                </c:pt>
                <c:pt idx="2121">
                  <c:v>14691.317265227101</c:v>
                </c:pt>
                <c:pt idx="2122">
                  <c:v>14689.082279575619</c:v>
                </c:pt>
                <c:pt idx="2123">
                  <c:v>14686.846923608105</c:v>
                </c:pt>
                <c:pt idx="2124">
                  <c:v>14684.61119722976</c:v>
                </c:pt>
                <c:pt idx="2125">
                  <c:v>14682.375100345698</c:v>
                </c:pt>
                <c:pt idx="2126">
                  <c:v>14680.138632861002</c:v>
                </c:pt>
                <c:pt idx="2127">
                  <c:v>14677.901794680658</c:v>
                </c:pt>
                <c:pt idx="2128">
                  <c:v>14675.66458570959</c:v>
                </c:pt>
                <c:pt idx="2129">
                  <c:v>14673.427005852662</c:v>
                </c:pt>
                <c:pt idx="2130">
                  <c:v>14671.189055014653</c:v>
                </c:pt>
                <c:pt idx="2131">
                  <c:v>14668.950733100288</c:v>
                </c:pt>
                <c:pt idx="2132">
                  <c:v>14666.712040014221</c:v>
                </c:pt>
                <c:pt idx="2133">
                  <c:v>14664.472975661038</c:v>
                </c:pt>
                <c:pt idx="2134">
                  <c:v>14662.23353994524</c:v>
                </c:pt>
                <c:pt idx="2135">
                  <c:v>14659.993732771292</c:v>
                </c:pt>
                <c:pt idx="2136">
                  <c:v>14657.75355404354</c:v>
                </c:pt>
                <c:pt idx="2137">
                  <c:v>14655.513003666318</c:v>
                </c:pt>
                <c:pt idx="2138">
                  <c:v>14653.272081543842</c:v>
                </c:pt>
                <c:pt idx="2139">
                  <c:v>14651.030787580299</c:v>
                </c:pt>
                <c:pt idx="2140">
                  <c:v>14648.789121679771</c:v>
                </c:pt>
                <c:pt idx="2141">
                  <c:v>14646.5470837463</c:v>
                </c:pt>
                <c:pt idx="2142">
                  <c:v>14644.304673683839</c:v>
                </c:pt>
                <c:pt idx="2143">
                  <c:v>14642.061891396283</c:v>
                </c:pt>
                <c:pt idx="2144">
                  <c:v>14639.818736787438</c:v>
                </c:pt>
                <c:pt idx="2145">
                  <c:v>14637.575209761078</c:v>
                </c:pt>
                <c:pt idx="2146">
                  <c:v>14635.331310220869</c:v>
                </c:pt>
                <c:pt idx="2147">
                  <c:v>14633.087038070429</c:v>
                </c:pt>
                <c:pt idx="2148">
                  <c:v>14630.842393213308</c:v>
                </c:pt>
                <c:pt idx="2149">
                  <c:v>14628.59737555297</c:v>
                </c:pt>
                <c:pt idx="2150">
                  <c:v>14626.351984992809</c:v>
                </c:pt>
                <c:pt idx="2151">
                  <c:v>14624.106221436179</c:v>
                </c:pt>
                <c:pt idx="2152">
                  <c:v>14621.860084786329</c:v>
                </c:pt>
                <c:pt idx="2153">
                  <c:v>14619.613574946459</c:v>
                </c:pt>
                <c:pt idx="2154">
                  <c:v>14617.366691819689</c:v>
                </c:pt>
                <c:pt idx="2155">
                  <c:v>14615.11943530907</c:v>
                </c:pt>
                <c:pt idx="2156">
                  <c:v>14612.871805317591</c:v>
                </c:pt>
                <c:pt idx="2157">
                  <c:v>14610.623801748159</c:v>
                </c:pt>
                <c:pt idx="2158">
                  <c:v>14608.375424503629</c:v>
                </c:pt>
                <c:pt idx="2159">
                  <c:v>14606.126673486759</c:v>
                </c:pt>
                <c:pt idx="2160">
                  <c:v>14603.87754860026</c:v>
                </c:pt>
                <c:pt idx="2161">
                  <c:v>14601.628049746752</c:v>
                </c:pt>
                <c:pt idx="2162">
                  <c:v>14599.378176828808</c:v>
                </c:pt>
                <c:pt idx="2163">
                  <c:v>14597.127929748918</c:v>
                </c:pt>
                <c:pt idx="2164">
                  <c:v>14594.877308409508</c:v>
                </c:pt>
                <c:pt idx="2165">
                  <c:v>14592.626312712911</c:v>
                </c:pt>
                <c:pt idx="2166">
                  <c:v>14590.374942561422</c:v>
                </c:pt>
                <c:pt idx="2167">
                  <c:v>14588.12319785723</c:v>
                </c:pt>
                <c:pt idx="2168">
                  <c:v>14585.871078502501</c:v>
                </c:pt>
                <c:pt idx="2169">
                  <c:v>14583.61858439927</c:v>
                </c:pt>
                <c:pt idx="2170">
                  <c:v>14581.365715449558</c:v>
                </c:pt>
                <c:pt idx="2171">
                  <c:v>14579.112471555283</c:v>
                </c:pt>
                <c:pt idx="2172">
                  <c:v>14576.858852618288</c:v>
                </c:pt>
                <c:pt idx="2173">
                  <c:v>14574.604858540371</c:v>
                </c:pt>
                <c:pt idx="2174">
                  <c:v>14572.350489223227</c:v>
                </c:pt>
                <c:pt idx="2175">
                  <c:v>14570.09574456852</c:v>
                </c:pt>
                <c:pt idx="2176">
                  <c:v>14567.840624477798</c:v>
                </c:pt>
                <c:pt idx="2177">
                  <c:v>14565.58512885257</c:v>
                </c:pt>
                <c:pt idx="2178">
                  <c:v>14563.329257594261</c:v>
                </c:pt>
                <c:pt idx="2179">
                  <c:v>14561.073010604217</c:v>
                </c:pt>
                <c:pt idx="2180">
                  <c:v>14558.816387783749</c:v>
                </c:pt>
                <c:pt idx="2181">
                  <c:v>14556.559389034041</c:v>
                </c:pt>
                <c:pt idx="2182">
                  <c:v>14554.302014256249</c:v>
                </c:pt>
                <c:pt idx="2183">
                  <c:v>14552.044263351432</c:v>
                </c:pt>
                <c:pt idx="2184">
                  <c:v>14549.786136220599</c:v>
                </c:pt>
                <c:pt idx="2185">
                  <c:v>14547.527632764668</c:v>
                </c:pt>
                <c:pt idx="2186">
                  <c:v>14545.268752884502</c:v>
                </c:pt>
                <c:pt idx="2187">
                  <c:v>14543.009496480869</c:v>
                </c:pt>
                <c:pt idx="2188">
                  <c:v>14540.749863454503</c:v>
                </c:pt>
                <c:pt idx="2189">
                  <c:v>14538.48985370602</c:v>
                </c:pt>
                <c:pt idx="2190">
                  <c:v>14536.229467136005</c:v>
                </c:pt>
                <c:pt idx="2191">
                  <c:v>14533.968703644927</c:v>
                </c:pt>
                <c:pt idx="2192">
                  <c:v>14531.707563133239</c:v>
                </c:pt>
                <c:pt idx="2193">
                  <c:v>14529.446045501281</c:v>
                </c:pt>
                <c:pt idx="2194">
                  <c:v>14527.18415064932</c:v>
                </c:pt>
                <c:pt idx="2195">
                  <c:v>14524.921878477569</c:v>
                </c:pt>
                <c:pt idx="2196">
                  <c:v>14522.65922888617</c:v>
                </c:pt>
                <c:pt idx="2197">
                  <c:v>14520.39620177518</c:v>
                </c:pt>
                <c:pt idx="2198">
                  <c:v>14518.132797044582</c:v>
                </c:pt>
                <c:pt idx="2199">
                  <c:v>14515.869014594298</c:v>
                </c:pt>
                <c:pt idx="2200">
                  <c:v>14513.60485432417</c:v>
                </c:pt>
                <c:pt idx="2201">
                  <c:v>14511.340316133979</c:v>
                </c:pt>
                <c:pt idx="2202">
                  <c:v>14509.075399923406</c:v>
                </c:pt>
                <c:pt idx="2203">
                  <c:v>14506.8101055921</c:v>
                </c:pt>
                <c:pt idx="2204">
                  <c:v>14504.544433039591</c:v>
                </c:pt>
                <c:pt idx="2205">
                  <c:v>14502.27838216537</c:v>
                </c:pt>
                <c:pt idx="2206">
                  <c:v>14500.01195286885</c:v>
                </c:pt>
                <c:pt idx="2207">
                  <c:v>14497.745145049363</c:v>
                </c:pt>
                <c:pt idx="2208">
                  <c:v>14495.47795860616</c:v>
                </c:pt>
                <c:pt idx="2209">
                  <c:v>14493.210393438438</c:v>
                </c:pt>
                <c:pt idx="2210">
                  <c:v>14490.942449445332</c:v>
                </c:pt>
                <c:pt idx="2211">
                  <c:v>14488.67412652585</c:v>
                </c:pt>
                <c:pt idx="2212">
                  <c:v>14486.405424578978</c:v>
                </c:pt>
                <c:pt idx="2213">
                  <c:v>14484.13634350362</c:v>
                </c:pt>
                <c:pt idx="2214">
                  <c:v>14481.866883198589</c:v>
                </c:pt>
                <c:pt idx="2215">
                  <c:v>14479.59704356264</c:v>
                </c:pt>
                <c:pt idx="2216">
                  <c:v>14477.326824494436</c:v>
                </c:pt>
                <c:pt idx="2217">
                  <c:v>14475.0562258926</c:v>
                </c:pt>
                <c:pt idx="2218">
                  <c:v>14472.785247655653</c:v>
                </c:pt>
                <c:pt idx="2219">
                  <c:v>14470.513889682041</c:v>
                </c:pt>
                <c:pt idx="2220">
                  <c:v>14468.242151870161</c:v>
                </c:pt>
                <c:pt idx="2221">
                  <c:v>14465.970034118311</c:v>
                </c:pt>
                <c:pt idx="2222">
                  <c:v>14463.69753632472</c:v>
                </c:pt>
                <c:pt idx="2223">
                  <c:v>14461.424658387559</c:v>
                </c:pt>
                <c:pt idx="2224">
                  <c:v>14459.15140020493</c:v>
                </c:pt>
                <c:pt idx="2225">
                  <c:v>14456.877761674808</c:v>
                </c:pt>
                <c:pt idx="2226">
                  <c:v>14454.603742695172</c:v>
                </c:pt>
                <c:pt idx="2227">
                  <c:v>14452.329343163849</c:v>
                </c:pt>
                <c:pt idx="2228">
                  <c:v>14450.054562978659</c:v>
                </c:pt>
                <c:pt idx="2229">
                  <c:v>14447.779402037311</c:v>
                </c:pt>
                <c:pt idx="2230">
                  <c:v>14445.503860237442</c:v>
                </c:pt>
                <c:pt idx="2231">
                  <c:v>14443.22793747662</c:v>
                </c:pt>
                <c:pt idx="2232">
                  <c:v>14440.951633652336</c:v>
                </c:pt>
                <c:pt idx="2233">
                  <c:v>14438.67494866203</c:v>
                </c:pt>
                <c:pt idx="2234">
                  <c:v>14436.397882403027</c:v>
                </c:pt>
                <c:pt idx="2235">
                  <c:v>14434.120434772602</c:v>
                </c:pt>
                <c:pt idx="2236">
                  <c:v>14431.842605667947</c:v>
                </c:pt>
                <c:pt idx="2237">
                  <c:v>14429.564394986201</c:v>
                </c:pt>
                <c:pt idx="2238">
                  <c:v>14427.285802624388</c:v>
                </c:pt>
                <c:pt idx="2239">
                  <c:v>14425.0068284795</c:v>
                </c:pt>
                <c:pt idx="2240">
                  <c:v>14422.727472448421</c:v>
                </c:pt>
                <c:pt idx="2241">
                  <c:v>14420.447734427968</c:v>
                </c:pt>
                <c:pt idx="2242">
                  <c:v>14418.167614314911</c:v>
                </c:pt>
                <c:pt idx="2243">
                  <c:v>14415.887112005898</c:v>
                </c:pt>
                <c:pt idx="2244">
                  <c:v>14413.60622739754</c:v>
                </c:pt>
                <c:pt idx="2245">
                  <c:v>14411.324960386362</c:v>
                </c:pt>
                <c:pt idx="2246">
                  <c:v>14409.043310868799</c:v>
                </c:pt>
                <c:pt idx="2247">
                  <c:v>14406.761278741242</c:v>
                </c:pt>
                <c:pt idx="2248">
                  <c:v>14404.478863899971</c:v>
                </c:pt>
                <c:pt idx="2249">
                  <c:v>14402.19606624122</c:v>
                </c:pt>
                <c:pt idx="2250">
                  <c:v>14399.912885661128</c:v>
                </c:pt>
                <c:pt idx="2251">
                  <c:v>14397.629322055762</c:v>
                </c:pt>
                <c:pt idx="2252">
                  <c:v>14395.345375321131</c:v>
                </c:pt>
                <c:pt idx="2253">
                  <c:v>14393.061045353143</c:v>
                </c:pt>
                <c:pt idx="2254">
                  <c:v>14390.776332047641</c:v>
                </c:pt>
                <c:pt idx="2255">
                  <c:v>14388.4912353004</c:v>
                </c:pt>
                <c:pt idx="2256">
                  <c:v>14386.20575500712</c:v>
                </c:pt>
                <c:pt idx="2257">
                  <c:v>14383.919891063408</c:v>
                </c:pt>
                <c:pt idx="2258">
                  <c:v>14381.63364336481</c:v>
                </c:pt>
                <c:pt idx="2259">
                  <c:v>14379.347011806793</c:v>
                </c:pt>
                <c:pt idx="2260">
                  <c:v>14377.059996284726</c:v>
                </c:pt>
                <c:pt idx="2261">
                  <c:v>14374.77259669396</c:v>
                </c:pt>
                <c:pt idx="2262">
                  <c:v>14372.48481292971</c:v>
                </c:pt>
                <c:pt idx="2263">
                  <c:v>14370.196644887141</c:v>
                </c:pt>
                <c:pt idx="2264">
                  <c:v>14367.908092461328</c:v>
                </c:pt>
                <c:pt idx="2265">
                  <c:v>14365.6191555473</c:v>
                </c:pt>
                <c:pt idx="2266">
                  <c:v>14363.32983403998</c:v>
                </c:pt>
                <c:pt idx="2267">
                  <c:v>14361.040127834232</c:v>
                </c:pt>
                <c:pt idx="2268">
                  <c:v>14358.75003682482</c:v>
                </c:pt>
                <c:pt idx="2269">
                  <c:v>14356.45956090646</c:v>
                </c:pt>
                <c:pt idx="2270">
                  <c:v>14354.168699973776</c:v>
                </c:pt>
                <c:pt idx="2271">
                  <c:v>14351.877453921328</c:v>
                </c:pt>
                <c:pt idx="2272">
                  <c:v>14349.585822643576</c:v>
                </c:pt>
                <c:pt idx="2273">
                  <c:v>14347.293806034924</c:v>
                </c:pt>
                <c:pt idx="2274">
                  <c:v>14345.001403989691</c:v>
                </c:pt>
                <c:pt idx="2275">
                  <c:v>14342.708616402129</c:v>
                </c:pt>
                <c:pt idx="2276">
                  <c:v>14340.41544316639</c:v>
                </c:pt>
                <c:pt idx="2277">
                  <c:v>14338.121884176582</c:v>
                </c:pt>
                <c:pt idx="2278">
                  <c:v>14335.827939326698</c:v>
                </c:pt>
                <c:pt idx="2279">
                  <c:v>14333.533608510692</c:v>
                </c:pt>
                <c:pt idx="2280">
                  <c:v>14331.238891622423</c:v>
                </c:pt>
                <c:pt idx="2281">
                  <c:v>14328.943788555654</c:v>
                </c:pt>
                <c:pt idx="2282">
                  <c:v>14326.648299204109</c:v>
                </c:pt>
                <c:pt idx="2283">
                  <c:v>14324.352423461409</c:v>
                </c:pt>
                <c:pt idx="2284">
                  <c:v>14322.056161221099</c:v>
                </c:pt>
                <c:pt idx="2285">
                  <c:v>14319.759512376662</c:v>
                </c:pt>
                <c:pt idx="2286">
                  <c:v>14317.462476821493</c:v>
                </c:pt>
                <c:pt idx="2287">
                  <c:v>14315.165054448888</c:v>
                </c:pt>
                <c:pt idx="2288">
                  <c:v>14312.867245152122</c:v>
                </c:pt>
                <c:pt idx="2289">
                  <c:v>14310.569048824333</c:v>
                </c:pt>
                <c:pt idx="2290">
                  <c:v>14308.270465358604</c:v>
                </c:pt>
                <c:pt idx="2291">
                  <c:v>14305.971494647958</c:v>
                </c:pt>
                <c:pt idx="2292">
                  <c:v>14303.672136585317</c:v>
                </c:pt>
                <c:pt idx="2293">
                  <c:v>14301.372391063538</c:v>
                </c:pt>
                <c:pt idx="2294">
                  <c:v>14299.072257975391</c:v>
                </c:pt>
                <c:pt idx="2295">
                  <c:v>14296.771737213559</c:v>
                </c:pt>
                <c:pt idx="2296">
                  <c:v>14294.470828670677</c:v>
                </c:pt>
                <c:pt idx="2297">
                  <c:v>14292.16953223929</c:v>
                </c:pt>
                <c:pt idx="2298">
                  <c:v>14289.867847811842</c:v>
                </c:pt>
                <c:pt idx="2299">
                  <c:v>14287.565775280718</c:v>
                </c:pt>
                <c:pt idx="2300">
                  <c:v>14285.26331453823</c:v>
                </c:pt>
                <c:pt idx="2301">
                  <c:v>14282.960465476603</c:v>
                </c:pt>
                <c:pt idx="2302">
                  <c:v>14280.657227987978</c:v>
                </c:pt>
                <c:pt idx="2303">
                  <c:v>14278.353601964449</c:v>
                </c:pt>
                <c:pt idx="2304">
                  <c:v>14276.049587297983</c:v>
                </c:pt>
                <c:pt idx="2305">
                  <c:v>14273.745183880488</c:v>
                </c:pt>
                <c:pt idx="2306">
                  <c:v>14271.440391603821</c:v>
                </c:pt>
                <c:pt idx="2307">
                  <c:v>14269.135210359722</c:v>
                </c:pt>
                <c:pt idx="2308">
                  <c:v>14266.82964003987</c:v>
                </c:pt>
                <c:pt idx="2309">
                  <c:v>14264.523680535873</c:v>
                </c:pt>
                <c:pt idx="2310">
                  <c:v>14262.217331739243</c:v>
                </c:pt>
                <c:pt idx="2311">
                  <c:v>14259.910593541408</c:v>
                </c:pt>
                <c:pt idx="2312">
                  <c:v>14257.603465833741</c:v>
                </c:pt>
                <c:pt idx="2313">
                  <c:v>14255.29594850753</c:v>
                </c:pt>
                <c:pt idx="2314">
                  <c:v>14252.988041453969</c:v>
                </c:pt>
                <c:pt idx="2315">
                  <c:v>14250.679744564182</c:v>
                </c:pt>
                <c:pt idx="2316">
                  <c:v>14248.37105772922</c:v>
                </c:pt>
                <c:pt idx="2317">
                  <c:v>14246.061980840041</c:v>
                </c:pt>
                <c:pt idx="2318">
                  <c:v>14243.752513787527</c:v>
                </c:pt>
                <c:pt idx="2319">
                  <c:v>14241.442656462499</c:v>
                </c:pt>
                <c:pt idx="2320">
                  <c:v>14239.132408755684</c:v>
                </c:pt>
                <c:pt idx="2321">
                  <c:v>14236.821770557703</c:v>
                </c:pt>
                <c:pt idx="2322">
                  <c:v>14234.510741759152</c:v>
                </c:pt>
                <c:pt idx="2323">
                  <c:v>14232.19932225051</c:v>
                </c:pt>
                <c:pt idx="2324">
                  <c:v>14229.887511922188</c:v>
                </c:pt>
                <c:pt idx="2325">
                  <c:v>14227.575310664506</c:v>
                </c:pt>
                <c:pt idx="2326">
                  <c:v>14225.26271836773</c:v>
                </c:pt>
                <c:pt idx="2327">
                  <c:v>14222.949734922009</c:v>
                </c:pt>
                <c:pt idx="2328">
                  <c:v>14220.636360217442</c:v>
                </c:pt>
                <c:pt idx="2329">
                  <c:v>14218.32259414404</c:v>
                </c:pt>
                <c:pt idx="2330">
                  <c:v>14216.00843659173</c:v>
                </c:pt>
                <c:pt idx="2331">
                  <c:v>14213.693887450359</c:v>
                </c:pt>
                <c:pt idx="2332">
                  <c:v>14211.378946609701</c:v>
                </c:pt>
                <c:pt idx="2333">
                  <c:v>14209.063613959428</c:v>
                </c:pt>
                <c:pt idx="2334">
                  <c:v>14206.747889389169</c:v>
                </c:pt>
                <c:pt idx="2335">
                  <c:v>14204.43177278845</c:v>
                </c:pt>
                <c:pt idx="2336">
                  <c:v>14202.11526404671</c:v>
                </c:pt>
                <c:pt idx="2337">
                  <c:v>14199.798363053311</c:v>
                </c:pt>
                <c:pt idx="2338">
                  <c:v>14197.481069697547</c:v>
                </c:pt>
                <c:pt idx="2339">
                  <c:v>14195.163383868628</c:v>
                </c:pt>
                <c:pt idx="2340">
                  <c:v>14192.845305455668</c:v>
                </c:pt>
                <c:pt idx="2341">
                  <c:v>14190.526834347718</c:v>
                </c:pt>
                <c:pt idx="2342">
                  <c:v>14188.207970433748</c:v>
                </c:pt>
                <c:pt idx="2343">
                  <c:v>14185.888713602628</c:v>
                </c:pt>
                <c:pt idx="2344">
                  <c:v>14183.569063743158</c:v>
                </c:pt>
                <c:pt idx="2345">
                  <c:v>14181.24902074407</c:v>
                </c:pt>
                <c:pt idx="2346">
                  <c:v>14178.928584493999</c:v>
                </c:pt>
                <c:pt idx="2347">
                  <c:v>14176.607754881499</c:v>
                </c:pt>
                <c:pt idx="2348">
                  <c:v>14174.28653179506</c:v>
                </c:pt>
                <c:pt idx="2349">
                  <c:v>14171.964915123061</c:v>
                </c:pt>
                <c:pt idx="2350">
                  <c:v>14169.642904753829</c:v>
                </c:pt>
                <c:pt idx="2351">
                  <c:v>14167.320500575603</c:v>
                </c:pt>
                <c:pt idx="2352">
                  <c:v>14164.997702476499</c:v>
                </c:pt>
                <c:pt idx="2353">
                  <c:v>14162.674510344639</c:v>
                </c:pt>
                <c:pt idx="2354">
                  <c:v>14160.350924067965</c:v>
                </c:pt>
                <c:pt idx="2355">
                  <c:v>14158.026943534431</c:v>
                </c:pt>
                <c:pt idx="2356">
                  <c:v>14155.702568631821</c:v>
                </c:pt>
                <c:pt idx="2357">
                  <c:v>14153.377799247899</c:v>
                </c:pt>
                <c:pt idx="2358">
                  <c:v>14151.052635270318</c:v>
                </c:pt>
                <c:pt idx="2359">
                  <c:v>14148.727076586672</c:v>
                </c:pt>
                <c:pt idx="2360">
                  <c:v>14146.401123084446</c:v>
                </c:pt>
                <c:pt idx="2361">
                  <c:v>14144.07477465107</c:v>
                </c:pt>
                <c:pt idx="2362">
                  <c:v>14141.748031173862</c:v>
                </c:pt>
                <c:pt idx="2363">
                  <c:v>14139.420892540091</c:v>
                </c:pt>
                <c:pt idx="2364">
                  <c:v>14137.093358636901</c:v>
                </c:pt>
                <c:pt idx="2365">
                  <c:v>14134.76542935141</c:v>
                </c:pt>
                <c:pt idx="2366">
                  <c:v>14132.437104570608</c:v>
                </c:pt>
                <c:pt idx="2367">
                  <c:v>14130.10838418142</c:v>
                </c:pt>
                <c:pt idx="2368">
                  <c:v>14127.779268070692</c:v>
                </c:pt>
                <c:pt idx="2369">
                  <c:v>14125.449756125172</c:v>
                </c:pt>
                <c:pt idx="2370">
                  <c:v>14123.119848231541</c:v>
                </c:pt>
                <c:pt idx="2371">
                  <c:v>14120.789544276402</c:v>
                </c:pt>
                <c:pt idx="2372">
                  <c:v>14118.458844146249</c:v>
                </c:pt>
                <c:pt idx="2373">
                  <c:v>14116.127747727522</c:v>
                </c:pt>
                <c:pt idx="2374">
                  <c:v>14113.796254906552</c:v>
                </c:pt>
                <c:pt idx="2375">
                  <c:v>14111.464365569611</c:v>
                </c:pt>
                <c:pt idx="2376">
                  <c:v>14109.132079602879</c:v>
                </c:pt>
                <c:pt idx="2377">
                  <c:v>14106.799396892451</c:v>
                </c:pt>
                <c:pt idx="2378">
                  <c:v>14104.466317324341</c:v>
                </c:pt>
                <c:pt idx="2379">
                  <c:v>14102.132840784479</c:v>
                </c:pt>
                <c:pt idx="2380">
                  <c:v>14099.798967158711</c:v>
                </c:pt>
                <c:pt idx="2381">
                  <c:v>14097.46469633279</c:v>
                </c:pt>
                <c:pt idx="2382">
                  <c:v>14095.130028192412</c:v>
                </c:pt>
                <c:pt idx="2383">
                  <c:v>14092.794962623169</c:v>
                </c:pt>
                <c:pt idx="2384">
                  <c:v>14090.459499510571</c:v>
                </c:pt>
                <c:pt idx="2385">
                  <c:v>14088.12363874006</c:v>
                </c:pt>
                <c:pt idx="2386">
                  <c:v>14085.787380196973</c:v>
                </c:pt>
                <c:pt idx="2387">
                  <c:v>14083.450723766558</c:v>
                </c:pt>
                <c:pt idx="2388">
                  <c:v>14081.113669334021</c:v>
                </c:pt>
                <c:pt idx="2389">
                  <c:v>14078.776216784438</c:v>
                </c:pt>
                <c:pt idx="2390">
                  <c:v>14076.438366002842</c:v>
                </c:pt>
                <c:pt idx="2391">
                  <c:v>14074.10011687414</c:v>
                </c:pt>
                <c:pt idx="2392">
                  <c:v>14071.761469283178</c:v>
                </c:pt>
                <c:pt idx="2393">
                  <c:v>14069.422423114731</c:v>
                </c:pt>
                <c:pt idx="2394">
                  <c:v>14067.08297825346</c:v>
                </c:pt>
                <c:pt idx="2395">
                  <c:v>14064.743134583969</c:v>
                </c:pt>
                <c:pt idx="2396">
                  <c:v>14062.402891990751</c:v>
                </c:pt>
                <c:pt idx="2397">
                  <c:v>14060.062250358233</c:v>
                </c:pt>
                <c:pt idx="2398">
                  <c:v>14057.721209570771</c:v>
                </c:pt>
                <c:pt idx="2399">
                  <c:v>14055.37976951259</c:v>
                </c:pt>
                <c:pt idx="2400">
                  <c:v>14053.037930067889</c:v>
                </c:pt>
                <c:pt idx="2401">
                  <c:v>14050.69569112074</c:v>
                </c:pt>
                <c:pt idx="2402">
                  <c:v>14048.353052555141</c:v>
                </c:pt>
                <c:pt idx="2403">
                  <c:v>14046.010014255011</c:v>
                </c:pt>
                <c:pt idx="2404">
                  <c:v>14043.66657610419</c:v>
                </c:pt>
                <c:pt idx="2405">
                  <c:v>14041.322737986409</c:v>
                </c:pt>
                <c:pt idx="2406">
                  <c:v>14038.978499785348</c:v>
                </c:pt>
                <c:pt idx="2407">
                  <c:v>14036.633861384582</c:v>
                </c:pt>
                <c:pt idx="2408">
                  <c:v>14034.288822667579</c:v>
                </c:pt>
                <c:pt idx="2409">
                  <c:v>14031.943383517782</c:v>
                </c:pt>
                <c:pt idx="2410">
                  <c:v>14029.597543818481</c:v>
                </c:pt>
                <c:pt idx="2411">
                  <c:v>14027.25130345294</c:v>
                </c:pt>
                <c:pt idx="2412">
                  <c:v>14024.90466230429</c:v>
                </c:pt>
                <c:pt idx="2413">
                  <c:v>14022.557620255608</c:v>
                </c:pt>
                <c:pt idx="2414">
                  <c:v>14020.210177189882</c:v>
                </c:pt>
                <c:pt idx="2415">
                  <c:v>14017.862332989987</c:v>
                </c:pt>
                <c:pt idx="2416">
                  <c:v>14015.514087538764</c:v>
                </c:pt>
                <c:pt idx="2417">
                  <c:v>14013.165440718902</c:v>
                </c:pt>
                <c:pt idx="2418">
                  <c:v>14010.816392413059</c:v>
                </c:pt>
                <c:pt idx="2419">
                  <c:v>14008.466942503788</c:v>
                </c:pt>
                <c:pt idx="2420">
                  <c:v>14006.117090873569</c:v>
                </c:pt>
                <c:pt idx="2421">
                  <c:v>14003.766837404761</c:v>
                </c:pt>
                <c:pt idx="2422">
                  <c:v>14001.416181979668</c:v>
                </c:pt>
                <c:pt idx="2423">
                  <c:v>13999.065124480505</c:v>
                </c:pt>
                <c:pt idx="2424">
                  <c:v>13996.7136647894</c:v>
                </c:pt>
                <c:pt idx="2425">
                  <c:v>13994.361802788379</c:v>
                </c:pt>
                <c:pt idx="2426">
                  <c:v>13992.009538359402</c:v>
                </c:pt>
                <c:pt idx="2427">
                  <c:v>13989.656871384328</c:v>
                </c:pt>
                <c:pt idx="2428">
                  <c:v>13987.303801744951</c:v>
                </c:pt>
                <c:pt idx="2429">
                  <c:v>13984.950329322948</c:v>
                </c:pt>
                <c:pt idx="2430">
                  <c:v>13982.59645399994</c:v>
                </c:pt>
                <c:pt idx="2431">
                  <c:v>13980.24217565744</c:v>
                </c:pt>
                <c:pt idx="2432">
                  <c:v>13977.887494176883</c:v>
                </c:pt>
                <c:pt idx="2433">
                  <c:v>13975.532409439611</c:v>
                </c:pt>
                <c:pt idx="2434">
                  <c:v>13973.176921326891</c:v>
                </c:pt>
                <c:pt idx="2435">
                  <c:v>13970.8210297199</c:v>
                </c:pt>
                <c:pt idx="2436">
                  <c:v>13968.464734499717</c:v>
                </c:pt>
                <c:pt idx="2437">
                  <c:v>13966.108035547348</c:v>
                </c:pt>
                <c:pt idx="2438">
                  <c:v>13963.750932743707</c:v>
                </c:pt>
                <c:pt idx="2439">
                  <c:v>13961.39342596962</c:v>
                </c:pt>
                <c:pt idx="2440">
                  <c:v>13959.035515105819</c:v>
                </c:pt>
                <c:pt idx="2441">
                  <c:v>13956.677200032971</c:v>
                </c:pt>
                <c:pt idx="2442">
                  <c:v>13954.31848063162</c:v>
                </c:pt>
                <c:pt idx="2443">
                  <c:v>13951.959356782269</c:v>
                </c:pt>
                <c:pt idx="2444">
                  <c:v>13949.59982836529</c:v>
                </c:pt>
                <c:pt idx="2445">
                  <c:v>13947.239895261</c:v>
                </c:pt>
                <c:pt idx="2446">
                  <c:v>13944.879557349603</c:v>
                </c:pt>
                <c:pt idx="2447">
                  <c:v>13942.51881451123</c:v>
                </c:pt>
                <c:pt idx="2448">
                  <c:v>13940.157666625928</c:v>
                </c:pt>
                <c:pt idx="2449">
                  <c:v>13937.796113573648</c:v>
                </c:pt>
                <c:pt idx="2450">
                  <c:v>13935.43415523425</c:v>
                </c:pt>
                <c:pt idx="2451">
                  <c:v>13933.071791487519</c:v>
                </c:pt>
                <c:pt idx="2452">
                  <c:v>13930.709022213139</c:v>
                </c:pt>
                <c:pt idx="2453">
                  <c:v>13928.34584729072</c:v>
                </c:pt>
                <c:pt idx="2454">
                  <c:v>13925.982266599773</c:v>
                </c:pt>
                <c:pt idx="2455">
                  <c:v>13923.618280019711</c:v>
                </c:pt>
                <c:pt idx="2456">
                  <c:v>13921.253887429883</c:v>
                </c:pt>
                <c:pt idx="2457">
                  <c:v>13918.88908870954</c:v>
                </c:pt>
                <c:pt idx="2458">
                  <c:v>13916.52388373784</c:v>
                </c:pt>
                <c:pt idx="2459">
                  <c:v>13914.158272393863</c:v>
                </c:pt>
                <c:pt idx="2460">
                  <c:v>13911.792254556594</c:v>
                </c:pt>
                <c:pt idx="2461">
                  <c:v>13909.425830104909</c:v>
                </c:pt>
                <c:pt idx="2462">
                  <c:v>13907.058998917641</c:v>
                </c:pt>
                <c:pt idx="2463">
                  <c:v>13904.691760873491</c:v>
                </c:pt>
                <c:pt idx="2464">
                  <c:v>13902.32411585111</c:v>
                </c:pt>
                <c:pt idx="2465">
                  <c:v>13899.956063729018</c:v>
                </c:pt>
                <c:pt idx="2466">
                  <c:v>13897.587604385681</c:v>
                </c:pt>
                <c:pt idx="2467">
                  <c:v>13895.218737699463</c:v>
                </c:pt>
                <c:pt idx="2468">
                  <c:v>13892.84946354863</c:v>
                </c:pt>
                <c:pt idx="2469">
                  <c:v>13890.479781811382</c:v>
                </c:pt>
                <c:pt idx="2470">
                  <c:v>13888.10969236581</c:v>
                </c:pt>
                <c:pt idx="2471">
                  <c:v>13885.73919508992</c:v>
                </c:pt>
                <c:pt idx="2472">
                  <c:v>13883.368289861628</c:v>
                </c:pt>
                <c:pt idx="2473">
                  <c:v>13880.996976558778</c:v>
                </c:pt>
                <c:pt idx="2474">
                  <c:v>13878.625255059102</c:v>
                </c:pt>
                <c:pt idx="2475">
                  <c:v>13876.253125240239</c:v>
                </c:pt>
                <c:pt idx="2476">
                  <c:v>13873.88058697978</c:v>
                </c:pt>
                <c:pt idx="2477">
                  <c:v>13871.507640155172</c:v>
                </c:pt>
                <c:pt idx="2478">
                  <c:v>13869.1342846438</c:v>
                </c:pt>
                <c:pt idx="2479">
                  <c:v>13866.76052032297</c:v>
                </c:pt>
                <c:pt idx="2480">
                  <c:v>13864.38634706988</c:v>
                </c:pt>
                <c:pt idx="2481">
                  <c:v>13862.011764761643</c:v>
                </c:pt>
                <c:pt idx="2482">
                  <c:v>13859.63677327527</c:v>
                </c:pt>
                <c:pt idx="2483">
                  <c:v>13857.261372487708</c:v>
                </c:pt>
                <c:pt idx="2484">
                  <c:v>13854.885562275809</c:v>
                </c:pt>
                <c:pt idx="2485">
                  <c:v>13852.509342516312</c:v>
                </c:pt>
                <c:pt idx="2486">
                  <c:v>13850.132713085883</c:v>
                </c:pt>
                <c:pt idx="2487">
                  <c:v>13847.755673861098</c:v>
                </c:pt>
                <c:pt idx="2488">
                  <c:v>13845.378224718441</c:v>
                </c:pt>
                <c:pt idx="2489">
                  <c:v>13843.000365534303</c:v>
                </c:pt>
                <c:pt idx="2490">
                  <c:v>13840.62209618499</c:v>
                </c:pt>
                <c:pt idx="2491">
                  <c:v>13838.243416546704</c:v>
                </c:pt>
                <c:pt idx="2492">
                  <c:v>13835.864326495581</c:v>
                </c:pt>
                <c:pt idx="2493">
                  <c:v>13833.484825907641</c:v>
                </c:pt>
                <c:pt idx="2494">
                  <c:v>13831.104914658818</c:v>
                </c:pt>
                <c:pt idx="2495">
                  <c:v>13828.724592624982</c:v>
                </c:pt>
                <c:pt idx="2496">
                  <c:v>13826.343859681871</c:v>
                </c:pt>
                <c:pt idx="2497">
                  <c:v>13823.962715705169</c:v>
                </c:pt>
                <c:pt idx="2498">
                  <c:v>13821.581160570449</c:v>
                </c:pt>
                <c:pt idx="2499">
                  <c:v>13819.199194153191</c:v>
                </c:pt>
                <c:pt idx="2500">
                  <c:v>13816.816816328777</c:v>
                </c:pt>
                <c:pt idx="2501">
                  <c:v>13814.434026972542</c:v>
                </c:pt>
                <c:pt idx="2502">
                  <c:v>13812.050825959681</c:v>
                </c:pt>
                <c:pt idx="2503">
                  <c:v>13809.667213165298</c:v>
                </c:pt>
                <c:pt idx="2504">
                  <c:v>13807.28318846446</c:v>
                </c:pt>
                <c:pt idx="2505">
                  <c:v>13804.898751732071</c:v>
                </c:pt>
                <c:pt idx="2506">
                  <c:v>13802.513902843</c:v>
                </c:pt>
                <c:pt idx="2507">
                  <c:v>13800.12864167199</c:v>
                </c:pt>
                <c:pt idx="2508">
                  <c:v>13797.742968093711</c:v>
                </c:pt>
                <c:pt idx="2509">
                  <c:v>13795.356881982729</c:v>
                </c:pt>
                <c:pt idx="2510">
                  <c:v>13792.970383213527</c:v>
                </c:pt>
                <c:pt idx="2511">
                  <c:v>13790.5834716605</c:v>
                </c:pt>
                <c:pt idx="2512">
                  <c:v>13788.19614719793</c:v>
                </c:pt>
                <c:pt idx="2513">
                  <c:v>13785.808409700028</c:v>
                </c:pt>
                <c:pt idx="2514">
                  <c:v>13783.42025904091</c:v>
                </c:pt>
                <c:pt idx="2515">
                  <c:v>13781.031695094591</c:v>
                </c:pt>
                <c:pt idx="2516">
                  <c:v>13778.642717734994</c:v>
                </c:pt>
                <c:pt idx="2517">
                  <c:v>13776.253326835962</c:v>
                </c:pt>
                <c:pt idx="2518">
                  <c:v>13773.86352227124</c:v>
                </c:pt>
                <c:pt idx="2519">
                  <c:v>13771.473303914468</c:v>
                </c:pt>
                <c:pt idx="2520">
                  <c:v>13769.08267163922</c:v>
                </c:pt>
                <c:pt idx="2521">
                  <c:v>13766.691625318959</c:v>
                </c:pt>
                <c:pt idx="2522">
                  <c:v>13764.300164827038</c:v>
                </c:pt>
                <c:pt idx="2523">
                  <c:v>13761.908290036759</c:v>
                </c:pt>
                <c:pt idx="2524">
                  <c:v>13759.516000821302</c:v>
                </c:pt>
                <c:pt idx="2525">
                  <c:v>13757.123297053762</c:v>
                </c:pt>
                <c:pt idx="2526">
                  <c:v>13754.73017860714</c:v>
                </c:pt>
                <c:pt idx="2527">
                  <c:v>13752.336645354349</c:v>
                </c:pt>
                <c:pt idx="2528">
                  <c:v>13749.942697168202</c:v>
                </c:pt>
                <c:pt idx="2529">
                  <c:v>13747.548333921421</c:v>
                </c:pt>
                <c:pt idx="2530">
                  <c:v>13745.15355548664</c:v>
                </c:pt>
                <c:pt idx="2531">
                  <c:v>13742.758361736393</c:v>
                </c:pt>
                <c:pt idx="2532">
                  <c:v>13740.362752543109</c:v>
                </c:pt>
                <c:pt idx="2533">
                  <c:v>13737.96672777916</c:v>
                </c:pt>
                <c:pt idx="2534">
                  <c:v>13735.570287316792</c:v>
                </c:pt>
                <c:pt idx="2535">
                  <c:v>13733.173431028163</c:v>
                </c:pt>
                <c:pt idx="2536">
                  <c:v>13730.776158785349</c:v>
                </c:pt>
                <c:pt idx="2537">
                  <c:v>13728.378470460328</c:v>
                </c:pt>
                <c:pt idx="2538">
                  <c:v>13725.980365924977</c:v>
                </c:pt>
                <c:pt idx="2539">
                  <c:v>13723.581845051081</c:v>
                </c:pt>
                <c:pt idx="2540">
                  <c:v>13721.182907710339</c:v>
                </c:pt>
                <c:pt idx="2541">
                  <c:v>13718.78355377435</c:v>
                </c:pt>
                <c:pt idx="2542">
                  <c:v>13716.383783114619</c:v>
                </c:pt>
                <c:pt idx="2543">
                  <c:v>13713.983595602551</c:v>
                </c:pt>
                <c:pt idx="2544">
                  <c:v>13711.58299110947</c:v>
                </c:pt>
                <c:pt idx="2545">
                  <c:v>13709.181969506602</c:v>
                </c:pt>
                <c:pt idx="2546">
                  <c:v>13706.780530665081</c:v>
                </c:pt>
                <c:pt idx="2547">
                  <c:v>13704.378674455918</c:v>
                </c:pt>
                <c:pt idx="2548">
                  <c:v>13701.97640075008</c:v>
                </c:pt>
                <c:pt idx="2549">
                  <c:v>13699.573709418402</c:v>
                </c:pt>
                <c:pt idx="2550">
                  <c:v>13697.17060033163</c:v>
                </c:pt>
                <c:pt idx="2551">
                  <c:v>13694.767073360428</c:v>
                </c:pt>
                <c:pt idx="2552">
                  <c:v>13692.363128375349</c:v>
                </c:pt>
                <c:pt idx="2553">
                  <c:v>13689.958765246871</c:v>
                </c:pt>
                <c:pt idx="2554">
                  <c:v>13687.553983845361</c:v>
                </c:pt>
                <c:pt idx="2555">
                  <c:v>13685.14878404109</c:v>
                </c:pt>
                <c:pt idx="2556">
                  <c:v>13682.743165704253</c:v>
                </c:pt>
                <c:pt idx="2557">
                  <c:v>13680.337128704918</c:v>
                </c:pt>
                <c:pt idx="2558">
                  <c:v>13677.930672913089</c:v>
                </c:pt>
                <c:pt idx="2559">
                  <c:v>13675.523798198672</c:v>
                </c:pt>
                <c:pt idx="2560">
                  <c:v>13673.11650443144</c:v>
                </c:pt>
                <c:pt idx="2561">
                  <c:v>13670.70879148112</c:v>
                </c:pt>
                <c:pt idx="2562">
                  <c:v>13668.300659217321</c:v>
                </c:pt>
                <c:pt idx="2563">
                  <c:v>13665.89210750955</c:v>
                </c:pt>
                <c:pt idx="2564">
                  <c:v>13663.483136227229</c:v>
                </c:pt>
                <c:pt idx="2565">
                  <c:v>13661.073745239692</c:v>
                </c:pt>
                <c:pt idx="2566">
                  <c:v>13658.663934416138</c:v>
                </c:pt>
                <c:pt idx="2567">
                  <c:v>13656.253703625731</c:v>
                </c:pt>
                <c:pt idx="2568">
                  <c:v>13653.843052737482</c:v>
                </c:pt>
                <c:pt idx="2569">
                  <c:v>13651.431981620348</c:v>
                </c:pt>
                <c:pt idx="2570">
                  <c:v>13649.020490143163</c:v>
                </c:pt>
                <c:pt idx="2571">
                  <c:v>13646.608578174684</c:v>
                </c:pt>
                <c:pt idx="2572">
                  <c:v>13644.19624558354</c:v>
                </c:pt>
                <c:pt idx="2573">
                  <c:v>13641.783492238312</c:v>
                </c:pt>
                <c:pt idx="2574">
                  <c:v>13639.370318007448</c:v>
                </c:pt>
                <c:pt idx="2575">
                  <c:v>13636.956722759311</c:v>
                </c:pt>
                <c:pt idx="2576">
                  <c:v>13634.542706362161</c:v>
                </c:pt>
                <c:pt idx="2577">
                  <c:v>13632.128268684182</c:v>
                </c:pt>
                <c:pt idx="2578">
                  <c:v>13629.713409593433</c:v>
                </c:pt>
                <c:pt idx="2579">
                  <c:v>13627.298128957889</c:v>
                </c:pt>
                <c:pt idx="2580">
                  <c:v>13624.882426645438</c:v>
                </c:pt>
                <c:pt idx="2581">
                  <c:v>13622.466302523861</c:v>
                </c:pt>
                <c:pt idx="2582">
                  <c:v>13620.04975646083</c:v>
                </c:pt>
                <c:pt idx="2583">
                  <c:v>13617.632788323952</c:v>
                </c:pt>
                <c:pt idx="2584">
                  <c:v>13615.215397980708</c:v>
                </c:pt>
                <c:pt idx="2585">
                  <c:v>13612.7975852985</c:v>
                </c:pt>
                <c:pt idx="2586">
                  <c:v>13610.379350144611</c:v>
                </c:pt>
                <c:pt idx="2587">
                  <c:v>13607.960692386248</c:v>
                </c:pt>
                <c:pt idx="2588">
                  <c:v>13605.541611890521</c:v>
                </c:pt>
                <c:pt idx="2589">
                  <c:v>13603.122108524421</c:v>
                </c:pt>
                <c:pt idx="2590">
                  <c:v>13600.702182154864</c:v>
                </c:pt>
                <c:pt idx="2591">
                  <c:v>13598.281832648649</c:v>
                </c:pt>
                <c:pt idx="2592">
                  <c:v>13595.861059872503</c:v>
                </c:pt>
                <c:pt idx="2593">
                  <c:v>13593.439863693027</c:v>
                </c:pt>
                <c:pt idx="2594">
                  <c:v>13591.01824397675</c:v>
                </c:pt>
                <c:pt idx="2595">
                  <c:v>13588.59620059008</c:v>
                </c:pt>
                <c:pt idx="2596">
                  <c:v>13586.173733399342</c:v>
                </c:pt>
                <c:pt idx="2597">
                  <c:v>13583.750842270761</c:v>
                </c:pt>
                <c:pt idx="2598">
                  <c:v>13581.327527070451</c:v>
                </c:pt>
                <c:pt idx="2599">
                  <c:v>13578.90378766444</c:v>
                </c:pt>
                <c:pt idx="2600">
                  <c:v>13576.479623918669</c:v>
                </c:pt>
                <c:pt idx="2601">
                  <c:v>13574.055035698946</c:v>
                </c:pt>
                <c:pt idx="2602">
                  <c:v>13571.630022871032</c:v>
                </c:pt>
                <c:pt idx="2603">
                  <c:v>13569.204585300531</c:v>
                </c:pt>
                <c:pt idx="2604">
                  <c:v>13566.778722852994</c:v>
                </c:pt>
                <c:pt idx="2605">
                  <c:v>13564.352435393837</c:v>
                </c:pt>
                <c:pt idx="2606">
                  <c:v>13561.925722788421</c:v>
                </c:pt>
                <c:pt idx="2607">
                  <c:v>13559.498584901969</c:v>
                </c:pt>
                <c:pt idx="2608">
                  <c:v>13557.07102159963</c:v>
                </c:pt>
                <c:pt idx="2609">
                  <c:v>13554.643032746431</c:v>
                </c:pt>
                <c:pt idx="2610">
                  <c:v>13552.214618207319</c:v>
                </c:pt>
                <c:pt idx="2611">
                  <c:v>13549.78577784713</c:v>
                </c:pt>
                <c:pt idx="2612">
                  <c:v>13547.356511530617</c:v>
                </c:pt>
                <c:pt idx="2613">
                  <c:v>13544.926819122429</c:v>
                </c:pt>
                <c:pt idx="2614">
                  <c:v>13542.496700487087</c:v>
                </c:pt>
                <c:pt idx="2615">
                  <c:v>13540.066155489047</c:v>
                </c:pt>
                <c:pt idx="2616">
                  <c:v>13537.635183992668</c:v>
                </c:pt>
                <c:pt idx="2617">
                  <c:v>13535.203785862184</c:v>
                </c:pt>
                <c:pt idx="2618">
                  <c:v>13532.771960961731</c:v>
                </c:pt>
                <c:pt idx="2619">
                  <c:v>13530.339709155372</c:v>
                </c:pt>
                <c:pt idx="2620">
                  <c:v>13527.907030307038</c:v>
                </c:pt>
                <c:pt idx="2621">
                  <c:v>13525.473924280586</c:v>
                </c:pt>
                <c:pt idx="2622">
                  <c:v>13523.04039093977</c:v>
                </c:pt>
                <c:pt idx="2623">
                  <c:v>13520.60643014822</c:v>
                </c:pt>
                <c:pt idx="2624">
                  <c:v>13518.172041769492</c:v>
                </c:pt>
                <c:pt idx="2625">
                  <c:v>13515.737225667028</c:v>
                </c:pt>
                <c:pt idx="2626">
                  <c:v>13513.301981704179</c:v>
                </c:pt>
                <c:pt idx="2627">
                  <c:v>13510.866309744186</c:v>
                </c:pt>
                <c:pt idx="2628">
                  <c:v>13508.430209650211</c:v>
                </c:pt>
                <c:pt idx="2629">
                  <c:v>13505.993681285268</c:v>
                </c:pt>
                <c:pt idx="2630">
                  <c:v>13503.556724512329</c:v>
                </c:pt>
                <c:pt idx="2631">
                  <c:v>13501.119339194231</c:v>
                </c:pt>
                <c:pt idx="2632">
                  <c:v>13498.68152519371</c:v>
                </c:pt>
                <c:pt idx="2633">
                  <c:v>13496.243282373414</c:v>
                </c:pt>
                <c:pt idx="2634">
                  <c:v>13493.80461059588</c:v>
                </c:pt>
                <c:pt idx="2635">
                  <c:v>13491.365509723546</c:v>
                </c:pt>
                <c:pt idx="2636">
                  <c:v>13488.925979618769</c:v>
                </c:pt>
                <c:pt idx="2637">
                  <c:v>13486.486020143779</c:v>
                </c:pt>
                <c:pt idx="2638">
                  <c:v>13484.045631160698</c:v>
                </c:pt>
                <c:pt idx="2639">
                  <c:v>13481.604812531592</c:v>
                </c:pt>
                <c:pt idx="2640">
                  <c:v>13479.163564118362</c:v>
                </c:pt>
                <c:pt idx="2641">
                  <c:v>13476.72188578287</c:v>
                </c:pt>
                <c:pt idx="2642">
                  <c:v>13474.279777386831</c:v>
                </c:pt>
                <c:pt idx="2643">
                  <c:v>13471.837238791883</c:v>
                </c:pt>
                <c:pt idx="2644">
                  <c:v>13469.394269859551</c:v>
                </c:pt>
                <c:pt idx="2645">
                  <c:v>13466.950870451268</c:v>
                </c:pt>
                <c:pt idx="2646">
                  <c:v>13464.507040428351</c:v>
                </c:pt>
                <c:pt idx="2647">
                  <c:v>13462.062779652029</c:v>
                </c:pt>
                <c:pt idx="2648">
                  <c:v>13459.618087983428</c:v>
                </c:pt>
                <c:pt idx="2649">
                  <c:v>13457.172965283558</c:v>
                </c:pt>
                <c:pt idx="2650">
                  <c:v>13454.727411413342</c:v>
                </c:pt>
                <c:pt idx="2651">
                  <c:v>13452.281426233592</c:v>
                </c:pt>
                <c:pt idx="2652">
                  <c:v>13449.835009605029</c:v>
                </c:pt>
                <c:pt idx="2653">
                  <c:v>13447.388161388248</c:v>
                </c:pt>
                <c:pt idx="2654">
                  <c:v>13444.940881443777</c:v>
                </c:pt>
                <c:pt idx="2655">
                  <c:v>13442.49316963202</c:v>
                </c:pt>
                <c:pt idx="2656">
                  <c:v>13440.045025813262</c:v>
                </c:pt>
                <c:pt idx="2657">
                  <c:v>13437.596449847722</c:v>
                </c:pt>
                <c:pt idx="2658">
                  <c:v>13435.147441595484</c:v>
                </c:pt>
                <c:pt idx="2659">
                  <c:v>13432.698000916553</c:v>
                </c:pt>
                <c:pt idx="2660">
                  <c:v>13430.248127670809</c:v>
                </c:pt>
                <c:pt idx="2661">
                  <c:v>13427.79782171807</c:v>
                </c:pt>
                <c:pt idx="2662">
                  <c:v>13425.34708291799</c:v>
                </c:pt>
                <c:pt idx="2663">
                  <c:v>13422.895911130168</c:v>
                </c:pt>
                <c:pt idx="2664">
                  <c:v>13420.444306214082</c:v>
                </c:pt>
                <c:pt idx="2665">
                  <c:v>13417.992268029111</c:v>
                </c:pt>
                <c:pt idx="2666">
                  <c:v>13415.53979643453</c:v>
                </c:pt>
                <c:pt idx="2667">
                  <c:v>13413.086891289498</c:v>
                </c:pt>
                <c:pt idx="2668">
                  <c:v>13410.633552453091</c:v>
                </c:pt>
                <c:pt idx="2669">
                  <c:v>13408.179779784268</c:v>
                </c:pt>
                <c:pt idx="2670">
                  <c:v>13405.72557314189</c:v>
                </c:pt>
                <c:pt idx="2671">
                  <c:v>13403.270932384718</c:v>
                </c:pt>
                <c:pt idx="2672">
                  <c:v>13400.815857371403</c:v>
                </c:pt>
                <c:pt idx="2673">
                  <c:v>13398.360347960481</c:v>
                </c:pt>
                <c:pt idx="2674">
                  <c:v>13395.904404010402</c:v>
                </c:pt>
                <c:pt idx="2675">
                  <c:v>13393.44802537951</c:v>
                </c:pt>
                <c:pt idx="2676">
                  <c:v>13390.991211926043</c:v>
                </c:pt>
                <c:pt idx="2677">
                  <c:v>13388.533963508129</c:v>
                </c:pt>
                <c:pt idx="2678">
                  <c:v>13386.076279983776</c:v>
                </c:pt>
                <c:pt idx="2679">
                  <c:v>13383.61816121095</c:v>
                </c:pt>
                <c:pt idx="2680">
                  <c:v>13381.159607047428</c:v>
                </c:pt>
                <c:pt idx="2681">
                  <c:v>13378.700617350953</c:v>
                </c:pt>
                <c:pt idx="2682">
                  <c:v>13376.24119197911</c:v>
                </c:pt>
                <c:pt idx="2683">
                  <c:v>13373.781330789418</c:v>
                </c:pt>
                <c:pt idx="2684">
                  <c:v>13371.321033639279</c:v>
                </c:pt>
                <c:pt idx="2685">
                  <c:v>13368.860300385981</c:v>
                </c:pt>
                <c:pt idx="2686">
                  <c:v>13366.399130886721</c:v>
                </c:pt>
                <c:pt idx="2687">
                  <c:v>13363.937524998568</c:v>
                </c:pt>
                <c:pt idx="2688">
                  <c:v>13361.47548257852</c:v>
                </c:pt>
                <c:pt idx="2689">
                  <c:v>13359.013003483447</c:v>
                </c:pt>
                <c:pt idx="2690">
                  <c:v>13356.550087570109</c:v>
                </c:pt>
                <c:pt idx="2691">
                  <c:v>13354.086734695189</c:v>
                </c:pt>
                <c:pt idx="2692">
                  <c:v>13351.622944715231</c:v>
                </c:pt>
                <c:pt idx="2693">
                  <c:v>13349.158717486691</c:v>
                </c:pt>
                <c:pt idx="2694">
                  <c:v>13346.694052865914</c:v>
                </c:pt>
                <c:pt idx="2695">
                  <c:v>13344.228950709139</c:v>
                </c:pt>
                <c:pt idx="2696">
                  <c:v>13341.763410872523</c:v>
                </c:pt>
                <c:pt idx="2697">
                  <c:v>13339.297433212079</c:v>
                </c:pt>
                <c:pt idx="2698">
                  <c:v>13336.831017583729</c:v>
                </c:pt>
                <c:pt idx="2699">
                  <c:v>13334.364163843298</c:v>
                </c:pt>
                <c:pt idx="2700">
                  <c:v>13331.896871846509</c:v>
                </c:pt>
                <c:pt idx="2701">
                  <c:v>13329.429141448951</c:v>
                </c:pt>
                <c:pt idx="2702">
                  <c:v>13326.960972506129</c:v>
                </c:pt>
                <c:pt idx="2703">
                  <c:v>13324.49236487344</c:v>
                </c:pt>
                <c:pt idx="2704">
                  <c:v>13322.023318406173</c:v>
                </c:pt>
                <c:pt idx="2705">
                  <c:v>13319.5538329595</c:v>
                </c:pt>
                <c:pt idx="2706">
                  <c:v>13317.0839083885</c:v>
                </c:pt>
                <c:pt idx="2707">
                  <c:v>13314.61354454815</c:v>
                </c:pt>
                <c:pt idx="2708">
                  <c:v>13312.142741293304</c:v>
                </c:pt>
                <c:pt idx="2709">
                  <c:v>13309.671498478701</c:v>
                </c:pt>
                <c:pt idx="2710">
                  <c:v>13307.19981595902</c:v>
                </c:pt>
                <c:pt idx="2711">
                  <c:v>13304.727693588778</c:v>
                </c:pt>
                <c:pt idx="2712">
                  <c:v>13302.255131222419</c:v>
                </c:pt>
                <c:pt idx="2713">
                  <c:v>13299.782128714261</c:v>
                </c:pt>
                <c:pt idx="2714">
                  <c:v>13297.308685918528</c:v>
                </c:pt>
                <c:pt idx="2715">
                  <c:v>13294.83480268934</c:v>
                </c:pt>
                <c:pt idx="2716">
                  <c:v>13292.360478880682</c:v>
                </c:pt>
                <c:pt idx="2717">
                  <c:v>13289.885714346468</c:v>
                </c:pt>
                <c:pt idx="2718">
                  <c:v>13287.41050894048</c:v>
                </c:pt>
                <c:pt idx="2719">
                  <c:v>13284.934862516413</c:v>
                </c:pt>
                <c:pt idx="2720">
                  <c:v>13282.458774927809</c:v>
                </c:pt>
                <c:pt idx="2721">
                  <c:v>13279.98224602817</c:v>
                </c:pt>
                <c:pt idx="2722">
                  <c:v>13277.505275670828</c:v>
                </c:pt>
                <c:pt idx="2723">
                  <c:v>13275.02786370906</c:v>
                </c:pt>
                <c:pt idx="2724">
                  <c:v>13272.550009995981</c:v>
                </c:pt>
                <c:pt idx="2725">
                  <c:v>13270.071714384649</c:v>
                </c:pt>
                <c:pt idx="2726">
                  <c:v>13267.592976727969</c:v>
                </c:pt>
                <c:pt idx="2727">
                  <c:v>13265.113796878772</c:v>
                </c:pt>
                <c:pt idx="2728">
                  <c:v>13262.634174689771</c:v>
                </c:pt>
                <c:pt idx="2729">
                  <c:v>13260.154110013549</c:v>
                </c:pt>
                <c:pt idx="2730">
                  <c:v>13257.673602702622</c:v>
                </c:pt>
                <c:pt idx="2731">
                  <c:v>13255.192652609359</c:v>
                </c:pt>
                <c:pt idx="2732">
                  <c:v>13252.711259586042</c:v>
                </c:pt>
                <c:pt idx="2733">
                  <c:v>13250.229423484829</c:v>
                </c:pt>
                <c:pt idx="2734">
                  <c:v>13247.747144157782</c:v>
                </c:pt>
                <c:pt idx="2735">
                  <c:v>13245.264421456865</c:v>
                </c:pt>
                <c:pt idx="2736">
                  <c:v>13242.781255233891</c:v>
                </c:pt>
                <c:pt idx="2737">
                  <c:v>13240.297645340603</c:v>
                </c:pt>
                <c:pt idx="2738">
                  <c:v>13237.813591628617</c:v>
                </c:pt>
                <c:pt idx="2739">
                  <c:v>13235.329093949467</c:v>
                </c:pt>
                <c:pt idx="2740">
                  <c:v>13232.844152154532</c:v>
                </c:pt>
                <c:pt idx="2741">
                  <c:v>13230.358766095111</c:v>
                </c:pt>
                <c:pt idx="2742">
                  <c:v>13227.872935622387</c:v>
                </c:pt>
                <c:pt idx="2743">
                  <c:v>13225.386660587435</c:v>
                </c:pt>
                <c:pt idx="2744">
                  <c:v>13222.89994084124</c:v>
                </c:pt>
                <c:pt idx="2745">
                  <c:v>13220.412776234622</c:v>
                </c:pt>
                <c:pt idx="2746">
                  <c:v>13217.925166618341</c:v>
                </c:pt>
                <c:pt idx="2747">
                  <c:v>13215.437111843041</c:v>
                </c:pt>
                <c:pt idx="2748">
                  <c:v>13212.94861175923</c:v>
                </c:pt>
                <c:pt idx="2749">
                  <c:v>13210.459666217341</c:v>
                </c:pt>
                <c:pt idx="2750">
                  <c:v>13207.970275067661</c:v>
                </c:pt>
                <c:pt idx="2751">
                  <c:v>13205.48043816039</c:v>
                </c:pt>
                <c:pt idx="2752">
                  <c:v>13202.990155345609</c:v>
                </c:pt>
                <c:pt idx="2753">
                  <c:v>13200.499426473309</c:v>
                </c:pt>
                <c:pt idx="2754">
                  <c:v>13198.00825139333</c:v>
                </c:pt>
                <c:pt idx="2755">
                  <c:v>13195.516629955438</c:v>
                </c:pt>
                <c:pt idx="2756">
                  <c:v>13193.024562009272</c:v>
                </c:pt>
                <c:pt idx="2757">
                  <c:v>13190.532047404351</c:v>
                </c:pt>
                <c:pt idx="2758">
                  <c:v>13188.03908599012</c:v>
                </c:pt>
                <c:pt idx="2759">
                  <c:v>13185.545677615863</c:v>
                </c:pt>
                <c:pt idx="2760">
                  <c:v>13183.051822130779</c:v>
                </c:pt>
                <c:pt idx="2761">
                  <c:v>13180.557519383967</c:v>
                </c:pt>
                <c:pt idx="2762">
                  <c:v>13178.062769224411</c:v>
                </c:pt>
                <c:pt idx="2763">
                  <c:v>13175.567571500949</c:v>
                </c:pt>
                <c:pt idx="2764">
                  <c:v>13173.071926062348</c:v>
                </c:pt>
                <c:pt idx="2765">
                  <c:v>13170.575832757248</c:v>
                </c:pt>
                <c:pt idx="2766">
                  <c:v>13168.07929143418</c:v>
                </c:pt>
                <c:pt idx="2767">
                  <c:v>13165.58230194156</c:v>
                </c:pt>
                <c:pt idx="2768">
                  <c:v>13163.084864127703</c:v>
                </c:pt>
                <c:pt idx="2769">
                  <c:v>13160.58697784078</c:v>
                </c:pt>
                <c:pt idx="2770">
                  <c:v>13158.088642928889</c:v>
                </c:pt>
                <c:pt idx="2771">
                  <c:v>13155.589859240001</c:v>
                </c:pt>
                <c:pt idx="2772">
                  <c:v>13153.090626621981</c:v>
                </c:pt>
                <c:pt idx="2773">
                  <c:v>13150.59094492256</c:v>
                </c:pt>
                <c:pt idx="2774">
                  <c:v>13148.090813989378</c:v>
                </c:pt>
                <c:pt idx="2775">
                  <c:v>13145.590233669947</c:v>
                </c:pt>
                <c:pt idx="2776">
                  <c:v>13143.089203811713</c:v>
                </c:pt>
                <c:pt idx="2777">
                  <c:v>13140.587724261921</c:v>
                </c:pt>
                <c:pt idx="2778">
                  <c:v>13138.085794867788</c:v>
                </c:pt>
                <c:pt idx="2779">
                  <c:v>13135.583415476382</c:v>
                </c:pt>
                <c:pt idx="2780">
                  <c:v>13133.080585934649</c:v>
                </c:pt>
                <c:pt idx="2781">
                  <c:v>13130.577306089441</c:v>
                </c:pt>
                <c:pt idx="2782">
                  <c:v>13128.073575787501</c:v>
                </c:pt>
                <c:pt idx="2783">
                  <c:v>13125.569394875431</c:v>
                </c:pt>
                <c:pt idx="2784">
                  <c:v>13123.064763199753</c:v>
                </c:pt>
                <c:pt idx="2785">
                  <c:v>13120.559680606841</c:v>
                </c:pt>
                <c:pt idx="2786">
                  <c:v>13118.054146943001</c:v>
                </c:pt>
                <c:pt idx="2787">
                  <c:v>13115.548162054381</c:v>
                </c:pt>
                <c:pt idx="2788">
                  <c:v>13113.041725787029</c:v>
                </c:pt>
                <c:pt idx="2789">
                  <c:v>13110.534837986899</c:v>
                </c:pt>
                <c:pt idx="2790">
                  <c:v>13108.027498499821</c:v>
                </c:pt>
                <c:pt idx="2791">
                  <c:v>13105.519707171492</c:v>
                </c:pt>
                <c:pt idx="2792">
                  <c:v>13103.01146384751</c:v>
                </c:pt>
                <c:pt idx="2793">
                  <c:v>13100.502768373372</c:v>
                </c:pt>
                <c:pt idx="2794">
                  <c:v>13097.99362059444</c:v>
                </c:pt>
                <c:pt idx="2795">
                  <c:v>13095.484020355972</c:v>
                </c:pt>
                <c:pt idx="2796">
                  <c:v>13092.973967503111</c:v>
                </c:pt>
                <c:pt idx="2797">
                  <c:v>13090.463461880881</c:v>
                </c:pt>
                <c:pt idx="2798">
                  <c:v>13087.9525033342</c:v>
                </c:pt>
                <c:pt idx="2799">
                  <c:v>13085.44109170786</c:v>
                </c:pt>
                <c:pt idx="2800">
                  <c:v>13082.929226846562</c:v>
                </c:pt>
                <c:pt idx="2801">
                  <c:v>13080.416908594851</c:v>
                </c:pt>
                <c:pt idx="2802">
                  <c:v>13077.904136797199</c:v>
                </c:pt>
                <c:pt idx="2803">
                  <c:v>13075.390911297949</c:v>
                </c:pt>
                <c:pt idx="2804">
                  <c:v>13072.877231941318</c:v>
                </c:pt>
                <c:pt idx="2805">
                  <c:v>13070.363098571423</c:v>
                </c:pt>
                <c:pt idx="2806">
                  <c:v>13067.848511032253</c:v>
                </c:pt>
                <c:pt idx="2807">
                  <c:v>13065.333469167679</c:v>
                </c:pt>
                <c:pt idx="2808">
                  <c:v>13062.817972821489</c:v>
                </c:pt>
                <c:pt idx="2809">
                  <c:v>13060.302021837309</c:v>
                </c:pt>
                <c:pt idx="2810">
                  <c:v>13057.7856160587</c:v>
                </c:pt>
                <c:pt idx="2811">
                  <c:v>13055.268755329062</c:v>
                </c:pt>
                <c:pt idx="2812">
                  <c:v>13052.751439491691</c:v>
                </c:pt>
                <c:pt idx="2813">
                  <c:v>13050.233668389792</c:v>
                </c:pt>
                <c:pt idx="2814">
                  <c:v>13047.715441866432</c:v>
                </c:pt>
                <c:pt idx="2815">
                  <c:v>13045.19675976456</c:v>
                </c:pt>
                <c:pt idx="2816">
                  <c:v>13042.677621927018</c:v>
                </c:pt>
                <c:pt idx="2817">
                  <c:v>13040.158028196533</c:v>
                </c:pt>
                <c:pt idx="2818">
                  <c:v>13037.637978415712</c:v>
                </c:pt>
                <c:pt idx="2819">
                  <c:v>13035.11747242705</c:v>
                </c:pt>
                <c:pt idx="2820">
                  <c:v>13032.59651007291</c:v>
                </c:pt>
                <c:pt idx="2821">
                  <c:v>13030.07509119556</c:v>
                </c:pt>
                <c:pt idx="2822">
                  <c:v>13027.553215637137</c:v>
                </c:pt>
                <c:pt idx="2823">
                  <c:v>13025.03088323968</c:v>
                </c:pt>
                <c:pt idx="2824">
                  <c:v>13022.508093845077</c:v>
                </c:pt>
                <c:pt idx="2825">
                  <c:v>13019.984847295133</c:v>
                </c:pt>
                <c:pt idx="2826">
                  <c:v>13017.461143431517</c:v>
                </c:pt>
                <c:pt idx="2827">
                  <c:v>13014.936982095791</c:v>
                </c:pt>
                <c:pt idx="2828">
                  <c:v>13012.412363129402</c:v>
                </c:pt>
                <c:pt idx="2829">
                  <c:v>13009.88728637366</c:v>
                </c:pt>
                <c:pt idx="2830">
                  <c:v>13007.361751669789</c:v>
                </c:pt>
                <c:pt idx="2831">
                  <c:v>13004.835758858864</c:v>
                </c:pt>
                <c:pt idx="2832">
                  <c:v>13002.309307781858</c:v>
                </c:pt>
                <c:pt idx="2833">
                  <c:v>12999.782398279633</c:v>
                </c:pt>
                <c:pt idx="2834">
                  <c:v>12997.25503019292</c:v>
                </c:pt>
                <c:pt idx="2835">
                  <c:v>12994.727203362339</c:v>
                </c:pt>
                <c:pt idx="2836">
                  <c:v>12992.198917628401</c:v>
                </c:pt>
                <c:pt idx="2837">
                  <c:v>12989.670172831471</c:v>
                </c:pt>
                <c:pt idx="2838">
                  <c:v>12987.140968811833</c:v>
                </c:pt>
                <c:pt idx="2839">
                  <c:v>12984.61130540962</c:v>
                </c:pt>
                <c:pt idx="2840">
                  <c:v>12982.081182464868</c:v>
                </c:pt>
                <c:pt idx="2841">
                  <c:v>12979.550599817498</c:v>
                </c:pt>
                <c:pt idx="2842">
                  <c:v>12977.019557307292</c:v>
                </c:pt>
                <c:pt idx="2843">
                  <c:v>12974.488054773909</c:v>
                </c:pt>
                <c:pt idx="2844">
                  <c:v>12971.95609205694</c:v>
                </c:pt>
                <c:pt idx="2845">
                  <c:v>12969.423668995802</c:v>
                </c:pt>
                <c:pt idx="2846">
                  <c:v>12966.890785429809</c:v>
                </c:pt>
                <c:pt idx="2847">
                  <c:v>12964.35744119817</c:v>
                </c:pt>
                <c:pt idx="2848">
                  <c:v>12961.82363613997</c:v>
                </c:pt>
                <c:pt idx="2849">
                  <c:v>12959.28937009416</c:v>
                </c:pt>
                <c:pt idx="2850">
                  <c:v>12956.754642899592</c:v>
                </c:pt>
                <c:pt idx="2851">
                  <c:v>12954.219454394984</c:v>
                </c:pt>
                <c:pt idx="2852">
                  <c:v>12951.683804418943</c:v>
                </c:pt>
                <c:pt idx="2853">
                  <c:v>12949.147692809942</c:v>
                </c:pt>
                <c:pt idx="2854">
                  <c:v>12946.611119406371</c:v>
                </c:pt>
                <c:pt idx="2855">
                  <c:v>12944.07408404646</c:v>
                </c:pt>
                <c:pt idx="2856">
                  <c:v>12941.53658656834</c:v>
                </c:pt>
                <c:pt idx="2857">
                  <c:v>12938.998626810009</c:v>
                </c:pt>
                <c:pt idx="2858">
                  <c:v>12936.460204609381</c:v>
                </c:pt>
                <c:pt idx="2859">
                  <c:v>12933.921319804191</c:v>
                </c:pt>
                <c:pt idx="2860">
                  <c:v>12931.3819722321</c:v>
                </c:pt>
                <c:pt idx="2861">
                  <c:v>12928.842161730639</c:v>
                </c:pt>
                <c:pt idx="2862">
                  <c:v>12926.30188813721</c:v>
                </c:pt>
                <c:pt idx="2863">
                  <c:v>12923.761151289111</c:v>
                </c:pt>
                <c:pt idx="2864">
                  <c:v>12921.21995102348</c:v>
                </c:pt>
                <c:pt idx="2865">
                  <c:v>12918.67828717739</c:v>
                </c:pt>
                <c:pt idx="2866">
                  <c:v>12916.136159587761</c:v>
                </c:pt>
                <c:pt idx="2867">
                  <c:v>12913.593568091392</c:v>
                </c:pt>
                <c:pt idx="2868">
                  <c:v>12911.050512524969</c:v>
                </c:pt>
                <c:pt idx="2869">
                  <c:v>12908.506992725048</c:v>
                </c:pt>
                <c:pt idx="2870">
                  <c:v>12905.96300852809</c:v>
                </c:pt>
                <c:pt idx="2871">
                  <c:v>12903.4185597704</c:v>
                </c:pt>
                <c:pt idx="2872">
                  <c:v>12900.873646288181</c:v>
                </c:pt>
                <c:pt idx="2873">
                  <c:v>12898.32826791751</c:v>
                </c:pt>
                <c:pt idx="2874">
                  <c:v>12895.782424494349</c:v>
                </c:pt>
                <c:pt idx="2875">
                  <c:v>12893.236115854539</c:v>
                </c:pt>
                <c:pt idx="2876">
                  <c:v>12890.689341833791</c:v>
                </c:pt>
                <c:pt idx="2877">
                  <c:v>12888.1421022677</c:v>
                </c:pt>
                <c:pt idx="2878">
                  <c:v>12885.594396991723</c:v>
                </c:pt>
                <c:pt idx="2879">
                  <c:v>12883.046225841223</c:v>
                </c:pt>
                <c:pt idx="2880">
                  <c:v>12880.49758865142</c:v>
                </c:pt>
                <c:pt idx="2881">
                  <c:v>12877.94848525743</c:v>
                </c:pt>
                <c:pt idx="2882">
                  <c:v>12875.398915494216</c:v>
                </c:pt>
                <c:pt idx="2883">
                  <c:v>12872.848879196679</c:v>
                </c:pt>
                <c:pt idx="2884">
                  <c:v>12870.298376199522</c:v>
                </c:pt>
                <c:pt idx="2885">
                  <c:v>12867.747406337372</c:v>
                </c:pt>
                <c:pt idx="2886">
                  <c:v>12865.195969444729</c:v>
                </c:pt>
                <c:pt idx="2887">
                  <c:v>12862.644065355953</c:v>
                </c:pt>
                <c:pt idx="2888">
                  <c:v>12860.091693905308</c:v>
                </c:pt>
                <c:pt idx="2889">
                  <c:v>12857.53885492691</c:v>
                </c:pt>
                <c:pt idx="2890">
                  <c:v>12854.98554825477</c:v>
                </c:pt>
                <c:pt idx="2891">
                  <c:v>12852.431773722759</c:v>
                </c:pt>
                <c:pt idx="2892">
                  <c:v>12849.877531164648</c:v>
                </c:pt>
                <c:pt idx="2893">
                  <c:v>12847.32282041406</c:v>
                </c:pt>
                <c:pt idx="2894">
                  <c:v>12844.767641304519</c:v>
                </c:pt>
                <c:pt idx="2895">
                  <c:v>12842.211993669398</c:v>
                </c:pt>
                <c:pt idx="2896">
                  <c:v>12839.655877341969</c:v>
                </c:pt>
                <c:pt idx="2897">
                  <c:v>12837.099292155372</c:v>
                </c:pt>
                <c:pt idx="2898">
                  <c:v>12834.542237942633</c:v>
                </c:pt>
                <c:pt idx="2899">
                  <c:v>12831.984714536631</c:v>
                </c:pt>
                <c:pt idx="2900">
                  <c:v>12829.42672177014</c:v>
                </c:pt>
                <c:pt idx="2901">
                  <c:v>12826.868259475808</c:v>
                </c:pt>
                <c:pt idx="2902">
                  <c:v>12824.309327486168</c:v>
                </c:pt>
                <c:pt idx="2903">
                  <c:v>12821.749925633609</c:v>
                </c:pt>
                <c:pt idx="2904">
                  <c:v>12819.190053750403</c:v>
                </c:pt>
                <c:pt idx="2905">
                  <c:v>12816.6297116687</c:v>
                </c:pt>
                <c:pt idx="2906">
                  <c:v>12814.068899220529</c:v>
                </c:pt>
                <c:pt idx="2907">
                  <c:v>12811.507616237781</c:v>
                </c:pt>
                <c:pt idx="2908">
                  <c:v>12808.945862552251</c:v>
                </c:pt>
                <c:pt idx="2909">
                  <c:v>12806.383637995577</c:v>
                </c:pt>
                <c:pt idx="2910">
                  <c:v>12803.820942399279</c:v>
                </c:pt>
                <c:pt idx="2911">
                  <c:v>12801.25777559478</c:v>
                </c:pt>
                <c:pt idx="2912">
                  <c:v>12798.69413741334</c:v>
                </c:pt>
                <c:pt idx="2913">
                  <c:v>12796.13002768612</c:v>
                </c:pt>
                <c:pt idx="2914">
                  <c:v>12793.565446244131</c:v>
                </c:pt>
                <c:pt idx="2915">
                  <c:v>12791.0003929183</c:v>
                </c:pt>
                <c:pt idx="2916">
                  <c:v>12788.434867539381</c:v>
                </c:pt>
                <c:pt idx="2917">
                  <c:v>12785.868869938038</c:v>
                </c:pt>
                <c:pt idx="2918">
                  <c:v>12783.302399944789</c:v>
                </c:pt>
                <c:pt idx="2919">
                  <c:v>12780.735457390041</c:v>
                </c:pt>
                <c:pt idx="2920">
                  <c:v>12778.168042104051</c:v>
                </c:pt>
                <c:pt idx="2921">
                  <c:v>12775.60015391699</c:v>
                </c:pt>
                <c:pt idx="2922">
                  <c:v>12773.031792658861</c:v>
                </c:pt>
                <c:pt idx="2923">
                  <c:v>12770.462958159571</c:v>
                </c:pt>
                <c:pt idx="2924">
                  <c:v>12767.89365024888</c:v>
                </c:pt>
                <c:pt idx="2925">
                  <c:v>12765.323868756452</c:v>
                </c:pt>
                <c:pt idx="2926">
                  <c:v>12762.75361351177</c:v>
                </c:pt>
                <c:pt idx="2927">
                  <c:v>12760.18288434426</c:v>
                </c:pt>
                <c:pt idx="2928">
                  <c:v>12757.611681083161</c:v>
                </c:pt>
                <c:pt idx="2929">
                  <c:v>12755.040003557629</c:v>
                </c:pt>
                <c:pt idx="2930">
                  <c:v>12752.467851596663</c:v>
                </c:pt>
                <c:pt idx="2931">
                  <c:v>12749.895225029139</c:v>
                </c:pt>
                <c:pt idx="2932">
                  <c:v>12747.322123683836</c:v>
                </c:pt>
                <c:pt idx="2933">
                  <c:v>12744.748547389372</c:v>
                </c:pt>
                <c:pt idx="2934">
                  <c:v>12742.17449597425</c:v>
                </c:pt>
                <c:pt idx="2935">
                  <c:v>12739.599969266837</c:v>
                </c:pt>
                <c:pt idx="2936">
                  <c:v>12737.024967095413</c:v>
                </c:pt>
                <c:pt idx="2937">
                  <c:v>12734.449489288058</c:v>
                </c:pt>
                <c:pt idx="2938">
                  <c:v>12731.873535672788</c:v>
                </c:pt>
                <c:pt idx="2939">
                  <c:v>12729.297106077471</c:v>
                </c:pt>
                <c:pt idx="2940">
                  <c:v>12726.720200329832</c:v>
                </c:pt>
                <c:pt idx="2941">
                  <c:v>12724.142818257482</c:v>
                </c:pt>
                <c:pt idx="2942">
                  <c:v>12721.564959687907</c:v>
                </c:pt>
                <c:pt idx="2943">
                  <c:v>12718.986624448477</c:v>
                </c:pt>
                <c:pt idx="2944">
                  <c:v>12716.407812366389</c:v>
                </c:pt>
                <c:pt idx="2945">
                  <c:v>12713.828523268767</c:v>
                </c:pt>
                <c:pt idx="2946">
                  <c:v>12711.248756982564</c:v>
                </c:pt>
                <c:pt idx="2947">
                  <c:v>12708.668513334629</c:v>
                </c:pt>
                <c:pt idx="2948">
                  <c:v>12706.087792151671</c:v>
                </c:pt>
                <c:pt idx="2949">
                  <c:v>12703.506593260256</c:v>
                </c:pt>
                <c:pt idx="2950">
                  <c:v>12700.92491648688</c:v>
                </c:pt>
                <c:pt idx="2951">
                  <c:v>12698.342761657839</c:v>
                </c:pt>
                <c:pt idx="2952">
                  <c:v>12695.76012859933</c:v>
                </c:pt>
                <c:pt idx="2953">
                  <c:v>12693.17701713743</c:v>
                </c:pt>
                <c:pt idx="2954">
                  <c:v>12690.593427098082</c:v>
                </c:pt>
                <c:pt idx="2955">
                  <c:v>12688.009358307079</c:v>
                </c:pt>
                <c:pt idx="2956">
                  <c:v>12685.424810590122</c:v>
                </c:pt>
                <c:pt idx="2957">
                  <c:v>12682.83978377275</c:v>
                </c:pt>
                <c:pt idx="2958">
                  <c:v>12680.254277680389</c:v>
                </c:pt>
                <c:pt idx="2959">
                  <c:v>12677.668292138322</c:v>
                </c:pt>
                <c:pt idx="2960">
                  <c:v>12675.08182697172</c:v>
                </c:pt>
                <c:pt idx="2961">
                  <c:v>12672.494882005612</c:v>
                </c:pt>
                <c:pt idx="2962">
                  <c:v>12669.90745706489</c:v>
                </c:pt>
                <c:pt idx="2963">
                  <c:v>12667.31955197434</c:v>
                </c:pt>
                <c:pt idx="2964">
                  <c:v>12664.731166558611</c:v>
                </c:pt>
                <c:pt idx="2965">
                  <c:v>12662.14230064219</c:v>
                </c:pt>
                <c:pt idx="2966">
                  <c:v>12659.552954049481</c:v>
                </c:pt>
                <c:pt idx="2967">
                  <c:v>12656.963126604718</c:v>
                </c:pt>
                <c:pt idx="2968">
                  <c:v>12654.372818132031</c:v>
                </c:pt>
                <c:pt idx="2969">
                  <c:v>12651.782028455402</c:v>
                </c:pt>
                <c:pt idx="2970">
                  <c:v>12649.190757398701</c:v>
                </c:pt>
                <c:pt idx="2971">
                  <c:v>12646.599004785638</c:v>
                </c:pt>
                <c:pt idx="2972">
                  <c:v>12644.00677043983</c:v>
                </c:pt>
                <c:pt idx="2973">
                  <c:v>12641.41405418473</c:v>
                </c:pt>
                <c:pt idx="2974">
                  <c:v>12638.820855843671</c:v>
                </c:pt>
                <c:pt idx="2975">
                  <c:v>12636.227175239859</c:v>
                </c:pt>
                <c:pt idx="2976">
                  <c:v>12633.633012196373</c:v>
                </c:pt>
                <c:pt idx="2977">
                  <c:v>12631.038366536144</c:v>
                </c:pt>
                <c:pt idx="2978">
                  <c:v>12628.443238081982</c:v>
                </c:pt>
                <c:pt idx="2979">
                  <c:v>12625.847626656558</c:v>
                </c:pt>
                <c:pt idx="2980">
                  <c:v>12623.25153208244</c:v>
                </c:pt>
                <c:pt idx="2981">
                  <c:v>12620.65495418201</c:v>
                </c:pt>
                <c:pt idx="2982">
                  <c:v>12618.057892777568</c:v>
                </c:pt>
                <c:pt idx="2983">
                  <c:v>12615.46034769126</c:v>
                </c:pt>
                <c:pt idx="2984">
                  <c:v>12612.862318745098</c:v>
                </c:pt>
                <c:pt idx="2985">
                  <c:v>12610.263805760969</c:v>
                </c:pt>
                <c:pt idx="2986">
                  <c:v>12607.66480856063</c:v>
                </c:pt>
                <c:pt idx="2987">
                  <c:v>12605.065326965687</c:v>
                </c:pt>
                <c:pt idx="2988">
                  <c:v>12602.465360797649</c:v>
                </c:pt>
                <c:pt idx="2989">
                  <c:v>12599.864909877841</c:v>
                </c:pt>
                <c:pt idx="2990">
                  <c:v>12597.263974027501</c:v>
                </c:pt>
                <c:pt idx="2991">
                  <c:v>12594.662553067717</c:v>
                </c:pt>
                <c:pt idx="2992">
                  <c:v>12592.060646819442</c:v>
                </c:pt>
                <c:pt idx="2993">
                  <c:v>12589.458255103489</c:v>
                </c:pt>
                <c:pt idx="2994">
                  <c:v>12586.855377740547</c:v>
                </c:pt>
                <c:pt idx="2995">
                  <c:v>12584.25201455119</c:v>
                </c:pt>
                <c:pt idx="2996">
                  <c:v>12581.648165355822</c:v>
                </c:pt>
                <c:pt idx="2997">
                  <c:v>12579.043829974729</c:v>
                </c:pt>
                <c:pt idx="2998">
                  <c:v>12576.439008228082</c:v>
                </c:pt>
                <c:pt idx="2999">
                  <c:v>12573.83369993588</c:v>
                </c:pt>
                <c:pt idx="3000">
                  <c:v>12571.22790491802</c:v>
                </c:pt>
                <c:pt idx="3001">
                  <c:v>12568.621622994249</c:v>
                </c:pt>
                <c:pt idx="3002">
                  <c:v>12566.014853984198</c:v>
                </c:pt>
                <c:pt idx="3003">
                  <c:v>12563.407597707341</c:v>
                </c:pt>
                <c:pt idx="3004">
                  <c:v>12560.799853983021</c:v>
                </c:pt>
                <c:pt idx="3005">
                  <c:v>12558.19162263046</c:v>
                </c:pt>
                <c:pt idx="3006">
                  <c:v>12555.582903468736</c:v>
                </c:pt>
                <c:pt idx="3007">
                  <c:v>12552.973696316812</c:v>
                </c:pt>
                <c:pt idx="3008">
                  <c:v>12550.364000993468</c:v>
                </c:pt>
                <c:pt idx="3009">
                  <c:v>12547.753817317402</c:v>
                </c:pt>
                <c:pt idx="3010">
                  <c:v>12545.143145107151</c:v>
                </c:pt>
                <c:pt idx="3011">
                  <c:v>12542.531984181111</c:v>
                </c:pt>
                <c:pt idx="3012">
                  <c:v>12539.920334357557</c:v>
                </c:pt>
                <c:pt idx="3013">
                  <c:v>12537.308195454638</c:v>
                </c:pt>
                <c:pt idx="3014">
                  <c:v>12534.69556729034</c:v>
                </c:pt>
                <c:pt idx="3015">
                  <c:v>12532.082449682523</c:v>
                </c:pt>
                <c:pt idx="3016">
                  <c:v>12529.46884244892</c:v>
                </c:pt>
                <c:pt idx="3017">
                  <c:v>12526.854745407129</c:v>
                </c:pt>
                <c:pt idx="3018">
                  <c:v>12524.240158374612</c:v>
                </c:pt>
                <c:pt idx="3019">
                  <c:v>12521.62508116867</c:v>
                </c:pt>
                <c:pt idx="3020">
                  <c:v>12519.009513606508</c:v>
                </c:pt>
                <c:pt idx="3021">
                  <c:v>12516.393455505171</c:v>
                </c:pt>
                <c:pt idx="3022">
                  <c:v>12513.776906681558</c:v>
                </c:pt>
                <c:pt idx="3023">
                  <c:v>12511.15986695245</c:v>
                </c:pt>
                <c:pt idx="3024">
                  <c:v>12508.542336134502</c:v>
                </c:pt>
                <c:pt idx="3025">
                  <c:v>12505.924314044198</c:v>
                </c:pt>
                <c:pt idx="3026">
                  <c:v>12503.305800497907</c:v>
                </c:pt>
                <c:pt idx="3027">
                  <c:v>12500.686795311873</c:v>
                </c:pt>
                <c:pt idx="3028">
                  <c:v>12498.06729830217</c:v>
                </c:pt>
                <c:pt idx="3029">
                  <c:v>12495.447309284767</c:v>
                </c:pt>
                <c:pt idx="3030">
                  <c:v>12492.826828075469</c:v>
                </c:pt>
                <c:pt idx="3031">
                  <c:v>12490.205854489968</c:v>
                </c:pt>
                <c:pt idx="3032">
                  <c:v>12487.584388343799</c:v>
                </c:pt>
                <c:pt idx="3033">
                  <c:v>12484.962429452369</c:v>
                </c:pt>
                <c:pt idx="3034">
                  <c:v>12482.33997763096</c:v>
                </c:pt>
                <c:pt idx="3035">
                  <c:v>12479.71703269468</c:v>
                </c:pt>
                <c:pt idx="3036">
                  <c:v>12477.09359445854</c:v>
                </c:pt>
                <c:pt idx="3037">
                  <c:v>12474.469662737391</c:v>
                </c:pt>
                <c:pt idx="3038">
                  <c:v>12471.84523734594</c:v>
                </c:pt>
                <c:pt idx="3039">
                  <c:v>12469.220318098773</c:v>
                </c:pt>
                <c:pt idx="3040">
                  <c:v>12466.59490481033</c:v>
                </c:pt>
                <c:pt idx="3041">
                  <c:v>12463.968997294909</c:v>
                </c:pt>
                <c:pt idx="3042">
                  <c:v>12461.342595366679</c:v>
                </c:pt>
                <c:pt idx="3043">
                  <c:v>12458.715698839671</c:v>
                </c:pt>
                <c:pt idx="3044">
                  <c:v>12456.088307527751</c:v>
                </c:pt>
                <c:pt idx="3045">
                  <c:v>12453.460421244677</c:v>
                </c:pt>
                <c:pt idx="3046">
                  <c:v>12450.83203980406</c:v>
                </c:pt>
                <c:pt idx="3047">
                  <c:v>12448.203163019372</c:v>
                </c:pt>
                <c:pt idx="3048">
                  <c:v>12445.573790703929</c:v>
                </c:pt>
                <c:pt idx="3049">
                  <c:v>12442.94392267094</c:v>
                </c:pt>
                <c:pt idx="3050">
                  <c:v>12440.313558733442</c:v>
                </c:pt>
                <c:pt idx="3051">
                  <c:v>12437.68269870435</c:v>
                </c:pt>
                <c:pt idx="3052">
                  <c:v>12435.051342396431</c:v>
                </c:pt>
                <c:pt idx="3053">
                  <c:v>12432.41948962234</c:v>
                </c:pt>
                <c:pt idx="3054">
                  <c:v>12429.787140194539</c:v>
                </c:pt>
                <c:pt idx="3055">
                  <c:v>12427.154293925409</c:v>
                </c:pt>
                <c:pt idx="3056">
                  <c:v>12424.520950627148</c:v>
                </c:pt>
                <c:pt idx="3057">
                  <c:v>12421.88711011182</c:v>
                </c:pt>
                <c:pt idx="3058">
                  <c:v>12419.252772191381</c:v>
                </c:pt>
                <c:pt idx="3059">
                  <c:v>12416.617936677598</c:v>
                </c:pt>
                <c:pt idx="3060">
                  <c:v>12413.982603382137</c:v>
                </c:pt>
                <c:pt idx="3061">
                  <c:v>12411.346772116514</c:v>
                </c:pt>
                <c:pt idx="3062">
                  <c:v>12408.710442692083</c:v>
                </c:pt>
                <c:pt idx="3063">
                  <c:v>12406.073614920078</c:v>
                </c:pt>
                <c:pt idx="3064">
                  <c:v>12403.436288611601</c:v>
                </c:pt>
                <c:pt idx="3065">
                  <c:v>12400.798463577579</c:v>
                </c:pt>
                <c:pt idx="3066">
                  <c:v>12398.160139628826</c:v>
                </c:pt>
                <c:pt idx="3067">
                  <c:v>12395.521316576012</c:v>
                </c:pt>
                <c:pt idx="3068">
                  <c:v>12392.881994229658</c:v>
                </c:pt>
                <c:pt idx="3069">
                  <c:v>12390.242172400141</c:v>
                </c:pt>
                <c:pt idx="3070">
                  <c:v>12387.601850897699</c:v>
                </c:pt>
                <c:pt idx="3071">
                  <c:v>12384.96102953244</c:v>
                </c:pt>
                <c:pt idx="3072">
                  <c:v>12382.319708114324</c:v>
                </c:pt>
                <c:pt idx="3073">
                  <c:v>12379.677886453141</c:v>
                </c:pt>
                <c:pt idx="3074">
                  <c:v>12377.035564358583</c:v>
                </c:pt>
                <c:pt idx="3075">
                  <c:v>12374.39274164018</c:v>
                </c:pt>
                <c:pt idx="3076">
                  <c:v>12371.749418107323</c:v>
                </c:pt>
                <c:pt idx="3077">
                  <c:v>12369.105593569238</c:v>
                </c:pt>
                <c:pt idx="3078">
                  <c:v>12366.461267835051</c:v>
                </c:pt>
                <c:pt idx="3079">
                  <c:v>12363.816440713699</c:v>
                </c:pt>
                <c:pt idx="3080">
                  <c:v>12361.171112014023</c:v>
                </c:pt>
                <c:pt idx="3081">
                  <c:v>12358.525281544689</c:v>
                </c:pt>
                <c:pt idx="3082">
                  <c:v>12355.87894911422</c:v>
                </c:pt>
                <c:pt idx="3083">
                  <c:v>12353.232114531022</c:v>
                </c:pt>
                <c:pt idx="3084">
                  <c:v>12350.584777603322</c:v>
                </c:pt>
                <c:pt idx="3085">
                  <c:v>12347.936938139223</c:v>
                </c:pt>
                <c:pt idx="3086">
                  <c:v>12345.288595946689</c:v>
                </c:pt>
                <c:pt idx="3087">
                  <c:v>12342.639750833541</c:v>
                </c:pt>
                <c:pt idx="3088">
                  <c:v>12339.99040260744</c:v>
                </c:pt>
                <c:pt idx="3089">
                  <c:v>12337.340551075922</c:v>
                </c:pt>
                <c:pt idx="3090">
                  <c:v>12334.69019604636</c:v>
                </c:pt>
                <c:pt idx="3091">
                  <c:v>12332.039337325999</c:v>
                </c:pt>
                <c:pt idx="3092">
                  <c:v>12329.387974721938</c:v>
                </c:pt>
                <c:pt idx="3093">
                  <c:v>12326.736108041119</c:v>
                </c:pt>
                <c:pt idx="3094">
                  <c:v>12324.083737090359</c:v>
                </c:pt>
                <c:pt idx="3095">
                  <c:v>12321.43086167631</c:v>
                </c:pt>
                <c:pt idx="3096">
                  <c:v>12318.77748160549</c:v>
                </c:pt>
                <c:pt idx="3097">
                  <c:v>12316.12359668428</c:v>
                </c:pt>
                <c:pt idx="3098">
                  <c:v>12313.469206718903</c:v>
                </c:pt>
                <c:pt idx="3099">
                  <c:v>12310.814311515433</c:v>
                </c:pt>
                <c:pt idx="3100">
                  <c:v>12308.158910879811</c:v>
                </c:pt>
                <c:pt idx="3101">
                  <c:v>12305.50300461784</c:v>
                </c:pt>
                <c:pt idx="3102">
                  <c:v>12302.846592535159</c:v>
                </c:pt>
                <c:pt idx="3103">
                  <c:v>12300.189674437281</c:v>
                </c:pt>
                <c:pt idx="3104">
                  <c:v>12297.532250129543</c:v>
                </c:pt>
                <c:pt idx="3105">
                  <c:v>12294.874319417158</c:v>
                </c:pt>
                <c:pt idx="3106">
                  <c:v>12292.215882105202</c:v>
                </c:pt>
                <c:pt idx="3107">
                  <c:v>12289.556937998586</c:v>
                </c:pt>
                <c:pt idx="3108">
                  <c:v>12286.897486902089</c:v>
                </c:pt>
                <c:pt idx="3109">
                  <c:v>12284.237528620342</c:v>
                </c:pt>
                <c:pt idx="3110">
                  <c:v>12281.5770629578</c:v>
                </c:pt>
                <c:pt idx="3111">
                  <c:v>12278.916089718809</c:v>
                </c:pt>
                <c:pt idx="3112">
                  <c:v>12276.25460870757</c:v>
                </c:pt>
                <c:pt idx="3113">
                  <c:v>12273.592619728121</c:v>
                </c:pt>
                <c:pt idx="3114">
                  <c:v>12270.930122584328</c:v>
                </c:pt>
                <c:pt idx="3115">
                  <c:v>12268.267117079969</c:v>
                </c:pt>
                <c:pt idx="3116">
                  <c:v>12265.60360301863</c:v>
                </c:pt>
                <c:pt idx="3117">
                  <c:v>12262.939580203771</c:v>
                </c:pt>
                <c:pt idx="3118">
                  <c:v>12260.275048438692</c:v>
                </c:pt>
                <c:pt idx="3119">
                  <c:v>12257.610007526551</c:v>
                </c:pt>
                <c:pt idx="3120">
                  <c:v>12254.944457270354</c:v>
                </c:pt>
                <c:pt idx="3121">
                  <c:v>12252.278397472979</c:v>
                </c:pt>
                <c:pt idx="3122">
                  <c:v>12249.61182793712</c:v>
                </c:pt>
                <c:pt idx="3123">
                  <c:v>12246.944748465372</c:v>
                </c:pt>
                <c:pt idx="3124">
                  <c:v>12244.27715886013</c:v>
                </c:pt>
                <c:pt idx="3125">
                  <c:v>12241.609058923679</c:v>
                </c:pt>
                <c:pt idx="3126">
                  <c:v>12238.940448458141</c:v>
                </c:pt>
                <c:pt idx="3127">
                  <c:v>12236.27132726548</c:v>
                </c:pt>
                <c:pt idx="3128">
                  <c:v>12233.601695147538</c:v>
                </c:pt>
                <c:pt idx="3129">
                  <c:v>12230.931551905991</c:v>
                </c:pt>
                <c:pt idx="3130">
                  <c:v>12228.26089734235</c:v>
                </c:pt>
                <c:pt idx="3131">
                  <c:v>12225.58973125802</c:v>
                </c:pt>
                <c:pt idx="3132">
                  <c:v>12222.918053454217</c:v>
                </c:pt>
                <c:pt idx="3133">
                  <c:v>12220.245863732041</c:v>
                </c:pt>
                <c:pt idx="3134">
                  <c:v>12217.573161892402</c:v>
                </c:pt>
                <c:pt idx="3135">
                  <c:v>12214.899947736099</c:v>
                </c:pt>
                <c:pt idx="3136">
                  <c:v>12212.226221063769</c:v>
                </c:pt>
                <c:pt idx="3137">
                  <c:v>12209.551981675888</c:v>
                </c:pt>
                <c:pt idx="3138">
                  <c:v>12206.8772293728</c:v>
                </c:pt>
                <c:pt idx="3139">
                  <c:v>12204.20196395468</c:v>
                </c:pt>
                <c:pt idx="3140">
                  <c:v>12201.526185221568</c:v>
                </c:pt>
                <c:pt idx="3141">
                  <c:v>12198.849892973371</c:v>
                </c:pt>
                <c:pt idx="3142">
                  <c:v>12196.173087009793</c:v>
                </c:pt>
                <c:pt idx="3143">
                  <c:v>12193.495767130442</c:v>
                </c:pt>
                <c:pt idx="3144">
                  <c:v>12190.817933134738</c:v>
                </c:pt>
                <c:pt idx="3145">
                  <c:v>12188.139584821982</c:v>
                </c:pt>
                <c:pt idx="3146">
                  <c:v>12185.460721991289</c:v>
                </c:pt>
                <c:pt idx="3147">
                  <c:v>12182.781344441662</c:v>
                </c:pt>
                <c:pt idx="3148">
                  <c:v>12180.101451971921</c:v>
                </c:pt>
                <c:pt idx="3149">
                  <c:v>12177.42104438075</c:v>
                </c:pt>
                <c:pt idx="3150">
                  <c:v>12174.740121466682</c:v>
                </c:pt>
                <c:pt idx="3151">
                  <c:v>12172.058683028099</c:v>
                </c:pt>
                <c:pt idx="3152">
                  <c:v>12169.376728863221</c:v>
                </c:pt>
                <c:pt idx="3153">
                  <c:v>12166.694258770134</c:v>
                </c:pt>
                <c:pt idx="3154">
                  <c:v>12164.011272546752</c:v>
                </c:pt>
                <c:pt idx="3155">
                  <c:v>12161.327769990858</c:v>
                </c:pt>
                <c:pt idx="3156">
                  <c:v>12158.643750900072</c:v>
                </c:pt>
                <c:pt idx="3157">
                  <c:v>12155.959215071851</c:v>
                </c:pt>
                <c:pt idx="3158">
                  <c:v>12153.274162303533</c:v>
                </c:pt>
                <c:pt idx="3159">
                  <c:v>12150.588592392261</c:v>
                </c:pt>
                <c:pt idx="3160">
                  <c:v>12147.902505135073</c:v>
                </c:pt>
                <c:pt idx="3161">
                  <c:v>12145.2159003288</c:v>
                </c:pt>
                <c:pt idx="3162">
                  <c:v>12142.528777770172</c:v>
                </c:pt>
                <c:pt idx="3163">
                  <c:v>12139.841137255729</c:v>
                </c:pt>
                <c:pt idx="3164">
                  <c:v>12137.152978581889</c:v>
                </c:pt>
                <c:pt idx="3165">
                  <c:v>12134.4643015449</c:v>
                </c:pt>
                <c:pt idx="3166">
                  <c:v>12131.775105940838</c:v>
                </c:pt>
                <c:pt idx="3167">
                  <c:v>12129.085391565661</c:v>
                </c:pt>
                <c:pt idx="3168">
                  <c:v>12126.39515821516</c:v>
                </c:pt>
                <c:pt idx="3169">
                  <c:v>12123.70440568497</c:v>
                </c:pt>
                <c:pt idx="3170">
                  <c:v>12121.013133770561</c:v>
                </c:pt>
                <c:pt idx="3171">
                  <c:v>12118.32134226728</c:v>
                </c:pt>
                <c:pt idx="3172">
                  <c:v>12115.629030970291</c:v>
                </c:pt>
                <c:pt idx="3173">
                  <c:v>12112.936199674607</c:v>
                </c:pt>
                <c:pt idx="3174">
                  <c:v>12110.242848175123</c:v>
                </c:pt>
                <c:pt idx="3175">
                  <c:v>12107.54897626652</c:v>
                </c:pt>
                <c:pt idx="3176">
                  <c:v>12104.854583743367</c:v>
                </c:pt>
                <c:pt idx="3177">
                  <c:v>12102.159670400079</c:v>
                </c:pt>
                <c:pt idx="3178">
                  <c:v>12099.46423603089</c:v>
                </c:pt>
                <c:pt idx="3179">
                  <c:v>12096.768280429909</c:v>
                </c:pt>
                <c:pt idx="3180">
                  <c:v>12094.07180339106</c:v>
                </c:pt>
                <c:pt idx="3181">
                  <c:v>12091.374804708141</c:v>
                </c:pt>
                <c:pt idx="3182">
                  <c:v>12088.67728417477</c:v>
                </c:pt>
                <c:pt idx="3183">
                  <c:v>12085.97924158442</c:v>
                </c:pt>
                <c:pt idx="3184">
                  <c:v>12083.28067673043</c:v>
                </c:pt>
                <c:pt idx="3185">
                  <c:v>12080.58158940594</c:v>
                </c:pt>
                <c:pt idx="3186">
                  <c:v>12077.881979403966</c:v>
                </c:pt>
                <c:pt idx="3187">
                  <c:v>12075.181846517371</c:v>
                </c:pt>
                <c:pt idx="3188">
                  <c:v>12072.481190538831</c:v>
                </c:pt>
                <c:pt idx="3189">
                  <c:v>12069.7800112609</c:v>
                </c:pt>
                <c:pt idx="3190">
                  <c:v>12067.078308475962</c:v>
                </c:pt>
                <c:pt idx="3191">
                  <c:v>12064.376081976237</c:v>
                </c:pt>
                <c:pt idx="3192">
                  <c:v>12061.6733315538</c:v>
                </c:pt>
                <c:pt idx="3193">
                  <c:v>12058.97005700057</c:v>
                </c:pt>
                <c:pt idx="3194">
                  <c:v>12056.266258108302</c:v>
                </c:pt>
                <c:pt idx="3195">
                  <c:v>12053.561934668587</c:v>
                </c:pt>
                <c:pt idx="3196">
                  <c:v>12050.857086472888</c:v>
                </c:pt>
                <c:pt idx="3197">
                  <c:v>12048.151713312482</c:v>
                </c:pt>
                <c:pt idx="3198">
                  <c:v>12045.445814978499</c:v>
                </c:pt>
                <c:pt idx="3199">
                  <c:v>12042.739391261923</c:v>
                </c:pt>
                <c:pt idx="3200">
                  <c:v>12040.032441953541</c:v>
                </c:pt>
                <c:pt idx="3201">
                  <c:v>12037.32496684404</c:v>
                </c:pt>
                <c:pt idx="3202">
                  <c:v>12034.616965723921</c:v>
                </c:pt>
                <c:pt idx="3203">
                  <c:v>12031.9084383835</c:v>
                </c:pt>
                <c:pt idx="3204">
                  <c:v>12029.199384612983</c:v>
                </c:pt>
                <c:pt idx="3205">
                  <c:v>12026.489804202391</c:v>
                </c:pt>
                <c:pt idx="3206">
                  <c:v>12023.779696941589</c:v>
                </c:pt>
                <c:pt idx="3207">
                  <c:v>12021.0690626203</c:v>
                </c:pt>
                <c:pt idx="3208">
                  <c:v>12018.357901028055</c:v>
                </c:pt>
                <c:pt idx="3209">
                  <c:v>12015.64621195427</c:v>
                </c:pt>
                <c:pt idx="3210">
                  <c:v>12012.933995188157</c:v>
                </c:pt>
                <c:pt idx="3211">
                  <c:v>12010.221250518804</c:v>
                </c:pt>
                <c:pt idx="3212">
                  <c:v>12007.50797773512</c:v>
                </c:pt>
                <c:pt idx="3213">
                  <c:v>12004.79417662587</c:v>
                </c:pt>
                <c:pt idx="3214">
                  <c:v>12002.07984697965</c:v>
                </c:pt>
                <c:pt idx="3215">
                  <c:v>11999.364988584901</c:v>
                </c:pt>
                <c:pt idx="3216">
                  <c:v>11996.64960122989</c:v>
                </c:pt>
                <c:pt idx="3217">
                  <c:v>11993.93368470275</c:v>
                </c:pt>
                <c:pt idx="3218">
                  <c:v>11991.217238791432</c:v>
                </c:pt>
                <c:pt idx="3219">
                  <c:v>11988.500263283739</c:v>
                </c:pt>
                <c:pt idx="3220">
                  <c:v>11985.782757967319</c:v>
                </c:pt>
                <c:pt idx="3221">
                  <c:v>11983.064722629642</c:v>
                </c:pt>
                <c:pt idx="3222">
                  <c:v>11980.346157058009</c:v>
                </c:pt>
                <c:pt idx="3223">
                  <c:v>11977.627061039622</c:v>
                </c:pt>
                <c:pt idx="3224">
                  <c:v>11974.907434361437</c:v>
                </c:pt>
                <c:pt idx="3225">
                  <c:v>11972.187276810322</c:v>
                </c:pt>
                <c:pt idx="3226">
                  <c:v>11969.466588172942</c:v>
                </c:pt>
                <c:pt idx="3227">
                  <c:v>11966.745368235812</c:v>
                </c:pt>
                <c:pt idx="3228">
                  <c:v>11964.02361678528</c:v>
                </c:pt>
                <c:pt idx="3229">
                  <c:v>11961.301333607546</c:v>
                </c:pt>
                <c:pt idx="3230">
                  <c:v>11958.578518488661</c:v>
                </c:pt>
                <c:pt idx="3231">
                  <c:v>11955.855171214458</c:v>
                </c:pt>
                <c:pt idx="3232">
                  <c:v>11953.131291570671</c:v>
                </c:pt>
                <c:pt idx="3233">
                  <c:v>11950.40687934284</c:v>
                </c:pt>
                <c:pt idx="3234">
                  <c:v>11947.68193431635</c:v>
                </c:pt>
                <c:pt idx="3235">
                  <c:v>11944.956456276423</c:v>
                </c:pt>
                <c:pt idx="3236">
                  <c:v>11942.230445008132</c:v>
                </c:pt>
                <c:pt idx="3237">
                  <c:v>11939.50390029636</c:v>
                </c:pt>
                <c:pt idx="3238">
                  <c:v>11936.776821925851</c:v>
                </c:pt>
                <c:pt idx="3239">
                  <c:v>11934.049209681169</c:v>
                </c:pt>
                <c:pt idx="3240">
                  <c:v>11931.321063346742</c:v>
                </c:pt>
                <c:pt idx="3241">
                  <c:v>11928.592382706802</c:v>
                </c:pt>
                <c:pt idx="3242">
                  <c:v>11925.86316754544</c:v>
                </c:pt>
                <c:pt idx="3243">
                  <c:v>11923.133417646584</c:v>
                </c:pt>
                <c:pt idx="3244">
                  <c:v>11920.403132793988</c:v>
                </c:pt>
                <c:pt idx="3245">
                  <c:v>11917.672312771239</c:v>
                </c:pt>
                <c:pt idx="3246">
                  <c:v>11914.94095736179</c:v>
                </c:pt>
                <c:pt idx="3247">
                  <c:v>11912.209066348893</c:v>
                </c:pt>
                <c:pt idx="3248">
                  <c:v>11909.476639515638</c:v>
                </c:pt>
                <c:pt idx="3249">
                  <c:v>11906.743676644999</c:v>
                </c:pt>
                <c:pt idx="3250">
                  <c:v>11904.010177519742</c:v>
                </c:pt>
                <c:pt idx="3251">
                  <c:v>11901.276141922463</c:v>
                </c:pt>
                <c:pt idx="3252">
                  <c:v>11898.541569635619</c:v>
                </c:pt>
                <c:pt idx="3253">
                  <c:v>11895.806460441498</c:v>
                </c:pt>
                <c:pt idx="3254">
                  <c:v>11893.070814122209</c:v>
                </c:pt>
                <c:pt idx="3255">
                  <c:v>11890.33463045972</c:v>
                </c:pt>
                <c:pt idx="3256">
                  <c:v>11887.597909235808</c:v>
                </c:pt>
                <c:pt idx="3257">
                  <c:v>11884.8606502321</c:v>
                </c:pt>
                <c:pt idx="3258">
                  <c:v>11882.122853230059</c:v>
                </c:pt>
                <c:pt idx="3259">
                  <c:v>11879.384518010982</c:v>
                </c:pt>
                <c:pt idx="3260">
                  <c:v>11876.645644355982</c:v>
                </c:pt>
                <c:pt idx="3261">
                  <c:v>11873.906232046031</c:v>
                </c:pt>
                <c:pt idx="3262">
                  <c:v>11871.166280861929</c:v>
                </c:pt>
                <c:pt idx="3263">
                  <c:v>11868.425790584301</c:v>
                </c:pt>
                <c:pt idx="3264">
                  <c:v>11865.68476099361</c:v>
                </c:pt>
                <c:pt idx="3265">
                  <c:v>11862.94319187017</c:v>
                </c:pt>
                <c:pt idx="3266">
                  <c:v>11860.20108299409</c:v>
                </c:pt>
                <c:pt idx="3267">
                  <c:v>11857.458434145357</c:v>
                </c:pt>
                <c:pt idx="3268">
                  <c:v>11854.715245103762</c:v>
                </c:pt>
                <c:pt idx="3269">
                  <c:v>11851.971515648927</c:v>
                </c:pt>
                <c:pt idx="3270">
                  <c:v>11849.227245560352</c:v>
                </c:pt>
                <c:pt idx="3271">
                  <c:v>11846.482434617301</c:v>
                </c:pt>
                <c:pt idx="3272">
                  <c:v>11843.737082598911</c:v>
                </c:pt>
                <c:pt idx="3273">
                  <c:v>11840.991189284166</c:v>
                </c:pt>
                <c:pt idx="3274">
                  <c:v>11838.244754451855</c:v>
                </c:pt>
                <c:pt idx="3275">
                  <c:v>11835.49777788059</c:v>
                </c:pt>
                <c:pt idx="3276">
                  <c:v>11832.750259348863</c:v>
                </c:pt>
                <c:pt idx="3277">
                  <c:v>11830.00219863494</c:v>
                </c:pt>
                <c:pt idx="3278">
                  <c:v>11827.253595516971</c:v>
                </c:pt>
                <c:pt idx="3279">
                  <c:v>11824.504449772903</c:v>
                </c:pt>
                <c:pt idx="3280">
                  <c:v>11821.754761180522</c:v>
                </c:pt>
                <c:pt idx="3281">
                  <c:v>11819.00452951746</c:v>
                </c:pt>
                <c:pt idx="3282">
                  <c:v>11816.25375456117</c:v>
                </c:pt>
                <c:pt idx="3283">
                  <c:v>11813.50243608892</c:v>
                </c:pt>
                <c:pt idx="3284">
                  <c:v>11810.750573877849</c:v>
                </c:pt>
                <c:pt idx="3285">
                  <c:v>11807.998167704891</c:v>
                </c:pt>
                <c:pt idx="3286">
                  <c:v>11805.245217346821</c:v>
                </c:pt>
                <c:pt idx="3287">
                  <c:v>11802.49172258026</c:v>
                </c:pt>
                <c:pt idx="3288">
                  <c:v>11799.737683181629</c:v>
                </c:pt>
                <c:pt idx="3289">
                  <c:v>11796.98309892722</c:v>
                </c:pt>
                <c:pt idx="3290">
                  <c:v>11794.227969593117</c:v>
                </c:pt>
                <c:pt idx="3291">
                  <c:v>11791.47229495526</c:v>
                </c:pt>
                <c:pt idx="3292">
                  <c:v>11788.716074789389</c:v>
                </c:pt>
                <c:pt idx="3293">
                  <c:v>11785.95930887113</c:v>
                </c:pt>
                <c:pt idx="3294">
                  <c:v>11783.201996975869</c:v>
                </c:pt>
                <c:pt idx="3295">
                  <c:v>11780.444138878871</c:v>
                </c:pt>
                <c:pt idx="3296">
                  <c:v>11777.68573435522</c:v>
                </c:pt>
                <c:pt idx="3297">
                  <c:v>11774.926783179822</c:v>
                </c:pt>
                <c:pt idx="3298">
                  <c:v>11772.1672851274</c:v>
                </c:pt>
                <c:pt idx="3299">
                  <c:v>11769.407239972537</c:v>
                </c:pt>
                <c:pt idx="3300">
                  <c:v>11766.64664748963</c:v>
                </c:pt>
                <c:pt idx="3301">
                  <c:v>11763.885507452889</c:v>
                </c:pt>
                <c:pt idx="3302">
                  <c:v>11761.123819636379</c:v>
                </c:pt>
                <c:pt idx="3303">
                  <c:v>11758.361583813978</c:v>
                </c:pt>
                <c:pt idx="3304">
                  <c:v>11755.5987997594</c:v>
                </c:pt>
                <c:pt idx="3305">
                  <c:v>11752.835467246179</c:v>
                </c:pt>
                <c:pt idx="3306">
                  <c:v>11750.071586047688</c:v>
                </c:pt>
                <c:pt idx="3307">
                  <c:v>11747.307155937107</c:v>
                </c:pt>
                <c:pt idx="3308">
                  <c:v>11744.542176687481</c:v>
                </c:pt>
                <c:pt idx="3309">
                  <c:v>11741.776648071631</c:v>
                </c:pt>
                <c:pt idx="3310">
                  <c:v>11739.01056986225</c:v>
                </c:pt>
                <c:pt idx="3311">
                  <c:v>11736.243941831854</c:v>
                </c:pt>
                <c:pt idx="3312">
                  <c:v>11733.476763752749</c:v>
                </c:pt>
                <c:pt idx="3313">
                  <c:v>11730.709035397111</c:v>
                </c:pt>
                <c:pt idx="3314">
                  <c:v>11727.940756536933</c:v>
                </c:pt>
                <c:pt idx="3315">
                  <c:v>11725.171926943998</c:v>
                </c:pt>
                <c:pt idx="3316">
                  <c:v>11722.402546389982</c:v>
                </c:pt>
                <c:pt idx="3317">
                  <c:v>11719.63261464632</c:v>
                </c:pt>
                <c:pt idx="3318">
                  <c:v>11716.862131484306</c:v>
                </c:pt>
                <c:pt idx="3319">
                  <c:v>11714.091096675091</c:v>
                </c:pt>
                <c:pt idx="3320">
                  <c:v>11711.319509989578</c:v>
                </c:pt>
                <c:pt idx="3321">
                  <c:v>11708.547371198561</c:v>
                </c:pt>
                <c:pt idx="3322">
                  <c:v>11705.774680072633</c:v>
                </c:pt>
                <c:pt idx="3323">
                  <c:v>11703.001436382199</c:v>
                </c:pt>
                <c:pt idx="3324">
                  <c:v>11700.227639897517</c:v>
                </c:pt>
                <c:pt idx="3325">
                  <c:v>11697.453290388668</c:v>
                </c:pt>
                <c:pt idx="3326">
                  <c:v>11694.678387625549</c:v>
                </c:pt>
                <c:pt idx="3327">
                  <c:v>11691.902931377857</c:v>
                </c:pt>
                <c:pt idx="3328">
                  <c:v>11689.126921415171</c:v>
                </c:pt>
                <c:pt idx="3329">
                  <c:v>11686.350357506843</c:v>
                </c:pt>
                <c:pt idx="3330">
                  <c:v>11683.573239422058</c:v>
                </c:pt>
                <c:pt idx="3331">
                  <c:v>11680.79556692987</c:v>
                </c:pt>
                <c:pt idx="3332">
                  <c:v>11678.017339799098</c:v>
                </c:pt>
                <c:pt idx="3333">
                  <c:v>11675.238557798424</c:v>
                </c:pt>
                <c:pt idx="3334">
                  <c:v>11672.459220696321</c:v>
                </c:pt>
                <c:pt idx="3335">
                  <c:v>11669.679328261131</c:v>
                </c:pt>
                <c:pt idx="3336">
                  <c:v>11666.898880260978</c:v>
                </c:pt>
                <c:pt idx="3337">
                  <c:v>11664.117876463841</c:v>
                </c:pt>
                <c:pt idx="3338">
                  <c:v>11661.336316637478</c:v>
                </c:pt>
                <c:pt idx="3339">
                  <c:v>11658.554200549543</c:v>
                </c:pt>
                <c:pt idx="3340">
                  <c:v>11655.771527967418</c:v>
                </c:pt>
                <c:pt idx="3341">
                  <c:v>11652.988298658411</c:v>
                </c:pt>
                <c:pt idx="3342">
                  <c:v>11650.204512389562</c:v>
                </c:pt>
                <c:pt idx="3343">
                  <c:v>11647.42016892778</c:v>
                </c:pt>
                <c:pt idx="3344">
                  <c:v>11644.635268039801</c:v>
                </c:pt>
                <c:pt idx="3345">
                  <c:v>11641.849809492171</c:v>
                </c:pt>
                <c:pt idx="3346">
                  <c:v>11639.063793051249</c:v>
                </c:pt>
                <c:pt idx="3347">
                  <c:v>11636.277218483228</c:v>
                </c:pt>
                <c:pt idx="3348">
                  <c:v>11633.490085554129</c:v>
                </c:pt>
                <c:pt idx="3349">
                  <c:v>11630.702394029769</c:v>
                </c:pt>
                <c:pt idx="3350">
                  <c:v>11627.91414367582</c:v>
                </c:pt>
                <c:pt idx="3351">
                  <c:v>11625.125334257747</c:v>
                </c:pt>
                <c:pt idx="3352">
                  <c:v>11622.335965540859</c:v>
                </c:pt>
                <c:pt idx="3353">
                  <c:v>11619.54603729028</c:v>
                </c:pt>
                <c:pt idx="3354">
                  <c:v>11616.755549270931</c:v>
                </c:pt>
                <c:pt idx="3355">
                  <c:v>11613.964501247578</c:v>
                </c:pt>
                <c:pt idx="3356">
                  <c:v>11611.172892984809</c:v>
                </c:pt>
                <c:pt idx="3357">
                  <c:v>11608.380724247027</c:v>
                </c:pt>
                <c:pt idx="3358">
                  <c:v>11605.587994798447</c:v>
                </c:pt>
                <c:pt idx="3359">
                  <c:v>11602.79470440313</c:v>
                </c:pt>
                <c:pt idx="3360">
                  <c:v>11600.000852824913</c:v>
                </c:pt>
                <c:pt idx="3361">
                  <c:v>11597.206439827491</c:v>
                </c:pt>
                <c:pt idx="3362">
                  <c:v>11594.411465174371</c:v>
                </c:pt>
                <c:pt idx="3363">
                  <c:v>11591.615928628868</c:v>
                </c:pt>
                <c:pt idx="3364">
                  <c:v>11588.819829954118</c:v>
                </c:pt>
                <c:pt idx="3365">
                  <c:v>11586.023168913101</c:v>
                </c:pt>
                <c:pt idx="3366">
                  <c:v>11583.225945268578</c:v>
                </c:pt>
                <c:pt idx="3367">
                  <c:v>11580.428158783148</c:v>
                </c:pt>
                <c:pt idx="3368">
                  <c:v>11577.629809219239</c:v>
                </c:pt>
                <c:pt idx="3369">
                  <c:v>11574.830896339079</c:v>
                </c:pt>
                <c:pt idx="3370">
                  <c:v>11572.03141990473</c:v>
                </c:pt>
                <c:pt idx="3371">
                  <c:v>11569.23137967806</c:v>
                </c:pt>
                <c:pt idx="3372">
                  <c:v>11566.430775420749</c:v>
                </c:pt>
                <c:pt idx="3373">
                  <c:v>11563.62960689433</c:v>
                </c:pt>
                <c:pt idx="3374">
                  <c:v>11560.827873860108</c:v>
                </c:pt>
                <c:pt idx="3375">
                  <c:v>11558.025576079242</c:v>
                </c:pt>
                <c:pt idx="3376">
                  <c:v>11555.222713312683</c:v>
                </c:pt>
                <c:pt idx="3377">
                  <c:v>11552.41928532121</c:v>
                </c:pt>
                <c:pt idx="3378">
                  <c:v>11549.61529186543</c:v>
                </c:pt>
                <c:pt idx="3379">
                  <c:v>11546.81073270575</c:v>
                </c:pt>
                <c:pt idx="3380">
                  <c:v>11544.005607602398</c:v>
                </c:pt>
                <c:pt idx="3381">
                  <c:v>11541.199916315432</c:v>
                </c:pt>
                <c:pt idx="3382">
                  <c:v>11538.393658604709</c:v>
                </c:pt>
                <c:pt idx="3383">
                  <c:v>11535.586834229898</c:v>
                </c:pt>
                <c:pt idx="3384">
                  <c:v>11532.779442950521</c:v>
                </c:pt>
                <c:pt idx="3385">
                  <c:v>11529.97148452587</c:v>
                </c:pt>
                <c:pt idx="3386">
                  <c:v>11527.162958715091</c:v>
                </c:pt>
                <c:pt idx="3387">
                  <c:v>11524.353865277108</c:v>
                </c:pt>
                <c:pt idx="3388">
                  <c:v>11521.54420397069</c:v>
                </c:pt>
                <c:pt idx="3389">
                  <c:v>11518.733974554421</c:v>
                </c:pt>
                <c:pt idx="3390">
                  <c:v>11515.92317678669</c:v>
                </c:pt>
                <c:pt idx="3391">
                  <c:v>11513.111810425689</c:v>
                </c:pt>
                <c:pt idx="3392">
                  <c:v>11510.299875229462</c:v>
                </c:pt>
                <c:pt idx="3393">
                  <c:v>11507.48737095582</c:v>
                </c:pt>
                <c:pt idx="3394">
                  <c:v>11504.674297362431</c:v>
                </c:pt>
                <c:pt idx="3395">
                  <c:v>11501.860654206757</c:v>
                </c:pt>
                <c:pt idx="3396">
                  <c:v>11499.046441246084</c:v>
                </c:pt>
                <c:pt idx="3397">
                  <c:v>11496.231658237492</c:v>
                </c:pt>
                <c:pt idx="3398">
                  <c:v>11493.416304937888</c:v>
                </c:pt>
                <c:pt idx="3399">
                  <c:v>11490.600381104019</c:v>
                </c:pt>
                <c:pt idx="3400">
                  <c:v>11487.783886492392</c:v>
                </c:pt>
                <c:pt idx="3401">
                  <c:v>11484.966820859378</c:v>
                </c:pt>
                <c:pt idx="3402">
                  <c:v>11482.149183961128</c:v>
                </c:pt>
                <c:pt idx="3403">
                  <c:v>11479.330975553617</c:v>
                </c:pt>
                <c:pt idx="3404">
                  <c:v>11476.512195392639</c:v>
                </c:pt>
                <c:pt idx="3405">
                  <c:v>11473.692843233803</c:v>
                </c:pt>
                <c:pt idx="3406">
                  <c:v>11470.872918832501</c:v>
                </c:pt>
                <c:pt idx="3407">
                  <c:v>11468.052421943989</c:v>
                </c:pt>
                <c:pt idx="3408">
                  <c:v>11465.231352323292</c:v>
                </c:pt>
                <c:pt idx="3409">
                  <c:v>11462.40970972526</c:v>
                </c:pt>
                <c:pt idx="3410">
                  <c:v>11459.587493904561</c:v>
                </c:pt>
                <c:pt idx="3411">
                  <c:v>11456.764704615682</c:v>
                </c:pt>
                <c:pt idx="3412">
                  <c:v>11453.941341612892</c:v>
                </c:pt>
                <c:pt idx="3413">
                  <c:v>11451.1174046503</c:v>
                </c:pt>
                <c:pt idx="3414">
                  <c:v>11448.292893481817</c:v>
                </c:pt>
                <c:pt idx="3415">
                  <c:v>11445.467807861171</c:v>
                </c:pt>
                <c:pt idx="3416">
                  <c:v>11442.642147541892</c:v>
                </c:pt>
                <c:pt idx="3417">
                  <c:v>11439.815912277327</c:v>
                </c:pt>
                <c:pt idx="3418">
                  <c:v>11436.989101820631</c:v>
                </c:pt>
                <c:pt idx="3419">
                  <c:v>11434.16171592476</c:v>
                </c:pt>
                <c:pt idx="3420">
                  <c:v>11431.333754342511</c:v>
                </c:pt>
                <c:pt idx="3421">
                  <c:v>11428.50521682645</c:v>
                </c:pt>
                <c:pt idx="3422">
                  <c:v>11425.676103128988</c:v>
                </c:pt>
                <c:pt idx="3423">
                  <c:v>11422.84641300234</c:v>
                </c:pt>
                <c:pt idx="3424">
                  <c:v>11420.016146198503</c:v>
                </c:pt>
                <c:pt idx="3425">
                  <c:v>11417.185302469308</c:v>
                </c:pt>
                <c:pt idx="3426">
                  <c:v>11414.353881566411</c:v>
                </c:pt>
                <c:pt idx="3427">
                  <c:v>11411.521883241237</c:v>
                </c:pt>
                <c:pt idx="3428">
                  <c:v>11408.689307245049</c:v>
                </c:pt>
                <c:pt idx="3429">
                  <c:v>11405.856153328907</c:v>
                </c:pt>
                <c:pt idx="3430">
                  <c:v>11403.022421243702</c:v>
                </c:pt>
                <c:pt idx="3431">
                  <c:v>11400.188110740088</c:v>
                </c:pt>
                <c:pt idx="3432">
                  <c:v>11397.353221568577</c:v>
                </c:pt>
                <c:pt idx="3433">
                  <c:v>11394.51775347946</c:v>
                </c:pt>
                <c:pt idx="3434">
                  <c:v>11391.681706222851</c:v>
                </c:pt>
                <c:pt idx="3435">
                  <c:v>11388.845079548641</c:v>
                </c:pt>
                <c:pt idx="3436">
                  <c:v>11386.007873206578</c:v>
                </c:pt>
                <c:pt idx="3437">
                  <c:v>11383.170086946189</c:v>
                </c:pt>
                <c:pt idx="3438">
                  <c:v>11380.331720516802</c:v>
                </c:pt>
                <c:pt idx="3439">
                  <c:v>11377.492773667569</c:v>
                </c:pt>
                <c:pt idx="3440">
                  <c:v>11374.653246147442</c:v>
                </c:pt>
                <c:pt idx="3441">
                  <c:v>11371.81313770518</c:v>
                </c:pt>
                <c:pt idx="3442">
                  <c:v>11368.972448089351</c:v>
                </c:pt>
                <c:pt idx="3443">
                  <c:v>11366.131177048323</c:v>
                </c:pt>
                <c:pt idx="3444">
                  <c:v>11363.289324330282</c:v>
                </c:pt>
                <c:pt idx="3445">
                  <c:v>11360.446889683206</c:v>
                </c:pt>
                <c:pt idx="3446">
                  <c:v>11357.603872854901</c:v>
                </c:pt>
                <c:pt idx="3447">
                  <c:v>11354.76027359295</c:v>
                </c:pt>
                <c:pt idx="3448">
                  <c:v>11351.916091644769</c:v>
                </c:pt>
                <c:pt idx="3449">
                  <c:v>11349.071326757568</c:v>
                </c:pt>
                <c:pt idx="3450">
                  <c:v>11346.225978678351</c:v>
                </c:pt>
                <c:pt idx="3451">
                  <c:v>11343.380047153953</c:v>
                </c:pt>
                <c:pt idx="3452">
                  <c:v>11340.533531930992</c:v>
                </c:pt>
                <c:pt idx="3453">
                  <c:v>11337.686432755892</c:v>
                </c:pt>
                <c:pt idx="3454">
                  <c:v>11334.838749374901</c:v>
                </c:pt>
                <c:pt idx="3455">
                  <c:v>11331.990481534061</c:v>
                </c:pt>
                <c:pt idx="3456">
                  <c:v>11329.141628979201</c:v>
                </c:pt>
                <c:pt idx="3457">
                  <c:v>11326.292191455979</c:v>
                </c:pt>
                <c:pt idx="3458">
                  <c:v>11323.442168709862</c:v>
                </c:pt>
                <c:pt idx="3459">
                  <c:v>11320.591560486089</c:v>
                </c:pt>
                <c:pt idx="3460">
                  <c:v>11317.740366529732</c:v>
                </c:pt>
                <c:pt idx="3461">
                  <c:v>11314.888586585648</c:v>
                </c:pt>
                <c:pt idx="3462">
                  <c:v>11312.03622039851</c:v>
                </c:pt>
                <c:pt idx="3463">
                  <c:v>11309.183267712793</c:v>
                </c:pt>
                <c:pt idx="3464">
                  <c:v>11306.329728272762</c:v>
                </c:pt>
                <c:pt idx="3465">
                  <c:v>11303.4756018225</c:v>
                </c:pt>
                <c:pt idx="3466">
                  <c:v>11300.620888105901</c:v>
                </c:pt>
                <c:pt idx="3467">
                  <c:v>11297.765586866622</c:v>
                </c:pt>
                <c:pt idx="3468">
                  <c:v>11294.909697848158</c:v>
                </c:pt>
                <c:pt idx="3469">
                  <c:v>11292.053220793809</c:v>
                </c:pt>
                <c:pt idx="3470">
                  <c:v>11289.19615544666</c:v>
                </c:pt>
                <c:pt idx="3471">
                  <c:v>11286.338501549602</c:v>
                </c:pt>
                <c:pt idx="3472">
                  <c:v>11283.480258845322</c:v>
                </c:pt>
                <c:pt idx="3473">
                  <c:v>11280.621427076321</c:v>
                </c:pt>
                <c:pt idx="3474">
                  <c:v>11277.7620059849</c:v>
                </c:pt>
                <c:pt idx="3475">
                  <c:v>11274.901995313137</c:v>
                </c:pt>
                <c:pt idx="3476">
                  <c:v>11272.041394802962</c:v>
                </c:pt>
                <c:pt idx="3477">
                  <c:v>11269.180204196053</c:v>
                </c:pt>
                <c:pt idx="3478">
                  <c:v>11266.318423233921</c:v>
                </c:pt>
                <c:pt idx="3479">
                  <c:v>11263.456051657848</c:v>
                </c:pt>
                <c:pt idx="3480">
                  <c:v>11260.593089208969</c:v>
                </c:pt>
                <c:pt idx="3481">
                  <c:v>11257.729535628157</c:v>
                </c:pt>
                <c:pt idx="3482">
                  <c:v>11254.865390656127</c:v>
                </c:pt>
                <c:pt idx="3483">
                  <c:v>11252.000654033371</c:v>
                </c:pt>
                <c:pt idx="3484">
                  <c:v>11249.1353255002</c:v>
                </c:pt>
                <c:pt idx="3485">
                  <c:v>11246.269404796722</c:v>
                </c:pt>
                <c:pt idx="3486">
                  <c:v>11243.402891662809</c:v>
                </c:pt>
                <c:pt idx="3487">
                  <c:v>11240.535785838179</c:v>
                </c:pt>
                <c:pt idx="3488">
                  <c:v>11237.66808706234</c:v>
                </c:pt>
                <c:pt idx="3489">
                  <c:v>11234.79979507457</c:v>
                </c:pt>
                <c:pt idx="3490">
                  <c:v>11231.930909613968</c:v>
                </c:pt>
                <c:pt idx="3491">
                  <c:v>11229.061430419442</c:v>
                </c:pt>
                <c:pt idx="3492">
                  <c:v>11226.191357229662</c:v>
                </c:pt>
                <c:pt idx="3493">
                  <c:v>11223.320689783126</c:v>
                </c:pt>
                <c:pt idx="3494">
                  <c:v>11220.449427818141</c:v>
                </c:pt>
                <c:pt idx="3495">
                  <c:v>11217.577571072759</c:v>
                </c:pt>
                <c:pt idx="3496">
                  <c:v>11214.705119284896</c:v>
                </c:pt>
                <c:pt idx="3497">
                  <c:v>11211.832072192212</c:v>
                </c:pt>
                <c:pt idx="3498">
                  <c:v>11208.958429532189</c:v>
                </c:pt>
                <c:pt idx="3499">
                  <c:v>11206.08419104211</c:v>
                </c:pt>
                <c:pt idx="3500">
                  <c:v>11203.209356459041</c:v>
                </c:pt>
                <c:pt idx="3501">
                  <c:v>11200.33392551985</c:v>
                </c:pt>
                <c:pt idx="3502">
                  <c:v>11197.457897961198</c:v>
                </c:pt>
                <c:pt idx="3503">
                  <c:v>11194.58127351955</c:v>
                </c:pt>
                <c:pt idx="3504">
                  <c:v>11191.704051931172</c:v>
                </c:pt>
                <c:pt idx="3505">
                  <c:v>11188.826232932102</c:v>
                </c:pt>
                <c:pt idx="3506">
                  <c:v>11185.947816258191</c:v>
                </c:pt>
                <c:pt idx="3507">
                  <c:v>11183.068801645088</c:v>
                </c:pt>
                <c:pt idx="3508">
                  <c:v>11180.18918882823</c:v>
                </c:pt>
                <c:pt idx="3509">
                  <c:v>11177.30897754286</c:v>
                </c:pt>
                <c:pt idx="3510">
                  <c:v>11174.428167524</c:v>
                </c:pt>
                <c:pt idx="3511">
                  <c:v>11171.546758506483</c:v>
                </c:pt>
                <c:pt idx="3512">
                  <c:v>11168.664750224912</c:v>
                </c:pt>
                <c:pt idx="3513">
                  <c:v>11165.782142413711</c:v>
                </c:pt>
                <c:pt idx="3514">
                  <c:v>11162.898934807099</c:v>
                </c:pt>
                <c:pt idx="3515">
                  <c:v>11160.01512713906</c:v>
                </c:pt>
                <c:pt idx="3516">
                  <c:v>11157.130719143403</c:v>
                </c:pt>
                <c:pt idx="3517">
                  <c:v>11154.245710553712</c:v>
                </c:pt>
                <c:pt idx="3518">
                  <c:v>11151.360101103361</c:v>
                </c:pt>
                <c:pt idx="3519">
                  <c:v>11148.473890525551</c:v>
                </c:pt>
                <c:pt idx="3520">
                  <c:v>11145.587078553242</c:v>
                </c:pt>
                <c:pt idx="3521">
                  <c:v>11142.699664919182</c:v>
                </c:pt>
                <c:pt idx="3522">
                  <c:v>11139.811649355939</c:v>
                </c:pt>
                <c:pt idx="3523">
                  <c:v>11136.92303159587</c:v>
                </c:pt>
                <c:pt idx="3524">
                  <c:v>11134.033811371111</c:v>
                </c:pt>
                <c:pt idx="3525">
                  <c:v>11131.143988413593</c:v>
                </c:pt>
                <c:pt idx="3526">
                  <c:v>11128.253562455031</c:v>
                </c:pt>
                <c:pt idx="3527">
                  <c:v>11125.362533226958</c:v>
                </c:pt>
                <c:pt idx="3528">
                  <c:v>11122.470900460676</c:v>
                </c:pt>
                <c:pt idx="3529">
                  <c:v>11119.578663887298</c:v>
                </c:pt>
                <c:pt idx="3530">
                  <c:v>11116.685823237689</c:v>
                </c:pt>
                <c:pt idx="3531">
                  <c:v>11113.792378242564</c:v>
                </c:pt>
                <c:pt idx="3532">
                  <c:v>11110.89832863238</c:v>
                </c:pt>
                <c:pt idx="3533">
                  <c:v>11108.003674137402</c:v>
                </c:pt>
                <c:pt idx="3534">
                  <c:v>11105.108414487688</c:v>
                </c:pt>
                <c:pt idx="3535">
                  <c:v>11102.212549413081</c:v>
                </c:pt>
                <c:pt idx="3536">
                  <c:v>11099.316078643229</c:v>
                </c:pt>
                <c:pt idx="3537">
                  <c:v>11096.419001907538</c:v>
                </c:pt>
                <c:pt idx="3538">
                  <c:v>11093.521318935253</c:v>
                </c:pt>
                <c:pt idx="3539">
                  <c:v>11090.62302945535</c:v>
                </c:pt>
                <c:pt idx="3540">
                  <c:v>11087.724133196652</c:v>
                </c:pt>
                <c:pt idx="3541">
                  <c:v>11084.824629887707</c:v>
                </c:pt>
                <c:pt idx="3542">
                  <c:v>11081.924519256932</c:v>
                </c:pt>
                <c:pt idx="3543">
                  <c:v>11079.023801032461</c:v>
                </c:pt>
                <c:pt idx="3544">
                  <c:v>11076.122474942262</c:v>
                </c:pt>
                <c:pt idx="3545">
                  <c:v>11073.220540714061</c:v>
                </c:pt>
                <c:pt idx="3546">
                  <c:v>11070.317998075388</c:v>
                </c:pt>
                <c:pt idx="3547">
                  <c:v>11067.414846753572</c:v>
                </c:pt>
                <c:pt idx="3548">
                  <c:v>11064.51108647571</c:v>
                </c:pt>
                <c:pt idx="3549">
                  <c:v>11061.606716968698</c:v>
                </c:pt>
                <c:pt idx="3550">
                  <c:v>11058.701737959213</c:v>
                </c:pt>
                <c:pt idx="3551">
                  <c:v>11055.796149173722</c:v>
                </c:pt>
                <c:pt idx="3552">
                  <c:v>11052.889950338469</c:v>
                </c:pt>
                <c:pt idx="3553">
                  <c:v>11049.983141179522</c:v>
                </c:pt>
                <c:pt idx="3554">
                  <c:v>11047.07572142268</c:v>
                </c:pt>
                <c:pt idx="3555">
                  <c:v>11044.167690793589</c:v>
                </c:pt>
                <c:pt idx="3556">
                  <c:v>11041.25904901763</c:v>
                </c:pt>
                <c:pt idx="3557">
                  <c:v>11038.349795819991</c:v>
                </c:pt>
                <c:pt idx="3558">
                  <c:v>11035.439930925661</c:v>
                </c:pt>
                <c:pt idx="3559">
                  <c:v>11032.529454059382</c:v>
                </c:pt>
                <c:pt idx="3560">
                  <c:v>11029.618364945711</c:v>
                </c:pt>
                <c:pt idx="3561">
                  <c:v>11026.70666330898</c:v>
                </c:pt>
                <c:pt idx="3562">
                  <c:v>11023.794348873304</c:v>
                </c:pt>
                <c:pt idx="3563">
                  <c:v>11020.88142136257</c:v>
                </c:pt>
                <c:pt idx="3564">
                  <c:v>11017.967880500488</c:v>
                </c:pt>
                <c:pt idx="3565">
                  <c:v>11015.053726010519</c:v>
                </c:pt>
                <c:pt idx="3566">
                  <c:v>11012.138957615922</c:v>
                </c:pt>
                <c:pt idx="3567">
                  <c:v>11009.223575039741</c:v>
                </c:pt>
                <c:pt idx="3568">
                  <c:v>11006.30757800478</c:v>
                </c:pt>
                <c:pt idx="3569">
                  <c:v>11003.390966233668</c:v>
                </c:pt>
                <c:pt idx="3570">
                  <c:v>11000.473739448798</c:v>
                </c:pt>
                <c:pt idx="3571">
                  <c:v>10997.555897372329</c:v>
                </c:pt>
                <c:pt idx="3572">
                  <c:v>10994.637439726243</c:v>
                </c:pt>
                <c:pt idx="3573">
                  <c:v>10991.718366232271</c:v>
                </c:pt>
                <c:pt idx="3574">
                  <c:v>10988.79867661193</c:v>
                </c:pt>
                <c:pt idx="3575">
                  <c:v>10985.878370586541</c:v>
                </c:pt>
                <c:pt idx="3576">
                  <c:v>10982.957447877179</c:v>
                </c:pt>
                <c:pt idx="3577">
                  <c:v>10980.03590820474</c:v>
                </c:pt>
                <c:pt idx="3578">
                  <c:v>10977.113751289871</c:v>
                </c:pt>
                <c:pt idx="3579">
                  <c:v>10974.190976853</c:v>
                </c:pt>
                <c:pt idx="3580">
                  <c:v>10971.267584614348</c:v>
                </c:pt>
                <c:pt idx="3581">
                  <c:v>10968.34357429394</c:v>
                </c:pt>
                <c:pt idx="3582">
                  <c:v>10965.418945611529</c:v>
                </c:pt>
                <c:pt idx="3583">
                  <c:v>10962.493698286689</c:v>
                </c:pt>
                <c:pt idx="3584">
                  <c:v>10959.567832038771</c:v>
                </c:pt>
                <c:pt idx="3585">
                  <c:v>10956.641346586892</c:v>
                </c:pt>
                <c:pt idx="3586">
                  <c:v>10953.714241649961</c:v>
                </c:pt>
                <c:pt idx="3587">
                  <c:v>10950.78651694667</c:v>
                </c:pt>
                <c:pt idx="3588">
                  <c:v>10947.85817219548</c:v>
                </c:pt>
                <c:pt idx="3589">
                  <c:v>10944.929207114641</c:v>
                </c:pt>
                <c:pt idx="3590">
                  <c:v>10941.999621422168</c:v>
                </c:pt>
                <c:pt idx="3591">
                  <c:v>10939.069414835893</c:v>
                </c:pt>
                <c:pt idx="3592">
                  <c:v>10936.138587073379</c:v>
                </c:pt>
                <c:pt idx="3593">
                  <c:v>10933.20713785201</c:v>
                </c:pt>
                <c:pt idx="3594">
                  <c:v>10930.27506688892</c:v>
                </c:pt>
                <c:pt idx="3595">
                  <c:v>10927.34237390102</c:v>
                </c:pt>
                <c:pt idx="3596">
                  <c:v>10924.409058605042</c:v>
                </c:pt>
                <c:pt idx="3597">
                  <c:v>10921.475120717436</c:v>
                </c:pt>
                <c:pt idx="3598">
                  <c:v>10918.540559954479</c:v>
                </c:pt>
                <c:pt idx="3599">
                  <c:v>10915.60537603221</c:v>
                </c:pt>
                <c:pt idx="3600">
                  <c:v>10912.66956866643</c:v>
                </c:pt>
                <c:pt idx="3601">
                  <c:v>10909.733137572744</c:v>
                </c:pt>
                <c:pt idx="3602">
                  <c:v>10906.79608246651</c:v>
                </c:pt>
                <c:pt idx="3603">
                  <c:v>10903.858403062881</c:v>
                </c:pt>
                <c:pt idx="3604">
                  <c:v>10900.92009907678</c:v>
                </c:pt>
                <c:pt idx="3605">
                  <c:v>10897.981170222911</c:v>
                </c:pt>
                <c:pt idx="3606">
                  <c:v>10895.041616215762</c:v>
                </c:pt>
                <c:pt idx="3607">
                  <c:v>10892.101436769562</c:v>
                </c:pt>
                <c:pt idx="3608">
                  <c:v>10889.160631598348</c:v>
                </c:pt>
                <c:pt idx="3609">
                  <c:v>10886.219200415944</c:v>
                </c:pt>
                <c:pt idx="3610">
                  <c:v>10883.277142935922</c:v>
                </c:pt>
                <c:pt idx="3611">
                  <c:v>10880.334458871634</c:v>
                </c:pt>
                <c:pt idx="3612">
                  <c:v>10877.391147936221</c:v>
                </c:pt>
                <c:pt idx="3613">
                  <c:v>10874.447209842579</c:v>
                </c:pt>
                <c:pt idx="3614">
                  <c:v>10871.502644303409</c:v>
                </c:pt>
                <c:pt idx="3615">
                  <c:v>10868.557451031173</c:v>
                </c:pt>
                <c:pt idx="3616">
                  <c:v>10865.61162973808</c:v>
                </c:pt>
                <c:pt idx="3617">
                  <c:v>10862.66518013615</c:v>
                </c:pt>
                <c:pt idx="3618">
                  <c:v>10859.718101937169</c:v>
                </c:pt>
                <c:pt idx="3619">
                  <c:v>10856.770394852692</c:v>
                </c:pt>
                <c:pt idx="3620">
                  <c:v>10853.822058594042</c:v>
                </c:pt>
                <c:pt idx="3621">
                  <c:v>10850.873092872333</c:v>
                </c:pt>
                <c:pt idx="3622">
                  <c:v>10847.923497398422</c:v>
                </c:pt>
                <c:pt idx="3623">
                  <c:v>10844.973271882982</c:v>
                </c:pt>
                <c:pt idx="3624">
                  <c:v>10842.022416036423</c:v>
                </c:pt>
                <c:pt idx="3625">
                  <c:v>10839.070929568927</c:v>
                </c:pt>
                <c:pt idx="3626">
                  <c:v>10836.118812190502</c:v>
                </c:pt>
                <c:pt idx="3627">
                  <c:v>10833.166063610848</c:v>
                </c:pt>
                <c:pt idx="3628">
                  <c:v>10830.212683539499</c:v>
                </c:pt>
                <c:pt idx="3629">
                  <c:v>10827.258671685728</c:v>
                </c:pt>
                <c:pt idx="3630">
                  <c:v>10824.304027758602</c:v>
                </c:pt>
                <c:pt idx="3631">
                  <c:v>10821.348751466941</c:v>
                </c:pt>
                <c:pt idx="3632">
                  <c:v>10818.392842519352</c:v>
                </c:pt>
                <c:pt idx="3633">
                  <c:v>10815.436300624198</c:v>
                </c:pt>
                <c:pt idx="3634">
                  <c:v>10812.479125489619</c:v>
                </c:pt>
                <c:pt idx="3635">
                  <c:v>10809.52131682354</c:v>
                </c:pt>
                <c:pt idx="3636">
                  <c:v>10806.562874333629</c:v>
                </c:pt>
                <c:pt idx="3637">
                  <c:v>10803.603797727343</c:v>
                </c:pt>
                <c:pt idx="3638">
                  <c:v>10800.644086711904</c:v>
                </c:pt>
                <c:pt idx="3639">
                  <c:v>10797.683740994302</c:v>
                </c:pt>
                <c:pt idx="3640">
                  <c:v>10794.722760281311</c:v>
                </c:pt>
                <c:pt idx="3641">
                  <c:v>10791.76114427945</c:v>
                </c:pt>
                <c:pt idx="3642">
                  <c:v>10788.798892695029</c:v>
                </c:pt>
                <c:pt idx="3643">
                  <c:v>10785.836005234109</c:v>
                </c:pt>
                <c:pt idx="3644">
                  <c:v>10782.872481602542</c:v>
                </c:pt>
                <c:pt idx="3645">
                  <c:v>10779.908321505911</c:v>
                </c:pt>
                <c:pt idx="3646">
                  <c:v>10776.94352464962</c:v>
                </c:pt>
                <c:pt idx="3647">
                  <c:v>10773.978090738789</c:v>
                </c:pt>
                <c:pt idx="3648">
                  <c:v>10771.012019478349</c:v>
                </c:pt>
                <c:pt idx="3649">
                  <c:v>10768.04531057297</c:v>
                </c:pt>
                <c:pt idx="3650">
                  <c:v>10765.077963727099</c:v>
                </c:pt>
                <c:pt idx="3651">
                  <c:v>10762.109978644958</c:v>
                </c:pt>
                <c:pt idx="3652">
                  <c:v>10759.141355030524</c:v>
                </c:pt>
                <c:pt idx="3653">
                  <c:v>10756.172092587531</c:v>
                </c:pt>
                <c:pt idx="3654">
                  <c:v>10753.202191019522</c:v>
                </c:pt>
                <c:pt idx="3655">
                  <c:v>10750.231650029751</c:v>
                </c:pt>
                <c:pt idx="3656">
                  <c:v>10747.260469321292</c:v>
                </c:pt>
                <c:pt idx="3657">
                  <c:v>10744.288648596932</c:v>
                </c:pt>
                <c:pt idx="3658">
                  <c:v>10741.316187559269</c:v>
                </c:pt>
                <c:pt idx="3659">
                  <c:v>10738.34308591065</c:v>
                </c:pt>
                <c:pt idx="3660">
                  <c:v>10735.369343353168</c:v>
                </c:pt>
                <c:pt idx="3661">
                  <c:v>10732.394959588721</c:v>
                </c:pt>
                <c:pt idx="3662">
                  <c:v>10729.419934318938</c:v>
                </c:pt>
                <c:pt idx="3663">
                  <c:v>10726.444267245224</c:v>
                </c:pt>
                <c:pt idx="3664">
                  <c:v>10723.467958068748</c:v>
                </c:pt>
                <c:pt idx="3665">
                  <c:v>10720.491006490451</c:v>
                </c:pt>
                <c:pt idx="3666">
                  <c:v>10717.513412211032</c:v>
                </c:pt>
                <c:pt idx="3667">
                  <c:v>10714.535174930938</c:v>
                </c:pt>
                <c:pt idx="3668">
                  <c:v>10711.556294350417</c:v>
                </c:pt>
                <c:pt idx="3669">
                  <c:v>10708.576770169449</c:v>
                </c:pt>
                <c:pt idx="3670">
                  <c:v>10705.596602087779</c:v>
                </c:pt>
                <c:pt idx="3671">
                  <c:v>10702.615789804942</c:v>
                </c:pt>
                <c:pt idx="3672">
                  <c:v>10699.634333020191</c:v>
                </c:pt>
                <c:pt idx="3673">
                  <c:v>10696.65223143259</c:v>
                </c:pt>
                <c:pt idx="3674">
                  <c:v>10693.669484740931</c:v>
                </c:pt>
                <c:pt idx="3675">
                  <c:v>10690.686092643778</c:v>
                </c:pt>
                <c:pt idx="3676">
                  <c:v>10687.702054839461</c:v>
                </c:pt>
                <c:pt idx="3677">
                  <c:v>10684.717371026079</c:v>
                </c:pt>
                <c:pt idx="3678">
                  <c:v>10681.732040901472</c:v>
                </c:pt>
                <c:pt idx="3679">
                  <c:v>10678.746064163262</c:v>
                </c:pt>
                <c:pt idx="3680">
                  <c:v>10675.759440508802</c:v>
                </c:pt>
                <c:pt idx="3681">
                  <c:v>10672.77216963524</c:v>
                </c:pt>
                <c:pt idx="3682">
                  <c:v>10669.784251239475</c:v>
                </c:pt>
                <c:pt idx="3683">
                  <c:v>10666.79568501816</c:v>
                </c:pt>
                <c:pt idx="3684">
                  <c:v>10663.806470667698</c:v>
                </c:pt>
                <c:pt idx="3685">
                  <c:v>10660.816607884268</c:v>
                </c:pt>
                <c:pt idx="3686">
                  <c:v>10657.826096363819</c:v>
                </c:pt>
                <c:pt idx="3687">
                  <c:v>10654.83493580204</c:v>
                </c:pt>
                <c:pt idx="3688">
                  <c:v>10651.843125894369</c:v>
                </c:pt>
                <c:pt idx="3689">
                  <c:v>10648.850666336029</c:v>
                </c:pt>
                <c:pt idx="3690">
                  <c:v>10645.857556822</c:v>
                </c:pt>
                <c:pt idx="3691">
                  <c:v>10642.86379704699</c:v>
                </c:pt>
                <c:pt idx="3692">
                  <c:v>10639.869386705521</c:v>
                </c:pt>
                <c:pt idx="3693">
                  <c:v>10636.874325491801</c:v>
                </c:pt>
                <c:pt idx="3694">
                  <c:v>10633.878613099858</c:v>
                </c:pt>
                <c:pt idx="3695">
                  <c:v>10630.882249223449</c:v>
                </c:pt>
                <c:pt idx="3696">
                  <c:v>10627.885233556088</c:v>
                </c:pt>
                <c:pt idx="3697">
                  <c:v>10624.887565791068</c:v>
                </c:pt>
                <c:pt idx="3698">
                  <c:v>10621.8892456214</c:v>
                </c:pt>
                <c:pt idx="3699">
                  <c:v>10618.890272739902</c:v>
                </c:pt>
                <c:pt idx="3700">
                  <c:v>10615.890646839092</c:v>
                </c:pt>
                <c:pt idx="3701">
                  <c:v>10612.89036761129</c:v>
                </c:pt>
                <c:pt idx="3702">
                  <c:v>10609.889434748548</c:v>
                </c:pt>
                <c:pt idx="3703">
                  <c:v>10606.8878479427</c:v>
                </c:pt>
                <c:pt idx="3704">
                  <c:v>10603.885606885287</c:v>
                </c:pt>
                <c:pt idx="3705">
                  <c:v>10600.882711267668</c:v>
                </c:pt>
                <c:pt idx="3706">
                  <c:v>10597.879160780898</c:v>
                </c:pt>
                <c:pt idx="3707">
                  <c:v>10594.874955115833</c:v>
                </c:pt>
                <c:pt idx="3708">
                  <c:v>10591.870093963047</c:v>
                </c:pt>
                <c:pt idx="3709">
                  <c:v>10588.864577012911</c:v>
                </c:pt>
                <c:pt idx="3710">
                  <c:v>10585.858403955501</c:v>
                </c:pt>
                <c:pt idx="3711">
                  <c:v>10582.851574480686</c:v>
                </c:pt>
                <c:pt idx="3712">
                  <c:v>10579.844088278072</c:v>
                </c:pt>
                <c:pt idx="3713">
                  <c:v>10576.835945037008</c:v>
                </c:pt>
                <c:pt idx="3714">
                  <c:v>10573.827144446628</c:v>
                </c:pt>
                <c:pt idx="3715">
                  <c:v>10570.817686195791</c:v>
                </c:pt>
                <c:pt idx="3716">
                  <c:v>10567.807569973118</c:v>
                </c:pt>
                <c:pt idx="3717">
                  <c:v>10564.796795466989</c:v>
                </c:pt>
                <c:pt idx="3718">
                  <c:v>10561.78536236553</c:v>
                </c:pt>
                <c:pt idx="3719">
                  <c:v>10558.773270356614</c:v>
                </c:pt>
                <c:pt idx="3720">
                  <c:v>10555.76051912788</c:v>
                </c:pt>
                <c:pt idx="3721">
                  <c:v>10552.747108366704</c:v>
                </c:pt>
                <c:pt idx="3722">
                  <c:v>10549.733037760219</c:v>
                </c:pt>
                <c:pt idx="3723">
                  <c:v>10546.71830699531</c:v>
                </c:pt>
                <c:pt idx="3724">
                  <c:v>10543.702915758629</c:v>
                </c:pt>
                <c:pt idx="3725">
                  <c:v>10540.68686373655</c:v>
                </c:pt>
                <c:pt idx="3726">
                  <c:v>10537.670150615209</c:v>
                </c:pt>
                <c:pt idx="3727">
                  <c:v>10534.6527760805</c:v>
                </c:pt>
                <c:pt idx="3728">
                  <c:v>10531.634739818064</c:v>
                </c:pt>
                <c:pt idx="3729">
                  <c:v>10528.616041513282</c:v>
                </c:pt>
                <c:pt idx="3730">
                  <c:v>10525.5966808513</c:v>
                </c:pt>
                <c:pt idx="3731">
                  <c:v>10522.576657517</c:v>
                </c:pt>
                <c:pt idx="3732">
                  <c:v>10519.555971195028</c:v>
                </c:pt>
                <c:pt idx="3733">
                  <c:v>10516.534621569759</c:v>
                </c:pt>
                <c:pt idx="3734">
                  <c:v>10513.512608325333</c:v>
                </c:pt>
                <c:pt idx="3735">
                  <c:v>10510.489931145628</c:v>
                </c:pt>
                <c:pt idx="3736">
                  <c:v>10507.466589714279</c:v>
                </c:pt>
                <c:pt idx="3737">
                  <c:v>10504.44258371467</c:v>
                </c:pt>
                <c:pt idx="3738">
                  <c:v>10501.417912829929</c:v>
                </c:pt>
                <c:pt idx="3739">
                  <c:v>10498.392576742919</c:v>
                </c:pt>
                <c:pt idx="3740">
                  <c:v>10495.36657513627</c:v>
                </c:pt>
                <c:pt idx="3741">
                  <c:v>10492.33990769236</c:v>
                </c:pt>
                <c:pt idx="3742">
                  <c:v>10489.312574093277</c:v>
                </c:pt>
                <c:pt idx="3743">
                  <c:v>10486.284574020921</c:v>
                </c:pt>
                <c:pt idx="3744">
                  <c:v>10483.255907156879</c:v>
                </c:pt>
                <c:pt idx="3745">
                  <c:v>10480.22657318251</c:v>
                </c:pt>
                <c:pt idx="3746">
                  <c:v>10477.19657177891</c:v>
                </c:pt>
                <c:pt idx="3747">
                  <c:v>10474.165902626941</c:v>
                </c:pt>
                <c:pt idx="3748">
                  <c:v>10471.13456540717</c:v>
                </c:pt>
                <c:pt idx="3749">
                  <c:v>10468.102559799961</c:v>
                </c:pt>
                <c:pt idx="3750">
                  <c:v>10465.069885485378</c:v>
                </c:pt>
                <c:pt idx="3751">
                  <c:v>10462.036542143273</c:v>
                </c:pt>
                <c:pt idx="3752">
                  <c:v>10459.002529453181</c:v>
                </c:pt>
                <c:pt idx="3753">
                  <c:v>10455.96784709444</c:v>
                </c:pt>
                <c:pt idx="3754">
                  <c:v>10452.93249474611</c:v>
                </c:pt>
                <c:pt idx="3755">
                  <c:v>10449.89647208699</c:v>
                </c:pt>
                <c:pt idx="3756">
                  <c:v>10446.859778795622</c:v>
                </c:pt>
                <c:pt idx="3757">
                  <c:v>10443.82241455031</c:v>
                </c:pt>
                <c:pt idx="3758">
                  <c:v>10440.78437902907</c:v>
                </c:pt>
                <c:pt idx="3759">
                  <c:v>10437.745671909703</c:v>
                </c:pt>
                <c:pt idx="3760">
                  <c:v>10434.706292869701</c:v>
                </c:pt>
                <c:pt idx="3761">
                  <c:v>10431.66624158633</c:v>
                </c:pt>
                <c:pt idx="3762">
                  <c:v>10428.625517736611</c:v>
                </c:pt>
                <c:pt idx="3763">
                  <c:v>10425.584120997268</c:v>
                </c:pt>
                <c:pt idx="3764">
                  <c:v>10422.542051044802</c:v>
                </c:pt>
                <c:pt idx="3765">
                  <c:v>10419.49930755543</c:v>
                </c:pt>
                <c:pt idx="3766">
                  <c:v>10416.455890205127</c:v>
                </c:pt>
                <c:pt idx="3767">
                  <c:v>10413.411798669609</c:v>
                </c:pt>
                <c:pt idx="3768">
                  <c:v>10410.367032624295</c:v>
                </c:pt>
                <c:pt idx="3769">
                  <c:v>10407.321591744418</c:v>
                </c:pt>
                <c:pt idx="3770">
                  <c:v>10404.27547570489</c:v>
                </c:pt>
                <c:pt idx="3771">
                  <c:v>10401.228684180371</c:v>
                </c:pt>
                <c:pt idx="3772">
                  <c:v>10398.181216845282</c:v>
                </c:pt>
                <c:pt idx="3773">
                  <c:v>10395.13307337377</c:v>
                </c:pt>
                <c:pt idx="3774">
                  <c:v>10392.084253439722</c:v>
                </c:pt>
                <c:pt idx="3775">
                  <c:v>10389.034756716774</c:v>
                </c:pt>
                <c:pt idx="3776">
                  <c:v>10385.984582878273</c:v>
                </c:pt>
                <c:pt idx="3777">
                  <c:v>10382.933731597343</c:v>
                </c:pt>
                <c:pt idx="3778">
                  <c:v>10379.882202546822</c:v>
                </c:pt>
                <c:pt idx="3779">
                  <c:v>10376.829995399268</c:v>
                </c:pt>
                <c:pt idx="3780">
                  <c:v>10373.777109827039</c:v>
                </c:pt>
                <c:pt idx="3781">
                  <c:v>10370.723545502153</c:v>
                </c:pt>
                <c:pt idx="3782">
                  <c:v>10367.669302096419</c:v>
                </c:pt>
                <c:pt idx="3783">
                  <c:v>10364.61437928138</c:v>
                </c:pt>
                <c:pt idx="3784">
                  <c:v>10361.558776728269</c:v>
                </c:pt>
                <c:pt idx="3785">
                  <c:v>10358.502494108119</c:v>
                </c:pt>
                <c:pt idx="3786">
                  <c:v>10355.445531091649</c:v>
                </c:pt>
                <c:pt idx="3787">
                  <c:v>10352.38788734934</c:v>
                </c:pt>
                <c:pt idx="3788">
                  <c:v>10349.329562551402</c:v>
                </c:pt>
                <c:pt idx="3789">
                  <c:v>10346.27055636777</c:v>
                </c:pt>
                <c:pt idx="3790">
                  <c:v>10343.21086846815</c:v>
                </c:pt>
                <c:pt idx="3791">
                  <c:v>10340.150498521933</c:v>
                </c:pt>
                <c:pt idx="3792">
                  <c:v>10337.089446198272</c:v>
                </c:pt>
                <c:pt idx="3793">
                  <c:v>10334.027711166062</c:v>
                </c:pt>
                <c:pt idx="3794">
                  <c:v>10330.965293093906</c:v>
                </c:pt>
                <c:pt idx="3795">
                  <c:v>10327.902191650181</c:v>
                </c:pt>
                <c:pt idx="3796">
                  <c:v>10324.838406502951</c:v>
                </c:pt>
                <c:pt idx="3797">
                  <c:v>10321.773937320029</c:v>
                </c:pt>
                <c:pt idx="3798">
                  <c:v>10318.708783768991</c:v>
                </c:pt>
                <c:pt idx="3799">
                  <c:v>10315.642945517111</c:v>
                </c:pt>
                <c:pt idx="3800">
                  <c:v>10312.576422231399</c:v>
                </c:pt>
                <c:pt idx="3801">
                  <c:v>10309.509213578611</c:v>
                </c:pt>
                <c:pt idx="3802">
                  <c:v>10306.441319225229</c:v>
                </c:pt>
                <c:pt idx="3803">
                  <c:v>10303.37273883747</c:v>
                </c:pt>
                <c:pt idx="3804">
                  <c:v>10300.30347208127</c:v>
                </c:pt>
                <c:pt idx="3805">
                  <c:v>10297.233518622324</c:v>
                </c:pt>
                <c:pt idx="3806">
                  <c:v>10294.162878126011</c:v>
                </c:pt>
                <c:pt idx="3807">
                  <c:v>10291.091550257503</c:v>
                </c:pt>
                <c:pt idx="3808">
                  <c:v>10288.019534681638</c:v>
                </c:pt>
                <c:pt idx="3809">
                  <c:v>10284.946831063038</c:v>
                </c:pt>
                <c:pt idx="3810">
                  <c:v>10281.873439066017</c:v>
                </c:pt>
                <c:pt idx="3811">
                  <c:v>10278.799358354641</c:v>
                </c:pt>
                <c:pt idx="3812">
                  <c:v>10275.724588592704</c:v>
                </c:pt>
                <c:pt idx="3813">
                  <c:v>10272.649129443707</c:v>
                </c:pt>
                <c:pt idx="3814">
                  <c:v>10269.572980570931</c:v>
                </c:pt>
                <c:pt idx="3815">
                  <c:v>10266.496141637308</c:v>
                </c:pt>
                <c:pt idx="3816">
                  <c:v>10263.41861230557</c:v>
                </c:pt>
                <c:pt idx="3817">
                  <c:v>10260.340392238129</c:v>
                </c:pt>
                <c:pt idx="3818">
                  <c:v>10257.26148109717</c:v>
                </c:pt>
                <c:pt idx="3819">
                  <c:v>10254.18187854457</c:v>
                </c:pt>
                <c:pt idx="3820">
                  <c:v>10251.101584241929</c:v>
                </c:pt>
                <c:pt idx="3821">
                  <c:v>10248.020597850622</c:v>
                </c:pt>
                <c:pt idx="3822">
                  <c:v>10244.93891903168</c:v>
                </c:pt>
                <c:pt idx="3823">
                  <c:v>10241.856547445928</c:v>
                </c:pt>
                <c:pt idx="3824">
                  <c:v>10238.773482753884</c:v>
                </c:pt>
                <c:pt idx="3825">
                  <c:v>10235.689724615782</c:v>
                </c:pt>
                <c:pt idx="3826">
                  <c:v>10232.6052726916</c:v>
                </c:pt>
                <c:pt idx="3827">
                  <c:v>10229.520126641048</c:v>
                </c:pt>
                <c:pt idx="3828">
                  <c:v>10226.434286123551</c:v>
                </c:pt>
                <c:pt idx="3829">
                  <c:v>10223.34775079825</c:v>
                </c:pt>
                <c:pt idx="3830">
                  <c:v>10220.260520324029</c:v>
                </c:pt>
                <c:pt idx="3831">
                  <c:v>10217.172594359479</c:v>
                </c:pt>
                <c:pt idx="3832">
                  <c:v>10214.083972562919</c:v>
                </c:pt>
                <c:pt idx="3833">
                  <c:v>10210.994654592419</c:v>
                </c:pt>
                <c:pt idx="3834">
                  <c:v>10207.904640105731</c:v>
                </c:pt>
                <c:pt idx="3835">
                  <c:v>10204.813928760361</c:v>
                </c:pt>
                <c:pt idx="3836">
                  <c:v>10201.722520213521</c:v>
                </c:pt>
                <c:pt idx="3837">
                  <c:v>10198.630414122152</c:v>
                </c:pt>
                <c:pt idx="3838">
                  <c:v>10195.53761014291</c:v>
                </c:pt>
                <c:pt idx="3839">
                  <c:v>10192.444107932202</c:v>
                </c:pt>
                <c:pt idx="3840">
                  <c:v>10189.349907146119</c:v>
                </c:pt>
                <c:pt idx="3841">
                  <c:v>10186.255007440501</c:v>
                </c:pt>
                <c:pt idx="3842">
                  <c:v>10183.159408470901</c:v>
                </c:pt>
                <c:pt idx="3843">
                  <c:v>10180.063109892582</c:v>
                </c:pt>
                <c:pt idx="3844">
                  <c:v>10176.966111360538</c:v>
                </c:pt>
                <c:pt idx="3845">
                  <c:v>10173.868412529489</c:v>
                </c:pt>
                <c:pt idx="3846">
                  <c:v>10170.77001305388</c:v>
                </c:pt>
                <c:pt idx="3847">
                  <c:v>10167.670912587848</c:v>
                </c:pt>
                <c:pt idx="3848">
                  <c:v>10164.571110785279</c:v>
                </c:pt>
                <c:pt idx="3849">
                  <c:v>10161.470607299771</c:v>
                </c:pt>
                <c:pt idx="3850">
                  <c:v>10158.369401784637</c:v>
                </c:pt>
                <c:pt idx="3851">
                  <c:v>10155.26749389291</c:v>
                </c:pt>
                <c:pt idx="3852">
                  <c:v>10152.164883277341</c:v>
                </c:pt>
                <c:pt idx="3853">
                  <c:v>10149.0615695904</c:v>
                </c:pt>
                <c:pt idx="3854">
                  <c:v>10145.957552484288</c:v>
                </c:pt>
                <c:pt idx="3855">
                  <c:v>10142.852831610899</c:v>
                </c:pt>
                <c:pt idx="3856">
                  <c:v>10139.747406621862</c:v>
                </c:pt>
                <c:pt idx="3857">
                  <c:v>10136.641277168532</c:v>
                </c:pt>
                <c:pt idx="3858">
                  <c:v>10133.534442901966</c:v>
                </c:pt>
                <c:pt idx="3859">
                  <c:v>10130.426903472908</c:v>
                </c:pt>
                <c:pt idx="3860">
                  <c:v>10127.318658531913</c:v>
                </c:pt>
                <c:pt idx="3861">
                  <c:v>10124.209707729142</c:v>
                </c:pt>
                <c:pt idx="3862">
                  <c:v>10121.100050714542</c:v>
                </c:pt>
                <c:pt idx="3863">
                  <c:v>10117.98968713775</c:v>
                </c:pt>
                <c:pt idx="3864">
                  <c:v>10114.878616648126</c:v>
                </c:pt>
                <c:pt idx="3865">
                  <c:v>10111.76683889475</c:v>
                </c:pt>
                <c:pt idx="3866">
                  <c:v>10108.65435352641</c:v>
                </c:pt>
                <c:pt idx="3867">
                  <c:v>10105.541160191602</c:v>
                </c:pt>
                <c:pt idx="3868">
                  <c:v>10102.427258538544</c:v>
                </c:pt>
                <c:pt idx="3869">
                  <c:v>10099.312648215171</c:v>
                </c:pt>
                <c:pt idx="3870">
                  <c:v>10096.19732886913</c:v>
                </c:pt>
                <c:pt idx="3871">
                  <c:v>10093.081300147791</c:v>
                </c:pt>
                <c:pt idx="3872">
                  <c:v>10089.9645616982</c:v>
                </c:pt>
                <c:pt idx="3873">
                  <c:v>10086.847113167167</c:v>
                </c:pt>
                <c:pt idx="3874">
                  <c:v>10083.728954201189</c:v>
                </c:pt>
                <c:pt idx="3875">
                  <c:v>10080.610084446471</c:v>
                </c:pt>
                <c:pt idx="3876">
                  <c:v>10077.490503548937</c:v>
                </c:pt>
                <c:pt idx="3877">
                  <c:v>10074.370211154242</c:v>
                </c:pt>
                <c:pt idx="3878">
                  <c:v>10071.249206907702</c:v>
                </c:pt>
                <c:pt idx="3879">
                  <c:v>10068.12749045439</c:v>
                </c:pt>
                <c:pt idx="3880">
                  <c:v>10065.00506143908</c:v>
                </c:pt>
                <c:pt idx="3881">
                  <c:v>10061.881919506248</c:v>
                </c:pt>
                <c:pt idx="3882">
                  <c:v>10058.758064300089</c:v>
                </c:pt>
                <c:pt idx="3883">
                  <c:v>10055.63349546451</c:v>
                </c:pt>
                <c:pt idx="3884">
                  <c:v>10052.508212643121</c:v>
                </c:pt>
                <c:pt idx="3885">
                  <c:v>10049.382215479231</c:v>
                </c:pt>
                <c:pt idx="3886">
                  <c:v>10046.255503615877</c:v>
                </c:pt>
                <c:pt idx="3887">
                  <c:v>10043.128076695823</c:v>
                </c:pt>
                <c:pt idx="3888">
                  <c:v>10039.999934361478</c:v>
                </c:pt>
                <c:pt idx="3889">
                  <c:v>10036.871076255031</c:v>
                </c:pt>
                <c:pt idx="3890">
                  <c:v>10033.741502018343</c:v>
                </c:pt>
                <c:pt idx="3891">
                  <c:v>10030.611211292971</c:v>
                </c:pt>
                <c:pt idx="3892">
                  <c:v>10027.480203720221</c:v>
                </c:pt>
                <c:pt idx="3893">
                  <c:v>10024.348478941061</c:v>
                </c:pt>
                <c:pt idx="3894">
                  <c:v>10021.216036596203</c:v>
                </c:pt>
                <c:pt idx="3895">
                  <c:v>10018.082876326042</c:v>
                </c:pt>
                <c:pt idx="3896">
                  <c:v>10014.948997770691</c:v>
                </c:pt>
                <c:pt idx="3897">
                  <c:v>10011.814400569972</c:v>
                </c:pt>
                <c:pt idx="3898">
                  <c:v>10008.679084363388</c:v>
                </c:pt>
                <c:pt idx="3899">
                  <c:v>10005.543048790201</c:v>
                </c:pt>
                <c:pt idx="3900">
                  <c:v>10002.406293489306</c:v>
                </c:pt>
                <c:pt idx="3901">
                  <c:v>9999.2688180993719</c:v>
                </c:pt>
                <c:pt idx="3902">
                  <c:v>9996.13062225873</c:v>
                </c:pt>
                <c:pt idx="3903">
                  <c:v>9992.9917056054292</c:v>
                </c:pt>
                <c:pt idx="3904">
                  <c:v>9989.8520677772158</c:v>
                </c:pt>
                <c:pt idx="3905">
                  <c:v>9986.7117084115653</c:v>
                </c:pt>
                <c:pt idx="3906">
                  <c:v>9983.5706271456147</c:v>
                </c:pt>
                <c:pt idx="3907">
                  <c:v>9980.4288236162447</c:v>
                </c:pt>
                <c:pt idx="3908">
                  <c:v>9977.2862974600139</c:v>
                </c:pt>
                <c:pt idx="3909">
                  <c:v>9974.1430483132008</c:v>
                </c:pt>
                <c:pt idx="3910">
                  <c:v>9970.9990758117619</c:v>
                </c:pt>
                <c:pt idx="3911">
                  <c:v>9967.8543795913811</c:v>
                </c:pt>
                <c:pt idx="3912">
                  <c:v>9964.7089592874345</c:v>
                </c:pt>
                <c:pt idx="3913">
                  <c:v>9961.5628145350038</c:v>
                </c:pt>
                <c:pt idx="3914">
                  <c:v>9958.4159449688632</c:v>
                </c:pt>
                <c:pt idx="3915">
                  <c:v>9955.2683502234941</c:v>
                </c:pt>
                <c:pt idx="3916">
                  <c:v>9952.1200299330776</c:v>
                </c:pt>
                <c:pt idx="3917">
                  <c:v>9948.9709837314986</c:v>
                </c:pt>
                <c:pt idx="3918">
                  <c:v>9945.8212112523379</c:v>
                </c:pt>
                <c:pt idx="3919">
                  <c:v>9942.6707121288728</c:v>
                </c:pt>
                <c:pt idx="3920">
                  <c:v>9939.5194859940893</c:v>
                </c:pt>
                <c:pt idx="3921">
                  <c:v>9936.3675324806609</c:v>
                </c:pt>
                <c:pt idx="3922">
                  <c:v>9933.2148512209842</c:v>
                </c:pt>
                <c:pt idx="3923">
                  <c:v>9930.0614418471177</c:v>
                </c:pt>
                <c:pt idx="3924">
                  <c:v>9926.9073039908471</c:v>
                </c:pt>
                <c:pt idx="3925">
                  <c:v>9923.7524372836506</c:v>
                </c:pt>
                <c:pt idx="3926">
                  <c:v>9920.5968413566989</c:v>
                </c:pt>
                <c:pt idx="3927">
                  <c:v>9917.4405158408608</c:v>
                </c:pt>
                <c:pt idx="3928">
                  <c:v>9914.2834603667052</c:v>
                </c:pt>
                <c:pt idx="3929">
                  <c:v>9911.1256745644878</c:v>
                </c:pt>
                <c:pt idx="3930">
                  <c:v>9907.9671580641825</c:v>
                </c:pt>
                <c:pt idx="3931">
                  <c:v>9904.8079104954413</c:v>
                </c:pt>
                <c:pt idx="3932">
                  <c:v>9901.647931487616</c:v>
                </c:pt>
                <c:pt idx="3933">
                  <c:v>9898.4872206697619</c:v>
                </c:pt>
                <c:pt idx="3934">
                  <c:v>9895.3257776706159</c:v>
                </c:pt>
                <c:pt idx="3935">
                  <c:v>9892.1636021186259</c:v>
                </c:pt>
                <c:pt idx="3936">
                  <c:v>9889.0006936419122</c:v>
                </c:pt>
                <c:pt idx="3937">
                  <c:v>9885.8370518683241</c:v>
                </c:pt>
                <c:pt idx="3938">
                  <c:v>9882.6726764253672</c:v>
                </c:pt>
                <c:pt idx="3939">
                  <c:v>9879.507566940265</c:v>
                </c:pt>
                <c:pt idx="3940">
                  <c:v>9876.34172303993</c:v>
                </c:pt>
                <c:pt idx="3941">
                  <c:v>9873.1751443509638</c:v>
                </c:pt>
                <c:pt idx="3942">
                  <c:v>9870.0078304996587</c:v>
                </c:pt>
                <c:pt idx="3943">
                  <c:v>9866.8397811120176</c:v>
                </c:pt>
                <c:pt idx="3944">
                  <c:v>9863.6709958137071</c:v>
                </c:pt>
                <c:pt idx="3945">
                  <c:v>9860.5014742301137</c:v>
                </c:pt>
                <c:pt idx="3946">
                  <c:v>9857.3312159862926</c:v>
                </c:pt>
                <c:pt idx="3947">
                  <c:v>9854.1602207070082</c:v>
                </c:pt>
                <c:pt idx="3948">
                  <c:v>9850.9884880167137</c:v>
                </c:pt>
                <c:pt idx="3949">
                  <c:v>9847.8160175395333</c:v>
                </c:pt>
                <c:pt idx="3950">
                  <c:v>9844.6428088993107</c:v>
                </c:pt>
                <c:pt idx="3951">
                  <c:v>9841.468861719557</c:v>
                </c:pt>
                <c:pt idx="3952">
                  <c:v>9838.2941756234868</c:v>
                </c:pt>
                <c:pt idx="3953">
                  <c:v>9835.1187502340053</c:v>
                </c:pt>
                <c:pt idx="3954">
                  <c:v>9831.9425851736869</c:v>
                </c:pt>
                <c:pt idx="3955">
                  <c:v>9828.7656800648183</c:v>
                </c:pt>
                <c:pt idx="3956">
                  <c:v>9825.5880345293681</c:v>
                </c:pt>
                <c:pt idx="3957">
                  <c:v>9822.4096481889919</c:v>
                </c:pt>
                <c:pt idx="3958">
                  <c:v>9819.2305206650271</c:v>
                </c:pt>
                <c:pt idx="3959">
                  <c:v>9816.0506515785055</c:v>
                </c:pt>
                <c:pt idx="3960">
                  <c:v>9812.8700405501495</c:v>
                </c:pt>
                <c:pt idx="3961">
                  <c:v>9809.6886872003615</c:v>
                </c:pt>
                <c:pt idx="3962">
                  <c:v>9806.5065911492311</c:v>
                </c:pt>
                <c:pt idx="3963">
                  <c:v>9803.3237520165494</c:v>
                </c:pt>
                <c:pt idx="3964">
                  <c:v>9800.140169421762</c:v>
                </c:pt>
                <c:pt idx="3965">
                  <c:v>9796.9558429840308</c:v>
                </c:pt>
                <c:pt idx="3966">
                  <c:v>9793.7707723221993</c:v>
                </c:pt>
                <c:pt idx="3967">
                  <c:v>9790.5849570547725</c:v>
                </c:pt>
                <c:pt idx="3968">
                  <c:v>9787.3983967999684</c:v>
                </c:pt>
                <c:pt idx="3969">
                  <c:v>9784.211091175679</c:v>
                </c:pt>
                <c:pt idx="3970">
                  <c:v>9781.023039799471</c:v>
                </c:pt>
                <c:pt idx="3971">
                  <c:v>9777.8342422886108</c:v>
                </c:pt>
                <c:pt idx="3972">
                  <c:v>9774.6446982600428</c:v>
                </c:pt>
                <c:pt idx="3973">
                  <c:v>9771.4544073303878</c:v>
                </c:pt>
                <c:pt idx="3974">
                  <c:v>9768.2633691159572</c:v>
                </c:pt>
                <c:pt idx="3975">
                  <c:v>9765.0715832327442</c:v>
                </c:pt>
                <c:pt idx="3976">
                  <c:v>9761.8790492964254</c:v>
                </c:pt>
                <c:pt idx="3977">
                  <c:v>9758.6857669223555</c:v>
                </c:pt>
                <c:pt idx="3978">
                  <c:v>9755.4917357255708</c:v>
                </c:pt>
                <c:pt idx="3979">
                  <c:v>9752.296955320795</c:v>
                </c:pt>
                <c:pt idx="3980">
                  <c:v>9749.101425322433</c:v>
                </c:pt>
                <c:pt idx="3981">
                  <c:v>9745.9051453445536</c:v>
                </c:pt>
                <c:pt idx="3982">
                  <c:v>9742.7081150009308</c:v>
                </c:pt>
                <c:pt idx="3983">
                  <c:v>9739.5103339050056</c:v>
                </c:pt>
                <c:pt idx="3984">
                  <c:v>9736.3118016698954</c:v>
                </c:pt>
                <c:pt idx="3985">
                  <c:v>9733.1125179084083</c:v>
                </c:pt>
                <c:pt idx="3986">
                  <c:v>9729.912482233025</c:v>
                </c:pt>
                <c:pt idx="3987">
                  <c:v>9726.7116942558951</c:v>
                </c:pt>
                <c:pt idx="3988">
                  <c:v>9723.5101535888698</c:v>
                </c:pt>
                <c:pt idx="3989">
                  <c:v>9720.3078598434604</c:v>
                </c:pt>
                <c:pt idx="3990">
                  <c:v>9717.1048126308669</c:v>
                </c:pt>
                <c:pt idx="3991">
                  <c:v>9713.9010115619531</c:v>
                </c:pt>
                <c:pt idx="3992">
                  <c:v>9710.6964562472731</c:v>
                </c:pt>
                <c:pt idx="3993">
                  <c:v>9707.4911462970522</c:v>
                </c:pt>
                <c:pt idx="3994">
                  <c:v>9704.2850813211971</c:v>
                </c:pt>
                <c:pt idx="3995">
                  <c:v>9701.0782609292855</c:v>
                </c:pt>
                <c:pt idx="3996">
                  <c:v>9697.8706847305693</c:v>
                </c:pt>
                <c:pt idx="3997">
                  <c:v>9694.6623523339877</c:v>
                </c:pt>
                <c:pt idx="3998">
                  <c:v>9691.4532633481358</c:v>
                </c:pt>
                <c:pt idx="3999">
                  <c:v>9688.2434173813072</c:v>
                </c:pt>
                <c:pt idx="4000">
                  <c:v>9685.032814041444</c:v>
                </c:pt>
                <c:pt idx="4001">
                  <c:v>9681.8214529361885</c:v>
                </c:pt>
                <c:pt idx="4002">
                  <c:v>9678.6093336728372</c:v>
                </c:pt>
                <c:pt idx="4003">
                  <c:v>9675.3964558583757</c:v>
                </c:pt>
                <c:pt idx="4004">
                  <c:v>9672.1828190994456</c:v>
                </c:pt>
                <c:pt idx="4005">
                  <c:v>9668.9684230023777</c:v>
                </c:pt>
                <c:pt idx="4006">
                  <c:v>9665.7532671731751</c:v>
                </c:pt>
                <c:pt idx="4007">
                  <c:v>9662.537351217492</c:v>
                </c:pt>
                <c:pt idx="4008">
                  <c:v>9659.3206747406784</c:v>
                </c:pt>
                <c:pt idx="4009">
                  <c:v>9656.1032373477501</c:v>
                </c:pt>
                <c:pt idx="4010">
                  <c:v>9652.8850386433805</c:v>
                </c:pt>
                <c:pt idx="4011">
                  <c:v>9649.6660782319432</c:v>
                </c:pt>
                <c:pt idx="4012">
                  <c:v>9646.4463557174458</c:v>
                </c:pt>
                <c:pt idx="4013">
                  <c:v>9643.2258707035908</c:v>
                </c:pt>
                <c:pt idx="4014">
                  <c:v>9640.0046227937491</c:v>
                </c:pt>
                <c:pt idx="4015">
                  <c:v>9636.782611590952</c:v>
                </c:pt>
                <c:pt idx="4016">
                  <c:v>9633.5598366979048</c:v>
                </c:pt>
                <c:pt idx="4017">
                  <c:v>9630.3362977169909</c:v>
                </c:pt>
                <c:pt idx="4018">
                  <c:v>9627.1119942502355</c:v>
                </c:pt>
                <c:pt idx="4019">
                  <c:v>9623.8869258993636</c:v>
                </c:pt>
                <c:pt idx="4020">
                  <c:v>9620.6610922657546</c:v>
                </c:pt>
                <c:pt idx="4021">
                  <c:v>9617.4344929504532</c:v>
                </c:pt>
                <c:pt idx="4022">
                  <c:v>9614.2071275541693</c:v>
                </c:pt>
                <c:pt idx="4023">
                  <c:v>9610.9789956772838</c:v>
                </c:pt>
                <c:pt idx="4024">
                  <c:v>9607.7500969198572</c:v>
                </c:pt>
                <c:pt idx="4025">
                  <c:v>9604.5204308815919</c:v>
                </c:pt>
                <c:pt idx="4026">
                  <c:v>9601.2899971618735</c:v>
                </c:pt>
                <c:pt idx="4027">
                  <c:v>9598.058795359746</c:v>
                </c:pt>
                <c:pt idx="4028">
                  <c:v>9594.8268250739147</c:v>
                </c:pt>
                <c:pt idx="4029">
                  <c:v>9591.5940859027723</c:v>
                </c:pt>
                <c:pt idx="4030">
                  <c:v>9588.3605774443422</c:v>
                </c:pt>
                <c:pt idx="4031">
                  <c:v>9585.126299296342</c:v>
                </c:pt>
                <c:pt idx="4032">
                  <c:v>9581.8912510561331</c:v>
                </c:pt>
                <c:pt idx="4033">
                  <c:v>9578.6554323207474</c:v>
                </c:pt>
                <c:pt idx="4034">
                  <c:v>9575.4188426868859</c:v>
                </c:pt>
                <c:pt idx="4035">
                  <c:v>9572.1814817509076</c:v>
                </c:pt>
                <c:pt idx="4036">
                  <c:v>9568.9433491088257</c:v>
                </c:pt>
                <c:pt idx="4037">
                  <c:v>9565.7044443563336</c:v>
                </c:pt>
                <c:pt idx="4038">
                  <c:v>9562.4647670887662</c:v>
                </c:pt>
                <c:pt idx="4039">
                  <c:v>9559.2243169011381</c:v>
                </c:pt>
                <c:pt idx="4040">
                  <c:v>9555.983093388113</c:v>
                </c:pt>
                <c:pt idx="4041">
                  <c:v>9552.741096144031</c:v>
                </c:pt>
                <c:pt idx="4042">
                  <c:v>9549.4983247628625</c:v>
                </c:pt>
                <c:pt idx="4043">
                  <c:v>9546.2547788382763</c:v>
                </c:pt>
                <c:pt idx="4044">
                  <c:v>9543.0104579635645</c:v>
                </c:pt>
                <c:pt idx="4045">
                  <c:v>9539.7653617317064</c:v>
                </c:pt>
                <c:pt idx="4046">
                  <c:v>9536.5194897353249</c:v>
                </c:pt>
                <c:pt idx="4047">
                  <c:v>9533.2728415667116</c:v>
                </c:pt>
                <c:pt idx="4048">
                  <c:v>9530.0254168178071</c:v>
                </c:pt>
                <c:pt idx="4049">
                  <c:v>9526.777215080212</c:v>
                </c:pt>
                <c:pt idx="4050">
                  <c:v>9523.5282359451921</c:v>
                </c:pt>
                <c:pt idx="4051">
                  <c:v>9520.2784790036658</c:v>
                </c:pt>
                <c:pt idx="4052">
                  <c:v>9517.0279438462039</c:v>
                </c:pt>
                <c:pt idx="4053">
                  <c:v>9513.7766300630392</c:v>
                </c:pt>
                <c:pt idx="4054">
                  <c:v>9510.5245372440604</c:v>
                </c:pt>
                <c:pt idx="4055">
                  <c:v>9507.271664978809</c:v>
                </c:pt>
                <c:pt idx="4056">
                  <c:v>9504.0180128564934</c:v>
                </c:pt>
                <c:pt idx="4057">
                  <c:v>9500.7635804659531</c:v>
                </c:pt>
                <c:pt idx="4058">
                  <c:v>9497.5083673957106</c:v>
                </c:pt>
                <c:pt idx="4059">
                  <c:v>9494.2523732339232</c:v>
                </c:pt>
                <c:pt idx="4060">
                  <c:v>9490.9955975684079</c:v>
                </c:pt>
                <c:pt idx="4061">
                  <c:v>9487.7380399866452</c:v>
                </c:pt>
                <c:pt idx="4062">
                  <c:v>9484.4797000757517</c:v>
                </c:pt>
                <c:pt idx="4063">
                  <c:v>9481.2205774225095</c:v>
                </c:pt>
                <c:pt idx="4064">
                  <c:v>9477.9606716133458</c:v>
                </c:pt>
                <c:pt idx="4065">
                  <c:v>9474.6999822343532</c:v>
                </c:pt>
                <c:pt idx="4066">
                  <c:v>9471.4385088712588</c:v>
                </c:pt>
                <c:pt idx="4067">
                  <c:v>9468.1762511094548</c:v>
                </c:pt>
                <c:pt idx="4068">
                  <c:v>9464.9132085339752</c:v>
                </c:pt>
                <c:pt idx="4069">
                  <c:v>9461.6493807295137</c:v>
                </c:pt>
                <c:pt idx="4070">
                  <c:v>9458.3847672804077</c:v>
                </c:pt>
                <c:pt idx="4071">
                  <c:v>9455.1193677706506</c:v>
                </c:pt>
                <c:pt idx="4072">
                  <c:v>9451.8531817838793</c:v>
                </c:pt>
                <c:pt idx="4073">
                  <c:v>9448.5862089033872</c:v>
                </c:pt>
                <c:pt idx="4074">
                  <c:v>9445.3184487121125</c:v>
                </c:pt>
                <c:pt idx="4075">
                  <c:v>9442.0499007926355</c:v>
                </c:pt>
                <c:pt idx="4076">
                  <c:v>9438.7805647272035</c:v>
                </c:pt>
                <c:pt idx="4077">
                  <c:v>9435.5104400976943</c:v>
                </c:pt>
                <c:pt idx="4078">
                  <c:v>9432.2395264856368</c:v>
                </c:pt>
                <c:pt idx="4079">
                  <c:v>9428.967823472216</c:v>
                </c:pt>
                <c:pt idx="4080">
                  <c:v>9425.6953306382584</c:v>
                </c:pt>
                <c:pt idx="4081">
                  <c:v>9422.422047564236</c:v>
                </c:pt>
                <c:pt idx="4082">
                  <c:v>9419.1479738302642</c:v>
                </c:pt>
                <c:pt idx="4083">
                  <c:v>9415.8731090161091</c:v>
                </c:pt>
                <c:pt idx="4084">
                  <c:v>9412.597452701184</c:v>
                </c:pt>
                <c:pt idx="4085">
                  <c:v>9409.3210044645348</c:v>
                </c:pt>
                <c:pt idx="4086">
                  <c:v>9406.043763884878</c:v>
                </c:pt>
                <c:pt idx="4087">
                  <c:v>9402.7657305405446</c:v>
                </c:pt>
                <c:pt idx="4088">
                  <c:v>9399.4869040095291</c:v>
                </c:pt>
                <c:pt idx="4089">
                  <c:v>9396.2072838694658</c:v>
                </c:pt>
                <c:pt idx="4090">
                  <c:v>9392.9268696976233</c:v>
                </c:pt>
                <c:pt idx="4091">
                  <c:v>9389.6456610709301</c:v>
                </c:pt>
                <c:pt idx="4092">
                  <c:v>9386.3636575659348</c:v>
                </c:pt>
                <c:pt idx="4093">
                  <c:v>9383.0808587588544</c:v>
                </c:pt>
                <c:pt idx="4094">
                  <c:v>9379.7972642255227</c:v>
                </c:pt>
                <c:pt idx="4095">
                  <c:v>9376.512873541431</c:v>
                </c:pt>
                <c:pt idx="4096">
                  <c:v>9373.2276862817052</c:v>
                </c:pt>
                <c:pt idx="4097">
                  <c:v>9369.9417020211185</c:v>
                </c:pt>
                <c:pt idx="4098">
                  <c:v>9366.654920334071</c:v>
                </c:pt>
                <c:pt idx="4099">
                  <c:v>9363.3673407946189</c:v>
                </c:pt>
                <c:pt idx="4100">
                  <c:v>9360.0789629764513</c:v>
                </c:pt>
                <c:pt idx="4101">
                  <c:v>9356.7897864528895</c:v>
                </c:pt>
                <c:pt idx="4102">
                  <c:v>9353.4998107969004</c:v>
                </c:pt>
                <c:pt idx="4103">
                  <c:v>9350.2090355810869</c:v>
                </c:pt>
                <c:pt idx="4104">
                  <c:v>9346.9174603777028</c:v>
                </c:pt>
                <c:pt idx="4105">
                  <c:v>9343.6250847586143</c:v>
                </c:pt>
                <c:pt idx="4106">
                  <c:v>9340.3319082953512</c:v>
                </c:pt>
                <c:pt idx="4107">
                  <c:v>9337.0379305590577</c:v>
                </c:pt>
                <c:pt idx="4108">
                  <c:v>9333.7431511205359</c:v>
                </c:pt>
                <c:pt idx="4109">
                  <c:v>9330.4475695502006</c:v>
                </c:pt>
                <c:pt idx="4110">
                  <c:v>9327.1511854181244</c:v>
                </c:pt>
                <c:pt idx="4111">
                  <c:v>9323.8539982940019</c:v>
                </c:pt>
                <c:pt idx="4112">
                  <c:v>9320.5560077471691</c:v>
                </c:pt>
                <c:pt idx="4113">
                  <c:v>9317.2572133465928</c:v>
                </c:pt>
                <c:pt idx="4114">
                  <c:v>9313.9576146608779</c:v>
                </c:pt>
                <c:pt idx="4115">
                  <c:v>9310.6572112582617</c:v>
                </c:pt>
                <c:pt idx="4116">
                  <c:v>9307.3560027066069</c:v>
                </c:pt>
                <c:pt idx="4117">
                  <c:v>9304.0539885734252</c:v>
                </c:pt>
                <c:pt idx="4118">
                  <c:v>9300.7511684258461</c:v>
                </c:pt>
                <c:pt idx="4119">
                  <c:v>9297.4475418306447</c:v>
                </c:pt>
                <c:pt idx="4120">
                  <c:v>9294.1431083542138</c:v>
                </c:pt>
                <c:pt idx="4121">
                  <c:v>9290.8378675625863</c:v>
                </c:pt>
                <c:pt idx="4122">
                  <c:v>9287.5318190214293</c:v>
                </c:pt>
                <c:pt idx="4123">
                  <c:v>9284.2249622960389</c:v>
                </c:pt>
                <c:pt idx="4124">
                  <c:v>9280.9172969513311</c:v>
                </c:pt>
                <c:pt idx="4125">
                  <c:v>9277.608822551867</c:v>
                </c:pt>
                <c:pt idx="4126">
                  <c:v>9274.2995386618277</c:v>
                </c:pt>
                <c:pt idx="4127">
                  <c:v>9270.9894448450268</c:v>
                </c:pt>
                <c:pt idx="4128">
                  <c:v>9267.6785406649087</c:v>
                </c:pt>
                <c:pt idx="4129">
                  <c:v>9264.3668256845394</c:v>
                </c:pt>
                <c:pt idx="4130">
                  <c:v>9261.0542994666266</c:v>
                </c:pt>
                <c:pt idx="4131">
                  <c:v>9257.7409615734905</c:v>
                </c:pt>
                <c:pt idx="4132">
                  <c:v>9254.4268115670802</c:v>
                </c:pt>
                <c:pt idx="4133">
                  <c:v>9251.1118490089884</c:v>
                </c:pt>
                <c:pt idx="4134">
                  <c:v>9247.7960734604112</c:v>
                </c:pt>
                <c:pt idx="4135">
                  <c:v>9244.4794844821918</c:v>
                </c:pt>
                <c:pt idx="4136">
                  <c:v>9241.1620816347859</c:v>
                </c:pt>
                <c:pt idx="4137">
                  <c:v>9237.8438644782709</c:v>
                </c:pt>
                <c:pt idx="4138">
                  <c:v>9234.5248325723715</c:v>
                </c:pt>
                <c:pt idx="4139">
                  <c:v>9231.2049854764045</c:v>
                </c:pt>
                <c:pt idx="4140">
                  <c:v>9227.884322749338</c:v>
                </c:pt>
                <c:pt idx="4141">
                  <c:v>9224.5628439497577</c:v>
                </c:pt>
                <c:pt idx="4142">
                  <c:v>9221.2405486358675</c:v>
                </c:pt>
                <c:pt idx="4143">
                  <c:v>9217.9174363654838</c:v>
                </c:pt>
                <c:pt idx="4144">
                  <c:v>9214.5935066960719</c:v>
                </c:pt>
                <c:pt idx="4145">
                  <c:v>9211.268759184697</c:v>
                </c:pt>
                <c:pt idx="4146">
                  <c:v>9207.9431933880624</c:v>
                </c:pt>
                <c:pt idx="4147">
                  <c:v>9204.6168088624818</c:v>
                </c:pt>
                <c:pt idx="4148">
                  <c:v>9201.2896051638872</c:v>
                </c:pt>
                <c:pt idx="4149">
                  <c:v>9197.9615818478378</c:v>
                </c:pt>
                <c:pt idx="4150">
                  <c:v>9194.6327384695251</c:v>
                </c:pt>
                <c:pt idx="4151">
                  <c:v>9191.3030745837259</c:v>
                </c:pt>
                <c:pt idx="4152">
                  <c:v>9187.9725897448752</c:v>
                </c:pt>
                <c:pt idx="4153">
                  <c:v>9184.6412835070059</c:v>
                </c:pt>
                <c:pt idx="4154">
                  <c:v>9181.3091554237653</c:v>
                </c:pt>
                <c:pt idx="4155">
                  <c:v>9177.9762050484333</c:v>
                </c:pt>
                <c:pt idx="4156">
                  <c:v>9174.6424319339076</c:v>
                </c:pt>
                <c:pt idx="4157">
                  <c:v>9171.3078356326805</c:v>
                </c:pt>
                <c:pt idx="4158">
                  <c:v>9167.9724156968932</c:v>
                </c:pt>
                <c:pt idx="4159">
                  <c:v>9164.6361716782776</c:v>
                </c:pt>
                <c:pt idx="4160">
                  <c:v>9161.2991031281981</c:v>
                </c:pt>
                <c:pt idx="4161">
                  <c:v>9157.9612095976245</c:v>
                </c:pt>
                <c:pt idx="4162">
                  <c:v>9154.6224906371517</c:v>
                </c:pt>
                <c:pt idx="4163">
                  <c:v>9151.2829457969838</c:v>
                </c:pt>
                <c:pt idx="4164">
                  <c:v>9147.9425746269299</c:v>
                </c:pt>
                <c:pt idx="4165">
                  <c:v>9144.6013766764336</c:v>
                </c:pt>
                <c:pt idx="4166">
                  <c:v>9141.2593514945365</c:v>
                </c:pt>
                <c:pt idx="4167">
                  <c:v>9137.9164986299038</c:v>
                </c:pt>
                <c:pt idx="4168">
                  <c:v>9134.5728176308021</c:v>
                </c:pt>
                <c:pt idx="4169">
                  <c:v>9131.2283080451234</c:v>
                </c:pt>
                <c:pt idx="4170">
                  <c:v>9127.8829694203559</c:v>
                </c:pt>
                <c:pt idx="4171">
                  <c:v>9124.5368013036223</c:v>
                </c:pt>
                <c:pt idx="4172">
                  <c:v>9121.189803241632</c:v>
                </c:pt>
                <c:pt idx="4173">
                  <c:v>9117.8419747807238</c:v>
                </c:pt>
                <c:pt idx="4174">
                  <c:v>9114.4933154668324</c:v>
                </c:pt>
                <c:pt idx="4175">
                  <c:v>9111.1438248455161</c:v>
                </c:pt>
                <c:pt idx="4176">
                  <c:v>9107.7935024619346</c:v>
                </c:pt>
                <c:pt idx="4177">
                  <c:v>9104.4423478608569</c:v>
                </c:pt>
                <c:pt idx="4178">
                  <c:v>9101.0903605866642</c:v>
                </c:pt>
                <c:pt idx="4179">
                  <c:v>9097.7375401833451</c:v>
                </c:pt>
                <c:pt idx="4180">
                  <c:v>9094.3838861944914</c:v>
                </c:pt>
                <c:pt idx="4181">
                  <c:v>9091.0293981633113</c:v>
                </c:pt>
                <c:pt idx="4182">
                  <c:v>9087.6740756326108</c:v>
                </c:pt>
                <c:pt idx="4183">
                  <c:v>9084.3179181448086</c:v>
                </c:pt>
                <c:pt idx="4184">
                  <c:v>9080.9609252419268</c:v>
                </c:pt>
                <c:pt idx="4185">
                  <c:v>9077.6030964656056</c:v>
                </c:pt>
                <c:pt idx="4186">
                  <c:v>9074.2444313570668</c:v>
                </c:pt>
                <c:pt idx="4187">
                  <c:v>9070.8849294571446</c:v>
                </c:pt>
                <c:pt idx="4188">
                  <c:v>9067.524590306306</c:v>
                </c:pt>
                <c:pt idx="4189">
                  <c:v>9064.163413444574</c:v>
                </c:pt>
                <c:pt idx="4190">
                  <c:v>9060.8013984116169</c:v>
                </c:pt>
                <c:pt idx="4191">
                  <c:v>9057.4385447466884</c:v>
                </c:pt>
                <c:pt idx="4192">
                  <c:v>9054.074851988642</c:v>
                </c:pt>
                <c:pt idx="4193">
                  <c:v>9050.7103196759363</c:v>
                </c:pt>
                <c:pt idx="4194">
                  <c:v>9047.344947346648</c:v>
                </c:pt>
                <c:pt idx="4195">
                  <c:v>9043.9787345384211</c:v>
                </c:pt>
                <c:pt idx="4196">
                  <c:v>9040.6116807885373</c:v>
                </c:pt>
                <c:pt idx="4197">
                  <c:v>9037.2437856338584</c:v>
                </c:pt>
                <c:pt idx="4198">
                  <c:v>9033.8750486108511</c:v>
                </c:pt>
                <c:pt idx="4199">
                  <c:v>9030.5054692555805</c:v>
                </c:pt>
                <c:pt idx="4200">
                  <c:v>9027.1350471037149</c:v>
                </c:pt>
                <c:pt idx="4201">
                  <c:v>9023.7637816905171</c:v>
                </c:pt>
                <c:pt idx="4202">
                  <c:v>9020.3916725508516</c:v>
                </c:pt>
                <c:pt idx="4203">
                  <c:v>9017.0187192191806</c:v>
                </c:pt>
                <c:pt idx="4204">
                  <c:v>9013.6449212295665</c:v>
                </c:pt>
                <c:pt idx="4205">
                  <c:v>9010.2702781156659</c:v>
                </c:pt>
                <c:pt idx="4206">
                  <c:v>9006.8947894107259</c:v>
                </c:pt>
                <c:pt idx="4207">
                  <c:v>9003.5184546476048</c:v>
                </c:pt>
                <c:pt idx="4208">
                  <c:v>9000.1412733587495</c:v>
                </c:pt>
                <c:pt idx="4209">
                  <c:v>8996.7632450761976</c:v>
                </c:pt>
                <c:pt idx="4210">
                  <c:v>8993.3843693315848</c:v>
                </c:pt>
                <c:pt idx="4211">
                  <c:v>8990.0046456561504</c:v>
                </c:pt>
                <c:pt idx="4212">
                  <c:v>8986.6240735807132</c:v>
                </c:pt>
                <c:pt idx="4213">
                  <c:v>8983.2426526356994</c:v>
                </c:pt>
                <c:pt idx="4214">
                  <c:v>8979.8603823511148</c:v>
                </c:pt>
                <c:pt idx="4215">
                  <c:v>8976.4772622565761</c:v>
                </c:pt>
                <c:pt idx="4216">
                  <c:v>8973.0932918812759</c:v>
                </c:pt>
                <c:pt idx="4217">
                  <c:v>8969.7084707540071</c:v>
                </c:pt>
                <c:pt idx="4218">
                  <c:v>8966.322798403151</c:v>
                </c:pt>
                <c:pt idx="4219">
                  <c:v>8962.9362743566835</c:v>
                </c:pt>
                <c:pt idx="4220">
                  <c:v>8959.5488981421659</c:v>
                </c:pt>
                <c:pt idx="4221">
                  <c:v>8956.1606692867554</c:v>
                </c:pt>
                <c:pt idx="4222">
                  <c:v>8952.7715873172037</c:v>
                </c:pt>
                <c:pt idx="4223">
                  <c:v>8949.3816517598352</c:v>
                </c:pt>
                <c:pt idx="4224">
                  <c:v>8945.9908621405793</c:v>
                </c:pt>
                <c:pt idx="4225">
                  <c:v>8942.5992179849491</c:v>
                </c:pt>
                <c:pt idx="4226">
                  <c:v>8939.2067188180408</c:v>
                </c:pt>
                <c:pt idx="4227">
                  <c:v>8935.8133641645418</c:v>
                </c:pt>
                <c:pt idx="4228">
                  <c:v>8932.419153548728</c:v>
                </c:pt>
                <c:pt idx="4229">
                  <c:v>8929.0240864944681</c:v>
                </c:pt>
                <c:pt idx="4230">
                  <c:v>8925.628162525205</c:v>
                </c:pt>
                <c:pt idx="4231">
                  <c:v>8922.2313811639688</c:v>
                </c:pt>
                <c:pt idx="4232">
                  <c:v>8918.8337419333875</c:v>
                </c:pt>
                <c:pt idx="4233">
                  <c:v>8915.4352443556563</c:v>
                </c:pt>
                <c:pt idx="4234">
                  <c:v>8912.035887952572</c:v>
                </c:pt>
                <c:pt idx="4235">
                  <c:v>8908.6356722455075</c:v>
                </c:pt>
                <c:pt idx="4236">
                  <c:v>8905.2345967554193</c:v>
                </c:pt>
                <c:pt idx="4237">
                  <c:v>8901.8326610028453</c:v>
                </c:pt>
                <c:pt idx="4238">
                  <c:v>8898.4298645079052</c:v>
                </c:pt>
                <c:pt idx="4239">
                  <c:v>8895.0262067903132</c:v>
                </c:pt>
                <c:pt idx="4240">
                  <c:v>8891.6216873693502</c:v>
                </c:pt>
                <c:pt idx="4241">
                  <c:v>8888.2163057638845</c:v>
                </c:pt>
                <c:pt idx="4242">
                  <c:v>8884.8100614923696</c:v>
                </c:pt>
                <c:pt idx="4243">
                  <c:v>8881.4029540728334</c:v>
                </c:pt>
                <c:pt idx="4244">
                  <c:v>8877.9949830228852</c:v>
                </c:pt>
                <c:pt idx="4245">
                  <c:v>8874.5861478597126</c:v>
                </c:pt>
                <c:pt idx="4246">
                  <c:v>8871.1764481000901</c:v>
                </c:pt>
                <c:pt idx="4247">
                  <c:v>8867.765883260352</c:v>
                </c:pt>
                <c:pt idx="4248">
                  <c:v>8864.3544528564471</c:v>
                </c:pt>
                <c:pt idx="4249">
                  <c:v>8860.942156403853</c:v>
                </c:pt>
                <c:pt idx="4250">
                  <c:v>8857.5289934176617</c:v>
                </c:pt>
                <c:pt idx="4251">
                  <c:v>8854.1149634125341</c:v>
                </c:pt>
                <c:pt idx="4252">
                  <c:v>8850.700065902698</c:v>
                </c:pt>
                <c:pt idx="4253">
                  <c:v>8847.2843004019669</c:v>
                </c:pt>
                <c:pt idx="4254">
                  <c:v>8843.8676664237209</c:v>
                </c:pt>
                <c:pt idx="4255">
                  <c:v>8840.4501634809239</c:v>
                </c:pt>
                <c:pt idx="4256">
                  <c:v>8837.031791086114</c:v>
                </c:pt>
                <c:pt idx="4257">
                  <c:v>8833.6125487513928</c:v>
                </c:pt>
                <c:pt idx="4258">
                  <c:v>8830.1924359884379</c:v>
                </c:pt>
                <c:pt idx="4259">
                  <c:v>8826.7714523085197</c:v>
                </c:pt>
                <c:pt idx="4260">
                  <c:v>8823.3495972224537</c:v>
                </c:pt>
                <c:pt idx="4261">
                  <c:v>8819.9268702406407</c:v>
                </c:pt>
                <c:pt idx="4262">
                  <c:v>8816.5032708730632</c:v>
                </c:pt>
                <c:pt idx="4263">
                  <c:v>8813.0787986292489</c:v>
                </c:pt>
                <c:pt idx="4264">
                  <c:v>8809.6534530183253</c:v>
                </c:pt>
                <c:pt idx="4265">
                  <c:v>8806.2272335489652</c:v>
                </c:pt>
                <c:pt idx="4266">
                  <c:v>8802.8001397294265</c:v>
                </c:pt>
                <c:pt idx="4267">
                  <c:v>8799.37217106754</c:v>
                </c:pt>
                <c:pt idx="4268">
                  <c:v>8795.9433270706886</c:v>
                </c:pt>
                <c:pt idx="4269">
                  <c:v>8792.5136072458372</c:v>
                </c:pt>
                <c:pt idx="4270">
                  <c:v>8789.0830110995139</c:v>
                </c:pt>
                <c:pt idx="4271">
                  <c:v>8785.651538137814</c:v>
                </c:pt>
                <c:pt idx="4272">
                  <c:v>8782.2191878663998</c:v>
                </c:pt>
                <c:pt idx="4273">
                  <c:v>8778.7859597905008</c:v>
                </c:pt>
                <c:pt idx="4274">
                  <c:v>8775.3518534149152</c:v>
                </c:pt>
                <c:pt idx="4275">
                  <c:v>8771.9168682440049</c:v>
                </c:pt>
                <c:pt idx="4276">
                  <c:v>8768.4810037816915</c:v>
                </c:pt>
                <c:pt idx="4277">
                  <c:v>8765.0442595314744</c:v>
                </c:pt>
                <c:pt idx="4278">
                  <c:v>8761.606634996393</c:v>
                </c:pt>
                <c:pt idx="4279">
                  <c:v>8758.168129679083</c:v>
                </c:pt>
                <c:pt idx="4280">
                  <c:v>8754.7287430817232</c:v>
                </c:pt>
                <c:pt idx="4281">
                  <c:v>8751.2884747060489</c:v>
                </c:pt>
                <c:pt idx="4282">
                  <c:v>8747.8473240533731</c:v>
                </c:pt>
                <c:pt idx="4283">
                  <c:v>8744.4052906245688</c:v>
                </c:pt>
                <c:pt idx="4284">
                  <c:v>8740.9623739200633</c:v>
                </c:pt>
                <c:pt idx="4285">
                  <c:v>8737.5185734398474</c:v>
                </c:pt>
                <c:pt idx="4286">
                  <c:v>8734.0738886834661</c:v>
                </c:pt>
                <c:pt idx="4287">
                  <c:v>8730.628319150037</c:v>
                </c:pt>
                <c:pt idx="4288">
                  <c:v>8727.1818643382321</c:v>
                </c:pt>
                <c:pt idx="4289">
                  <c:v>8723.734523746276</c:v>
                </c:pt>
                <c:pt idx="4290">
                  <c:v>8720.2862968719564</c:v>
                </c:pt>
                <c:pt idx="4291">
                  <c:v>8716.8371832126213</c:v>
                </c:pt>
                <c:pt idx="4292">
                  <c:v>8713.3871822651672</c:v>
                </c:pt>
                <c:pt idx="4293">
                  <c:v>8709.9362935260651</c:v>
                </c:pt>
                <c:pt idx="4294">
                  <c:v>8706.484516491324</c:v>
                </c:pt>
                <c:pt idx="4295">
                  <c:v>8703.0318506565145</c:v>
                </c:pt>
                <c:pt idx="4296">
                  <c:v>8699.5782955167688</c:v>
                </c:pt>
                <c:pt idx="4297">
                  <c:v>8696.1238505667679</c:v>
                </c:pt>
                <c:pt idx="4298">
                  <c:v>8692.6685153007456</c:v>
                </c:pt>
                <c:pt idx="4299">
                  <c:v>8689.2122892124971</c:v>
                </c:pt>
                <c:pt idx="4300">
                  <c:v>8685.7551717953611</c:v>
                </c:pt>
                <c:pt idx="4301">
                  <c:v>8682.297162542247</c:v>
                </c:pt>
                <c:pt idx="4302">
                  <c:v>8678.8382609455894</c:v>
                </c:pt>
                <c:pt idx="4303">
                  <c:v>8675.378466497401</c:v>
                </c:pt>
                <c:pt idx="4304">
                  <c:v>8671.9177786892305</c:v>
                </c:pt>
                <c:pt idx="4305">
                  <c:v>8668.4561970121831</c:v>
                </c:pt>
                <c:pt idx="4306">
                  <c:v>8664.993720956918</c:v>
                </c:pt>
                <c:pt idx="4307">
                  <c:v>8661.5303500136324</c:v>
                </c:pt>
                <c:pt idx="4308">
                  <c:v>8658.0660836720836</c:v>
                </c:pt>
                <c:pt idx="4309">
                  <c:v>8654.6009214215755</c:v>
                </c:pt>
                <c:pt idx="4310">
                  <c:v>8651.1348627509688</c:v>
                </c:pt>
                <c:pt idx="4311">
                  <c:v>8647.6679071486451</c:v>
                </c:pt>
                <c:pt idx="4312">
                  <c:v>8644.2000541025664</c:v>
                </c:pt>
                <c:pt idx="4313">
                  <c:v>8640.7313031002232</c:v>
                </c:pt>
                <c:pt idx="4314">
                  <c:v>8637.2616536286478</c:v>
                </c:pt>
                <c:pt idx="4315">
                  <c:v>8633.791105174445</c:v>
                </c:pt>
                <c:pt idx="4316">
                  <c:v>8630.3196572237284</c:v>
                </c:pt>
                <c:pt idx="4317">
                  <c:v>8626.8473092621916</c:v>
                </c:pt>
                <c:pt idx="4318">
                  <c:v>8623.3740607750478</c:v>
                </c:pt>
                <c:pt idx="4319">
                  <c:v>8619.8999112470592</c:v>
                </c:pt>
                <c:pt idx="4320">
                  <c:v>8616.4248601625532</c:v>
                </c:pt>
                <c:pt idx="4321">
                  <c:v>8612.9489070053569</c:v>
                </c:pt>
                <c:pt idx="4322">
                  <c:v>8609.4720512588847</c:v>
                </c:pt>
                <c:pt idx="4323">
                  <c:v>8605.9942924060651</c:v>
                </c:pt>
                <c:pt idx="4324">
                  <c:v>8602.5156299293722</c:v>
                </c:pt>
                <c:pt idx="4325">
                  <c:v>8599.0360633108376</c:v>
                </c:pt>
                <c:pt idx="4326">
                  <c:v>8595.5555920320112</c:v>
                </c:pt>
                <c:pt idx="4327">
                  <c:v>8592.0742155739936</c:v>
                </c:pt>
                <c:pt idx="4328">
                  <c:v>8588.5919334174214</c:v>
                </c:pt>
                <c:pt idx="4329">
                  <c:v>8585.1087450424839</c:v>
                </c:pt>
                <c:pt idx="4330">
                  <c:v>8581.6246499288827</c:v>
                </c:pt>
                <c:pt idx="4331">
                  <c:v>8578.1396475558849</c:v>
                </c:pt>
                <c:pt idx="4332">
                  <c:v>8574.6537374022646</c:v>
                </c:pt>
                <c:pt idx="4333">
                  <c:v>8571.1669189463646</c:v>
                </c:pt>
                <c:pt idx="4334">
                  <c:v>8567.6791916660477</c:v>
                </c:pt>
                <c:pt idx="4335">
                  <c:v>8564.1905550387128</c:v>
                </c:pt>
                <c:pt idx="4336">
                  <c:v>8560.7010085412912</c:v>
                </c:pt>
                <c:pt idx="4337">
                  <c:v>8557.2105516502543</c:v>
                </c:pt>
                <c:pt idx="4338">
                  <c:v>8553.7191838416111</c:v>
                </c:pt>
                <c:pt idx="4339">
                  <c:v>8550.2269045908961</c:v>
                </c:pt>
                <c:pt idx="4340">
                  <c:v>8546.7337133731835</c:v>
                </c:pt>
                <c:pt idx="4341">
                  <c:v>8543.2396096630691</c:v>
                </c:pt>
                <c:pt idx="4342">
                  <c:v>8539.7445929347068</c:v>
                </c:pt>
                <c:pt idx="4343">
                  <c:v>8536.2486626617429</c:v>
                </c:pt>
                <c:pt idx="4344">
                  <c:v>8532.7518183173888</c:v>
                </c:pt>
                <c:pt idx="4345">
                  <c:v>8529.2540593743688</c:v>
                </c:pt>
                <c:pt idx="4346">
                  <c:v>8525.7553853049449</c:v>
                </c:pt>
                <c:pt idx="4347">
                  <c:v>8522.2557955809098</c:v>
                </c:pt>
                <c:pt idx="4348">
                  <c:v>8518.7552896735724</c:v>
                </c:pt>
                <c:pt idx="4349">
                  <c:v>8515.2538670537906</c:v>
                </c:pt>
                <c:pt idx="4350">
                  <c:v>8511.7515271919292</c:v>
                </c:pt>
                <c:pt idx="4351">
                  <c:v>8508.2482695578929</c:v>
                </c:pt>
                <c:pt idx="4352">
                  <c:v>8504.7440936211042</c:v>
                </c:pt>
                <c:pt idx="4353">
                  <c:v>8501.2389988505329</c:v>
                </c:pt>
                <c:pt idx="4354">
                  <c:v>8497.7329847146448</c:v>
                </c:pt>
                <c:pt idx="4355">
                  <c:v>8494.2260506814528</c:v>
                </c:pt>
                <c:pt idx="4356">
                  <c:v>8490.7181962184895</c:v>
                </c:pt>
                <c:pt idx="4357">
                  <c:v>8487.2094207928076</c:v>
                </c:pt>
                <c:pt idx="4358">
                  <c:v>8483.6997238709846</c:v>
                </c:pt>
                <c:pt idx="4359">
                  <c:v>8480.1891049191236</c:v>
                </c:pt>
                <c:pt idx="4360">
                  <c:v>8476.6775634028454</c:v>
                </c:pt>
                <c:pt idx="4361">
                  <c:v>8473.1650987872963</c:v>
                </c:pt>
                <c:pt idx="4362">
                  <c:v>8469.6517105371549</c:v>
                </c:pt>
                <c:pt idx="4363">
                  <c:v>8466.1373981166016</c:v>
                </c:pt>
                <c:pt idx="4364">
                  <c:v>8462.6221609893437</c:v>
                </c:pt>
                <c:pt idx="4365">
                  <c:v>8459.1059986186101</c:v>
                </c:pt>
                <c:pt idx="4366">
                  <c:v>8455.5889104671514</c:v>
                </c:pt>
                <c:pt idx="4367">
                  <c:v>8452.0708959972435</c:v>
                </c:pt>
                <c:pt idx="4368">
                  <c:v>8448.5519546706619</c:v>
                </c:pt>
                <c:pt idx="4369">
                  <c:v>8445.032085948711</c:v>
                </c:pt>
                <c:pt idx="4370">
                  <c:v>8441.511289292217</c:v>
                </c:pt>
                <c:pt idx="4371">
                  <c:v>8437.9895641615094</c:v>
                </c:pt>
                <c:pt idx="4372">
                  <c:v>8434.4669100164447</c:v>
                </c:pt>
                <c:pt idx="4373">
                  <c:v>8430.9433263163974</c:v>
                </c:pt>
                <c:pt idx="4374">
                  <c:v>8427.4188125202418</c:v>
                </c:pt>
                <c:pt idx="4375">
                  <c:v>8423.8933680863847</c:v>
                </c:pt>
                <c:pt idx="4376">
                  <c:v>8420.366992472731</c:v>
                </c:pt>
                <c:pt idx="4377">
                  <c:v>8416.8396851367143</c:v>
                </c:pt>
                <c:pt idx="4378">
                  <c:v>8413.3114455352679</c:v>
                </c:pt>
                <c:pt idx="4379">
                  <c:v>8409.782273124838</c:v>
                </c:pt>
                <c:pt idx="4380">
                  <c:v>8406.2521673613955</c:v>
                </c:pt>
                <c:pt idx="4381">
                  <c:v>8402.7211277004117</c:v>
                </c:pt>
                <c:pt idx="4382">
                  <c:v>8399.189153596868</c:v>
                </c:pt>
                <c:pt idx="4383">
                  <c:v>8395.6562445052605</c:v>
                </c:pt>
                <c:pt idx="4384">
                  <c:v>8392.1223998795904</c:v>
                </c:pt>
                <c:pt idx="4385">
                  <c:v>8388.5876191733732</c:v>
                </c:pt>
                <c:pt idx="4386">
                  <c:v>8385.0519018396317</c:v>
                </c:pt>
                <c:pt idx="4387">
                  <c:v>8381.5152473308899</c:v>
                </c:pt>
                <c:pt idx="4388">
                  <c:v>8377.977655099181</c:v>
                </c:pt>
                <c:pt idx="4389">
                  <c:v>8374.4391245960542</c:v>
                </c:pt>
                <c:pt idx="4390">
                  <c:v>8370.8996552725603</c:v>
                </c:pt>
                <c:pt idx="4391">
                  <c:v>8367.3592465792462</c:v>
                </c:pt>
                <c:pt idx="4392">
                  <c:v>8363.8178979661716</c:v>
                </c:pt>
                <c:pt idx="4393">
                  <c:v>8360.2756088829083</c:v>
                </c:pt>
                <c:pt idx="4394">
                  <c:v>8356.7323787785208</c:v>
                </c:pt>
                <c:pt idx="4395">
                  <c:v>8353.1882071015716</c:v>
                </c:pt>
                <c:pt idx="4396">
                  <c:v>8349.6430933001429</c:v>
                </c:pt>
                <c:pt idx="4397">
                  <c:v>8346.0970368218077</c:v>
                </c:pt>
                <c:pt idx="4398">
                  <c:v>8342.5500371136459</c:v>
                </c:pt>
                <c:pt idx="4399">
                  <c:v>8339.0020936222299</c:v>
                </c:pt>
                <c:pt idx="4400">
                  <c:v>8335.4532057936485</c:v>
                </c:pt>
                <c:pt idx="4401">
                  <c:v>8331.9033730734736</c:v>
                </c:pt>
                <c:pt idx="4402">
                  <c:v>8328.352594906788</c:v>
                </c:pt>
                <c:pt idx="4403">
                  <c:v>8324.800870738165</c:v>
                </c:pt>
                <c:pt idx="4404">
                  <c:v>8321.2482000116815</c:v>
                </c:pt>
                <c:pt idx="4405">
                  <c:v>8317.6945821709123</c:v>
                </c:pt>
                <c:pt idx="4406">
                  <c:v>8314.1400166589192</c:v>
                </c:pt>
                <c:pt idx="4407">
                  <c:v>8310.5845029182783</c:v>
                </c:pt>
                <c:pt idx="4408">
                  <c:v>8307.0280403910456</c:v>
                </c:pt>
                <c:pt idx="4409">
                  <c:v>8303.4706285187822</c:v>
                </c:pt>
                <c:pt idx="4410">
                  <c:v>8299.9122667425399</c:v>
                </c:pt>
                <c:pt idx="4411">
                  <c:v>8296.352954502865</c:v>
                </c:pt>
                <c:pt idx="4412">
                  <c:v>8292.7926912397979</c:v>
                </c:pt>
                <c:pt idx="4413">
                  <c:v>8289.2314763928753</c:v>
                </c:pt>
                <c:pt idx="4414">
                  <c:v>8285.6693094011098</c:v>
                </c:pt>
                <c:pt idx="4415">
                  <c:v>8282.1061897030322</c:v>
                </c:pt>
                <c:pt idx="4416">
                  <c:v>8278.542116736653</c:v>
                </c:pt>
                <c:pt idx="4417">
                  <c:v>8274.9770899394553</c:v>
                </c:pt>
                <c:pt idx="4418">
                  <c:v>8271.4111087484471</c:v>
                </c:pt>
                <c:pt idx="4419">
                  <c:v>8267.8441726000965</c:v>
                </c:pt>
                <c:pt idx="4420">
                  <c:v>8264.2762809303731</c:v>
                </c:pt>
                <c:pt idx="4421">
                  <c:v>8260.7074331747353</c:v>
                </c:pt>
                <c:pt idx="4422">
                  <c:v>8257.1376287681251</c:v>
                </c:pt>
                <c:pt idx="4423">
                  <c:v>8253.5668671449748</c:v>
                </c:pt>
                <c:pt idx="4424">
                  <c:v>8249.9951477392042</c:v>
                </c:pt>
                <c:pt idx="4425">
                  <c:v>8246.4224699842125</c:v>
                </c:pt>
                <c:pt idx="4426">
                  <c:v>8242.8488333128953</c:v>
                </c:pt>
                <c:pt idx="4427">
                  <c:v>8239.2742371576223</c:v>
                </c:pt>
                <c:pt idx="4428">
                  <c:v>8235.6986809502469</c:v>
                </c:pt>
                <c:pt idx="4429">
                  <c:v>8232.1221641221218</c:v>
                </c:pt>
                <c:pt idx="4430">
                  <c:v>8228.5446861040637</c:v>
                </c:pt>
                <c:pt idx="4431">
                  <c:v>8224.9662463263794</c:v>
                </c:pt>
                <c:pt idx="4432">
                  <c:v>8221.386844218865</c:v>
                </c:pt>
                <c:pt idx="4433">
                  <c:v>8217.8064792107853</c:v>
                </c:pt>
                <c:pt idx="4434">
                  <c:v>8214.2251507308938</c:v>
                </c:pt>
                <c:pt idx="4435">
                  <c:v>8210.6428582074241</c:v>
                </c:pt>
                <c:pt idx="4436">
                  <c:v>8207.0596010680729</c:v>
                </c:pt>
                <c:pt idx="4437">
                  <c:v>8203.4753787400477</c:v>
                </c:pt>
                <c:pt idx="4438">
                  <c:v>8199.8901906500032</c:v>
                </c:pt>
                <c:pt idx="4439">
                  <c:v>8196.3040362240972</c:v>
                </c:pt>
                <c:pt idx="4440">
                  <c:v>8192.7169148879402</c:v>
                </c:pt>
                <c:pt idx="4441">
                  <c:v>8189.1288260666406</c:v>
                </c:pt>
                <c:pt idx="4442">
                  <c:v>8185.5397691847611</c:v>
                </c:pt>
                <c:pt idx="4443">
                  <c:v>8181.9497436663605</c:v>
                </c:pt>
                <c:pt idx="4444">
                  <c:v>8178.3587489349602</c:v>
                </c:pt>
                <c:pt idx="4445">
                  <c:v>8174.7667844135622</c:v>
                </c:pt>
                <c:pt idx="4446">
                  <c:v>8171.17384952463</c:v>
                </c:pt>
                <c:pt idx="4447">
                  <c:v>8167.5799436901161</c:v>
                </c:pt>
                <c:pt idx="4448">
                  <c:v>8163.9850663314364</c:v>
                </c:pt>
                <c:pt idx="4449">
                  <c:v>8160.3892168694738</c:v>
                </c:pt>
                <c:pt idx="4450">
                  <c:v>8156.7923947245936</c:v>
                </c:pt>
                <c:pt idx="4451">
                  <c:v>8153.19459931662</c:v>
                </c:pt>
                <c:pt idx="4452">
                  <c:v>8149.5958300648572</c:v>
                </c:pt>
                <c:pt idx="4453">
                  <c:v>8145.9960863880724</c:v>
                </c:pt>
                <c:pt idx="4454">
                  <c:v>8142.3953677045029</c:v>
                </c:pt>
                <c:pt idx="4455">
                  <c:v>8138.7936734318528</c:v>
                </c:pt>
                <c:pt idx="4456">
                  <c:v>8135.1910029872924</c:v>
                </c:pt>
                <c:pt idx="4457">
                  <c:v>8131.5873557874611</c:v>
                </c:pt>
                <c:pt idx="4458">
                  <c:v>8127.9827312484686</c:v>
                </c:pt>
                <c:pt idx="4459">
                  <c:v>8124.3771287858826</c:v>
                </c:pt>
                <c:pt idx="4460">
                  <c:v>8120.7705478147318</c:v>
                </c:pt>
                <c:pt idx="4461">
                  <c:v>8117.1629877495252</c:v>
                </c:pt>
                <c:pt idx="4462">
                  <c:v>8113.5544480042208</c:v>
                </c:pt>
                <c:pt idx="4463">
                  <c:v>8109.9449279922419</c:v>
                </c:pt>
                <c:pt idx="4464">
                  <c:v>8106.3344271264805</c:v>
                </c:pt>
                <c:pt idx="4465">
                  <c:v>8102.7229448192884</c:v>
                </c:pt>
                <c:pt idx="4466">
                  <c:v>8099.1104804824708</c:v>
                </c:pt>
                <c:pt idx="4467">
                  <c:v>8095.4970335272974</c:v>
                </c:pt>
                <c:pt idx="4468">
                  <c:v>8091.8826033645055</c:v>
                </c:pt>
                <c:pt idx="4469">
                  <c:v>8088.2671894042824</c:v>
                </c:pt>
                <c:pt idx="4470">
                  <c:v>8084.6507910562786</c:v>
                </c:pt>
                <c:pt idx="4471">
                  <c:v>8081.0334077295929</c:v>
                </c:pt>
                <c:pt idx="4472">
                  <c:v>8077.4150388327998</c:v>
                </c:pt>
                <c:pt idx="4473">
                  <c:v>8073.7956837739139</c:v>
                </c:pt>
                <c:pt idx="4474">
                  <c:v>8070.1753419604102</c:v>
                </c:pt>
                <c:pt idx="4475">
                  <c:v>8066.5540127992226</c:v>
                </c:pt>
                <c:pt idx="4476">
                  <c:v>8062.9316956967396</c:v>
                </c:pt>
                <c:pt idx="4477">
                  <c:v>8059.3083900587999</c:v>
                </c:pt>
                <c:pt idx="4478">
                  <c:v>8055.6840952906978</c:v>
                </c:pt>
                <c:pt idx="4479">
                  <c:v>8052.0588107971762</c:v>
                </c:pt>
                <c:pt idx="4480">
                  <c:v>8048.4325359824379</c:v>
                </c:pt>
                <c:pt idx="4481">
                  <c:v>8044.8052702501354</c:v>
                </c:pt>
                <c:pt idx="4482">
                  <c:v>8041.1770130033656</c:v>
                </c:pt>
                <c:pt idx="4483">
                  <c:v>8037.547763644684</c:v>
                </c:pt>
                <c:pt idx="4484">
                  <c:v>8033.9175215760924</c:v>
                </c:pt>
                <c:pt idx="4485">
                  <c:v>8030.2862861990343</c:v>
                </c:pt>
                <c:pt idx="4486">
                  <c:v>8026.6540569144163</c:v>
                </c:pt>
                <c:pt idx="4487">
                  <c:v>8023.0208331225804</c:v>
                </c:pt>
                <c:pt idx="4488">
                  <c:v>8019.3866142233228</c:v>
                </c:pt>
                <c:pt idx="4489">
                  <c:v>8015.7513996158787</c:v>
                </c:pt>
                <c:pt idx="4490">
                  <c:v>8012.1151886989383</c:v>
                </c:pt>
                <c:pt idx="4491">
                  <c:v>8008.4779808706271</c:v>
                </c:pt>
                <c:pt idx="4492">
                  <c:v>8004.839775528525</c:v>
                </c:pt>
                <c:pt idx="4493">
                  <c:v>8001.2005720696479</c:v>
                </c:pt>
                <c:pt idx="4494">
                  <c:v>7997.5603698904588</c:v>
                </c:pt>
                <c:pt idx="4495">
                  <c:v>7993.9191683868585</c:v>
                </c:pt>
                <c:pt idx="4496">
                  <c:v>7990.2769669541985</c:v>
                </c:pt>
                <c:pt idx="4497">
                  <c:v>7986.6337649872603</c:v>
                </c:pt>
                <c:pt idx="4498">
                  <c:v>7982.9895618802748</c:v>
                </c:pt>
                <c:pt idx="4499">
                  <c:v>7979.3443570269073</c:v>
                </c:pt>
                <c:pt idx="4500">
                  <c:v>7975.6981498202695</c:v>
                </c:pt>
                <c:pt idx="4501">
                  <c:v>7972.0509396529042</c:v>
                </c:pt>
                <c:pt idx="4502">
                  <c:v>7968.4027259167906</c:v>
                </c:pt>
                <c:pt idx="4503">
                  <c:v>7964.753508003354</c:v>
                </c:pt>
                <c:pt idx="4504">
                  <c:v>7961.1032853034494</c:v>
                </c:pt>
                <c:pt idx="4505">
                  <c:v>7957.4520572073643</c:v>
                </c:pt>
                <c:pt idx="4506">
                  <c:v>7953.7998231048396</c:v>
                </c:pt>
                <c:pt idx="4507">
                  <c:v>7950.1465823850212</c:v>
                </c:pt>
                <c:pt idx="4508">
                  <c:v>7946.4923344365188</c:v>
                </c:pt>
                <c:pt idx="4509">
                  <c:v>7942.8370786473542</c:v>
                </c:pt>
                <c:pt idx="4510">
                  <c:v>7939.1808144049928</c:v>
                </c:pt>
                <c:pt idx="4511">
                  <c:v>7935.5235410963296</c:v>
                </c:pt>
                <c:pt idx="4512">
                  <c:v>7931.8652581076849</c:v>
                </c:pt>
                <c:pt idx="4513">
                  <c:v>7928.2059648248169</c:v>
                </c:pt>
                <c:pt idx="4514">
                  <c:v>7924.5456606329126</c:v>
                </c:pt>
                <c:pt idx="4515">
                  <c:v>7920.8843449165815</c:v>
                </c:pt>
                <c:pt idx="4516">
                  <c:v>7917.222017059873</c:v>
                </c:pt>
                <c:pt idx="4517">
                  <c:v>7913.5586764462514</c:v>
                </c:pt>
                <c:pt idx="4518">
                  <c:v>7909.8943224586246</c:v>
                </c:pt>
                <c:pt idx="4519">
                  <c:v>7906.2289544793093</c:v>
                </c:pt>
                <c:pt idx="4520">
                  <c:v>7902.5625718900528</c:v>
                </c:pt>
                <c:pt idx="4521">
                  <c:v>7898.8951740720404</c:v>
                </c:pt>
                <c:pt idx="4522">
                  <c:v>7895.2267604058643</c:v>
                </c:pt>
                <c:pt idx="4523">
                  <c:v>7891.5573302715493</c:v>
                </c:pt>
                <c:pt idx="4524">
                  <c:v>7887.8868830485426</c:v>
                </c:pt>
                <c:pt idx="4525">
                  <c:v>7884.2154181157148</c:v>
                </c:pt>
                <c:pt idx="4526">
                  <c:v>7880.5429348513562</c:v>
                </c:pt>
                <c:pt idx="4527">
                  <c:v>7876.8694326331779</c:v>
                </c:pt>
                <c:pt idx="4528">
                  <c:v>7873.1949108383087</c:v>
                </c:pt>
                <c:pt idx="4529">
                  <c:v>7869.5193688433046</c:v>
                </c:pt>
                <c:pt idx="4530">
                  <c:v>7865.8428060241349</c:v>
                </c:pt>
                <c:pt idx="4531">
                  <c:v>7862.1652217561905</c:v>
                </c:pt>
                <c:pt idx="4532">
                  <c:v>7858.4866154142674</c:v>
                </c:pt>
                <c:pt idx="4533">
                  <c:v>7854.8069863726014</c:v>
                </c:pt>
                <c:pt idx="4534">
                  <c:v>7851.1263340048254</c:v>
                </c:pt>
                <c:pt idx="4535">
                  <c:v>7847.4446576839982</c:v>
                </c:pt>
                <c:pt idx="4536">
                  <c:v>7843.7619567825841</c:v>
                </c:pt>
                <c:pt idx="4537">
                  <c:v>7840.0782306724714</c:v>
                </c:pt>
                <c:pt idx="4538">
                  <c:v>7836.3934787249545</c:v>
                </c:pt>
                <c:pt idx="4539">
                  <c:v>7832.7077003107424</c:v>
                </c:pt>
                <c:pt idx="4540">
                  <c:v>7829.0208947999627</c:v>
                </c:pt>
                <c:pt idx="4541">
                  <c:v>7825.3330615621426</c:v>
                </c:pt>
                <c:pt idx="4542">
                  <c:v>7821.6441999662266</c:v>
                </c:pt>
                <c:pt idx="4543">
                  <c:v>7817.954309380566</c:v>
                </c:pt>
                <c:pt idx="4544">
                  <c:v>7814.2633891729292</c:v>
                </c:pt>
                <c:pt idx="4545">
                  <c:v>7810.5714387104817</c:v>
                </c:pt>
                <c:pt idx="4546">
                  <c:v>7806.8784573598032</c:v>
                </c:pt>
                <c:pt idx="4547">
                  <c:v>7803.1844444868893</c:v>
                </c:pt>
                <c:pt idx="4548">
                  <c:v>7799.4893994571157</c:v>
                </c:pt>
                <c:pt idx="4549">
                  <c:v>7795.7933216352922</c:v>
                </c:pt>
                <c:pt idx="4550">
                  <c:v>7792.0962103856191</c:v>
                </c:pt>
                <c:pt idx="4551">
                  <c:v>7788.3980650717003</c:v>
                </c:pt>
                <c:pt idx="4552">
                  <c:v>7784.6988850565476</c:v>
                </c:pt>
                <c:pt idx="4553">
                  <c:v>7780.9986697025743</c:v>
                </c:pt>
                <c:pt idx="4554">
                  <c:v>7777.297418371596</c:v>
                </c:pt>
                <c:pt idx="4555">
                  <c:v>7773.5951304248329</c:v>
                </c:pt>
                <c:pt idx="4556">
                  <c:v>7769.8918052228964</c:v>
                </c:pt>
                <c:pt idx="4557">
                  <c:v>7766.1874421258071</c:v>
                </c:pt>
                <c:pt idx="4558">
                  <c:v>7762.4820404929787</c:v>
                </c:pt>
                <c:pt idx="4559">
                  <c:v>7758.7755996832275</c:v>
                </c:pt>
                <c:pt idx="4560">
                  <c:v>7755.0681190547702</c:v>
                </c:pt>
                <c:pt idx="4561">
                  <c:v>7751.3595979652109</c:v>
                </c:pt>
                <c:pt idx="4562">
                  <c:v>7747.6500357715595</c:v>
                </c:pt>
                <c:pt idx="4563">
                  <c:v>7743.9394318302084</c:v>
                </c:pt>
                <c:pt idx="4564">
                  <c:v>7740.2277854969689</c:v>
                </c:pt>
                <c:pt idx="4565">
                  <c:v>7736.5150961270219</c:v>
                </c:pt>
                <c:pt idx="4566">
                  <c:v>7732.8013630749529</c:v>
                </c:pt>
                <c:pt idx="4567">
                  <c:v>7729.0865856947376</c:v>
                </c:pt>
                <c:pt idx="4568">
                  <c:v>7725.370763339748</c:v>
                </c:pt>
                <c:pt idx="4569">
                  <c:v>7721.6538953627369</c:v>
                </c:pt>
                <c:pt idx="4570">
                  <c:v>7717.9359811158629</c:v>
                </c:pt>
                <c:pt idx="4571">
                  <c:v>7714.21701995066</c:v>
                </c:pt>
                <c:pt idx="4572">
                  <c:v>7710.497011218059</c:v>
                </c:pt>
                <c:pt idx="4573">
                  <c:v>7706.7759542683816</c:v>
                </c:pt>
                <c:pt idx="4574">
                  <c:v>7703.0538484513245</c:v>
                </c:pt>
                <c:pt idx="4575">
                  <c:v>7699.3306931159868</c:v>
                </c:pt>
                <c:pt idx="4576">
                  <c:v>7695.6064876108385</c:v>
                </c:pt>
                <c:pt idx="4577">
                  <c:v>7691.8812312837508</c:v>
                </c:pt>
                <c:pt idx="4578">
                  <c:v>7688.1549234819631</c:v>
                </c:pt>
                <c:pt idx="4579">
                  <c:v>7684.4275635521089</c:v>
                </c:pt>
                <c:pt idx="4580">
                  <c:v>7680.6991508402034</c:v>
                </c:pt>
                <c:pt idx="4581">
                  <c:v>7676.9696846916504</c:v>
                </c:pt>
                <c:pt idx="4582">
                  <c:v>7673.2391644512163</c:v>
                </c:pt>
                <c:pt idx="4583">
                  <c:v>7669.5075894630672</c:v>
                </c:pt>
                <c:pt idx="4584">
                  <c:v>7665.7749590707408</c:v>
                </c:pt>
                <c:pt idx="4585">
                  <c:v>7662.0412726171589</c:v>
                </c:pt>
                <c:pt idx="4586">
                  <c:v>7658.3065294446124</c:v>
                </c:pt>
                <c:pt idx="4587">
                  <c:v>7654.5707288947797</c:v>
                </c:pt>
                <c:pt idx="4588">
                  <c:v>7650.8338703087111</c:v>
                </c:pt>
                <c:pt idx="4589">
                  <c:v>7647.0959530268392</c:v>
                </c:pt>
                <c:pt idx="4590">
                  <c:v>7643.3569763889654</c:v>
                </c:pt>
                <c:pt idx="4591">
                  <c:v>7639.6169397342683</c:v>
                </c:pt>
                <c:pt idx="4592">
                  <c:v>7635.8758424013004</c:v>
                </c:pt>
                <c:pt idx="4593">
                  <c:v>7632.1336837279896</c:v>
                </c:pt>
                <c:pt idx="4594">
                  <c:v>7628.3904630516317</c:v>
                </c:pt>
                <c:pt idx="4595">
                  <c:v>7624.6461797089014</c:v>
                </c:pt>
                <c:pt idx="4596">
                  <c:v>7620.9008330358356</c:v>
                </c:pt>
                <c:pt idx="4597">
                  <c:v>7617.1544223678484</c:v>
                </c:pt>
                <c:pt idx="4598">
                  <c:v>7613.4069470397226</c:v>
                </c:pt>
                <c:pt idx="4599">
                  <c:v>7609.6584063856044</c:v>
                </c:pt>
                <c:pt idx="4600">
                  <c:v>7605.9087997390161</c:v>
                </c:pt>
                <c:pt idx="4601">
                  <c:v>7602.1581264328433</c:v>
                </c:pt>
                <c:pt idx="4602">
                  <c:v>7598.4063857993306</c:v>
                </c:pt>
                <c:pt idx="4603">
                  <c:v>7594.6535771701019</c:v>
                </c:pt>
                <c:pt idx="4604">
                  <c:v>7590.8996998761386</c:v>
                </c:pt>
                <c:pt idx="4605">
                  <c:v>7587.1447532477823</c:v>
                </c:pt>
                <c:pt idx="4606">
                  <c:v>7583.3887366147464</c:v>
                </c:pt>
                <c:pt idx="4607">
                  <c:v>7579.631649306104</c:v>
                </c:pt>
                <c:pt idx="4608">
                  <c:v>7575.873490650285</c:v>
                </c:pt>
                <c:pt idx="4609">
                  <c:v>7572.1142599750883</c:v>
                </c:pt>
                <c:pt idx="4610">
                  <c:v>7568.3539566076633</c:v>
                </c:pt>
                <c:pt idx="4611">
                  <c:v>7564.5925798745329</c:v>
                </c:pt>
                <c:pt idx="4612">
                  <c:v>7560.8301291015623</c:v>
                </c:pt>
                <c:pt idx="4613">
                  <c:v>7557.0666036139864</c:v>
                </c:pt>
                <c:pt idx="4614">
                  <c:v>7553.3020027363909</c:v>
                </c:pt>
                <c:pt idx="4615">
                  <c:v>7549.5363257927238</c:v>
                </c:pt>
                <c:pt idx="4616">
                  <c:v>7545.7695721062828</c:v>
                </c:pt>
                <c:pt idx="4617">
                  <c:v>7542.0017409997217</c:v>
                </c:pt>
                <c:pt idx="4618">
                  <c:v>7538.2328317950514</c:v>
                </c:pt>
                <c:pt idx="4619">
                  <c:v>7534.4628438136306</c:v>
                </c:pt>
                <c:pt idx="4620">
                  <c:v>7530.6917763761739</c:v>
                </c:pt>
                <c:pt idx="4621">
                  <c:v>7526.9196288027515</c:v>
                </c:pt>
                <c:pt idx="4622">
                  <c:v>7523.1464004127747</c:v>
                </c:pt>
                <c:pt idx="4623">
                  <c:v>7519.3720905250093</c:v>
                </c:pt>
                <c:pt idx="4624">
                  <c:v>7515.5966984575743</c:v>
                </c:pt>
                <c:pt idx="4625">
                  <c:v>7511.8202235279332</c:v>
                </c:pt>
                <c:pt idx="4626">
                  <c:v>7508.0426650528962</c:v>
                </c:pt>
                <c:pt idx="4627">
                  <c:v>7504.2640223486196</c:v>
                </c:pt>
                <c:pt idx="4628">
                  <c:v>7500.4842947306124</c:v>
                </c:pt>
                <c:pt idx="4629">
                  <c:v>7496.7034815137204</c:v>
                </c:pt>
                <c:pt idx="4630">
                  <c:v>7492.9215820121372</c:v>
                </c:pt>
                <c:pt idx="4631">
                  <c:v>7489.1385955394026</c:v>
                </c:pt>
                <c:pt idx="4632">
                  <c:v>7485.3545214083942</c:v>
                </c:pt>
                <c:pt idx="4633">
                  <c:v>7481.5693589313332</c:v>
                </c:pt>
                <c:pt idx="4634">
                  <c:v>7477.7831074197875</c:v>
                </c:pt>
                <c:pt idx="4635">
                  <c:v>7473.9957661846574</c:v>
                </c:pt>
                <c:pt idx="4636">
                  <c:v>7470.207334536186</c:v>
                </c:pt>
                <c:pt idx="4637">
                  <c:v>7466.4178117839547</c:v>
                </c:pt>
                <c:pt idx="4638">
                  <c:v>7462.6271972368831</c:v>
                </c:pt>
                <c:pt idx="4639">
                  <c:v>7458.8354902032315</c:v>
                </c:pt>
                <c:pt idx="4640">
                  <c:v>7455.0426899905879</c:v>
                </c:pt>
                <c:pt idx="4641">
                  <c:v>7451.2487959058817</c:v>
                </c:pt>
                <c:pt idx="4642">
                  <c:v>7447.4538072553787</c:v>
                </c:pt>
                <c:pt idx="4643">
                  <c:v>7443.6577233446724</c:v>
                </c:pt>
                <c:pt idx="4644">
                  <c:v>7439.8605434786959</c:v>
                </c:pt>
                <c:pt idx="4645">
                  <c:v>7436.0622669617105</c:v>
                </c:pt>
                <c:pt idx="4646">
                  <c:v>7432.2628930973042</c:v>
                </c:pt>
                <c:pt idx="4647">
                  <c:v>7428.4624211884066</c:v>
                </c:pt>
                <c:pt idx="4648">
                  <c:v>7424.6608505372687</c:v>
                </c:pt>
                <c:pt idx="4649">
                  <c:v>7420.8581804454752</c:v>
                </c:pt>
                <c:pt idx="4650">
                  <c:v>7417.0544102139338</c:v>
                </c:pt>
                <c:pt idx="4651">
                  <c:v>7413.2495391428838</c:v>
                </c:pt>
                <c:pt idx="4652">
                  <c:v>7409.4435665318852</c:v>
                </c:pt>
                <c:pt idx="4653">
                  <c:v>7405.6364916798357</c:v>
                </c:pt>
                <c:pt idx="4654">
                  <c:v>7401.8283138849383</c:v>
                </c:pt>
                <c:pt idx="4655">
                  <c:v>7398.0190324447385</c:v>
                </c:pt>
                <c:pt idx="4656">
                  <c:v>7394.2086466560959</c:v>
                </c:pt>
                <c:pt idx="4657">
                  <c:v>7390.3971558151916</c:v>
                </c:pt>
                <c:pt idx="4658">
                  <c:v>7386.5845592175338</c:v>
                </c:pt>
                <c:pt idx="4659">
                  <c:v>7382.7708561579439</c:v>
                </c:pt>
                <c:pt idx="4660">
                  <c:v>7378.9560459305685</c:v>
                </c:pt>
                <c:pt idx="4661">
                  <c:v>7375.1401278288695</c:v>
                </c:pt>
                <c:pt idx="4662">
                  <c:v>7371.3231011456292</c:v>
                </c:pt>
                <c:pt idx="4663">
                  <c:v>7367.5049651729487</c:v>
                </c:pt>
                <c:pt idx="4664">
                  <c:v>7363.685719202238</c:v>
                </c:pt>
                <c:pt idx="4665">
                  <c:v>7359.8653625242305</c:v>
                </c:pt>
                <c:pt idx="4666">
                  <c:v>7356.0438944289672</c:v>
                </c:pt>
                <c:pt idx="4667">
                  <c:v>7352.2213142058108</c:v>
                </c:pt>
                <c:pt idx="4668">
                  <c:v>7348.3976211434319</c:v>
                </c:pt>
                <c:pt idx="4669">
                  <c:v>7344.5728145298117</c:v>
                </c:pt>
                <c:pt idx="4670">
                  <c:v>7340.7468936522455</c:v>
                </c:pt>
                <c:pt idx="4671">
                  <c:v>7336.9198577973375</c:v>
                </c:pt>
                <c:pt idx="4672">
                  <c:v>7333.091706251008</c:v>
                </c:pt>
                <c:pt idx="4673">
                  <c:v>7329.2624382984723</c:v>
                </c:pt>
                <c:pt idx="4674">
                  <c:v>7325.4320532242591</c:v>
                </c:pt>
                <c:pt idx="4675">
                  <c:v>7321.6005503122133</c:v>
                </c:pt>
                <c:pt idx="4676">
                  <c:v>7317.7679288454756</c:v>
                </c:pt>
                <c:pt idx="4677">
                  <c:v>7313.9341881064947</c:v>
                </c:pt>
                <c:pt idx="4678">
                  <c:v>7310.09932737702</c:v>
                </c:pt>
                <c:pt idx="4679">
                  <c:v>7306.2633459381104</c:v>
                </c:pt>
                <c:pt idx="4680">
                  <c:v>7302.4262430701283</c:v>
                </c:pt>
                <c:pt idx="4681">
                  <c:v>7298.5880180527256</c:v>
                </c:pt>
                <c:pt idx="4682">
                  <c:v>7294.7486701648677</c:v>
                </c:pt>
                <c:pt idx="4683">
                  <c:v>7290.9081986848141</c:v>
                </c:pt>
                <c:pt idx="4684">
                  <c:v>7287.0666028901278</c:v>
                </c:pt>
                <c:pt idx="4685">
                  <c:v>7283.223882057664</c:v>
                </c:pt>
                <c:pt idx="4686">
                  <c:v>7279.3800354635814</c:v>
                </c:pt>
                <c:pt idx="4687">
                  <c:v>7275.5350623833256</c:v>
                </c:pt>
                <c:pt idx="4688">
                  <c:v>7271.688962091649</c:v>
                </c:pt>
                <c:pt idx="4689">
                  <c:v>7267.8417338625914</c:v>
                </c:pt>
                <c:pt idx="4690">
                  <c:v>7263.9933769694908</c:v>
                </c:pt>
                <c:pt idx="4691">
                  <c:v>7260.1438906849726</c:v>
                </c:pt>
                <c:pt idx="4692">
                  <c:v>7256.2932742809598</c:v>
                </c:pt>
                <c:pt idx="4693">
                  <c:v>7252.4415270286627</c:v>
                </c:pt>
                <c:pt idx="4694">
                  <c:v>7248.5886481985799</c:v>
                </c:pt>
                <c:pt idx="4695">
                  <c:v>7244.7346370605082</c:v>
                </c:pt>
                <c:pt idx="4696">
                  <c:v>7240.8794928835241</c:v>
                </c:pt>
                <c:pt idx="4697">
                  <c:v>7237.0232149359972</c:v>
                </c:pt>
                <c:pt idx="4698">
                  <c:v>7233.165802485576</c:v>
                </c:pt>
                <c:pt idx="4699">
                  <c:v>7229.3072547992015</c:v>
                </c:pt>
                <c:pt idx="4700">
                  <c:v>7225.4475711431014</c:v>
                </c:pt>
                <c:pt idx="4701">
                  <c:v>7221.5867507827816</c:v>
                </c:pt>
                <c:pt idx="4702">
                  <c:v>7217.7247929830319</c:v>
                </c:pt>
                <c:pt idx="4703">
                  <c:v>7213.8616970079256</c:v>
                </c:pt>
                <c:pt idx="4704">
                  <c:v>7209.9974621208139</c:v>
                </c:pt>
                <c:pt idx="4705">
                  <c:v>7206.1320875843412</c:v>
                </c:pt>
                <c:pt idx="4706">
                  <c:v>7202.2655726604144</c:v>
                </c:pt>
                <c:pt idx="4707">
                  <c:v>7198.3979166102245</c:v>
                </c:pt>
                <c:pt idx="4708">
                  <c:v>7194.5291186942504</c:v>
                </c:pt>
                <c:pt idx="4709">
                  <c:v>7190.6591781722282</c:v>
                </c:pt>
                <c:pt idx="4710">
                  <c:v>7186.7880943031896</c:v>
                </c:pt>
                <c:pt idx="4711">
                  <c:v>7182.9158663454236</c:v>
                </c:pt>
                <c:pt idx="4712">
                  <c:v>7179.0424935565088</c:v>
                </c:pt>
                <c:pt idx="4713">
                  <c:v>7175.1679751932888</c:v>
                </c:pt>
                <c:pt idx="4714">
                  <c:v>7171.292310511878</c:v>
                </c:pt>
                <c:pt idx="4715">
                  <c:v>7167.4154987676611</c:v>
                </c:pt>
                <c:pt idx="4716">
                  <c:v>7163.5375392153019</c:v>
                </c:pt>
                <c:pt idx="4717">
                  <c:v>7159.6584311087308</c:v>
                </c:pt>
                <c:pt idx="4718">
                  <c:v>7155.7781737011319</c:v>
                </c:pt>
                <c:pt idx="4719">
                  <c:v>7151.8967662449759</c:v>
                </c:pt>
                <c:pt idx="4720">
                  <c:v>7148.0142079919933</c:v>
                </c:pt>
                <c:pt idx="4721">
                  <c:v>7144.1304981931771</c:v>
                </c:pt>
                <c:pt idx="4722">
                  <c:v>7140.2456360987899</c:v>
                </c:pt>
                <c:pt idx="4723">
                  <c:v>7136.3596209583529</c:v>
                </c:pt>
                <c:pt idx="4724">
                  <c:v>7132.4724520206537</c:v>
                </c:pt>
                <c:pt idx="4725">
                  <c:v>7128.5841285337438</c:v>
                </c:pt>
                <c:pt idx="4726">
                  <c:v>7124.6946497449308</c:v>
                </c:pt>
                <c:pt idx="4727">
                  <c:v>7120.8040149007829</c:v>
                </c:pt>
                <c:pt idx="4728">
                  <c:v>7116.91222324713</c:v>
                </c:pt>
                <c:pt idx="4729">
                  <c:v>7113.0192740290604</c:v>
                </c:pt>
                <c:pt idx="4730">
                  <c:v>7109.1251664909178</c:v>
                </c:pt>
                <c:pt idx="4731">
                  <c:v>7105.2298998763008</c:v>
                </c:pt>
                <c:pt idx="4732">
                  <c:v>7101.3334734280643</c:v>
                </c:pt>
                <c:pt idx="4733">
                  <c:v>7097.4358863883226</c:v>
                </c:pt>
                <c:pt idx="4734">
                  <c:v>7093.5371379984381</c:v>
                </c:pt>
                <c:pt idx="4735">
                  <c:v>7089.637227499029</c:v>
                </c:pt>
                <c:pt idx="4736">
                  <c:v>7085.7361541299542</c:v>
                </c:pt>
                <c:pt idx="4737">
                  <c:v>7081.8339171303387</c:v>
                </c:pt>
                <c:pt idx="4738">
                  <c:v>7077.9305157385488</c:v>
                </c:pt>
                <c:pt idx="4739">
                  <c:v>7074.0259491922043</c:v>
                </c:pt>
                <c:pt idx="4740">
                  <c:v>7070.1202167281654</c:v>
                </c:pt>
                <c:pt idx="4741">
                  <c:v>7066.2133175825411</c:v>
                </c:pt>
                <c:pt idx="4742">
                  <c:v>7062.305250990692</c:v>
                </c:pt>
                <c:pt idx="4743">
                  <c:v>7058.3960161872192</c:v>
                </c:pt>
                <c:pt idx="4744">
                  <c:v>7054.485612405967</c:v>
                </c:pt>
                <c:pt idx="4745">
                  <c:v>7050.5740388800214</c:v>
                </c:pt>
                <c:pt idx="4746">
                  <c:v>7046.6612948417214</c:v>
                </c:pt>
                <c:pt idx="4747">
                  <c:v>7042.7473795226242</c:v>
                </c:pt>
                <c:pt idx="4748">
                  <c:v>7038.8322921535555</c:v>
                </c:pt>
                <c:pt idx="4749">
                  <c:v>7034.9160319645543</c:v>
                </c:pt>
                <c:pt idx="4750">
                  <c:v>7030.9985981849122</c:v>
                </c:pt>
                <c:pt idx="4751">
                  <c:v>7027.0799900431593</c:v>
                </c:pt>
                <c:pt idx="4752">
                  <c:v>7023.1602067670538</c:v>
                </c:pt>
                <c:pt idx="4753">
                  <c:v>7019.2392475835886</c:v>
                </c:pt>
                <c:pt idx="4754">
                  <c:v>7015.3171117190004</c:v>
                </c:pt>
                <c:pt idx="4755">
                  <c:v>7011.3937983987471</c:v>
                </c:pt>
                <c:pt idx="4756">
                  <c:v>7007.4693068475281</c:v>
                </c:pt>
                <c:pt idx="4757">
                  <c:v>7003.5436362892697</c:v>
                </c:pt>
                <c:pt idx="4758">
                  <c:v>6999.6167859471279</c:v>
                </c:pt>
                <c:pt idx="4759">
                  <c:v>6995.6887550434922</c:v>
                </c:pt>
                <c:pt idx="4760">
                  <c:v>6991.7595427999777</c:v>
                </c:pt>
                <c:pt idx="4761">
                  <c:v>6987.8291484374249</c:v>
                </c:pt>
                <c:pt idx="4762">
                  <c:v>6983.8975711758994</c:v>
                </c:pt>
                <c:pt idx="4763">
                  <c:v>6979.9648102346991</c:v>
                </c:pt>
                <c:pt idx="4764">
                  <c:v>6976.0308648323389</c:v>
                </c:pt>
                <c:pt idx="4765">
                  <c:v>6972.0957341865633</c:v>
                </c:pt>
                <c:pt idx="4766">
                  <c:v>6968.1594175143327</c:v>
                </c:pt>
                <c:pt idx="4767">
                  <c:v>6964.221914031833</c:v>
                </c:pt>
                <c:pt idx="4768">
                  <c:v>6960.2832229544692</c:v>
                </c:pt>
                <c:pt idx="4769">
                  <c:v>6956.3433434968647</c:v>
                </c:pt>
                <c:pt idx="4770">
                  <c:v>6952.4022748728612</c:v>
                </c:pt>
                <c:pt idx="4771">
                  <c:v>6948.4600162955194</c:v>
                </c:pt>
                <c:pt idx="4772">
                  <c:v>6944.5165669771168</c:v>
                </c:pt>
                <c:pt idx="4773">
                  <c:v>6940.5719261291406</c:v>
                </c:pt>
                <c:pt idx="4774">
                  <c:v>6936.6260929623004</c:v>
                </c:pt>
                <c:pt idx="4775">
                  <c:v>6932.6790666865118</c:v>
                </c:pt>
                <c:pt idx="4776">
                  <c:v>6928.7308465109045</c:v>
                </c:pt>
                <c:pt idx="4777">
                  <c:v>6924.7814316438253</c:v>
                </c:pt>
                <c:pt idx="4778">
                  <c:v>6920.8308212928205</c:v>
                </c:pt>
                <c:pt idx="4779">
                  <c:v>6916.8790146646579</c:v>
                </c:pt>
                <c:pt idx="4780">
                  <c:v>6912.9260109652996</c:v>
                </c:pt>
                <c:pt idx="4781">
                  <c:v>6908.9718093999245</c:v>
                </c:pt>
                <c:pt idx="4782">
                  <c:v>6905.0164091729212</c:v>
                </c:pt>
                <c:pt idx="4783">
                  <c:v>6901.0598094878696</c:v>
                </c:pt>
                <c:pt idx="4784">
                  <c:v>6897.1020095475624</c:v>
                </c:pt>
                <c:pt idx="4785">
                  <c:v>6893.1430085539932</c:v>
                </c:pt>
                <c:pt idx="4786">
                  <c:v>6889.182805708364</c:v>
                </c:pt>
                <c:pt idx="4787">
                  <c:v>6885.221400211065</c:v>
                </c:pt>
                <c:pt idx="4788">
                  <c:v>6881.2587912616991</c:v>
                </c:pt>
                <c:pt idx="4789">
                  <c:v>6877.2949780590616</c:v>
                </c:pt>
                <c:pt idx="4790">
                  <c:v>6873.3299598011445</c:v>
                </c:pt>
                <c:pt idx="4791">
                  <c:v>6869.3637356851359</c:v>
                </c:pt>
                <c:pt idx="4792">
                  <c:v>6865.3963049074273</c:v>
                </c:pt>
                <c:pt idx="4793">
                  <c:v>6861.4276666635978</c:v>
                </c:pt>
                <c:pt idx="4794">
                  <c:v>6857.4578201484192</c:v>
                </c:pt>
                <c:pt idx="4795">
                  <c:v>6853.4867645558652</c:v>
                </c:pt>
                <c:pt idx="4796">
                  <c:v>6849.5144990790877</c:v>
                </c:pt>
                <c:pt idx="4797">
                  <c:v>6845.5410229104382</c:v>
                </c:pt>
                <c:pt idx="4798">
                  <c:v>6841.5663352414558</c:v>
                </c:pt>
                <c:pt idx="4799">
                  <c:v>6837.5904352628713</c:v>
                </c:pt>
                <c:pt idx="4800">
                  <c:v>6833.6133221645941</c:v>
                </c:pt>
                <c:pt idx="4801">
                  <c:v>6829.6349951357242</c:v>
                </c:pt>
                <c:pt idx="4802">
                  <c:v>6825.6554533645522</c:v>
                </c:pt>
                <c:pt idx="4803">
                  <c:v>6821.6746960385435</c:v>
                </c:pt>
                <c:pt idx="4804">
                  <c:v>6817.6927223443563</c:v>
                </c:pt>
                <c:pt idx="4805">
                  <c:v>6813.7095314678227</c:v>
                </c:pt>
                <c:pt idx="4806">
                  <c:v>6809.7251225939553</c:v>
                </c:pt>
                <c:pt idx="4807">
                  <c:v>6805.7394949069549</c:v>
                </c:pt>
                <c:pt idx="4808">
                  <c:v>6801.7526475901941</c:v>
                </c:pt>
                <c:pt idx="4809">
                  <c:v>6797.7645798262256</c:v>
                </c:pt>
                <c:pt idx="4810">
                  <c:v>6793.7752907967815</c:v>
                </c:pt>
                <c:pt idx="4811">
                  <c:v>6789.7847796827627</c:v>
                </c:pt>
                <c:pt idx="4812">
                  <c:v>6785.7930456642516</c:v>
                </c:pt>
                <c:pt idx="4813">
                  <c:v>6781.8000879204965</c:v>
                </c:pt>
                <c:pt idx="4814">
                  <c:v>6777.8059056299307</c:v>
                </c:pt>
                <c:pt idx="4815">
                  <c:v>6773.8104979701375</c:v>
                </c:pt>
                <c:pt idx="4816">
                  <c:v>6769.8138641178966</c:v>
                </c:pt>
                <c:pt idx="4817">
                  <c:v>6765.8160032491369</c:v>
                </c:pt>
                <c:pt idx="4818">
                  <c:v>6761.8169145389629</c:v>
                </c:pt>
                <c:pt idx="4819">
                  <c:v>6757.8165971616481</c:v>
                </c:pt>
                <c:pt idx="4820">
                  <c:v>6753.8150502906228</c:v>
                </c:pt>
                <c:pt idx="4821">
                  <c:v>6749.8122730984951</c:v>
                </c:pt>
                <c:pt idx="4822">
                  <c:v>6745.8082647570263</c:v>
                </c:pt>
                <c:pt idx="4823">
                  <c:v>6741.8030244371412</c:v>
                </c:pt>
                <c:pt idx="4824">
                  <c:v>6737.796551308933</c:v>
                </c:pt>
                <c:pt idx="4825">
                  <c:v>6733.7888445416502</c:v>
                </c:pt>
                <c:pt idx="4826">
                  <c:v>6729.7799033037027</c:v>
                </c:pt>
                <c:pt idx="4827">
                  <c:v>6725.7697267626545</c:v>
                </c:pt>
                <c:pt idx="4828">
                  <c:v>6721.7583140852284</c:v>
                </c:pt>
                <c:pt idx="4829">
                  <c:v>6717.745664437306</c:v>
                </c:pt>
                <c:pt idx="4830">
                  <c:v>6713.731776983921</c:v>
                </c:pt>
                <c:pt idx="4831">
                  <c:v>6709.7166508892615</c:v>
                </c:pt>
                <c:pt idx="4832">
                  <c:v>6705.7002853166696</c:v>
                </c:pt>
                <c:pt idx="4833">
                  <c:v>6701.6826794286389</c:v>
                </c:pt>
                <c:pt idx="4834">
                  <c:v>6697.6638323868083</c:v>
                </c:pt>
                <c:pt idx="4835">
                  <c:v>6693.6437433519704</c:v>
                </c:pt>
                <c:pt idx="4836">
                  <c:v>6689.6224114840679</c:v>
                </c:pt>
                <c:pt idx="4837">
                  <c:v>6685.5998359421819</c:v>
                </c:pt>
                <c:pt idx="4838">
                  <c:v>6681.5760158845524</c:v>
                </c:pt>
                <c:pt idx="4839">
                  <c:v>6677.5509504685542</c:v>
                </c:pt>
                <c:pt idx="4840">
                  <c:v>6673.5246388507103</c:v>
                </c:pt>
                <c:pt idx="4841">
                  <c:v>6669.4970801866793</c:v>
                </c:pt>
                <c:pt idx="4842">
                  <c:v>6665.4682736312725</c:v>
                </c:pt>
                <c:pt idx="4843">
                  <c:v>6661.4382183384287</c:v>
                </c:pt>
                <c:pt idx="4844">
                  <c:v>6657.4069134612391</c:v>
                </c:pt>
                <c:pt idx="4845">
                  <c:v>6653.3743581519229</c:v>
                </c:pt>
                <c:pt idx="4846">
                  <c:v>6649.3405515618415</c:v>
                </c:pt>
                <c:pt idx="4847">
                  <c:v>6645.305492841484</c:v>
                </c:pt>
                <c:pt idx="4848">
                  <c:v>6641.2691811404857</c:v>
                </c:pt>
                <c:pt idx="4849">
                  <c:v>6637.2316156076095</c:v>
                </c:pt>
                <c:pt idx="4850">
                  <c:v>6633.192795390748</c:v>
                </c:pt>
                <c:pt idx="4851">
                  <c:v>6629.1527196369289</c:v>
                </c:pt>
                <c:pt idx="4852">
                  <c:v>6625.1113874923085</c:v>
                </c:pt>
                <c:pt idx="4853">
                  <c:v>6621.0687981021683</c:v>
                </c:pt>
                <c:pt idx="4854">
                  <c:v>6617.0249506109285</c:v>
                </c:pt>
                <c:pt idx="4855">
                  <c:v>6612.9798441621206</c:v>
                </c:pt>
                <c:pt idx="4856">
                  <c:v>6608.9334778984121</c:v>
                </c:pt>
                <c:pt idx="4857">
                  <c:v>6604.8858509615975</c:v>
                </c:pt>
                <c:pt idx="4858">
                  <c:v>6600.836962492579</c:v>
                </c:pt>
                <c:pt idx="4859">
                  <c:v>6596.7868116313948</c:v>
                </c:pt>
                <c:pt idx="4860">
                  <c:v>6592.7353975171973</c:v>
                </c:pt>
                <c:pt idx="4861">
                  <c:v>6588.6827192882611</c:v>
                </c:pt>
                <c:pt idx="4862">
                  <c:v>6584.6287760819796</c:v>
                </c:pt>
                <c:pt idx="4863">
                  <c:v>6580.573567034854</c:v>
                </c:pt>
                <c:pt idx="4864">
                  <c:v>6576.5170912825197</c:v>
                </c:pt>
                <c:pt idx="4865">
                  <c:v>6572.4593479597124</c:v>
                </c:pt>
                <c:pt idx="4866">
                  <c:v>6568.4003362002877</c:v>
                </c:pt>
                <c:pt idx="4867">
                  <c:v>6564.3400551372069</c:v>
                </c:pt>
                <c:pt idx="4868">
                  <c:v>6560.2785039025521</c:v>
                </c:pt>
                <c:pt idx="4869">
                  <c:v>6556.2156816275101</c:v>
                </c:pt>
                <c:pt idx="4870">
                  <c:v>6552.1515874423731</c:v>
                </c:pt>
                <c:pt idx="4871">
                  <c:v>6548.0862204765508</c:v>
                </c:pt>
                <c:pt idx="4872">
                  <c:v>6544.0195798585492</c:v>
                </c:pt>
                <c:pt idx="4873">
                  <c:v>6539.9516647159862</c:v>
                </c:pt>
                <c:pt idx="4874">
                  <c:v>6535.8824741755816</c:v>
                </c:pt>
                <c:pt idx="4875">
                  <c:v>6531.8120073631571</c:v>
                </c:pt>
                <c:pt idx="4876">
                  <c:v>6527.7402634036362</c:v>
                </c:pt>
                <c:pt idx="4877">
                  <c:v>6523.6672414210516</c:v>
                </c:pt>
                <c:pt idx="4878">
                  <c:v>6519.5929405385159</c:v>
                </c:pt>
                <c:pt idx="4879">
                  <c:v>6515.5173598782612</c:v>
                </c:pt>
                <c:pt idx="4880">
                  <c:v>6511.4404985616038</c:v>
                </c:pt>
                <c:pt idx="4881">
                  <c:v>6507.3623557089613</c:v>
                </c:pt>
                <c:pt idx="4882">
                  <c:v>6503.282930439841</c:v>
                </c:pt>
                <c:pt idx="4883">
                  <c:v>6499.2022218728443</c:v>
                </c:pt>
                <c:pt idx="4884">
                  <c:v>6495.1202291256714</c:v>
                </c:pt>
                <c:pt idx="4885">
                  <c:v>6491.0369513150999</c:v>
                </c:pt>
                <c:pt idx="4886">
                  <c:v>6486.9523875570139</c:v>
                </c:pt>
                <c:pt idx="4887">
                  <c:v>6482.8665369663768</c:v>
                </c:pt>
                <c:pt idx="4888">
                  <c:v>6478.7793986572342</c:v>
                </c:pt>
                <c:pt idx="4889">
                  <c:v>6474.6909717427288</c:v>
                </c:pt>
                <c:pt idx="4890">
                  <c:v>6470.6012553350811</c:v>
                </c:pt>
                <c:pt idx="4891">
                  <c:v>6466.5102485455955</c:v>
                </c:pt>
                <c:pt idx="4892">
                  <c:v>6462.4179504846625</c:v>
                </c:pt>
                <c:pt idx="4893">
                  <c:v>6458.3243602617495</c:v>
                </c:pt>
                <c:pt idx="4894">
                  <c:v>6454.2294769854025</c:v>
                </c:pt>
                <c:pt idx="4895">
                  <c:v>6450.1332997632535</c:v>
                </c:pt>
                <c:pt idx="4896">
                  <c:v>6446.0358277020032</c:v>
                </c:pt>
                <c:pt idx="4897">
                  <c:v>6441.9370599074336</c:v>
                </c:pt>
                <c:pt idx="4898">
                  <c:v>6437.8369954844056</c:v>
                </c:pt>
                <c:pt idx="4899">
                  <c:v>6433.7356335368395</c:v>
                </c:pt>
                <c:pt idx="4900">
                  <c:v>6429.6329731677433</c:v>
                </c:pt>
                <c:pt idx="4901">
                  <c:v>6425.5290134791858</c:v>
                </c:pt>
                <c:pt idx="4902">
                  <c:v>6421.4237535723096</c:v>
                </c:pt>
                <c:pt idx="4903">
                  <c:v>6417.3171925473289</c:v>
                </c:pt>
                <c:pt idx="4904">
                  <c:v>6413.209329503522</c:v>
                </c:pt>
                <c:pt idx="4905">
                  <c:v>6409.1001635392322</c:v>
                </c:pt>
                <c:pt idx="4906">
                  <c:v>6404.9896937518652</c:v>
                </c:pt>
                <c:pt idx="4907">
                  <c:v>6400.8779192379006</c:v>
                </c:pt>
                <c:pt idx="4908">
                  <c:v>6396.7648390928734</c:v>
                </c:pt>
                <c:pt idx="4909">
                  <c:v>6392.6504524113752</c:v>
                </c:pt>
                <c:pt idx="4910">
                  <c:v>6388.5347582870627</c:v>
                </c:pt>
                <c:pt idx="4911">
                  <c:v>6384.4177558126567</c:v>
                </c:pt>
                <c:pt idx="4912">
                  <c:v>6380.2994440799257</c:v>
                </c:pt>
                <c:pt idx="4913">
                  <c:v>6376.1798221796917</c:v>
                </c:pt>
                <c:pt idx="4914">
                  <c:v>6372.0588892018459</c:v>
                </c:pt>
                <c:pt idx="4915">
                  <c:v>6367.9366442353203</c:v>
                </c:pt>
                <c:pt idx="4916">
                  <c:v>6363.8130863681017</c:v>
                </c:pt>
                <c:pt idx="4917">
                  <c:v>6359.6882146872313</c:v>
                </c:pt>
                <c:pt idx="4918">
                  <c:v>6355.5620282787941</c:v>
                </c:pt>
                <c:pt idx="4919">
                  <c:v>6351.4345262279312</c:v>
                </c:pt>
                <c:pt idx="4920">
                  <c:v>6347.3057076188225</c:v>
                </c:pt>
                <c:pt idx="4921">
                  <c:v>6343.1755715346981</c:v>
                </c:pt>
                <c:pt idx="4922">
                  <c:v>6339.0441170578315</c:v>
                </c:pt>
                <c:pt idx="4923">
                  <c:v>6334.9113432695412</c:v>
                </c:pt>
                <c:pt idx="4924">
                  <c:v>6330.7772492501808</c:v>
                </c:pt>
                <c:pt idx="4925">
                  <c:v>6326.6418340791543</c:v>
                </c:pt>
                <c:pt idx="4926">
                  <c:v>6322.5050968348996</c:v>
                </c:pt>
                <c:pt idx="4927">
                  <c:v>6318.3670365948883</c:v>
                </c:pt>
                <c:pt idx="4928">
                  <c:v>6314.2276524356348</c:v>
                </c:pt>
                <c:pt idx="4929">
                  <c:v>6310.0869434326878</c:v>
                </c:pt>
                <c:pt idx="4930">
                  <c:v>6305.9449086606273</c:v>
                </c:pt>
                <c:pt idx="4931">
                  <c:v>6301.8015471930721</c:v>
                </c:pt>
                <c:pt idx="4932">
                  <c:v>6297.6568581026622</c:v>
                </c:pt>
                <c:pt idx="4933">
                  <c:v>6293.5108404610737</c:v>
                </c:pt>
                <c:pt idx="4934">
                  <c:v>6289.3634933390103</c:v>
                </c:pt>
                <c:pt idx="4935">
                  <c:v>6285.2148158062091</c:v>
                </c:pt>
                <c:pt idx="4936">
                  <c:v>6281.0648069314211</c:v>
                </c:pt>
                <c:pt idx="4937">
                  <c:v>6276.9134657824288</c:v>
                </c:pt>
                <c:pt idx="4938">
                  <c:v>6272.7607914260425</c:v>
                </c:pt>
                <c:pt idx="4939">
                  <c:v>6268.606782928081</c:v>
                </c:pt>
                <c:pt idx="4940">
                  <c:v>6264.4514393534018</c:v>
                </c:pt>
                <c:pt idx="4941">
                  <c:v>6260.2947597658658</c:v>
                </c:pt>
                <c:pt idx="4942">
                  <c:v>6256.1367432283605</c:v>
                </c:pt>
                <c:pt idx="4943">
                  <c:v>6251.9773888027858</c:v>
                </c:pt>
                <c:pt idx="4944">
                  <c:v>6247.8166955500637</c:v>
                </c:pt>
                <c:pt idx="4945">
                  <c:v>6243.6546625301189</c:v>
                </c:pt>
                <c:pt idx="4946">
                  <c:v>6239.4912888018998</c:v>
                </c:pt>
                <c:pt idx="4947">
                  <c:v>6235.326573423361</c:v>
                </c:pt>
                <c:pt idx="4948">
                  <c:v>6231.1605154514637</c:v>
                </c:pt>
                <c:pt idx="4949">
                  <c:v>6226.9931139421824</c:v>
                </c:pt>
                <c:pt idx="4950">
                  <c:v>6222.8243679505049</c:v>
                </c:pt>
                <c:pt idx="4951">
                  <c:v>6218.6542765304093</c:v>
                </c:pt>
                <c:pt idx="4952">
                  <c:v>6214.4828387348862</c:v>
                </c:pt>
                <c:pt idx="4953">
                  <c:v>6210.3100536159318</c:v>
                </c:pt>
                <c:pt idx="4954">
                  <c:v>6206.135920224544</c:v>
                </c:pt>
                <c:pt idx="4955">
                  <c:v>6201.9604376107163</c:v>
                </c:pt>
                <c:pt idx="4956">
                  <c:v>6197.783604823444</c:v>
                </c:pt>
                <c:pt idx="4957">
                  <c:v>6193.6054209107197</c:v>
                </c:pt>
                <c:pt idx="4958">
                  <c:v>6189.4258849195303</c:v>
                </c:pt>
                <c:pt idx="4959">
                  <c:v>6185.2449958958614</c:v>
                </c:pt>
                <c:pt idx="4960">
                  <c:v>6181.062752884689</c:v>
                </c:pt>
                <c:pt idx="4961">
                  <c:v>6176.8791549299804</c:v>
                </c:pt>
                <c:pt idx="4962">
                  <c:v>6172.6942010747007</c:v>
                </c:pt>
                <c:pt idx="4963">
                  <c:v>6168.5078903607873</c:v>
                </c:pt>
                <c:pt idx="4964">
                  <c:v>6164.3202218291917</c:v>
                </c:pt>
                <c:pt idx="4965">
                  <c:v>6160.1311945198286</c:v>
                </c:pt>
                <c:pt idx="4966">
                  <c:v>6155.940807471603</c:v>
                </c:pt>
                <c:pt idx="4967">
                  <c:v>6151.7490597224141</c:v>
                </c:pt>
                <c:pt idx="4968">
                  <c:v>6147.5559503091317</c:v>
                </c:pt>
                <c:pt idx="4969">
                  <c:v>6143.361478267615</c:v>
                </c:pt>
                <c:pt idx="4970">
                  <c:v>6139.1656426326945</c:v>
                </c:pt>
                <c:pt idx="4971">
                  <c:v>6134.968442438184</c:v>
                </c:pt>
                <c:pt idx="4972">
                  <c:v>6130.7698767168731</c:v>
                </c:pt>
                <c:pt idx="4973">
                  <c:v>6126.5699445005312</c:v>
                </c:pt>
                <c:pt idx="4974">
                  <c:v>6122.3686448198896</c:v>
                </c:pt>
                <c:pt idx="4975">
                  <c:v>6118.1659767046613</c:v>
                </c:pt>
                <c:pt idx="4976">
                  <c:v>6113.9619391835267</c:v>
                </c:pt>
                <c:pt idx="4977">
                  <c:v>6109.7565312841389</c:v>
                </c:pt>
                <c:pt idx="4978">
                  <c:v>6105.5497520331155</c:v>
                </c:pt>
                <c:pt idx="4979">
                  <c:v>6101.3416004560449</c:v>
                </c:pt>
                <c:pt idx="4980">
                  <c:v>6097.1320755774796</c:v>
                </c:pt>
                <c:pt idx="4981">
                  <c:v>6092.9211764209304</c:v>
                </c:pt>
                <c:pt idx="4982">
                  <c:v>6088.708902008877</c:v>
                </c:pt>
                <c:pt idx="4983">
                  <c:v>6084.4952513627586</c:v>
                </c:pt>
                <c:pt idx="4984">
                  <c:v>6080.2802235029712</c:v>
                </c:pt>
                <c:pt idx="4985">
                  <c:v>6076.0638174488695</c:v>
                </c:pt>
                <c:pt idx="4986">
                  <c:v>6071.846032218773</c:v>
                </c:pt>
                <c:pt idx="4987">
                  <c:v>6067.6268668299454</c:v>
                </c:pt>
                <c:pt idx="4988">
                  <c:v>6063.4063202986035</c:v>
                </c:pt>
                <c:pt idx="4989">
                  <c:v>6059.1843916399284</c:v>
                </c:pt>
                <c:pt idx="4990">
                  <c:v>6054.9610798680396</c:v>
                </c:pt>
                <c:pt idx="4991">
                  <c:v>6050.7363839960099</c:v>
                </c:pt>
                <c:pt idx="4992">
                  <c:v>6046.5103030358705</c:v>
                </c:pt>
                <c:pt idx="4993">
                  <c:v>6042.282835998576</c:v>
                </c:pt>
                <c:pt idx="4994">
                  <c:v>6038.0539818940488</c:v>
                </c:pt>
                <c:pt idx="4995">
                  <c:v>6033.8237397311441</c:v>
                </c:pt>
                <c:pt idx="4996">
                  <c:v>6029.5921085176578</c:v>
                </c:pt>
                <c:pt idx="4997">
                  <c:v>6025.359087260329</c:v>
                </c:pt>
                <c:pt idx="4998">
                  <c:v>6021.1246749648381</c:v>
                </c:pt>
                <c:pt idx="4999">
                  <c:v>6016.8888706357993</c:v>
                </c:pt>
                <c:pt idx="5000">
                  <c:v>6012.6516732767641</c:v>
                </c:pt>
                <c:pt idx="5001">
                  <c:v>6008.4130818902177</c:v>
                </c:pt>
                <c:pt idx="5002">
                  <c:v>6004.173095477584</c:v>
                </c:pt>
                <c:pt idx="5003">
                  <c:v>5999.9317130392055</c:v>
                </c:pt>
                <c:pt idx="5004">
                  <c:v>5995.6889335743717</c:v>
                </c:pt>
                <c:pt idx="5005">
                  <c:v>5991.4447560812878</c:v>
                </c:pt>
                <c:pt idx="5006">
                  <c:v>5987.1991795570939</c:v>
                </c:pt>
                <c:pt idx="5007">
                  <c:v>5982.9522029978452</c:v>
                </c:pt>
                <c:pt idx="5008">
                  <c:v>5978.7038253985365</c:v>
                </c:pt>
                <c:pt idx="5009">
                  <c:v>5974.4540457530729</c:v>
                </c:pt>
                <c:pt idx="5010">
                  <c:v>5970.2028630542854</c:v>
                </c:pt>
                <c:pt idx="5011">
                  <c:v>5965.9502762939219</c:v>
                </c:pt>
                <c:pt idx="5012">
                  <c:v>5961.6962844626541</c:v>
                </c:pt>
                <c:pt idx="5013">
                  <c:v>5957.4408865500573</c:v>
                </c:pt>
                <c:pt idx="5014">
                  <c:v>5953.1840815446412</c:v>
                </c:pt>
                <c:pt idx="5015">
                  <c:v>5948.9258684338156</c:v>
                </c:pt>
                <c:pt idx="5016">
                  <c:v>5944.6662462039039</c:v>
                </c:pt>
                <c:pt idx="5017">
                  <c:v>5940.4052138401375</c:v>
                </c:pt>
                <c:pt idx="5018">
                  <c:v>5936.1427703266691</c:v>
                </c:pt>
                <c:pt idx="5019">
                  <c:v>5931.8789146465433</c:v>
                </c:pt>
                <c:pt idx="5020">
                  <c:v>5927.6136457817238</c:v>
                </c:pt>
                <c:pt idx="5021">
                  <c:v>5923.3469627130635</c:v>
                </c:pt>
                <c:pt idx="5022">
                  <c:v>5919.0788644203349</c:v>
                </c:pt>
                <c:pt idx="5023">
                  <c:v>5914.8093498821963</c:v>
                </c:pt>
                <c:pt idx="5024">
                  <c:v>5910.5384180762203</c:v>
                </c:pt>
                <c:pt idx="5025">
                  <c:v>5906.2660679788687</c:v>
                </c:pt>
                <c:pt idx="5026">
                  <c:v>5901.9922985654994</c:v>
                </c:pt>
                <c:pt idx="5027">
                  <c:v>5897.7171088103614</c:v>
                </c:pt>
                <c:pt idx="5028">
                  <c:v>5893.4404976866126</c:v>
                </c:pt>
                <c:pt idx="5029">
                  <c:v>5889.1624641662947</c:v>
                </c:pt>
                <c:pt idx="5030">
                  <c:v>5884.8830072203264</c:v>
                </c:pt>
                <c:pt idx="5031">
                  <c:v>5880.6021258185401</c:v>
                </c:pt>
                <c:pt idx="5032">
                  <c:v>5876.3198189296336</c:v>
                </c:pt>
                <c:pt idx="5033">
                  <c:v>5872.036085521202</c:v>
                </c:pt>
                <c:pt idx="5034">
                  <c:v>5867.750924559723</c:v>
                </c:pt>
                <c:pt idx="5035">
                  <c:v>5863.4643350105489</c:v>
                </c:pt>
                <c:pt idx="5036">
                  <c:v>5859.1763158379272</c:v>
                </c:pt>
                <c:pt idx="5037">
                  <c:v>5854.8868660049711</c:v>
                </c:pt>
                <c:pt idx="5038">
                  <c:v>5850.5959844736826</c:v>
                </c:pt>
                <c:pt idx="5039">
                  <c:v>5846.3036702049249</c:v>
                </c:pt>
                <c:pt idx="5040">
                  <c:v>5842.0099221584514</c:v>
                </c:pt>
                <c:pt idx="5041">
                  <c:v>5837.7147392928819</c:v>
                </c:pt>
                <c:pt idx="5042">
                  <c:v>5833.4181205657096</c:v>
                </c:pt>
                <c:pt idx="5043">
                  <c:v>5829.1200649332923</c:v>
                </c:pt>
                <c:pt idx="5044">
                  <c:v>5824.8205713508596</c:v>
                </c:pt>
                <c:pt idx="5045">
                  <c:v>5820.5196387725036</c:v>
                </c:pt>
                <c:pt idx="5046">
                  <c:v>5816.2172661511931</c:v>
                </c:pt>
                <c:pt idx="5047">
                  <c:v>5811.9134524387437</c:v>
                </c:pt>
                <c:pt idx="5048">
                  <c:v>5807.6081965858493</c:v>
                </c:pt>
                <c:pt idx="5049">
                  <c:v>5803.3014975420419</c:v>
                </c:pt>
                <c:pt idx="5050">
                  <c:v>5798.993354255741</c:v>
                </c:pt>
                <c:pt idx="5051">
                  <c:v>5794.6837656741973</c:v>
                </c:pt>
                <c:pt idx="5052">
                  <c:v>5790.3727307435311</c:v>
                </c:pt>
                <c:pt idx="5053">
                  <c:v>5786.0602484087103</c:v>
                </c:pt>
                <c:pt idx="5054">
                  <c:v>5781.7463176135543</c:v>
                </c:pt>
                <c:pt idx="5055">
                  <c:v>5777.4309373007391</c:v>
                </c:pt>
                <c:pt idx="5056">
                  <c:v>5773.1141064117855</c:v>
                </c:pt>
                <c:pt idx="5057">
                  <c:v>5768.7958238870524</c:v>
                </c:pt>
                <c:pt idx="5058">
                  <c:v>5764.4760886657605</c:v>
                </c:pt>
                <c:pt idx="5059">
                  <c:v>5760.1548996859665</c:v>
                </c:pt>
                <c:pt idx="5060">
                  <c:v>5755.8322558845612</c:v>
                </c:pt>
                <c:pt idx="5061">
                  <c:v>5751.5081561972893</c:v>
                </c:pt>
                <c:pt idx="5062">
                  <c:v>5747.1825995587315</c:v>
                </c:pt>
                <c:pt idx="5063">
                  <c:v>5742.8555849022923</c:v>
                </c:pt>
                <c:pt idx="5064">
                  <c:v>5738.5271111602297</c:v>
                </c:pt>
                <c:pt idx="5065">
                  <c:v>5734.1971772636243</c:v>
                </c:pt>
                <c:pt idx="5066">
                  <c:v>5729.865782142394</c:v>
                </c:pt>
                <c:pt idx="5067">
                  <c:v>5725.5329247252857</c:v>
                </c:pt>
                <c:pt idx="5068">
                  <c:v>5721.1986039398698</c:v>
                </c:pt>
                <c:pt idx="5069">
                  <c:v>5716.8628187125514</c:v>
                </c:pt>
                <c:pt idx="5070">
                  <c:v>5712.5255679685588</c:v>
                </c:pt>
                <c:pt idx="5071">
                  <c:v>5708.1868506319415</c:v>
                </c:pt>
                <c:pt idx="5072">
                  <c:v>5703.8466656255723</c:v>
                </c:pt>
                <c:pt idx="5073">
                  <c:v>5699.505011871147</c:v>
                </c:pt>
                <c:pt idx="5074">
                  <c:v>5695.1618882891735</c:v>
                </c:pt>
                <c:pt idx="5075">
                  <c:v>5690.8172937989866</c:v>
                </c:pt>
                <c:pt idx="5076">
                  <c:v>5686.4712273187242</c:v>
                </c:pt>
                <c:pt idx="5077">
                  <c:v>5682.1236877653546</c:v>
                </c:pt>
                <c:pt idx="5078">
                  <c:v>5677.7746740546327</c:v>
                </c:pt>
                <c:pt idx="5079">
                  <c:v>5673.4241851011448</c:v>
                </c:pt>
                <c:pt idx="5080">
                  <c:v>5669.072219818283</c:v>
                </c:pt>
                <c:pt idx="5081">
                  <c:v>5664.7187771182371</c:v>
                </c:pt>
                <c:pt idx="5082">
                  <c:v>5660.3638559120091</c:v>
                </c:pt>
                <c:pt idx="5083">
                  <c:v>5656.0074551094012</c:v>
                </c:pt>
                <c:pt idx="5084">
                  <c:v>5651.64957361902</c:v>
                </c:pt>
                <c:pt idx="5085">
                  <c:v>5647.2902103482666</c:v>
                </c:pt>
                <c:pt idx="5086">
                  <c:v>5642.9293642033435</c:v>
                </c:pt>
                <c:pt idx="5087">
                  <c:v>5638.567034089253</c:v>
                </c:pt>
                <c:pt idx="5088">
                  <c:v>5634.2032189097808</c:v>
                </c:pt>
                <c:pt idx="5089">
                  <c:v>5629.83791756752</c:v>
                </c:pt>
                <c:pt idx="5090">
                  <c:v>5625.4711289638481</c:v>
                </c:pt>
                <c:pt idx="5091">
                  <c:v>5621.1028519989277</c:v>
                </c:pt>
                <c:pt idx="5092">
                  <c:v>5616.7330855717137</c:v>
                </c:pt>
                <c:pt idx="5093">
                  <c:v>5612.3618285799512</c:v>
                </c:pt>
                <c:pt idx="5094">
                  <c:v>5607.9890799201539</c:v>
                </c:pt>
                <c:pt idx="5095">
                  <c:v>5603.6148384876415</c:v>
                </c:pt>
                <c:pt idx="5096">
                  <c:v>5599.239103176491</c:v>
                </c:pt>
                <c:pt idx="5097">
                  <c:v>5594.8618728795727</c:v>
                </c:pt>
                <c:pt idx="5098">
                  <c:v>5590.4831464885301</c:v>
                </c:pt>
                <c:pt idx="5099">
                  <c:v>5586.1029228937805</c:v>
                </c:pt>
                <c:pt idx="5100">
                  <c:v>5581.7212009845125</c:v>
                </c:pt>
                <c:pt idx="5101">
                  <c:v>5577.3379796486925</c:v>
                </c:pt>
                <c:pt idx="5102">
                  <c:v>5572.9532577730542</c:v>
                </c:pt>
                <c:pt idx="5103">
                  <c:v>5568.567034243104</c:v>
                </c:pt>
                <c:pt idx="5104">
                  <c:v>5564.1793079431</c:v>
                </c:pt>
                <c:pt idx="5105">
                  <c:v>5559.7900777560808</c:v>
                </c:pt>
                <c:pt idx="5106">
                  <c:v>5555.3993425638428</c:v>
                </c:pt>
                <c:pt idx="5107">
                  <c:v>5551.007101246938</c:v>
                </c:pt>
                <c:pt idx="5108">
                  <c:v>5546.6133526846834</c:v>
                </c:pt>
                <c:pt idx="5109">
                  <c:v>5542.2180957551554</c:v>
                </c:pt>
                <c:pt idx="5110">
                  <c:v>5537.8213293351773</c:v>
                </c:pt>
                <c:pt idx="5111">
                  <c:v>5533.4230523003316</c:v>
                </c:pt>
                <c:pt idx="5112">
                  <c:v>5529.0232635249622</c:v>
                </c:pt>
                <c:pt idx="5113">
                  <c:v>5524.6219618821415</c:v>
                </c:pt>
                <c:pt idx="5114">
                  <c:v>5520.219146243704</c:v>
                </c:pt>
                <c:pt idx="5115">
                  <c:v>5515.8148154802348</c:v>
                </c:pt>
                <c:pt idx="5116">
                  <c:v>5511.4089684610544</c:v>
                </c:pt>
                <c:pt idx="5117">
                  <c:v>5507.0016040542314</c:v>
                </c:pt>
                <c:pt idx="5118">
                  <c:v>5502.5927211265689</c:v>
                </c:pt>
                <c:pt idx="5119">
                  <c:v>5498.1823185436178</c:v>
                </c:pt>
                <c:pt idx="5120">
                  <c:v>5493.7703951696603</c:v>
                </c:pt>
                <c:pt idx="5121">
                  <c:v>5489.3569498677161</c:v>
                </c:pt>
                <c:pt idx="5122">
                  <c:v>5484.9419814995408</c:v>
                </c:pt>
                <c:pt idx="5123">
                  <c:v>5480.5254889256157</c:v>
                </c:pt>
                <c:pt idx="5124">
                  <c:v>5476.1074710051607</c:v>
                </c:pt>
                <c:pt idx="5125">
                  <c:v>5471.6879265961115</c:v>
                </c:pt>
                <c:pt idx="5126">
                  <c:v>5467.2668545551433</c:v>
                </c:pt>
                <c:pt idx="5127">
                  <c:v>5462.8442537376477</c:v>
                </c:pt>
                <c:pt idx="5128">
                  <c:v>5458.4201229977416</c:v>
                </c:pt>
                <c:pt idx="5129">
                  <c:v>5453.9944611882584</c:v>
                </c:pt>
                <c:pt idx="5130">
                  <c:v>5449.5672671607554</c:v>
                </c:pt>
                <c:pt idx="5131">
                  <c:v>5445.1385397655058</c:v>
                </c:pt>
                <c:pt idx="5132">
                  <c:v>5440.7082778514941</c:v>
                </c:pt>
                <c:pt idx="5133">
                  <c:v>5436.2764802664233</c:v>
                </c:pt>
                <c:pt idx="5134">
                  <c:v>5431.8431458567029</c:v>
                </c:pt>
                <c:pt idx="5135">
                  <c:v>5427.4082734674566</c:v>
                </c:pt>
                <c:pt idx="5136">
                  <c:v>5422.9718619425075</c:v>
                </c:pt>
                <c:pt idx="5137">
                  <c:v>5418.533910124389</c:v>
                </c:pt>
                <c:pt idx="5138">
                  <c:v>5414.0944168543429</c:v>
                </c:pt>
                <c:pt idx="5139">
                  <c:v>5409.6533809723078</c:v>
                </c:pt>
                <c:pt idx="5140">
                  <c:v>5405.2108013169163</c:v>
                </c:pt>
                <c:pt idx="5141">
                  <c:v>5400.7666767255114</c:v>
                </c:pt>
                <c:pt idx="5142">
                  <c:v>5396.3210060341216</c:v>
                </c:pt>
                <c:pt idx="5143">
                  <c:v>5391.8737880774725</c:v>
                </c:pt>
                <c:pt idx="5144">
                  <c:v>5387.4250216889859</c:v>
                </c:pt>
                <c:pt idx="5145">
                  <c:v>5382.9747057007671</c:v>
                </c:pt>
                <c:pt idx="5146">
                  <c:v>5378.522838943617</c:v>
                </c:pt>
                <c:pt idx="5147">
                  <c:v>5374.0694202470113</c:v>
                </c:pt>
                <c:pt idx="5148">
                  <c:v>5369.614448439127</c:v>
                </c:pt>
                <c:pt idx="5149">
                  <c:v>5365.1579223468043</c:v>
                </c:pt>
                <c:pt idx="5150">
                  <c:v>5360.6998407955834</c:v>
                </c:pt>
                <c:pt idx="5151">
                  <c:v>5356.2402026096688</c:v>
                </c:pt>
                <c:pt idx="5152">
                  <c:v>5351.7790066119414</c:v>
                </c:pt>
                <c:pt idx="5153">
                  <c:v>5347.3162516239699</c:v>
                </c:pt>
                <c:pt idx="5154">
                  <c:v>5342.8519364659796</c:v>
                </c:pt>
                <c:pt idx="5155">
                  <c:v>5338.3860599568743</c:v>
                </c:pt>
                <c:pt idx="5156">
                  <c:v>5333.9186209142299</c:v>
                </c:pt>
                <c:pt idx="5157">
                  <c:v>5329.4496181542836</c:v>
                </c:pt>
                <c:pt idx="5158">
                  <c:v>5324.9790504919401</c:v>
                </c:pt>
                <c:pt idx="5159">
                  <c:v>5320.5069167407637</c:v>
                </c:pt>
                <c:pt idx="5160">
                  <c:v>5316.0332157129842</c:v>
                </c:pt>
                <c:pt idx="5161">
                  <c:v>5311.5579462194873</c:v>
                </c:pt>
                <c:pt idx="5162">
                  <c:v>5307.0811070698137</c:v>
                </c:pt>
                <c:pt idx="5163">
                  <c:v>5302.6026970721641</c:v>
                </c:pt>
                <c:pt idx="5164">
                  <c:v>5298.1227150333834</c:v>
                </c:pt>
                <c:pt idx="5165">
                  <c:v>5293.6411597589804</c:v>
                </c:pt>
                <c:pt idx="5166">
                  <c:v>5289.1580300531014</c:v>
                </c:pt>
                <c:pt idx="5167">
                  <c:v>5284.6733247185402</c:v>
                </c:pt>
                <c:pt idx="5168">
                  <c:v>5280.1870425567477</c:v>
                </c:pt>
                <c:pt idx="5169">
                  <c:v>5275.699182367799</c:v>
                </c:pt>
                <c:pt idx="5170">
                  <c:v>5271.2097429504238</c:v>
                </c:pt>
                <c:pt idx="5171">
                  <c:v>5266.7187231019898</c:v>
                </c:pt>
                <c:pt idx="5172">
                  <c:v>5262.2261216184925</c:v>
                </c:pt>
                <c:pt idx="5173">
                  <c:v>5257.7319372945649</c:v>
                </c:pt>
                <c:pt idx="5174">
                  <c:v>5253.236168923484</c:v>
                </c:pt>
                <c:pt idx="5175">
                  <c:v>5248.7388152971416</c:v>
                </c:pt>
                <c:pt idx="5176">
                  <c:v>5244.2398752060681</c:v>
                </c:pt>
                <c:pt idx="5177">
                  <c:v>5239.7393474394185</c:v>
                </c:pt>
                <c:pt idx="5178">
                  <c:v>5235.237230784971</c:v>
                </c:pt>
                <c:pt idx="5179">
                  <c:v>5230.7335240291231</c:v>
                </c:pt>
                <c:pt idx="5180">
                  <c:v>5226.228225956901</c:v>
                </c:pt>
                <c:pt idx="5181">
                  <c:v>5221.7213353519392</c:v>
                </c:pt>
                <c:pt idx="5182">
                  <c:v>5217.2128509964941</c:v>
                </c:pt>
                <c:pt idx="5183">
                  <c:v>5212.702771671441</c:v>
                </c:pt>
                <c:pt idx="5184">
                  <c:v>5208.1910961562553</c:v>
                </c:pt>
                <c:pt idx="5185">
                  <c:v>5203.6778232290335</c:v>
                </c:pt>
                <c:pt idx="5186">
                  <c:v>5199.1629516664743</c:v>
                </c:pt>
                <c:pt idx="5187">
                  <c:v>5194.6464802438804</c:v>
                </c:pt>
                <c:pt idx="5188">
                  <c:v>5190.1284077351684</c:v>
                </c:pt>
                <c:pt idx="5189">
                  <c:v>5185.6087329128413</c:v>
                </c:pt>
                <c:pt idx="5190">
                  <c:v>5181.0874545480174</c:v>
                </c:pt>
                <c:pt idx="5191">
                  <c:v>5176.5645714104039</c:v>
                </c:pt>
                <c:pt idx="5192">
                  <c:v>5172.0400822682986</c:v>
                </c:pt>
                <c:pt idx="5193">
                  <c:v>5167.5139858886023</c:v>
                </c:pt>
                <c:pt idx="5194">
                  <c:v>5162.9862810368049</c:v>
                </c:pt>
                <c:pt idx="5195">
                  <c:v>5158.4569664769806</c:v>
                </c:pt>
                <c:pt idx="5196">
                  <c:v>5153.9260409717926</c:v>
                </c:pt>
                <c:pt idx="5197">
                  <c:v>5149.3935032824902</c:v>
                </c:pt>
                <c:pt idx="5198">
                  <c:v>5144.8593521689072</c:v>
                </c:pt>
                <c:pt idx="5199">
                  <c:v>5140.3235863894533</c:v>
                </c:pt>
                <c:pt idx="5200">
                  <c:v>5135.7862047011213</c:v>
                </c:pt>
                <c:pt idx="5201">
                  <c:v>5131.2472058594722</c:v>
                </c:pt>
                <c:pt idx="5202">
                  <c:v>5126.7065886186519</c:v>
                </c:pt>
                <c:pt idx="5203">
                  <c:v>5122.1643517313705</c:v>
                </c:pt>
                <c:pt idx="5204">
                  <c:v>5117.6204939489098</c:v>
                </c:pt>
                <c:pt idx="5205">
                  <c:v>5113.0750140211203</c:v>
                </c:pt>
                <c:pt idx="5206">
                  <c:v>5108.5279106964208</c:v>
                </c:pt>
                <c:pt idx="5207">
                  <c:v>5103.9791827217823</c:v>
                </c:pt>
                <c:pt idx="5208">
                  <c:v>5099.4288288427533</c:v>
                </c:pt>
                <c:pt idx="5209">
                  <c:v>5094.8768478034244</c:v>
                </c:pt>
                <c:pt idx="5210">
                  <c:v>5090.3232383464583</c:v>
                </c:pt>
                <c:pt idx="5211">
                  <c:v>5085.7679992130606</c:v>
                </c:pt>
                <c:pt idx="5212">
                  <c:v>5081.2111291429965</c:v>
                </c:pt>
                <c:pt idx="5213">
                  <c:v>5076.6526268745747</c:v>
                </c:pt>
                <c:pt idx="5214">
                  <c:v>5072.0924911446573</c:v>
                </c:pt>
                <c:pt idx="5215">
                  <c:v>5067.53072068865</c:v>
                </c:pt>
                <c:pt idx="5216">
                  <c:v>5062.967314240509</c:v>
                </c:pt>
                <c:pt idx="5217">
                  <c:v>5058.4022705327225</c:v>
                </c:pt>
                <c:pt idx="5218">
                  <c:v>5053.8355882963187</c:v>
                </c:pt>
                <c:pt idx="5219">
                  <c:v>5049.2672662608666</c:v>
                </c:pt>
                <c:pt idx="5220">
                  <c:v>5044.6973031544694</c:v>
                </c:pt>
                <c:pt idx="5221">
                  <c:v>5040.1256977037619</c:v>
                </c:pt>
                <c:pt idx="5222">
                  <c:v>5035.5524486339082</c:v>
                </c:pt>
                <c:pt idx="5223">
                  <c:v>5030.9775546686024</c:v>
                </c:pt>
                <c:pt idx="5224">
                  <c:v>5026.4010145300645</c:v>
                </c:pt>
                <c:pt idx="5225">
                  <c:v>5021.8228269390411</c:v>
                </c:pt>
                <c:pt idx="5226">
                  <c:v>5017.2429906147891</c:v>
                </c:pt>
                <c:pt idx="5227">
                  <c:v>5012.6615042750927</c:v>
                </c:pt>
                <c:pt idx="5228">
                  <c:v>5008.078366636254</c:v>
                </c:pt>
                <c:pt idx="5229">
                  <c:v>5003.4935764130905</c:v>
                </c:pt>
                <c:pt idx="5230">
                  <c:v>4998.9071323189255</c:v>
                </c:pt>
                <c:pt idx="5231">
                  <c:v>4994.3190330655998</c:v>
                </c:pt>
                <c:pt idx="5232">
                  <c:v>4989.7292773634499</c:v>
                </c:pt>
                <c:pt idx="5233">
                  <c:v>4985.1378639213335</c:v>
                </c:pt>
                <c:pt idx="5234">
                  <c:v>4980.5447914466058</c:v>
                </c:pt>
                <c:pt idx="5235">
                  <c:v>4975.950058645115</c:v>
                </c:pt>
                <c:pt idx="5236">
                  <c:v>4971.3536642212193</c:v>
                </c:pt>
                <c:pt idx="5237">
                  <c:v>4966.7556068777658</c:v>
                </c:pt>
                <c:pt idx="5238">
                  <c:v>4962.1558853160968</c:v>
                </c:pt>
                <c:pt idx="5239">
                  <c:v>4957.5544982360498</c:v>
                </c:pt>
                <c:pt idx="5240">
                  <c:v>4952.9514443359485</c:v>
                </c:pt>
                <c:pt idx="5241">
                  <c:v>4948.3467223126036</c:v>
                </c:pt>
                <c:pt idx="5242">
                  <c:v>4943.7403308613157</c:v>
                </c:pt>
                <c:pt idx="5243">
                  <c:v>4939.1322686758631</c:v>
                </c:pt>
                <c:pt idx="5244">
                  <c:v>4934.5225344485007</c:v>
                </c:pt>
                <c:pt idx="5245">
                  <c:v>4929.9111268699689</c:v>
                </c:pt>
                <c:pt idx="5246">
                  <c:v>4925.2980446294823</c:v>
                </c:pt>
                <c:pt idx="5247">
                  <c:v>4920.6832864147245</c:v>
                </c:pt>
                <c:pt idx="5248">
                  <c:v>4916.0668509118514</c:v>
                </c:pt>
                <c:pt idx="5249">
                  <c:v>4911.4487368054888</c:v>
                </c:pt>
                <c:pt idx="5250">
                  <c:v>4906.8289427787295</c:v>
                </c:pt>
                <c:pt idx="5251">
                  <c:v>4902.2074675131298</c:v>
                </c:pt>
                <c:pt idx="5252">
                  <c:v>4897.584309688702</c:v>
                </c:pt>
                <c:pt idx="5253">
                  <c:v>4892.9594679839247</c:v>
                </c:pt>
                <c:pt idx="5254">
                  <c:v>4888.3329410757324</c:v>
                </c:pt>
                <c:pt idx="5255">
                  <c:v>4883.7047276395015</c:v>
                </c:pt>
                <c:pt idx="5256">
                  <c:v>4879.0748263490832</c:v>
                </c:pt>
                <c:pt idx="5257">
                  <c:v>4874.4432358767626</c:v>
                </c:pt>
                <c:pt idx="5258">
                  <c:v>4869.8099548932714</c:v>
                </c:pt>
                <c:pt idx="5259">
                  <c:v>4865.1749820677896</c:v>
                </c:pt>
                <c:pt idx="5260">
                  <c:v>4860.5383160679385</c:v>
                </c:pt>
                <c:pt idx="5261">
                  <c:v>4855.8999555597829</c:v>
                </c:pt>
                <c:pt idx="5262">
                  <c:v>4851.2598992078238</c:v>
                </c:pt>
                <c:pt idx="5263">
                  <c:v>4846.6181456749955</c:v>
                </c:pt>
                <c:pt idx="5264">
                  <c:v>4841.9746936226593</c:v>
                </c:pt>
                <c:pt idx="5265">
                  <c:v>4837.3295417106265</c:v>
                </c:pt>
                <c:pt idx="5266">
                  <c:v>4832.6826885971113</c:v>
                </c:pt>
                <c:pt idx="5267">
                  <c:v>4828.0341329387666</c:v>
                </c:pt>
                <c:pt idx="5268">
                  <c:v>4823.3838733906714</c:v>
                </c:pt>
                <c:pt idx="5269">
                  <c:v>4818.731908606318</c:v>
                </c:pt>
                <c:pt idx="5270">
                  <c:v>4814.0782372376198</c:v>
                </c:pt>
                <c:pt idx="5271">
                  <c:v>4809.4228579349046</c:v>
                </c:pt>
                <c:pt idx="5272">
                  <c:v>4804.7657693469173</c:v>
                </c:pt>
                <c:pt idx="5273">
                  <c:v>4800.106970120808</c:v>
                </c:pt>
                <c:pt idx="5274">
                  <c:v>4795.4464589021336</c:v>
                </c:pt>
                <c:pt idx="5275">
                  <c:v>4790.7842343348711</c:v>
                </c:pt>
                <c:pt idx="5276">
                  <c:v>4786.1202950613833</c:v>
                </c:pt>
                <c:pt idx="5277">
                  <c:v>4781.4546397224422</c:v>
                </c:pt>
                <c:pt idx="5278">
                  <c:v>4776.7872669572198</c:v>
                </c:pt>
                <c:pt idx="5279">
                  <c:v>4772.1181754032759</c:v>
                </c:pt>
                <c:pt idx="5280">
                  <c:v>4767.4473636965749</c:v>
                </c:pt>
                <c:pt idx="5281">
                  <c:v>4762.7748304714669</c:v>
                </c:pt>
                <c:pt idx="5282">
                  <c:v>4758.1005743606847</c:v>
                </c:pt>
                <c:pt idx="5283">
                  <c:v>4753.4245939953535</c:v>
                </c:pt>
                <c:pt idx="5284">
                  <c:v>4748.7468880049864</c:v>
                </c:pt>
                <c:pt idx="5285">
                  <c:v>4744.0674550174645</c:v>
                </c:pt>
                <c:pt idx="5286">
                  <c:v>4739.3862936590604</c:v>
                </c:pt>
                <c:pt idx="5287">
                  <c:v>4734.7034025544108</c:v>
                </c:pt>
                <c:pt idx="5288">
                  <c:v>4730.0187803265353</c:v>
                </c:pt>
                <c:pt idx="5289">
                  <c:v>4725.3324255968191</c:v>
                </c:pt>
                <c:pt idx="5290">
                  <c:v>4720.6443369850176</c:v>
                </c:pt>
                <c:pt idx="5291">
                  <c:v>4715.9545131092491</c:v>
                </c:pt>
                <c:pt idx="5292">
                  <c:v>4711.2629525860011</c:v>
                </c:pt>
                <c:pt idx="5293">
                  <c:v>4706.5696540301169</c:v>
                </c:pt>
                <c:pt idx="5294">
                  <c:v>4701.8746160547935</c:v>
                </c:pt>
                <c:pt idx="5295">
                  <c:v>4697.1778372715935</c:v>
                </c:pt>
                <c:pt idx="5296">
                  <c:v>4692.4793162904252</c:v>
                </c:pt>
                <c:pt idx="5297">
                  <c:v>4687.7790517195499</c:v>
                </c:pt>
                <c:pt idx="5298">
                  <c:v>4683.0770421655761</c:v>
                </c:pt>
                <c:pt idx="5299">
                  <c:v>4678.3732862334582</c:v>
                </c:pt>
                <c:pt idx="5300">
                  <c:v>4673.6677825264887</c:v>
                </c:pt>
                <c:pt idx="5301">
                  <c:v>4668.9605296463078</c:v>
                </c:pt>
                <c:pt idx="5302">
                  <c:v>4664.2515261928847</c:v>
                </c:pt>
                <c:pt idx="5303">
                  <c:v>4659.5407707645281</c:v>
                </c:pt>
                <c:pt idx="5304">
                  <c:v>4654.8282619578813</c:v>
                </c:pt>
                <c:pt idx="5305">
                  <c:v>4650.1139983679086</c:v>
                </c:pt>
                <c:pt idx="5306">
                  <c:v>4645.3979785879083</c:v>
                </c:pt>
                <c:pt idx="5307">
                  <c:v>4640.6802012095022</c:v>
                </c:pt>
                <c:pt idx="5308">
                  <c:v>4635.9606648226336</c:v>
                </c:pt>
                <c:pt idx="5309">
                  <c:v>4631.2393680155601</c:v>
                </c:pt>
                <c:pt idx="5310">
                  <c:v>4626.5163093748624</c:v>
                </c:pt>
                <c:pt idx="5311">
                  <c:v>4621.7914874854296</c:v>
                </c:pt>
                <c:pt idx="5312">
                  <c:v>4617.0649009304625</c:v>
                </c:pt>
                <c:pt idx="5313">
                  <c:v>4612.3365482914769</c:v>
                </c:pt>
                <c:pt idx="5314">
                  <c:v>4607.6064281482813</c:v>
                </c:pt>
                <c:pt idx="5315">
                  <c:v>4602.8745390790018</c:v>
                </c:pt>
                <c:pt idx="5316">
                  <c:v>4598.1408796600526</c:v>
                </c:pt>
                <c:pt idx="5317">
                  <c:v>4593.4054484661519</c:v>
                </c:pt>
                <c:pt idx="5318">
                  <c:v>4588.6682440703162</c:v>
                </c:pt>
                <c:pt idx="5319">
                  <c:v>4583.9292650438429</c:v>
                </c:pt>
                <c:pt idx="5320">
                  <c:v>4579.1885099563306</c:v>
                </c:pt>
                <c:pt idx="5321">
                  <c:v>4574.4459773756544</c:v>
                </c:pt>
                <c:pt idx="5322">
                  <c:v>4569.7016658679895</c:v>
                </c:pt>
                <c:pt idx="5323">
                  <c:v>4564.9555739977732</c:v>
                </c:pt>
                <c:pt idx="5324">
                  <c:v>4560.2077003277336</c:v>
                </c:pt>
                <c:pt idx="5325">
                  <c:v>4555.4580434188738</c:v>
                </c:pt>
                <c:pt idx="5326">
                  <c:v>4550.7066018304677</c:v>
                </c:pt>
                <c:pt idx="5327">
                  <c:v>4545.953374120053</c:v>
                </c:pt>
                <c:pt idx="5328">
                  <c:v>4541.1983588434514</c:v>
                </c:pt>
                <c:pt idx="5329">
                  <c:v>4536.441554554739</c:v>
                </c:pt>
                <c:pt idx="5330">
                  <c:v>4531.6829598062523</c:v>
                </c:pt>
                <c:pt idx="5331">
                  <c:v>4526.9225731485949</c:v>
                </c:pt>
                <c:pt idx="5332">
                  <c:v>4522.1603931306227</c:v>
                </c:pt>
                <c:pt idx="5333">
                  <c:v>4517.3964182994441</c:v>
                </c:pt>
                <c:pt idx="5334">
                  <c:v>4512.6306472004226</c:v>
                </c:pt>
                <c:pt idx="5335">
                  <c:v>4507.8630783771687</c:v>
                </c:pt>
                <c:pt idx="5336">
                  <c:v>4503.0937103715341</c:v>
                </c:pt>
                <c:pt idx="5337">
                  <c:v>4498.3225417236263</c:v>
                </c:pt>
                <c:pt idx="5338">
                  <c:v>4493.5495709717743</c:v>
                </c:pt>
                <c:pt idx="5339">
                  <c:v>4488.7747966525603</c:v>
                </c:pt>
                <c:pt idx="5340">
                  <c:v>4483.9982173007929</c:v>
                </c:pt>
                <c:pt idx="5341">
                  <c:v>4479.2198314495172</c:v>
                </c:pt>
                <c:pt idx="5342">
                  <c:v>4474.4396376299992</c:v>
                </c:pt>
                <c:pt idx="5343">
                  <c:v>4469.6576343717425</c:v>
                </c:pt>
                <c:pt idx="5344">
                  <c:v>4464.8738202024615</c:v>
                </c:pt>
                <c:pt idx="5345">
                  <c:v>4460.0881936481019</c:v>
                </c:pt>
                <c:pt idx="5346">
                  <c:v>4455.300753232822</c:v>
                </c:pt>
                <c:pt idx="5347">
                  <c:v>4450.5114974789913</c:v>
                </c:pt>
                <c:pt idx="5348">
                  <c:v>4445.7204249071956</c:v>
                </c:pt>
                <c:pt idx="5349">
                  <c:v>4440.9275340362328</c:v>
                </c:pt>
                <c:pt idx="5350">
                  <c:v>4436.1328233831</c:v>
                </c:pt>
                <c:pt idx="5351">
                  <c:v>4431.3362914630025</c:v>
                </c:pt>
                <c:pt idx="5352">
                  <c:v>4426.5379367893347</c:v>
                </c:pt>
                <c:pt idx="5353">
                  <c:v>4421.7377578737105</c:v>
                </c:pt>
                <c:pt idx="5354">
                  <c:v>4416.9357532259191</c:v>
                </c:pt>
                <c:pt idx="5355">
                  <c:v>4412.1319213539518</c:v>
                </c:pt>
                <c:pt idx="5356">
                  <c:v>4407.3262607639836</c:v>
                </c:pt>
                <c:pt idx="5357">
                  <c:v>4402.5187699603684</c:v>
                </c:pt>
                <c:pt idx="5358">
                  <c:v>4397.7094474456626</c:v>
                </c:pt>
                <c:pt idx="5359">
                  <c:v>4392.8982917205858</c:v>
                </c:pt>
                <c:pt idx="5360">
                  <c:v>4388.0853012840435</c:v>
                </c:pt>
                <c:pt idx="5361">
                  <c:v>4383.270474633111</c:v>
                </c:pt>
                <c:pt idx="5362">
                  <c:v>4378.4538102630349</c:v>
                </c:pt>
                <c:pt idx="5363">
                  <c:v>4373.6353066672364</c:v>
                </c:pt>
                <c:pt idx="5364">
                  <c:v>4368.8149623372901</c:v>
                </c:pt>
                <c:pt idx="5365">
                  <c:v>4363.9927757629475</c:v>
                </c:pt>
                <c:pt idx="5366">
                  <c:v>4359.1687454321045</c:v>
                </c:pt>
                <c:pt idx="5367">
                  <c:v>4354.3428698308317</c:v>
                </c:pt>
                <c:pt idx="5368">
                  <c:v>4349.5151474433333</c:v>
                </c:pt>
                <c:pt idx="5369">
                  <c:v>4344.6855767519792</c:v>
                </c:pt>
                <c:pt idx="5370">
                  <c:v>4339.8541562372757</c:v>
                </c:pt>
                <c:pt idx="5371">
                  <c:v>4335.0208843778901</c:v>
                </c:pt>
                <c:pt idx="5372">
                  <c:v>4330.1857596506134</c:v>
                </c:pt>
                <c:pt idx="5373">
                  <c:v>4325.3487805303821</c:v>
                </c:pt>
                <c:pt idx="5374">
                  <c:v>4320.509945490272</c:v>
                </c:pt>
                <c:pt idx="5375">
                  <c:v>4315.669253001488</c:v>
                </c:pt>
                <c:pt idx="5376">
                  <c:v>4310.8267015333631</c:v>
                </c:pt>
                <c:pt idx="5377">
                  <c:v>4305.982289553358</c:v>
                </c:pt>
                <c:pt idx="5378">
                  <c:v>4301.1360155270595</c:v>
                </c:pt>
                <c:pt idx="5379">
                  <c:v>4296.2878779181719</c:v>
                </c:pt>
                <c:pt idx="5380">
                  <c:v>4291.437875188526</c:v>
                </c:pt>
                <c:pt idx="5381">
                  <c:v>4286.5860057980499</c:v>
                </c:pt>
                <c:pt idx="5382">
                  <c:v>4281.7322682047943</c:v>
                </c:pt>
                <c:pt idx="5383">
                  <c:v>4276.8766608649212</c:v>
                </c:pt>
                <c:pt idx="5384">
                  <c:v>4272.0191822326869</c:v>
                </c:pt>
                <c:pt idx="5385">
                  <c:v>4267.1598307604572</c:v>
                </c:pt>
                <c:pt idx="5386">
                  <c:v>4262.2986048986995</c:v>
                </c:pt>
                <c:pt idx="5387">
                  <c:v>4257.4355030959705</c:v>
                </c:pt>
                <c:pt idx="5388">
                  <c:v>4252.5705237989241</c:v>
                </c:pt>
                <c:pt idx="5389">
                  <c:v>4247.7036654523008</c:v>
                </c:pt>
                <c:pt idx="5390">
                  <c:v>4242.8349264989329</c:v>
                </c:pt>
                <c:pt idx="5391">
                  <c:v>4237.9643053797299</c:v>
                </c:pt>
                <c:pt idx="5392">
                  <c:v>4233.0918005336889</c:v>
                </c:pt>
                <c:pt idx="5393">
                  <c:v>4228.217410397875</c:v>
                </c:pt>
                <c:pt idx="5394">
                  <c:v>4223.341133407439</c:v>
                </c:pt>
                <c:pt idx="5395">
                  <c:v>4218.4629679955915</c:v>
                </c:pt>
                <c:pt idx="5396">
                  <c:v>4213.5829125936189</c:v>
                </c:pt>
                <c:pt idx="5397">
                  <c:v>4208.700965630871</c:v>
                </c:pt>
                <c:pt idx="5398">
                  <c:v>4203.8171255347534</c:v>
                </c:pt>
                <c:pt idx="5399">
                  <c:v>4198.9313907307405</c:v>
                </c:pt>
                <c:pt idx="5400">
                  <c:v>4194.0437596423526</c:v>
                </c:pt>
                <c:pt idx="5401">
                  <c:v>4189.1542306911733</c:v>
                </c:pt>
                <c:pt idx="5402">
                  <c:v>4184.2628022968174</c:v>
                </c:pt>
                <c:pt idx="5403">
                  <c:v>4179.3694728769615</c:v>
                </c:pt>
                <c:pt idx="5404">
                  <c:v>4174.4742408473185</c:v>
                </c:pt>
                <c:pt idx="5405">
                  <c:v>4169.5771046216414</c:v>
                </c:pt>
                <c:pt idx="5406">
                  <c:v>4164.6780626117206</c:v>
                </c:pt>
                <c:pt idx="5407">
                  <c:v>4159.7771132273729</c:v>
                </c:pt>
                <c:pt idx="5408">
                  <c:v>4154.8742548764576</c:v>
                </c:pt>
                <c:pt idx="5409">
                  <c:v>4149.9694859648462</c:v>
                </c:pt>
                <c:pt idx="5410">
                  <c:v>4145.0628048964454</c:v>
                </c:pt>
                <c:pt idx="5411">
                  <c:v>4140.1542100731722</c:v>
                </c:pt>
                <c:pt idx="5412">
                  <c:v>4135.243699894967</c:v>
                </c:pt>
                <c:pt idx="5413">
                  <c:v>4130.3312727597831</c:v>
                </c:pt>
                <c:pt idx="5414">
                  <c:v>4125.4169270635803</c:v>
                </c:pt>
                <c:pt idx="5415">
                  <c:v>4120.5006612003299</c:v>
                </c:pt>
                <c:pt idx="5416">
                  <c:v>4115.5824735620035</c:v>
                </c:pt>
                <c:pt idx="5417">
                  <c:v>4110.6623625385719</c:v>
                </c:pt>
                <c:pt idx="5418">
                  <c:v>4105.7403265180092</c:v>
                </c:pt>
                <c:pt idx="5419">
                  <c:v>4100.8163638862779</c:v>
                </c:pt>
                <c:pt idx="5420">
                  <c:v>4095.8904730273352</c:v>
                </c:pt>
                <c:pt idx="5421">
                  <c:v>4090.9626523231182</c:v>
                </c:pt>
                <c:pt idx="5422">
                  <c:v>4086.032900153557</c:v>
                </c:pt>
                <c:pt idx="5423">
                  <c:v>4081.1012148965583</c:v>
                </c:pt>
                <c:pt idx="5424">
                  <c:v>4076.1675949280047</c:v>
                </c:pt>
                <c:pt idx="5425">
                  <c:v>4071.232038621753</c:v>
                </c:pt>
                <c:pt idx="5426">
                  <c:v>4066.2945443496315</c:v>
                </c:pt>
                <c:pt idx="5427">
                  <c:v>4061.3551104814387</c:v>
                </c:pt>
                <c:pt idx="5428">
                  <c:v>4056.4137353849314</c:v>
                </c:pt>
                <c:pt idx="5429">
                  <c:v>4051.4704174258309</c:v>
                </c:pt>
                <c:pt idx="5430">
                  <c:v>4046.5251549678142</c:v>
                </c:pt>
                <c:pt idx="5431">
                  <c:v>4041.5779463725125</c:v>
                </c:pt>
                <c:pt idx="5432">
                  <c:v>4036.6287899995054</c:v>
                </c:pt>
                <c:pt idx="5433">
                  <c:v>4031.677684206325</c:v>
                </c:pt>
                <c:pt idx="5434">
                  <c:v>4026.7246273484398</c:v>
                </c:pt>
                <c:pt idx="5435">
                  <c:v>4021.7696177792618</c:v>
                </c:pt>
                <c:pt idx="5436">
                  <c:v>4016.8126538501424</c:v>
                </c:pt>
                <c:pt idx="5437">
                  <c:v>4011.8537339103609</c:v>
                </c:pt>
                <c:pt idx="5438">
                  <c:v>4006.8928563071336</c:v>
                </c:pt>
                <c:pt idx="5439">
                  <c:v>4001.9300193855947</c:v>
                </c:pt>
                <c:pt idx="5440">
                  <c:v>3996.9652214888074</c:v>
                </c:pt>
                <c:pt idx="5441">
                  <c:v>3991.9984609577564</c:v>
                </c:pt>
                <c:pt idx="5442">
                  <c:v>3987.0297361313355</c:v>
                </c:pt>
                <c:pt idx="5443">
                  <c:v>3982.059045346356</c:v>
                </c:pt>
                <c:pt idx="5444">
                  <c:v>3977.0863869375394</c:v>
                </c:pt>
                <c:pt idx="5445">
                  <c:v>3972.111759237504</c:v>
                </c:pt>
                <c:pt idx="5446">
                  <c:v>3967.1351605767836</c:v>
                </c:pt>
                <c:pt idx="5447">
                  <c:v>3962.1565892838057</c:v>
                </c:pt>
                <c:pt idx="5448">
                  <c:v>3957.1760436848867</c:v>
                </c:pt>
                <c:pt idx="5449">
                  <c:v>3952.1935221042445</c:v>
                </c:pt>
                <c:pt idx="5450">
                  <c:v>3947.209022863974</c:v>
                </c:pt>
                <c:pt idx="5451">
                  <c:v>3942.2225442840681</c:v>
                </c:pt>
                <c:pt idx="5452">
                  <c:v>3937.2340846823918</c:v>
                </c:pt>
                <c:pt idx="5453">
                  <c:v>3932.243642374689</c:v>
                </c:pt>
                <c:pt idx="5454">
                  <c:v>3927.2512156745806</c:v>
                </c:pt>
                <c:pt idx="5455">
                  <c:v>3922.2568028935534</c:v>
                </c:pt>
                <c:pt idx="5456">
                  <c:v>3917.2604023409658</c:v>
                </c:pt>
                <c:pt idx="5457">
                  <c:v>3912.2620123240381</c:v>
                </c:pt>
                <c:pt idx="5458">
                  <c:v>3907.2616311478496</c:v>
                </c:pt>
                <c:pt idx="5459">
                  <c:v>3902.2592571153382</c:v>
                </c:pt>
                <c:pt idx="5460">
                  <c:v>3897.2548885272913</c:v>
                </c:pt>
                <c:pt idx="5461">
                  <c:v>3892.2485236823491</c:v>
                </c:pt>
                <c:pt idx="5462">
                  <c:v>3887.2401608769919</c:v>
                </c:pt>
                <c:pt idx="5463">
                  <c:v>3882.2297984055458</c:v>
                </c:pt>
                <c:pt idx="5464">
                  <c:v>3877.2174345601779</c:v>
                </c:pt>
                <c:pt idx="5465">
                  <c:v>3872.2030676308818</c:v>
                </c:pt>
                <c:pt idx="5466">
                  <c:v>3867.1866959054896</c:v>
                </c:pt>
                <c:pt idx="5467">
                  <c:v>3862.1683176696565</c:v>
                </c:pt>
                <c:pt idx="5468">
                  <c:v>3857.1479312068659</c:v>
                </c:pt>
                <c:pt idx="5469">
                  <c:v>3852.1255347984129</c:v>
                </c:pt>
                <c:pt idx="5470">
                  <c:v>3847.1011267234212</c:v>
                </c:pt>
                <c:pt idx="5471">
                  <c:v>3842.074705258814</c:v>
                </c:pt>
                <c:pt idx="5472">
                  <c:v>3837.0462686793339</c:v>
                </c:pt>
                <c:pt idx="5473">
                  <c:v>3832.0158152575223</c:v>
                </c:pt>
                <c:pt idx="5474">
                  <c:v>3826.9833432637242</c:v>
                </c:pt>
                <c:pt idx="5475">
                  <c:v>3821.9488509660855</c:v>
                </c:pt>
                <c:pt idx="5476">
                  <c:v>3816.9123366305444</c:v>
                </c:pt>
                <c:pt idx="5477">
                  <c:v>3811.8737985208263</c:v>
                </c:pt>
                <c:pt idx="5478">
                  <c:v>3806.8332348984468</c:v>
                </c:pt>
                <c:pt idx="5479">
                  <c:v>3801.7906440227061</c:v>
                </c:pt>
                <c:pt idx="5480">
                  <c:v>3796.7460241506801</c:v>
                </c:pt>
                <c:pt idx="5481">
                  <c:v>3791.6993735372239</c:v>
                </c:pt>
                <c:pt idx="5482">
                  <c:v>3786.650690434959</c:v>
                </c:pt>
                <c:pt idx="5483">
                  <c:v>3781.5999730942804</c:v>
                </c:pt>
                <c:pt idx="5484">
                  <c:v>3776.5472197633408</c:v>
                </c:pt>
                <c:pt idx="5485">
                  <c:v>3771.4924286880628</c:v>
                </c:pt>
                <c:pt idx="5486">
                  <c:v>3766.4355981121171</c:v>
                </c:pt>
                <c:pt idx="5487">
                  <c:v>3761.3767262769347</c:v>
                </c:pt>
                <c:pt idx="5488">
                  <c:v>3756.3158114216881</c:v>
                </c:pt>
                <c:pt idx="5489">
                  <c:v>3751.2528517832998</c:v>
                </c:pt>
                <c:pt idx="5490">
                  <c:v>3746.1878455964306</c:v>
                </c:pt>
                <c:pt idx="5491">
                  <c:v>3741.1207910934882</c:v>
                </c:pt>
                <c:pt idx="5492">
                  <c:v>3736.0516865045997</c:v>
                </c:pt>
                <c:pt idx="5493">
                  <c:v>3730.9805300576281</c:v>
                </c:pt>
                <c:pt idx="5494">
                  <c:v>3725.9073199781715</c:v>
                </c:pt>
                <c:pt idx="5495">
                  <c:v>3720.8320544895305</c:v>
                </c:pt>
                <c:pt idx="5496">
                  <c:v>3715.7547318127467</c:v>
                </c:pt>
                <c:pt idx="5497">
                  <c:v>3710.6753501665612</c:v>
                </c:pt>
                <c:pt idx="5498">
                  <c:v>3705.5939077674279</c:v>
                </c:pt>
                <c:pt idx="5499">
                  <c:v>3700.5104028295123</c:v>
                </c:pt>
                <c:pt idx="5500">
                  <c:v>3695.424833564673</c:v>
                </c:pt>
                <c:pt idx="5501">
                  <c:v>3690.3371981824866</c:v>
                </c:pt>
                <c:pt idx="5502">
                  <c:v>3685.2474948901981</c:v>
                </c:pt>
                <c:pt idx="5503">
                  <c:v>3680.1557218927651</c:v>
                </c:pt>
                <c:pt idx="5504">
                  <c:v>3675.061877392824</c:v>
                </c:pt>
                <c:pt idx="5505">
                  <c:v>3669.965959590691</c:v>
                </c:pt>
                <c:pt idx="5506">
                  <c:v>3664.8679666843673</c:v>
                </c:pt>
                <c:pt idx="5507">
                  <c:v>3659.7678968695291</c:v>
                </c:pt>
                <c:pt idx="5508">
                  <c:v>3654.665748339517</c:v>
                </c:pt>
                <c:pt idx="5509">
                  <c:v>3649.5615192853475</c:v>
                </c:pt>
                <c:pt idx="5510">
                  <c:v>3644.4552078956972</c:v>
                </c:pt>
                <c:pt idx="5511">
                  <c:v>3639.346812356896</c:v>
                </c:pt>
                <c:pt idx="5512">
                  <c:v>3634.2363308529402</c:v>
                </c:pt>
                <c:pt idx="5513">
                  <c:v>3629.1237615654718</c:v>
                </c:pt>
                <c:pt idx="5514">
                  <c:v>3624.0091026737723</c:v>
                </c:pt>
                <c:pt idx="5515">
                  <c:v>3618.8923523547783</c:v>
                </c:pt>
                <c:pt idx="5516">
                  <c:v>3613.7735087830611</c:v>
                </c:pt>
                <c:pt idx="5517">
                  <c:v>3608.6525701308242</c:v>
                </c:pt>
                <c:pt idx="5518">
                  <c:v>3603.529534567906</c:v>
                </c:pt>
                <c:pt idx="5519">
                  <c:v>3598.4044002617716</c:v>
                </c:pt>
                <c:pt idx="5520">
                  <c:v>3593.2771653775071</c:v>
                </c:pt>
                <c:pt idx="5521">
                  <c:v>3588.1478280778156</c:v>
                </c:pt>
                <c:pt idx="5522">
                  <c:v>3583.0163865230211</c:v>
                </c:pt>
                <c:pt idx="5523">
                  <c:v>3577.8828388710522</c:v>
                </c:pt>
                <c:pt idx="5524">
                  <c:v>3572.7471832774445</c:v>
                </c:pt>
                <c:pt idx="5525">
                  <c:v>3567.6094178953435</c:v>
                </c:pt>
                <c:pt idx="5526">
                  <c:v>3562.4695408754806</c:v>
                </c:pt>
                <c:pt idx="5527">
                  <c:v>3557.3275503661885</c:v>
                </c:pt>
                <c:pt idx="5528">
                  <c:v>3552.18344451339</c:v>
                </c:pt>
                <c:pt idx="5529">
                  <c:v>3547.0372214605941</c:v>
                </c:pt>
                <c:pt idx="5530">
                  <c:v>3541.8888793488895</c:v>
                </c:pt>
                <c:pt idx="5531">
                  <c:v>3536.7384163169409</c:v>
                </c:pt>
                <c:pt idx="5532">
                  <c:v>3531.5858305009879</c:v>
                </c:pt>
                <c:pt idx="5533">
                  <c:v>3526.4311200348407</c:v>
                </c:pt>
                <c:pt idx="5534">
                  <c:v>3521.2742830498714</c:v>
                </c:pt>
                <c:pt idx="5535">
                  <c:v>3516.115317675019</c:v>
                </c:pt>
                <c:pt idx="5536">
                  <c:v>3510.9542220367662</c:v>
                </c:pt>
                <c:pt idx="5537">
                  <c:v>3505.7909942591582</c:v>
                </c:pt>
                <c:pt idx="5538">
                  <c:v>3500.6256324637889</c:v>
                </c:pt>
                <c:pt idx="5539">
                  <c:v>3495.4581347697908</c:v>
                </c:pt>
                <c:pt idx="5540">
                  <c:v>3490.2884992938393</c:v>
                </c:pt>
                <c:pt idx="5541">
                  <c:v>3485.1167241501407</c:v>
                </c:pt>
                <c:pt idx="5542">
                  <c:v>3479.9428074504358</c:v>
                </c:pt>
                <c:pt idx="5543">
                  <c:v>3474.7667473039924</c:v>
                </c:pt>
                <c:pt idx="5544">
                  <c:v>3469.588541817599</c:v>
                </c:pt>
                <c:pt idx="5545">
                  <c:v>3464.408189095559</c:v>
                </c:pt>
                <c:pt idx="5546">
                  <c:v>3459.2256872396965</c:v>
                </c:pt>
                <c:pt idx="5547">
                  <c:v>3454.0410343493404</c:v>
                </c:pt>
                <c:pt idx="5548">
                  <c:v>3448.8542285213261</c:v>
                </c:pt>
                <c:pt idx="5549">
                  <c:v>3443.6652678499868</c:v>
                </c:pt>
                <c:pt idx="5550">
                  <c:v>3438.4741504271592</c:v>
                </c:pt>
                <c:pt idx="5551">
                  <c:v>3433.2808743421624</c:v>
                </c:pt>
                <c:pt idx="5552">
                  <c:v>3428.0854376818079</c:v>
                </c:pt>
                <c:pt idx="5553">
                  <c:v>3422.8878385303965</c:v>
                </c:pt>
                <c:pt idx="5554">
                  <c:v>3417.6880749696911</c:v>
                </c:pt>
                <c:pt idx="5555">
                  <c:v>3412.4861450789499</c:v>
                </c:pt>
                <c:pt idx="5556">
                  <c:v>3407.2820469348881</c:v>
                </c:pt>
                <c:pt idx="5557">
                  <c:v>3402.075778611686</c:v>
                </c:pt>
                <c:pt idx="5558">
                  <c:v>3396.8673381809913</c:v>
                </c:pt>
                <c:pt idx="5559">
                  <c:v>3391.6567237119048</c:v>
                </c:pt>
                <c:pt idx="5560">
                  <c:v>3386.443933270984</c:v>
                </c:pt>
                <c:pt idx="5561">
                  <c:v>3381.2289649222212</c:v>
                </c:pt>
                <c:pt idx="5562">
                  <c:v>3376.0118167270721</c:v>
                </c:pt>
                <c:pt idx="5563">
                  <c:v>3370.7924867444131</c:v>
                </c:pt>
                <c:pt idx="5564">
                  <c:v>3365.5709730305689</c:v>
                </c:pt>
                <c:pt idx="5565">
                  <c:v>3360.3472736392832</c:v>
                </c:pt>
                <c:pt idx="5566">
                  <c:v>3355.1213866217331</c:v>
                </c:pt>
                <c:pt idx="5567">
                  <c:v>3349.8933100265117</c:v>
                </c:pt>
                <c:pt idx="5568">
                  <c:v>3344.6630418996274</c:v>
                </c:pt>
                <c:pt idx="5569">
                  <c:v>3339.4305802845083</c:v>
                </c:pt>
                <c:pt idx="5570">
                  <c:v>3334.1959232219801</c:v>
                </c:pt>
                <c:pt idx="5571">
                  <c:v>3328.9590687502791</c:v>
                </c:pt>
                <c:pt idx="5572">
                  <c:v>3323.720014905035</c:v>
                </c:pt>
                <c:pt idx="5573">
                  <c:v>3318.4787597192749</c:v>
                </c:pt>
                <c:pt idx="5574">
                  <c:v>3313.2353012234071</c:v>
                </c:pt>
                <c:pt idx="5575">
                  <c:v>3307.9896374452351</c:v>
                </c:pt>
                <c:pt idx="5576">
                  <c:v>3302.7417664099316</c:v>
                </c:pt>
                <c:pt idx="5577">
                  <c:v>3297.491686140052</c:v>
                </c:pt>
                <c:pt idx="5578">
                  <c:v>3292.2393946555244</c:v>
                </c:pt>
                <c:pt idx="5579">
                  <c:v>3286.9848899736312</c:v>
                </c:pt>
                <c:pt idx="5580">
                  <c:v>3281.7281701090305</c:v>
                </c:pt>
                <c:pt idx="5581">
                  <c:v>3276.4692330737234</c:v>
                </c:pt>
                <c:pt idx="5582">
                  <c:v>3271.208076877072</c:v>
                </c:pt>
                <c:pt idx="5583">
                  <c:v>3265.9446995257836</c:v>
                </c:pt>
                <c:pt idx="5584">
                  <c:v>3260.6790990239056</c:v>
                </c:pt>
                <c:pt idx="5585">
                  <c:v>3255.4112733728298</c:v>
                </c:pt>
                <c:pt idx="5586">
                  <c:v>3250.1412205712704</c:v>
                </c:pt>
                <c:pt idx="5587">
                  <c:v>3244.868938615276</c:v>
                </c:pt>
                <c:pt idx="5588">
                  <c:v>3239.5944254982255</c:v>
                </c:pt>
                <c:pt idx="5589">
                  <c:v>3234.3176792108079</c:v>
                </c:pt>
                <c:pt idx="5590">
                  <c:v>3229.0386977410267</c:v>
                </c:pt>
                <c:pt idx="5591">
                  <c:v>3223.7574790742001</c:v>
                </c:pt>
                <c:pt idx="5592">
                  <c:v>3218.4740211929457</c:v>
                </c:pt>
                <c:pt idx="5593">
                  <c:v>3213.188322077182</c:v>
                </c:pt>
                <c:pt idx="5594">
                  <c:v>3207.900379704126</c:v>
                </c:pt>
                <c:pt idx="5595">
                  <c:v>3202.6101920482874</c:v>
                </c:pt>
                <c:pt idx="5596">
                  <c:v>3197.3177570814469</c:v>
                </c:pt>
                <c:pt idx="5597">
                  <c:v>3192.0230727726853</c:v>
                </c:pt>
                <c:pt idx="5598">
                  <c:v>3186.7261370883443</c:v>
                </c:pt>
                <c:pt idx="5599">
                  <c:v>3181.4269479920458</c:v>
                </c:pt>
                <c:pt idx="5600">
                  <c:v>3176.125503444669</c:v>
                </c:pt>
                <c:pt idx="5601">
                  <c:v>3170.8218014043669</c:v>
                </c:pt>
                <c:pt idx="5602">
                  <c:v>3165.5158398265385</c:v>
                </c:pt>
                <c:pt idx="5603">
                  <c:v>3160.2076166638331</c:v>
                </c:pt>
                <c:pt idx="5604">
                  <c:v>3154.8971298661554</c:v>
                </c:pt>
                <c:pt idx="5605">
                  <c:v>3149.584377380645</c:v>
                </c:pt>
                <c:pt idx="5606">
                  <c:v>3144.2693571516825</c:v>
                </c:pt>
                <c:pt idx="5607">
                  <c:v>3138.9520671208788</c:v>
                </c:pt>
                <c:pt idx="5608">
                  <c:v>3133.6325052270681</c:v>
                </c:pt>
                <c:pt idx="5609">
                  <c:v>3128.3106694063099</c:v>
                </c:pt>
                <c:pt idx="5610">
                  <c:v>3122.9865575918834</c:v>
                </c:pt>
                <c:pt idx="5611">
                  <c:v>3117.6601677142698</c:v>
                </c:pt>
                <c:pt idx="5612">
                  <c:v>3112.3314977011746</c:v>
                </c:pt>
                <c:pt idx="5613">
                  <c:v>3107.0005454774869</c:v>
                </c:pt>
                <c:pt idx="5614">
                  <c:v>3101.6673089653032</c:v>
                </c:pt>
                <c:pt idx="5615">
                  <c:v>3096.3317860839097</c:v>
                </c:pt>
                <c:pt idx="5616">
                  <c:v>3090.993974749777</c:v>
                </c:pt>
                <c:pt idx="5617">
                  <c:v>3085.653872876564</c:v>
                </c:pt>
                <c:pt idx="5618">
                  <c:v>3080.3114783750957</c:v>
                </c:pt>
                <c:pt idx="5619">
                  <c:v>3074.9667891533786</c:v>
                </c:pt>
                <c:pt idx="5620">
                  <c:v>3069.6198031165859</c:v>
                </c:pt>
                <c:pt idx="5621">
                  <c:v>3064.270518167044</c:v>
                </c:pt>
                <c:pt idx="5622">
                  <c:v>3058.9189322042466</c:v>
                </c:pt>
                <c:pt idx="5623">
                  <c:v>3053.5650431248246</c:v>
                </c:pt>
                <c:pt idx="5624">
                  <c:v>3048.2088488225663</c:v>
                </c:pt>
                <c:pt idx="5625">
                  <c:v>3042.8503471884014</c:v>
                </c:pt>
                <c:pt idx="5626">
                  <c:v>3037.4895361103922</c:v>
                </c:pt>
                <c:pt idx="5627">
                  <c:v>3032.1264134737266</c:v>
                </c:pt>
                <c:pt idx="5628">
                  <c:v>3026.7609771607276</c:v>
                </c:pt>
                <c:pt idx="5629">
                  <c:v>3021.3932250508328</c:v>
                </c:pt>
                <c:pt idx="5630">
                  <c:v>3016.0231550205972</c:v>
                </c:pt>
                <c:pt idx="5631">
                  <c:v>3010.650764943684</c:v>
                </c:pt>
                <c:pt idx="5632">
                  <c:v>3005.2760526908619</c:v>
                </c:pt>
                <c:pt idx="5633">
                  <c:v>2999.8990161300017</c:v>
                </c:pt>
                <c:pt idx="5634">
                  <c:v>2994.519653126064</c:v>
                </c:pt>
                <c:pt idx="5635">
                  <c:v>2989.1379615410992</c:v>
                </c:pt>
                <c:pt idx="5636">
                  <c:v>2983.7539392342464</c:v>
                </c:pt>
                <c:pt idx="5637">
                  <c:v>2978.3675840617175</c:v>
                </c:pt>
                <c:pt idx="5638">
                  <c:v>2972.978893876802</c:v>
                </c:pt>
                <c:pt idx="5639">
                  <c:v>2967.5878665298524</c:v>
                </c:pt>
                <c:pt idx="5640">
                  <c:v>2962.1944998682898</c:v>
                </c:pt>
                <c:pt idx="5641">
                  <c:v>2956.798791736584</c:v>
                </c:pt>
                <c:pt idx="5642">
                  <c:v>2951.4007399762654</c:v>
                </c:pt>
                <c:pt idx="5643">
                  <c:v>2946.000342425908</c:v>
                </c:pt>
                <c:pt idx="5644">
                  <c:v>2940.5975969211254</c:v>
                </c:pt>
                <c:pt idx="5645">
                  <c:v>2935.1925012945694</c:v>
                </c:pt>
                <c:pt idx="5646">
                  <c:v>2929.785053375917</c:v>
                </c:pt>
                <c:pt idx="5647">
                  <c:v>2924.3752509918763</c:v>
                </c:pt>
                <c:pt idx="5648">
                  <c:v>2918.9630919661759</c:v>
                </c:pt>
                <c:pt idx="5649">
                  <c:v>2913.5485741195516</c:v>
                </c:pt>
                <c:pt idx="5650">
                  <c:v>2908.1316952697507</c:v>
                </c:pt>
                <c:pt idx="5651">
                  <c:v>2902.7124532315274</c:v>
                </c:pt>
                <c:pt idx="5652">
                  <c:v>2897.2908458166303</c:v>
                </c:pt>
                <c:pt idx="5653">
                  <c:v>2891.8668708338032</c:v>
                </c:pt>
                <c:pt idx="5654">
                  <c:v>2886.440526088772</c:v>
                </c:pt>
                <c:pt idx="5655">
                  <c:v>2881.0118093842484</c:v>
                </c:pt>
                <c:pt idx="5656">
                  <c:v>2875.5807185199192</c:v>
                </c:pt>
                <c:pt idx="5657">
                  <c:v>2870.147251292437</c:v>
                </c:pt>
                <c:pt idx="5658">
                  <c:v>2864.711405495425</c:v>
                </c:pt>
                <c:pt idx="5659">
                  <c:v>2859.2731789194645</c:v>
                </c:pt>
                <c:pt idx="5660">
                  <c:v>2853.8325693520892</c:v>
                </c:pt>
                <c:pt idx="5661">
                  <c:v>2848.3895745777795</c:v>
                </c:pt>
                <c:pt idx="5662">
                  <c:v>2842.9441923779614</c:v>
                </c:pt>
                <c:pt idx="5663">
                  <c:v>2837.4964205309934</c:v>
                </c:pt>
                <c:pt idx="5664">
                  <c:v>2832.0462568121729</c:v>
                </c:pt>
                <c:pt idx="5665">
                  <c:v>2826.5936989937159</c:v>
                </c:pt>
                <c:pt idx="5666">
                  <c:v>2821.1387448447599</c:v>
                </c:pt>
                <c:pt idx="5667">
                  <c:v>2815.6813921313596</c:v>
                </c:pt>
                <c:pt idx="5668">
                  <c:v>2810.221638616471</c:v>
                </c:pt>
                <c:pt idx="5669">
                  <c:v>2804.7594820599656</c:v>
                </c:pt>
                <c:pt idx="5670">
                  <c:v>2799.2949202186005</c:v>
                </c:pt>
                <c:pt idx="5671">
                  <c:v>2793.8279508460337</c:v>
                </c:pt>
                <c:pt idx="5672">
                  <c:v>2788.3585716927992</c:v>
                </c:pt>
                <c:pt idx="5673">
                  <c:v>2782.886780506316</c:v>
                </c:pt>
                <c:pt idx="5674">
                  <c:v>2777.4125750308813</c:v>
                </c:pt>
                <c:pt idx="5675">
                  <c:v>2771.9359530076563</c:v>
                </c:pt>
                <c:pt idx="5676">
                  <c:v>2766.4569121746645</c:v>
                </c:pt>
                <c:pt idx="5677">
                  <c:v>2760.9754502667893</c:v>
                </c:pt>
                <c:pt idx="5678">
                  <c:v>2755.4915650157668</c:v>
                </c:pt>
                <c:pt idx="5679">
                  <c:v>2750.0052541501741</c:v>
                </c:pt>
                <c:pt idx="5680">
                  <c:v>2744.5165153954295</c:v>
                </c:pt>
                <c:pt idx="5681">
                  <c:v>2739.0253464737852</c:v>
                </c:pt>
                <c:pt idx="5682">
                  <c:v>2733.5317451043229</c:v>
                </c:pt>
                <c:pt idx="5683">
                  <c:v>2728.0357090029452</c:v>
                </c:pt>
                <c:pt idx="5684">
                  <c:v>2722.5372358823706</c:v>
                </c:pt>
                <c:pt idx="5685">
                  <c:v>2717.036323452126</c:v>
                </c:pt>
                <c:pt idx="5686">
                  <c:v>2711.5329694185457</c:v>
                </c:pt>
                <c:pt idx="5687">
                  <c:v>2706.027171484764</c:v>
                </c:pt>
                <c:pt idx="5688">
                  <c:v>2700.518927350704</c:v>
                </c:pt>
                <c:pt idx="5689">
                  <c:v>2695.0082347130788</c:v>
                </c:pt>
                <c:pt idx="5690">
                  <c:v>2689.4950912653753</c:v>
                </c:pt>
                <c:pt idx="5691">
                  <c:v>2683.9794946978641</c:v>
                </c:pt>
                <c:pt idx="5692">
                  <c:v>2678.4614426975754</c:v>
                </c:pt>
                <c:pt idx="5693">
                  <c:v>2672.9409329483115</c:v>
                </c:pt>
                <c:pt idx="5694">
                  <c:v>2667.417963130627</c:v>
                </c:pt>
                <c:pt idx="5695">
                  <c:v>2661.8925309218253</c:v>
                </c:pt>
                <c:pt idx="5696">
                  <c:v>2656.3646339959541</c:v>
                </c:pt>
                <c:pt idx="5697">
                  <c:v>2650.8342700238031</c:v>
                </c:pt>
                <c:pt idx="5698">
                  <c:v>2645.3014366728939</c:v>
                </c:pt>
                <c:pt idx="5699">
                  <c:v>2639.76613160747</c:v>
                </c:pt>
                <c:pt idx="5700">
                  <c:v>2634.228352488502</c:v>
                </c:pt>
                <c:pt idx="5701">
                  <c:v>2628.6880969736699</c:v>
                </c:pt>
                <c:pt idx="5702">
                  <c:v>2623.1453627173578</c:v>
                </c:pt>
                <c:pt idx="5703">
                  <c:v>2617.6001473706642</c:v>
                </c:pt>
                <c:pt idx="5704">
                  <c:v>2612.0524485813712</c:v>
                </c:pt>
                <c:pt idx="5705">
                  <c:v>2606.5022639939539</c:v>
                </c:pt>
                <c:pt idx="5706">
                  <c:v>2600.9495912495772</c:v>
                </c:pt>
                <c:pt idx="5707">
                  <c:v>2595.3944279860721</c:v>
                </c:pt>
                <c:pt idx="5708">
                  <c:v>2589.8367718379454</c:v>
                </c:pt>
                <c:pt idx="5709">
                  <c:v>2584.2766204363706</c:v>
                </c:pt>
                <c:pt idx="5710">
                  <c:v>2578.7139714091791</c:v>
                </c:pt>
                <c:pt idx="5711">
                  <c:v>2573.1488223808537</c:v>
                </c:pt>
                <c:pt idx="5712">
                  <c:v>2567.5811709725199</c:v>
                </c:pt>
                <c:pt idx="5713">
                  <c:v>2562.0110148019489</c:v>
                </c:pt>
                <c:pt idx="5714">
                  <c:v>2556.4383514835372</c:v>
                </c:pt>
                <c:pt idx="5715">
                  <c:v>2550.8631786283195</c:v>
                </c:pt>
                <c:pt idx="5716">
                  <c:v>2545.28549384394</c:v>
                </c:pt>
                <c:pt idx="5717">
                  <c:v>2539.7052947346574</c:v>
                </c:pt>
                <c:pt idx="5718">
                  <c:v>2534.122578901352</c:v>
                </c:pt>
                <c:pt idx="5719">
                  <c:v>2528.5373439414898</c:v>
                </c:pt>
                <c:pt idx="5720">
                  <c:v>2522.949587449139</c:v>
                </c:pt>
                <c:pt idx="5721">
                  <c:v>2517.3593070149564</c:v>
                </c:pt>
                <c:pt idx="5722">
                  <c:v>2511.7665002261774</c:v>
                </c:pt>
                <c:pt idx="5723">
                  <c:v>2506.171164666624</c:v>
                </c:pt>
                <c:pt idx="5724">
                  <c:v>2500.573297916671</c:v>
                </c:pt>
                <c:pt idx="5725">
                  <c:v>2494.9728975532671</c:v>
                </c:pt>
                <c:pt idx="5726">
                  <c:v>2489.3699611499155</c:v>
                </c:pt>
                <c:pt idx="5727">
                  <c:v>2483.7644862766697</c:v>
                </c:pt>
                <c:pt idx="5728">
                  <c:v>2478.1564705001242</c:v>
                </c:pt>
                <c:pt idx="5729">
                  <c:v>2472.5459113834136</c:v>
                </c:pt>
                <c:pt idx="5730">
                  <c:v>2466.9328064861979</c:v>
                </c:pt>
                <c:pt idx="5731">
                  <c:v>2461.3171533646673</c:v>
                </c:pt>
                <c:pt idx="5732">
                  <c:v>2455.698949571522</c:v>
                </c:pt>
                <c:pt idx="5733">
                  <c:v>2450.0781926559812</c:v>
                </c:pt>
                <c:pt idx="5734">
                  <c:v>2444.4548801637584</c:v>
                </c:pt>
                <c:pt idx="5735">
                  <c:v>2438.8290096370711</c:v>
                </c:pt>
                <c:pt idx="5736">
                  <c:v>2433.2005786146256</c:v>
                </c:pt>
                <c:pt idx="5737">
                  <c:v>2427.5695846316139</c:v>
                </c:pt>
                <c:pt idx="5738">
                  <c:v>2421.9360252197016</c:v>
                </c:pt>
                <c:pt idx="5739">
                  <c:v>2416.2998979070289</c:v>
                </c:pt>
                <c:pt idx="5740">
                  <c:v>2410.661200218196</c:v>
                </c:pt>
                <c:pt idx="5741">
                  <c:v>2405.0199296742612</c:v>
                </c:pt>
                <c:pt idx="5742">
                  <c:v>2399.3760837927366</c:v>
                </c:pt>
                <c:pt idx="5743">
                  <c:v>2393.7296600875757</c:v>
                </c:pt>
                <c:pt idx="5744">
                  <c:v>2388.0806560691667</c:v>
                </c:pt>
                <c:pt idx="5745">
                  <c:v>2382.429069244336</c:v>
                </c:pt>
                <c:pt idx="5746">
                  <c:v>2376.7748971163196</c:v>
                </c:pt>
                <c:pt idx="5747">
                  <c:v>2371.1181371847829</c:v>
                </c:pt>
                <c:pt idx="5748">
                  <c:v>2365.4587869457969</c:v>
                </c:pt>
                <c:pt idx="5749">
                  <c:v>2359.7968438918306</c:v>
                </c:pt>
                <c:pt idx="5750">
                  <c:v>2354.132305511755</c:v>
                </c:pt>
                <c:pt idx="5751">
                  <c:v>2348.4651692908278</c:v>
                </c:pt>
                <c:pt idx="5752">
                  <c:v>2342.7954327106891</c:v>
                </c:pt>
                <c:pt idx="5753">
                  <c:v>2337.1230932493563</c:v>
                </c:pt>
                <c:pt idx="5754">
                  <c:v>2331.4481483812092</c:v>
                </c:pt>
                <c:pt idx="5755">
                  <c:v>2325.7705955769943</c:v>
                </c:pt>
                <c:pt idx="5756">
                  <c:v>2320.0904323038162</c:v>
                </c:pt>
                <c:pt idx="5757">
                  <c:v>2314.4076560251119</c:v>
                </c:pt>
                <c:pt idx="5758">
                  <c:v>2308.7222642006745</c:v>
                </c:pt>
                <c:pt idx="5759">
                  <c:v>2303.034254286631</c:v>
                </c:pt>
                <c:pt idx="5760">
                  <c:v>2297.3436237354144</c:v>
                </c:pt>
                <c:pt idx="5761">
                  <c:v>2291.650369995798</c:v>
                </c:pt>
                <c:pt idx="5762">
                  <c:v>2285.9544905128641</c:v>
                </c:pt>
                <c:pt idx="5763">
                  <c:v>2280.2559827279947</c:v>
                </c:pt>
                <c:pt idx="5764">
                  <c:v>2274.554844078863</c:v>
                </c:pt>
                <c:pt idx="5765">
                  <c:v>2268.8510719994524</c:v>
                </c:pt>
                <c:pt idx="5766">
                  <c:v>2263.1446639200185</c:v>
                </c:pt>
                <c:pt idx="5767">
                  <c:v>2257.4356172670896</c:v>
                </c:pt>
                <c:pt idx="5768">
                  <c:v>2251.7239294634637</c:v>
                </c:pt>
                <c:pt idx="5769">
                  <c:v>2246.009597928216</c:v>
                </c:pt>
                <c:pt idx="5770">
                  <c:v>2240.2926200766624</c:v>
                </c:pt>
                <c:pt idx="5771">
                  <c:v>2234.5729933203729</c:v>
                </c:pt>
                <c:pt idx="5772">
                  <c:v>2228.8507150671471</c:v>
                </c:pt>
                <c:pt idx="5773">
                  <c:v>2223.1257827210356</c:v>
                </c:pt>
                <c:pt idx="5774">
                  <c:v>2217.3981936823047</c:v>
                </c:pt>
                <c:pt idx="5775">
                  <c:v>2211.6679453474317</c:v>
                </c:pt>
                <c:pt idx="5776">
                  <c:v>2205.9350351091271</c:v>
                </c:pt>
                <c:pt idx="5777">
                  <c:v>2200.1994603562816</c:v>
                </c:pt>
                <c:pt idx="5778">
                  <c:v>2194.4612184740045</c:v>
                </c:pt>
                <c:pt idx="5779">
                  <c:v>2188.7203068435706</c:v>
                </c:pt>
                <c:pt idx="5780">
                  <c:v>2182.9767228424648</c:v>
                </c:pt>
                <c:pt idx="5781">
                  <c:v>2177.2304638443202</c:v>
                </c:pt>
                <c:pt idx="5782">
                  <c:v>2171.4815272189521</c:v>
                </c:pt>
                <c:pt idx="5783">
                  <c:v>2165.7299103323312</c:v>
                </c:pt>
                <c:pt idx="5784">
                  <c:v>2159.9756105465867</c:v>
                </c:pt>
                <c:pt idx="5785">
                  <c:v>2154.2186252199785</c:v>
                </c:pt>
                <c:pt idx="5786">
                  <c:v>2148.4589517069248</c:v>
                </c:pt>
                <c:pt idx="5787">
                  <c:v>2142.6965873579497</c:v>
                </c:pt>
                <c:pt idx="5788">
                  <c:v>2136.9315295197121</c:v>
                </c:pt>
                <c:pt idx="5789">
                  <c:v>2131.1637755349952</c:v>
                </c:pt>
                <c:pt idx="5790">
                  <c:v>2125.3933227426683</c:v>
                </c:pt>
                <c:pt idx="5791">
                  <c:v>2119.6201684777147</c:v>
                </c:pt>
                <c:pt idx="5792">
                  <c:v>2113.8443100712075</c:v>
                </c:pt>
                <c:pt idx="5793">
                  <c:v>2108.0657448503011</c:v>
                </c:pt>
                <c:pt idx="5794">
                  <c:v>2102.2844701382264</c:v>
                </c:pt>
                <c:pt idx="5795">
                  <c:v>2096.5004832542868</c:v>
                </c:pt>
                <c:pt idx="5796">
                  <c:v>2090.713781513849</c:v>
                </c:pt>
                <c:pt idx="5797">
                  <c:v>2084.9243622283211</c:v>
                </c:pt>
                <c:pt idx="5798">
                  <c:v>2079.132222705171</c:v>
                </c:pt>
                <c:pt idx="5799">
                  <c:v>2073.3373602479046</c:v>
                </c:pt>
                <c:pt idx="5800">
                  <c:v>2067.5397721560403</c:v>
                </c:pt>
                <c:pt idx="5801">
                  <c:v>2061.7394557251428</c:v>
                </c:pt>
                <c:pt idx="5802">
                  <c:v>2055.936408246776</c:v>
                </c:pt>
                <c:pt idx="5803">
                  <c:v>2050.1306270085192</c:v>
                </c:pt>
                <c:pt idx="5804">
                  <c:v>2044.3221092939489</c:v>
                </c:pt>
                <c:pt idx="5805">
                  <c:v>2038.5108523826311</c:v>
                </c:pt>
                <c:pt idx="5806">
                  <c:v>2032.696853550111</c:v>
                </c:pt>
                <c:pt idx="5807">
                  <c:v>2026.8801100679188</c:v>
                </c:pt>
                <c:pt idx="5808">
                  <c:v>2021.0606192035521</c:v>
                </c:pt>
                <c:pt idx="5809">
                  <c:v>2015.2383782204599</c:v>
                </c:pt>
                <c:pt idx="5810">
                  <c:v>2009.4133843780508</c:v>
                </c:pt>
                <c:pt idx="5811">
                  <c:v>2003.5856349316639</c:v>
                </c:pt>
                <c:pt idx="5812">
                  <c:v>1997.755127132601</c:v>
                </c:pt>
                <c:pt idx="5813">
                  <c:v>1991.921858228066</c:v>
                </c:pt>
                <c:pt idx="5814">
                  <c:v>1986.0858254611921</c:v>
                </c:pt>
                <c:pt idx="5815">
                  <c:v>1980.247026071032</c:v>
                </c:pt>
                <c:pt idx="5816">
                  <c:v>1974.4054572925231</c:v>
                </c:pt>
                <c:pt idx="5817">
                  <c:v>1968.5611163565188</c:v>
                </c:pt>
                <c:pt idx="5818">
                  <c:v>1962.7140004897519</c:v>
                </c:pt>
                <c:pt idx="5819">
                  <c:v>1956.8641069148216</c:v>
                </c:pt>
                <c:pt idx="5820">
                  <c:v>1951.0114328502307</c:v>
                </c:pt>
                <c:pt idx="5821">
                  <c:v>1945.1559755103117</c:v>
                </c:pt>
                <c:pt idx="5822">
                  <c:v>1939.2977321052751</c:v>
                </c:pt>
                <c:pt idx="5823">
                  <c:v>1933.4366998411574</c:v>
                </c:pt>
                <c:pt idx="5824">
                  <c:v>1927.5728759198569</c:v>
                </c:pt>
                <c:pt idx="5825">
                  <c:v>1921.7062575390851</c:v>
                </c:pt>
                <c:pt idx="5826">
                  <c:v>1915.8368418923778</c:v>
                </c:pt>
                <c:pt idx="5827">
                  <c:v>1909.9646261690939</c:v>
                </c:pt>
                <c:pt idx="5828">
                  <c:v>1904.0896075543928</c:v>
                </c:pt>
                <c:pt idx="5829">
                  <c:v>1898.2117832292242</c:v>
                </c:pt>
                <c:pt idx="5830">
                  <c:v>1892.3311503703367</c:v>
                </c:pt>
                <c:pt idx="5831">
                  <c:v>1886.4477061502553</c:v>
                </c:pt>
                <c:pt idx="5832">
                  <c:v>1880.5614477372728</c:v>
                </c:pt>
                <c:pt idx="5833">
                  <c:v>1874.6723722954516</c:v>
                </c:pt>
                <c:pt idx="5834">
                  <c:v>1868.7804769846121</c:v>
                </c:pt>
                <c:pt idx="5835">
                  <c:v>1862.8857589603069</c:v>
                </c:pt>
                <c:pt idx="5836">
                  <c:v>1856.988215373844</c:v>
                </c:pt>
                <c:pt idx="5837">
                  <c:v>1851.0878433722501</c:v>
                </c:pt>
                <c:pt idx="5838">
                  <c:v>1845.1846400982756</c:v>
                </c:pt>
                <c:pt idx="5839">
                  <c:v>1839.2786026903921</c:v>
                </c:pt>
                <c:pt idx="5840">
                  <c:v>1833.3697282827629</c:v>
                </c:pt>
                <c:pt idx="5841">
                  <c:v>1827.4580140052531</c:v>
                </c:pt>
                <c:pt idx="5842">
                  <c:v>1821.5434569834108</c:v>
                </c:pt>
                <c:pt idx="5843">
                  <c:v>1815.6260543384599</c:v>
                </c:pt>
                <c:pt idx="5844">
                  <c:v>1809.7058031873173</c:v>
                </c:pt>
                <c:pt idx="5845">
                  <c:v>1803.7827006425209</c:v>
                </c:pt>
                <c:pt idx="5846">
                  <c:v>1797.8567438123027</c:v>
                </c:pt>
                <c:pt idx="5847">
                  <c:v>1791.9279298005092</c:v>
                </c:pt>
                <c:pt idx="5848">
                  <c:v>1785.9962557066362</c:v>
                </c:pt>
                <c:pt idx="5849">
                  <c:v>1780.061718625788</c:v>
                </c:pt>
                <c:pt idx="5850">
                  <c:v>1774.1243156487108</c:v>
                </c:pt>
                <c:pt idx="5851">
                  <c:v>1768.1840438617437</c:v>
                </c:pt>
                <c:pt idx="5852">
                  <c:v>1762.2409003468308</c:v>
                </c:pt>
                <c:pt idx="5853">
                  <c:v>1756.294882181501</c:v>
                </c:pt>
                <c:pt idx="5854">
                  <c:v>1750.3459864388749</c:v>
                </c:pt>
                <c:pt idx="5855">
                  <c:v>1744.3942101876378</c:v>
                </c:pt>
                <c:pt idx="5856">
                  <c:v>1738.4395504920471</c:v>
                </c:pt>
                <c:pt idx="5857">
                  <c:v>1732.4820044119078</c:v>
                </c:pt>
                <c:pt idx="5858">
                  <c:v>1726.5215690025693</c:v>
                </c:pt>
                <c:pt idx="5859">
                  <c:v>1720.5582413149307</c:v>
                </c:pt>
                <c:pt idx="5860">
                  <c:v>1714.5920183954147</c:v>
                </c:pt>
                <c:pt idx="5861">
                  <c:v>1708.6228972859499</c:v>
                </c:pt>
                <c:pt idx="5862">
                  <c:v>1702.650875023995</c:v>
                </c:pt>
                <c:pt idx="5863">
                  <c:v>1696.6759486424999</c:v>
                </c:pt>
                <c:pt idx="5864">
                  <c:v>1690.698115169904</c:v>
                </c:pt>
                <c:pt idx="5865">
                  <c:v>1684.7173716301372</c:v>
                </c:pt>
                <c:pt idx="5866">
                  <c:v>1678.7337150425992</c:v>
                </c:pt>
                <c:pt idx="5867">
                  <c:v>1672.747142422151</c:v>
                </c:pt>
                <c:pt idx="5868">
                  <c:v>1666.7576507791202</c:v>
                </c:pt>
                <c:pt idx="5869">
                  <c:v>1660.7652371192671</c:v>
                </c:pt>
                <c:pt idx="5870">
                  <c:v>1654.7698984437923</c:v>
                </c:pt>
                <c:pt idx="5871">
                  <c:v>1648.7716317493359</c:v>
                </c:pt>
                <c:pt idx="5872">
                  <c:v>1642.7704340279447</c:v>
                </c:pt>
                <c:pt idx="5873">
                  <c:v>1636.766302267079</c:v>
                </c:pt>
                <c:pt idx="5874">
                  <c:v>1630.759233449593</c:v>
                </c:pt>
                <c:pt idx="5875">
                  <c:v>1624.7492245537508</c:v>
                </c:pt>
                <c:pt idx="5876">
                  <c:v>1618.7362725531641</c:v>
                </c:pt>
                <c:pt idx="5877">
                  <c:v>1612.7203744168469</c:v>
                </c:pt>
                <c:pt idx="5878">
                  <c:v>1606.7015271091593</c:v>
                </c:pt>
                <c:pt idx="5879">
                  <c:v>1600.6797275898277</c:v>
                </c:pt>
                <c:pt idx="5880">
                  <c:v>1594.6549728139066</c:v>
                </c:pt>
                <c:pt idx="5881">
                  <c:v>1588.6272597317952</c:v>
                </c:pt>
                <c:pt idx="5882">
                  <c:v>1582.5965852892152</c:v>
                </c:pt>
                <c:pt idx="5883">
                  <c:v>1576.5629464271949</c:v>
                </c:pt>
                <c:pt idx="5884">
                  <c:v>1570.52634008208</c:v>
                </c:pt>
                <c:pt idx="5885">
                  <c:v>1564.4867631855054</c:v>
                </c:pt>
                <c:pt idx="5886">
                  <c:v>1558.4442126643917</c:v>
                </c:pt>
                <c:pt idx="5887">
                  <c:v>1552.3986854409411</c:v>
                </c:pt>
                <c:pt idx="5888">
                  <c:v>1546.3501784326179</c:v>
                </c:pt>
                <c:pt idx="5889">
                  <c:v>1540.2986885521459</c:v>
                </c:pt>
                <c:pt idx="5890">
                  <c:v>1534.2442127074937</c:v>
                </c:pt>
                <c:pt idx="5891">
                  <c:v>1528.1867478018678</c:v>
                </c:pt>
                <c:pt idx="5892">
                  <c:v>1522.1262907337109</c:v>
                </c:pt>
                <c:pt idx="5893">
                  <c:v>1516.0628383966719</c:v>
                </c:pt>
                <c:pt idx="5894">
                  <c:v>1509.9963876796139</c:v>
                </c:pt>
                <c:pt idx="5895">
                  <c:v>1503.9269354665923</c:v>
                </c:pt>
                <c:pt idx="5896">
                  <c:v>1497.8544786368686</c:v>
                </c:pt>
                <c:pt idx="5897">
                  <c:v>1491.7790140648608</c:v>
                </c:pt>
                <c:pt idx="5898">
                  <c:v>1485.7005386201743</c:v>
                </c:pt>
                <c:pt idx="5899">
                  <c:v>1479.6190491675591</c:v>
                </c:pt>
                <c:pt idx="5900">
                  <c:v>1473.5345425669177</c:v>
                </c:pt>
                <c:pt idx="5901">
                  <c:v>1467.4470156733039</c:v>
                </c:pt>
                <c:pt idx="5902">
                  <c:v>1461.3564653368808</c:v>
                </c:pt>
                <c:pt idx="5903">
                  <c:v>1455.2628884029471</c:v>
                </c:pt>
                <c:pt idx="5904">
                  <c:v>1449.1662817119</c:v>
                </c:pt>
                <c:pt idx="5905">
                  <c:v>1443.0666420992379</c:v>
                </c:pt>
                <c:pt idx="5906">
                  <c:v>1436.9639663955459</c:v>
                </c:pt>
                <c:pt idx="5907">
                  <c:v>1430.8582514264961</c:v>
                </c:pt>
                <c:pt idx="5908">
                  <c:v>1424.7494940128156</c:v>
                </c:pt>
                <c:pt idx="5909">
                  <c:v>1418.6376909703029</c:v>
                </c:pt>
                <c:pt idx="5910">
                  <c:v>1412.5228391097951</c:v>
                </c:pt>
                <c:pt idx="5911">
                  <c:v>1406.404935237169</c:v>
                </c:pt>
                <c:pt idx="5912">
                  <c:v>1400.2839761533357</c:v>
                </c:pt>
                <c:pt idx="5913">
                  <c:v>1394.159958654207</c:v>
                </c:pt>
                <c:pt idx="5914">
                  <c:v>1388.0328795307209</c:v>
                </c:pt>
                <c:pt idx="5915">
                  <c:v>1381.9027355688008</c:v>
                </c:pt>
                <c:pt idx="5916">
                  <c:v>1375.7695235493559</c:v>
                </c:pt>
                <c:pt idx="5917">
                  <c:v>1369.6332402482656</c:v>
                </c:pt>
                <c:pt idx="5918">
                  <c:v>1363.493882436389</c:v>
                </c:pt>
                <c:pt idx="5919">
                  <c:v>1357.3514468795286</c:v>
                </c:pt>
                <c:pt idx="5920">
                  <c:v>1351.2059303384408</c:v>
                </c:pt>
                <c:pt idx="5921">
                  <c:v>1345.0573295687971</c:v>
                </c:pt>
                <c:pt idx="5922">
                  <c:v>1338.9056413212174</c:v>
                </c:pt>
                <c:pt idx="5923">
                  <c:v>1332.7508623412102</c:v>
                </c:pt>
                <c:pt idx="5924">
                  <c:v>1326.5929893691971</c:v>
                </c:pt>
                <c:pt idx="5925">
                  <c:v>1320.4320191404911</c:v>
                </c:pt>
                <c:pt idx="5926">
                  <c:v>1314.2679483852919</c:v>
                </c:pt>
                <c:pt idx="5927">
                  <c:v>1308.100773828646</c:v>
                </c:pt>
                <c:pt idx="5928">
                  <c:v>1301.9304921904909</c:v>
                </c:pt>
                <c:pt idx="5929">
                  <c:v>1295.7571001855872</c:v>
                </c:pt>
                <c:pt idx="5930">
                  <c:v>1289.580594523537</c:v>
                </c:pt>
                <c:pt idx="5931">
                  <c:v>1283.4009719087844</c:v>
                </c:pt>
                <c:pt idx="5932">
                  <c:v>1277.2182290405731</c:v>
                </c:pt>
                <c:pt idx="5933">
                  <c:v>1271.0323626129577</c:v>
                </c:pt>
                <c:pt idx="5934">
                  <c:v>1264.843369314789</c:v>
                </c:pt>
                <c:pt idx="5935">
                  <c:v>1258.6512458296997</c:v>
                </c:pt>
                <c:pt idx="5936">
                  <c:v>1252.455988836093</c:v>
                </c:pt>
                <c:pt idx="5937">
                  <c:v>1246.2575950071373</c:v>
                </c:pt>
                <c:pt idx="5938">
                  <c:v>1240.0560610107461</c:v>
                </c:pt>
                <c:pt idx="5939">
                  <c:v>1233.8513835095728</c:v>
                </c:pt>
                <c:pt idx="5940">
                  <c:v>1227.6435591610061</c:v>
                </c:pt>
                <c:pt idx="5941">
                  <c:v>1221.4325846171409</c:v>
                </c:pt>
                <c:pt idx="5942">
                  <c:v>1215.2184565247919</c:v>
                </c:pt>
                <c:pt idx="5943">
                  <c:v>1209.001171525455</c:v>
                </c:pt>
                <c:pt idx="5944">
                  <c:v>1202.7807262553176</c:v>
                </c:pt>
                <c:pt idx="5945">
                  <c:v>1196.5571173452372</c:v>
                </c:pt>
                <c:pt idx="5946">
                  <c:v>1190.330341420733</c:v>
                </c:pt>
                <c:pt idx="5947">
                  <c:v>1184.100395101977</c:v>
                </c:pt>
                <c:pt idx="5948">
                  <c:v>1177.8672750037731</c:v>
                </c:pt>
                <c:pt idx="5949">
                  <c:v>1171.63097773556</c:v>
                </c:pt>
                <c:pt idx="5950">
                  <c:v>1165.3914999013869</c:v>
                </c:pt>
                <c:pt idx="5951">
                  <c:v>1159.1488380999106</c:v>
                </c:pt>
                <c:pt idx="5952">
                  <c:v>1152.9029889243791</c:v>
                </c:pt>
                <c:pt idx="5953">
                  <c:v>1146.6539489626268</c:v>
                </c:pt>
                <c:pt idx="5954">
                  <c:v>1140.401714797048</c:v>
                </c:pt>
                <c:pt idx="5955">
                  <c:v>1134.146283004615</c:v>
                </c:pt>
                <c:pt idx="5956">
                  <c:v>1127.8876501568229</c:v>
                </c:pt>
                <c:pt idx="5957">
                  <c:v>1121.6258128197187</c:v>
                </c:pt>
                <c:pt idx="5958">
                  <c:v>1115.3607675538699</c:v>
                </c:pt>
                <c:pt idx="5959">
                  <c:v>1109.0925109143607</c:v>
                </c:pt>
                <c:pt idx="5960">
                  <c:v>1102.821039450766</c:v>
                </c:pt>
                <c:pt idx="5961">
                  <c:v>1096.5463497071539</c:v>
                </c:pt>
                <c:pt idx="5962">
                  <c:v>1090.2684382220689</c:v>
                </c:pt>
                <c:pt idx="5963">
                  <c:v>1083.9873015285341</c:v>
                </c:pt>
                <c:pt idx="5964">
                  <c:v>1077.702936154004</c:v>
                </c:pt>
                <c:pt idx="5965">
                  <c:v>1071.4153386203941</c:v>
                </c:pt>
                <c:pt idx="5966">
                  <c:v>1065.124505444041</c:v>
                </c:pt>
                <c:pt idx="5967">
                  <c:v>1058.8304331356958</c:v>
                </c:pt>
                <c:pt idx="5968">
                  <c:v>1052.5331182005357</c:v>
                </c:pt>
                <c:pt idx="5969">
                  <c:v>1046.2325571380973</c:v>
                </c:pt>
                <c:pt idx="5970">
                  <c:v>1039.928746442336</c:v>
                </c:pt>
                <c:pt idx="5971">
                  <c:v>1033.6216826015591</c:v>
                </c:pt>
                <c:pt idx="5972">
                  <c:v>1027.3113620984298</c:v>
                </c:pt>
                <c:pt idx="5973">
                  <c:v>1020.997781409969</c:v>
                </c:pt>
                <c:pt idx="5974">
                  <c:v>1014.6809370075241</c:v>
                </c:pt>
                <c:pt idx="5975">
                  <c:v>1008.360825356765</c:v>
                </c:pt>
                <c:pt idx="5976">
                  <c:v>1002.0374429176701</c:v>
                </c:pt>
                <c:pt idx="5977">
                  <c:v>995.7107861445221</c:v>
                </c:pt>
                <c:pt idx="5978">
                  <c:v>989.38085148588641</c:v>
                </c:pt>
                <c:pt idx="5979">
                  <c:v>983.04763538459508</c:v>
                </c:pt>
                <c:pt idx="5980">
                  <c:v>976.71113427775356</c:v>
                </c:pt>
                <c:pt idx="5981">
                  <c:v>970.37134459670051</c:v>
                </c:pt>
                <c:pt idx="5982">
                  <c:v>964.02826276702035</c:v>
                </c:pt>
                <c:pt idx="5983">
                  <c:v>957.68188520852732</c:v>
                </c:pt>
                <c:pt idx="5984">
                  <c:v>951.3322083352283</c:v>
                </c:pt>
                <c:pt idx="5985">
                  <c:v>944.97922855534841</c:v>
                </c:pt>
                <c:pt idx="5986">
                  <c:v>938.62294227128598</c:v>
                </c:pt>
                <c:pt idx="5987">
                  <c:v>932.26334587961912</c:v>
                </c:pt>
                <c:pt idx="5988">
                  <c:v>925.90043577108759</c:v>
                </c:pt>
                <c:pt idx="5989">
                  <c:v>919.5342083305768</c:v>
                </c:pt>
                <c:pt idx="5990">
                  <c:v>913.16465993711256</c:v>
                </c:pt>
                <c:pt idx="5991">
                  <c:v>906.79178696383701</c:v>
                </c:pt>
                <c:pt idx="5992">
                  <c:v>900.4155857780097</c:v>
                </c:pt>
                <c:pt idx="5993">
                  <c:v>894.03605274098652</c:v>
                </c:pt>
                <c:pt idx="5994">
                  <c:v>887.65318420820051</c:v>
                </c:pt>
                <c:pt idx="5995">
                  <c:v>881.26697652917585</c:v>
                </c:pt>
                <c:pt idx="5996">
                  <c:v>874.87742604747109</c:v>
                </c:pt>
                <c:pt idx="5997">
                  <c:v>868.48452910071489</c:v>
                </c:pt>
                <c:pt idx="5998">
                  <c:v>862.08828202055167</c:v>
                </c:pt>
                <c:pt idx="5999">
                  <c:v>855.6886811326624</c:v>
                </c:pt>
                <c:pt idx="6000">
                  <c:v>849.28572275671843</c:v>
                </c:pt>
                <c:pt idx="6001">
                  <c:v>842.87940320639632</c:v>
                </c:pt>
                <c:pt idx="6002">
                  <c:v>836.4697187893579</c:v>
                </c:pt>
                <c:pt idx="6003">
                  <c:v>830.05666580722368</c:v>
                </c:pt>
                <c:pt idx="6004">
                  <c:v>823.64024055557456</c:v>
                </c:pt>
                <c:pt idx="6005">
                  <c:v>817.22043932394081</c:v>
                </c:pt>
                <c:pt idx="6006">
                  <c:v>810.79725839576338</c:v>
                </c:pt>
                <c:pt idx="6007">
                  <c:v>804.37069404841884</c:v>
                </c:pt>
                <c:pt idx="6008">
                  <c:v>797.94074255316821</c:v>
                </c:pt>
                <c:pt idx="6009">
                  <c:v>791.50740017517819</c:v>
                </c:pt>
                <c:pt idx="6010">
                  <c:v>785.07066317347926</c:v>
                </c:pt>
                <c:pt idx="6011">
                  <c:v>778.63052780097837</c:v>
                </c:pt>
                <c:pt idx="6012">
                  <c:v>772.18699030441348</c:v>
                </c:pt>
                <c:pt idx="6013">
                  <c:v>765.74004692437677</c:v>
                </c:pt>
                <c:pt idx="6014">
                  <c:v>759.28969389526162</c:v>
                </c:pt>
                <c:pt idx="6015">
                  <c:v>752.83592744528846</c:v>
                </c:pt>
                <c:pt idx="6016">
                  <c:v>746.3787437964603</c:v>
                </c:pt>
                <c:pt idx="6017">
                  <c:v>739.91813916457613</c:v>
                </c:pt>
                <c:pt idx="6018">
                  <c:v>733.45410975918651</c:v>
                </c:pt>
                <c:pt idx="6019">
                  <c:v>726.98665178360523</c:v>
                </c:pt>
                <c:pt idx="6020">
                  <c:v>720.51576143488273</c:v>
                </c:pt>
                <c:pt idx="6021">
                  <c:v>714.04143490380363</c:v>
                </c:pt>
                <c:pt idx="6022">
                  <c:v>707.56366837485621</c:v>
                </c:pt>
                <c:pt idx="6023">
                  <c:v>701.08245802622707</c:v>
                </c:pt>
                <c:pt idx="6024">
                  <c:v>694.59780002980551</c:v>
                </c:pt>
                <c:pt idx="6025">
                  <c:v>688.10969055112594</c:v>
                </c:pt>
                <c:pt idx="6026">
                  <c:v>681.61812574939552</c:v>
                </c:pt>
                <c:pt idx="6027">
                  <c:v>675.12310177747361</c:v>
                </c:pt>
                <c:pt idx="6028">
                  <c:v>668.62461478182001</c:v>
                </c:pt>
                <c:pt idx="6029">
                  <c:v>662.12266090254332</c:v>
                </c:pt>
                <c:pt idx="6030">
                  <c:v>655.61723627332685</c:v>
                </c:pt>
                <c:pt idx="6031">
                  <c:v>649.10833702145464</c:v>
                </c:pt>
                <c:pt idx="6032">
                  <c:v>642.59595926778286</c:v>
                </c:pt>
                <c:pt idx="6033">
                  <c:v>636.08009912672424</c:v>
                </c:pt>
                <c:pt idx="6034">
                  <c:v>629.56075270623114</c:v>
                </c:pt>
                <c:pt idx="6035">
                  <c:v>623.03791610779433</c:v>
                </c:pt>
                <c:pt idx="6036">
                  <c:v>616.51158542641497</c:v>
                </c:pt>
                <c:pt idx="6037">
                  <c:v>609.98175675059974</c:v>
                </c:pt>
                <c:pt idx="6038">
                  <c:v>603.44842616233643</c:v>
                </c:pt>
                <c:pt idx="6039">
                  <c:v>596.91158973709025</c:v>
                </c:pt>
                <c:pt idx="6040">
                  <c:v>590.3712435437775</c:v>
                </c:pt>
                <c:pt idx="6041">
                  <c:v>583.82738364476961</c:v>
                </c:pt>
                <c:pt idx="6042">
                  <c:v>577.28000609586525</c:v>
                </c:pt>
                <c:pt idx="6043">
                  <c:v>570.72910694625909</c:v>
                </c:pt>
                <c:pt idx="6044">
                  <c:v>564.17468223857236</c:v>
                </c:pt>
                <c:pt idx="6045">
                  <c:v>557.61672800879023</c:v>
                </c:pt>
                <c:pt idx="6046">
                  <c:v>551.05524028627769</c:v>
                </c:pt>
                <c:pt idx="6047">
                  <c:v>544.49021509375586</c:v>
                </c:pt>
                <c:pt idx="6048">
                  <c:v>537.92164844728177</c:v>
                </c:pt>
                <c:pt idx="6049">
                  <c:v>531.3495363562397</c:v>
                </c:pt>
                <c:pt idx="6050">
                  <c:v>524.77387482332801</c:v>
                </c:pt>
                <c:pt idx="6051">
                  <c:v>518.194659844532</c:v>
                </c:pt>
                <c:pt idx="6052">
                  <c:v>511.61188740912627</c:v>
                </c:pt>
                <c:pt idx="6053">
                  <c:v>505.02555349965769</c:v>
                </c:pt>
                <c:pt idx="6054">
                  <c:v>498.43565409191069</c:v>
                </c:pt>
                <c:pt idx="6055">
                  <c:v>491.84218515490653</c:v>
                </c:pt>
                <c:pt idx="6056">
                  <c:v>485.24514265089232</c:v>
                </c:pt>
                <c:pt idx="6057">
                  <c:v>478.64452253532011</c:v>
                </c:pt>
                <c:pt idx="6058">
                  <c:v>472.04032075683426</c:v>
                </c:pt>
                <c:pt idx="6059">
                  <c:v>465.43253325724424</c:v>
                </c:pt>
                <c:pt idx="6060">
                  <c:v>458.82115597152716</c:v>
                </c:pt>
                <c:pt idx="6061">
                  <c:v>452.20618482780628</c:v>
                </c:pt>
                <c:pt idx="6062">
                  <c:v>445.58761574732853</c:v>
                </c:pt>
                <c:pt idx="6063">
                  <c:v>438.96544464445117</c:v>
                </c:pt>
                <c:pt idx="6064">
                  <c:v>432.33966742663318</c:v>
                </c:pt>
                <c:pt idx="6065">
                  <c:v>425.71027999441873</c:v>
                </c:pt>
                <c:pt idx="6066">
                  <c:v>419.07727824141682</c:v>
                </c:pt>
                <c:pt idx="6067">
                  <c:v>412.44065805428903</c:v>
                </c:pt>
                <c:pt idx="6068">
                  <c:v>405.80041531271848</c:v>
                </c:pt>
                <c:pt idx="6069">
                  <c:v>399.15654588942931</c:v>
                </c:pt>
                <c:pt idx="6070">
                  <c:v>392.50904565013479</c:v>
                </c:pt>
                <c:pt idx="6071">
                  <c:v>385.85791045353841</c:v>
                </c:pt>
                <c:pt idx="6072">
                  <c:v>379.20313615132545</c:v>
                </c:pt>
                <c:pt idx="6073">
                  <c:v>372.54471858812389</c:v>
                </c:pt>
                <c:pt idx="6074">
                  <c:v>365.88265360151132</c:v>
                </c:pt>
                <c:pt idx="6075">
                  <c:v>359.21693702198161</c:v>
                </c:pt>
                <c:pt idx="6076">
                  <c:v>352.54756467294288</c:v>
                </c:pt>
                <c:pt idx="6077">
                  <c:v>345.87453237070082</c:v>
                </c:pt>
                <c:pt idx="6078">
                  <c:v>339.197835924424</c:v>
                </c:pt>
                <c:pt idx="6079">
                  <c:v>332.51747113615068</c:v>
                </c:pt>
                <c:pt idx="6080">
                  <c:v>325.8334338007553</c:v>
                </c:pt>
                <c:pt idx="6081">
                  <c:v>319.14571970595352</c:v>
                </c:pt>
                <c:pt idx="6082">
                  <c:v>312.45432463225728</c:v>
                </c:pt>
                <c:pt idx="6083">
                  <c:v>305.75924435297566</c:v>
                </c:pt>
                <c:pt idx="6084">
                  <c:v>299.06047463420333</c:v>
                </c:pt>
                <c:pt idx="6085">
                  <c:v>292.3580112347845</c:v>
                </c:pt>
                <c:pt idx="6086">
                  <c:v>285.6518499063277</c:v>
                </c:pt>
                <c:pt idx="6087">
                  <c:v>278.94198639315442</c:v>
                </c:pt>
                <c:pt idx="6088">
                  <c:v>272.22841643230635</c:v>
                </c:pt>
                <c:pt idx="6089">
                  <c:v>265.5111357535169</c:v>
                </c:pt>
                <c:pt idx="6090">
                  <c:v>258.79014007919966</c:v>
                </c:pt>
                <c:pt idx="6091">
                  <c:v>252.0654251244305</c:v>
                </c:pt>
                <c:pt idx="6092">
                  <c:v>245.33698659692891</c:v>
                </c:pt>
                <c:pt idx="6093">
                  <c:v>238.60482019705157</c:v>
                </c:pt>
                <c:pt idx="6094">
                  <c:v>231.86892161774813</c:v>
                </c:pt>
                <c:pt idx="6095">
                  <c:v>225.12928654458301</c:v>
                </c:pt>
                <c:pt idx="6096">
                  <c:v>218.38591065568832</c:v>
                </c:pt>
                <c:pt idx="6097">
                  <c:v>211.63878962176386</c:v>
                </c:pt>
                <c:pt idx="6098">
                  <c:v>204.88791910604053</c:v>
                </c:pt>
                <c:pt idx="6099">
                  <c:v>198.13329476428765</c:v>
                </c:pt>
                <c:pt idx="6100">
                  <c:v>191.37491224477708</c:v>
                </c:pt>
                <c:pt idx="6101">
                  <c:v>184.6127671882787</c:v>
                </c:pt>
                <c:pt idx="6102">
                  <c:v>177.84685522802823</c:v>
                </c:pt>
                <c:pt idx="6103">
                  <c:v>171.07717198973839</c:v>
                </c:pt>
                <c:pt idx="6104">
                  <c:v>164.30371309153995</c:v>
                </c:pt>
                <c:pt idx="6105">
                  <c:v>157.52647414399689</c:v>
                </c:pt>
                <c:pt idx="6106">
                  <c:v>150.74545075006966</c:v>
                </c:pt>
                <c:pt idx="6107">
                  <c:v>143.96063850512661</c:v>
                </c:pt>
                <c:pt idx="6108">
                  <c:v>137.17203299688836</c:v>
                </c:pt>
                <c:pt idx="6109">
                  <c:v>130.37962980542943</c:v>
                </c:pt>
                <c:pt idx="6110">
                  <c:v>123.58342450317292</c:v>
                </c:pt>
                <c:pt idx="6111">
                  <c:v>116.78341265483688</c:v>
                </c:pt>
                <c:pt idx="6112">
                  <c:v>109.97958981745977</c:v>
                </c:pt>
                <c:pt idx="6113">
                  <c:v>103.17195154035288</c:v>
                </c:pt>
                <c:pt idx="6114">
                  <c:v>96.360493365089482</c:v>
                </c:pt>
                <c:pt idx="6115">
                  <c:v>89.545210825493982</c:v>
                </c:pt>
                <c:pt idx="6116">
                  <c:v>82.726099447609172</c:v>
                </c:pt>
                <c:pt idx="6117">
                  <c:v>75.903154749699766</c:v>
                </c:pt>
                <c:pt idx="6118">
                  <c:v>69.076372242219776</c:v>
                </c:pt>
                <c:pt idx="6119">
                  <c:v>62.24574742778713</c:v>
                </c:pt>
                <c:pt idx="6120">
                  <c:v>55.411275801186996</c:v>
                </c:pt>
                <c:pt idx="6121">
                  <c:v>48.572952849328438</c:v>
                </c:pt>
              </c:numCache>
            </c:numRef>
          </c:xVal>
          <c:yVal>
            <c:numRef>
              <c:f>'Погрешность 10 метров'!$H$2:$H$6123</c:f>
              <c:numCache>
                <c:formatCode>General</c:formatCode>
                <c:ptCount val="6122"/>
                <c:pt idx="0">
                  <c:v>378.61197824528051</c:v>
                </c:pt>
                <c:pt idx="1">
                  <c:v>378.49623264788596</c:v>
                </c:pt>
                <c:pt idx="2">
                  <c:v>378.38049828975045</c:v>
                </c:pt>
                <c:pt idx="3">
                  <c:v>378.26477517369528</c:v>
                </c:pt>
                <c:pt idx="4">
                  <c:v>378.14906330254246</c:v>
                </c:pt>
                <c:pt idx="5">
                  <c:v>378.03336267911328</c:v>
                </c:pt>
                <c:pt idx="6">
                  <c:v>377.91767330622929</c:v>
                </c:pt>
                <c:pt idx="7">
                  <c:v>377.80199518671145</c:v>
                </c:pt>
                <c:pt idx="8">
                  <c:v>377.68632832338022</c:v>
                </c:pt>
                <c:pt idx="9">
                  <c:v>377.57067271905618</c:v>
                </c:pt>
                <c:pt idx="10">
                  <c:v>377.45502837655943</c:v>
                </c:pt>
                <c:pt idx="11">
                  <c:v>377.33939529871026</c:v>
                </c:pt>
                <c:pt idx="12">
                  <c:v>377.22377348832816</c:v>
                </c:pt>
                <c:pt idx="13">
                  <c:v>377.10816294823246</c:v>
                </c:pt>
                <c:pt idx="14">
                  <c:v>376.99256368124276</c:v>
                </c:pt>
                <c:pt idx="15">
                  <c:v>376.87697569017769</c:v>
                </c:pt>
                <c:pt idx="16">
                  <c:v>376.76139897785606</c:v>
                </c:pt>
                <c:pt idx="17">
                  <c:v>376.64583354709617</c:v>
                </c:pt>
                <c:pt idx="18">
                  <c:v>376.53027940071649</c:v>
                </c:pt>
                <c:pt idx="19">
                  <c:v>376.41473654153464</c:v>
                </c:pt>
                <c:pt idx="20">
                  <c:v>376.2992049723685</c:v>
                </c:pt>
                <c:pt idx="21">
                  <c:v>376.18368469603547</c:v>
                </c:pt>
                <c:pt idx="22">
                  <c:v>376.06817571535242</c:v>
                </c:pt>
                <c:pt idx="23">
                  <c:v>375.95267803313664</c:v>
                </c:pt>
                <c:pt idx="24">
                  <c:v>375.83719165220441</c:v>
                </c:pt>
                <c:pt idx="25">
                  <c:v>375.72171657537251</c:v>
                </c:pt>
                <c:pt idx="26">
                  <c:v>375.60625280545685</c:v>
                </c:pt>
                <c:pt idx="27">
                  <c:v>375.49080034527293</c:v>
                </c:pt>
                <c:pt idx="28">
                  <c:v>375.37535919763695</c:v>
                </c:pt>
                <c:pt idx="29">
                  <c:v>375.25992936536403</c:v>
                </c:pt>
                <c:pt idx="30">
                  <c:v>375.14451085126905</c:v>
                </c:pt>
                <c:pt idx="31">
                  <c:v>375.02910365816672</c:v>
                </c:pt>
                <c:pt idx="32">
                  <c:v>374.91370778887199</c:v>
                </c:pt>
                <c:pt idx="33">
                  <c:v>374.79832324619895</c:v>
                </c:pt>
                <c:pt idx="34">
                  <c:v>374.68295003296174</c:v>
                </c:pt>
                <c:pt idx="35">
                  <c:v>374.56758815197367</c:v>
                </c:pt>
                <c:pt idx="36">
                  <c:v>374.4522376060487</c:v>
                </c:pt>
                <c:pt idx="37">
                  <c:v>374.33689839799973</c:v>
                </c:pt>
                <c:pt idx="38">
                  <c:v>374.22157053063995</c:v>
                </c:pt>
                <c:pt idx="39">
                  <c:v>374.10625400678191</c:v>
                </c:pt>
                <c:pt idx="40">
                  <c:v>373.99094882923782</c:v>
                </c:pt>
                <c:pt idx="41">
                  <c:v>373.8756550008203</c:v>
                </c:pt>
                <c:pt idx="42">
                  <c:v>373.76037252434082</c:v>
                </c:pt>
                <c:pt idx="43">
                  <c:v>373.64510140261109</c:v>
                </c:pt>
                <c:pt idx="44">
                  <c:v>373.52984163844263</c:v>
                </c:pt>
                <c:pt idx="45">
                  <c:v>373.41459323464625</c:v>
                </c:pt>
                <c:pt idx="46">
                  <c:v>373.29935619403273</c:v>
                </c:pt>
                <c:pt idx="47">
                  <c:v>373.1841305194128</c:v>
                </c:pt>
                <c:pt idx="48">
                  <c:v>373.06891621359659</c:v>
                </c:pt>
                <c:pt idx="49">
                  <c:v>372.95371327939404</c:v>
                </c:pt>
                <c:pt idx="50">
                  <c:v>372.83852171961496</c:v>
                </c:pt>
                <c:pt idx="51">
                  <c:v>372.72334153706868</c:v>
                </c:pt>
                <c:pt idx="52">
                  <c:v>372.6081727345645</c:v>
                </c:pt>
                <c:pt idx="53">
                  <c:v>372.49301531491102</c:v>
                </c:pt>
                <c:pt idx="54">
                  <c:v>372.37786928091725</c:v>
                </c:pt>
                <c:pt idx="55">
                  <c:v>372.26273463539115</c:v>
                </c:pt>
                <c:pt idx="56">
                  <c:v>372.14761138114085</c:v>
                </c:pt>
                <c:pt idx="57">
                  <c:v>372.03249952097423</c:v>
                </c:pt>
                <c:pt idx="58">
                  <c:v>371.91739905769856</c:v>
                </c:pt>
                <c:pt idx="59">
                  <c:v>371.80230999412152</c:v>
                </c:pt>
                <c:pt idx="60">
                  <c:v>371.68723233304974</c:v>
                </c:pt>
                <c:pt idx="61">
                  <c:v>371.57216607728969</c:v>
                </c:pt>
                <c:pt idx="62">
                  <c:v>371.45711122964809</c:v>
                </c:pt>
                <c:pt idx="63">
                  <c:v>371.34206779293095</c:v>
                </c:pt>
                <c:pt idx="64">
                  <c:v>371.22703576994394</c:v>
                </c:pt>
                <c:pt idx="65">
                  <c:v>371.1120151634928</c:v>
                </c:pt>
                <c:pt idx="66">
                  <c:v>370.99700597638258</c:v>
                </c:pt>
                <c:pt idx="67">
                  <c:v>370.88200821141862</c:v>
                </c:pt>
                <c:pt idx="68">
                  <c:v>370.76702187140518</c:v>
                </c:pt>
                <c:pt idx="69">
                  <c:v>370.65204695914696</c:v>
                </c:pt>
                <c:pt idx="70">
                  <c:v>370.53708347744782</c:v>
                </c:pt>
                <c:pt idx="71">
                  <c:v>370.42213142911186</c:v>
                </c:pt>
                <c:pt idx="72">
                  <c:v>370.30719081694258</c:v>
                </c:pt>
                <c:pt idx="73">
                  <c:v>370.19226164374334</c:v>
                </c:pt>
                <c:pt idx="74">
                  <c:v>370.07734391231668</c:v>
                </c:pt>
                <c:pt idx="75">
                  <c:v>369.96243762546572</c:v>
                </c:pt>
                <c:pt idx="76">
                  <c:v>369.8475427859928</c:v>
                </c:pt>
                <c:pt idx="77">
                  <c:v>369.7326593967</c:v>
                </c:pt>
                <c:pt idx="78">
                  <c:v>369.61778746038902</c:v>
                </c:pt>
                <c:pt idx="79">
                  <c:v>369.50292697986185</c:v>
                </c:pt>
                <c:pt idx="80">
                  <c:v>369.38807795791911</c:v>
                </c:pt>
                <c:pt idx="81">
                  <c:v>369.27324039736231</c:v>
                </c:pt>
                <c:pt idx="82">
                  <c:v>369.15841430099192</c:v>
                </c:pt>
                <c:pt idx="83">
                  <c:v>369.04359967160809</c:v>
                </c:pt>
                <c:pt idx="84">
                  <c:v>368.92879651201133</c:v>
                </c:pt>
                <c:pt idx="85">
                  <c:v>368.81400482500123</c:v>
                </c:pt>
                <c:pt idx="86">
                  <c:v>368.69922461337734</c:v>
                </c:pt>
                <c:pt idx="87">
                  <c:v>368.58445587993884</c:v>
                </c:pt>
                <c:pt idx="88">
                  <c:v>368.46969862748466</c:v>
                </c:pt>
                <c:pt idx="89">
                  <c:v>368.35495285881342</c:v>
                </c:pt>
                <c:pt idx="90">
                  <c:v>368.24021857672352</c:v>
                </c:pt>
                <c:pt idx="91">
                  <c:v>368.12549578401308</c:v>
                </c:pt>
                <c:pt idx="92">
                  <c:v>368.01078448347943</c:v>
                </c:pt>
                <c:pt idx="93">
                  <c:v>367.8960846779205</c:v>
                </c:pt>
                <c:pt idx="94">
                  <c:v>367.78139637013317</c:v>
                </c:pt>
                <c:pt idx="95">
                  <c:v>367.66671956291441</c:v>
                </c:pt>
                <c:pt idx="96">
                  <c:v>367.55205425906092</c:v>
                </c:pt>
                <c:pt idx="97">
                  <c:v>367.43740046136861</c:v>
                </c:pt>
                <c:pt idx="98">
                  <c:v>367.3227581726336</c:v>
                </c:pt>
                <c:pt idx="99">
                  <c:v>367.20812739565162</c:v>
                </c:pt>
                <c:pt idx="100">
                  <c:v>367.09350813321782</c:v>
                </c:pt>
                <c:pt idx="101">
                  <c:v>366.97890038812767</c:v>
                </c:pt>
                <c:pt idx="102">
                  <c:v>366.86430416317558</c:v>
                </c:pt>
                <c:pt idx="103">
                  <c:v>366.74971946115596</c:v>
                </c:pt>
                <c:pt idx="104">
                  <c:v>366.63514628486331</c:v>
                </c:pt>
                <c:pt idx="105">
                  <c:v>366.52058463709125</c:v>
                </c:pt>
                <c:pt idx="106">
                  <c:v>366.40603452063323</c:v>
                </c:pt>
                <c:pt idx="107">
                  <c:v>366.29149593828254</c:v>
                </c:pt>
                <c:pt idx="108">
                  <c:v>366.17696889283252</c:v>
                </c:pt>
                <c:pt idx="109">
                  <c:v>366.06245338707532</c:v>
                </c:pt>
                <c:pt idx="110">
                  <c:v>365.94794942380355</c:v>
                </c:pt>
                <c:pt idx="111">
                  <c:v>365.83345700580895</c:v>
                </c:pt>
                <c:pt idx="112">
                  <c:v>365.71897613588362</c:v>
                </c:pt>
                <c:pt idx="113">
                  <c:v>365.60450681681874</c:v>
                </c:pt>
                <c:pt idx="114">
                  <c:v>365.49004905140521</c:v>
                </c:pt>
                <c:pt idx="115">
                  <c:v>365.37560284243432</c:v>
                </c:pt>
                <c:pt idx="116">
                  <c:v>365.26116819269629</c:v>
                </c:pt>
                <c:pt idx="117">
                  <c:v>365.14674510498145</c:v>
                </c:pt>
                <c:pt idx="118">
                  <c:v>365.03233358207916</c:v>
                </c:pt>
                <c:pt idx="119">
                  <c:v>364.91793362677976</c:v>
                </c:pt>
                <c:pt idx="120">
                  <c:v>364.80354524187192</c:v>
                </c:pt>
                <c:pt idx="121">
                  <c:v>364.68916843014489</c:v>
                </c:pt>
                <c:pt idx="122">
                  <c:v>364.57480319438713</c:v>
                </c:pt>
                <c:pt idx="123">
                  <c:v>364.46044953738692</c:v>
                </c:pt>
                <c:pt idx="124">
                  <c:v>364.34610746193226</c:v>
                </c:pt>
                <c:pt idx="125">
                  <c:v>364.23177697081115</c:v>
                </c:pt>
                <c:pt idx="126">
                  <c:v>364.11745806681068</c:v>
                </c:pt>
                <c:pt idx="127">
                  <c:v>364.00315075271806</c:v>
                </c:pt>
                <c:pt idx="128">
                  <c:v>363.88885503131979</c:v>
                </c:pt>
                <c:pt idx="129">
                  <c:v>363.77457090540253</c:v>
                </c:pt>
                <c:pt idx="130">
                  <c:v>363.66029837775238</c:v>
                </c:pt>
                <c:pt idx="131">
                  <c:v>363.54603745115503</c:v>
                </c:pt>
                <c:pt idx="132">
                  <c:v>363.43178812839619</c:v>
                </c:pt>
                <c:pt idx="133">
                  <c:v>363.31755041226069</c:v>
                </c:pt>
                <c:pt idx="134">
                  <c:v>363.20332430553373</c:v>
                </c:pt>
                <c:pt idx="135">
                  <c:v>363.08910981099945</c:v>
                </c:pt>
                <c:pt idx="136">
                  <c:v>362.97490693144232</c:v>
                </c:pt>
                <c:pt idx="137">
                  <c:v>362.86071566964642</c:v>
                </c:pt>
                <c:pt idx="138">
                  <c:v>362.7465360283947</c:v>
                </c:pt>
                <c:pt idx="139">
                  <c:v>362.63236801047111</c:v>
                </c:pt>
                <c:pt idx="140">
                  <c:v>362.5182116186582</c:v>
                </c:pt>
                <c:pt idx="141">
                  <c:v>362.40406685573868</c:v>
                </c:pt>
                <c:pt idx="142">
                  <c:v>362.28993372449452</c:v>
                </c:pt>
                <c:pt idx="143">
                  <c:v>362.17581222770826</c:v>
                </c:pt>
                <c:pt idx="144">
                  <c:v>362.06170236816109</c:v>
                </c:pt>
                <c:pt idx="145">
                  <c:v>361.94760414863453</c:v>
                </c:pt>
                <c:pt idx="146">
                  <c:v>361.83351757190928</c:v>
                </c:pt>
                <c:pt idx="147">
                  <c:v>361.71944264076672</c:v>
                </c:pt>
                <c:pt idx="148">
                  <c:v>361.60537935798629</c:v>
                </c:pt>
                <c:pt idx="149">
                  <c:v>361.49132772634846</c:v>
                </c:pt>
                <c:pt idx="150">
                  <c:v>361.37728774863297</c:v>
                </c:pt>
                <c:pt idx="151">
                  <c:v>361.26325942761906</c:v>
                </c:pt>
                <c:pt idx="152">
                  <c:v>361.14924276608588</c:v>
                </c:pt>
                <c:pt idx="153">
                  <c:v>361.03523776681192</c:v>
                </c:pt>
                <c:pt idx="154">
                  <c:v>360.92124443257569</c:v>
                </c:pt>
                <c:pt idx="155">
                  <c:v>360.80726276615542</c:v>
                </c:pt>
                <c:pt idx="156">
                  <c:v>360.69329277032858</c:v>
                </c:pt>
                <c:pt idx="157">
                  <c:v>360.57933444787221</c:v>
                </c:pt>
                <c:pt idx="158">
                  <c:v>360.46538780156425</c:v>
                </c:pt>
                <c:pt idx="159">
                  <c:v>360.3514528341808</c:v>
                </c:pt>
                <c:pt idx="160">
                  <c:v>360.23752954849823</c:v>
                </c:pt>
                <c:pt idx="161">
                  <c:v>360.12361794729281</c:v>
                </c:pt>
                <c:pt idx="162">
                  <c:v>360.00971803334056</c:v>
                </c:pt>
                <c:pt idx="163">
                  <c:v>359.89582980941634</c:v>
                </c:pt>
                <c:pt idx="164">
                  <c:v>359.78195327829508</c:v>
                </c:pt>
                <c:pt idx="165">
                  <c:v>359.66808844275226</c:v>
                </c:pt>
                <c:pt idx="166">
                  <c:v>359.55423530556163</c:v>
                </c:pt>
                <c:pt idx="167">
                  <c:v>359.44039386949743</c:v>
                </c:pt>
                <c:pt idx="168">
                  <c:v>359.32656413733355</c:v>
                </c:pt>
                <c:pt idx="169">
                  <c:v>359.21274611184327</c:v>
                </c:pt>
                <c:pt idx="170">
                  <c:v>359.09893979579931</c:v>
                </c:pt>
                <c:pt idx="171">
                  <c:v>358.98514519197477</c:v>
                </c:pt>
                <c:pt idx="172">
                  <c:v>358.87136230314212</c:v>
                </c:pt>
                <c:pt idx="173">
                  <c:v>358.75759113207289</c:v>
                </c:pt>
                <c:pt idx="174">
                  <c:v>358.64383168153927</c:v>
                </c:pt>
                <c:pt idx="175">
                  <c:v>358.5300839543122</c:v>
                </c:pt>
                <c:pt idx="176">
                  <c:v>358.41634795316287</c:v>
                </c:pt>
                <c:pt idx="177">
                  <c:v>358.30262368086233</c:v>
                </c:pt>
                <c:pt idx="178">
                  <c:v>358.18891114018015</c:v>
                </c:pt>
                <c:pt idx="179">
                  <c:v>358.07521033388684</c:v>
                </c:pt>
                <c:pt idx="180">
                  <c:v>357.96152126475192</c:v>
                </c:pt>
                <c:pt idx="181">
                  <c:v>357.84784393554463</c:v>
                </c:pt>
                <c:pt idx="182">
                  <c:v>357.73417834903393</c:v>
                </c:pt>
                <c:pt idx="183">
                  <c:v>357.62052450798859</c:v>
                </c:pt>
                <c:pt idx="184">
                  <c:v>357.50688241517679</c:v>
                </c:pt>
                <c:pt idx="185">
                  <c:v>357.39325207336634</c:v>
                </c:pt>
                <c:pt idx="186">
                  <c:v>357.27963348532501</c:v>
                </c:pt>
                <c:pt idx="187">
                  <c:v>357.16602665381981</c:v>
                </c:pt>
                <c:pt idx="188">
                  <c:v>357.05243158161767</c:v>
                </c:pt>
                <c:pt idx="189">
                  <c:v>356.93884827148537</c:v>
                </c:pt>
                <c:pt idx="190">
                  <c:v>356.82527672618886</c:v>
                </c:pt>
                <c:pt idx="191">
                  <c:v>356.7117169484938</c:v>
                </c:pt>
                <c:pt idx="192">
                  <c:v>356.59816894116631</c:v>
                </c:pt>
                <c:pt idx="193">
                  <c:v>356.48463270697096</c:v>
                </c:pt>
                <c:pt idx="194">
                  <c:v>356.37110824867256</c:v>
                </c:pt>
                <c:pt idx="195">
                  <c:v>356.25759556903608</c:v>
                </c:pt>
                <c:pt idx="196">
                  <c:v>356.14409467082521</c:v>
                </c:pt>
                <c:pt idx="197">
                  <c:v>356.03060555680349</c:v>
                </c:pt>
                <c:pt idx="198">
                  <c:v>355.9171282297346</c:v>
                </c:pt>
                <c:pt idx="199">
                  <c:v>355.80366269238158</c:v>
                </c:pt>
                <c:pt idx="200">
                  <c:v>355.6902089475069</c:v>
                </c:pt>
                <c:pt idx="201">
                  <c:v>355.57676699787316</c:v>
                </c:pt>
                <c:pt idx="202">
                  <c:v>355.4633368462421</c:v>
                </c:pt>
                <c:pt idx="203">
                  <c:v>355.3499184953755</c:v>
                </c:pt>
                <c:pt idx="204">
                  <c:v>355.23651194803432</c:v>
                </c:pt>
                <c:pt idx="205">
                  <c:v>355.12311720698</c:v>
                </c:pt>
                <c:pt idx="206">
                  <c:v>355.00973427497274</c:v>
                </c:pt>
                <c:pt idx="207">
                  <c:v>354.89636315477276</c:v>
                </c:pt>
                <c:pt idx="208">
                  <c:v>354.78300384913996</c:v>
                </c:pt>
                <c:pt idx="209">
                  <c:v>354.66965636083376</c:v>
                </c:pt>
                <c:pt idx="210">
                  <c:v>354.55632069261321</c:v>
                </c:pt>
                <c:pt idx="211">
                  <c:v>354.44299684723705</c:v>
                </c:pt>
                <c:pt idx="212">
                  <c:v>354.32968482746406</c:v>
                </c:pt>
                <c:pt idx="213">
                  <c:v>354.21638463605171</c:v>
                </c:pt>
                <c:pt idx="214">
                  <c:v>354.10309627575816</c:v>
                </c:pt>
                <c:pt idx="215">
                  <c:v>353.98981974934043</c:v>
                </c:pt>
                <c:pt idx="216">
                  <c:v>353.87655505955553</c:v>
                </c:pt>
                <c:pt idx="217">
                  <c:v>353.76330220916009</c:v>
                </c:pt>
                <c:pt idx="218">
                  <c:v>353.65006120091056</c:v>
                </c:pt>
                <c:pt idx="219">
                  <c:v>353.53683203756236</c:v>
                </c:pt>
                <c:pt idx="220">
                  <c:v>353.42361472187122</c:v>
                </c:pt>
                <c:pt idx="221">
                  <c:v>353.31040925659244</c:v>
                </c:pt>
                <c:pt idx="222">
                  <c:v>353.19721564448065</c:v>
                </c:pt>
                <c:pt idx="223">
                  <c:v>353.08403388829015</c:v>
                </c:pt>
                <c:pt idx="224">
                  <c:v>352.97086399077511</c:v>
                </c:pt>
                <c:pt idx="225">
                  <c:v>352.85770595468915</c:v>
                </c:pt>
                <c:pt idx="226">
                  <c:v>352.74455978278559</c:v>
                </c:pt>
                <c:pt idx="227">
                  <c:v>352.63142547781734</c:v>
                </c:pt>
                <c:pt idx="228">
                  <c:v>352.51830304253707</c:v>
                </c:pt>
                <c:pt idx="229">
                  <c:v>352.40519247969689</c:v>
                </c:pt>
                <c:pt idx="230">
                  <c:v>352.29209379204872</c:v>
                </c:pt>
                <c:pt idx="231">
                  <c:v>352.17900698234405</c:v>
                </c:pt>
                <c:pt idx="232">
                  <c:v>352.06593205333371</c:v>
                </c:pt>
                <c:pt idx="233">
                  <c:v>351.95286900776875</c:v>
                </c:pt>
                <c:pt idx="234">
                  <c:v>351.83981784839921</c:v>
                </c:pt>
                <c:pt idx="235">
                  <c:v>351.72677857797521</c:v>
                </c:pt>
                <c:pt idx="236">
                  <c:v>351.61375119924674</c:v>
                </c:pt>
                <c:pt idx="237">
                  <c:v>351.50073571496239</c:v>
                </c:pt>
                <c:pt idx="238">
                  <c:v>351.3877321278714</c:v>
                </c:pt>
                <c:pt idx="239">
                  <c:v>351.27474044072221</c:v>
                </c:pt>
                <c:pt idx="240">
                  <c:v>351.16176065626274</c:v>
                </c:pt>
                <c:pt idx="241">
                  <c:v>351.04879277724092</c:v>
                </c:pt>
                <c:pt idx="242">
                  <c:v>350.93583680640415</c:v>
                </c:pt>
                <c:pt idx="243">
                  <c:v>350.82289274649929</c:v>
                </c:pt>
                <c:pt idx="244">
                  <c:v>350.70996060027301</c:v>
                </c:pt>
                <c:pt idx="245">
                  <c:v>350.5970403704714</c:v>
                </c:pt>
                <c:pt idx="246">
                  <c:v>350.48413205984042</c:v>
                </c:pt>
                <c:pt idx="247">
                  <c:v>350.37123567112576</c:v>
                </c:pt>
                <c:pt idx="248">
                  <c:v>350.25835120707211</c:v>
                </c:pt>
                <c:pt idx="249">
                  <c:v>350.14547867042467</c:v>
                </c:pt>
                <c:pt idx="250">
                  <c:v>350.0326180639272</c:v>
                </c:pt>
                <c:pt idx="251">
                  <c:v>349.91976939032412</c:v>
                </c:pt>
                <c:pt idx="252">
                  <c:v>349.80693265235868</c:v>
                </c:pt>
                <c:pt idx="253">
                  <c:v>349.69410785277421</c:v>
                </c:pt>
                <c:pt idx="254">
                  <c:v>349.58129499431379</c:v>
                </c:pt>
                <c:pt idx="255">
                  <c:v>349.46849407971939</c:v>
                </c:pt>
                <c:pt idx="256">
                  <c:v>349.35570511173347</c:v>
                </c:pt>
                <c:pt idx="257">
                  <c:v>349.24292809309725</c:v>
                </c:pt>
                <c:pt idx="258">
                  <c:v>349.13016302655228</c:v>
                </c:pt>
                <c:pt idx="259">
                  <c:v>349.0174099148395</c:v>
                </c:pt>
                <c:pt idx="260">
                  <c:v>348.90466876069922</c:v>
                </c:pt>
                <c:pt idx="261">
                  <c:v>348.79193956687169</c:v>
                </c:pt>
                <c:pt idx="262">
                  <c:v>348.67922233609687</c:v>
                </c:pt>
                <c:pt idx="263">
                  <c:v>348.56651707111354</c:v>
                </c:pt>
                <c:pt idx="264">
                  <c:v>348.45382377466126</c:v>
                </c:pt>
                <c:pt idx="265">
                  <c:v>348.34114244947813</c:v>
                </c:pt>
                <c:pt idx="266">
                  <c:v>348.22847309830252</c:v>
                </c:pt>
                <c:pt idx="267">
                  <c:v>348.1158157238724</c:v>
                </c:pt>
                <c:pt idx="268">
                  <c:v>348.00317032892497</c:v>
                </c:pt>
                <c:pt idx="269">
                  <c:v>347.89053691619716</c:v>
                </c:pt>
                <c:pt idx="270">
                  <c:v>347.77791548842583</c:v>
                </c:pt>
                <c:pt idx="271">
                  <c:v>347.66530604834719</c:v>
                </c:pt>
                <c:pt idx="272">
                  <c:v>347.55270859869682</c:v>
                </c:pt>
                <c:pt idx="273">
                  <c:v>347.44012314221055</c:v>
                </c:pt>
                <c:pt idx="274">
                  <c:v>347.32754968162322</c:v>
                </c:pt>
                <c:pt idx="275">
                  <c:v>347.21498821966941</c:v>
                </c:pt>
                <c:pt idx="276">
                  <c:v>347.10243875908361</c:v>
                </c:pt>
                <c:pt idx="277">
                  <c:v>346.98990130259926</c:v>
                </c:pt>
                <c:pt idx="278">
                  <c:v>346.87737585295059</c:v>
                </c:pt>
                <c:pt idx="279">
                  <c:v>346.76486241287012</c:v>
                </c:pt>
                <c:pt idx="280">
                  <c:v>346.65236098509058</c:v>
                </c:pt>
                <c:pt idx="281">
                  <c:v>346.53987157234451</c:v>
                </c:pt>
                <c:pt idx="282">
                  <c:v>346.42739417736351</c:v>
                </c:pt>
                <c:pt idx="283">
                  <c:v>346.31492880287925</c:v>
                </c:pt>
                <c:pt idx="284">
                  <c:v>346.20247545162283</c:v>
                </c:pt>
                <c:pt idx="285">
                  <c:v>346.09003412632501</c:v>
                </c:pt>
                <c:pt idx="286">
                  <c:v>345.97760482971597</c:v>
                </c:pt>
                <c:pt idx="287">
                  <c:v>345.86518756452568</c:v>
                </c:pt>
                <c:pt idx="288">
                  <c:v>345.75278233348348</c:v>
                </c:pt>
                <c:pt idx="289">
                  <c:v>345.64038913931876</c:v>
                </c:pt>
                <c:pt idx="290">
                  <c:v>345.52800798475982</c:v>
                </c:pt>
                <c:pt idx="291">
                  <c:v>345.41563887253545</c:v>
                </c:pt>
                <c:pt idx="292">
                  <c:v>345.30328180537333</c:v>
                </c:pt>
                <c:pt idx="293">
                  <c:v>345.19093678600069</c:v>
                </c:pt>
                <c:pt idx="294">
                  <c:v>345.07860381714511</c:v>
                </c:pt>
                <c:pt idx="295">
                  <c:v>344.96628290153285</c:v>
                </c:pt>
                <c:pt idx="296">
                  <c:v>344.85397404189047</c:v>
                </c:pt>
                <c:pt idx="297">
                  <c:v>344.74167724094372</c:v>
                </c:pt>
                <c:pt idx="298">
                  <c:v>344.62939250141818</c:v>
                </c:pt>
                <c:pt idx="299">
                  <c:v>344.51711982603877</c:v>
                </c:pt>
                <c:pt idx="300">
                  <c:v>344.4048592175302</c:v>
                </c:pt>
                <c:pt idx="301">
                  <c:v>344.29261067861665</c:v>
                </c:pt>
                <c:pt idx="302">
                  <c:v>344.18037421202212</c:v>
                </c:pt>
                <c:pt idx="303">
                  <c:v>344.06814982047013</c:v>
                </c:pt>
                <c:pt idx="304">
                  <c:v>343.9559375066832</c:v>
                </c:pt>
                <c:pt idx="305">
                  <c:v>343.84373727338459</c:v>
                </c:pt>
                <c:pt idx="306">
                  <c:v>343.73154912329602</c:v>
                </c:pt>
                <c:pt idx="307">
                  <c:v>343.61937305913966</c:v>
                </c:pt>
                <c:pt idx="308">
                  <c:v>343.50720908363672</c:v>
                </c:pt>
                <c:pt idx="309">
                  <c:v>343.39505719950807</c:v>
                </c:pt>
                <c:pt idx="310">
                  <c:v>343.28291740947429</c:v>
                </c:pt>
                <c:pt idx="311">
                  <c:v>343.17078971625591</c:v>
                </c:pt>
                <c:pt idx="312">
                  <c:v>343.0586741225722</c:v>
                </c:pt>
                <c:pt idx="313">
                  <c:v>342.94657063114266</c:v>
                </c:pt>
                <c:pt idx="314">
                  <c:v>342.83447924468612</c:v>
                </c:pt>
                <c:pt idx="315">
                  <c:v>342.72239996592123</c:v>
                </c:pt>
                <c:pt idx="316">
                  <c:v>342.61033279756612</c:v>
                </c:pt>
                <c:pt idx="317">
                  <c:v>342.49827774233813</c:v>
                </c:pt>
                <c:pt idx="318">
                  <c:v>342.38623480295496</c:v>
                </c:pt>
                <c:pt idx="319">
                  <c:v>342.27420398213292</c:v>
                </c:pt>
                <c:pt idx="320">
                  <c:v>342.16218528258895</c:v>
                </c:pt>
                <c:pt idx="321">
                  <c:v>342.05017870703864</c:v>
                </c:pt>
                <c:pt idx="322">
                  <c:v>341.93818425819762</c:v>
                </c:pt>
                <c:pt idx="323">
                  <c:v>341.82620193878142</c:v>
                </c:pt>
                <c:pt idx="324">
                  <c:v>341.71423175150443</c:v>
                </c:pt>
                <c:pt idx="325">
                  <c:v>341.60227369908114</c:v>
                </c:pt>
                <c:pt idx="326">
                  <c:v>341.49032778422514</c:v>
                </c:pt>
                <c:pt idx="327">
                  <c:v>341.37839400965026</c:v>
                </c:pt>
                <c:pt idx="328">
                  <c:v>341.26647237806947</c:v>
                </c:pt>
                <c:pt idx="329">
                  <c:v>341.15456289219537</c:v>
                </c:pt>
                <c:pt idx="330">
                  <c:v>341.04266555474021</c:v>
                </c:pt>
                <c:pt idx="331">
                  <c:v>340.93078036841553</c:v>
                </c:pt>
                <c:pt idx="332">
                  <c:v>340.81890733593315</c:v>
                </c:pt>
                <c:pt idx="333">
                  <c:v>340.70704646000365</c:v>
                </c:pt>
                <c:pt idx="334">
                  <c:v>340.59519774333762</c:v>
                </c:pt>
                <c:pt idx="335">
                  <c:v>340.48336118864529</c:v>
                </c:pt>
                <c:pt idx="336">
                  <c:v>340.37153679863627</c:v>
                </c:pt>
                <c:pt idx="337">
                  <c:v>340.25972457601972</c:v>
                </c:pt>
                <c:pt idx="338">
                  <c:v>340.14792452350474</c:v>
                </c:pt>
                <c:pt idx="339">
                  <c:v>340.03613664379907</c:v>
                </c:pt>
                <c:pt idx="340">
                  <c:v>339.92436093961135</c:v>
                </c:pt>
                <c:pt idx="341">
                  <c:v>339.81259741364875</c:v>
                </c:pt>
                <c:pt idx="342">
                  <c:v>339.70084606861832</c:v>
                </c:pt>
                <c:pt idx="343">
                  <c:v>339.58910690722701</c:v>
                </c:pt>
                <c:pt idx="344">
                  <c:v>339.47737993218101</c:v>
                </c:pt>
                <c:pt idx="345">
                  <c:v>339.36566514618602</c:v>
                </c:pt>
                <c:pt idx="346">
                  <c:v>339.25396255194732</c:v>
                </c:pt>
                <c:pt idx="347">
                  <c:v>339.14227215217022</c:v>
                </c:pt>
                <c:pt idx="348">
                  <c:v>339.03059394955875</c:v>
                </c:pt>
                <c:pt idx="349">
                  <c:v>338.91892794681729</c:v>
                </c:pt>
                <c:pt idx="350">
                  <c:v>338.8072741466496</c:v>
                </c:pt>
                <c:pt idx="351">
                  <c:v>338.69563255175865</c:v>
                </c:pt>
                <c:pt idx="352">
                  <c:v>338.58400316484733</c:v>
                </c:pt>
                <c:pt idx="353">
                  <c:v>338.47238598861776</c:v>
                </c:pt>
                <c:pt idx="354">
                  <c:v>338.36078102577238</c:v>
                </c:pt>
                <c:pt idx="355">
                  <c:v>338.24918827901234</c:v>
                </c:pt>
                <c:pt idx="356">
                  <c:v>338.13760775103862</c:v>
                </c:pt>
                <c:pt idx="357">
                  <c:v>338.02603944455177</c:v>
                </c:pt>
                <c:pt idx="358">
                  <c:v>337.91448336225233</c:v>
                </c:pt>
                <c:pt idx="359">
                  <c:v>337.80293950683961</c:v>
                </c:pt>
                <c:pt idx="360">
                  <c:v>337.69140788101299</c:v>
                </c:pt>
                <c:pt idx="361">
                  <c:v>337.57988848747158</c:v>
                </c:pt>
                <c:pt idx="362">
                  <c:v>337.46838132891361</c:v>
                </c:pt>
                <c:pt idx="363">
                  <c:v>337.35688640803698</c:v>
                </c:pt>
                <c:pt idx="364">
                  <c:v>337.24540372753933</c:v>
                </c:pt>
                <c:pt idx="365">
                  <c:v>337.13393329011762</c:v>
                </c:pt>
                <c:pt idx="366">
                  <c:v>337.02247509846882</c:v>
                </c:pt>
                <c:pt idx="367">
                  <c:v>336.9110291552887</c:v>
                </c:pt>
                <c:pt idx="368">
                  <c:v>336.79959546327331</c:v>
                </c:pt>
                <c:pt idx="369">
                  <c:v>336.68817402511792</c:v>
                </c:pt>
                <c:pt idx="370">
                  <c:v>336.57676484351737</c:v>
                </c:pt>
                <c:pt idx="371">
                  <c:v>336.46536792116609</c:v>
                </c:pt>
                <c:pt idx="372">
                  <c:v>336.35398326075824</c:v>
                </c:pt>
                <c:pt idx="373">
                  <c:v>336.242610864987</c:v>
                </c:pt>
                <c:pt idx="374">
                  <c:v>336.13125073654567</c:v>
                </c:pt>
                <c:pt idx="375">
                  <c:v>336.01990287812703</c:v>
                </c:pt>
                <c:pt idx="376">
                  <c:v>335.90856729242296</c:v>
                </c:pt>
                <c:pt idx="377">
                  <c:v>335.79724398212556</c:v>
                </c:pt>
                <c:pt idx="378">
                  <c:v>335.68593294992593</c:v>
                </c:pt>
                <c:pt idx="379">
                  <c:v>335.57463419851518</c:v>
                </c:pt>
                <c:pt idx="380">
                  <c:v>335.46334773058317</c:v>
                </c:pt>
                <c:pt idx="381">
                  <c:v>335.35207354882039</c:v>
                </c:pt>
                <c:pt idx="382">
                  <c:v>335.24081165591627</c:v>
                </c:pt>
                <c:pt idx="383">
                  <c:v>335.12956205455964</c:v>
                </c:pt>
                <c:pt idx="384">
                  <c:v>335.01832474743907</c:v>
                </c:pt>
                <c:pt idx="385">
                  <c:v>334.90709973724319</c:v>
                </c:pt>
                <c:pt idx="386">
                  <c:v>334.79588702665939</c:v>
                </c:pt>
                <c:pt idx="387">
                  <c:v>334.68468661837488</c:v>
                </c:pt>
                <c:pt idx="388">
                  <c:v>334.57349851507632</c:v>
                </c:pt>
                <c:pt idx="389">
                  <c:v>334.46232271945058</c:v>
                </c:pt>
                <c:pt idx="390">
                  <c:v>334.35115923418283</c:v>
                </c:pt>
                <c:pt idx="391">
                  <c:v>334.24000806195926</c:v>
                </c:pt>
                <c:pt idx="392">
                  <c:v>334.1288692054643</c:v>
                </c:pt>
                <c:pt idx="393">
                  <c:v>334.01774266738266</c:v>
                </c:pt>
                <c:pt idx="394">
                  <c:v>333.90662845039833</c:v>
                </c:pt>
                <c:pt idx="395">
                  <c:v>333.7955265571951</c:v>
                </c:pt>
                <c:pt idx="396">
                  <c:v>333.68443699045616</c:v>
                </c:pt>
                <c:pt idx="397">
                  <c:v>333.57335975286384</c:v>
                </c:pt>
                <c:pt idx="398">
                  <c:v>333.46229484710062</c:v>
                </c:pt>
                <c:pt idx="399">
                  <c:v>333.35124227584845</c:v>
                </c:pt>
                <c:pt idx="400">
                  <c:v>333.24020204178828</c:v>
                </c:pt>
                <c:pt idx="401">
                  <c:v>333.12917414760119</c:v>
                </c:pt>
                <c:pt idx="402">
                  <c:v>333.01815859596752</c:v>
                </c:pt>
                <c:pt idx="403">
                  <c:v>332.90715538956727</c:v>
                </c:pt>
                <c:pt idx="404">
                  <c:v>332.7961645310798</c:v>
                </c:pt>
                <c:pt idx="405">
                  <c:v>332.68518602318426</c:v>
                </c:pt>
                <c:pt idx="406">
                  <c:v>332.57421986855906</c:v>
                </c:pt>
                <c:pt idx="407">
                  <c:v>332.46326606988237</c:v>
                </c:pt>
                <c:pt idx="408">
                  <c:v>332.35232462983203</c:v>
                </c:pt>
                <c:pt idx="409">
                  <c:v>332.24139555108451</c:v>
                </c:pt>
                <c:pt idx="410">
                  <c:v>332.13047883631725</c:v>
                </c:pt>
                <c:pt idx="411">
                  <c:v>332.01957448820605</c:v>
                </c:pt>
                <c:pt idx="412">
                  <c:v>331.90868250942697</c:v>
                </c:pt>
                <c:pt idx="413">
                  <c:v>331.79780290265495</c:v>
                </c:pt>
                <c:pt idx="414">
                  <c:v>331.68693567056522</c:v>
                </c:pt>
                <c:pt idx="415">
                  <c:v>331.57608081583186</c:v>
                </c:pt>
                <c:pt idx="416">
                  <c:v>331.46523834112861</c:v>
                </c:pt>
                <c:pt idx="417">
                  <c:v>331.35440824912939</c:v>
                </c:pt>
                <c:pt idx="418">
                  <c:v>331.24359054250687</c:v>
                </c:pt>
                <c:pt idx="419">
                  <c:v>331.13278522393358</c:v>
                </c:pt>
                <c:pt idx="420">
                  <c:v>331.02199229608135</c:v>
                </c:pt>
                <c:pt idx="421">
                  <c:v>330.91121176162187</c:v>
                </c:pt>
                <c:pt idx="422">
                  <c:v>330.80044362322661</c:v>
                </c:pt>
                <c:pt idx="423">
                  <c:v>330.68968788356563</c:v>
                </c:pt>
                <c:pt idx="424">
                  <c:v>330.5789445453089</c:v>
                </c:pt>
                <c:pt idx="425">
                  <c:v>330.46821361112666</c:v>
                </c:pt>
                <c:pt idx="426">
                  <c:v>330.35749508368781</c:v>
                </c:pt>
                <c:pt idx="427">
                  <c:v>330.2467889656611</c:v>
                </c:pt>
                <c:pt idx="428">
                  <c:v>330.13609525971469</c:v>
                </c:pt>
                <c:pt idx="429">
                  <c:v>330.02541396851643</c:v>
                </c:pt>
                <c:pt idx="430">
                  <c:v>329.9147450947338</c:v>
                </c:pt>
                <c:pt idx="431">
                  <c:v>329.80408864103316</c:v>
                </c:pt>
                <c:pt idx="432">
                  <c:v>329.69344461008114</c:v>
                </c:pt>
                <c:pt idx="433">
                  <c:v>329.58281300454342</c:v>
                </c:pt>
                <c:pt idx="434">
                  <c:v>329.47219382708556</c:v>
                </c:pt>
                <c:pt idx="435">
                  <c:v>329.36158708037249</c:v>
                </c:pt>
                <c:pt idx="436">
                  <c:v>329.25099276706851</c:v>
                </c:pt>
                <c:pt idx="437">
                  <c:v>329.14041088983754</c:v>
                </c:pt>
                <c:pt idx="438">
                  <c:v>329.02984145134315</c:v>
                </c:pt>
                <c:pt idx="439">
                  <c:v>328.91928445424833</c:v>
                </c:pt>
                <c:pt idx="440">
                  <c:v>328.80873990121529</c:v>
                </c:pt>
                <c:pt idx="441">
                  <c:v>328.69820779490658</c:v>
                </c:pt>
                <c:pt idx="442">
                  <c:v>328.58768813798332</c:v>
                </c:pt>
                <c:pt idx="443">
                  <c:v>328.47718093310681</c:v>
                </c:pt>
                <c:pt idx="444">
                  <c:v>328.36668618293749</c:v>
                </c:pt>
                <c:pt idx="445">
                  <c:v>328.25620389013528</c:v>
                </c:pt>
                <c:pt idx="446">
                  <c:v>328.14573405736024</c:v>
                </c:pt>
                <c:pt idx="447">
                  <c:v>328.03527668727105</c:v>
                </c:pt>
                <c:pt idx="448">
                  <c:v>327.92483178252667</c:v>
                </c:pt>
                <c:pt idx="449">
                  <c:v>327.81439934578509</c:v>
                </c:pt>
                <c:pt idx="450">
                  <c:v>327.70397937970409</c:v>
                </c:pt>
                <c:pt idx="451">
                  <c:v>327.59357188694077</c:v>
                </c:pt>
                <c:pt idx="452">
                  <c:v>327.48317687015174</c:v>
                </c:pt>
                <c:pt idx="453">
                  <c:v>327.37279433199348</c:v>
                </c:pt>
                <c:pt idx="454">
                  <c:v>327.26242427512148</c:v>
                </c:pt>
                <c:pt idx="455">
                  <c:v>327.15206670219101</c:v>
                </c:pt>
                <c:pt idx="456">
                  <c:v>327.041721615857</c:v>
                </c:pt>
                <c:pt idx="457">
                  <c:v>326.93138901877319</c:v>
                </c:pt>
                <c:pt idx="458">
                  <c:v>326.82106891359399</c:v>
                </c:pt>
                <c:pt idx="459">
                  <c:v>326.71076130297234</c:v>
                </c:pt>
                <c:pt idx="460">
                  <c:v>326.60046618956119</c:v>
                </c:pt>
                <c:pt idx="461">
                  <c:v>326.49018357601244</c:v>
                </c:pt>
                <c:pt idx="462">
                  <c:v>326.37991346497836</c:v>
                </c:pt>
                <c:pt idx="463">
                  <c:v>326.26965585911</c:v>
                </c:pt>
                <c:pt idx="464">
                  <c:v>326.15941076105827</c:v>
                </c:pt>
                <c:pt idx="465">
                  <c:v>326.04917817347342</c:v>
                </c:pt>
                <c:pt idx="466">
                  <c:v>325.93895809900522</c:v>
                </c:pt>
                <c:pt idx="467">
                  <c:v>325.82875054030319</c:v>
                </c:pt>
                <c:pt idx="468">
                  <c:v>325.71855550001607</c:v>
                </c:pt>
                <c:pt idx="469">
                  <c:v>325.60837298079213</c:v>
                </c:pt>
                <c:pt idx="470">
                  <c:v>325.49820298527925</c:v>
                </c:pt>
                <c:pt idx="471">
                  <c:v>325.38804551612492</c:v>
                </c:pt>
                <c:pt idx="472">
                  <c:v>325.27790057597599</c:v>
                </c:pt>
                <c:pt idx="473">
                  <c:v>325.16776816747858</c:v>
                </c:pt>
                <c:pt idx="474">
                  <c:v>325.05764829327865</c:v>
                </c:pt>
                <c:pt idx="475">
                  <c:v>324.9475409560215</c:v>
                </c:pt>
                <c:pt idx="476">
                  <c:v>324.83744615835212</c:v>
                </c:pt>
                <c:pt idx="477">
                  <c:v>324.7273639029147</c:v>
                </c:pt>
                <c:pt idx="478">
                  <c:v>324.61729419235354</c:v>
                </c:pt>
                <c:pt idx="479">
                  <c:v>324.50723702931134</c:v>
                </c:pt>
                <c:pt idx="480">
                  <c:v>324.39719241643127</c:v>
                </c:pt>
                <c:pt idx="481">
                  <c:v>324.2871603563558</c:v>
                </c:pt>
                <c:pt idx="482">
                  <c:v>324.17714085172668</c:v>
                </c:pt>
                <c:pt idx="483">
                  <c:v>324.06713390518496</c:v>
                </c:pt>
                <c:pt idx="484">
                  <c:v>323.95713951937205</c:v>
                </c:pt>
                <c:pt idx="485">
                  <c:v>323.84715769692798</c:v>
                </c:pt>
                <c:pt idx="486">
                  <c:v>323.73718844049239</c:v>
                </c:pt>
                <c:pt idx="487">
                  <c:v>323.62723175270509</c:v>
                </c:pt>
                <c:pt idx="488">
                  <c:v>323.51728763620451</c:v>
                </c:pt>
                <c:pt idx="489">
                  <c:v>323.40735609362906</c:v>
                </c:pt>
                <c:pt idx="490">
                  <c:v>323.2974371276166</c:v>
                </c:pt>
                <c:pt idx="491">
                  <c:v>323.18753074080433</c:v>
                </c:pt>
                <c:pt idx="492">
                  <c:v>323.07763693582928</c:v>
                </c:pt>
                <c:pt idx="493">
                  <c:v>322.96775571532743</c:v>
                </c:pt>
                <c:pt idx="494">
                  <c:v>322.85788708193496</c:v>
                </c:pt>
                <c:pt idx="495">
                  <c:v>322.74803103828663</c:v>
                </c:pt>
                <c:pt idx="496">
                  <c:v>322.63818758701763</c:v>
                </c:pt>
                <c:pt idx="497">
                  <c:v>322.52835673076203</c:v>
                </c:pt>
                <c:pt idx="498">
                  <c:v>322.41853847215339</c:v>
                </c:pt>
                <c:pt idx="499">
                  <c:v>322.30873281382537</c:v>
                </c:pt>
                <c:pt idx="500">
                  <c:v>322.19893975841029</c:v>
                </c:pt>
                <c:pt idx="501">
                  <c:v>322.08915930854062</c:v>
                </c:pt>
                <c:pt idx="502">
                  <c:v>321.97939146684803</c:v>
                </c:pt>
                <c:pt idx="503">
                  <c:v>321.86963623596364</c:v>
                </c:pt>
                <c:pt idx="504">
                  <c:v>321.75989361851782</c:v>
                </c:pt>
                <c:pt idx="505">
                  <c:v>321.65016361714123</c:v>
                </c:pt>
                <c:pt idx="506">
                  <c:v>321.5404462344631</c:v>
                </c:pt>
                <c:pt idx="507">
                  <c:v>321.43074147311262</c:v>
                </c:pt>
                <c:pt idx="508">
                  <c:v>321.32104933571878</c:v>
                </c:pt>
                <c:pt idx="509">
                  <c:v>321.21136982490913</c:v>
                </c:pt>
                <c:pt idx="510">
                  <c:v>321.10170294331175</c:v>
                </c:pt>
                <c:pt idx="511">
                  <c:v>320.99204869355327</c:v>
                </c:pt>
                <c:pt idx="512">
                  <c:v>320.88240707826026</c:v>
                </c:pt>
                <c:pt idx="513">
                  <c:v>320.77277810005904</c:v>
                </c:pt>
                <c:pt idx="514">
                  <c:v>320.66316176157477</c:v>
                </c:pt>
                <c:pt idx="515">
                  <c:v>320.55355806543253</c:v>
                </c:pt>
                <c:pt idx="516">
                  <c:v>320.44396701425711</c:v>
                </c:pt>
                <c:pt idx="517">
                  <c:v>320.33438861067197</c:v>
                </c:pt>
                <c:pt idx="518">
                  <c:v>320.22482285730081</c:v>
                </c:pt>
                <c:pt idx="519">
                  <c:v>320.11526975676634</c:v>
                </c:pt>
                <c:pt idx="520">
                  <c:v>320.00572931169103</c:v>
                </c:pt>
                <c:pt idx="521">
                  <c:v>319.89620152469672</c:v>
                </c:pt>
                <c:pt idx="522">
                  <c:v>319.78668639840487</c:v>
                </c:pt>
                <c:pt idx="523">
                  <c:v>319.67718393543618</c:v>
                </c:pt>
                <c:pt idx="524">
                  <c:v>319.56769413841073</c:v>
                </c:pt>
                <c:pt idx="525">
                  <c:v>319.45821700994833</c:v>
                </c:pt>
                <c:pt idx="526">
                  <c:v>319.34875255266866</c:v>
                </c:pt>
                <c:pt idx="527">
                  <c:v>319.23930076918987</c:v>
                </c:pt>
                <c:pt idx="528">
                  <c:v>319.12986166213068</c:v>
                </c:pt>
                <c:pt idx="529">
                  <c:v>319.02043523410799</c:v>
                </c:pt>
                <c:pt idx="530">
                  <c:v>318.91102148773956</c:v>
                </c:pt>
                <c:pt idx="531">
                  <c:v>318.80162042564177</c:v>
                </c:pt>
                <c:pt idx="532">
                  <c:v>318.69223205043068</c:v>
                </c:pt>
                <c:pt idx="533">
                  <c:v>318.58285636472198</c:v>
                </c:pt>
                <c:pt idx="534">
                  <c:v>318.47349337113036</c:v>
                </c:pt>
                <c:pt idx="535">
                  <c:v>318.36414307227056</c:v>
                </c:pt>
                <c:pt idx="536">
                  <c:v>318.25480547075654</c:v>
                </c:pt>
                <c:pt idx="537">
                  <c:v>318.14548056920154</c:v>
                </c:pt>
                <c:pt idx="538">
                  <c:v>318.03616837021826</c:v>
                </c:pt>
                <c:pt idx="539">
                  <c:v>317.92686887641975</c:v>
                </c:pt>
                <c:pt idx="540">
                  <c:v>317.81758209041732</c:v>
                </c:pt>
                <c:pt idx="541">
                  <c:v>317.70830801482225</c:v>
                </c:pt>
                <c:pt idx="542">
                  <c:v>317.59904665224542</c:v>
                </c:pt>
                <c:pt idx="543">
                  <c:v>317.48979800529713</c:v>
                </c:pt>
                <c:pt idx="544">
                  <c:v>317.38056207658695</c:v>
                </c:pt>
                <c:pt idx="545">
                  <c:v>317.271338868724</c:v>
                </c:pt>
                <c:pt idx="546">
                  <c:v>317.1621283843171</c:v>
                </c:pt>
                <c:pt idx="547">
                  <c:v>317.05293062597411</c:v>
                </c:pt>
                <c:pt idx="548">
                  <c:v>316.94374559630262</c:v>
                </c:pt>
                <c:pt idx="549">
                  <c:v>316.83457329790963</c:v>
                </c:pt>
                <c:pt idx="550">
                  <c:v>316.72541373340158</c:v>
                </c:pt>
                <c:pt idx="551">
                  <c:v>316.61626690538469</c:v>
                </c:pt>
                <c:pt idx="552">
                  <c:v>316.50713281646398</c:v>
                </c:pt>
                <c:pt idx="553">
                  <c:v>316.39801146924447</c:v>
                </c:pt>
                <c:pt idx="554">
                  <c:v>316.2889028663306</c:v>
                </c:pt>
                <c:pt idx="555">
                  <c:v>316.1798070103261</c:v>
                </c:pt>
                <c:pt idx="556">
                  <c:v>316.07072390383382</c:v>
                </c:pt>
                <c:pt idx="557">
                  <c:v>315.96165354945703</c:v>
                </c:pt>
                <c:pt idx="558">
                  <c:v>315.85259594979732</c:v>
                </c:pt>
                <c:pt idx="559">
                  <c:v>315.74355110745688</c:v>
                </c:pt>
                <c:pt idx="560">
                  <c:v>315.63451902503641</c:v>
                </c:pt>
                <c:pt idx="561">
                  <c:v>315.52549970513633</c:v>
                </c:pt>
                <c:pt idx="562">
                  <c:v>315.4164931503571</c:v>
                </c:pt>
                <c:pt idx="563">
                  <c:v>315.30749936329772</c:v>
                </c:pt>
                <c:pt idx="564">
                  <c:v>315.19851834655719</c:v>
                </c:pt>
                <c:pt idx="565">
                  <c:v>315.08955010273411</c:v>
                </c:pt>
                <c:pt idx="566">
                  <c:v>314.98059463442598</c:v>
                </c:pt>
                <c:pt idx="567">
                  <c:v>314.87165194422994</c:v>
                </c:pt>
                <c:pt idx="568">
                  <c:v>314.76272203474321</c:v>
                </c:pt>
                <c:pt idx="569">
                  <c:v>314.65380490856148</c:v>
                </c:pt>
                <c:pt idx="570">
                  <c:v>314.54490056828053</c:v>
                </c:pt>
                <c:pt idx="571">
                  <c:v>314.43600901649529</c:v>
                </c:pt>
                <c:pt idx="572">
                  <c:v>314.32713025580063</c:v>
                </c:pt>
                <c:pt idx="573">
                  <c:v>314.21826428879035</c:v>
                </c:pt>
                <c:pt idx="574">
                  <c:v>314.10941111805778</c:v>
                </c:pt>
                <c:pt idx="575">
                  <c:v>314.00057074619576</c:v>
                </c:pt>
                <c:pt idx="576">
                  <c:v>313.89174317579682</c:v>
                </c:pt>
                <c:pt idx="577">
                  <c:v>313.78292840945261</c:v>
                </c:pt>
                <c:pt idx="578">
                  <c:v>313.67412644975428</c:v>
                </c:pt>
                <c:pt idx="579">
                  <c:v>313.56533729929231</c:v>
                </c:pt>
                <c:pt idx="580">
                  <c:v>313.45656096065727</c:v>
                </c:pt>
                <c:pt idx="581">
                  <c:v>313.34779743643867</c:v>
                </c:pt>
                <c:pt idx="582">
                  <c:v>313.23904672922492</c:v>
                </c:pt>
                <c:pt idx="583">
                  <c:v>313.1303088416052</c:v>
                </c:pt>
                <c:pt idx="584">
                  <c:v>313.02158377616706</c:v>
                </c:pt>
                <c:pt idx="585">
                  <c:v>312.9128715354978</c:v>
                </c:pt>
                <c:pt idx="586">
                  <c:v>312.80417212218424</c:v>
                </c:pt>
                <c:pt idx="587">
                  <c:v>312.69548553881282</c:v>
                </c:pt>
                <c:pt idx="588">
                  <c:v>312.58681178796883</c:v>
                </c:pt>
                <c:pt idx="589">
                  <c:v>312.47815087223756</c:v>
                </c:pt>
                <c:pt idx="590">
                  <c:v>312.36950279420392</c:v>
                </c:pt>
                <c:pt idx="591">
                  <c:v>312.26086755645133</c:v>
                </c:pt>
                <c:pt idx="592">
                  <c:v>312.15224516156354</c:v>
                </c:pt>
                <c:pt idx="593">
                  <c:v>312.04363561212341</c:v>
                </c:pt>
                <c:pt idx="594">
                  <c:v>311.93503891071305</c:v>
                </c:pt>
                <c:pt idx="595">
                  <c:v>311.82645505991457</c:v>
                </c:pt>
                <c:pt idx="596">
                  <c:v>311.71788406230888</c:v>
                </c:pt>
                <c:pt idx="597">
                  <c:v>311.60932592047692</c:v>
                </c:pt>
                <c:pt idx="598">
                  <c:v>311.5007806369984</c:v>
                </c:pt>
                <c:pt idx="599">
                  <c:v>311.39224821445305</c:v>
                </c:pt>
                <c:pt idx="600">
                  <c:v>311.28372865541962</c:v>
                </c:pt>
                <c:pt idx="601">
                  <c:v>311.17522196247683</c:v>
                </c:pt>
                <c:pt idx="602">
                  <c:v>311.06672813820234</c:v>
                </c:pt>
                <c:pt idx="603">
                  <c:v>310.95824718517349</c:v>
                </c:pt>
                <c:pt idx="604">
                  <c:v>310.84977910596683</c:v>
                </c:pt>
                <c:pt idx="605">
                  <c:v>310.74132390315839</c:v>
                </c:pt>
                <c:pt idx="606">
                  <c:v>310.63288157932408</c:v>
                </c:pt>
                <c:pt idx="607">
                  <c:v>310.52445213703868</c:v>
                </c:pt>
                <c:pt idx="608">
                  <c:v>310.4160355788764</c:v>
                </c:pt>
                <c:pt idx="609">
                  <c:v>310.30763190741158</c:v>
                </c:pt>
                <c:pt idx="610">
                  <c:v>310.19924112521727</c:v>
                </c:pt>
                <c:pt idx="611">
                  <c:v>310.09086323486622</c:v>
                </c:pt>
                <c:pt idx="612">
                  <c:v>309.98249823893042</c:v>
                </c:pt>
                <c:pt idx="613">
                  <c:v>309.8741461399818</c:v>
                </c:pt>
                <c:pt idx="614">
                  <c:v>309.76580694059106</c:v>
                </c:pt>
                <c:pt idx="615">
                  <c:v>309.657480643329</c:v>
                </c:pt>
                <c:pt idx="616">
                  <c:v>309.54916725076498</c:v>
                </c:pt>
                <c:pt idx="617">
                  <c:v>309.44086676546885</c:v>
                </c:pt>
                <c:pt idx="618">
                  <c:v>309.33257919000903</c:v>
                </c:pt>
                <c:pt idx="619">
                  <c:v>309.22430452695374</c:v>
                </c:pt>
                <c:pt idx="620">
                  <c:v>309.11604277887056</c:v>
                </c:pt>
                <c:pt idx="621">
                  <c:v>309.00779394832659</c:v>
                </c:pt>
                <c:pt idx="622">
                  <c:v>308.8995580378882</c:v>
                </c:pt>
                <c:pt idx="623">
                  <c:v>308.79133505012123</c:v>
                </c:pt>
                <c:pt idx="624">
                  <c:v>308.68312498759104</c:v>
                </c:pt>
                <c:pt idx="625">
                  <c:v>308.5749278528624</c:v>
                </c:pt>
                <c:pt idx="626">
                  <c:v>308.46674364849923</c:v>
                </c:pt>
                <c:pt idx="627">
                  <c:v>308.35857237706551</c:v>
                </c:pt>
                <c:pt idx="628">
                  <c:v>308.25041404112375</c:v>
                </c:pt>
                <c:pt idx="629">
                  <c:v>308.14226864323678</c:v>
                </c:pt>
                <c:pt idx="630">
                  <c:v>308.03413618596602</c:v>
                </c:pt>
                <c:pt idx="631">
                  <c:v>307.9260166718729</c:v>
                </c:pt>
                <c:pt idx="632">
                  <c:v>307.81791010351833</c:v>
                </c:pt>
                <c:pt idx="633">
                  <c:v>307.70981648346208</c:v>
                </c:pt>
                <c:pt idx="634">
                  <c:v>307.6017358142638</c:v>
                </c:pt>
                <c:pt idx="635">
                  <c:v>307.49366809848243</c:v>
                </c:pt>
                <c:pt idx="636">
                  <c:v>307.38561333867636</c:v>
                </c:pt>
                <c:pt idx="637">
                  <c:v>307.27757153740339</c:v>
                </c:pt>
                <c:pt idx="638">
                  <c:v>307.16954269722066</c:v>
                </c:pt>
                <c:pt idx="639">
                  <c:v>307.06152682068461</c:v>
                </c:pt>
                <c:pt idx="640">
                  <c:v>306.95352391035158</c:v>
                </c:pt>
                <c:pt idx="641">
                  <c:v>306.84553396877675</c:v>
                </c:pt>
                <c:pt idx="642">
                  <c:v>306.73755699851506</c:v>
                </c:pt>
                <c:pt idx="643">
                  <c:v>306.62959300212111</c:v>
                </c:pt>
                <c:pt idx="644">
                  <c:v>306.52164198214803</c:v>
                </c:pt>
                <c:pt idx="645">
                  <c:v>306.41370394114938</c:v>
                </c:pt>
                <c:pt idx="646">
                  <c:v>306.30577888167755</c:v>
                </c:pt>
                <c:pt idx="647">
                  <c:v>306.19786680628437</c:v>
                </c:pt>
                <c:pt idx="648">
                  <c:v>306.08996771752118</c:v>
                </c:pt>
                <c:pt idx="649">
                  <c:v>305.98208161793895</c:v>
                </c:pt>
                <c:pt idx="650">
                  <c:v>305.87420851008761</c:v>
                </c:pt>
                <c:pt idx="651">
                  <c:v>305.76634839651689</c:v>
                </c:pt>
                <c:pt idx="652">
                  <c:v>305.65850127977581</c:v>
                </c:pt>
                <c:pt idx="653">
                  <c:v>305.55066716241271</c:v>
                </c:pt>
                <c:pt idx="654">
                  <c:v>305.44284604697526</c:v>
                </c:pt>
                <c:pt idx="655">
                  <c:v>305.33503793601102</c:v>
                </c:pt>
                <c:pt idx="656">
                  <c:v>305.22724283206657</c:v>
                </c:pt>
                <c:pt idx="657">
                  <c:v>305.11946073768758</c:v>
                </c:pt>
                <c:pt idx="658">
                  <c:v>305.0116916554199</c:v>
                </c:pt>
                <c:pt idx="659">
                  <c:v>304.90393558780812</c:v>
                </c:pt>
                <c:pt idx="660">
                  <c:v>304.79619253739685</c:v>
                </c:pt>
                <c:pt idx="661">
                  <c:v>304.68846250672948</c:v>
                </c:pt>
                <c:pt idx="662">
                  <c:v>304.58074549834919</c:v>
                </c:pt>
                <c:pt idx="663">
                  <c:v>304.47304151479852</c:v>
                </c:pt>
                <c:pt idx="664">
                  <c:v>304.36535055861907</c:v>
                </c:pt>
                <c:pt idx="665">
                  <c:v>304.25767263235264</c:v>
                </c:pt>
                <c:pt idx="666">
                  <c:v>304.15000773853961</c:v>
                </c:pt>
                <c:pt idx="667">
                  <c:v>304.04235587972005</c:v>
                </c:pt>
                <c:pt idx="668">
                  <c:v>303.93471705843336</c:v>
                </c:pt>
                <c:pt idx="669">
                  <c:v>303.82709127721904</c:v>
                </c:pt>
                <c:pt idx="670">
                  <c:v>303.71947853861485</c:v>
                </c:pt>
                <c:pt idx="671">
                  <c:v>303.6118788451588</c:v>
                </c:pt>
                <c:pt idx="672">
                  <c:v>303.50429219938786</c:v>
                </c:pt>
                <c:pt idx="673">
                  <c:v>303.39671860383851</c:v>
                </c:pt>
                <c:pt idx="674">
                  <c:v>303.28915806104669</c:v>
                </c:pt>
                <c:pt idx="675">
                  <c:v>303.1816105735478</c:v>
                </c:pt>
                <c:pt idx="676">
                  <c:v>303.07407614387665</c:v>
                </c:pt>
                <c:pt idx="677">
                  <c:v>302.96655477456704</c:v>
                </c:pt>
                <c:pt idx="678">
                  <c:v>302.85904646815283</c:v>
                </c:pt>
                <c:pt idx="679">
                  <c:v>302.75155122716671</c:v>
                </c:pt>
                <c:pt idx="680">
                  <c:v>302.64406905414137</c:v>
                </c:pt>
                <c:pt idx="681">
                  <c:v>302.53659995160774</c:v>
                </c:pt>
                <c:pt idx="682">
                  <c:v>302.42914392209781</c:v>
                </c:pt>
                <c:pt idx="683">
                  <c:v>302.32170096814156</c:v>
                </c:pt>
                <c:pt idx="684">
                  <c:v>302.21427109226909</c:v>
                </c:pt>
                <c:pt idx="685">
                  <c:v>302.10685429700959</c:v>
                </c:pt>
                <c:pt idx="686">
                  <c:v>301.99945058489175</c:v>
                </c:pt>
                <c:pt idx="687">
                  <c:v>301.89205995844361</c:v>
                </c:pt>
                <c:pt idx="688">
                  <c:v>301.78468242019289</c:v>
                </c:pt>
                <c:pt idx="689">
                  <c:v>301.67731797266612</c:v>
                </c:pt>
                <c:pt idx="690">
                  <c:v>301.56996661838991</c:v>
                </c:pt>
                <c:pt idx="691">
                  <c:v>301.46262835988961</c:v>
                </c:pt>
                <c:pt idx="692">
                  <c:v>301.35530319969041</c:v>
                </c:pt>
                <c:pt idx="693">
                  <c:v>301.24799114031686</c:v>
                </c:pt>
                <c:pt idx="694">
                  <c:v>301.14069218429245</c:v>
                </c:pt>
                <c:pt idx="695">
                  <c:v>301.03340633414081</c:v>
                </c:pt>
                <c:pt idx="696">
                  <c:v>300.92613359238408</c:v>
                </c:pt>
                <c:pt idx="697">
                  <c:v>300.81887396154474</c:v>
                </c:pt>
                <c:pt idx="698">
                  <c:v>300.71162744414386</c:v>
                </c:pt>
                <c:pt idx="699">
                  <c:v>300.60439404270232</c:v>
                </c:pt>
                <c:pt idx="700">
                  <c:v>300.49717375974035</c:v>
                </c:pt>
                <c:pt idx="701">
                  <c:v>300.38996659777752</c:v>
                </c:pt>
                <c:pt idx="702">
                  <c:v>300.2827725593325</c:v>
                </c:pt>
                <c:pt idx="703">
                  <c:v>300.17559164692381</c:v>
                </c:pt>
                <c:pt idx="704">
                  <c:v>300.06842386306914</c:v>
                </c:pt>
                <c:pt idx="705">
                  <c:v>299.96126921028554</c:v>
                </c:pt>
                <c:pt idx="706">
                  <c:v>299.85412769108962</c:v>
                </c:pt>
                <c:pt idx="707">
                  <c:v>299.74699930799704</c:v>
                </c:pt>
                <c:pt idx="708">
                  <c:v>299.63988406352337</c:v>
                </c:pt>
                <c:pt idx="709">
                  <c:v>299.53278196018266</c:v>
                </c:pt>
                <c:pt idx="710">
                  <c:v>299.42569300048956</c:v>
                </c:pt>
                <c:pt idx="711">
                  <c:v>299.31861718695728</c:v>
                </c:pt>
                <c:pt idx="712">
                  <c:v>299.2115545220982</c:v>
                </c:pt>
                <c:pt idx="713">
                  <c:v>299.10450500842512</c:v>
                </c:pt>
                <c:pt idx="714">
                  <c:v>298.99746864844906</c:v>
                </c:pt>
                <c:pt idx="715">
                  <c:v>298.89044544468112</c:v>
                </c:pt>
                <c:pt idx="716">
                  <c:v>298.78343539963168</c:v>
                </c:pt>
                <c:pt idx="717">
                  <c:v>298.67643851581039</c:v>
                </c:pt>
                <c:pt idx="718">
                  <c:v>298.56945479572636</c:v>
                </c:pt>
                <c:pt idx="719">
                  <c:v>298.46248424188775</c:v>
                </c:pt>
                <c:pt idx="720">
                  <c:v>298.35552685680273</c:v>
                </c:pt>
                <c:pt idx="721">
                  <c:v>298.24858264297819</c:v>
                </c:pt>
                <c:pt idx="722">
                  <c:v>298.14165160292106</c:v>
                </c:pt>
                <c:pt idx="723">
                  <c:v>298.03473373913698</c:v>
                </c:pt>
                <c:pt idx="724">
                  <c:v>297.92782905413122</c:v>
                </c:pt>
                <c:pt idx="725">
                  <c:v>297.82093755040876</c:v>
                </c:pt>
                <c:pt idx="726">
                  <c:v>297.71405923047342</c:v>
                </c:pt>
                <c:pt idx="727">
                  <c:v>297.60719409682912</c:v>
                </c:pt>
                <c:pt idx="728">
                  <c:v>297.50034215197809</c:v>
                </c:pt>
                <c:pt idx="729">
                  <c:v>297.39350339842275</c:v>
                </c:pt>
                <c:pt idx="730">
                  <c:v>297.28667783866484</c:v>
                </c:pt>
                <c:pt idx="731">
                  <c:v>297.17986547520508</c:v>
                </c:pt>
                <c:pt idx="732">
                  <c:v>297.07306631054405</c:v>
                </c:pt>
                <c:pt idx="733">
                  <c:v>296.96628034718123</c:v>
                </c:pt>
                <c:pt idx="734">
                  <c:v>296.85950758761561</c:v>
                </c:pt>
                <c:pt idx="735">
                  <c:v>296.75274803434587</c:v>
                </c:pt>
                <c:pt idx="736">
                  <c:v>296.64600168986948</c:v>
                </c:pt>
                <c:pt idx="737">
                  <c:v>296.53926855668385</c:v>
                </c:pt>
                <c:pt idx="738">
                  <c:v>296.43254863728555</c:v>
                </c:pt>
                <c:pt idx="739">
                  <c:v>296.32584193417051</c:v>
                </c:pt>
                <c:pt idx="740">
                  <c:v>296.21914844983377</c:v>
                </c:pt>
                <c:pt idx="741">
                  <c:v>296.11246818677023</c:v>
                </c:pt>
                <c:pt idx="742">
                  <c:v>296.00580114747368</c:v>
                </c:pt>
                <c:pt idx="743">
                  <c:v>295.89914733443788</c:v>
                </c:pt>
                <c:pt idx="744">
                  <c:v>295.79250675015487</c:v>
                </c:pt>
                <c:pt idx="745">
                  <c:v>295.68587939711767</c:v>
                </c:pt>
                <c:pt idx="746">
                  <c:v>295.57926527781729</c:v>
                </c:pt>
                <c:pt idx="747">
                  <c:v>295.47266439474447</c:v>
                </c:pt>
                <c:pt idx="748">
                  <c:v>295.36607675038931</c:v>
                </c:pt>
                <c:pt idx="749">
                  <c:v>295.25950234724195</c:v>
                </c:pt>
                <c:pt idx="750">
                  <c:v>295.1529411877911</c:v>
                </c:pt>
                <c:pt idx="751">
                  <c:v>295.04639327452469</c:v>
                </c:pt>
                <c:pt idx="752">
                  <c:v>294.93985860993081</c:v>
                </c:pt>
                <c:pt idx="753">
                  <c:v>294.83333719649625</c:v>
                </c:pt>
                <c:pt idx="754">
                  <c:v>294.72682903670761</c:v>
                </c:pt>
                <c:pt idx="755">
                  <c:v>294.62033413305056</c:v>
                </c:pt>
                <c:pt idx="756">
                  <c:v>294.51385248800995</c:v>
                </c:pt>
                <c:pt idx="757">
                  <c:v>294.40738410407067</c:v>
                </c:pt>
                <c:pt idx="758">
                  <c:v>294.30092898371646</c:v>
                </c:pt>
                <c:pt idx="759">
                  <c:v>294.19448712943029</c:v>
                </c:pt>
                <c:pt idx="760">
                  <c:v>294.08805854369467</c:v>
                </c:pt>
                <c:pt idx="761">
                  <c:v>293.98164322899197</c:v>
                </c:pt>
                <c:pt idx="762">
                  <c:v>293.87524118780317</c:v>
                </c:pt>
                <c:pt idx="763">
                  <c:v>293.76885242260875</c:v>
                </c:pt>
                <c:pt idx="764">
                  <c:v>293.66247693588895</c:v>
                </c:pt>
                <c:pt idx="765">
                  <c:v>293.55611473012283</c:v>
                </c:pt>
                <c:pt idx="766">
                  <c:v>293.4497658077895</c:v>
                </c:pt>
                <c:pt idx="767">
                  <c:v>293.34343017136678</c:v>
                </c:pt>
                <c:pt idx="768">
                  <c:v>293.23710782333188</c:v>
                </c:pt>
                <c:pt idx="769">
                  <c:v>293.13079876616172</c:v>
                </c:pt>
                <c:pt idx="770">
                  <c:v>293.02450300233266</c:v>
                </c:pt>
                <c:pt idx="771">
                  <c:v>292.91822053431991</c:v>
                </c:pt>
                <c:pt idx="772">
                  <c:v>292.81195136459826</c:v>
                </c:pt>
                <c:pt idx="773">
                  <c:v>292.70569549564209</c:v>
                </c:pt>
                <c:pt idx="774">
                  <c:v>292.59945292992472</c:v>
                </c:pt>
                <c:pt idx="775">
                  <c:v>292.49322366991919</c:v>
                </c:pt>
                <c:pt idx="776">
                  <c:v>292.38700771809761</c:v>
                </c:pt>
                <c:pt idx="777">
                  <c:v>292.28080507693181</c:v>
                </c:pt>
                <c:pt idx="778">
                  <c:v>292.17461574889234</c:v>
                </c:pt>
                <c:pt idx="779">
                  <c:v>292.06843973644982</c:v>
                </c:pt>
                <c:pt idx="780">
                  <c:v>291.96227704207371</c:v>
                </c:pt>
                <c:pt idx="781">
                  <c:v>291.85612766823323</c:v>
                </c:pt>
                <c:pt idx="782">
                  <c:v>291.7499916173964</c:v>
                </c:pt>
                <c:pt idx="783">
                  <c:v>291.64386889203098</c:v>
                </c:pt>
                <c:pt idx="784">
                  <c:v>291.53775949460396</c:v>
                </c:pt>
                <c:pt idx="785">
                  <c:v>291.43166342758201</c:v>
                </c:pt>
                <c:pt idx="786">
                  <c:v>291.32558069343077</c:v>
                </c:pt>
                <c:pt idx="787">
                  <c:v>291.21951129461485</c:v>
                </c:pt>
                <c:pt idx="788">
                  <c:v>291.11345523359921</c:v>
                </c:pt>
                <c:pt idx="789">
                  <c:v>291.00741251284751</c:v>
                </c:pt>
                <c:pt idx="790">
                  <c:v>290.90138313482265</c:v>
                </c:pt>
                <c:pt idx="791">
                  <c:v>290.79536710198715</c:v>
                </c:pt>
                <c:pt idx="792">
                  <c:v>290.68936441680302</c:v>
                </c:pt>
                <c:pt idx="793">
                  <c:v>290.58337508173099</c:v>
                </c:pt>
                <c:pt idx="794">
                  <c:v>290.47739909923195</c:v>
                </c:pt>
                <c:pt idx="795">
                  <c:v>290.37143647176561</c:v>
                </c:pt>
                <c:pt idx="796">
                  <c:v>290.26548720179107</c:v>
                </c:pt>
                <c:pt idx="797">
                  <c:v>290.159551291767</c:v>
                </c:pt>
                <c:pt idx="798">
                  <c:v>290.05362874415079</c:v>
                </c:pt>
                <c:pt idx="799">
                  <c:v>289.94771956140016</c:v>
                </c:pt>
                <c:pt idx="800">
                  <c:v>289.84182374597151</c:v>
                </c:pt>
                <c:pt idx="801">
                  <c:v>289.73594130032058</c:v>
                </c:pt>
                <c:pt idx="802">
                  <c:v>289.63007222690266</c:v>
                </c:pt>
                <c:pt idx="803">
                  <c:v>289.5242165281723</c:v>
                </c:pt>
                <c:pt idx="804">
                  <c:v>289.41837420658339</c:v>
                </c:pt>
                <c:pt idx="805">
                  <c:v>289.31254526458912</c:v>
                </c:pt>
                <c:pt idx="806">
                  <c:v>289.20672970464227</c:v>
                </c:pt>
                <c:pt idx="807">
                  <c:v>289.10092752919451</c:v>
                </c:pt>
                <c:pt idx="808">
                  <c:v>288.9951387406968</c:v>
                </c:pt>
                <c:pt idx="809">
                  <c:v>288.88936334160041</c:v>
                </c:pt>
                <c:pt idx="810">
                  <c:v>288.78360133435496</c:v>
                </c:pt>
                <c:pt idx="811">
                  <c:v>288.67785272140952</c:v>
                </c:pt>
                <c:pt idx="812">
                  <c:v>288.57211750521259</c:v>
                </c:pt>
                <c:pt idx="813">
                  <c:v>288.46639568821246</c:v>
                </c:pt>
                <c:pt idx="814">
                  <c:v>288.36068727285647</c:v>
                </c:pt>
                <c:pt idx="815">
                  <c:v>288.25499226159059</c:v>
                </c:pt>
                <c:pt idx="816">
                  <c:v>288.1493106568613</c:v>
                </c:pt>
                <c:pt idx="817">
                  <c:v>288.04364246111339</c:v>
                </c:pt>
                <c:pt idx="818">
                  <c:v>287.93798767679192</c:v>
                </c:pt>
                <c:pt idx="819">
                  <c:v>287.83234630634058</c:v>
                </c:pt>
                <c:pt idx="820">
                  <c:v>287.72671835220234</c:v>
                </c:pt>
                <c:pt idx="821">
                  <c:v>287.62110381682032</c:v>
                </c:pt>
                <c:pt idx="822">
                  <c:v>287.51550270263613</c:v>
                </c:pt>
                <c:pt idx="823">
                  <c:v>287.40991501209112</c:v>
                </c:pt>
                <c:pt idx="824">
                  <c:v>287.30434074762576</c:v>
                </c:pt>
                <c:pt idx="825">
                  <c:v>287.19877991167971</c:v>
                </c:pt>
                <c:pt idx="826">
                  <c:v>287.0932325066928</c:v>
                </c:pt>
                <c:pt idx="827">
                  <c:v>286.98769853510322</c:v>
                </c:pt>
                <c:pt idx="828">
                  <c:v>286.88217799934881</c:v>
                </c:pt>
                <c:pt idx="829">
                  <c:v>286.77667090186668</c:v>
                </c:pt>
                <c:pt idx="830">
                  <c:v>286.67117724509353</c:v>
                </c:pt>
                <c:pt idx="831">
                  <c:v>286.56569703146533</c:v>
                </c:pt>
                <c:pt idx="832">
                  <c:v>286.46023026341709</c:v>
                </c:pt>
                <c:pt idx="833">
                  <c:v>286.3547769433834</c:v>
                </c:pt>
                <c:pt idx="834">
                  <c:v>286.24933707379807</c:v>
                </c:pt>
                <c:pt idx="835">
                  <c:v>286.14391065709412</c:v>
                </c:pt>
                <c:pt idx="836">
                  <c:v>286.03849769570439</c:v>
                </c:pt>
                <c:pt idx="837">
                  <c:v>285.93309819206036</c:v>
                </c:pt>
                <c:pt idx="838">
                  <c:v>285.82771214859321</c:v>
                </c:pt>
                <c:pt idx="839">
                  <c:v>285.72233956773363</c:v>
                </c:pt>
                <c:pt idx="840">
                  <c:v>285.61698045191122</c:v>
                </c:pt>
                <c:pt idx="841">
                  <c:v>285.51163480355501</c:v>
                </c:pt>
                <c:pt idx="842">
                  <c:v>285.40630262509342</c:v>
                </c:pt>
                <c:pt idx="843">
                  <c:v>285.30098391895439</c:v>
                </c:pt>
                <c:pt idx="844">
                  <c:v>285.19567868756491</c:v>
                </c:pt>
                <c:pt idx="845">
                  <c:v>285.09038693335134</c:v>
                </c:pt>
                <c:pt idx="846">
                  <c:v>284.98510865873897</c:v>
                </c:pt>
                <c:pt idx="847">
                  <c:v>284.87984386615364</c:v>
                </c:pt>
                <c:pt idx="848">
                  <c:v>284.77459255801892</c:v>
                </c:pt>
                <c:pt idx="849">
                  <c:v>284.66935473675915</c:v>
                </c:pt>
                <c:pt idx="850">
                  <c:v>284.56413040479657</c:v>
                </c:pt>
                <c:pt idx="851">
                  <c:v>284.45891956455404</c:v>
                </c:pt>
                <c:pt idx="852">
                  <c:v>284.35372221845302</c:v>
                </c:pt>
                <c:pt idx="853">
                  <c:v>284.24853836891418</c:v>
                </c:pt>
                <c:pt idx="854">
                  <c:v>284.14336801835833</c:v>
                </c:pt>
                <c:pt idx="855">
                  <c:v>284.03821116920426</c:v>
                </c:pt>
                <c:pt idx="856">
                  <c:v>283.93306782387162</c:v>
                </c:pt>
                <c:pt idx="857">
                  <c:v>283.82793798477792</c:v>
                </c:pt>
                <c:pt idx="858">
                  <c:v>283.7228216543412</c:v>
                </c:pt>
                <c:pt idx="859">
                  <c:v>283.61771883497789</c:v>
                </c:pt>
                <c:pt idx="860">
                  <c:v>283.51262952910434</c:v>
                </c:pt>
                <c:pt idx="861">
                  <c:v>283.40755373913589</c:v>
                </c:pt>
                <c:pt idx="862">
                  <c:v>283.30249146748724</c:v>
                </c:pt>
                <c:pt idx="863">
                  <c:v>283.19744271657265</c:v>
                </c:pt>
                <c:pt idx="864">
                  <c:v>283.09240748880529</c:v>
                </c:pt>
                <c:pt idx="865">
                  <c:v>282.98738578659777</c:v>
                </c:pt>
                <c:pt idx="866">
                  <c:v>282.88237761236257</c:v>
                </c:pt>
                <c:pt idx="867">
                  <c:v>282.77738296851055</c:v>
                </c:pt>
                <c:pt idx="868">
                  <c:v>282.67240185745248</c:v>
                </c:pt>
                <c:pt idx="869">
                  <c:v>282.56743428159803</c:v>
                </c:pt>
                <c:pt idx="870">
                  <c:v>282.46248024335694</c:v>
                </c:pt>
                <c:pt idx="871">
                  <c:v>282.35753974513722</c:v>
                </c:pt>
                <c:pt idx="872">
                  <c:v>282.25261278934727</c:v>
                </c:pt>
                <c:pt idx="873">
                  <c:v>282.14769937839372</c:v>
                </c:pt>
                <c:pt idx="874">
                  <c:v>282.04279951468322</c:v>
                </c:pt>
                <c:pt idx="875">
                  <c:v>281.93791320062161</c:v>
                </c:pt>
                <c:pt idx="876">
                  <c:v>281.83304043861392</c:v>
                </c:pt>
                <c:pt idx="877">
                  <c:v>281.72818123106475</c:v>
                </c:pt>
                <c:pt idx="878">
                  <c:v>281.62333558037733</c:v>
                </c:pt>
                <c:pt idx="879">
                  <c:v>281.51850348895516</c:v>
                </c:pt>
                <c:pt idx="880">
                  <c:v>281.41368495920017</c:v>
                </c:pt>
                <c:pt idx="881">
                  <c:v>281.3088799935141</c:v>
                </c:pt>
                <c:pt idx="882">
                  <c:v>281.20408859429779</c:v>
                </c:pt>
                <c:pt idx="883">
                  <c:v>281.09931076395162</c:v>
                </c:pt>
                <c:pt idx="884">
                  <c:v>280.99454650487485</c:v>
                </c:pt>
                <c:pt idx="885">
                  <c:v>280.8897958194666</c:v>
                </c:pt>
                <c:pt idx="886">
                  <c:v>280.78505871012453</c:v>
                </c:pt>
                <c:pt idx="887">
                  <c:v>280.68033517924658</c:v>
                </c:pt>
                <c:pt idx="888">
                  <c:v>280.57562522922905</c:v>
                </c:pt>
                <c:pt idx="889">
                  <c:v>280.47092886246821</c:v>
                </c:pt>
                <c:pt idx="890">
                  <c:v>280.36624608135918</c:v>
                </c:pt>
                <c:pt idx="891">
                  <c:v>280.26157688829676</c:v>
                </c:pt>
                <c:pt idx="892">
                  <c:v>280.15692128567485</c:v>
                </c:pt>
                <c:pt idx="893">
                  <c:v>280.05227927588675</c:v>
                </c:pt>
                <c:pt idx="894">
                  <c:v>279.94765086132458</c:v>
                </c:pt>
                <c:pt idx="895">
                  <c:v>279.84303604438043</c:v>
                </c:pt>
                <c:pt idx="896">
                  <c:v>279.73843482744542</c:v>
                </c:pt>
                <c:pt idx="897">
                  <c:v>279.63384721290993</c:v>
                </c:pt>
                <c:pt idx="898">
                  <c:v>279.52927320316388</c:v>
                </c:pt>
                <c:pt idx="899">
                  <c:v>279.42471280059567</c:v>
                </c:pt>
                <c:pt idx="900">
                  <c:v>279.32016600759397</c:v>
                </c:pt>
                <c:pt idx="901">
                  <c:v>279.21563282654671</c:v>
                </c:pt>
                <c:pt idx="902">
                  <c:v>279.11111325984012</c:v>
                </c:pt>
                <c:pt idx="903">
                  <c:v>279.00660730986078</c:v>
                </c:pt>
                <c:pt idx="904">
                  <c:v>278.90211497899395</c:v>
                </c:pt>
                <c:pt idx="905">
                  <c:v>278.7976362696246</c:v>
                </c:pt>
                <c:pt idx="906">
                  <c:v>278.69317118413682</c:v>
                </c:pt>
                <c:pt idx="907">
                  <c:v>278.58871972491369</c:v>
                </c:pt>
                <c:pt idx="908">
                  <c:v>278.48428189433804</c:v>
                </c:pt>
                <c:pt idx="909">
                  <c:v>278.37985769479178</c:v>
                </c:pt>
                <c:pt idx="910">
                  <c:v>278.27544712865608</c:v>
                </c:pt>
                <c:pt idx="911">
                  <c:v>278.17105019831138</c:v>
                </c:pt>
                <c:pt idx="912">
                  <c:v>278.06666690613753</c:v>
                </c:pt>
                <c:pt idx="913">
                  <c:v>277.96229725451389</c:v>
                </c:pt>
                <c:pt idx="914">
                  <c:v>277.85794124581872</c:v>
                </c:pt>
                <c:pt idx="915">
                  <c:v>277.75359888242946</c:v>
                </c:pt>
                <c:pt idx="916">
                  <c:v>277.6492701667234</c:v>
                </c:pt>
                <c:pt idx="917">
                  <c:v>277.54495510107648</c:v>
                </c:pt>
                <c:pt idx="918">
                  <c:v>277.44065368786431</c:v>
                </c:pt>
                <c:pt idx="919">
                  <c:v>277.33636592946192</c:v>
                </c:pt>
                <c:pt idx="920">
                  <c:v>277.23209182824326</c:v>
                </c:pt>
                <c:pt idx="921">
                  <c:v>277.12783138658187</c:v>
                </c:pt>
                <c:pt idx="922">
                  <c:v>277.02358460685025</c:v>
                </c:pt>
                <c:pt idx="923">
                  <c:v>276.91935149142046</c:v>
                </c:pt>
                <c:pt idx="924">
                  <c:v>276.81513204266383</c:v>
                </c:pt>
                <c:pt idx="925">
                  <c:v>276.71092626295086</c:v>
                </c:pt>
                <c:pt idx="926">
                  <c:v>276.60673415465135</c:v>
                </c:pt>
                <c:pt idx="927">
                  <c:v>276.50255572013435</c:v>
                </c:pt>
                <c:pt idx="928">
                  <c:v>276.39839096176826</c:v>
                </c:pt>
                <c:pt idx="929">
                  <c:v>276.29423988192099</c:v>
                </c:pt>
                <c:pt idx="930">
                  <c:v>276.19010248295916</c:v>
                </c:pt>
                <c:pt idx="931">
                  <c:v>276.08597876724923</c:v>
                </c:pt>
                <c:pt idx="932">
                  <c:v>275.98186873715679</c:v>
                </c:pt>
                <c:pt idx="933">
                  <c:v>275.87777239504663</c:v>
                </c:pt>
                <c:pt idx="934">
                  <c:v>275.77368974328243</c:v>
                </c:pt>
                <c:pt idx="935">
                  <c:v>275.66962078422813</c:v>
                </c:pt>
                <c:pt idx="936">
                  <c:v>275.56556552024608</c:v>
                </c:pt>
                <c:pt idx="937">
                  <c:v>275.46152395369796</c:v>
                </c:pt>
                <c:pt idx="938">
                  <c:v>275.35749608694567</c:v>
                </c:pt>
                <c:pt idx="939">
                  <c:v>275.25348192234912</c:v>
                </c:pt>
                <c:pt idx="940">
                  <c:v>275.14948146226834</c:v>
                </c:pt>
                <c:pt idx="941">
                  <c:v>275.04549470906204</c:v>
                </c:pt>
                <c:pt idx="942">
                  <c:v>274.94152166508889</c:v>
                </c:pt>
                <c:pt idx="943">
                  <c:v>274.83756233270657</c:v>
                </c:pt>
                <c:pt idx="944">
                  <c:v>274.73361671427136</c:v>
                </c:pt>
                <c:pt idx="945">
                  <c:v>274.62968481214034</c:v>
                </c:pt>
                <c:pt idx="946">
                  <c:v>274.52576662866801</c:v>
                </c:pt>
                <c:pt idx="947">
                  <c:v>274.42186216620956</c:v>
                </c:pt>
                <c:pt idx="948">
                  <c:v>274.31797142711895</c:v>
                </c:pt>
                <c:pt idx="949">
                  <c:v>274.21409441374942</c:v>
                </c:pt>
                <c:pt idx="950">
                  <c:v>274.11023112845334</c:v>
                </c:pt>
                <c:pt idx="951">
                  <c:v>274.00638157358259</c:v>
                </c:pt>
                <c:pt idx="952">
                  <c:v>273.90254575148822</c:v>
                </c:pt>
                <c:pt idx="953">
                  <c:v>273.79872366452076</c:v>
                </c:pt>
                <c:pt idx="954">
                  <c:v>273.69491531502968</c:v>
                </c:pt>
                <c:pt idx="955">
                  <c:v>273.59112070536389</c:v>
                </c:pt>
                <c:pt idx="956">
                  <c:v>273.48733983787145</c:v>
                </c:pt>
                <c:pt idx="957">
                  <c:v>273.38357271490003</c:v>
                </c:pt>
                <c:pt idx="958">
                  <c:v>273.27981933879607</c:v>
                </c:pt>
                <c:pt idx="959">
                  <c:v>273.17607971190569</c:v>
                </c:pt>
                <c:pt idx="960">
                  <c:v>273.07235383657417</c:v>
                </c:pt>
                <c:pt idx="961">
                  <c:v>272.96864171514602</c:v>
                </c:pt>
                <c:pt idx="962">
                  <c:v>272.86494334996496</c:v>
                </c:pt>
                <c:pt idx="963">
                  <c:v>272.76125874337384</c:v>
                </c:pt>
                <c:pt idx="964">
                  <c:v>272.65758789771553</c:v>
                </c:pt>
                <c:pt idx="965">
                  <c:v>272.55393081533117</c:v>
                </c:pt>
                <c:pt idx="966">
                  <c:v>272.45028749856175</c:v>
                </c:pt>
                <c:pt idx="967">
                  <c:v>272.34665794974728</c:v>
                </c:pt>
                <c:pt idx="968">
                  <c:v>272.24304217122739</c:v>
                </c:pt>
                <c:pt idx="969">
                  <c:v>272.13944016534072</c:v>
                </c:pt>
                <c:pt idx="970">
                  <c:v>272.03585193442473</c:v>
                </c:pt>
                <c:pt idx="971">
                  <c:v>271.93227748081722</c:v>
                </c:pt>
                <c:pt idx="972">
                  <c:v>271.82871680685446</c:v>
                </c:pt>
                <c:pt idx="973">
                  <c:v>271.72516991487197</c:v>
                </c:pt>
                <c:pt idx="974">
                  <c:v>271.62163680720477</c:v>
                </c:pt>
                <c:pt idx="975">
                  <c:v>271.51811748618735</c:v>
                </c:pt>
                <c:pt idx="976">
                  <c:v>271.4146119541532</c:v>
                </c:pt>
                <c:pt idx="977">
                  <c:v>271.31112021343472</c:v>
                </c:pt>
                <c:pt idx="978">
                  <c:v>271.20764226636442</c:v>
                </c:pt>
                <c:pt idx="979">
                  <c:v>271.10417811527333</c:v>
                </c:pt>
                <c:pt idx="980">
                  <c:v>271.00072776249186</c:v>
                </c:pt>
                <c:pt idx="981">
                  <c:v>270.89729121035032</c:v>
                </c:pt>
                <c:pt idx="982">
                  <c:v>270.79386846117717</c:v>
                </c:pt>
                <c:pt idx="983">
                  <c:v>270.69045951730141</c:v>
                </c:pt>
                <c:pt idx="984">
                  <c:v>270.58706438105031</c:v>
                </c:pt>
                <c:pt idx="985">
                  <c:v>270.48368305475054</c:v>
                </c:pt>
                <c:pt idx="986">
                  <c:v>270.38031554072842</c:v>
                </c:pt>
                <c:pt idx="987">
                  <c:v>270.27696184130963</c:v>
                </c:pt>
                <c:pt idx="988">
                  <c:v>270.17362195881827</c:v>
                </c:pt>
                <c:pt idx="989">
                  <c:v>270.07029589557862</c:v>
                </c:pt>
                <c:pt idx="990">
                  <c:v>269.96698365391364</c:v>
                </c:pt>
                <c:pt idx="991">
                  <c:v>269.86368523614578</c:v>
                </c:pt>
                <c:pt idx="992">
                  <c:v>269.76040064459698</c:v>
                </c:pt>
                <c:pt idx="993">
                  <c:v>269.65712988158765</c:v>
                </c:pt>
                <c:pt idx="994">
                  <c:v>269.55387294943841</c:v>
                </c:pt>
                <c:pt idx="995">
                  <c:v>269.45062985046854</c:v>
                </c:pt>
                <c:pt idx="996">
                  <c:v>269.34740058699674</c:v>
                </c:pt>
                <c:pt idx="997">
                  <c:v>269.24418516134108</c:v>
                </c:pt>
                <c:pt idx="998">
                  <c:v>269.14098357581861</c:v>
                </c:pt>
                <c:pt idx="999">
                  <c:v>269.03779583274564</c:v>
                </c:pt>
                <c:pt idx="1000">
                  <c:v>268.93462193443827</c:v>
                </c:pt>
                <c:pt idx="1001">
                  <c:v>268.83146188321115</c:v>
                </c:pt>
                <c:pt idx="1002">
                  <c:v>268.7283156813786</c:v>
                </c:pt>
                <c:pt idx="1003">
                  <c:v>268.62518333125422</c:v>
                </c:pt>
                <c:pt idx="1004">
                  <c:v>268.52206483515073</c:v>
                </c:pt>
                <c:pt idx="1005">
                  <c:v>268.41896019537973</c:v>
                </c:pt>
                <c:pt idx="1006">
                  <c:v>268.31586941425292</c:v>
                </c:pt>
                <c:pt idx="1007">
                  <c:v>268.21279249408042</c:v>
                </c:pt>
                <c:pt idx="1008">
                  <c:v>268.10972943717212</c:v>
                </c:pt>
                <c:pt idx="1009">
                  <c:v>268.00668024583717</c:v>
                </c:pt>
                <c:pt idx="1010">
                  <c:v>267.90364492238342</c:v>
                </c:pt>
                <c:pt idx="1011">
                  <c:v>267.80062346911882</c:v>
                </c:pt>
                <c:pt idx="1012">
                  <c:v>267.69761588834962</c:v>
                </c:pt>
                <c:pt idx="1013">
                  <c:v>267.59462218238201</c:v>
                </c:pt>
                <c:pt idx="1014">
                  <c:v>267.49164235352117</c:v>
                </c:pt>
                <c:pt idx="1015">
                  <c:v>267.38867640407159</c:v>
                </c:pt>
                <c:pt idx="1016">
                  <c:v>267.28572433633718</c:v>
                </c:pt>
                <c:pt idx="1017">
                  <c:v>267.18278615262051</c:v>
                </c:pt>
                <c:pt idx="1018">
                  <c:v>267.07986185522401</c:v>
                </c:pt>
                <c:pt idx="1019">
                  <c:v>266.97695144644911</c:v>
                </c:pt>
                <c:pt idx="1020">
                  <c:v>266.87405492859665</c:v>
                </c:pt>
                <c:pt idx="1021">
                  <c:v>266.77117230396652</c:v>
                </c:pt>
                <c:pt idx="1022">
                  <c:v>266.6683035748577</c:v>
                </c:pt>
                <c:pt idx="1023">
                  <c:v>266.56544874356882</c:v>
                </c:pt>
                <c:pt idx="1024">
                  <c:v>266.46260781239761</c:v>
                </c:pt>
                <c:pt idx="1025">
                  <c:v>266.35978078364087</c:v>
                </c:pt>
                <c:pt idx="1026">
                  <c:v>266.25696765959469</c:v>
                </c:pt>
                <c:pt idx="1027">
                  <c:v>266.15416844255452</c:v>
                </c:pt>
                <c:pt idx="1028">
                  <c:v>266.05138313481547</c:v>
                </c:pt>
                <c:pt idx="1029">
                  <c:v>265.94861173867059</c:v>
                </c:pt>
                <c:pt idx="1030">
                  <c:v>265.84585425641387</c:v>
                </c:pt>
                <c:pt idx="1031">
                  <c:v>265.74311069033718</c:v>
                </c:pt>
                <c:pt idx="1032">
                  <c:v>265.64038104273232</c:v>
                </c:pt>
                <c:pt idx="1033">
                  <c:v>265.53766531589002</c:v>
                </c:pt>
                <c:pt idx="1034">
                  <c:v>265.43496351210047</c:v>
                </c:pt>
                <c:pt idx="1035">
                  <c:v>265.33227563365324</c:v>
                </c:pt>
                <c:pt idx="1036">
                  <c:v>265.2296016828364</c:v>
                </c:pt>
                <c:pt idx="1037">
                  <c:v>265.12694166193802</c:v>
                </c:pt>
                <c:pt idx="1038">
                  <c:v>265.02429557324518</c:v>
                </c:pt>
                <c:pt idx="1039">
                  <c:v>264.92166341904425</c:v>
                </c:pt>
                <c:pt idx="1040">
                  <c:v>264.81904520162072</c:v>
                </c:pt>
                <c:pt idx="1041">
                  <c:v>264.71644092325943</c:v>
                </c:pt>
                <c:pt idx="1042">
                  <c:v>264.61385058624421</c:v>
                </c:pt>
                <c:pt idx="1043">
                  <c:v>264.51127419285831</c:v>
                </c:pt>
                <c:pt idx="1044">
                  <c:v>264.40871174538421</c:v>
                </c:pt>
                <c:pt idx="1045">
                  <c:v>264.30616324610389</c:v>
                </c:pt>
                <c:pt idx="1046">
                  <c:v>264.20362869729826</c:v>
                </c:pt>
                <c:pt idx="1047">
                  <c:v>264.10110810124712</c:v>
                </c:pt>
                <c:pt idx="1048">
                  <c:v>263.9986014602303</c:v>
                </c:pt>
                <c:pt idx="1049">
                  <c:v>263.89610877652621</c:v>
                </c:pt>
                <c:pt idx="1050">
                  <c:v>263.79363005241294</c:v>
                </c:pt>
                <c:pt idx="1051">
                  <c:v>263.69116529016742</c:v>
                </c:pt>
                <c:pt idx="1052">
                  <c:v>263.58871449206612</c:v>
                </c:pt>
                <c:pt idx="1053">
                  <c:v>263.4862776603847</c:v>
                </c:pt>
                <c:pt idx="1054">
                  <c:v>263.38385479739782</c:v>
                </c:pt>
                <c:pt idx="1055">
                  <c:v>263.28144590537977</c:v>
                </c:pt>
                <c:pt idx="1056">
                  <c:v>263.17905098660361</c:v>
                </c:pt>
                <c:pt idx="1057">
                  <c:v>263.07667004334178</c:v>
                </c:pt>
                <c:pt idx="1058">
                  <c:v>262.97430307786641</c:v>
                </c:pt>
                <c:pt idx="1059">
                  <c:v>262.87195009244812</c:v>
                </c:pt>
                <c:pt idx="1060">
                  <c:v>262.76961108935734</c:v>
                </c:pt>
                <c:pt idx="1061">
                  <c:v>262.66728607086344</c:v>
                </c:pt>
                <c:pt idx="1062">
                  <c:v>262.56497503923492</c:v>
                </c:pt>
                <c:pt idx="1063">
                  <c:v>262.4626779967399</c:v>
                </c:pt>
                <c:pt idx="1064">
                  <c:v>262.36039494564545</c:v>
                </c:pt>
                <c:pt idx="1065">
                  <c:v>262.25812588821793</c:v>
                </c:pt>
                <c:pt idx="1066">
                  <c:v>262.15587082672312</c:v>
                </c:pt>
                <c:pt idx="1067">
                  <c:v>262.05362976342531</c:v>
                </c:pt>
                <c:pt idx="1068">
                  <c:v>261.95140270058891</c:v>
                </c:pt>
                <c:pt idx="1069">
                  <c:v>261.84918964047728</c:v>
                </c:pt>
                <c:pt idx="1070">
                  <c:v>261.74699058535282</c:v>
                </c:pt>
                <c:pt idx="1071">
                  <c:v>261.64480553747717</c:v>
                </c:pt>
                <c:pt idx="1072">
                  <c:v>261.54263449911105</c:v>
                </c:pt>
                <c:pt idx="1073">
                  <c:v>261.44047747251506</c:v>
                </c:pt>
                <c:pt idx="1074">
                  <c:v>261.33833445994827</c:v>
                </c:pt>
                <c:pt idx="1075">
                  <c:v>261.23620546366953</c:v>
                </c:pt>
                <c:pt idx="1076">
                  <c:v>261.13409048593678</c:v>
                </c:pt>
                <c:pt idx="1077">
                  <c:v>261.03198952900675</c:v>
                </c:pt>
                <c:pt idx="1078">
                  <c:v>260.92990259513579</c:v>
                </c:pt>
                <c:pt idx="1079">
                  <c:v>260.82782968657961</c:v>
                </c:pt>
                <c:pt idx="1080">
                  <c:v>260.72577080559273</c:v>
                </c:pt>
                <c:pt idx="1081">
                  <c:v>260.62372595442929</c:v>
                </c:pt>
                <c:pt idx="1082">
                  <c:v>260.52169513534238</c:v>
                </c:pt>
                <c:pt idx="1083">
                  <c:v>260.41967835058426</c:v>
                </c:pt>
                <c:pt idx="1084">
                  <c:v>260.31767560240701</c:v>
                </c:pt>
                <c:pt idx="1085">
                  <c:v>260.21568689306093</c:v>
                </c:pt>
                <c:pt idx="1086">
                  <c:v>260.11371222479642</c:v>
                </c:pt>
                <c:pt idx="1087">
                  <c:v>260.01175159986258</c:v>
                </c:pt>
                <c:pt idx="1088">
                  <c:v>259.90980502050797</c:v>
                </c:pt>
                <c:pt idx="1089">
                  <c:v>259.80787248898037</c:v>
                </c:pt>
                <c:pt idx="1090">
                  <c:v>259.70595400752683</c:v>
                </c:pt>
                <c:pt idx="1091">
                  <c:v>259.60404957839324</c:v>
                </c:pt>
                <c:pt idx="1092">
                  <c:v>259.50215920382499</c:v>
                </c:pt>
                <c:pt idx="1093">
                  <c:v>259.40028288606698</c:v>
                </c:pt>
                <c:pt idx="1094">
                  <c:v>259.29842062736265</c:v>
                </c:pt>
                <c:pt idx="1095">
                  <c:v>259.19657242995527</c:v>
                </c:pt>
                <c:pt idx="1096">
                  <c:v>259.09473829608692</c:v>
                </c:pt>
                <c:pt idx="1097">
                  <c:v>258.99291822799921</c:v>
                </c:pt>
                <c:pt idx="1098">
                  <c:v>258.89111222793287</c:v>
                </c:pt>
                <c:pt idx="1099">
                  <c:v>258.78932029812773</c:v>
                </c:pt>
                <c:pt idx="1100">
                  <c:v>258.68754244082282</c:v>
                </c:pt>
                <c:pt idx="1101">
                  <c:v>258.58577865825646</c:v>
                </c:pt>
                <c:pt idx="1102">
                  <c:v>258.48402895266622</c:v>
                </c:pt>
                <c:pt idx="1103">
                  <c:v>258.38229332628896</c:v>
                </c:pt>
                <c:pt idx="1104">
                  <c:v>258.28057178136049</c:v>
                </c:pt>
                <c:pt idx="1105">
                  <c:v>258.17886432011613</c:v>
                </c:pt>
                <c:pt idx="1106">
                  <c:v>258.07717094479005</c:v>
                </c:pt>
                <c:pt idx="1107">
                  <c:v>257.97549165761609</c:v>
                </c:pt>
                <c:pt idx="1108">
                  <c:v>257.87382646082705</c:v>
                </c:pt>
                <c:pt idx="1109">
                  <c:v>257.77217535665477</c:v>
                </c:pt>
                <c:pt idx="1110">
                  <c:v>257.67053834733059</c:v>
                </c:pt>
                <c:pt idx="1111">
                  <c:v>257.56891543508493</c:v>
                </c:pt>
                <c:pt idx="1112">
                  <c:v>257.46730662214776</c:v>
                </c:pt>
                <c:pt idx="1113">
                  <c:v>257.36571191074762</c:v>
                </c:pt>
                <c:pt idx="1114">
                  <c:v>257.26413130311249</c:v>
                </c:pt>
                <c:pt idx="1115">
                  <c:v>257.16256480147001</c:v>
                </c:pt>
                <c:pt idx="1116">
                  <c:v>257.06101240804634</c:v>
                </c:pt>
                <c:pt idx="1117">
                  <c:v>256.95947412506757</c:v>
                </c:pt>
                <c:pt idx="1118">
                  <c:v>256.85794995475834</c:v>
                </c:pt>
                <c:pt idx="1119">
                  <c:v>256.75643989934275</c:v>
                </c:pt>
                <c:pt idx="1120">
                  <c:v>256.6549439610443</c:v>
                </c:pt>
                <c:pt idx="1121">
                  <c:v>256.55346214208532</c:v>
                </c:pt>
                <c:pt idx="1122">
                  <c:v>256.4519944446879</c:v>
                </c:pt>
                <c:pt idx="1123">
                  <c:v>256.35054087107289</c:v>
                </c:pt>
                <c:pt idx="1124">
                  <c:v>256.24910142346033</c:v>
                </c:pt>
                <c:pt idx="1125">
                  <c:v>256.14767610406972</c:v>
                </c:pt>
                <c:pt idx="1126">
                  <c:v>256.04626491511925</c:v>
                </c:pt>
                <c:pt idx="1127">
                  <c:v>255.94486785882719</c:v>
                </c:pt>
                <c:pt idx="1128">
                  <c:v>255.84348493741041</c:v>
                </c:pt>
                <c:pt idx="1129">
                  <c:v>255.74211615308494</c:v>
                </c:pt>
                <c:pt idx="1130">
                  <c:v>255.64076150806628</c:v>
                </c:pt>
                <c:pt idx="1131">
                  <c:v>255.53942100456896</c:v>
                </c:pt>
                <c:pt idx="1132">
                  <c:v>255.43809464480697</c:v>
                </c:pt>
                <c:pt idx="1133">
                  <c:v>255.33678243099314</c:v>
                </c:pt>
                <c:pt idx="1134">
                  <c:v>255.23548436533969</c:v>
                </c:pt>
                <c:pt idx="1135">
                  <c:v>255.1342004500581</c:v>
                </c:pt>
                <c:pt idx="1136">
                  <c:v>255.03293068735903</c:v>
                </c:pt>
                <c:pt idx="1137">
                  <c:v>254.93167507945208</c:v>
                </c:pt>
                <c:pt idx="1138">
                  <c:v>254.8304336285465</c:v>
                </c:pt>
                <c:pt idx="1139">
                  <c:v>254.72920633685038</c:v>
                </c:pt>
                <c:pt idx="1140">
                  <c:v>254.62799320657126</c:v>
                </c:pt>
                <c:pt idx="1141">
                  <c:v>254.52679423991557</c:v>
                </c:pt>
                <c:pt idx="1142">
                  <c:v>254.42560943908933</c:v>
                </c:pt>
                <c:pt idx="1143">
                  <c:v>254.32443880629756</c:v>
                </c:pt>
                <c:pt idx="1144">
                  <c:v>254.22328234374419</c:v>
                </c:pt>
                <c:pt idx="1145">
                  <c:v>254.12214005363296</c:v>
                </c:pt>
                <c:pt idx="1146">
                  <c:v>254.02101193816631</c:v>
                </c:pt>
                <c:pt idx="1147">
                  <c:v>253.91989799954604</c:v>
                </c:pt>
                <c:pt idx="1148">
                  <c:v>253.8187982399734</c:v>
                </c:pt>
                <c:pt idx="1149">
                  <c:v>253.71771266164833</c:v>
                </c:pt>
                <c:pt idx="1150">
                  <c:v>253.61664126677036</c:v>
                </c:pt>
                <c:pt idx="1151">
                  <c:v>253.51558405753806</c:v>
                </c:pt>
                <c:pt idx="1152">
                  <c:v>253.41454103614936</c:v>
                </c:pt>
                <c:pt idx="1153">
                  <c:v>253.31351220480113</c:v>
                </c:pt>
                <c:pt idx="1154">
                  <c:v>253.21249756568963</c:v>
                </c:pt>
                <c:pt idx="1155">
                  <c:v>253.1114971210101</c:v>
                </c:pt>
                <c:pt idx="1156">
                  <c:v>253.0105108729573</c:v>
                </c:pt>
                <c:pt idx="1157">
                  <c:v>252.909538823725</c:v>
                </c:pt>
                <c:pt idx="1158">
                  <c:v>252.808580975506</c:v>
                </c:pt>
                <c:pt idx="1159">
                  <c:v>252.70763733049273</c:v>
                </c:pt>
                <c:pt idx="1160">
                  <c:v>252.60670789087627</c:v>
                </c:pt>
                <c:pt idx="1161">
                  <c:v>252.50579265884735</c:v>
                </c:pt>
                <c:pt idx="1162">
                  <c:v>252.40489163659566</c:v>
                </c:pt>
                <c:pt idx="1163">
                  <c:v>252.30400482631026</c:v>
                </c:pt>
                <c:pt idx="1164">
                  <c:v>252.20313223017916</c:v>
                </c:pt>
                <c:pt idx="1165">
                  <c:v>252.10227385038982</c:v>
                </c:pt>
                <c:pt idx="1166">
                  <c:v>252.0014296891286</c:v>
                </c:pt>
                <c:pt idx="1167">
                  <c:v>251.9005997485813</c:v>
                </c:pt>
                <c:pt idx="1168">
                  <c:v>251.79978403093267</c:v>
                </c:pt>
                <c:pt idx="1169">
                  <c:v>251.69898253836706</c:v>
                </c:pt>
                <c:pt idx="1170">
                  <c:v>251.59819527306766</c:v>
                </c:pt>
                <c:pt idx="1171">
                  <c:v>251.49742223721682</c:v>
                </c:pt>
                <c:pt idx="1172">
                  <c:v>251.39666343299629</c:v>
                </c:pt>
                <c:pt idx="1173">
                  <c:v>251.295918862587</c:v>
                </c:pt>
                <c:pt idx="1174">
                  <c:v>251.19518852816876</c:v>
                </c:pt>
                <c:pt idx="1175">
                  <c:v>251.0944724319211</c:v>
                </c:pt>
                <c:pt idx="1176">
                  <c:v>250.99377057602229</c:v>
                </c:pt>
                <c:pt idx="1177">
                  <c:v>250.89308296264991</c:v>
                </c:pt>
                <c:pt idx="1178">
                  <c:v>250.79240959398081</c:v>
                </c:pt>
                <c:pt idx="1179">
                  <c:v>250.6917504721909</c:v>
                </c:pt>
                <c:pt idx="1180">
                  <c:v>250.59110559945537</c:v>
                </c:pt>
                <c:pt idx="1181">
                  <c:v>250.49047497794871</c:v>
                </c:pt>
                <c:pt idx="1182">
                  <c:v>250.38985860984428</c:v>
                </c:pt>
                <c:pt idx="1183">
                  <c:v>250.28925649731491</c:v>
                </c:pt>
                <c:pt idx="1184">
                  <c:v>250.18866864253241</c:v>
                </c:pt>
                <c:pt idx="1185">
                  <c:v>250.08809504766813</c:v>
                </c:pt>
                <c:pt idx="1186">
                  <c:v>249.98753571489198</c:v>
                </c:pt>
                <c:pt idx="1187">
                  <c:v>249.88699064637382</c:v>
                </c:pt>
                <c:pt idx="1188">
                  <c:v>249.78645984428201</c:v>
                </c:pt>
                <c:pt idx="1189">
                  <c:v>249.68594331078452</c:v>
                </c:pt>
                <c:pt idx="1190">
                  <c:v>249.58544104804832</c:v>
                </c:pt>
                <c:pt idx="1191">
                  <c:v>249.48495305823974</c:v>
                </c:pt>
                <c:pt idx="1192">
                  <c:v>249.38447934352396</c:v>
                </c:pt>
                <c:pt idx="1193">
                  <c:v>249.28401990606571</c:v>
                </c:pt>
                <c:pt idx="1194">
                  <c:v>249.18357474802855</c:v>
                </c:pt>
                <c:pt idx="1195">
                  <c:v>249.0831438715758</c:v>
                </c:pt>
                <c:pt idx="1196">
                  <c:v>248.98272727886922</c:v>
                </c:pt>
                <c:pt idx="1197">
                  <c:v>248.88232497207025</c:v>
                </c:pt>
                <c:pt idx="1198">
                  <c:v>248.78193695333937</c:v>
                </c:pt>
                <c:pt idx="1199">
                  <c:v>248.68156322483605</c:v>
                </c:pt>
                <c:pt idx="1200">
                  <c:v>248.58120378871953</c:v>
                </c:pt>
                <c:pt idx="1201">
                  <c:v>248.4808586471475</c:v>
                </c:pt>
                <c:pt idx="1202">
                  <c:v>248.38052780227724</c:v>
                </c:pt>
                <c:pt idx="1203">
                  <c:v>248.2802112562652</c:v>
                </c:pt>
                <c:pt idx="1204">
                  <c:v>248.17990901126677</c:v>
                </c:pt>
                <c:pt idx="1205">
                  <c:v>248.07962106943697</c:v>
                </c:pt>
                <c:pt idx="1206">
                  <c:v>247.97934743292956</c:v>
                </c:pt>
                <c:pt idx="1207">
                  <c:v>247.87908810389746</c:v>
                </c:pt>
                <c:pt idx="1208">
                  <c:v>247.77884308449322</c:v>
                </c:pt>
                <c:pt idx="1209">
                  <c:v>247.67861237686816</c:v>
                </c:pt>
                <c:pt idx="1210">
                  <c:v>247.57839598317301</c:v>
                </c:pt>
                <c:pt idx="1211">
                  <c:v>247.47819390555739</c:v>
                </c:pt>
                <c:pt idx="1212">
                  <c:v>247.37800614617049</c:v>
                </c:pt>
                <c:pt idx="1213">
                  <c:v>247.27783270716037</c:v>
                </c:pt>
                <c:pt idx="1214">
                  <c:v>247.17767359067426</c:v>
                </c:pt>
                <c:pt idx="1215">
                  <c:v>247.07752879885885</c:v>
                </c:pt>
                <c:pt idx="1216">
                  <c:v>246.97739833385981</c:v>
                </c:pt>
                <c:pt idx="1217">
                  <c:v>246.87728219782178</c:v>
                </c:pt>
                <c:pt idx="1218">
                  <c:v>246.77718039288911</c:v>
                </c:pt>
                <c:pt idx="1219">
                  <c:v>246.67709292120466</c:v>
                </c:pt>
                <c:pt idx="1220">
                  <c:v>246.57701978491119</c:v>
                </c:pt>
                <c:pt idx="1221">
                  <c:v>246.47696098614998</c:v>
                </c:pt>
                <c:pt idx="1222">
                  <c:v>246.37691652706181</c:v>
                </c:pt>
                <c:pt idx="1223">
                  <c:v>246.2768864097867</c:v>
                </c:pt>
                <c:pt idx="1224">
                  <c:v>246.17687063646366</c:v>
                </c:pt>
                <c:pt idx="1225">
                  <c:v>246.07686920923086</c:v>
                </c:pt>
                <c:pt idx="1226">
                  <c:v>245.97688213022579</c:v>
                </c:pt>
                <c:pt idx="1227">
                  <c:v>245.87690940158501</c:v>
                </c:pt>
                <c:pt idx="1228">
                  <c:v>245.77695102544436</c:v>
                </c:pt>
                <c:pt idx="1229">
                  <c:v>245.67700700393871</c:v>
                </c:pt>
                <c:pt idx="1230">
                  <c:v>245.57707733920219</c:v>
                </c:pt>
                <c:pt idx="1231">
                  <c:v>245.47716203336796</c:v>
                </c:pt>
                <c:pt idx="1232">
                  <c:v>245.3772610885687</c:v>
                </c:pt>
                <c:pt idx="1233">
                  <c:v>245.2773745069359</c:v>
                </c:pt>
                <c:pt idx="1234">
                  <c:v>245.17750229060027</c:v>
                </c:pt>
                <c:pt idx="1235">
                  <c:v>245.07764444169189</c:v>
                </c:pt>
                <c:pt idx="1236">
                  <c:v>244.97780096233981</c:v>
                </c:pt>
                <c:pt idx="1237">
                  <c:v>244.87797185467232</c:v>
                </c:pt>
                <c:pt idx="1238">
                  <c:v>244.77815712081687</c:v>
                </c:pt>
                <c:pt idx="1239">
                  <c:v>244.67835676290019</c:v>
                </c:pt>
                <c:pt idx="1240">
                  <c:v>244.57857078304795</c:v>
                </c:pt>
                <c:pt idx="1241">
                  <c:v>244.47879918338521</c:v>
                </c:pt>
                <c:pt idx="1242">
                  <c:v>244.37904196603611</c:v>
                </c:pt>
                <c:pt idx="1243">
                  <c:v>244.27929913312389</c:v>
                </c:pt>
                <c:pt idx="1244">
                  <c:v>244.17957068677094</c:v>
                </c:pt>
                <c:pt idx="1245">
                  <c:v>244.07985662909908</c:v>
                </c:pt>
                <c:pt idx="1246">
                  <c:v>243.98015696222893</c:v>
                </c:pt>
                <c:pt idx="1247">
                  <c:v>243.88047168828064</c:v>
                </c:pt>
                <c:pt idx="1248">
                  <c:v>243.78080080937309</c:v>
                </c:pt>
                <c:pt idx="1249">
                  <c:v>243.68114432762476</c:v>
                </c:pt>
                <c:pt idx="1250">
                  <c:v>243.58150224515296</c:v>
                </c:pt>
                <c:pt idx="1251">
                  <c:v>243.48187456407459</c:v>
                </c:pt>
                <c:pt idx="1252">
                  <c:v>243.38226128650521</c:v>
                </c:pt>
                <c:pt idx="1253">
                  <c:v>243.2826624145597</c:v>
                </c:pt>
                <c:pt idx="1254">
                  <c:v>243.18307795035238</c:v>
                </c:pt>
                <c:pt idx="1255">
                  <c:v>243.08350789599629</c:v>
                </c:pt>
                <c:pt idx="1256">
                  <c:v>242.98395225360409</c:v>
                </c:pt>
                <c:pt idx="1257">
                  <c:v>242.88441102528742</c:v>
                </c:pt>
                <c:pt idx="1258">
                  <c:v>242.78488421315663</c:v>
                </c:pt>
                <c:pt idx="1259">
                  <c:v>242.68537181932231</c:v>
                </c:pt>
                <c:pt idx="1260">
                  <c:v>242.58587384589291</c:v>
                </c:pt>
                <c:pt idx="1261">
                  <c:v>242.48639029497699</c:v>
                </c:pt>
                <c:pt idx="1262">
                  <c:v>242.38692116868202</c:v>
                </c:pt>
                <c:pt idx="1263">
                  <c:v>242.28746646911429</c:v>
                </c:pt>
                <c:pt idx="1264">
                  <c:v>242.18802619837982</c:v>
                </c:pt>
                <c:pt idx="1265">
                  <c:v>242.08860035858336</c:v>
                </c:pt>
                <c:pt idx="1266">
                  <c:v>241.98918895182891</c:v>
                </c:pt>
                <c:pt idx="1267">
                  <c:v>241.88979198021983</c:v>
                </c:pt>
                <c:pt idx="1268">
                  <c:v>241.79040944585839</c:v>
                </c:pt>
                <c:pt idx="1269">
                  <c:v>241.69104135084609</c:v>
                </c:pt>
                <c:pt idx="1270">
                  <c:v>241.59168769728382</c:v>
                </c:pt>
                <c:pt idx="1271">
                  <c:v>241.49234848727119</c:v>
                </c:pt>
                <c:pt idx="1272">
                  <c:v>241.39302372290717</c:v>
                </c:pt>
                <c:pt idx="1273">
                  <c:v>241.2937134062901</c:v>
                </c:pt>
                <c:pt idx="1274">
                  <c:v>241.19441753951719</c:v>
                </c:pt>
                <c:pt idx="1275">
                  <c:v>241.09513612468513</c:v>
                </c:pt>
                <c:pt idx="1276">
                  <c:v>240.99586916388918</c:v>
                </c:pt>
                <c:pt idx="1277">
                  <c:v>240.89661665922443</c:v>
                </c:pt>
                <c:pt idx="1278">
                  <c:v>240.79737861278483</c:v>
                </c:pt>
                <c:pt idx="1279">
                  <c:v>240.69815502666319</c:v>
                </c:pt>
                <c:pt idx="1280">
                  <c:v>240.59894590295201</c:v>
                </c:pt>
                <c:pt idx="1281">
                  <c:v>240.49975124374265</c:v>
                </c:pt>
                <c:pt idx="1282">
                  <c:v>240.4005710511257</c:v>
                </c:pt>
                <c:pt idx="1283">
                  <c:v>240.30140532719082</c:v>
                </c:pt>
                <c:pt idx="1284">
                  <c:v>240.20225407402697</c:v>
                </c:pt>
                <c:pt idx="1285">
                  <c:v>240.10311729372208</c:v>
                </c:pt>
                <c:pt idx="1286">
                  <c:v>240.00399498836339</c:v>
                </c:pt>
                <c:pt idx="1287">
                  <c:v>239.9048871600373</c:v>
                </c:pt>
                <c:pt idx="1288">
                  <c:v>239.80579381082921</c:v>
                </c:pt>
                <c:pt idx="1289">
                  <c:v>239.70671494282371</c:v>
                </c:pt>
                <c:pt idx="1290">
                  <c:v>239.60765055810478</c:v>
                </c:pt>
                <c:pt idx="1291">
                  <c:v>239.5086006587552</c:v>
                </c:pt>
                <c:pt idx="1292">
                  <c:v>239.40956524685711</c:v>
                </c:pt>
                <c:pt idx="1293">
                  <c:v>239.31054432449199</c:v>
                </c:pt>
                <c:pt idx="1294">
                  <c:v>239.21153789373989</c:v>
                </c:pt>
                <c:pt idx="1295">
                  <c:v>239.11254595668061</c:v>
                </c:pt>
                <c:pt idx="1296">
                  <c:v>239.01356851539276</c:v>
                </c:pt>
                <c:pt idx="1297">
                  <c:v>238.91460557195416</c:v>
                </c:pt>
                <c:pt idx="1298">
                  <c:v>238.81565712844196</c:v>
                </c:pt>
                <c:pt idx="1299">
                  <c:v>238.71672318693217</c:v>
                </c:pt>
                <c:pt idx="1300">
                  <c:v>238.61780374950015</c:v>
                </c:pt>
                <c:pt idx="1301">
                  <c:v>238.51889881822052</c:v>
                </c:pt>
                <c:pt idx="1302">
                  <c:v>238.4200083951666</c:v>
                </c:pt>
                <c:pt idx="1303">
                  <c:v>238.32113248241146</c:v>
                </c:pt>
                <c:pt idx="1304">
                  <c:v>238.22227108202674</c:v>
                </c:pt>
                <c:pt idx="1305">
                  <c:v>238.12342419608359</c:v>
                </c:pt>
                <c:pt idx="1306">
                  <c:v>238.02459182665217</c:v>
                </c:pt>
                <c:pt idx="1307">
                  <c:v>237.92577397580197</c:v>
                </c:pt>
                <c:pt idx="1308">
                  <c:v>237.82697064560142</c:v>
                </c:pt>
                <c:pt idx="1309">
                  <c:v>237.7281818381181</c:v>
                </c:pt>
                <c:pt idx="1310">
                  <c:v>237.62940755541894</c:v>
                </c:pt>
                <c:pt idx="1311">
                  <c:v>237.53064779956966</c:v>
                </c:pt>
                <c:pt idx="1312">
                  <c:v>237.43190257263564</c:v>
                </c:pt>
                <c:pt idx="1313">
                  <c:v>237.33317187668089</c:v>
                </c:pt>
                <c:pt idx="1314">
                  <c:v>237.23445571376885</c:v>
                </c:pt>
                <c:pt idx="1315">
                  <c:v>237.13575408596196</c:v>
                </c:pt>
                <c:pt idx="1316">
                  <c:v>237.03706699532219</c:v>
                </c:pt>
                <c:pt idx="1317">
                  <c:v>236.93839444391003</c:v>
                </c:pt>
                <c:pt idx="1318">
                  <c:v>236.83973643378562</c:v>
                </c:pt>
                <c:pt idx="1319">
                  <c:v>236.74109296700786</c:v>
                </c:pt>
                <c:pt idx="1320">
                  <c:v>236.64246404563534</c:v>
                </c:pt>
                <c:pt idx="1321">
                  <c:v>236.5438496717251</c:v>
                </c:pt>
                <c:pt idx="1322">
                  <c:v>236.44524984733405</c:v>
                </c:pt>
                <c:pt idx="1323">
                  <c:v>236.34666457451743</c:v>
                </c:pt>
                <c:pt idx="1324">
                  <c:v>236.24809385533041</c:v>
                </c:pt>
                <c:pt idx="1325">
                  <c:v>236.14953769182685</c:v>
                </c:pt>
                <c:pt idx="1326">
                  <c:v>236.05099608605994</c:v>
                </c:pt>
                <c:pt idx="1327">
                  <c:v>235.95246904008175</c:v>
                </c:pt>
                <c:pt idx="1328">
                  <c:v>235.85395655594374</c:v>
                </c:pt>
                <c:pt idx="1329">
                  <c:v>235.75545863569653</c:v>
                </c:pt>
                <c:pt idx="1330">
                  <c:v>235.65697528138966</c:v>
                </c:pt>
                <c:pt idx="1331">
                  <c:v>235.55850649507221</c:v>
                </c:pt>
                <c:pt idx="1332">
                  <c:v>235.46005227879186</c:v>
                </c:pt>
                <c:pt idx="1333">
                  <c:v>235.36161263459579</c:v>
                </c:pt>
                <c:pt idx="1334">
                  <c:v>235.26318756453037</c:v>
                </c:pt>
                <c:pt idx="1335">
                  <c:v>235.16477707064087</c:v>
                </c:pt>
                <c:pt idx="1336">
                  <c:v>235.06638115497191</c:v>
                </c:pt>
                <c:pt idx="1337">
                  <c:v>234.96799981956701</c:v>
                </c:pt>
                <c:pt idx="1338">
                  <c:v>234.86963306646896</c:v>
                </c:pt>
                <c:pt idx="1339">
                  <c:v>234.77128089771989</c:v>
                </c:pt>
                <c:pt idx="1340">
                  <c:v>234.67294331536073</c:v>
                </c:pt>
                <c:pt idx="1341">
                  <c:v>234.57462032143178</c:v>
                </c:pt>
                <c:pt idx="1342">
                  <c:v>234.47631191797234</c:v>
                </c:pt>
                <c:pt idx="1343">
                  <c:v>234.37801810702092</c:v>
                </c:pt>
                <c:pt idx="1344">
                  <c:v>234.27973889061519</c:v>
                </c:pt>
                <c:pt idx="1345">
                  <c:v>234.18147427079191</c:v>
                </c:pt>
                <c:pt idx="1346">
                  <c:v>234.08322424958686</c:v>
                </c:pt>
                <c:pt idx="1347">
                  <c:v>233.98498882903542</c:v>
                </c:pt>
                <c:pt idx="1348">
                  <c:v>233.88676801117131</c:v>
                </c:pt>
                <c:pt idx="1349">
                  <c:v>233.78856179802816</c:v>
                </c:pt>
                <c:pt idx="1350">
                  <c:v>233.69037019163846</c:v>
                </c:pt>
                <c:pt idx="1351">
                  <c:v>233.59219319403371</c:v>
                </c:pt>
                <c:pt idx="1352">
                  <c:v>233.49403080724454</c:v>
                </c:pt>
                <c:pt idx="1353">
                  <c:v>233.39588303330086</c:v>
                </c:pt>
                <c:pt idx="1354">
                  <c:v>233.29774987423193</c:v>
                </c:pt>
                <c:pt idx="1355">
                  <c:v>233.19963133206551</c:v>
                </c:pt>
                <c:pt idx="1356">
                  <c:v>233.10152740882901</c:v>
                </c:pt>
                <c:pt idx="1357">
                  <c:v>233.003438106549</c:v>
                </c:pt>
                <c:pt idx="1358">
                  <c:v>232.90536342725071</c:v>
                </c:pt>
                <c:pt idx="1359">
                  <c:v>232.80730337295904</c:v>
                </c:pt>
                <c:pt idx="1360">
                  <c:v>232.70925794569769</c:v>
                </c:pt>
                <c:pt idx="1361">
                  <c:v>232.61122714748976</c:v>
                </c:pt>
                <c:pt idx="1362">
                  <c:v>232.51321098035706</c:v>
                </c:pt>
                <c:pt idx="1363">
                  <c:v>232.41520944632109</c:v>
                </c:pt>
                <c:pt idx="1364">
                  <c:v>232.31722254740194</c:v>
                </c:pt>
                <c:pt idx="1365">
                  <c:v>232.2192502856191</c:v>
                </c:pt>
                <c:pt idx="1366">
                  <c:v>232.12129266299141</c:v>
                </c:pt>
                <c:pt idx="1367">
                  <c:v>232.02334968153633</c:v>
                </c:pt>
                <c:pt idx="1368">
                  <c:v>231.92542134327095</c:v>
                </c:pt>
                <c:pt idx="1369">
                  <c:v>231.82750765021103</c:v>
                </c:pt>
                <c:pt idx="1370">
                  <c:v>231.72960860437183</c:v>
                </c:pt>
                <c:pt idx="1371">
                  <c:v>231.63172420776766</c:v>
                </c:pt>
                <c:pt idx="1372">
                  <c:v>231.53385446241197</c:v>
                </c:pt>
                <c:pt idx="1373">
                  <c:v>231.43599937031709</c:v>
                </c:pt>
                <c:pt idx="1374">
                  <c:v>231.33815893349484</c:v>
                </c:pt>
                <c:pt idx="1375">
                  <c:v>231.24033315395579</c:v>
                </c:pt>
                <c:pt idx="1376">
                  <c:v>231.14252203371007</c:v>
                </c:pt>
                <c:pt idx="1377">
                  <c:v>231.04472557476655</c:v>
                </c:pt>
                <c:pt idx="1378">
                  <c:v>230.94694377913359</c:v>
                </c:pt>
                <c:pt idx="1379">
                  <c:v>230.84917664881837</c:v>
                </c:pt>
                <c:pt idx="1380">
                  <c:v>230.75142418582729</c:v>
                </c:pt>
                <c:pt idx="1381">
                  <c:v>230.65368639216598</c:v>
                </c:pt>
                <c:pt idx="1382">
                  <c:v>230.55596326983917</c:v>
                </c:pt>
                <c:pt idx="1383">
                  <c:v>230.4582548208505</c:v>
                </c:pt>
                <c:pt idx="1384">
                  <c:v>230.36056104720313</c:v>
                </c:pt>
                <c:pt idx="1385">
                  <c:v>230.26288195089899</c:v>
                </c:pt>
                <c:pt idx="1386">
                  <c:v>230.16521753393934</c:v>
                </c:pt>
                <c:pt idx="1387">
                  <c:v>230.06756779832426</c:v>
                </c:pt>
                <c:pt idx="1388">
                  <c:v>229.96993274605359</c:v>
                </c:pt>
                <c:pt idx="1389">
                  <c:v>229.87231237912582</c:v>
                </c:pt>
                <c:pt idx="1390">
                  <c:v>229.77470669953834</c:v>
                </c:pt>
                <c:pt idx="1391">
                  <c:v>229.67711570928836</c:v>
                </c:pt>
                <c:pt idx="1392">
                  <c:v>229.57953941037158</c:v>
                </c:pt>
                <c:pt idx="1393">
                  <c:v>229.48197780478324</c:v>
                </c:pt>
                <c:pt idx="1394">
                  <c:v>229.38443089451749</c:v>
                </c:pt>
                <c:pt idx="1395">
                  <c:v>229.28689868156758</c:v>
                </c:pt>
                <c:pt idx="1396">
                  <c:v>229.18938116792609</c:v>
                </c:pt>
                <c:pt idx="1397">
                  <c:v>229.09187835558464</c:v>
                </c:pt>
                <c:pt idx="1398">
                  <c:v>228.99439024653381</c:v>
                </c:pt>
                <c:pt idx="1399">
                  <c:v>228.89691684276346</c:v>
                </c:pt>
                <c:pt idx="1400">
                  <c:v>228.79945814626248</c:v>
                </c:pt>
                <c:pt idx="1401">
                  <c:v>228.70201415901909</c:v>
                </c:pt>
                <c:pt idx="1402">
                  <c:v>228.60458488302038</c:v>
                </c:pt>
                <c:pt idx="1403">
                  <c:v>228.50717032025278</c:v>
                </c:pt>
                <c:pt idx="1404">
                  <c:v>228.40977047270158</c:v>
                </c:pt>
                <c:pt idx="1405">
                  <c:v>228.31238534235149</c:v>
                </c:pt>
                <c:pt idx="1406">
                  <c:v>228.21501493118623</c:v>
                </c:pt>
                <c:pt idx="1407">
                  <c:v>228.11765924118845</c:v>
                </c:pt>
                <c:pt idx="1408">
                  <c:v>228.0203182743403</c:v>
                </c:pt>
                <c:pt idx="1409">
                  <c:v>227.92299203262272</c:v>
                </c:pt>
                <c:pt idx="1410">
                  <c:v>227.82568051801582</c:v>
                </c:pt>
                <c:pt idx="1411">
                  <c:v>227.72838373249903</c:v>
                </c:pt>
                <c:pt idx="1412">
                  <c:v>227.6311016780507</c:v>
                </c:pt>
                <c:pt idx="1413">
                  <c:v>227.53383435664838</c:v>
                </c:pt>
                <c:pt idx="1414">
                  <c:v>227.43658177026876</c:v>
                </c:pt>
                <c:pt idx="1415">
                  <c:v>227.3393439208877</c:v>
                </c:pt>
                <c:pt idx="1416">
                  <c:v>227.24212081047992</c:v>
                </c:pt>
                <c:pt idx="1417">
                  <c:v>227.14491244101959</c:v>
                </c:pt>
                <c:pt idx="1418">
                  <c:v>227.04771881447994</c:v>
                </c:pt>
                <c:pt idx="1419">
                  <c:v>226.95053993283292</c:v>
                </c:pt>
                <c:pt idx="1420">
                  <c:v>226.85337579805017</c:v>
                </c:pt>
                <c:pt idx="1421">
                  <c:v>226.75622641210222</c:v>
                </c:pt>
                <c:pt idx="1422">
                  <c:v>226.65909177695843</c:v>
                </c:pt>
                <c:pt idx="1423">
                  <c:v>226.56197189458788</c:v>
                </c:pt>
                <c:pt idx="1424">
                  <c:v>226.46486676695824</c:v>
                </c:pt>
                <c:pt idx="1425">
                  <c:v>226.36777639603653</c:v>
                </c:pt>
                <c:pt idx="1426">
                  <c:v>226.27070078378875</c:v>
                </c:pt>
                <c:pt idx="1427">
                  <c:v>226.17363993218027</c:v>
                </c:pt>
                <c:pt idx="1428">
                  <c:v>226.07659384317526</c:v>
                </c:pt>
                <c:pt idx="1429">
                  <c:v>225.97956251873737</c:v>
                </c:pt>
                <c:pt idx="1430">
                  <c:v>225.88254596082913</c:v>
                </c:pt>
                <c:pt idx="1431">
                  <c:v>225.78554417141197</c:v>
                </c:pt>
                <c:pt idx="1432">
                  <c:v>225.688557152447</c:v>
                </c:pt>
                <c:pt idx="1433">
                  <c:v>225.591584905894</c:v>
                </c:pt>
                <c:pt idx="1434">
                  <c:v>225.49462743371191</c:v>
                </c:pt>
                <c:pt idx="1435">
                  <c:v>225.39768473785907</c:v>
                </c:pt>
                <c:pt idx="1436">
                  <c:v>225.30075682029269</c:v>
                </c:pt>
                <c:pt idx="1437">
                  <c:v>225.20384368296897</c:v>
                </c:pt>
                <c:pt idx="1438">
                  <c:v>225.1069453278437</c:v>
                </c:pt>
                <c:pt idx="1439">
                  <c:v>225.01006175687124</c:v>
                </c:pt>
                <c:pt idx="1440">
                  <c:v>224.9131929720055</c:v>
                </c:pt>
                <c:pt idx="1441">
                  <c:v>224.81633897519924</c:v>
                </c:pt>
                <c:pt idx="1442">
                  <c:v>224.71949976840426</c:v>
                </c:pt>
                <c:pt idx="1443">
                  <c:v>224.62267535357199</c:v>
                </c:pt>
                <c:pt idx="1444">
                  <c:v>224.52586573265228</c:v>
                </c:pt>
                <c:pt idx="1445">
                  <c:v>224.42907090759473</c:v>
                </c:pt>
                <c:pt idx="1446">
                  <c:v>224.33229088034741</c:v>
                </c:pt>
                <c:pt idx="1447">
                  <c:v>224.23552565285803</c:v>
                </c:pt>
                <c:pt idx="1448">
                  <c:v>224.1387752270733</c:v>
                </c:pt>
                <c:pt idx="1449">
                  <c:v>224.04203960493879</c:v>
                </c:pt>
                <c:pt idx="1450">
                  <c:v>223.94531878839953</c:v>
                </c:pt>
                <c:pt idx="1451">
                  <c:v>223.8486127793993</c:v>
                </c:pt>
                <c:pt idx="1452">
                  <c:v>223.75192157988138</c:v>
                </c:pt>
                <c:pt idx="1453">
                  <c:v>223.65524519178788</c:v>
                </c:pt>
                <c:pt idx="1454">
                  <c:v>223.55858361706021</c:v>
                </c:pt>
                <c:pt idx="1455">
                  <c:v>223.46193685763879</c:v>
                </c:pt>
                <c:pt idx="1456">
                  <c:v>223.36530491546293</c:v>
                </c:pt>
                <c:pt idx="1457">
                  <c:v>223.26868779247138</c:v>
                </c:pt>
                <c:pt idx="1458">
                  <c:v>223.17208549060206</c:v>
                </c:pt>
                <c:pt idx="1459">
                  <c:v>223.07549801179181</c:v>
                </c:pt>
                <c:pt idx="1460">
                  <c:v>222.97892535797644</c:v>
                </c:pt>
                <c:pt idx="1461">
                  <c:v>222.88236753109112</c:v>
                </c:pt>
                <c:pt idx="1462">
                  <c:v>222.78582453306998</c:v>
                </c:pt>
                <c:pt idx="1463">
                  <c:v>222.68929636584659</c:v>
                </c:pt>
                <c:pt idx="1464">
                  <c:v>222.59278303135306</c:v>
                </c:pt>
                <c:pt idx="1465">
                  <c:v>222.49628453152118</c:v>
                </c:pt>
                <c:pt idx="1466">
                  <c:v>222.3998008682814</c:v>
                </c:pt>
                <c:pt idx="1467">
                  <c:v>222.30333204356361</c:v>
                </c:pt>
                <c:pt idx="1468">
                  <c:v>222.20687805929651</c:v>
                </c:pt>
                <c:pt idx="1469">
                  <c:v>222.11043891740823</c:v>
                </c:pt>
                <c:pt idx="1470">
                  <c:v>222.01401461982567</c:v>
                </c:pt>
                <c:pt idx="1471">
                  <c:v>221.91760516847518</c:v>
                </c:pt>
                <c:pt idx="1472">
                  <c:v>221.82121056528203</c:v>
                </c:pt>
                <c:pt idx="1473">
                  <c:v>221.72483081217052</c:v>
                </c:pt>
                <c:pt idx="1474">
                  <c:v>221.62846591106432</c:v>
                </c:pt>
                <c:pt idx="1475">
                  <c:v>221.53211586388579</c:v>
                </c:pt>
                <c:pt idx="1476">
                  <c:v>221.43578067255686</c:v>
                </c:pt>
                <c:pt idx="1477">
                  <c:v>221.33946033899841</c:v>
                </c:pt>
                <c:pt idx="1478">
                  <c:v>221.24315486513024</c:v>
                </c:pt>
                <c:pt idx="1479">
                  <c:v>221.14686425287147</c:v>
                </c:pt>
                <c:pt idx="1480">
                  <c:v>221.05058850414017</c:v>
                </c:pt>
                <c:pt idx="1481">
                  <c:v>220.95432762085369</c:v>
                </c:pt>
                <c:pt idx="1482">
                  <c:v>220.8580816049284</c:v>
                </c:pt>
                <c:pt idx="1483">
                  <c:v>220.76185045827972</c:v>
                </c:pt>
                <c:pt idx="1484">
                  <c:v>220.66563418282206</c:v>
                </c:pt>
                <c:pt idx="1485">
                  <c:v>220.56943278046953</c:v>
                </c:pt>
                <c:pt idx="1486">
                  <c:v>220.47324625313462</c:v>
                </c:pt>
                <c:pt idx="1487">
                  <c:v>220.37707460272921</c:v>
                </c:pt>
                <c:pt idx="1488">
                  <c:v>220.2809178311644</c:v>
                </c:pt>
                <c:pt idx="1489">
                  <c:v>220.18477594035028</c:v>
                </c:pt>
                <c:pt idx="1490">
                  <c:v>220.08864893219604</c:v>
                </c:pt>
                <c:pt idx="1491">
                  <c:v>219.99253680860997</c:v>
                </c:pt>
                <c:pt idx="1492">
                  <c:v>219.89643957149957</c:v>
                </c:pt>
                <c:pt idx="1493">
                  <c:v>219.8003572227712</c:v>
                </c:pt>
                <c:pt idx="1494">
                  <c:v>219.70428976433055</c:v>
                </c:pt>
                <c:pt idx="1495">
                  <c:v>219.60823719808249</c:v>
                </c:pt>
                <c:pt idx="1496">
                  <c:v>219.51219952593081</c:v>
                </c:pt>
                <c:pt idx="1497">
                  <c:v>219.41617674977837</c:v>
                </c:pt>
                <c:pt idx="1498">
                  <c:v>219.32016887152722</c:v>
                </c:pt>
                <c:pt idx="1499">
                  <c:v>219.22417589307847</c:v>
                </c:pt>
                <c:pt idx="1500">
                  <c:v>219.12819781633252</c:v>
                </c:pt>
                <c:pt idx="1501">
                  <c:v>219.03223464318859</c:v>
                </c:pt>
                <c:pt idx="1502">
                  <c:v>218.93628637554514</c:v>
                </c:pt>
                <c:pt idx="1503">
                  <c:v>218.84035301529974</c:v>
                </c:pt>
                <c:pt idx="1504">
                  <c:v>218.74443456434904</c:v>
                </c:pt>
                <c:pt idx="1505">
                  <c:v>218.64853102458883</c:v>
                </c:pt>
                <c:pt idx="1506">
                  <c:v>218.55264239791404</c:v>
                </c:pt>
                <c:pt idx="1507">
                  <c:v>218.4567686862184</c:v>
                </c:pt>
                <c:pt idx="1508">
                  <c:v>218.36090989139521</c:v>
                </c:pt>
                <c:pt idx="1509">
                  <c:v>218.26506601533649</c:v>
                </c:pt>
                <c:pt idx="1510">
                  <c:v>218.16923705993364</c:v>
                </c:pt>
                <c:pt idx="1511">
                  <c:v>218.0734230270769</c:v>
                </c:pt>
                <c:pt idx="1512">
                  <c:v>217.97762391865581</c:v>
                </c:pt>
                <c:pt idx="1513">
                  <c:v>217.88183973655879</c:v>
                </c:pt>
                <c:pt idx="1514">
                  <c:v>217.78607048267384</c:v>
                </c:pt>
                <c:pt idx="1515">
                  <c:v>217.69031615888741</c:v>
                </c:pt>
                <c:pt idx="1516">
                  <c:v>217.59457676708539</c:v>
                </c:pt>
                <c:pt idx="1517">
                  <c:v>217.49885230915297</c:v>
                </c:pt>
                <c:pt idx="1518">
                  <c:v>217.40314278697409</c:v>
                </c:pt>
                <c:pt idx="1519">
                  <c:v>217.30744820243197</c:v>
                </c:pt>
                <c:pt idx="1520">
                  <c:v>217.2117685574087</c:v>
                </c:pt>
                <c:pt idx="1521">
                  <c:v>217.11610385378569</c:v>
                </c:pt>
                <c:pt idx="1522">
                  <c:v>217.02045409344359</c:v>
                </c:pt>
                <c:pt idx="1523">
                  <c:v>216.92481927826191</c:v>
                </c:pt>
                <c:pt idx="1524">
                  <c:v>216.82919941011923</c:v>
                </c:pt>
                <c:pt idx="1525">
                  <c:v>216.73359449089327</c:v>
                </c:pt>
                <c:pt idx="1526">
                  <c:v>216.63800452246099</c:v>
                </c:pt>
                <c:pt idx="1527">
                  <c:v>216.54242950669843</c:v>
                </c:pt>
                <c:pt idx="1528">
                  <c:v>216.44686944548053</c:v>
                </c:pt>
                <c:pt idx="1529">
                  <c:v>216.35132434068134</c:v>
                </c:pt>
                <c:pt idx="1530">
                  <c:v>216.25579419417414</c:v>
                </c:pt>
                <c:pt idx="1531">
                  <c:v>216.1602790078316</c:v>
                </c:pt>
                <c:pt idx="1532">
                  <c:v>216.06477878352479</c:v>
                </c:pt>
                <c:pt idx="1533">
                  <c:v>215.96929352312438</c:v>
                </c:pt>
                <c:pt idx="1534">
                  <c:v>215.87382322850007</c:v>
                </c:pt>
                <c:pt idx="1535">
                  <c:v>215.77836790152051</c:v>
                </c:pt>
                <c:pt idx="1536">
                  <c:v>215.68292754405363</c:v>
                </c:pt>
                <c:pt idx="1537">
                  <c:v>215.58750215796621</c:v>
                </c:pt>
                <c:pt idx="1538">
                  <c:v>215.49209174512441</c:v>
                </c:pt>
                <c:pt idx="1539">
                  <c:v>215.39669630739337</c:v>
                </c:pt>
                <c:pt idx="1540">
                  <c:v>215.30131584663715</c:v>
                </c:pt>
                <c:pt idx="1541">
                  <c:v>215.20595036471906</c:v>
                </c:pt>
                <c:pt idx="1542">
                  <c:v>215.11059986350176</c:v>
                </c:pt>
                <c:pt idx="1543">
                  <c:v>215.01526434484654</c:v>
                </c:pt>
                <c:pt idx="1544">
                  <c:v>214.91994381061411</c:v>
                </c:pt>
                <c:pt idx="1545">
                  <c:v>214.82463826266414</c:v>
                </c:pt>
                <c:pt idx="1546">
                  <c:v>214.72934770285531</c:v>
                </c:pt>
                <c:pt idx="1547">
                  <c:v>214.63407213304555</c:v>
                </c:pt>
                <c:pt idx="1548">
                  <c:v>214.53881155509202</c:v>
                </c:pt>
                <c:pt idx="1549">
                  <c:v>214.44356597085053</c:v>
                </c:pt>
                <c:pt idx="1550">
                  <c:v>214.34833538217651</c:v>
                </c:pt>
                <c:pt idx="1551">
                  <c:v>214.25311979092399</c:v>
                </c:pt>
                <c:pt idx="1552">
                  <c:v>214.15791919894639</c:v>
                </c:pt>
                <c:pt idx="1553">
                  <c:v>214.06273360809621</c:v>
                </c:pt>
                <c:pt idx="1554">
                  <c:v>213.96756302022499</c:v>
                </c:pt>
                <c:pt idx="1555">
                  <c:v>213.87240743718345</c:v>
                </c:pt>
                <c:pt idx="1556">
                  <c:v>213.77726686082099</c:v>
                </c:pt>
                <c:pt idx="1557">
                  <c:v>213.68214129298681</c:v>
                </c:pt>
                <c:pt idx="1558">
                  <c:v>213.58703073552871</c:v>
                </c:pt>
                <c:pt idx="1559">
                  <c:v>213.49193519029362</c:v>
                </c:pt>
                <c:pt idx="1560">
                  <c:v>213.39685465912768</c:v>
                </c:pt>
                <c:pt idx="1561">
                  <c:v>213.30178914387611</c:v>
                </c:pt>
                <c:pt idx="1562">
                  <c:v>213.2067386463832</c:v>
                </c:pt>
                <c:pt idx="1563">
                  <c:v>213.11170316849228</c:v>
                </c:pt>
                <c:pt idx="1564">
                  <c:v>213.01668271204596</c:v>
                </c:pt>
                <c:pt idx="1565">
                  <c:v>212.9216772788856</c:v>
                </c:pt>
                <c:pt idx="1566">
                  <c:v>212.826686870852</c:v>
                </c:pt>
                <c:pt idx="1567">
                  <c:v>212.73171148978491</c:v>
                </c:pt>
                <c:pt idx="1568">
                  <c:v>212.63675113752311</c:v>
                </c:pt>
                <c:pt idx="1569">
                  <c:v>212.54180581590452</c:v>
                </c:pt>
                <c:pt idx="1570">
                  <c:v>212.44687552676604</c:v>
                </c:pt>
                <c:pt idx="1571">
                  <c:v>212.35196027194419</c:v>
                </c:pt>
                <c:pt idx="1572">
                  <c:v>212.25706005327382</c:v>
                </c:pt>
                <c:pt idx="1573">
                  <c:v>212.16217487258922</c:v>
                </c:pt>
                <c:pt idx="1574">
                  <c:v>212.06730473172399</c:v>
                </c:pt>
                <c:pt idx="1575">
                  <c:v>211.97244963251052</c:v>
                </c:pt>
                <c:pt idx="1576">
                  <c:v>211.8776095767802</c:v>
                </c:pt>
                <c:pt idx="1577">
                  <c:v>211.78278456636386</c:v>
                </c:pt>
                <c:pt idx="1578">
                  <c:v>211.68797460309131</c:v>
                </c:pt>
                <c:pt idx="1579">
                  <c:v>211.5931796887912</c:v>
                </c:pt>
                <c:pt idx="1580">
                  <c:v>211.49839982529164</c:v>
                </c:pt>
                <c:pt idx="1581">
                  <c:v>211.40363501441951</c:v>
                </c:pt>
                <c:pt idx="1582">
                  <c:v>211.30888525800091</c:v>
                </c:pt>
                <c:pt idx="1583">
                  <c:v>211.21415055786107</c:v>
                </c:pt>
                <c:pt idx="1584">
                  <c:v>211.11943091582441</c:v>
                </c:pt>
                <c:pt idx="1585">
                  <c:v>211.02472633371414</c:v>
                </c:pt>
                <c:pt idx="1586">
                  <c:v>210.93003681335273</c:v>
                </c:pt>
                <c:pt idx="1587">
                  <c:v>210.83536235656169</c:v>
                </c:pt>
                <c:pt idx="1588">
                  <c:v>210.74070296516183</c:v>
                </c:pt>
                <c:pt idx="1589">
                  <c:v>210.64605864097277</c:v>
                </c:pt>
                <c:pt idx="1590">
                  <c:v>210.55142938581335</c:v>
                </c:pt>
                <c:pt idx="1591">
                  <c:v>210.45681520150137</c:v>
                </c:pt>
                <c:pt idx="1592">
                  <c:v>210.36221608985403</c:v>
                </c:pt>
                <c:pt idx="1593">
                  <c:v>210.26763205268722</c:v>
                </c:pt>
                <c:pt idx="1594">
                  <c:v>210.17306309181612</c:v>
                </c:pt>
                <c:pt idx="1595">
                  <c:v>210.07850920905517</c:v>
                </c:pt>
                <c:pt idx="1596">
                  <c:v>209.98397040621759</c:v>
                </c:pt>
                <c:pt idx="1597">
                  <c:v>209.88944668511576</c:v>
                </c:pt>
                <c:pt idx="1598">
                  <c:v>209.7949380475612</c:v>
                </c:pt>
                <c:pt idx="1599">
                  <c:v>209.70044449536459</c:v>
                </c:pt>
                <c:pt idx="1600">
                  <c:v>209.60596603033559</c:v>
                </c:pt>
                <c:pt idx="1601">
                  <c:v>209.51150265428296</c:v>
                </c:pt>
                <c:pt idx="1602">
                  <c:v>209.41705436901466</c:v>
                </c:pt>
                <c:pt idx="1603">
                  <c:v>209.32262117633749</c:v>
                </c:pt>
                <c:pt idx="1604">
                  <c:v>209.2282030780577</c:v>
                </c:pt>
                <c:pt idx="1605">
                  <c:v>209.13380007598019</c:v>
                </c:pt>
                <c:pt idx="1606">
                  <c:v>209.03941217190931</c:v>
                </c:pt>
                <c:pt idx="1607">
                  <c:v>208.94503936764829</c:v>
                </c:pt>
                <c:pt idx="1608">
                  <c:v>208.85068166499951</c:v>
                </c:pt>
                <c:pt idx="1609">
                  <c:v>208.75633906576454</c:v>
                </c:pt>
                <c:pt idx="1610">
                  <c:v>208.66201157174379</c:v>
                </c:pt>
                <c:pt idx="1611">
                  <c:v>208.56769918473699</c:v>
                </c:pt>
                <c:pt idx="1612">
                  <c:v>208.47340190654288</c:v>
                </c:pt>
                <c:pt idx="1613">
                  <c:v>208.37911973895919</c:v>
                </c:pt>
                <c:pt idx="1614">
                  <c:v>208.28485268378296</c:v>
                </c:pt>
                <c:pt idx="1615">
                  <c:v>208.19060074281006</c:v>
                </c:pt>
                <c:pt idx="1616">
                  <c:v>208.09636391783562</c:v>
                </c:pt>
                <c:pt idx="1617">
                  <c:v>208.00214221065363</c:v>
                </c:pt>
                <c:pt idx="1618">
                  <c:v>207.90793562305748</c:v>
                </c:pt>
                <c:pt idx="1619">
                  <c:v>207.8137441568395</c:v>
                </c:pt>
                <c:pt idx="1620">
                  <c:v>207.71956781379097</c:v>
                </c:pt>
                <c:pt idx="1621">
                  <c:v>207.6254065957026</c:v>
                </c:pt>
                <c:pt idx="1622">
                  <c:v>207.53126050436379</c:v>
                </c:pt>
                <c:pt idx="1623">
                  <c:v>207.43712954156314</c:v>
                </c:pt>
                <c:pt idx="1624">
                  <c:v>207.34301370908855</c:v>
                </c:pt>
                <c:pt idx="1625">
                  <c:v>207.24891300872679</c:v>
                </c:pt>
                <c:pt idx="1626">
                  <c:v>207.15482744226384</c:v>
                </c:pt>
                <c:pt idx="1627">
                  <c:v>207.06075701148441</c:v>
                </c:pt>
                <c:pt idx="1628">
                  <c:v>206.96670171817289</c:v>
                </c:pt>
                <c:pt idx="1629">
                  <c:v>206.87266156411235</c:v>
                </c:pt>
                <c:pt idx="1630">
                  <c:v>206.77863655108513</c:v>
                </c:pt>
                <c:pt idx="1631">
                  <c:v>206.6846266808723</c:v>
                </c:pt>
                <c:pt idx="1632">
                  <c:v>206.59063195525454</c:v>
                </c:pt>
                <c:pt idx="1633">
                  <c:v>206.4966523760111</c:v>
                </c:pt>
                <c:pt idx="1634">
                  <c:v>206.40268794492073</c:v>
                </c:pt>
                <c:pt idx="1635">
                  <c:v>206.30873866376101</c:v>
                </c:pt>
                <c:pt idx="1636">
                  <c:v>206.21480453430863</c:v>
                </c:pt>
                <c:pt idx="1637">
                  <c:v>206.12088555833969</c:v>
                </c:pt>
                <c:pt idx="1638">
                  <c:v>206.02698173762869</c:v>
                </c:pt>
                <c:pt idx="1639">
                  <c:v>205.93309307394998</c:v>
                </c:pt>
                <c:pt idx="1640">
                  <c:v>205.83921956907639</c:v>
                </c:pt>
                <c:pt idx="1641">
                  <c:v>205.74536122478014</c:v>
                </c:pt>
                <c:pt idx="1642">
                  <c:v>205.65151804283249</c:v>
                </c:pt>
                <c:pt idx="1643">
                  <c:v>205.55769002500389</c:v>
                </c:pt>
                <c:pt idx="1644">
                  <c:v>205.46387717306351</c:v>
                </c:pt>
                <c:pt idx="1645">
                  <c:v>205.37007948877982</c:v>
                </c:pt>
                <c:pt idx="1646">
                  <c:v>205.27629697392049</c:v>
                </c:pt>
                <c:pt idx="1647">
                  <c:v>205.1825296302523</c:v>
                </c:pt>
                <c:pt idx="1648">
                  <c:v>205.08877745954069</c:v>
                </c:pt>
                <c:pt idx="1649">
                  <c:v>204.99504046355071</c:v>
                </c:pt>
                <c:pt idx="1650">
                  <c:v>204.901318644046</c:v>
                </c:pt>
                <c:pt idx="1651">
                  <c:v>204.80761200278974</c:v>
                </c:pt>
                <c:pt idx="1652">
                  <c:v>204.71392054154387</c:v>
                </c:pt>
                <c:pt idx="1653">
                  <c:v>204.6202442620696</c:v>
                </c:pt>
                <c:pt idx="1654">
                  <c:v>204.52658316612707</c:v>
                </c:pt>
                <c:pt idx="1655">
                  <c:v>204.43293725547565</c:v>
                </c:pt>
                <c:pt idx="1656">
                  <c:v>204.33930653187349</c:v>
                </c:pt>
                <c:pt idx="1657">
                  <c:v>204.24569099707827</c:v>
                </c:pt>
                <c:pt idx="1658">
                  <c:v>204.15209065284651</c:v>
                </c:pt>
                <c:pt idx="1659">
                  <c:v>204.05850550093373</c:v>
                </c:pt>
                <c:pt idx="1660">
                  <c:v>203.96493554309461</c:v>
                </c:pt>
                <c:pt idx="1661">
                  <c:v>203.87138078108299</c:v>
                </c:pt>
                <c:pt idx="1662">
                  <c:v>203.77784121665167</c:v>
                </c:pt>
                <c:pt idx="1663">
                  <c:v>203.68431685155261</c:v>
                </c:pt>
                <c:pt idx="1664">
                  <c:v>203.59080768753694</c:v>
                </c:pt>
                <c:pt idx="1665">
                  <c:v>203.49731372635446</c:v>
                </c:pt>
                <c:pt idx="1666">
                  <c:v>203.40383496975457</c:v>
                </c:pt>
                <c:pt idx="1667">
                  <c:v>203.31037141948553</c:v>
                </c:pt>
                <c:pt idx="1668">
                  <c:v>203.21692307729452</c:v>
                </c:pt>
                <c:pt idx="1669">
                  <c:v>203.123489944928</c:v>
                </c:pt>
                <c:pt idx="1670">
                  <c:v>203.03007202413147</c:v>
                </c:pt>
                <c:pt idx="1671">
                  <c:v>202.93666931664961</c:v>
                </c:pt>
                <c:pt idx="1672">
                  <c:v>202.84328182422578</c:v>
                </c:pt>
                <c:pt idx="1673">
                  <c:v>202.74990954860311</c:v>
                </c:pt>
                <c:pt idx="1674">
                  <c:v>202.65655249152297</c:v>
                </c:pt>
                <c:pt idx="1675">
                  <c:v>202.56321065472659</c:v>
                </c:pt>
                <c:pt idx="1676">
                  <c:v>202.46988403995368</c:v>
                </c:pt>
                <c:pt idx="1677">
                  <c:v>202.37657264894347</c:v>
                </c:pt>
                <c:pt idx="1678">
                  <c:v>202.28327648343392</c:v>
                </c:pt>
                <c:pt idx="1679">
                  <c:v>202.18999554516228</c:v>
                </c:pt>
                <c:pt idx="1680">
                  <c:v>202.09672983586489</c:v>
                </c:pt>
                <c:pt idx="1681">
                  <c:v>202.00347935727712</c:v>
                </c:pt>
                <c:pt idx="1682">
                  <c:v>201.91024411113321</c:v>
                </c:pt>
                <c:pt idx="1683">
                  <c:v>201.81702409916676</c:v>
                </c:pt>
                <c:pt idx="1684">
                  <c:v>201.72381932311046</c:v>
                </c:pt>
                <c:pt idx="1685">
                  <c:v>201.63062978469591</c:v>
                </c:pt>
                <c:pt idx="1686">
                  <c:v>201.53745548565374</c:v>
                </c:pt>
                <c:pt idx="1687">
                  <c:v>201.44429642771394</c:v>
                </c:pt>
                <c:pt idx="1688">
                  <c:v>201.35115261260523</c:v>
                </c:pt>
                <c:pt idx="1689">
                  <c:v>201.25802404205561</c:v>
                </c:pt>
                <c:pt idx="1690">
                  <c:v>201.16491071779231</c:v>
                </c:pt>
                <c:pt idx="1691">
                  <c:v>201.07181264154127</c:v>
                </c:pt>
                <c:pt idx="1692">
                  <c:v>200.97872981502792</c:v>
                </c:pt>
                <c:pt idx="1693">
                  <c:v>200.88566223997617</c:v>
                </c:pt>
                <c:pt idx="1694">
                  <c:v>200.79260991810969</c:v>
                </c:pt>
                <c:pt idx="1695">
                  <c:v>200.69957285115075</c:v>
                </c:pt>
                <c:pt idx="1696">
                  <c:v>200.60655104082096</c:v>
                </c:pt>
                <c:pt idx="1697">
                  <c:v>200.51354448884095</c:v>
                </c:pt>
                <c:pt idx="1698">
                  <c:v>200.42055319693029</c:v>
                </c:pt>
                <c:pt idx="1699">
                  <c:v>200.32757716680769</c:v>
                </c:pt>
                <c:pt idx="1700">
                  <c:v>200.23461640019099</c:v>
                </c:pt>
                <c:pt idx="1701">
                  <c:v>200.14167089879717</c:v>
                </c:pt>
                <c:pt idx="1702">
                  <c:v>200.04874066434203</c:v>
                </c:pt>
                <c:pt idx="1703">
                  <c:v>199.95582569854088</c:v>
                </c:pt>
                <c:pt idx="1704">
                  <c:v>199.86292600310762</c:v>
                </c:pt>
                <c:pt idx="1705">
                  <c:v>199.77004157975557</c:v>
                </c:pt>
                <c:pt idx="1706">
                  <c:v>199.67717243019686</c:v>
                </c:pt>
                <c:pt idx="1707">
                  <c:v>199.58431855614313</c:v>
                </c:pt>
                <c:pt idx="1708">
                  <c:v>199.49147995930454</c:v>
                </c:pt>
                <c:pt idx="1709">
                  <c:v>199.3986566413906</c:v>
                </c:pt>
                <c:pt idx="1710">
                  <c:v>199.30584860411</c:v>
                </c:pt>
                <c:pt idx="1711">
                  <c:v>199.21305584917025</c:v>
                </c:pt>
                <c:pt idx="1712">
                  <c:v>199.12027837827841</c:v>
                </c:pt>
                <c:pt idx="1713">
                  <c:v>199.02751619313989</c:v>
                </c:pt>
                <c:pt idx="1714">
                  <c:v>198.93476929545977</c:v>
                </c:pt>
                <c:pt idx="1715">
                  <c:v>198.84203768694209</c:v>
                </c:pt>
                <c:pt idx="1716">
                  <c:v>198.7493213692897</c:v>
                </c:pt>
                <c:pt idx="1717">
                  <c:v>198.65662034420481</c:v>
                </c:pt>
                <c:pt idx="1718">
                  <c:v>198.56393461338848</c:v>
                </c:pt>
                <c:pt idx="1719">
                  <c:v>198.47126417854116</c:v>
                </c:pt>
                <c:pt idx="1720">
                  <c:v>198.37860904136198</c:v>
                </c:pt>
                <c:pt idx="1721">
                  <c:v>198.28596920354957</c:v>
                </c:pt>
                <c:pt idx="1722">
                  <c:v>198.19334466680124</c:v>
                </c:pt>
                <c:pt idx="1723">
                  <c:v>198.10073543281371</c:v>
                </c:pt>
                <c:pt idx="1724">
                  <c:v>198.00814150328242</c:v>
                </c:pt>
                <c:pt idx="1725">
                  <c:v>197.91556287990215</c:v>
                </c:pt>
                <c:pt idx="1726">
                  <c:v>197.82299956436671</c:v>
                </c:pt>
                <c:pt idx="1727">
                  <c:v>197.73045155836888</c:v>
                </c:pt>
                <c:pt idx="1728">
                  <c:v>197.63791886360082</c:v>
                </c:pt>
                <c:pt idx="1729">
                  <c:v>197.5454014817532</c:v>
                </c:pt>
                <c:pt idx="1730">
                  <c:v>197.45289941451634</c:v>
                </c:pt>
                <c:pt idx="1731">
                  <c:v>197.36041266357932</c:v>
                </c:pt>
                <c:pt idx="1732">
                  <c:v>197.26794123063041</c:v>
                </c:pt>
                <c:pt idx="1733">
                  <c:v>197.17548511735677</c:v>
                </c:pt>
                <c:pt idx="1734">
                  <c:v>197.083044325445</c:v>
                </c:pt>
                <c:pt idx="1735">
                  <c:v>196.99061885658043</c:v>
                </c:pt>
                <c:pt idx="1736">
                  <c:v>196.89820871244763</c:v>
                </c:pt>
                <c:pt idx="1737">
                  <c:v>196.80581389472999</c:v>
                </c:pt>
                <c:pt idx="1738">
                  <c:v>196.71343440511046</c:v>
                </c:pt>
                <c:pt idx="1739">
                  <c:v>196.62107024527069</c:v>
                </c:pt>
                <c:pt idx="1740">
                  <c:v>196.52872141689161</c:v>
                </c:pt>
                <c:pt idx="1741">
                  <c:v>196.43638792165291</c:v>
                </c:pt>
                <c:pt idx="1742">
                  <c:v>196.34406976123358</c:v>
                </c:pt>
                <c:pt idx="1743">
                  <c:v>196.25176693731169</c:v>
                </c:pt>
                <c:pt idx="1744">
                  <c:v>196.15947945156461</c:v>
                </c:pt>
                <c:pt idx="1745">
                  <c:v>196.06720730566812</c:v>
                </c:pt>
                <c:pt idx="1746">
                  <c:v>195.97495050129777</c:v>
                </c:pt>
                <c:pt idx="1747">
                  <c:v>195.88270904012782</c:v>
                </c:pt>
                <c:pt idx="1748">
                  <c:v>195.79048292383158</c:v>
                </c:pt>
                <c:pt idx="1749">
                  <c:v>195.69827215408171</c:v>
                </c:pt>
                <c:pt idx="1750">
                  <c:v>195.6060767325497</c:v>
                </c:pt>
                <c:pt idx="1751">
                  <c:v>195.51389666090608</c:v>
                </c:pt>
                <c:pt idx="1752">
                  <c:v>195.42173194082073</c:v>
                </c:pt>
                <c:pt idx="1753">
                  <c:v>195.32958257396228</c:v>
                </c:pt>
                <c:pt idx="1754">
                  <c:v>195.2374485619986</c:v>
                </c:pt>
                <c:pt idx="1755">
                  <c:v>195.14532990659669</c:v>
                </c:pt>
                <c:pt idx="1756">
                  <c:v>195.05322660942252</c:v>
                </c:pt>
                <c:pt idx="1757">
                  <c:v>194.96113867214109</c:v>
                </c:pt>
                <c:pt idx="1758">
                  <c:v>194.86906609641659</c:v>
                </c:pt>
                <c:pt idx="1759">
                  <c:v>194.77700888391229</c:v>
                </c:pt>
                <c:pt idx="1760">
                  <c:v>194.68496703629029</c:v>
                </c:pt>
                <c:pt idx="1761">
                  <c:v>194.59294055521232</c:v>
                </c:pt>
                <c:pt idx="1762">
                  <c:v>194.50092944233842</c:v>
                </c:pt>
                <c:pt idx="1763">
                  <c:v>194.40893369932826</c:v>
                </c:pt>
                <c:pt idx="1764">
                  <c:v>194.31695332784048</c:v>
                </c:pt>
                <c:pt idx="1765">
                  <c:v>194.22498832953258</c:v>
                </c:pt>
                <c:pt idx="1766">
                  <c:v>194.13303870606148</c:v>
                </c:pt>
                <c:pt idx="1767">
                  <c:v>194.0411044590829</c:v>
                </c:pt>
                <c:pt idx="1768">
                  <c:v>193.94918559025143</c:v>
                </c:pt>
                <c:pt idx="1769">
                  <c:v>193.85728210122161</c:v>
                </c:pt>
                <c:pt idx="1770">
                  <c:v>193.76539399364586</c:v>
                </c:pt>
                <c:pt idx="1771">
                  <c:v>193.67352126917652</c:v>
                </c:pt>
                <c:pt idx="1772">
                  <c:v>193.5816639294649</c:v>
                </c:pt>
                <c:pt idx="1773">
                  <c:v>193.48982197616098</c:v>
                </c:pt>
                <c:pt idx="1774">
                  <c:v>193.39799541091412</c:v>
                </c:pt>
                <c:pt idx="1775">
                  <c:v>193.30618423537268</c:v>
                </c:pt>
                <c:pt idx="1776">
                  <c:v>193.21438845118431</c:v>
                </c:pt>
                <c:pt idx="1777">
                  <c:v>193.12260805999531</c:v>
                </c:pt>
                <c:pt idx="1778">
                  <c:v>193.03084306345139</c:v>
                </c:pt>
                <c:pt idx="1779">
                  <c:v>192.93909346319708</c:v>
                </c:pt>
                <c:pt idx="1780">
                  <c:v>192.84735926087626</c:v>
                </c:pt>
                <c:pt idx="1781">
                  <c:v>192.75564045813169</c:v>
                </c:pt>
                <c:pt idx="1782">
                  <c:v>192.66393705660522</c:v>
                </c:pt>
                <c:pt idx="1783">
                  <c:v>192.57224905793785</c:v>
                </c:pt>
                <c:pt idx="1784">
                  <c:v>192.48057646376949</c:v>
                </c:pt>
                <c:pt idx="1785">
                  <c:v>192.38891927573957</c:v>
                </c:pt>
                <c:pt idx="1786">
                  <c:v>192.29727749548582</c:v>
                </c:pt>
                <c:pt idx="1787">
                  <c:v>192.20565112464564</c:v>
                </c:pt>
                <c:pt idx="1788">
                  <c:v>192.11404016485545</c:v>
                </c:pt>
                <c:pt idx="1789">
                  <c:v>192.02244461775072</c:v>
                </c:pt>
                <c:pt idx="1790">
                  <c:v>191.93086448496558</c:v>
                </c:pt>
                <c:pt idx="1791">
                  <c:v>191.8392997681338</c:v>
                </c:pt>
                <c:pt idx="1792">
                  <c:v>191.74775046888783</c:v>
                </c:pt>
                <c:pt idx="1793">
                  <c:v>191.65621658885954</c:v>
                </c:pt>
                <c:pt idx="1794">
                  <c:v>191.5646981296795</c:v>
                </c:pt>
                <c:pt idx="1795">
                  <c:v>191.47319509297756</c:v>
                </c:pt>
                <c:pt idx="1796">
                  <c:v>191.38170748038272</c:v>
                </c:pt>
                <c:pt idx="1797">
                  <c:v>191.29023529352276</c:v>
                </c:pt>
                <c:pt idx="1798">
                  <c:v>191.19877853402491</c:v>
                </c:pt>
                <c:pt idx="1799">
                  <c:v>191.10733720351502</c:v>
                </c:pt>
                <c:pt idx="1800">
                  <c:v>191.0159113036184</c:v>
                </c:pt>
                <c:pt idx="1801">
                  <c:v>190.92450083595941</c:v>
                </c:pt>
                <c:pt idx="1802">
                  <c:v>190.83310580216119</c:v>
                </c:pt>
                <c:pt idx="1803">
                  <c:v>190.74172620384616</c:v>
                </c:pt>
                <c:pt idx="1804">
                  <c:v>190.65036204263592</c:v>
                </c:pt>
                <c:pt idx="1805">
                  <c:v>190.55901332015088</c:v>
                </c:pt>
                <c:pt idx="1806">
                  <c:v>190.4676800380106</c:v>
                </c:pt>
                <c:pt idx="1807">
                  <c:v>190.3763621978338</c:v>
                </c:pt>
                <c:pt idx="1808">
                  <c:v>190.2850598012383</c:v>
                </c:pt>
                <c:pt idx="1809">
                  <c:v>190.19377284984066</c:v>
                </c:pt>
                <c:pt idx="1810">
                  <c:v>190.1025013452572</c:v>
                </c:pt>
                <c:pt idx="1811">
                  <c:v>190.01124528910248</c:v>
                </c:pt>
                <c:pt idx="1812">
                  <c:v>189.92000468299082</c:v>
                </c:pt>
                <c:pt idx="1813">
                  <c:v>189.82877952853514</c:v>
                </c:pt>
                <c:pt idx="1814">
                  <c:v>189.73756982734756</c:v>
                </c:pt>
                <c:pt idx="1815">
                  <c:v>189.64637558103951</c:v>
                </c:pt>
                <c:pt idx="1816">
                  <c:v>189.55519679122119</c:v>
                </c:pt>
                <c:pt idx="1817">
                  <c:v>189.46403345950199</c:v>
                </c:pt>
                <c:pt idx="1818">
                  <c:v>189.37288558749052</c:v>
                </c:pt>
                <c:pt idx="1819">
                  <c:v>189.2817531767941</c:v>
                </c:pt>
                <c:pt idx="1820">
                  <c:v>189.19063622901939</c:v>
                </c:pt>
                <c:pt idx="1821">
                  <c:v>189.09953474577216</c:v>
                </c:pt>
                <c:pt idx="1822">
                  <c:v>189.00844872865713</c:v>
                </c:pt>
                <c:pt idx="1823">
                  <c:v>188.91737817927799</c:v>
                </c:pt>
                <c:pt idx="1824">
                  <c:v>188.82632309923781</c:v>
                </c:pt>
                <c:pt idx="1825">
                  <c:v>188.73528349013827</c:v>
                </c:pt>
                <c:pt idx="1826">
                  <c:v>188.64425935358071</c:v>
                </c:pt>
                <c:pt idx="1827">
                  <c:v>188.55325069116495</c:v>
                </c:pt>
                <c:pt idx="1828">
                  <c:v>188.46225750449042</c:v>
                </c:pt>
                <c:pt idx="1829">
                  <c:v>188.37127979515506</c:v>
                </c:pt>
                <c:pt idx="1830">
                  <c:v>188.28031756475659</c:v>
                </c:pt>
                <c:pt idx="1831">
                  <c:v>188.18937081489111</c:v>
                </c:pt>
                <c:pt idx="1832">
                  <c:v>188.09843954715404</c:v>
                </c:pt>
                <c:pt idx="1833">
                  <c:v>188.00752376314006</c:v>
                </c:pt>
                <c:pt idx="1834">
                  <c:v>187.91662346444264</c:v>
                </c:pt>
                <c:pt idx="1835">
                  <c:v>187.82573865265465</c:v>
                </c:pt>
                <c:pt idx="1836">
                  <c:v>187.73486932936746</c:v>
                </c:pt>
                <c:pt idx="1837">
                  <c:v>187.64401549617233</c:v>
                </c:pt>
                <c:pt idx="1838">
                  <c:v>187.5531771546589</c:v>
                </c:pt>
                <c:pt idx="1839">
                  <c:v>187.46235430641622</c:v>
                </c:pt>
                <c:pt idx="1840">
                  <c:v>187.37154695303204</c:v>
                </c:pt>
                <c:pt idx="1841">
                  <c:v>187.28075509609377</c:v>
                </c:pt>
                <c:pt idx="1842">
                  <c:v>187.18997873718746</c:v>
                </c:pt>
                <c:pt idx="1843">
                  <c:v>187.09921787789841</c:v>
                </c:pt>
                <c:pt idx="1844">
                  <c:v>187.00847251981079</c:v>
                </c:pt>
                <c:pt idx="1845">
                  <c:v>186.91774266450807</c:v>
                </c:pt>
                <c:pt idx="1846">
                  <c:v>186.82702831357295</c:v>
                </c:pt>
                <c:pt idx="1847">
                  <c:v>186.7363294685864</c:v>
                </c:pt>
                <c:pt idx="1848">
                  <c:v>186.64564613112938</c:v>
                </c:pt>
                <c:pt idx="1849">
                  <c:v>186.55497830278162</c:v>
                </c:pt>
                <c:pt idx="1850">
                  <c:v>186.4643259851216</c:v>
                </c:pt>
                <c:pt idx="1851">
                  <c:v>186.37368917972728</c:v>
                </c:pt>
                <c:pt idx="1852">
                  <c:v>186.28306788817559</c:v>
                </c:pt>
                <c:pt idx="1853">
                  <c:v>186.19246211204231</c:v>
                </c:pt>
                <c:pt idx="1854">
                  <c:v>186.10187185290249</c:v>
                </c:pt>
                <c:pt idx="1855">
                  <c:v>186.01129711233054</c:v>
                </c:pt>
                <c:pt idx="1856">
                  <c:v>185.92073789189922</c:v>
                </c:pt>
                <c:pt idx="1857">
                  <c:v>185.83019419318086</c:v>
                </c:pt>
                <c:pt idx="1858">
                  <c:v>185.73966601774688</c:v>
                </c:pt>
                <c:pt idx="1859">
                  <c:v>185.64915336716766</c:v>
                </c:pt>
                <c:pt idx="1860">
                  <c:v>185.55865624301251</c:v>
                </c:pt>
                <c:pt idx="1861">
                  <c:v>185.46817464685006</c:v>
                </c:pt>
                <c:pt idx="1862">
                  <c:v>185.37770858024791</c:v>
                </c:pt>
                <c:pt idx="1863">
                  <c:v>185.2872580447727</c:v>
                </c:pt>
                <c:pt idx="1864">
                  <c:v>185.19682304199009</c:v>
                </c:pt>
                <c:pt idx="1865">
                  <c:v>185.106403573465</c:v>
                </c:pt>
                <c:pt idx="1866">
                  <c:v>185.01599964076127</c:v>
                </c:pt>
                <c:pt idx="1867">
                  <c:v>184.92561124544179</c:v>
                </c:pt>
                <c:pt idx="1868">
                  <c:v>184.83523838906862</c:v>
                </c:pt>
                <c:pt idx="1869">
                  <c:v>184.74488107320283</c:v>
                </c:pt>
                <c:pt idx="1870">
                  <c:v>184.65453929940466</c:v>
                </c:pt>
                <c:pt idx="1871">
                  <c:v>184.56421306923329</c:v>
                </c:pt>
                <c:pt idx="1872">
                  <c:v>184.47390238424708</c:v>
                </c:pt>
                <c:pt idx="1873">
                  <c:v>184.38360724600321</c:v>
                </c:pt>
                <c:pt idx="1874">
                  <c:v>184.29332765605838</c:v>
                </c:pt>
                <c:pt idx="1875">
                  <c:v>184.20306361596795</c:v>
                </c:pt>
                <c:pt idx="1876">
                  <c:v>184.11281512728667</c:v>
                </c:pt>
                <c:pt idx="1877">
                  <c:v>184.02258219156803</c:v>
                </c:pt>
                <c:pt idx="1878">
                  <c:v>183.93236481036493</c:v>
                </c:pt>
                <c:pt idx="1879">
                  <c:v>183.84216298522904</c:v>
                </c:pt>
                <c:pt idx="1880">
                  <c:v>183.75197671771122</c:v>
                </c:pt>
                <c:pt idx="1881">
                  <c:v>183.66180600936138</c:v>
                </c:pt>
                <c:pt idx="1882">
                  <c:v>183.57165086172887</c:v>
                </c:pt>
                <c:pt idx="1883">
                  <c:v>183.48151127636146</c:v>
                </c:pt>
                <c:pt idx="1884">
                  <c:v>183.3913872548064</c:v>
                </c:pt>
                <c:pt idx="1885">
                  <c:v>183.30127879861001</c:v>
                </c:pt>
                <c:pt idx="1886">
                  <c:v>183.21118590931744</c:v>
                </c:pt>
                <c:pt idx="1887">
                  <c:v>183.12110858847345</c:v>
                </c:pt>
                <c:pt idx="1888">
                  <c:v>183.03104683762095</c:v>
                </c:pt>
                <c:pt idx="1889">
                  <c:v>182.9410006583027</c:v>
                </c:pt>
                <c:pt idx="1890">
                  <c:v>182.85097005206032</c:v>
                </c:pt>
                <c:pt idx="1891">
                  <c:v>182.76095502043458</c:v>
                </c:pt>
                <c:pt idx="1892">
                  <c:v>182.67095556496506</c:v>
                </c:pt>
                <c:pt idx="1893">
                  <c:v>182.58097168719073</c:v>
                </c:pt>
                <c:pt idx="1894">
                  <c:v>182.49100338864932</c:v>
                </c:pt>
                <c:pt idx="1895">
                  <c:v>182.40105067087777</c:v>
                </c:pt>
                <c:pt idx="1896">
                  <c:v>182.31111353541229</c:v>
                </c:pt>
                <c:pt idx="1897">
                  <c:v>182.2211919837878</c:v>
                </c:pt>
                <c:pt idx="1898">
                  <c:v>182.13128601753863</c:v>
                </c:pt>
                <c:pt idx="1899">
                  <c:v>182.04139563819788</c:v>
                </c:pt>
                <c:pt idx="1900">
                  <c:v>181.95152084729804</c:v>
                </c:pt>
                <c:pt idx="1901">
                  <c:v>181.86166164637018</c:v>
                </c:pt>
                <c:pt idx="1902">
                  <c:v>181.77181803694518</c:v>
                </c:pt>
                <c:pt idx="1903">
                  <c:v>181.68199002055226</c:v>
                </c:pt>
                <c:pt idx="1904">
                  <c:v>181.59217759872021</c:v>
                </c:pt>
                <c:pt idx="1905">
                  <c:v>181.50238077297669</c:v>
                </c:pt>
                <c:pt idx="1906">
                  <c:v>181.41259954484823</c:v>
                </c:pt>
                <c:pt idx="1907">
                  <c:v>181.32283391586114</c:v>
                </c:pt>
                <c:pt idx="1908">
                  <c:v>181.23308388753969</c:v>
                </c:pt>
                <c:pt idx="1909">
                  <c:v>181.14334946140826</c:v>
                </c:pt>
                <c:pt idx="1910">
                  <c:v>181.0536306389898</c:v>
                </c:pt>
                <c:pt idx="1911">
                  <c:v>180.96392742180646</c:v>
                </c:pt>
                <c:pt idx="1912">
                  <c:v>180.87423981137943</c:v>
                </c:pt>
                <c:pt idx="1913">
                  <c:v>180.78456780922886</c:v>
                </c:pt>
                <c:pt idx="1914">
                  <c:v>180.69491141687419</c:v>
                </c:pt>
                <c:pt idx="1915">
                  <c:v>180.6052706358339</c:v>
                </c:pt>
                <c:pt idx="1916">
                  <c:v>180.51564546762529</c:v>
                </c:pt>
                <c:pt idx="1917">
                  <c:v>180.42603591376493</c:v>
                </c:pt>
                <c:pt idx="1918">
                  <c:v>180.33644197576862</c:v>
                </c:pt>
                <c:pt idx="1919">
                  <c:v>180.24686365515083</c:v>
                </c:pt>
                <c:pt idx="1920">
                  <c:v>180.15730095342556</c:v>
                </c:pt>
                <c:pt idx="1921">
                  <c:v>180.0677538721055</c:v>
                </c:pt>
                <c:pt idx="1922">
                  <c:v>179.97822241270254</c:v>
                </c:pt>
                <c:pt idx="1923">
                  <c:v>179.88870657672783</c:v>
                </c:pt>
                <c:pt idx="1924">
                  <c:v>179.79920636569133</c:v>
                </c:pt>
                <c:pt idx="1925">
                  <c:v>179.70972178110205</c:v>
                </c:pt>
                <c:pt idx="1926">
                  <c:v>179.62025282446857</c:v>
                </c:pt>
                <c:pt idx="1927">
                  <c:v>179.53079949729789</c:v>
                </c:pt>
                <c:pt idx="1928">
                  <c:v>179.44136180109641</c:v>
                </c:pt>
                <c:pt idx="1929">
                  <c:v>179.35193973736963</c:v>
                </c:pt>
                <c:pt idx="1930">
                  <c:v>179.26253330762194</c:v>
                </c:pt>
                <c:pt idx="1931">
                  <c:v>179.17314251335696</c:v>
                </c:pt>
                <c:pt idx="1932">
                  <c:v>179.08376735607749</c:v>
                </c:pt>
                <c:pt idx="1933">
                  <c:v>178.99440783728505</c:v>
                </c:pt>
                <c:pt idx="1934">
                  <c:v>178.90506395848053</c:v>
                </c:pt>
                <c:pt idx="1935">
                  <c:v>178.81573572116375</c:v>
                </c:pt>
                <c:pt idx="1936">
                  <c:v>178.72642312683391</c:v>
                </c:pt>
                <c:pt idx="1937">
                  <c:v>178.63712617698869</c:v>
                </c:pt>
                <c:pt idx="1938">
                  <c:v>178.5478448731254</c:v>
                </c:pt>
                <c:pt idx="1939">
                  <c:v>178.45857921674002</c:v>
                </c:pt>
                <c:pt idx="1940">
                  <c:v>178.36932920932799</c:v>
                </c:pt>
                <c:pt idx="1941">
                  <c:v>178.28009485238363</c:v>
                </c:pt>
                <c:pt idx="1942">
                  <c:v>178.19087614740022</c:v>
                </c:pt>
                <c:pt idx="1943">
                  <c:v>178.10167309587015</c:v>
                </c:pt>
                <c:pt idx="1944">
                  <c:v>178.01248569928518</c:v>
                </c:pt>
                <c:pt idx="1945">
                  <c:v>177.92331395913592</c:v>
                </c:pt>
                <c:pt idx="1946">
                  <c:v>177.83415787691189</c:v>
                </c:pt>
                <c:pt idx="1947">
                  <c:v>177.74501745410188</c:v>
                </c:pt>
                <c:pt idx="1948">
                  <c:v>177.65589269219379</c:v>
                </c:pt>
                <c:pt idx="1949">
                  <c:v>177.5667835926746</c:v>
                </c:pt>
                <c:pt idx="1950">
                  <c:v>177.47769015703014</c:v>
                </c:pt>
                <c:pt idx="1951">
                  <c:v>177.38861238674562</c:v>
                </c:pt>
                <c:pt idx="1952">
                  <c:v>177.29955028330505</c:v>
                </c:pt>
                <c:pt idx="1953">
                  <c:v>177.21050384819176</c:v>
                </c:pt>
                <c:pt idx="1954">
                  <c:v>177.12147308288809</c:v>
                </c:pt>
                <c:pt idx="1955">
                  <c:v>177.03245798887522</c:v>
                </c:pt>
                <c:pt idx="1956">
                  <c:v>176.94345856763363</c:v>
                </c:pt>
                <c:pt idx="1957">
                  <c:v>176.85447482064291</c:v>
                </c:pt>
                <c:pt idx="1958">
                  <c:v>176.76550674938167</c:v>
                </c:pt>
                <c:pt idx="1959">
                  <c:v>176.67655435532748</c:v>
                </c:pt>
                <c:pt idx="1960">
                  <c:v>176.5876176399571</c:v>
                </c:pt>
                <c:pt idx="1961">
                  <c:v>176.49869660474639</c:v>
                </c:pt>
                <c:pt idx="1962">
                  <c:v>176.40979125117028</c:v>
                </c:pt>
                <c:pt idx="1963">
                  <c:v>176.32090158070272</c:v>
                </c:pt>
                <c:pt idx="1964">
                  <c:v>176.23202759481669</c:v>
                </c:pt>
                <c:pt idx="1965">
                  <c:v>176.14316929498423</c:v>
                </c:pt>
                <c:pt idx="1966">
                  <c:v>176.05432668267676</c:v>
                </c:pt>
                <c:pt idx="1967">
                  <c:v>175.96549975936441</c:v>
                </c:pt>
                <c:pt idx="1968">
                  <c:v>175.87668852651646</c:v>
                </c:pt>
                <c:pt idx="1969">
                  <c:v>175.78789298560162</c:v>
                </c:pt>
                <c:pt idx="1970">
                  <c:v>175.69911313808697</c:v>
                </c:pt>
                <c:pt idx="1971">
                  <c:v>175.61034898543946</c:v>
                </c:pt>
                <c:pt idx="1972">
                  <c:v>175.5216005291245</c:v>
                </c:pt>
                <c:pt idx="1973">
                  <c:v>175.43286777060689</c:v>
                </c:pt>
                <c:pt idx="1974">
                  <c:v>175.34415071135044</c:v>
                </c:pt>
                <c:pt idx="1975">
                  <c:v>175.25544935281812</c:v>
                </c:pt>
                <c:pt idx="1976">
                  <c:v>175.16676369647175</c:v>
                </c:pt>
                <c:pt idx="1977">
                  <c:v>175.07809374377248</c:v>
                </c:pt>
                <c:pt idx="1978">
                  <c:v>174.98943949618032</c:v>
                </c:pt>
                <c:pt idx="1979">
                  <c:v>174.90080095515449</c:v>
                </c:pt>
                <c:pt idx="1980">
                  <c:v>174.81217812215331</c:v>
                </c:pt>
                <c:pt idx="1981">
                  <c:v>174.7235709986341</c:v>
                </c:pt>
                <c:pt idx="1982">
                  <c:v>174.63497958605319</c:v>
                </c:pt>
                <c:pt idx="1983">
                  <c:v>174.5464038858662</c:v>
                </c:pt>
                <c:pt idx="1984">
                  <c:v>174.4578438995276</c:v>
                </c:pt>
                <c:pt idx="1985">
                  <c:v>174.36929962849109</c:v>
                </c:pt>
                <c:pt idx="1986">
                  <c:v>174.2807710742095</c:v>
                </c:pt>
                <c:pt idx="1987">
                  <c:v>174.19225823813451</c:v>
                </c:pt>
                <c:pt idx="1988">
                  <c:v>174.10376112171693</c:v>
                </c:pt>
                <c:pt idx="1989">
                  <c:v>174.01527972640687</c:v>
                </c:pt>
                <c:pt idx="1990">
                  <c:v>173.92681405365332</c:v>
                </c:pt>
                <c:pt idx="1991">
                  <c:v>173.8383641049044</c:v>
                </c:pt>
                <c:pt idx="1992">
                  <c:v>173.74992988160719</c:v>
                </c:pt>
                <c:pt idx="1993">
                  <c:v>173.6615113852082</c:v>
                </c:pt>
                <c:pt idx="1994">
                  <c:v>173.57310861715257</c:v>
                </c:pt>
                <c:pt idx="1995">
                  <c:v>173.48472157888489</c:v>
                </c:pt>
                <c:pt idx="1996">
                  <c:v>173.39635027184855</c:v>
                </c:pt>
                <c:pt idx="1997">
                  <c:v>173.30799469748621</c:v>
                </c:pt>
                <c:pt idx="1998">
                  <c:v>173.21965485723939</c:v>
                </c:pt>
                <c:pt idx="1999">
                  <c:v>173.13133075254913</c:v>
                </c:pt>
                <c:pt idx="2000">
                  <c:v>173.04302238485496</c:v>
                </c:pt>
                <c:pt idx="2001">
                  <c:v>172.95472975559582</c:v>
                </c:pt>
                <c:pt idx="2002">
                  <c:v>172.86645286620981</c:v>
                </c:pt>
                <c:pt idx="2003">
                  <c:v>172.77819171813391</c:v>
                </c:pt>
                <c:pt idx="2004">
                  <c:v>172.68994631280435</c:v>
                </c:pt>
                <c:pt idx="2005">
                  <c:v>172.6017166516562</c:v>
                </c:pt>
                <c:pt idx="2006">
                  <c:v>172.51350273612374</c:v>
                </c:pt>
                <c:pt idx="2007">
                  <c:v>172.42530456764061</c:v>
                </c:pt>
                <c:pt idx="2008">
                  <c:v>172.33712214763906</c:v>
                </c:pt>
                <c:pt idx="2009">
                  <c:v>172.24895547755057</c:v>
                </c:pt>
                <c:pt idx="2010">
                  <c:v>172.16080455880586</c:v>
                </c:pt>
                <c:pt idx="2011">
                  <c:v>172.0726693928346</c:v>
                </c:pt>
                <c:pt idx="2012">
                  <c:v>171.98454998106553</c:v>
                </c:pt>
                <c:pt idx="2013">
                  <c:v>171.89644632492664</c:v>
                </c:pt>
                <c:pt idx="2014">
                  <c:v>171.8083584258446</c:v>
                </c:pt>
                <c:pt idx="2015">
                  <c:v>171.72028628524569</c:v>
                </c:pt>
                <c:pt idx="2016">
                  <c:v>171.63222990455489</c:v>
                </c:pt>
                <c:pt idx="2017">
                  <c:v>171.54418928519638</c:v>
                </c:pt>
                <c:pt idx="2018">
                  <c:v>171.45616442859333</c:v>
                </c:pt>
                <c:pt idx="2019">
                  <c:v>171.36815533616817</c:v>
                </c:pt>
                <c:pt idx="2020">
                  <c:v>171.28016200934235</c:v>
                </c:pt>
                <c:pt idx="2021">
                  <c:v>171.19218444953631</c:v>
                </c:pt>
                <c:pt idx="2022">
                  <c:v>171.1042226581697</c:v>
                </c:pt>
                <c:pt idx="2023">
                  <c:v>171.0162766366611</c:v>
                </c:pt>
                <c:pt idx="2024">
                  <c:v>170.92834638642819</c:v>
                </c:pt>
                <c:pt idx="2025">
                  <c:v>170.84043190888781</c:v>
                </c:pt>
                <c:pt idx="2026">
                  <c:v>170.75253320545599</c:v>
                </c:pt>
                <c:pt idx="2027">
                  <c:v>170.66465027754765</c:v>
                </c:pt>
                <c:pt idx="2028">
                  <c:v>170.57678312657663</c:v>
                </c:pt>
                <c:pt idx="2029">
                  <c:v>170.48893175395662</c:v>
                </c:pt>
                <c:pt idx="2030">
                  <c:v>170.40109616109933</c:v>
                </c:pt>
                <c:pt idx="2031">
                  <c:v>170.31327634941621</c:v>
                </c:pt>
                <c:pt idx="2032">
                  <c:v>170.22547232031766</c:v>
                </c:pt>
                <c:pt idx="2033">
                  <c:v>170.1376840752134</c:v>
                </c:pt>
                <c:pt idx="2034">
                  <c:v>170.04991161551158</c:v>
                </c:pt>
                <c:pt idx="2035">
                  <c:v>169.96215494262012</c:v>
                </c:pt>
                <c:pt idx="2036">
                  <c:v>169.87441405794561</c:v>
                </c:pt>
                <c:pt idx="2037">
                  <c:v>169.78668896289389</c:v>
                </c:pt>
                <c:pt idx="2038">
                  <c:v>169.6989796588698</c:v>
                </c:pt>
                <c:pt idx="2039">
                  <c:v>169.61128614727741</c:v>
                </c:pt>
                <c:pt idx="2040">
                  <c:v>169.5236084295197</c:v>
                </c:pt>
                <c:pt idx="2041">
                  <c:v>169.43594650699882</c:v>
                </c:pt>
                <c:pt idx="2042">
                  <c:v>169.34830038111602</c:v>
                </c:pt>
                <c:pt idx="2043">
                  <c:v>169.2606700532715</c:v>
                </c:pt>
                <c:pt idx="2044">
                  <c:v>169.17305552486462</c:v>
                </c:pt>
                <c:pt idx="2045">
                  <c:v>169.08545679729414</c:v>
                </c:pt>
                <c:pt idx="2046">
                  <c:v>168.99787387195718</c:v>
                </c:pt>
                <c:pt idx="2047">
                  <c:v>168.91030675025081</c:v>
                </c:pt>
                <c:pt idx="2048">
                  <c:v>168.82275543357039</c:v>
                </c:pt>
                <c:pt idx="2049">
                  <c:v>168.73521992331078</c:v>
                </c:pt>
                <c:pt idx="2050">
                  <c:v>168.64770022086606</c:v>
                </c:pt>
                <c:pt idx="2051">
                  <c:v>168.56019632762914</c:v>
                </c:pt>
                <c:pt idx="2052">
                  <c:v>168.47270824499199</c:v>
                </c:pt>
                <c:pt idx="2053">
                  <c:v>168.3852359743457</c:v>
                </c:pt>
                <c:pt idx="2054">
                  <c:v>168.29777951708061</c:v>
                </c:pt>
                <c:pt idx="2055">
                  <c:v>168.210338874586</c:v>
                </c:pt>
                <c:pt idx="2056">
                  <c:v>168.12291404825021</c:v>
                </c:pt>
                <c:pt idx="2057">
                  <c:v>168.03550503946076</c:v>
                </c:pt>
                <c:pt idx="2058">
                  <c:v>167.94811184960423</c:v>
                </c:pt>
                <c:pt idx="2059">
                  <c:v>167.86073448006633</c:v>
                </c:pt>
                <c:pt idx="2060">
                  <c:v>167.7733729322315</c:v>
                </c:pt>
                <c:pt idx="2061">
                  <c:v>167.68602720748396</c:v>
                </c:pt>
                <c:pt idx="2062">
                  <c:v>167.59869730720624</c:v>
                </c:pt>
                <c:pt idx="2063">
                  <c:v>167.51138323278059</c:v>
                </c:pt>
                <c:pt idx="2064">
                  <c:v>167.424084985588</c:v>
                </c:pt>
                <c:pt idx="2065">
                  <c:v>167.33680256700859</c:v>
                </c:pt>
                <c:pt idx="2066">
                  <c:v>167.24953597842156</c:v>
                </c:pt>
                <c:pt idx="2067">
                  <c:v>167.16228522120548</c:v>
                </c:pt>
                <c:pt idx="2068">
                  <c:v>167.07505029673754</c:v>
                </c:pt>
                <c:pt idx="2069">
                  <c:v>166.98783120639442</c:v>
                </c:pt>
                <c:pt idx="2070">
                  <c:v>166.90062795155151</c:v>
                </c:pt>
                <c:pt idx="2071">
                  <c:v>166.81344053358362</c:v>
                </c:pt>
                <c:pt idx="2072">
                  <c:v>166.72626895386441</c:v>
                </c:pt>
                <c:pt idx="2073">
                  <c:v>166.63911321376676</c:v>
                </c:pt>
                <c:pt idx="2074">
                  <c:v>166.55197331466289</c:v>
                </c:pt>
                <c:pt idx="2075">
                  <c:v>166.46484925792345</c:v>
                </c:pt>
                <c:pt idx="2076">
                  <c:v>166.37774104491859</c:v>
                </c:pt>
                <c:pt idx="2077">
                  <c:v>166.29064867701771</c:v>
                </c:pt>
                <c:pt idx="2078">
                  <c:v>166.20357215558897</c:v>
                </c:pt>
                <c:pt idx="2079">
                  <c:v>166.11651148199991</c:v>
                </c:pt>
                <c:pt idx="2080">
                  <c:v>166.02946665761672</c:v>
                </c:pt>
                <c:pt idx="2081">
                  <c:v>165.94243768380514</c:v>
                </c:pt>
                <c:pt idx="2082">
                  <c:v>165.85542456192962</c:v>
                </c:pt>
                <c:pt idx="2083">
                  <c:v>165.76842729335411</c:v>
                </c:pt>
                <c:pt idx="2084">
                  <c:v>165.68144587944141</c:v>
                </c:pt>
                <c:pt idx="2085">
                  <c:v>165.59448032155331</c:v>
                </c:pt>
                <c:pt idx="2086">
                  <c:v>165.50753062105076</c:v>
                </c:pt>
                <c:pt idx="2087">
                  <c:v>165.42059677929413</c:v>
                </c:pt>
                <c:pt idx="2088">
                  <c:v>165.33367879764228</c:v>
                </c:pt>
                <c:pt idx="2089">
                  <c:v>165.2467766774536</c:v>
                </c:pt>
                <c:pt idx="2090">
                  <c:v>165.15989042008539</c:v>
                </c:pt>
                <c:pt idx="2091">
                  <c:v>165.07302002689417</c:v>
                </c:pt>
                <c:pt idx="2092">
                  <c:v>164.9861654992354</c:v>
                </c:pt>
                <c:pt idx="2093">
                  <c:v>164.89932683846385</c:v>
                </c:pt>
                <c:pt idx="2094">
                  <c:v>164.81250404593291</c:v>
                </c:pt>
                <c:pt idx="2095">
                  <c:v>164.7256971229956</c:v>
                </c:pt>
                <c:pt idx="2096">
                  <c:v>164.63890607100393</c:v>
                </c:pt>
                <c:pt idx="2097">
                  <c:v>164.55213089130851</c:v>
                </c:pt>
                <c:pt idx="2098">
                  <c:v>164.46537158525982</c:v>
                </c:pt>
                <c:pt idx="2099">
                  <c:v>164.37862815420681</c:v>
                </c:pt>
                <c:pt idx="2100">
                  <c:v>164.29190059949767</c:v>
                </c:pt>
                <c:pt idx="2101">
                  <c:v>164.20518892247989</c:v>
                </c:pt>
                <c:pt idx="2102">
                  <c:v>164.11849312449979</c:v>
                </c:pt>
                <c:pt idx="2103">
                  <c:v>164.03181320690288</c:v>
                </c:pt>
                <c:pt idx="2104">
                  <c:v>163.94514917103402</c:v>
                </c:pt>
                <c:pt idx="2105">
                  <c:v>163.85850101823664</c:v>
                </c:pt>
                <c:pt idx="2106">
                  <c:v>163.77186874985347</c:v>
                </c:pt>
                <c:pt idx="2107">
                  <c:v>163.68525236722681</c:v>
                </c:pt>
                <c:pt idx="2108">
                  <c:v>163.59865187169731</c:v>
                </c:pt>
                <c:pt idx="2109">
                  <c:v>163.51206726460498</c:v>
                </c:pt>
                <c:pt idx="2110">
                  <c:v>163.42549854728935</c:v>
                </c:pt>
                <c:pt idx="2111">
                  <c:v>163.33894572108827</c:v>
                </c:pt>
                <c:pt idx="2112">
                  <c:v>163.25240878733945</c:v>
                </c:pt>
                <c:pt idx="2113">
                  <c:v>163.16588774737909</c:v>
                </c:pt>
                <c:pt idx="2114">
                  <c:v>163.07938260254275</c:v>
                </c:pt>
                <c:pt idx="2115">
                  <c:v>162.9928933541652</c:v>
                </c:pt>
                <c:pt idx="2116">
                  <c:v>162.90642000358002</c:v>
                </c:pt>
                <c:pt idx="2117">
                  <c:v>162.8199625521201</c:v>
                </c:pt>
                <c:pt idx="2118">
                  <c:v>162.73352100111725</c:v>
                </c:pt>
                <c:pt idx="2119">
                  <c:v>162.64709535190266</c:v>
                </c:pt>
                <c:pt idx="2120">
                  <c:v>162.56068560580627</c:v>
                </c:pt>
                <c:pt idx="2121">
                  <c:v>162.47429176415733</c:v>
                </c:pt>
                <c:pt idx="2122">
                  <c:v>162.38791382828424</c:v>
                </c:pt>
                <c:pt idx="2123">
                  <c:v>162.30155179951407</c:v>
                </c:pt>
                <c:pt idx="2124">
                  <c:v>162.21520567917364</c:v>
                </c:pt>
                <c:pt idx="2125">
                  <c:v>162.12887546858838</c:v>
                </c:pt>
                <c:pt idx="2126">
                  <c:v>162.04256116908275</c:v>
                </c:pt>
                <c:pt idx="2127">
                  <c:v>161.95626278198091</c:v>
                </c:pt>
                <c:pt idx="2128">
                  <c:v>161.86998030860542</c:v>
                </c:pt>
                <c:pt idx="2129">
                  <c:v>161.78371375027817</c:v>
                </c:pt>
                <c:pt idx="2130">
                  <c:v>161.69746310832051</c:v>
                </c:pt>
                <c:pt idx="2131">
                  <c:v>161.61122838405231</c:v>
                </c:pt>
                <c:pt idx="2132">
                  <c:v>161.52500957879289</c:v>
                </c:pt>
                <c:pt idx="2133">
                  <c:v>161.43880669386078</c:v>
                </c:pt>
                <c:pt idx="2134">
                  <c:v>161.35261973057314</c:v>
                </c:pt>
                <c:pt idx="2135">
                  <c:v>161.26644869024651</c:v>
                </c:pt>
                <c:pt idx="2136">
                  <c:v>161.18029357419658</c:v>
                </c:pt>
                <c:pt idx="2137">
                  <c:v>161.0941543837381</c:v>
                </c:pt>
                <c:pt idx="2138">
                  <c:v>161.00803112018491</c:v>
                </c:pt>
                <c:pt idx="2139">
                  <c:v>160.92192378484978</c:v>
                </c:pt>
                <c:pt idx="2140">
                  <c:v>160.83583237904489</c:v>
                </c:pt>
                <c:pt idx="2141">
                  <c:v>160.74975690408115</c:v>
                </c:pt>
                <c:pt idx="2142">
                  <c:v>160.66369736126896</c:v>
                </c:pt>
                <c:pt idx="2143">
                  <c:v>160.57765375191747</c:v>
                </c:pt>
                <c:pt idx="2144">
                  <c:v>160.49162607733524</c:v>
                </c:pt>
                <c:pt idx="2145">
                  <c:v>160.40561433882951</c:v>
                </c:pt>
                <c:pt idx="2146">
                  <c:v>160.3196185377071</c:v>
                </c:pt>
                <c:pt idx="2147">
                  <c:v>160.23363867527371</c:v>
                </c:pt>
                <c:pt idx="2148">
                  <c:v>160.14767475283386</c:v>
                </c:pt>
                <c:pt idx="2149">
                  <c:v>160.06172677169181</c:v>
                </c:pt>
                <c:pt idx="2150">
                  <c:v>159.97579473315025</c:v>
                </c:pt>
                <c:pt idx="2151">
                  <c:v>159.8898786385115</c:v>
                </c:pt>
                <c:pt idx="2152">
                  <c:v>159.80397848907651</c:v>
                </c:pt>
                <c:pt idx="2153">
                  <c:v>159.71809428614574</c:v>
                </c:pt>
                <c:pt idx="2154">
                  <c:v>159.6322260310186</c:v>
                </c:pt>
                <c:pt idx="2155">
                  <c:v>159.54637372499346</c:v>
                </c:pt>
                <c:pt idx="2156">
                  <c:v>159.46053736936798</c:v>
                </c:pt>
                <c:pt idx="2157">
                  <c:v>159.37471696543881</c:v>
                </c:pt>
                <c:pt idx="2158">
                  <c:v>159.2889125145017</c:v>
                </c:pt>
                <c:pt idx="2159">
                  <c:v>159.20312401785156</c:v>
                </c:pt>
                <c:pt idx="2160">
                  <c:v>159.11735147678226</c:v>
                </c:pt>
                <c:pt idx="2161">
                  <c:v>159.03159489258726</c:v>
                </c:pt>
                <c:pt idx="2162">
                  <c:v>158.94585426655831</c:v>
                </c:pt>
                <c:pt idx="2163">
                  <c:v>158.86012959998709</c:v>
                </c:pt>
                <c:pt idx="2164">
                  <c:v>158.77442089416368</c:v>
                </c:pt>
                <c:pt idx="2165">
                  <c:v>158.68872815037781</c:v>
                </c:pt>
                <c:pt idx="2166">
                  <c:v>158.60305136991775</c:v>
                </c:pt>
                <c:pt idx="2167">
                  <c:v>158.51739055407171</c:v>
                </c:pt>
                <c:pt idx="2168">
                  <c:v>158.43174570412586</c:v>
                </c:pt>
                <c:pt idx="2169">
                  <c:v>158.34611682136671</c:v>
                </c:pt>
                <c:pt idx="2170">
                  <c:v>158.26050390707877</c:v>
                </c:pt>
                <c:pt idx="2171">
                  <c:v>158.17490696254646</c:v>
                </c:pt>
                <c:pt idx="2172">
                  <c:v>158.0893259890529</c:v>
                </c:pt>
                <c:pt idx="2173">
                  <c:v>158.00376098788038</c:v>
                </c:pt>
                <c:pt idx="2174">
                  <c:v>157.91821196031029</c:v>
                </c:pt>
                <c:pt idx="2175">
                  <c:v>157.83267890762315</c:v>
                </c:pt>
                <c:pt idx="2176">
                  <c:v>157.74716183109857</c:v>
                </c:pt>
                <c:pt idx="2177">
                  <c:v>157.66166073201538</c:v>
                </c:pt>
                <c:pt idx="2178">
                  <c:v>157.57617561165148</c:v>
                </c:pt>
                <c:pt idx="2179">
                  <c:v>157.49070647128352</c:v>
                </c:pt>
                <c:pt idx="2180">
                  <c:v>157.40525331218771</c:v>
                </c:pt>
                <c:pt idx="2181">
                  <c:v>157.31981613563923</c:v>
                </c:pt>
                <c:pt idx="2182">
                  <c:v>157.2343949429123</c:v>
                </c:pt>
                <c:pt idx="2183">
                  <c:v>157.14898973528011</c:v>
                </c:pt>
                <c:pt idx="2184">
                  <c:v>157.06360051401526</c:v>
                </c:pt>
                <c:pt idx="2185">
                  <c:v>156.97822728038943</c:v>
                </c:pt>
                <c:pt idx="2186">
                  <c:v>156.89287003567316</c:v>
                </c:pt>
                <c:pt idx="2187">
                  <c:v>156.80752878113611</c:v>
                </c:pt>
                <c:pt idx="2188">
                  <c:v>156.72220351804739</c:v>
                </c:pt>
                <c:pt idx="2189">
                  <c:v>156.63689424767469</c:v>
                </c:pt>
                <c:pt idx="2190">
                  <c:v>156.55160097128552</c:v>
                </c:pt>
                <c:pt idx="2191">
                  <c:v>156.46632369014577</c:v>
                </c:pt>
                <c:pt idx="2192">
                  <c:v>156.38106240552082</c:v>
                </c:pt>
                <c:pt idx="2193">
                  <c:v>156.29581711867513</c:v>
                </c:pt>
                <c:pt idx="2194">
                  <c:v>156.21058783087216</c:v>
                </c:pt>
                <c:pt idx="2195">
                  <c:v>156.12537454337451</c:v>
                </c:pt>
                <c:pt idx="2196">
                  <c:v>156.04017725744401</c:v>
                </c:pt>
                <c:pt idx="2197">
                  <c:v>155.95499597434147</c:v>
                </c:pt>
                <c:pt idx="2198">
                  <c:v>155.8698306953269</c:v>
                </c:pt>
                <c:pt idx="2199">
                  <c:v>155.78468142165917</c:v>
                </c:pt>
                <c:pt idx="2200">
                  <c:v>155.6995481545967</c:v>
                </c:pt>
                <c:pt idx="2201">
                  <c:v>155.61443089539651</c:v>
                </c:pt>
                <c:pt idx="2202">
                  <c:v>155.52932964531522</c:v>
                </c:pt>
                <c:pt idx="2203">
                  <c:v>155.4442444056082</c:v>
                </c:pt>
                <c:pt idx="2204">
                  <c:v>155.35917517752989</c:v>
                </c:pt>
                <c:pt idx="2205">
                  <c:v>155.27412196233439</c:v>
                </c:pt>
                <c:pt idx="2206">
                  <c:v>155.18908476127416</c:v>
                </c:pt>
                <c:pt idx="2207">
                  <c:v>155.10406357560146</c:v>
                </c:pt>
                <c:pt idx="2208">
                  <c:v>155.01905840656707</c:v>
                </c:pt>
                <c:pt idx="2209">
                  <c:v>154.93406925542129</c:v>
                </c:pt>
                <c:pt idx="2210">
                  <c:v>154.8490961234132</c:v>
                </c:pt>
                <c:pt idx="2211">
                  <c:v>154.7641390117914</c:v>
                </c:pt>
                <c:pt idx="2212">
                  <c:v>154.67919792180317</c:v>
                </c:pt>
                <c:pt idx="2213">
                  <c:v>154.59427285469533</c:v>
                </c:pt>
                <c:pt idx="2214">
                  <c:v>154.5093638117134</c:v>
                </c:pt>
                <c:pt idx="2215">
                  <c:v>154.42447079410223</c:v>
                </c:pt>
                <c:pt idx="2216">
                  <c:v>154.33959380310588</c:v>
                </c:pt>
                <c:pt idx="2217">
                  <c:v>154.25473283996718</c:v>
                </c:pt>
                <c:pt idx="2218">
                  <c:v>154.16988790592839</c:v>
                </c:pt>
                <c:pt idx="2219">
                  <c:v>154.08505900223082</c:v>
                </c:pt>
                <c:pt idx="2220">
                  <c:v>154.00024613011482</c:v>
                </c:pt>
                <c:pt idx="2221">
                  <c:v>153.91544929081979</c:v>
                </c:pt>
                <c:pt idx="2222">
                  <c:v>153.83066848558454</c:v>
                </c:pt>
                <c:pt idx="2223">
                  <c:v>153.74590371564656</c:v>
                </c:pt>
                <c:pt idx="2224">
                  <c:v>153.66115498224278</c:v>
                </c:pt>
                <c:pt idx="2225">
                  <c:v>153.57642228660922</c:v>
                </c:pt>
                <c:pt idx="2226">
                  <c:v>153.49170562998077</c:v>
                </c:pt>
                <c:pt idx="2227">
                  <c:v>153.40700501359169</c:v>
                </c:pt>
                <c:pt idx="2228">
                  <c:v>153.32232043867546</c:v>
                </c:pt>
                <c:pt idx="2229">
                  <c:v>153.23765190646407</c:v>
                </c:pt>
                <c:pt idx="2230">
                  <c:v>153.15299941818935</c:v>
                </c:pt>
                <c:pt idx="2231">
                  <c:v>153.06836297508181</c:v>
                </c:pt>
                <c:pt idx="2232">
                  <c:v>152.98374257837119</c:v>
                </c:pt>
                <c:pt idx="2233">
                  <c:v>152.89913822928639</c:v>
                </c:pt>
                <c:pt idx="2234">
                  <c:v>152.81454992905546</c:v>
                </c:pt>
                <c:pt idx="2235">
                  <c:v>152.72997767890539</c:v>
                </c:pt>
                <c:pt idx="2236">
                  <c:v>152.6454214800624</c:v>
                </c:pt>
                <c:pt idx="2237">
                  <c:v>152.56088133375187</c:v>
                </c:pt>
                <c:pt idx="2238">
                  <c:v>152.47635724119806</c:v>
                </c:pt>
                <c:pt idx="2239">
                  <c:v>152.39184920362496</c:v>
                </c:pt>
                <c:pt idx="2240">
                  <c:v>152.30735722225469</c:v>
                </c:pt>
                <c:pt idx="2241">
                  <c:v>152.22288129830937</c:v>
                </c:pt>
                <c:pt idx="2242">
                  <c:v>152.13842143300994</c:v>
                </c:pt>
                <c:pt idx="2243">
                  <c:v>152.05397762757619</c:v>
                </c:pt>
                <c:pt idx="2244">
                  <c:v>151.96954988322742</c:v>
                </c:pt>
                <c:pt idx="2245">
                  <c:v>151.88513820118189</c:v>
                </c:pt>
                <c:pt idx="2246">
                  <c:v>151.80074258265702</c:v>
                </c:pt>
                <c:pt idx="2247">
                  <c:v>151.71636302886915</c:v>
                </c:pt>
                <c:pt idx="2248">
                  <c:v>151.63199954103413</c:v>
                </c:pt>
                <c:pt idx="2249">
                  <c:v>151.54765212036645</c:v>
                </c:pt>
                <c:pt idx="2250">
                  <c:v>151.46332076808011</c:v>
                </c:pt>
                <c:pt idx="2251">
                  <c:v>151.37900548538818</c:v>
                </c:pt>
                <c:pt idx="2252">
                  <c:v>151.29470627350247</c:v>
                </c:pt>
                <c:pt idx="2253">
                  <c:v>151.21042313363449</c:v>
                </c:pt>
                <c:pt idx="2254">
                  <c:v>151.12615606699441</c:v>
                </c:pt>
                <c:pt idx="2255">
                  <c:v>151.04190507479169</c:v>
                </c:pt>
                <c:pt idx="2256">
                  <c:v>150.95767015823503</c:v>
                </c:pt>
                <c:pt idx="2257">
                  <c:v>150.87345131853189</c:v>
                </c:pt>
                <c:pt idx="2258">
                  <c:v>150.78924855688942</c:v>
                </c:pt>
                <c:pt idx="2259">
                  <c:v>150.70506187451326</c:v>
                </c:pt>
                <c:pt idx="2260">
                  <c:v>150.6208912726087</c:v>
                </c:pt>
                <c:pt idx="2261">
                  <c:v>150.53673675237974</c:v>
                </c:pt>
                <c:pt idx="2262">
                  <c:v>150.45259831502986</c:v>
                </c:pt>
                <c:pt idx="2263">
                  <c:v>150.36847596176119</c:v>
                </c:pt>
                <c:pt idx="2264">
                  <c:v>150.28436969377546</c:v>
                </c:pt>
                <c:pt idx="2265">
                  <c:v>150.20027951227354</c:v>
                </c:pt>
                <c:pt idx="2266">
                  <c:v>150.116205418455</c:v>
                </c:pt>
                <c:pt idx="2267">
                  <c:v>150.03214741351883</c:v>
                </c:pt>
                <c:pt idx="2268">
                  <c:v>149.94810549866301</c:v>
                </c:pt>
                <c:pt idx="2269">
                  <c:v>149.86407967508461</c:v>
                </c:pt>
                <c:pt idx="2270">
                  <c:v>149.78006994398021</c:v>
                </c:pt>
                <c:pt idx="2271">
                  <c:v>149.69607630654491</c:v>
                </c:pt>
                <c:pt idx="2272">
                  <c:v>149.61209876397339</c:v>
                </c:pt>
                <c:pt idx="2273">
                  <c:v>149.5281373174596</c:v>
                </c:pt>
                <c:pt idx="2274">
                  <c:v>149.44419196819578</c:v>
                </c:pt>
                <c:pt idx="2275">
                  <c:v>149.36026271737421</c:v>
                </c:pt>
                <c:pt idx="2276">
                  <c:v>149.27634956618579</c:v>
                </c:pt>
                <c:pt idx="2277">
                  <c:v>149.1924525158208</c:v>
                </c:pt>
                <c:pt idx="2278">
                  <c:v>149.10857156746837</c:v>
                </c:pt>
                <c:pt idx="2279">
                  <c:v>149.02470672231706</c:v>
                </c:pt>
                <c:pt idx="2280">
                  <c:v>148.94085798155439</c:v>
                </c:pt>
                <c:pt idx="2281">
                  <c:v>148.85702534636692</c:v>
                </c:pt>
                <c:pt idx="2282">
                  <c:v>148.7732088179406</c:v>
                </c:pt>
                <c:pt idx="2283">
                  <c:v>148.68940839746034</c:v>
                </c:pt>
                <c:pt idx="2284">
                  <c:v>148.60562408610988</c:v>
                </c:pt>
                <c:pt idx="2285">
                  <c:v>148.5218558850728</c:v>
                </c:pt>
                <c:pt idx="2286">
                  <c:v>148.43810379553119</c:v>
                </c:pt>
                <c:pt idx="2287">
                  <c:v>148.35436781866665</c:v>
                </c:pt>
                <c:pt idx="2288">
                  <c:v>148.27064795565954</c:v>
                </c:pt>
                <c:pt idx="2289">
                  <c:v>148.18694420768952</c:v>
                </c:pt>
                <c:pt idx="2290">
                  <c:v>148.10325657593569</c:v>
                </c:pt>
                <c:pt idx="2291">
                  <c:v>148.01958506157573</c:v>
                </c:pt>
                <c:pt idx="2292">
                  <c:v>147.93592966578689</c:v>
                </c:pt>
                <c:pt idx="2293">
                  <c:v>147.85229038974532</c:v>
                </c:pt>
                <c:pt idx="2294">
                  <c:v>147.76866723462626</c:v>
                </c:pt>
                <c:pt idx="2295">
                  <c:v>147.68506020160439</c:v>
                </c:pt>
                <c:pt idx="2296">
                  <c:v>147.60146929185316</c:v>
                </c:pt>
                <c:pt idx="2297">
                  <c:v>147.51789450654528</c:v>
                </c:pt>
                <c:pt idx="2298">
                  <c:v>147.43433584685266</c:v>
                </c:pt>
                <c:pt idx="2299">
                  <c:v>147.35079331394633</c:v>
                </c:pt>
                <c:pt idx="2300">
                  <c:v>147.26726690899642</c:v>
                </c:pt>
                <c:pt idx="2301">
                  <c:v>147.18375663317195</c:v>
                </c:pt>
                <c:pt idx="2302">
                  <c:v>147.10026248764169</c:v>
                </c:pt>
                <c:pt idx="2303">
                  <c:v>147.01678447357276</c:v>
                </c:pt>
                <c:pt idx="2304">
                  <c:v>146.93332259213219</c:v>
                </c:pt>
                <c:pt idx="2305">
                  <c:v>146.84987684448541</c:v>
                </c:pt>
                <c:pt idx="2306">
                  <c:v>146.7664472317976</c:v>
                </c:pt>
                <c:pt idx="2307">
                  <c:v>146.68303375523271</c:v>
                </c:pt>
                <c:pt idx="2308">
                  <c:v>146.59963641595394</c:v>
                </c:pt>
                <c:pt idx="2309">
                  <c:v>146.51625521512346</c:v>
                </c:pt>
                <c:pt idx="2310">
                  <c:v>146.43289015390303</c:v>
                </c:pt>
                <c:pt idx="2311">
                  <c:v>146.34954123345287</c:v>
                </c:pt>
                <c:pt idx="2312">
                  <c:v>146.26620845493289</c:v>
                </c:pt>
                <c:pt idx="2313">
                  <c:v>146.182891819502</c:v>
                </c:pt>
                <c:pt idx="2314">
                  <c:v>146.09959132831816</c:v>
                </c:pt>
                <c:pt idx="2315">
                  <c:v>146.01630698253842</c:v>
                </c:pt>
                <c:pt idx="2316">
                  <c:v>145.93303878331909</c:v>
                </c:pt>
                <c:pt idx="2317">
                  <c:v>145.84978673181547</c:v>
                </c:pt>
                <c:pt idx="2318">
                  <c:v>145.76655082918225</c:v>
                </c:pt>
                <c:pt idx="2319">
                  <c:v>145.68333107657301</c:v>
                </c:pt>
                <c:pt idx="2320">
                  <c:v>145.6001274751406</c:v>
                </c:pt>
                <c:pt idx="2321">
                  <c:v>145.51694002603679</c:v>
                </c:pt>
                <c:pt idx="2322">
                  <c:v>145.43376873041288</c:v>
                </c:pt>
                <c:pt idx="2323">
                  <c:v>145.35061358941903</c:v>
                </c:pt>
                <c:pt idx="2324">
                  <c:v>145.26747460420447</c:v>
                </c:pt>
                <c:pt idx="2325">
                  <c:v>145.18435177591778</c:v>
                </c:pt>
                <c:pt idx="2326">
                  <c:v>145.10124510570671</c:v>
                </c:pt>
                <c:pt idx="2327">
                  <c:v>145.01815459471774</c:v>
                </c:pt>
                <c:pt idx="2328">
                  <c:v>144.93508024409707</c:v>
                </c:pt>
                <c:pt idx="2329">
                  <c:v>144.85202205498965</c:v>
                </c:pt>
                <c:pt idx="2330">
                  <c:v>144.76898002853949</c:v>
                </c:pt>
                <c:pt idx="2331">
                  <c:v>144.68595416589017</c:v>
                </c:pt>
                <c:pt idx="2332">
                  <c:v>144.60294446818389</c:v>
                </c:pt>
                <c:pt idx="2333">
                  <c:v>144.51995093656254</c:v>
                </c:pt>
                <c:pt idx="2334">
                  <c:v>144.43697357216666</c:v>
                </c:pt>
                <c:pt idx="2335">
                  <c:v>144.35401237613632</c:v>
                </c:pt>
                <c:pt idx="2336">
                  <c:v>144.27106734961029</c:v>
                </c:pt>
                <c:pt idx="2337">
                  <c:v>144.18813849372714</c:v>
                </c:pt>
                <c:pt idx="2338">
                  <c:v>144.10522580962373</c:v>
                </c:pt>
                <c:pt idx="2339">
                  <c:v>144.02232929843672</c:v>
                </c:pt>
                <c:pt idx="2340">
                  <c:v>143.93944896130171</c:v>
                </c:pt>
                <c:pt idx="2341">
                  <c:v>143.85658479935336</c:v>
                </c:pt>
                <c:pt idx="2342">
                  <c:v>143.77373681372569</c:v>
                </c:pt>
                <c:pt idx="2343">
                  <c:v>143.69090500555168</c:v>
                </c:pt>
                <c:pt idx="2344">
                  <c:v>143.60808937596343</c:v>
                </c:pt>
                <c:pt idx="2345">
                  <c:v>143.52528992609211</c:v>
                </c:pt>
                <c:pt idx="2346">
                  <c:v>143.44250665706841</c:v>
                </c:pt>
                <c:pt idx="2347">
                  <c:v>143.35973957002182</c:v>
                </c:pt>
                <c:pt idx="2348">
                  <c:v>143.27698866608117</c:v>
                </c:pt>
                <c:pt idx="2349">
                  <c:v>143.19425394637418</c:v>
                </c:pt>
                <c:pt idx="2350">
                  <c:v>143.1115354120281</c:v>
                </c:pt>
                <c:pt idx="2351">
                  <c:v>143.02883306416888</c:v>
                </c:pt>
                <c:pt idx="2352">
                  <c:v>142.94614690392203</c:v>
                </c:pt>
                <c:pt idx="2353">
                  <c:v>142.86347693241194</c:v>
                </c:pt>
                <c:pt idx="2354">
                  <c:v>142.7808231507621</c:v>
                </c:pt>
                <c:pt idx="2355">
                  <c:v>142.69818556009531</c:v>
                </c:pt>
                <c:pt idx="2356">
                  <c:v>142.61556416153374</c:v>
                </c:pt>
                <c:pt idx="2357">
                  <c:v>142.53295895619809</c:v>
                </c:pt>
                <c:pt idx="2358">
                  <c:v>142.45036994520882</c:v>
                </c:pt>
                <c:pt idx="2359">
                  <c:v>142.36779712968513</c:v>
                </c:pt>
                <c:pt idx="2360">
                  <c:v>142.28524051074561</c:v>
                </c:pt>
                <c:pt idx="2361">
                  <c:v>142.20270008950766</c:v>
                </c:pt>
                <c:pt idx="2362">
                  <c:v>142.12017586708839</c:v>
                </c:pt>
                <c:pt idx="2363">
                  <c:v>142.03766784460362</c:v>
                </c:pt>
                <c:pt idx="2364">
                  <c:v>141.95517602316838</c:v>
                </c:pt>
                <c:pt idx="2365">
                  <c:v>141.87270040389691</c:v>
                </c:pt>
                <c:pt idx="2366">
                  <c:v>141.79024098790273</c:v>
                </c:pt>
                <c:pt idx="2367">
                  <c:v>141.70779777629818</c:v>
                </c:pt>
                <c:pt idx="2368">
                  <c:v>141.62537077019519</c:v>
                </c:pt>
                <c:pt idx="2369">
                  <c:v>141.54295997070429</c:v>
                </c:pt>
                <c:pt idx="2370">
                  <c:v>141.46056537893571</c:v>
                </c:pt>
                <c:pt idx="2371">
                  <c:v>141.37818699599853</c:v>
                </c:pt>
                <c:pt idx="2372">
                  <c:v>141.29582482300088</c:v>
                </c:pt>
                <c:pt idx="2373">
                  <c:v>141.21347886105048</c:v>
                </c:pt>
                <c:pt idx="2374">
                  <c:v>141.13114911125373</c:v>
                </c:pt>
                <c:pt idx="2375">
                  <c:v>141.04883557471638</c:v>
                </c:pt>
                <c:pt idx="2376">
                  <c:v>140.96653825254342</c:v>
                </c:pt>
                <c:pt idx="2377">
                  <c:v>140.8842571458388</c:v>
                </c:pt>
                <c:pt idx="2378">
                  <c:v>140.80199225570581</c:v>
                </c:pt>
                <c:pt idx="2379">
                  <c:v>140.71974358324667</c:v>
                </c:pt>
                <c:pt idx="2380">
                  <c:v>140.63751112956308</c:v>
                </c:pt>
                <c:pt idx="2381">
                  <c:v>140.55529489575559</c:v>
                </c:pt>
                <c:pt idx="2382">
                  <c:v>140.47309488292402</c:v>
                </c:pt>
                <c:pt idx="2383">
                  <c:v>140.39091109216739</c:v>
                </c:pt>
                <c:pt idx="2384">
                  <c:v>140.30874352458369</c:v>
                </c:pt>
                <c:pt idx="2385">
                  <c:v>140.22659218127038</c:v>
                </c:pt>
                <c:pt idx="2386">
                  <c:v>140.1444570633239</c:v>
                </c:pt>
                <c:pt idx="2387">
                  <c:v>140.06233817183974</c:v>
                </c:pt>
                <c:pt idx="2388">
                  <c:v>139.98023550791262</c:v>
                </c:pt>
                <c:pt idx="2389">
                  <c:v>139.89814907263647</c:v>
                </c:pt>
                <c:pt idx="2390">
                  <c:v>139.81607886710441</c:v>
                </c:pt>
                <c:pt idx="2391">
                  <c:v>139.73402489240857</c:v>
                </c:pt>
                <c:pt idx="2392">
                  <c:v>139.65198714964049</c:v>
                </c:pt>
                <c:pt idx="2393">
                  <c:v>139.56996563989054</c:v>
                </c:pt>
                <c:pt idx="2394">
                  <c:v>139.48796036424847</c:v>
                </c:pt>
                <c:pt idx="2395">
                  <c:v>139.40597132380319</c:v>
                </c:pt>
                <c:pt idx="2396">
                  <c:v>139.32399851964249</c:v>
                </c:pt>
                <c:pt idx="2397">
                  <c:v>139.24204195285381</c:v>
                </c:pt>
                <c:pt idx="2398">
                  <c:v>139.16010162452326</c:v>
                </c:pt>
                <c:pt idx="2399">
                  <c:v>139.07817753573653</c:v>
                </c:pt>
                <c:pt idx="2400">
                  <c:v>138.99626968757809</c:v>
                </c:pt>
                <c:pt idx="2401">
                  <c:v>138.91437808113179</c:v>
                </c:pt>
                <c:pt idx="2402">
                  <c:v>138.83250271748074</c:v>
                </c:pt>
                <c:pt idx="2403">
                  <c:v>138.7506435977067</c:v>
                </c:pt>
                <c:pt idx="2404">
                  <c:v>138.66880072289138</c:v>
                </c:pt>
                <c:pt idx="2405">
                  <c:v>138.58697409411488</c:v>
                </c:pt>
                <c:pt idx="2406">
                  <c:v>138.50516371245698</c:v>
                </c:pt>
                <c:pt idx="2407">
                  <c:v>138.42336957899661</c:v>
                </c:pt>
                <c:pt idx="2408">
                  <c:v>138.34159169481134</c:v>
                </c:pt>
                <c:pt idx="2409">
                  <c:v>138.25983006097857</c:v>
                </c:pt>
                <c:pt idx="2410">
                  <c:v>138.17808467857438</c:v>
                </c:pt>
                <c:pt idx="2411">
                  <c:v>138.09635554867432</c:v>
                </c:pt>
                <c:pt idx="2412">
                  <c:v>138.01464267235284</c:v>
                </c:pt>
                <c:pt idx="2413">
                  <c:v>137.9329460506838</c:v>
                </c:pt>
                <c:pt idx="2414">
                  <c:v>137.85126568473993</c:v>
                </c:pt>
                <c:pt idx="2415">
                  <c:v>137.7696015755935</c:v>
                </c:pt>
                <c:pt idx="2416">
                  <c:v>137.68795372431563</c:v>
                </c:pt>
                <c:pt idx="2417">
                  <c:v>137.6063221319769</c:v>
                </c:pt>
                <c:pt idx="2418">
                  <c:v>137.52470679964668</c:v>
                </c:pt>
                <c:pt idx="2419">
                  <c:v>137.44310772839378</c:v>
                </c:pt>
                <c:pt idx="2420">
                  <c:v>137.36152491928621</c:v>
                </c:pt>
                <c:pt idx="2421">
                  <c:v>137.27995837339088</c:v>
                </c:pt>
                <c:pt idx="2422">
                  <c:v>137.19840809177401</c:v>
                </c:pt>
                <c:pt idx="2423">
                  <c:v>137.11687407550116</c:v>
                </c:pt>
                <c:pt idx="2424">
                  <c:v>137.03535632563683</c:v>
                </c:pt>
                <c:pt idx="2425">
                  <c:v>136.95385484324459</c:v>
                </c:pt>
                <c:pt idx="2426">
                  <c:v>136.87236962938758</c:v>
                </c:pt>
                <c:pt idx="2427">
                  <c:v>136.79090068512778</c:v>
                </c:pt>
                <c:pt idx="2428">
                  <c:v>136.7094480115264</c:v>
                </c:pt>
                <c:pt idx="2429">
                  <c:v>136.62801160964389</c:v>
                </c:pt>
                <c:pt idx="2430">
                  <c:v>136.5465914805398</c:v>
                </c:pt>
                <c:pt idx="2431">
                  <c:v>136.4651876252729</c:v>
                </c:pt>
                <c:pt idx="2432">
                  <c:v>136.38380004490119</c:v>
                </c:pt>
                <c:pt idx="2433">
                  <c:v>136.30242874048164</c:v>
                </c:pt>
                <c:pt idx="2434">
                  <c:v>136.2210737130705</c:v>
                </c:pt>
                <c:pt idx="2435">
                  <c:v>136.1397349637231</c:v>
                </c:pt>
                <c:pt idx="2436">
                  <c:v>136.05841249349444</c:v>
                </c:pt>
                <c:pt idx="2437">
                  <c:v>135.97710630343784</c:v>
                </c:pt>
                <c:pt idx="2438">
                  <c:v>135.89581639460653</c:v>
                </c:pt>
                <c:pt idx="2439">
                  <c:v>135.81454276805235</c:v>
                </c:pt>
                <c:pt idx="2440">
                  <c:v>135.73328542482685</c:v>
                </c:pt>
                <c:pt idx="2441">
                  <c:v>135.65204436598052</c:v>
                </c:pt>
                <c:pt idx="2442">
                  <c:v>135.57081959256269</c:v>
                </c:pt>
                <c:pt idx="2443">
                  <c:v>135.48961110562249</c:v>
                </c:pt>
                <c:pt idx="2444">
                  <c:v>135.40841890620771</c:v>
                </c:pt>
                <c:pt idx="2445">
                  <c:v>135.32724299536554</c:v>
                </c:pt>
                <c:pt idx="2446">
                  <c:v>135.24608337414213</c:v>
                </c:pt>
                <c:pt idx="2447">
                  <c:v>135.16494004358341</c:v>
                </c:pt>
                <c:pt idx="2448">
                  <c:v>135.08381300473371</c:v>
                </c:pt>
                <c:pt idx="2449">
                  <c:v>135.00270225863702</c:v>
                </c:pt>
                <c:pt idx="2450">
                  <c:v>134.92160780633634</c:v>
                </c:pt>
                <c:pt idx="2451">
                  <c:v>134.84052964887391</c:v>
                </c:pt>
                <c:pt idx="2452">
                  <c:v>134.75946778729093</c:v>
                </c:pt>
                <c:pt idx="2453">
                  <c:v>134.6784222226282</c:v>
                </c:pt>
                <c:pt idx="2454">
                  <c:v>134.59739295592536</c:v>
                </c:pt>
                <c:pt idx="2455">
                  <c:v>134.51637998822122</c:v>
                </c:pt>
                <c:pt idx="2456">
                  <c:v>134.435383320554</c:v>
                </c:pt>
                <c:pt idx="2457">
                  <c:v>134.35440295396094</c:v>
                </c:pt>
                <c:pt idx="2458">
                  <c:v>134.27343888947851</c:v>
                </c:pt>
                <c:pt idx="2459">
                  <c:v>134.19249112814217</c:v>
                </c:pt>
                <c:pt idx="2460">
                  <c:v>134.11155967098688</c:v>
                </c:pt>
                <c:pt idx="2461">
                  <c:v>134.03064451904666</c:v>
                </c:pt>
                <c:pt idx="2462">
                  <c:v>133.94974567335447</c:v>
                </c:pt>
                <c:pt idx="2463">
                  <c:v>133.86886313494287</c:v>
                </c:pt>
                <c:pt idx="2464">
                  <c:v>133.7879969048434</c:v>
                </c:pt>
                <c:pt idx="2465">
                  <c:v>133.70714698408653</c:v>
                </c:pt>
                <c:pt idx="2466">
                  <c:v>133.62631337370229</c:v>
                </c:pt>
                <c:pt idx="2467">
                  <c:v>133.54549607471969</c:v>
                </c:pt>
                <c:pt idx="2468">
                  <c:v>133.46469508816696</c:v>
                </c:pt>
                <c:pt idx="2469">
                  <c:v>133.38391041507182</c:v>
                </c:pt>
                <c:pt idx="2470">
                  <c:v>133.30314205646042</c:v>
                </c:pt>
                <c:pt idx="2471">
                  <c:v>133.22239001335871</c:v>
                </c:pt>
                <c:pt idx="2472">
                  <c:v>133.14165428679183</c:v>
                </c:pt>
                <c:pt idx="2473">
                  <c:v>133.06093487778384</c:v>
                </c:pt>
                <c:pt idx="2474">
                  <c:v>132.98023178735809</c:v>
                </c:pt>
                <c:pt idx="2475">
                  <c:v>132.8995450165371</c:v>
                </c:pt>
                <c:pt idx="2476">
                  <c:v>132.81887456634243</c:v>
                </c:pt>
                <c:pt idx="2477">
                  <c:v>132.73822043779532</c:v>
                </c:pt>
                <c:pt idx="2478">
                  <c:v>132.65758263191557</c:v>
                </c:pt>
                <c:pt idx="2479">
                  <c:v>132.57696114972256</c:v>
                </c:pt>
                <c:pt idx="2480">
                  <c:v>132.49635599223481</c:v>
                </c:pt>
                <c:pt idx="2481">
                  <c:v>132.41576716046978</c:v>
                </c:pt>
                <c:pt idx="2482">
                  <c:v>132.33519465544441</c:v>
                </c:pt>
                <c:pt idx="2483">
                  <c:v>132.25463847817471</c:v>
                </c:pt>
                <c:pt idx="2484">
                  <c:v>132.17409862967577</c:v>
                </c:pt>
                <c:pt idx="2485">
                  <c:v>132.09357511096204</c:v>
                </c:pt>
                <c:pt idx="2486">
                  <c:v>132.01306792304723</c:v>
                </c:pt>
                <c:pt idx="2487">
                  <c:v>131.93257706694399</c:v>
                </c:pt>
                <c:pt idx="2488">
                  <c:v>131.85210254366424</c:v>
                </c:pt>
                <c:pt idx="2489">
                  <c:v>131.77164435421909</c:v>
                </c:pt>
                <c:pt idx="2490">
                  <c:v>131.69120249961901</c:v>
                </c:pt>
                <c:pt idx="2491">
                  <c:v>131.61077698087351</c:v>
                </c:pt>
                <c:pt idx="2492">
                  <c:v>131.53036779899111</c:v>
                </c:pt>
                <c:pt idx="2493">
                  <c:v>131.44997495497987</c:v>
                </c:pt>
                <c:pt idx="2494">
                  <c:v>131.36959844984688</c:v>
                </c:pt>
                <c:pt idx="2495">
                  <c:v>131.28923828459838</c:v>
                </c:pt>
                <c:pt idx="2496">
                  <c:v>131.20889446023989</c:v>
                </c:pt>
                <c:pt idx="2497">
                  <c:v>131.12856697777602</c:v>
                </c:pt>
                <c:pt idx="2498">
                  <c:v>131.04825583821059</c:v>
                </c:pt>
                <c:pt idx="2499">
                  <c:v>130.96796104254679</c:v>
                </c:pt>
                <c:pt idx="2500">
                  <c:v>130.88768259178678</c:v>
                </c:pt>
                <c:pt idx="2501">
                  <c:v>130.80742048693205</c:v>
                </c:pt>
                <c:pt idx="2502">
                  <c:v>130.72717472898296</c:v>
                </c:pt>
                <c:pt idx="2503">
                  <c:v>130.64694531893971</c:v>
                </c:pt>
                <c:pt idx="2504">
                  <c:v>130.56673225780111</c:v>
                </c:pt>
                <c:pt idx="2505">
                  <c:v>130.48653554656539</c:v>
                </c:pt>
                <c:pt idx="2506">
                  <c:v>130.40635518623009</c:v>
                </c:pt>
                <c:pt idx="2507">
                  <c:v>130.32619117779174</c:v>
                </c:pt>
                <c:pt idx="2508">
                  <c:v>130.24604352224597</c:v>
                </c:pt>
                <c:pt idx="2509">
                  <c:v>130.16591222058796</c:v>
                </c:pt>
                <c:pt idx="2510">
                  <c:v>130.08579727381186</c:v>
                </c:pt>
                <c:pt idx="2511">
                  <c:v>130.005698682911</c:v>
                </c:pt>
                <c:pt idx="2512">
                  <c:v>129.925616448878</c:v>
                </c:pt>
                <c:pt idx="2513">
                  <c:v>129.84555057270478</c:v>
                </c:pt>
                <c:pt idx="2514">
                  <c:v>129.76550105538197</c:v>
                </c:pt>
                <c:pt idx="2515">
                  <c:v>129.68546789790014</c:v>
                </c:pt>
                <c:pt idx="2516">
                  <c:v>129.60545110124835</c:v>
                </c:pt>
                <c:pt idx="2517">
                  <c:v>129.52545066641551</c:v>
                </c:pt>
                <c:pt idx="2518">
                  <c:v>129.44546659438919</c:v>
                </c:pt>
                <c:pt idx="2519">
                  <c:v>129.36549888615633</c:v>
                </c:pt>
                <c:pt idx="2520">
                  <c:v>129.28554754270323</c:v>
                </c:pt>
                <c:pt idx="2521">
                  <c:v>129.20561256501497</c:v>
                </c:pt>
                <c:pt idx="2522">
                  <c:v>129.1256939540765</c:v>
                </c:pt>
                <c:pt idx="2523">
                  <c:v>129.04579171087147</c:v>
                </c:pt>
                <c:pt idx="2524">
                  <c:v>128.96590583638277</c:v>
                </c:pt>
                <c:pt idx="2525">
                  <c:v>128.88603633159283</c:v>
                </c:pt>
                <c:pt idx="2526">
                  <c:v>128.80618319748271</c:v>
                </c:pt>
                <c:pt idx="2527">
                  <c:v>128.72634643503315</c:v>
                </c:pt>
                <c:pt idx="2528">
                  <c:v>128.64652604522394</c:v>
                </c:pt>
                <c:pt idx="2529">
                  <c:v>128.56672202903391</c:v>
                </c:pt>
                <c:pt idx="2530">
                  <c:v>128.48693438744164</c:v>
                </c:pt>
                <c:pt idx="2531">
                  <c:v>128.40716312142399</c:v>
                </c:pt>
                <c:pt idx="2532">
                  <c:v>128.32740823195809</c:v>
                </c:pt>
                <c:pt idx="2533">
                  <c:v>128.24766972001936</c:v>
                </c:pt>
                <c:pt idx="2534">
                  <c:v>128.16794758658324</c:v>
                </c:pt>
                <c:pt idx="2535">
                  <c:v>128.08824183262348</c:v>
                </c:pt>
                <c:pt idx="2536">
                  <c:v>128.00855245911359</c:v>
                </c:pt>
                <c:pt idx="2537">
                  <c:v>127.92887946702649</c:v>
                </c:pt>
                <c:pt idx="2538">
                  <c:v>127.8492228573338</c:v>
                </c:pt>
                <c:pt idx="2539">
                  <c:v>127.7695826310066</c:v>
                </c:pt>
                <c:pt idx="2540">
                  <c:v>127.68995878901519</c:v>
                </c:pt>
                <c:pt idx="2541">
                  <c:v>127.61035133232897</c:v>
                </c:pt>
                <c:pt idx="2542">
                  <c:v>127.53076026191661</c:v>
                </c:pt>
                <c:pt idx="2543">
                  <c:v>127.45118557874602</c:v>
                </c:pt>
                <c:pt idx="2544">
                  <c:v>127.37162728378421</c:v>
                </c:pt>
                <c:pt idx="2545">
                  <c:v>127.29208537799758</c:v>
                </c:pt>
                <c:pt idx="2546">
                  <c:v>127.2125598623517</c:v>
                </c:pt>
                <c:pt idx="2547">
                  <c:v>127.13305073781109</c:v>
                </c:pt>
                <c:pt idx="2548">
                  <c:v>127.0535580053398</c:v>
                </c:pt>
                <c:pt idx="2549">
                  <c:v>126.97408166590101</c:v>
                </c:pt>
                <c:pt idx="2550">
                  <c:v>126.8946217204569</c:v>
                </c:pt>
                <c:pt idx="2551">
                  <c:v>126.81517816996909</c:v>
                </c:pt>
                <c:pt idx="2552">
                  <c:v>126.73575101539841</c:v>
                </c:pt>
                <c:pt idx="2553">
                  <c:v>126.65634025770477</c:v>
                </c:pt>
                <c:pt idx="2554">
                  <c:v>126.57694589784748</c:v>
                </c:pt>
                <c:pt idx="2555">
                  <c:v>126.49756793678489</c:v>
                </c:pt>
                <c:pt idx="2556">
                  <c:v>126.4182063754747</c:v>
                </c:pt>
                <c:pt idx="2557">
                  <c:v>126.33886121487349</c:v>
                </c:pt>
                <c:pt idx="2558">
                  <c:v>126.2595324559376</c:v>
                </c:pt>
                <c:pt idx="2559">
                  <c:v>126.18022009962202</c:v>
                </c:pt>
                <c:pt idx="2560">
                  <c:v>126.10092414688148</c:v>
                </c:pt>
                <c:pt idx="2561">
                  <c:v>126.0216445986696</c:v>
                </c:pt>
                <c:pt idx="2562">
                  <c:v>125.9423814559392</c:v>
                </c:pt>
                <c:pt idx="2563">
                  <c:v>125.8631347196426</c:v>
                </c:pt>
                <c:pt idx="2564">
                  <c:v>125.783904390731</c:v>
                </c:pt>
                <c:pt idx="2565">
                  <c:v>125.7046904701548</c:v>
                </c:pt>
                <c:pt idx="2566">
                  <c:v>125.62549295886407</c:v>
                </c:pt>
                <c:pt idx="2567">
                  <c:v>125.54631185780778</c:v>
                </c:pt>
                <c:pt idx="2568">
                  <c:v>125.467147167934</c:v>
                </c:pt>
                <c:pt idx="2569">
                  <c:v>125.38799889019029</c:v>
                </c:pt>
                <c:pt idx="2570">
                  <c:v>125.30886702552318</c:v>
                </c:pt>
                <c:pt idx="2571">
                  <c:v>125.22975157487861</c:v>
                </c:pt>
                <c:pt idx="2572">
                  <c:v>125.15065253920169</c:v>
                </c:pt>
                <c:pt idx="2573">
                  <c:v>125.0715699194367</c:v>
                </c:pt>
                <c:pt idx="2574">
                  <c:v>124.9925037165271</c:v>
                </c:pt>
                <c:pt idx="2575">
                  <c:v>124.91345393141582</c:v>
                </c:pt>
                <c:pt idx="2576">
                  <c:v>124.83442056504461</c:v>
                </c:pt>
                <c:pt idx="2577">
                  <c:v>124.75540361835489</c:v>
                </c:pt>
                <c:pt idx="2578">
                  <c:v>124.67640309228699</c:v>
                </c:pt>
                <c:pt idx="2579">
                  <c:v>124.5974189877805</c:v>
                </c:pt>
                <c:pt idx="2580">
                  <c:v>124.51845130577421</c:v>
                </c:pt>
                <c:pt idx="2581">
                  <c:v>124.43950004720629</c:v>
                </c:pt>
                <c:pt idx="2582">
                  <c:v>124.3605652130142</c:v>
                </c:pt>
                <c:pt idx="2583">
                  <c:v>124.2816468041343</c:v>
                </c:pt>
                <c:pt idx="2584">
                  <c:v>124.20274482150241</c:v>
                </c:pt>
                <c:pt idx="2585">
                  <c:v>124.12385926605339</c:v>
                </c:pt>
                <c:pt idx="2586">
                  <c:v>124.04499013872169</c:v>
                </c:pt>
                <c:pt idx="2587">
                  <c:v>123.96613744044052</c:v>
                </c:pt>
                <c:pt idx="2588">
                  <c:v>123.88730117214259</c:v>
                </c:pt>
                <c:pt idx="2589">
                  <c:v>123.80848133475976</c:v>
                </c:pt>
                <c:pt idx="2590">
                  <c:v>123.7296779292232</c:v>
                </c:pt>
                <c:pt idx="2591">
                  <c:v>123.65089095646327</c:v>
                </c:pt>
                <c:pt idx="2592">
                  <c:v>123.57212041740956</c:v>
                </c:pt>
                <c:pt idx="2593">
                  <c:v>123.49336631299079</c:v>
                </c:pt>
                <c:pt idx="2594">
                  <c:v>123.41462864413501</c:v>
                </c:pt>
                <c:pt idx="2595">
                  <c:v>123.33590741176938</c:v>
                </c:pt>
                <c:pt idx="2596">
                  <c:v>123.25720261682051</c:v>
                </c:pt>
                <c:pt idx="2597">
                  <c:v>123.1785142602141</c:v>
                </c:pt>
                <c:pt idx="2598">
                  <c:v>123.09984234287496</c:v>
                </c:pt>
                <c:pt idx="2599">
                  <c:v>123.0211868657274</c:v>
                </c:pt>
                <c:pt idx="2600">
                  <c:v>122.94254782969469</c:v>
                </c:pt>
                <c:pt idx="2601">
                  <c:v>122.8639252356996</c:v>
                </c:pt>
                <c:pt idx="2602">
                  <c:v>122.7853190846639</c:v>
                </c:pt>
                <c:pt idx="2603">
                  <c:v>122.70672937750878</c:v>
                </c:pt>
                <c:pt idx="2604">
                  <c:v>122.62815611515447</c:v>
                </c:pt>
                <c:pt idx="2605">
                  <c:v>122.5495992985205</c:v>
                </c:pt>
                <c:pt idx="2606">
                  <c:v>122.47105892852581</c:v>
                </c:pt>
                <c:pt idx="2607">
                  <c:v>122.39253500608837</c:v>
                </c:pt>
                <c:pt idx="2608">
                  <c:v>122.31402753212538</c:v>
                </c:pt>
                <c:pt idx="2609">
                  <c:v>122.23553650755329</c:v>
                </c:pt>
                <c:pt idx="2610">
                  <c:v>122.15706193328801</c:v>
                </c:pt>
                <c:pt idx="2611">
                  <c:v>122.07860381024429</c:v>
                </c:pt>
                <c:pt idx="2612">
                  <c:v>122.0001621393365</c:v>
                </c:pt>
                <c:pt idx="2613">
                  <c:v>121.921736921478</c:v>
                </c:pt>
                <c:pt idx="2614">
                  <c:v>121.84332815758147</c:v>
                </c:pt>
                <c:pt idx="2615">
                  <c:v>121.76493584855891</c:v>
                </c:pt>
                <c:pt idx="2616">
                  <c:v>121.6865599953213</c:v>
                </c:pt>
                <c:pt idx="2617">
                  <c:v>121.60820059877911</c:v>
                </c:pt>
                <c:pt idx="2618">
                  <c:v>121.52985765984188</c:v>
                </c:pt>
                <c:pt idx="2619">
                  <c:v>121.45153117941868</c:v>
                </c:pt>
                <c:pt idx="2620">
                  <c:v>121.37322115841738</c:v>
                </c:pt>
                <c:pt idx="2621">
                  <c:v>121.29492759774561</c:v>
                </c:pt>
                <c:pt idx="2622">
                  <c:v>121.21665049830953</c:v>
                </c:pt>
                <c:pt idx="2623">
                  <c:v>121.1383898610152</c:v>
                </c:pt>
                <c:pt idx="2624">
                  <c:v>121.06014568676771</c:v>
                </c:pt>
                <c:pt idx="2625">
                  <c:v>120.98191797647138</c:v>
                </c:pt>
                <c:pt idx="2626">
                  <c:v>120.90370673102959</c:v>
                </c:pt>
                <c:pt idx="2627">
                  <c:v>120.82551195134522</c:v>
                </c:pt>
                <c:pt idx="2628">
                  <c:v>120.74733363832031</c:v>
                </c:pt>
                <c:pt idx="2629">
                  <c:v>120.66917179285608</c:v>
                </c:pt>
                <c:pt idx="2630">
                  <c:v>120.59102641585299</c:v>
                </c:pt>
                <c:pt idx="2631">
                  <c:v>120.5128975082111</c:v>
                </c:pt>
                <c:pt idx="2632">
                  <c:v>120.43478507082898</c:v>
                </c:pt>
                <c:pt idx="2633">
                  <c:v>120.35668910460518</c:v>
                </c:pt>
                <c:pt idx="2634">
                  <c:v>120.278609610437</c:v>
                </c:pt>
                <c:pt idx="2635">
                  <c:v>120.2005465892213</c:v>
                </c:pt>
                <c:pt idx="2636">
                  <c:v>120.12250004185388</c:v>
                </c:pt>
                <c:pt idx="2637">
                  <c:v>120.04446996923025</c:v>
                </c:pt>
                <c:pt idx="2638">
                  <c:v>119.96645637224458</c:v>
                </c:pt>
                <c:pt idx="2639">
                  <c:v>119.88845925179071</c:v>
                </c:pt>
                <c:pt idx="2640">
                  <c:v>119.81047860876158</c:v>
                </c:pt>
                <c:pt idx="2641">
                  <c:v>119.73251444404951</c:v>
                </c:pt>
                <c:pt idx="2642">
                  <c:v>119.6545667585457</c:v>
                </c:pt>
                <c:pt idx="2643">
                  <c:v>119.57663555314129</c:v>
                </c:pt>
                <c:pt idx="2644">
                  <c:v>119.49872082872588</c:v>
                </c:pt>
                <c:pt idx="2645">
                  <c:v>119.42082258618871</c:v>
                </c:pt>
                <c:pt idx="2646">
                  <c:v>119.34294082641829</c:v>
                </c:pt>
                <c:pt idx="2647">
                  <c:v>119.2650755503024</c:v>
                </c:pt>
                <c:pt idx="2648">
                  <c:v>119.1872267587278</c:v>
                </c:pt>
                <c:pt idx="2649">
                  <c:v>119.10939445258077</c:v>
                </c:pt>
                <c:pt idx="2650">
                  <c:v>119.031578632747</c:v>
                </c:pt>
                <c:pt idx="2651">
                  <c:v>118.9537793001109</c:v>
                </c:pt>
                <c:pt idx="2652">
                  <c:v>118.87599645555638</c:v>
                </c:pt>
                <c:pt idx="2653">
                  <c:v>118.79823009996701</c:v>
                </c:pt>
                <c:pt idx="2654">
                  <c:v>118.72048023422496</c:v>
                </c:pt>
                <c:pt idx="2655">
                  <c:v>118.6427468592121</c:v>
                </c:pt>
                <c:pt idx="2656">
                  <c:v>118.56502997580931</c:v>
                </c:pt>
                <c:pt idx="2657">
                  <c:v>118.48732958489691</c:v>
                </c:pt>
                <c:pt idx="2658">
                  <c:v>118.40964568735421</c:v>
                </c:pt>
                <c:pt idx="2659">
                  <c:v>118.3319782840601</c:v>
                </c:pt>
                <c:pt idx="2660">
                  <c:v>118.2543273758925</c:v>
                </c:pt>
                <c:pt idx="2661">
                  <c:v>118.17669296372878</c:v>
                </c:pt>
                <c:pt idx="2662">
                  <c:v>118.0990750484453</c:v>
                </c:pt>
                <c:pt idx="2663">
                  <c:v>118.02147363091791</c:v>
                </c:pt>
                <c:pt idx="2664">
                  <c:v>117.94388871202148</c:v>
                </c:pt>
                <c:pt idx="2665">
                  <c:v>117.86632029263049</c:v>
                </c:pt>
                <c:pt idx="2666">
                  <c:v>117.78876837361838</c:v>
                </c:pt>
                <c:pt idx="2667">
                  <c:v>117.71123295585799</c:v>
                </c:pt>
                <c:pt idx="2668">
                  <c:v>117.63371404022131</c:v>
                </c:pt>
                <c:pt idx="2669">
                  <c:v>117.5562116275796</c:v>
                </c:pt>
                <c:pt idx="2670">
                  <c:v>117.47872571880339</c:v>
                </c:pt>
                <c:pt idx="2671">
                  <c:v>117.4012563147629</c:v>
                </c:pt>
                <c:pt idx="2672">
                  <c:v>117.32380341632678</c:v>
                </c:pt>
                <c:pt idx="2673">
                  <c:v>117.24636702436372</c:v>
                </c:pt>
                <c:pt idx="2674">
                  <c:v>117.16894713974096</c:v>
                </c:pt>
                <c:pt idx="2675">
                  <c:v>117.09154376332572</c:v>
                </c:pt>
                <c:pt idx="2676">
                  <c:v>117.0141568959839</c:v>
                </c:pt>
                <c:pt idx="2677">
                  <c:v>116.93678653858107</c:v>
                </c:pt>
                <c:pt idx="2678">
                  <c:v>116.85943269198177</c:v>
                </c:pt>
                <c:pt idx="2679">
                  <c:v>116.78209535705008</c:v>
                </c:pt>
                <c:pt idx="2680">
                  <c:v>116.70477453464909</c:v>
                </c:pt>
                <c:pt idx="2681">
                  <c:v>116.62747022564119</c:v>
                </c:pt>
                <c:pt idx="2682">
                  <c:v>116.55018243088828</c:v>
                </c:pt>
                <c:pt idx="2683">
                  <c:v>116.47291115125128</c:v>
                </c:pt>
                <c:pt idx="2684">
                  <c:v>116.39565638759028</c:v>
                </c:pt>
                <c:pt idx="2685">
                  <c:v>116.31841814076499</c:v>
                </c:pt>
                <c:pt idx="2686">
                  <c:v>116.24119641163412</c:v>
                </c:pt>
                <c:pt idx="2687">
                  <c:v>116.16399120105578</c:v>
                </c:pt>
                <c:pt idx="2688">
                  <c:v>116.08680250988731</c:v>
                </c:pt>
                <c:pt idx="2689">
                  <c:v>116.00963033898519</c:v>
                </c:pt>
                <c:pt idx="2690">
                  <c:v>115.93247468920543</c:v>
                </c:pt>
                <c:pt idx="2691">
                  <c:v>115.85533556140298</c:v>
                </c:pt>
                <c:pt idx="2692">
                  <c:v>115.77821295643238</c:v>
                </c:pt>
                <c:pt idx="2693">
                  <c:v>115.70110687514722</c:v>
                </c:pt>
                <c:pt idx="2694">
                  <c:v>115.62401731840048</c:v>
                </c:pt>
                <c:pt idx="2695">
                  <c:v>115.54694428704441</c:v>
                </c:pt>
                <c:pt idx="2696">
                  <c:v>115.46988778193041</c:v>
                </c:pt>
                <c:pt idx="2697">
                  <c:v>115.39284780390919</c:v>
                </c:pt>
                <c:pt idx="2698">
                  <c:v>115.31582435383081</c:v>
                </c:pt>
                <c:pt idx="2699">
                  <c:v>115.23881743254456</c:v>
                </c:pt>
                <c:pt idx="2700">
                  <c:v>115.1618270408993</c:v>
                </c:pt>
                <c:pt idx="2701">
                  <c:v>115.08485317974241</c:v>
                </c:pt>
                <c:pt idx="2702">
                  <c:v>115.0078958499212</c:v>
                </c:pt>
                <c:pt idx="2703">
                  <c:v>114.9309550522821</c:v>
                </c:pt>
                <c:pt idx="2704">
                  <c:v>114.85403078767078</c:v>
                </c:pt>
                <c:pt idx="2705">
                  <c:v>114.77712305693211</c:v>
                </c:pt>
                <c:pt idx="2706">
                  <c:v>114.70023186091042</c:v>
                </c:pt>
                <c:pt idx="2707">
                  <c:v>114.62335720044887</c:v>
                </c:pt>
                <c:pt idx="2708">
                  <c:v>114.5464990763908</c:v>
                </c:pt>
                <c:pt idx="2709">
                  <c:v>114.46965748957773</c:v>
                </c:pt>
                <c:pt idx="2710">
                  <c:v>114.39283244085127</c:v>
                </c:pt>
                <c:pt idx="2711">
                  <c:v>114.31602393105202</c:v>
                </c:pt>
                <c:pt idx="2712">
                  <c:v>114.23923196101971</c:v>
                </c:pt>
                <c:pt idx="2713">
                  <c:v>114.16245653159349</c:v>
                </c:pt>
                <c:pt idx="2714">
                  <c:v>114.08569764361198</c:v>
                </c:pt>
                <c:pt idx="2715">
                  <c:v>114.00895529791282</c:v>
                </c:pt>
                <c:pt idx="2716">
                  <c:v>113.93222949533293</c:v>
                </c:pt>
                <c:pt idx="2717">
                  <c:v>113.85552023670859</c:v>
                </c:pt>
                <c:pt idx="2718">
                  <c:v>113.77882752287549</c:v>
                </c:pt>
                <c:pt idx="2719">
                  <c:v>113.70215135466829</c:v>
                </c:pt>
                <c:pt idx="2720">
                  <c:v>113.62549173292126</c:v>
                </c:pt>
                <c:pt idx="2721">
                  <c:v>113.54884865846769</c:v>
                </c:pt>
                <c:pt idx="2722">
                  <c:v>113.47222213214039</c:v>
                </c:pt>
                <c:pt idx="2723">
                  <c:v>113.39561215477129</c:v>
                </c:pt>
                <c:pt idx="2724">
                  <c:v>113.31901872719159</c:v>
                </c:pt>
                <c:pt idx="2725">
                  <c:v>113.242441850232</c:v>
                </c:pt>
                <c:pt idx="2726">
                  <c:v>113.16588152472198</c:v>
                </c:pt>
                <c:pt idx="2727">
                  <c:v>113.08933775149087</c:v>
                </c:pt>
                <c:pt idx="2728">
                  <c:v>113.01281053136719</c:v>
                </c:pt>
                <c:pt idx="2729">
                  <c:v>112.93629986517853</c:v>
                </c:pt>
                <c:pt idx="2730">
                  <c:v>112.85980575375157</c:v>
                </c:pt>
                <c:pt idx="2731">
                  <c:v>112.78332819791298</c:v>
                </c:pt>
                <c:pt idx="2732">
                  <c:v>112.70686719848808</c:v>
                </c:pt>
                <c:pt idx="2733">
                  <c:v>112.63042275630168</c:v>
                </c:pt>
                <c:pt idx="2734">
                  <c:v>112.553994872178</c:v>
                </c:pt>
                <c:pt idx="2735">
                  <c:v>112.47758354694039</c:v>
                </c:pt>
                <c:pt idx="2736">
                  <c:v>112.40118878141162</c:v>
                </c:pt>
                <c:pt idx="2737">
                  <c:v>112.32481057641338</c:v>
                </c:pt>
                <c:pt idx="2738">
                  <c:v>112.24844893276739</c:v>
                </c:pt>
                <c:pt idx="2739">
                  <c:v>112.17210385129388</c:v>
                </c:pt>
                <c:pt idx="2740">
                  <c:v>112.09577533281289</c:v>
                </c:pt>
                <c:pt idx="2741">
                  <c:v>112.01946337814351</c:v>
                </c:pt>
                <c:pt idx="2742">
                  <c:v>111.94316798810411</c:v>
                </c:pt>
                <c:pt idx="2743">
                  <c:v>111.8668891635124</c:v>
                </c:pt>
                <c:pt idx="2744">
                  <c:v>111.79062690518562</c:v>
                </c:pt>
                <c:pt idx="2745">
                  <c:v>111.71438121393979</c:v>
                </c:pt>
                <c:pt idx="2746">
                  <c:v>111.63815209059067</c:v>
                </c:pt>
                <c:pt idx="2747">
                  <c:v>111.5619395359533</c:v>
                </c:pt>
                <c:pt idx="2748">
                  <c:v>111.48574355084179</c:v>
                </c:pt>
                <c:pt idx="2749">
                  <c:v>111.40956413606951</c:v>
                </c:pt>
                <c:pt idx="2750">
                  <c:v>111.33340129244928</c:v>
                </c:pt>
                <c:pt idx="2751">
                  <c:v>111.25725502079329</c:v>
                </c:pt>
                <c:pt idx="2752">
                  <c:v>111.18112532191292</c:v>
                </c:pt>
                <c:pt idx="2753">
                  <c:v>111.10501219661867</c:v>
                </c:pt>
                <c:pt idx="2754">
                  <c:v>111.0289156457207</c:v>
                </c:pt>
                <c:pt idx="2755">
                  <c:v>110.95283567002831</c:v>
                </c:pt>
                <c:pt idx="2756">
                  <c:v>110.87677227034987</c:v>
                </c:pt>
                <c:pt idx="2757">
                  <c:v>110.80072544749351</c:v>
                </c:pt>
                <c:pt idx="2758">
                  <c:v>110.7246952022662</c:v>
                </c:pt>
                <c:pt idx="2759">
                  <c:v>110.64868153547457</c:v>
                </c:pt>
                <c:pt idx="2760">
                  <c:v>110.57268444792419</c:v>
                </c:pt>
                <c:pt idx="2761">
                  <c:v>110.4967039404203</c:v>
                </c:pt>
                <c:pt idx="2762">
                  <c:v>110.42074001376729</c:v>
                </c:pt>
                <c:pt idx="2763">
                  <c:v>110.3447926687688</c:v>
                </c:pt>
                <c:pt idx="2764">
                  <c:v>110.2688619062276</c:v>
                </c:pt>
                <c:pt idx="2765">
                  <c:v>110.19294772694629</c:v>
                </c:pt>
                <c:pt idx="2766">
                  <c:v>110.11705013172619</c:v>
                </c:pt>
                <c:pt idx="2767">
                  <c:v>110.04116912136853</c:v>
                </c:pt>
                <c:pt idx="2768">
                  <c:v>109.9653046966732</c:v>
                </c:pt>
                <c:pt idx="2769">
                  <c:v>109.88945685843967</c:v>
                </c:pt>
                <c:pt idx="2770">
                  <c:v>109.8136256074669</c:v>
                </c:pt>
                <c:pt idx="2771">
                  <c:v>109.737810944553</c:v>
                </c:pt>
                <c:pt idx="2772">
                  <c:v>109.66201287049527</c:v>
                </c:pt>
                <c:pt idx="2773">
                  <c:v>109.58623138609059</c:v>
                </c:pt>
                <c:pt idx="2774">
                  <c:v>109.5104664921348</c:v>
                </c:pt>
                <c:pt idx="2775">
                  <c:v>109.43471818942318</c:v>
                </c:pt>
                <c:pt idx="2776">
                  <c:v>109.35898647875077</c:v>
                </c:pt>
                <c:pt idx="2777">
                  <c:v>109.2832713609111</c:v>
                </c:pt>
                <c:pt idx="2778">
                  <c:v>109.20757283669757</c:v>
                </c:pt>
                <c:pt idx="2779">
                  <c:v>109.1318909069028</c:v>
                </c:pt>
                <c:pt idx="2780">
                  <c:v>109.05622557231871</c:v>
                </c:pt>
                <c:pt idx="2781">
                  <c:v>108.98057683373627</c:v>
                </c:pt>
                <c:pt idx="2782">
                  <c:v>108.90494469194623</c:v>
                </c:pt>
                <c:pt idx="2783">
                  <c:v>108.82932914773821</c:v>
                </c:pt>
                <c:pt idx="2784">
                  <c:v>108.75373020190131</c:v>
                </c:pt>
                <c:pt idx="2785">
                  <c:v>108.67814785522417</c:v>
                </c:pt>
                <c:pt idx="2786">
                  <c:v>108.60258210849426</c:v>
                </c:pt>
                <c:pt idx="2787">
                  <c:v>108.52703296249899</c:v>
                </c:pt>
                <c:pt idx="2788">
                  <c:v>108.45150041802448</c:v>
                </c:pt>
                <c:pt idx="2789">
                  <c:v>108.37598447585638</c:v>
                </c:pt>
                <c:pt idx="2790">
                  <c:v>108.30048513677987</c:v>
                </c:pt>
                <c:pt idx="2791">
                  <c:v>108.22500240157919</c:v>
                </c:pt>
                <c:pt idx="2792">
                  <c:v>108.1495362710378</c:v>
                </c:pt>
                <c:pt idx="2793">
                  <c:v>108.0740867459389</c:v>
                </c:pt>
                <c:pt idx="2794">
                  <c:v>107.9986538270647</c:v>
                </c:pt>
                <c:pt idx="2795">
                  <c:v>107.92323751519669</c:v>
                </c:pt>
                <c:pt idx="2796">
                  <c:v>107.8478378111158</c:v>
                </c:pt>
                <c:pt idx="2797">
                  <c:v>107.77245471560228</c:v>
                </c:pt>
                <c:pt idx="2798">
                  <c:v>107.69708822943558</c:v>
                </c:pt>
                <c:pt idx="2799">
                  <c:v>107.62173835339456</c:v>
                </c:pt>
                <c:pt idx="2800">
                  <c:v>107.54640508825752</c:v>
                </c:pt>
                <c:pt idx="2801">
                  <c:v>107.47108843480189</c:v>
                </c:pt>
                <c:pt idx="2802">
                  <c:v>107.39578839380427</c:v>
                </c:pt>
                <c:pt idx="2803">
                  <c:v>107.3205049660411</c:v>
                </c:pt>
                <c:pt idx="2804">
                  <c:v>107.24523815228758</c:v>
                </c:pt>
                <c:pt idx="2805">
                  <c:v>107.16998795331888</c:v>
                </c:pt>
                <c:pt idx="2806">
                  <c:v>107.09475436990861</c:v>
                </c:pt>
                <c:pt idx="2807">
                  <c:v>107.01953740283038</c:v>
                </c:pt>
                <c:pt idx="2808">
                  <c:v>106.94433705285708</c:v>
                </c:pt>
                <c:pt idx="2809">
                  <c:v>106.8691533207606</c:v>
                </c:pt>
                <c:pt idx="2810">
                  <c:v>106.79398620731251</c:v>
                </c:pt>
                <c:pt idx="2811">
                  <c:v>106.71883571328318</c:v>
                </c:pt>
                <c:pt idx="2812">
                  <c:v>106.64370183944308</c:v>
                </c:pt>
                <c:pt idx="2813">
                  <c:v>106.56858458656129</c:v>
                </c:pt>
                <c:pt idx="2814">
                  <c:v>106.4934839554066</c:v>
                </c:pt>
                <c:pt idx="2815">
                  <c:v>106.4183999467469</c:v>
                </c:pt>
                <c:pt idx="2816">
                  <c:v>106.3433325613498</c:v>
                </c:pt>
                <c:pt idx="2817">
                  <c:v>106.26828179998168</c:v>
                </c:pt>
                <c:pt idx="2818">
                  <c:v>106.1932476634087</c:v>
                </c:pt>
                <c:pt idx="2819">
                  <c:v>106.11823015239617</c:v>
                </c:pt>
                <c:pt idx="2820">
                  <c:v>106.04322926770882</c:v>
                </c:pt>
                <c:pt idx="2821">
                  <c:v>105.96824501011049</c:v>
                </c:pt>
                <c:pt idx="2822">
                  <c:v>105.89327738036448</c:v>
                </c:pt>
                <c:pt idx="2823">
                  <c:v>105.8183263792336</c:v>
                </c:pt>
                <c:pt idx="2824">
                  <c:v>105.74339200747978</c:v>
                </c:pt>
                <c:pt idx="2825">
                  <c:v>105.66847426586421</c:v>
                </c:pt>
                <c:pt idx="2826">
                  <c:v>105.59357315514769</c:v>
                </c:pt>
                <c:pt idx="2827">
                  <c:v>105.51868867609008</c:v>
                </c:pt>
                <c:pt idx="2828">
                  <c:v>105.4438208294508</c:v>
                </c:pt>
                <c:pt idx="2829">
                  <c:v>105.36896961598842</c:v>
                </c:pt>
                <c:pt idx="2830">
                  <c:v>105.29413503646079</c:v>
                </c:pt>
                <c:pt idx="2831">
                  <c:v>105.2193170916254</c:v>
                </c:pt>
                <c:pt idx="2832">
                  <c:v>105.14451578223891</c:v>
                </c:pt>
                <c:pt idx="2833">
                  <c:v>105.06973110905719</c:v>
                </c:pt>
                <c:pt idx="2834">
                  <c:v>104.99496307283562</c:v>
                </c:pt>
                <c:pt idx="2835">
                  <c:v>104.92021167432881</c:v>
                </c:pt>
                <c:pt idx="2836">
                  <c:v>104.84547691429069</c:v>
                </c:pt>
                <c:pt idx="2837">
                  <c:v>104.77075879347467</c:v>
                </c:pt>
                <c:pt idx="2838">
                  <c:v>104.69605731263347</c:v>
                </c:pt>
                <c:pt idx="2839">
                  <c:v>104.62137247251907</c:v>
                </c:pt>
                <c:pt idx="2840">
                  <c:v>104.5467042738827</c:v>
                </c:pt>
                <c:pt idx="2841">
                  <c:v>104.47205271747507</c:v>
                </c:pt>
                <c:pt idx="2842">
                  <c:v>104.3974178040464</c:v>
                </c:pt>
                <c:pt idx="2843">
                  <c:v>104.32279953434571</c:v>
                </c:pt>
                <c:pt idx="2844">
                  <c:v>104.2481979091219</c:v>
                </c:pt>
                <c:pt idx="2845">
                  <c:v>104.1736129291231</c:v>
                </c:pt>
                <c:pt idx="2846">
                  <c:v>104.0990445950966</c:v>
                </c:pt>
                <c:pt idx="2847">
                  <c:v>104.02449290778898</c:v>
                </c:pt>
                <c:pt idx="2848">
                  <c:v>103.94995786794659</c:v>
                </c:pt>
                <c:pt idx="2849">
                  <c:v>103.87543947631458</c:v>
                </c:pt>
                <c:pt idx="2850">
                  <c:v>103.80093773363787</c:v>
                </c:pt>
                <c:pt idx="2851">
                  <c:v>103.7264526406606</c:v>
                </c:pt>
                <c:pt idx="2852">
                  <c:v>103.65198419812609</c:v>
                </c:pt>
                <c:pt idx="2853">
                  <c:v>103.5775324067771</c:v>
                </c:pt>
                <c:pt idx="2854">
                  <c:v>103.5030972673559</c:v>
                </c:pt>
                <c:pt idx="2855">
                  <c:v>103.42867878060389</c:v>
                </c:pt>
                <c:pt idx="2856">
                  <c:v>103.35427694726198</c:v>
                </c:pt>
                <c:pt idx="2857">
                  <c:v>103.2798917680703</c:v>
                </c:pt>
                <c:pt idx="2858">
                  <c:v>103.20552324376831</c:v>
                </c:pt>
                <c:pt idx="2859">
                  <c:v>103.13117137509487</c:v>
                </c:pt>
                <c:pt idx="2860">
                  <c:v>103.05683616278837</c:v>
                </c:pt>
                <c:pt idx="2861">
                  <c:v>102.98251760758639</c:v>
                </c:pt>
                <c:pt idx="2862">
                  <c:v>102.9082157102256</c:v>
                </c:pt>
                <c:pt idx="2863">
                  <c:v>102.8339304714424</c:v>
                </c:pt>
                <c:pt idx="2864">
                  <c:v>102.75966189197271</c:v>
                </c:pt>
                <c:pt idx="2865">
                  <c:v>102.68540997255097</c:v>
                </c:pt>
                <c:pt idx="2866">
                  <c:v>102.61117471391188</c:v>
                </c:pt>
                <c:pt idx="2867">
                  <c:v>102.53695611678897</c:v>
                </c:pt>
                <c:pt idx="2868">
                  <c:v>102.46275418191532</c:v>
                </c:pt>
                <c:pt idx="2869">
                  <c:v>102.38856891002337</c:v>
                </c:pt>
                <c:pt idx="2870">
                  <c:v>102.3144003018447</c:v>
                </c:pt>
                <c:pt idx="2871">
                  <c:v>102.24024835811052</c:v>
                </c:pt>
                <c:pt idx="2872">
                  <c:v>102.16611307955128</c:v>
                </c:pt>
                <c:pt idx="2873">
                  <c:v>102.09199446689679</c:v>
                </c:pt>
                <c:pt idx="2874">
                  <c:v>102.0178925208763</c:v>
                </c:pt>
                <c:pt idx="2875">
                  <c:v>101.94380724221801</c:v>
                </c:pt>
                <c:pt idx="2876">
                  <c:v>101.86973863165007</c:v>
                </c:pt>
                <c:pt idx="2877">
                  <c:v>101.79568668989981</c:v>
                </c:pt>
                <c:pt idx="2878">
                  <c:v>101.72165141769348</c:v>
                </c:pt>
                <c:pt idx="2879">
                  <c:v>101.64763281575731</c:v>
                </c:pt>
                <c:pt idx="2880">
                  <c:v>101.5736308848164</c:v>
                </c:pt>
                <c:pt idx="2881">
                  <c:v>101.49964562559553</c:v>
                </c:pt>
                <c:pt idx="2882">
                  <c:v>101.42567703881871</c:v>
                </c:pt>
                <c:pt idx="2883">
                  <c:v>101.3517251252093</c:v>
                </c:pt>
                <c:pt idx="2884">
                  <c:v>101.27778988549008</c:v>
                </c:pt>
                <c:pt idx="2885">
                  <c:v>101.20387132038309</c:v>
                </c:pt>
                <c:pt idx="2886">
                  <c:v>101.1299694306101</c:v>
                </c:pt>
                <c:pt idx="2887">
                  <c:v>101.05608421689159</c:v>
                </c:pt>
                <c:pt idx="2888">
                  <c:v>100.98221567994783</c:v>
                </c:pt>
                <c:pt idx="2889">
                  <c:v>100.90836382049838</c:v>
                </c:pt>
                <c:pt idx="2890">
                  <c:v>100.83452863926242</c:v>
                </c:pt>
                <c:pt idx="2891">
                  <c:v>100.76071013695788</c:v>
                </c:pt>
                <c:pt idx="2892">
                  <c:v>100.68690831430258</c:v>
                </c:pt>
                <c:pt idx="2893">
                  <c:v>100.6131231720134</c:v>
                </c:pt>
                <c:pt idx="2894">
                  <c:v>100.5393547108071</c:v>
                </c:pt>
                <c:pt idx="2895">
                  <c:v>100.4656029313991</c:v>
                </c:pt>
                <c:pt idx="2896">
                  <c:v>100.39186783450467</c:v>
                </c:pt>
                <c:pt idx="2897">
                  <c:v>100.31814942083831</c:v>
                </c:pt>
                <c:pt idx="2898">
                  <c:v>100.24444769111363</c:v>
                </c:pt>
                <c:pt idx="2899">
                  <c:v>100.17076264604408</c:v>
                </c:pt>
                <c:pt idx="2900">
                  <c:v>100.09709428634233</c:v>
                </c:pt>
                <c:pt idx="2901">
                  <c:v>100.02344261272007</c:v>
                </c:pt>
                <c:pt idx="2902">
                  <c:v>99.949807625889036</c:v>
                </c:pt>
                <c:pt idx="2903">
                  <c:v>99.876189326559512</c:v>
                </c:pt>
                <c:pt idx="2904">
                  <c:v>99.802587715441774</c:v>
                </c:pt>
                <c:pt idx="2905">
                  <c:v>99.7290027932454</c:v>
                </c:pt>
                <c:pt idx="2906">
                  <c:v>99.655434560678984</c:v>
                </c:pt>
                <c:pt idx="2907">
                  <c:v>99.581883018450796</c:v>
                </c:pt>
                <c:pt idx="2908">
                  <c:v>99.508348167268394</c:v>
                </c:pt>
                <c:pt idx="2909">
                  <c:v>99.434830007838798</c:v>
                </c:pt>
                <c:pt idx="2910">
                  <c:v>99.361328540868328</c:v>
                </c:pt>
                <c:pt idx="2911">
                  <c:v>99.287843767062625</c:v>
                </c:pt>
                <c:pt idx="2912">
                  <c:v>99.214375687126676</c:v>
                </c:pt>
                <c:pt idx="2913">
                  <c:v>99.140924301765097</c:v>
                </c:pt>
                <c:pt idx="2914">
                  <c:v>99.067489611681538</c:v>
                </c:pt>
                <c:pt idx="2915">
                  <c:v>98.994071617579309</c:v>
                </c:pt>
                <c:pt idx="2916">
                  <c:v>98.920670320160909</c:v>
                </c:pt>
                <c:pt idx="2917">
                  <c:v>98.847285720128426</c:v>
                </c:pt>
                <c:pt idx="2918">
                  <c:v>98.773917818183037</c:v>
                </c:pt>
                <c:pt idx="2919">
                  <c:v>98.700566615025537</c:v>
                </c:pt>
                <c:pt idx="2920">
                  <c:v>98.627232111355994</c:v>
                </c:pt>
                <c:pt idx="2921">
                  <c:v>98.553914307873868</c:v>
                </c:pt>
                <c:pt idx="2922">
                  <c:v>98.480613205278104</c:v>
                </c:pt>
                <c:pt idx="2923">
                  <c:v>98.407328804266783</c:v>
                </c:pt>
                <c:pt idx="2924">
                  <c:v>98.334061105537614</c:v>
                </c:pt>
                <c:pt idx="2925">
                  <c:v>98.260810109787656</c:v>
                </c:pt>
                <c:pt idx="2926">
                  <c:v>98.187575817713238</c:v>
                </c:pt>
                <c:pt idx="2927">
                  <c:v>98.114358230009984</c:v>
                </c:pt>
                <c:pt idx="2928">
                  <c:v>98.041157347373328</c:v>
                </c:pt>
                <c:pt idx="2929">
                  <c:v>97.967973170497544</c:v>
                </c:pt>
                <c:pt idx="2930">
                  <c:v>97.894805700076702</c:v>
                </c:pt>
                <c:pt idx="2931">
                  <c:v>97.821654936803952</c:v>
                </c:pt>
                <c:pt idx="2932">
                  <c:v>97.748520881372173</c:v>
                </c:pt>
                <c:pt idx="2933">
                  <c:v>97.675403534473205</c:v>
                </c:pt>
                <c:pt idx="2934">
                  <c:v>97.602302896798804</c:v>
                </c:pt>
                <c:pt idx="2935">
                  <c:v>97.529218969039732</c:v>
                </c:pt>
                <c:pt idx="2936">
                  <c:v>97.456151751886068</c:v>
                </c:pt>
                <c:pt idx="2937">
                  <c:v>97.383101246027579</c:v>
                </c:pt>
                <c:pt idx="2938">
                  <c:v>97.310067452153291</c:v>
                </c:pt>
                <c:pt idx="2939">
                  <c:v>97.237050370951508</c:v>
                </c:pt>
                <c:pt idx="2940">
                  <c:v>97.164050003110162</c:v>
                </c:pt>
                <c:pt idx="2941">
                  <c:v>97.091066349316378</c:v>
                </c:pt>
                <c:pt idx="2942">
                  <c:v>97.018099410256639</c:v>
                </c:pt>
                <c:pt idx="2943">
                  <c:v>96.945149186617144</c:v>
                </c:pt>
                <c:pt idx="2944">
                  <c:v>96.872215679082956</c:v>
                </c:pt>
                <c:pt idx="2945">
                  <c:v>96.799298888339152</c:v>
                </c:pt>
                <c:pt idx="2946">
                  <c:v>96.726398815069643</c:v>
                </c:pt>
                <c:pt idx="2947">
                  <c:v>96.653515459958101</c:v>
                </c:pt>
                <c:pt idx="2948">
                  <c:v>96.58064882368744</c:v>
                </c:pt>
                <c:pt idx="2949">
                  <c:v>96.50779890694001</c:v>
                </c:pt>
                <c:pt idx="2950">
                  <c:v>96.434965710397506</c:v>
                </c:pt>
                <c:pt idx="2951">
                  <c:v>96.362149234741011</c:v>
                </c:pt>
                <c:pt idx="2952">
                  <c:v>96.28934948065114</c:v>
                </c:pt>
                <c:pt idx="2953">
                  <c:v>96.216566448807868</c:v>
                </c:pt>
                <c:pt idx="2954">
                  <c:v>96.143800139890288</c:v>
                </c:pt>
                <c:pt idx="2955">
                  <c:v>96.071050554577312</c:v>
                </c:pt>
                <c:pt idx="2956">
                  <c:v>95.99831769354688</c:v>
                </c:pt>
                <c:pt idx="2957">
                  <c:v>95.925601557476767</c:v>
                </c:pt>
                <c:pt idx="2958">
                  <c:v>95.852902147043636</c:v>
                </c:pt>
                <c:pt idx="2959">
                  <c:v>95.780219462923995</c:v>
                </c:pt>
                <c:pt idx="2960">
                  <c:v>95.707553505793513</c:v>
                </c:pt>
                <c:pt idx="2961">
                  <c:v>95.634904276327291</c:v>
                </c:pt>
                <c:pt idx="2962">
                  <c:v>95.562271775199733</c:v>
                </c:pt>
                <c:pt idx="2963">
                  <c:v>95.489656003084903</c:v>
                </c:pt>
                <c:pt idx="2964">
                  <c:v>95.417056960656183</c:v>
                </c:pt>
                <c:pt idx="2965">
                  <c:v>95.344474648586129</c:v>
                </c:pt>
                <c:pt idx="2966">
                  <c:v>95.271909067547043</c:v>
                </c:pt>
                <c:pt idx="2967">
                  <c:v>95.199360218210245</c:v>
                </c:pt>
                <c:pt idx="2968">
                  <c:v>95.126828101246915</c:v>
                </c:pt>
                <c:pt idx="2969">
                  <c:v>95.05431271732725</c:v>
                </c:pt>
                <c:pt idx="2970">
                  <c:v>94.981814067121093</c:v>
                </c:pt>
                <c:pt idx="2971">
                  <c:v>94.909332151297519</c:v>
                </c:pt>
                <c:pt idx="2972">
                  <c:v>94.83686697052525</c:v>
                </c:pt>
                <c:pt idx="2973">
                  <c:v>94.764418525472095</c:v>
                </c:pt>
                <c:pt idx="2974">
                  <c:v>94.691986816805453</c:v>
                </c:pt>
                <c:pt idx="2975">
                  <c:v>94.619571845192283</c:v>
                </c:pt>
                <c:pt idx="2976">
                  <c:v>94.547173611298788</c:v>
                </c:pt>
                <c:pt idx="2977">
                  <c:v>94.474792115790336</c:v>
                </c:pt>
                <c:pt idx="2978">
                  <c:v>94.402427359332194</c:v>
                </c:pt>
                <c:pt idx="2979">
                  <c:v>94.330079342588675</c:v>
                </c:pt>
                <c:pt idx="2980">
                  <c:v>94.257748066223868</c:v>
                </c:pt>
                <c:pt idx="2981">
                  <c:v>94.185433530900667</c:v>
                </c:pt>
                <c:pt idx="2982">
                  <c:v>94.113135737282093</c:v>
                </c:pt>
                <c:pt idx="2983">
                  <c:v>94.040854686029945</c:v>
                </c:pt>
                <c:pt idx="2984">
                  <c:v>93.96859037780591</c:v>
                </c:pt>
                <c:pt idx="2985">
                  <c:v>93.896342813270934</c:v>
                </c:pt>
                <c:pt idx="2986">
                  <c:v>93.824111993085182</c:v>
                </c:pt>
                <c:pt idx="2987">
                  <c:v>93.751897917908479</c:v>
                </c:pt>
                <c:pt idx="2988">
                  <c:v>93.679700588400166</c:v>
                </c:pt>
                <c:pt idx="2989">
                  <c:v>93.60752000521866</c:v>
                </c:pt>
                <c:pt idx="2990">
                  <c:v>93.535356169021867</c:v>
                </c:pt>
                <c:pt idx="2991">
                  <c:v>93.463209080467408</c:v>
                </c:pt>
                <c:pt idx="2992">
                  <c:v>93.39107874021191</c:v>
                </c:pt>
                <c:pt idx="2993">
                  <c:v>93.318965148911786</c:v>
                </c:pt>
                <c:pt idx="2994">
                  <c:v>93.246868307222769</c:v>
                </c:pt>
                <c:pt idx="2995">
                  <c:v>93.17478821579968</c:v>
                </c:pt>
                <c:pt idx="2996">
                  <c:v>93.102724875297383</c:v>
                </c:pt>
                <c:pt idx="2997">
                  <c:v>93.03067828636965</c:v>
                </c:pt>
                <c:pt idx="2998">
                  <c:v>92.958648449669738</c:v>
                </c:pt>
                <c:pt idx="2999">
                  <c:v>92.886635365850509</c:v>
                </c:pt>
                <c:pt idx="3000">
                  <c:v>92.814639035564312</c:v>
                </c:pt>
                <c:pt idx="3001">
                  <c:v>92.742659459462587</c:v>
                </c:pt>
                <c:pt idx="3002">
                  <c:v>92.670696638196489</c:v>
                </c:pt>
                <c:pt idx="3003">
                  <c:v>92.598750572416435</c:v>
                </c:pt>
                <c:pt idx="3004">
                  <c:v>92.52682126277233</c:v>
                </c:pt>
                <c:pt idx="3005">
                  <c:v>92.454908709913482</c:v>
                </c:pt>
                <c:pt idx="3006">
                  <c:v>92.383012914488674</c:v>
                </c:pt>
                <c:pt idx="3007">
                  <c:v>92.311133877146233</c:v>
                </c:pt>
                <c:pt idx="3008">
                  <c:v>92.239271598533477</c:v>
                </c:pt>
                <c:pt idx="3009">
                  <c:v>92.167426079297627</c:v>
                </c:pt>
                <c:pt idx="3010">
                  <c:v>92.095597320085218</c:v>
                </c:pt>
                <c:pt idx="3011">
                  <c:v>92.02378532154205</c:v>
                </c:pt>
                <c:pt idx="3012">
                  <c:v>91.95199008431338</c:v>
                </c:pt>
                <c:pt idx="3013">
                  <c:v>91.880211609044025</c:v>
                </c:pt>
                <c:pt idx="3014">
                  <c:v>91.808449896378008</c:v>
                </c:pt>
                <c:pt idx="3015">
                  <c:v>91.73670494695925</c:v>
                </c:pt>
                <c:pt idx="3016">
                  <c:v>91.664976761430509</c:v>
                </c:pt>
                <c:pt idx="3017">
                  <c:v>91.593265340434584</c:v>
                </c:pt>
                <c:pt idx="3018">
                  <c:v>91.521570684613167</c:v>
                </c:pt>
                <c:pt idx="3019">
                  <c:v>91.449892794607536</c:v>
                </c:pt>
                <c:pt idx="3020">
                  <c:v>91.378231671058572</c:v>
                </c:pt>
                <c:pt idx="3021">
                  <c:v>91.306587314606446</c:v>
                </c:pt>
                <c:pt idx="3022">
                  <c:v>91.234959725890988</c:v>
                </c:pt>
                <c:pt idx="3023">
                  <c:v>91.163348905550976</c:v>
                </c:pt>
                <c:pt idx="3024">
                  <c:v>91.091754854225272</c:v>
                </c:pt>
                <c:pt idx="3025">
                  <c:v>91.020177572551489</c:v>
                </c:pt>
                <c:pt idx="3026">
                  <c:v>90.948617061167241</c:v>
                </c:pt>
                <c:pt idx="3027">
                  <c:v>90.8770733207093</c:v>
                </c:pt>
                <c:pt idx="3028">
                  <c:v>90.805546351813902</c:v>
                </c:pt>
                <c:pt idx="3029">
                  <c:v>90.734036155116812</c:v>
                </c:pt>
                <c:pt idx="3030">
                  <c:v>90.66254273125314</c:v>
                </c:pt>
                <c:pt idx="3031">
                  <c:v>90.591066080857516</c:v>
                </c:pt>
                <c:pt idx="3032">
                  <c:v>90.519606204564013</c:v>
                </c:pt>
                <c:pt idx="3033">
                  <c:v>90.448163103005925</c:v>
                </c:pt>
                <c:pt idx="3034">
                  <c:v>90.376736776816344</c:v>
                </c:pt>
                <c:pt idx="3035">
                  <c:v>90.305327226627497</c:v>
                </c:pt>
                <c:pt idx="3036">
                  <c:v>90.233934453071299</c:v>
                </c:pt>
                <c:pt idx="3037">
                  <c:v>90.162558456778967</c:v>
                </c:pt>
                <c:pt idx="3038">
                  <c:v>90.091199238381094</c:v>
                </c:pt>
                <c:pt idx="3039">
                  <c:v>90.019856798507874</c:v>
                </c:pt>
                <c:pt idx="3040">
                  <c:v>89.948531137788834</c:v>
                </c:pt>
                <c:pt idx="3041">
                  <c:v>89.877222256853017</c:v>
                </c:pt>
                <c:pt idx="3042">
                  <c:v>89.805930156328969</c:v>
                </c:pt>
                <c:pt idx="3043">
                  <c:v>89.734654836844584</c:v>
                </c:pt>
                <c:pt idx="3044">
                  <c:v>89.663396299027113</c:v>
                </c:pt>
                <c:pt idx="3045">
                  <c:v>89.592154543503568</c:v>
                </c:pt>
                <c:pt idx="3046">
                  <c:v>89.520929570899952</c:v>
                </c:pt>
                <c:pt idx="3047">
                  <c:v>89.449721381842181</c:v>
                </c:pt>
                <c:pt idx="3048">
                  <c:v>89.378529976955221</c:v>
                </c:pt>
                <c:pt idx="3049">
                  <c:v>89.307355356863894</c:v>
                </c:pt>
                <c:pt idx="3050">
                  <c:v>89.236197522192185</c:v>
                </c:pt>
                <c:pt idx="3051">
                  <c:v>89.165056473563467</c:v>
                </c:pt>
                <c:pt idx="3052">
                  <c:v>89.093932211600801</c:v>
                </c:pt>
                <c:pt idx="3053">
                  <c:v>89.022824736926665</c:v>
                </c:pt>
                <c:pt idx="3054">
                  <c:v>88.951734050162884</c:v>
                </c:pt>
                <c:pt idx="3055">
                  <c:v>88.880660151930712</c:v>
                </c:pt>
                <c:pt idx="3056">
                  <c:v>88.809603042850938</c:v>
                </c:pt>
                <c:pt idx="3057">
                  <c:v>88.738562723543893</c:v>
                </c:pt>
                <c:pt idx="3058">
                  <c:v>88.667539194629214</c:v>
                </c:pt>
                <c:pt idx="3059">
                  <c:v>88.596532456725896</c:v>
                </c:pt>
                <c:pt idx="3060">
                  <c:v>88.525542510452823</c:v>
                </c:pt>
                <c:pt idx="3061">
                  <c:v>88.454569356427839</c:v>
                </c:pt>
                <c:pt idx="3062">
                  <c:v>88.383612995268493</c:v>
                </c:pt>
                <c:pt idx="3063">
                  <c:v>88.312673427591832</c:v>
                </c:pt>
                <c:pt idx="3064">
                  <c:v>88.241750654014098</c:v>
                </c:pt>
                <c:pt idx="3065">
                  <c:v>88.170844675151372</c:v>
                </c:pt>
                <c:pt idx="3066">
                  <c:v>88.099955491619042</c:v>
                </c:pt>
                <c:pt idx="3067">
                  <c:v>88.029083104031699</c:v>
                </c:pt>
                <c:pt idx="3068">
                  <c:v>87.958227513003791</c:v>
                </c:pt>
                <c:pt idx="3069">
                  <c:v>87.887388719148916</c:v>
                </c:pt>
                <c:pt idx="3070">
                  <c:v>87.816566723080484</c:v>
                </c:pt>
                <c:pt idx="3071">
                  <c:v>87.745761525410899</c:v>
                </c:pt>
                <c:pt idx="3072">
                  <c:v>87.674973126752349</c:v>
                </c:pt>
                <c:pt idx="3073">
                  <c:v>87.604201527716612</c:v>
                </c:pt>
                <c:pt idx="3074">
                  <c:v>87.533446728914498</c:v>
                </c:pt>
                <c:pt idx="3075">
                  <c:v>87.462708730956635</c:v>
                </c:pt>
                <c:pt idx="3076">
                  <c:v>87.391987534452966</c:v>
                </c:pt>
                <c:pt idx="3077">
                  <c:v>87.321283140013023</c:v>
                </c:pt>
                <c:pt idx="3078">
                  <c:v>87.250595548245613</c:v>
                </c:pt>
                <c:pt idx="3079">
                  <c:v>87.179924759759146</c:v>
                </c:pt>
                <c:pt idx="3080">
                  <c:v>87.109270775161448</c:v>
                </c:pt>
                <c:pt idx="3081">
                  <c:v>87.03863359505992</c:v>
                </c:pt>
                <c:pt idx="3082">
                  <c:v>86.968013220061266</c:v>
                </c:pt>
                <c:pt idx="3083">
                  <c:v>86.897409650771763</c:v>
                </c:pt>
                <c:pt idx="3084">
                  <c:v>86.82682288779715</c:v>
                </c:pt>
                <c:pt idx="3085">
                  <c:v>86.756252931742623</c:v>
                </c:pt>
                <c:pt idx="3086">
                  <c:v>86.685699783212854</c:v>
                </c:pt>
                <c:pt idx="3087">
                  <c:v>86.615163442811934</c:v>
                </c:pt>
                <c:pt idx="3088">
                  <c:v>86.544643911143581</c:v>
                </c:pt>
                <c:pt idx="3089">
                  <c:v>86.47414118881079</c:v>
                </c:pt>
                <c:pt idx="3090">
                  <c:v>86.403655276416146</c:v>
                </c:pt>
                <c:pt idx="3091">
                  <c:v>86.333186174561703</c:v>
                </c:pt>
                <c:pt idx="3092">
                  <c:v>86.262733883848952</c:v>
                </c:pt>
                <c:pt idx="3093">
                  <c:v>86.192298404878898</c:v>
                </c:pt>
                <c:pt idx="3094">
                  <c:v>86.121879738251934</c:v>
                </c:pt>
                <c:pt idx="3095">
                  <c:v>86.051477884568087</c:v>
                </c:pt>
                <c:pt idx="3096">
                  <c:v>85.981092844426755</c:v>
                </c:pt>
                <c:pt idx="3097">
                  <c:v>85.910724618426741</c:v>
                </c:pt>
                <c:pt idx="3098">
                  <c:v>85.840373207166579</c:v>
                </c:pt>
                <c:pt idx="3099">
                  <c:v>85.770038611244033</c:v>
                </c:pt>
                <c:pt idx="3100">
                  <c:v>85.699720831256386</c:v>
                </c:pt>
                <c:pt idx="3101">
                  <c:v>85.629419867800479</c:v>
                </c:pt>
                <c:pt idx="3102">
                  <c:v>85.559135721472614</c:v>
                </c:pt>
                <c:pt idx="3103">
                  <c:v>85.488868392868568</c:v>
                </c:pt>
                <c:pt idx="3104">
                  <c:v>85.418617882583632</c:v>
                </c:pt>
                <c:pt idx="3105">
                  <c:v>85.34838419121246</c:v>
                </c:pt>
                <c:pt idx="3106">
                  <c:v>85.278167319349322</c:v>
                </c:pt>
                <c:pt idx="3107">
                  <c:v>85.207967267587946</c:v>
                </c:pt>
                <c:pt idx="3108">
                  <c:v>85.137784036521353</c:v>
                </c:pt>
                <c:pt idx="3109">
                  <c:v>85.067617626742575</c:v>
                </c:pt>
                <c:pt idx="3110">
                  <c:v>84.997468038843365</c:v>
                </c:pt>
                <c:pt idx="3111">
                  <c:v>84.927335273415608</c:v>
                </c:pt>
                <c:pt idx="3112">
                  <c:v>84.857219331050374</c:v>
                </c:pt>
                <c:pt idx="3113">
                  <c:v>84.787120212338266</c:v>
                </c:pt>
                <c:pt idx="3114">
                  <c:v>84.71703791786949</c:v>
                </c:pt>
                <c:pt idx="3115">
                  <c:v>84.646972448233441</c:v>
                </c:pt>
                <c:pt idx="3116">
                  <c:v>84.576923804019373</c:v>
                </c:pt>
                <c:pt idx="3117">
                  <c:v>84.506891985815756</c:v>
                </c:pt>
                <c:pt idx="3118">
                  <c:v>84.436876994210706</c:v>
                </c:pt>
                <c:pt idx="3119">
                  <c:v>84.366878829791773</c:v>
                </c:pt>
                <c:pt idx="3120">
                  <c:v>84.296897493145991</c:v>
                </c:pt>
                <c:pt idx="3121">
                  <c:v>84.226932984860014</c:v>
                </c:pt>
                <c:pt idx="3122">
                  <c:v>84.156985305519669</c:v>
                </c:pt>
                <c:pt idx="3123">
                  <c:v>84.087054455710657</c:v>
                </c:pt>
                <c:pt idx="3124">
                  <c:v>84.017140436017783</c:v>
                </c:pt>
                <c:pt idx="3125">
                  <c:v>83.947243247025611</c:v>
                </c:pt>
                <c:pt idx="3126">
                  <c:v>83.87736288931842</c:v>
                </c:pt>
                <c:pt idx="3127">
                  <c:v>83.80749936347938</c:v>
                </c:pt>
                <c:pt idx="3128">
                  <c:v>83.737652670091563</c:v>
                </c:pt>
                <c:pt idx="3129">
                  <c:v>83.667822809737572</c:v>
                </c:pt>
                <c:pt idx="3130">
                  <c:v>83.598009782999441</c:v>
                </c:pt>
                <c:pt idx="3131">
                  <c:v>83.528213590458378</c:v>
                </c:pt>
                <c:pt idx="3132">
                  <c:v>83.458434232695637</c:v>
                </c:pt>
                <c:pt idx="3133">
                  <c:v>83.388671710291561</c:v>
                </c:pt>
                <c:pt idx="3134">
                  <c:v>83.31892602382635</c:v>
                </c:pt>
                <c:pt idx="3135">
                  <c:v>83.249197173878983</c:v>
                </c:pt>
                <c:pt idx="3136">
                  <c:v>83.179485161029035</c:v>
                </c:pt>
                <c:pt idx="3137">
                  <c:v>83.109789985854718</c:v>
                </c:pt>
                <c:pt idx="3138">
                  <c:v>83.040111648934001</c:v>
                </c:pt>
                <c:pt idx="3139">
                  <c:v>82.970450150844314</c:v>
                </c:pt>
                <c:pt idx="3140">
                  <c:v>82.900805492162874</c:v>
                </c:pt>
                <c:pt idx="3141">
                  <c:v>82.831177673466115</c:v>
                </c:pt>
                <c:pt idx="3142">
                  <c:v>82.761566695329819</c:v>
                </c:pt>
                <c:pt idx="3143">
                  <c:v>82.691972558329809</c:v>
                </c:pt>
                <c:pt idx="3144">
                  <c:v>82.6223952630409</c:v>
                </c:pt>
                <c:pt idx="3145">
                  <c:v>82.552834810037595</c:v>
                </c:pt>
                <c:pt idx="3146">
                  <c:v>82.483291199894154</c:v>
                </c:pt>
                <c:pt idx="3147">
                  <c:v>82.413764433183772</c:v>
                </c:pt>
                <c:pt idx="3148">
                  <c:v>82.344254510479743</c:v>
                </c:pt>
                <c:pt idx="3149">
                  <c:v>82.274761432354396</c:v>
                </c:pt>
                <c:pt idx="3150">
                  <c:v>82.205285199380057</c:v>
                </c:pt>
                <c:pt idx="3151">
                  <c:v>82.135825812128175</c:v>
                </c:pt>
                <c:pt idx="3152">
                  <c:v>82.066383271169741</c:v>
                </c:pt>
                <c:pt idx="3153">
                  <c:v>81.996957577075307</c:v>
                </c:pt>
                <c:pt idx="3154">
                  <c:v>81.92754873041531</c:v>
                </c:pt>
                <c:pt idx="3155">
                  <c:v>81.858156731758896</c:v>
                </c:pt>
                <c:pt idx="3156">
                  <c:v>81.788781581675707</c:v>
                </c:pt>
                <c:pt idx="3157">
                  <c:v>81.719423280733878</c:v>
                </c:pt>
                <c:pt idx="3158">
                  <c:v>81.650081829501843</c:v>
                </c:pt>
                <c:pt idx="3159">
                  <c:v>81.58075722854727</c:v>
                </c:pt>
                <c:pt idx="3160">
                  <c:v>81.511449478437285</c:v>
                </c:pt>
                <c:pt idx="3161">
                  <c:v>81.442158579738532</c:v>
                </c:pt>
                <c:pt idx="3162">
                  <c:v>81.372884533017256</c:v>
                </c:pt>
                <c:pt idx="3163">
                  <c:v>81.303627338839348</c:v>
                </c:pt>
                <c:pt idx="3164">
                  <c:v>81.234386997769818</c:v>
                </c:pt>
                <c:pt idx="3165">
                  <c:v>81.165163510373475</c:v>
                </c:pt>
                <c:pt idx="3166">
                  <c:v>81.095956877214732</c:v>
                </c:pt>
                <c:pt idx="3167">
                  <c:v>81.026767098857405</c:v>
                </c:pt>
                <c:pt idx="3168">
                  <c:v>80.957594175864642</c:v>
                </c:pt>
                <c:pt idx="3169">
                  <c:v>80.888438108799249</c:v>
                </c:pt>
                <c:pt idx="3170">
                  <c:v>80.819298898223948</c:v>
                </c:pt>
                <c:pt idx="3171">
                  <c:v>80.750176544700309</c:v>
                </c:pt>
                <c:pt idx="3172">
                  <c:v>80.681071048789732</c:v>
                </c:pt>
                <c:pt idx="3173">
                  <c:v>80.611982411053461</c:v>
                </c:pt>
                <c:pt idx="3174">
                  <c:v>80.542910632051687</c:v>
                </c:pt>
                <c:pt idx="3175">
                  <c:v>80.473855712344289</c:v>
                </c:pt>
                <c:pt idx="3176">
                  <c:v>80.404817652491076</c:v>
                </c:pt>
                <c:pt idx="3177">
                  <c:v>80.335796453050904</c:v>
                </c:pt>
                <c:pt idx="3178">
                  <c:v>80.266792114582387</c:v>
                </c:pt>
                <c:pt idx="3179">
                  <c:v>80.197804637643515</c:v>
                </c:pt>
                <c:pt idx="3180">
                  <c:v>80.128834022792063</c:v>
                </c:pt>
                <c:pt idx="3181">
                  <c:v>80.059880270584955</c:v>
                </c:pt>
                <c:pt idx="3182">
                  <c:v>79.99094338157893</c:v>
                </c:pt>
                <c:pt idx="3183">
                  <c:v>79.922023356330385</c:v>
                </c:pt>
                <c:pt idx="3184">
                  <c:v>79.853120195394681</c:v>
                </c:pt>
                <c:pt idx="3185">
                  <c:v>79.78423389932739</c:v>
                </c:pt>
                <c:pt idx="3186">
                  <c:v>79.715364468683106</c:v>
                </c:pt>
                <c:pt idx="3187">
                  <c:v>79.646511904016222</c:v>
                </c:pt>
                <c:pt idx="3188">
                  <c:v>79.577676205880593</c:v>
                </c:pt>
                <c:pt idx="3189">
                  <c:v>79.508857374829503</c:v>
                </c:pt>
                <c:pt idx="3190">
                  <c:v>79.440055411416097</c:v>
                </c:pt>
                <c:pt idx="3191">
                  <c:v>79.371270316192565</c:v>
                </c:pt>
                <c:pt idx="3192">
                  <c:v>79.30250208971097</c:v>
                </c:pt>
                <c:pt idx="3193">
                  <c:v>79.233750732522907</c:v>
                </c:pt>
                <c:pt idx="3194">
                  <c:v>79.165016245179515</c:v>
                </c:pt>
                <c:pt idx="3195">
                  <c:v>79.096298628231082</c:v>
                </c:pt>
                <c:pt idx="3196">
                  <c:v>79.027597882228008</c:v>
                </c:pt>
                <c:pt idx="3197">
                  <c:v>78.958914007719784</c:v>
                </c:pt>
                <c:pt idx="3198">
                  <c:v>78.890247005255674</c:v>
                </c:pt>
                <c:pt idx="3199">
                  <c:v>78.821596875384373</c:v>
                </c:pt>
                <c:pt idx="3200">
                  <c:v>78.752963618654277</c:v>
                </c:pt>
                <c:pt idx="3201">
                  <c:v>78.68434723561306</c:v>
                </c:pt>
                <c:pt idx="3202">
                  <c:v>78.615747726808237</c:v>
                </c:pt>
                <c:pt idx="3203">
                  <c:v>78.547165092786656</c:v>
                </c:pt>
                <c:pt idx="3204">
                  <c:v>78.478599334094639</c:v>
                </c:pt>
                <c:pt idx="3205">
                  <c:v>78.410050451278408</c:v>
                </c:pt>
                <c:pt idx="3206">
                  <c:v>78.341518444883206</c:v>
                </c:pt>
                <c:pt idx="3207">
                  <c:v>78.273003315454204</c:v>
                </c:pt>
                <c:pt idx="3208">
                  <c:v>78.204505063536203</c:v>
                </c:pt>
                <c:pt idx="3209">
                  <c:v>78.136023689673181</c:v>
                </c:pt>
                <c:pt idx="3210">
                  <c:v>78.06755919440883</c:v>
                </c:pt>
                <c:pt idx="3211">
                  <c:v>77.999111578286431</c:v>
                </c:pt>
                <c:pt idx="3212">
                  <c:v>77.930680841848925</c:v>
                </c:pt>
                <c:pt idx="3213">
                  <c:v>77.862266985638442</c:v>
                </c:pt>
                <c:pt idx="3214">
                  <c:v>77.793870010196926</c:v>
                </c:pt>
                <c:pt idx="3215">
                  <c:v>77.725489916065996</c:v>
                </c:pt>
                <c:pt idx="3216">
                  <c:v>77.657126703786432</c:v>
                </c:pt>
                <c:pt idx="3217">
                  <c:v>77.5887803738988</c:v>
                </c:pt>
                <c:pt idx="3218">
                  <c:v>77.520450926943283</c:v>
                </c:pt>
                <c:pt idx="3219">
                  <c:v>77.452138363459454</c:v>
                </c:pt>
                <c:pt idx="3220">
                  <c:v>77.383842683986572</c:v>
                </c:pt>
                <c:pt idx="3221">
                  <c:v>77.315563889063313</c:v>
                </c:pt>
                <c:pt idx="3222">
                  <c:v>77.247301979228226</c:v>
                </c:pt>
                <c:pt idx="3223">
                  <c:v>77.179056955018709</c:v>
                </c:pt>
                <c:pt idx="3224">
                  <c:v>77.1108288169725</c:v>
                </c:pt>
                <c:pt idx="3225">
                  <c:v>77.042617565626472</c:v>
                </c:pt>
                <c:pt idx="3226">
                  <c:v>76.974423201517112</c:v>
                </c:pt>
                <c:pt idx="3227">
                  <c:v>76.906245725180568</c:v>
                </c:pt>
                <c:pt idx="3228">
                  <c:v>76.838085137152262</c:v>
                </c:pt>
                <c:pt idx="3229">
                  <c:v>76.769941437967702</c:v>
                </c:pt>
                <c:pt idx="3230">
                  <c:v>76.701814628161358</c:v>
                </c:pt>
                <c:pt idx="3231">
                  <c:v>76.633704708267771</c:v>
                </c:pt>
                <c:pt idx="3232">
                  <c:v>76.565611678820517</c:v>
                </c:pt>
                <c:pt idx="3233">
                  <c:v>76.497535540353226</c:v>
                </c:pt>
                <c:pt idx="3234">
                  <c:v>76.429476293398849</c:v>
                </c:pt>
                <c:pt idx="3235">
                  <c:v>76.361433938489796</c:v>
                </c:pt>
                <c:pt idx="3236">
                  <c:v>76.29340847615849</c:v>
                </c:pt>
                <c:pt idx="3237">
                  <c:v>76.225399906936261</c:v>
                </c:pt>
                <c:pt idx="3238">
                  <c:v>76.157408231354367</c:v>
                </c:pt>
                <c:pt idx="3239">
                  <c:v>76.089433449943854</c:v>
                </c:pt>
                <c:pt idx="3240">
                  <c:v>76.021475563234773</c:v>
                </c:pt>
                <c:pt idx="3241">
                  <c:v>75.953534571757245</c:v>
                </c:pt>
                <c:pt idx="3242">
                  <c:v>75.885610476040654</c:v>
                </c:pt>
                <c:pt idx="3243">
                  <c:v>75.817703276613983</c:v>
                </c:pt>
                <c:pt idx="3244">
                  <c:v>75.749812974006147</c:v>
                </c:pt>
                <c:pt idx="3245">
                  <c:v>75.681939568745022</c:v>
                </c:pt>
                <c:pt idx="3246">
                  <c:v>75.6140830613585</c:v>
                </c:pt>
                <c:pt idx="3247">
                  <c:v>75.546243452373815</c:v>
                </c:pt>
                <c:pt idx="3248">
                  <c:v>75.478420742317965</c:v>
                </c:pt>
                <c:pt idx="3249">
                  <c:v>75.410614931717461</c:v>
                </c:pt>
                <c:pt idx="3250">
                  <c:v>75.342826021098006</c:v>
                </c:pt>
                <c:pt idx="3251">
                  <c:v>75.275054010985599</c:v>
                </c:pt>
                <c:pt idx="3252">
                  <c:v>75.207298901905247</c:v>
                </c:pt>
                <c:pt idx="3253">
                  <c:v>75.139560694381487</c:v>
                </c:pt>
                <c:pt idx="3254">
                  <c:v>75.07183938893894</c:v>
                </c:pt>
                <c:pt idx="3255">
                  <c:v>75.004134986101533</c:v>
                </c:pt>
                <c:pt idx="3256">
                  <c:v>74.936447486392368</c:v>
                </c:pt>
                <c:pt idx="3257">
                  <c:v>74.868776890334772</c:v>
                </c:pt>
                <c:pt idx="3258">
                  <c:v>74.80112319845118</c:v>
                </c:pt>
                <c:pt idx="3259">
                  <c:v>74.733486411263982</c:v>
                </c:pt>
                <c:pt idx="3260">
                  <c:v>74.665866529294746</c:v>
                </c:pt>
                <c:pt idx="3261">
                  <c:v>74.598263553065024</c:v>
                </c:pt>
                <c:pt idx="3262">
                  <c:v>74.530677483095531</c:v>
                </c:pt>
                <c:pt idx="3263">
                  <c:v>74.46310831990688</c:v>
                </c:pt>
                <c:pt idx="3264">
                  <c:v>74.395556064019232</c:v>
                </c:pt>
                <c:pt idx="3265">
                  <c:v>74.328020715951965</c:v>
                </c:pt>
                <c:pt idx="3266">
                  <c:v>74.260502276224415</c:v>
                </c:pt>
                <c:pt idx="3267">
                  <c:v>74.193000745355732</c:v>
                </c:pt>
                <c:pt idx="3268">
                  <c:v>74.125516123863832</c:v>
                </c:pt>
                <c:pt idx="3269">
                  <c:v>74.058048412267041</c:v>
                </c:pt>
                <c:pt idx="3270">
                  <c:v>73.990597611082833</c:v>
                </c:pt>
                <c:pt idx="3271">
                  <c:v>73.9231637208281</c:v>
                </c:pt>
                <c:pt idx="3272">
                  <c:v>73.855746742019932</c:v>
                </c:pt>
                <c:pt idx="3273">
                  <c:v>73.788346675174509</c:v>
                </c:pt>
                <c:pt idx="3274">
                  <c:v>73.720963520807871</c:v>
                </c:pt>
                <c:pt idx="3275">
                  <c:v>73.653597279435118</c:v>
                </c:pt>
                <c:pt idx="3276">
                  <c:v>73.586247951571679</c:v>
                </c:pt>
                <c:pt idx="3277">
                  <c:v>73.518915537732084</c:v>
                </c:pt>
                <c:pt idx="3278">
                  <c:v>73.451600038430612</c:v>
                </c:pt>
                <c:pt idx="3279">
                  <c:v>73.38430145418117</c:v>
                </c:pt>
                <c:pt idx="3280">
                  <c:v>73.317019785497081</c:v>
                </c:pt>
                <c:pt idx="3281">
                  <c:v>73.249755032891173</c:v>
                </c:pt>
                <c:pt idx="3282">
                  <c:v>73.182507196876458</c:v>
                </c:pt>
                <c:pt idx="3283">
                  <c:v>73.115276277964924</c:v>
                </c:pt>
                <c:pt idx="3284">
                  <c:v>73.04806227666829</c:v>
                </c:pt>
                <c:pt idx="3285">
                  <c:v>72.980865193498218</c:v>
                </c:pt>
                <c:pt idx="3286">
                  <c:v>72.913685028965304</c:v>
                </c:pt>
                <c:pt idx="3287">
                  <c:v>72.846521783580329</c:v>
                </c:pt>
                <c:pt idx="3288">
                  <c:v>72.779375457853376</c:v>
                </c:pt>
                <c:pt idx="3289">
                  <c:v>72.712246052294446</c:v>
                </c:pt>
                <c:pt idx="3290">
                  <c:v>72.645133567412529</c:v>
                </c:pt>
                <c:pt idx="3291">
                  <c:v>72.578038003716671</c:v>
                </c:pt>
                <c:pt idx="3292">
                  <c:v>72.510959361715678</c:v>
                </c:pt>
                <c:pt idx="3293">
                  <c:v>72.443897641917403</c:v>
                </c:pt>
                <c:pt idx="3294">
                  <c:v>72.376852844829642</c:v>
                </c:pt>
                <c:pt idx="3295">
                  <c:v>72.30982497095988</c:v>
                </c:pt>
                <c:pt idx="3296">
                  <c:v>72.242814020814833</c:v>
                </c:pt>
                <c:pt idx="3297">
                  <c:v>72.175819994901119</c:v>
                </c:pt>
                <c:pt idx="3298">
                  <c:v>72.108842893724912</c:v>
                </c:pt>
                <c:pt idx="3299">
                  <c:v>72.04188271779212</c:v>
                </c:pt>
                <c:pt idx="3300">
                  <c:v>71.974939467607854</c:v>
                </c:pt>
                <c:pt idx="3301">
                  <c:v>71.908013143677024</c:v>
                </c:pt>
                <c:pt idx="3302">
                  <c:v>71.841103746504302</c:v>
                </c:pt>
                <c:pt idx="3303">
                  <c:v>71.774211276593789</c:v>
                </c:pt>
                <c:pt idx="3304">
                  <c:v>71.707335734449259</c:v>
                </c:pt>
                <c:pt idx="3305">
                  <c:v>71.640477120574047</c:v>
                </c:pt>
                <c:pt idx="3306">
                  <c:v>71.573635435471189</c:v>
                </c:pt>
                <c:pt idx="3307">
                  <c:v>71.506810679643152</c:v>
                </c:pt>
                <c:pt idx="3308">
                  <c:v>71.440002853592318</c:v>
                </c:pt>
                <c:pt idx="3309">
                  <c:v>71.373211957820033</c:v>
                </c:pt>
                <c:pt idx="3310">
                  <c:v>71.306437992828165</c:v>
                </c:pt>
                <c:pt idx="3311">
                  <c:v>71.239680959117507</c:v>
                </c:pt>
                <c:pt idx="3312">
                  <c:v>71.172940857188578</c:v>
                </c:pt>
                <c:pt idx="3313">
                  <c:v>71.106217687541914</c:v>
                </c:pt>
                <c:pt idx="3314">
                  <c:v>71.039511450676969</c:v>
                </c:pt>
                <c:pt idx="3315">
                  <c:v>70.972822147093424</c:v>
                </c:pt>
                <c:pt idx="3316">
                  <c:v>70.906149777290366</c:v>
                </c:pt>
                <c:pt idx="3317">
                  <c:v>70.839494341766212</c:v>
                </c:pt>
                <c:pt idx="3318">
                  <c:v>70.772855841019506</c:v>
                </c:pt>
                <c:pt idx="3319">
                  <c:v>70.70623427554797</c:v>
                </c:pt>
                <c:pt idx="3320">
                  <c:v>70.63962964584934</c:v>
                </c:pt>
                <c:pt idx="3321">
                  <c:v>70.573041952420354</c:v>
                </c:pt>
                <c:pt idx="3322">
                  <c:v>70.506471195758238</c:v>
                </c:pt>
                <c:pt idx="3323">
                  <c:v>70.439917376358878</c:v>
                </c:pt>
                <c:pt idx="3324">
                  <c:v>70.37338049471866</c:v>
                </c:pt>
                <c:pt idx="3325">
                  <c:v>70.306860551332932</c:v>
                </c:pt>
                <c:pt idx="3326">
                  <c:v>70.240357546696927</c:v>
                </c:pt>
                <c:pt idx="3327">
                  <c:v>70.173871481305582</c:v>
                </c:pt>
                <c:pt idx="3328">
                  <c:v>70.107402355653193</c:v>
                </c:pt>
                <c:pt idx="3329">
                  <c:v>70.040950170234112</c:v>
                </c:pt>
                <c:pt idx="3330">
                  <c:v>69.974514925541669</c:v>
                </c:pt>
                <c:pt idx="3331">
                  <c:v>69.908096622069479</c:v>
                </c:pt>
                <c:pt idx="3332">
                  <c:v>69.841695260310274</c:v>
                </c:pt>
                <c:pt idx="3333">
                  <c:v>69.775310840756589</c:v>
                </c:pt>
                <c:pt idx="3334">
                  <c:v>69.708943363900914</c:v>
                </c:pt>
                <c:pt idx="3335">
                  <c:v>69.642592830234634</c:v>
                </c:pt>
                <c:pt idx="3336">
                  <c:v>69.57625924024957</c:v>
                </c:pt>
                <c:pt idx="3337">
                  <c:v>69.509942594436595</c:v>
                </c:pt>
                <c:pt idx="3338">
                  <c:v>69.443642893286381</c:v>
                </c:pt>
                <c:pt idx="3339">
                  <c:v>69.377360137289244</c:v>
                </c:pt>
                <c:pt idx="3340">
                  <c:v>69.311094326935233</c:v>
                </c:pt>
                <c:pt idx="3341">
                  <c:v>69.244845462713627</c:v>
                </c:pt>
                <c:pt idx="3342">
                  <c:v>69.178613545113933</c:v>
                </c:pt>
                <c:pt idx="3343">
                  <c:v>69.112398574624777</c:v>
                </c:pt>
                <c:pt idx="3344">
                  <c:v>69.046200551734842</c:v>
                </c:pt>
                <c:pt idx="3345">
                  <c:v>68.980019476931943</c:v>
                </c:pt>
                <c:pt idx="3346">
                  <c:v>68.913855350703955</c:v>
                </c:pt>
                <c:pt idx="3347">
                  <c:v>68.847708173538294</c:v>
                </c:pt>
                <c:pt idx="3348">
                  <c:v>68.781577945921683</c:v>
                </c:pt>
                <c:pt idx="3349">
                  <c:v>68.715464668341014</c:v>
                </c:pt>
                <c:pt idx="3350">
                  <c:v>68.649368341282411</c:v>
                </c:pt>
                <c:pt idx="3351">
                  <c:v>68.583288965231773</c:v>
                </c:pt>
                <c:pt idx="3352">
                  <c:v>68.517226540674599</c:v>
                </c:pt>
                <c:pt idx="3353">
                  <c:v>68.451181068095991</c:v>
                </c:pt>
                <c:pt idx="3354">
                  <c:v>68.385152547980994</c:v>
                </c:pt>
                <c:pt idx="3355">
                  <c:v>68.319140980813771</c:v>
                </c:pt>
                <c:pt idx="3356">
                  <c:v>68.253146367078386</c:v>
                </c:pt>
                <c:pt idx="3357">
                  <c:v>68.18716870725865</c:v>
                </c:pt>
                <c:pt idx="3358">
                  <c:v>68.121208001837942</c:v>
                </c:pt>
                <c:pt idx="3359">
                  <c:v>68.055264251299207</c:v>
                </c:pt>
                <c:pt idx="3360">
                  <c:v>67.989337456125142</c:v>
                </c:pt>
                <c:pt idx="3361">
                  <c:v>67.923427616797809</c:v>
                </c:pt>
                <c:pt idx="3362">
                  <c:v>67.857534733799284</c:v>
                </c:pt>
                <c:pt idx="3363">
                  <c:v>67.791658807611043</c:v>
                </c:pt>
                <c:pt idx="3364">
                  <c:v>67.725799838714337</c:v>
                </c:pt>
                <c:pt idx="3365">
                  <c:v>67.65995782758992</c:v>
                </c:pt>
                <c:pt idx="3366">
                  <c:v>67.594132774718503</c:v>
                </c:pt>
                <c:pt idx="3367">
                  <c:v>67.528324680579942</c:v>
                </c:pt>
                <c:pt idx="3368">
                  <c:v>67.462533545654139</c:v>
                </c:pt>
                <c:pt idx="3369">
                  <c:v>67.396759370420554</c:v>
                </c:pt>
                <c:pt idx="3370">
                  <c:v>67.331002155358121</c:v>
                </c:pt>
                <c:pt idx="3371">
                  <c:v>67.265261900945646</c:v>
                </c:pt>
                <c:pt idx="3372">
                  <c:v>67.199538607661495</c:v>
                </c:pt>
                <c:pt idx="3373">
                  <c:v>67.133832275983636</c:v>
                </c:pt>
                <c:pt idx="3374">
                  <c:v>67.068142906389795</c:v>
                </c:pt>
                <c:pt idx="3375">
                  <c:v>67.002470499357344</c:v>
                </c:pt>
                <c:pt idx="3376">
                  <c:v>66.936815055363084</c:v>
                </c:pt>
                <c:pt idx="3377">
                  <c:v>66.871176574883606</c:v>
                </c:pt>
                <c:pt idx="3378">
                  <c:v>66.805555058395385</c:v>
                </c:pt>
                <c:pt idx="3379">
                  <c:v>66.739950506374214</c:v>
                </c:pt>
                <c:pt idx="3380">
                  <c:v>66.674362919295618</c:v>
                </c:pt>
                <c:pt idx="3381">
                  <c:v>66.608792297634878</c:v>
                </c:pt>
                <c:pt idx="3382">
                  <c:v>66.543238641866992</c:v>
                </c:pt>
                <c:pt idx="3383">
                  <c:v>66.477701952466404</c:v>
                </c:pt>
                <c:pt idx="3384">
                  <c:v>66.412182229907344</c:v>
                </c:pt>
                <c:pt idx="3385">
                  <c:v>66.346679474663517</c:v>
                </c:pt>
                <c:pt idx="3386">
                  <c:v>66.281193687208628</c:v>
                </c:pt>
                <c:pt idx="3387">
                  <c:v>66.215724868015627</c:v>
                </c:pt>
                <c:pt idx="3388">
                  <c:v>66.150273017557637</c:v>
                </c:pt>
                <c:pt idx="3389">
                  <c:v>66.0848381363069</c:v>
                </c:pt>
                <c:pt idx="3390">
                  <c:v>66.019420224735825</c:v>
                </c:pt>
                <c:pt idx="3391">
                  <c:v>65.954019283315944</c:v>
                </c:pt>
                <c:pt idx="3392">
                  <c:v>65.888635312518858</c:v>
                </c:pt>
                <c:pt idx="3393">
                  <c:v>65.823268312815671</c:v>
                </c:pt>
                <c:pt idx="3394">
                  <c:v>65.75791828467716</c:v>
                </c:pt>
                <c:pt idx="3395">
                  <c:v>65.692585228573861</c:v>
                </c:pt>
                <c:pt idx="3396">
                  <c:v>65.62726914497587</c:v>
                </c:pt>
                <c:pt idx="3397">
                  <c:v>65.561970034352882</c:v>
                </c:pt>
                <c:pt idx="3398">
                  <c:v>65.496687897174581</c:v>
                </c:pt>
                <c:pt idx="3399">
                  <c:v>65.431422733909869</c:v>
                </c:pt>
                <c:pt idx="3400">
                  <c:v>65.366174545027562</c:v>
                </c:pt>
                <c:pt idx="3401">
                  <c:v>65.300943330996333</c:v>
                </c:pt>
                <c:pt idx="3402">
                  <c:v>65.235729092284018</c:v>
                </c:pt>
                <c:pt idx="3403">
                  <c:v>65.170531829358524</c:v>
                </c:pt>
                <c:pt idx="3404">
                  <c:v>65.105351542687316</c:v>
                </c:pt>
                <c:pt idx="3405">
                  <c:v>65.040188232737648</c:v>
                </c:pt>
                <c:pt idx="3406">
                  <c:v>64.975041899976006</c:v>
                </c:pt>
                <c:pt idx="3407">
                  <c:v>64.909912544869272</c:v>
                </c:pt>
                <c:pt idx="3408">
                  <c:v>64.844800167883292</c:v>
                </c:pt>
                <c:pt idx="3409">
                  <c:v>64.779704769484042</c:v>
                </c:pt>
                <c:pt idx="3410">
                  <c:v>64.714626350136896</c:v>
                </c:pt>
                <c:pt idx="3411">
                  <c:v>64.649564910307234</c:v>
                </c:pt>
                <c:pt idx="3412">
                  <c:v>64.584520450459692</c:v>
                </c:pt>
                <c:pt idx="3413">
                  <c:v>64.51949297105881</c:v>
                </c:pt>
                <c:pt idx="3414">
                  <c:v>64.454482472568799</c:v>
                </c:pt>
                <c:pt idx="3415">
                  <c:v>64.389488955453572</c:v>
                </c:pt>
                <c:pt idx="3416">
                  <c:v>64.324512420176745</c:v>
                </c:pt>
                <c:pt idx="3417">
                  <c:v>64.259552867201478</c:v>
                </c:pt>
                <c:pt idx="3418">
                  <c:v>64.194610296990675</c:v>
                </c:pt>
                <c:pt idx="3419">
                  <c:v>64.129684710006856</c:v>
                </c:pt>
                <c:pt idx="3420">
                  <c:v>64.064776106712415</c:v>
                </c:pt>
                <c:pt idx="3421">
                  <c:v>63.999884487569247</c:v>
                </c:pt>
                <c:pt idx="3422">
                  <c:v>63.935009853038991</c:v>
                </c:pt>
                <c:pt idx="3423">
                  <c:v>63.870152203582961</c:v>
                </c:pt>
                <c:pt idx="3424">
                  <c:v>63.805311539662164</c:v>
                </c:pt>
                <c:pt idx="3425">
                  <c:v>63.740487861737158</c:v>
                </c:pt>
                <c:pt idx="3426">
                  <c:v>63.675681170268483</c:v>
                </c:pt>
                <c:pt idx="3427">
                  <c:v>63.610891465716051</c:v>
                </c:pt>
                <c:pt idx="3428">
                  <c:v>63.546118748539826</c:v>
                </c:pt>
                <c:pt idx="3429">
                  <c:v>63.481363019198845</c:v>
                </c:pt>
                <c:pt idx="3430">
                  <c:v>63.416624278152533</c:v>
                </c:pt>
                <c:pt idx="3431">
                  <c:v>63.351902525859707</c:v>
                </c:pt>
                <c:pt idx="3432">
                  <c:v>63.287197762778646</c:v>
                </c:pt>
                <c:pt idx="3433">
                  <c:v>63.222509989367673</c:v>
                </c:pt>
                <c:pt idx="3434">
                  <c:v>63.157839206084525</c:v>
                </c:pt>
                <c:pt idx="3435">
                  <c:v>63.093185413386827</c:v>
                </c:pt>
                <c:pt idx="3436">
                  <c:v>63.028548611731885</c:v>
                </c:pt>
                <c:pt idx="3437">
                  <c:v>62.963928801576458</c:v>
                </c:pt>
                <c:pt idx="3438">
                  <c:v>62.899325983377373</c:v>
                </c:pt>
                <c:pt idx="3439">
                  <c:v>62.834740157590886</c:v>
                </c:pt>
                <c:pt idx="3440">
                  <c:v>62.770171324673029</c:v>
                </c:pt>
                <c:pt idx="3441">
                  <c:v>62.705619485079467</c:v>
                </c:pt>
                <c:pt idx="3442">
                  <c:v>62.641084639265593</c:v>
                </c:pt>
                <c:pt idx="3443">
                  <c:v>62.576566787686474</c:v>
                </c:pt>
                <c:pt idx="3444">
                  <c:v>62.512065930797007</c:v>
                </c:pt>
                <c:pt idx="3445">
                  <c:v>62.447582069051748</c:v>
                </c:pt>
                <c:pt idx="3446">
                  <c:v>62.38311520290479</c:v>
                </c:pt>
                <c:pt idx="3447">
                  <c:v>62.318665332809935</c:v>
                </c:pt>
                <c:pt idx="3448">
                  <c:v>62.254232459220923</c:v>
                </c:pt>
                <c:pt idx="3449">
                  <c:v>62.189816582590879</c:v>
                </c:pt>
                <c:pt idx="3450">
                  <c:v>62.125417703373103</c:v>
                </c:pt>
                <c:pt idx="3451">
                  <c:v>62.061035822019967</c:v>
                </c:pt>
                <c:pt idx="3452">
                  <c:v>61.996670938983939</c:v>
                </c:pt>
                <c:pt idx="3453">
                  <c:v>61.932323054717351</c:v>
                </c:pt>
                <c:pt idx="3454">
                  <c:v>61.867992169671709</c:v>
                </c:pt>
                <c:pt idx="3455">
                  <c:v>61.803678284298705</c:v>
                </c:pt>
                <c:pt idx="3456">
                  <c:v>61.739381399049478</c:v>
                </c:pt>
                <c:pt idx="3457">
                  <c:v>61.675101514374838</c:v>
                </c:pt>
                <c:pt idx="3458">
                  <c:v>61.610838630725539</c:v>
                </c:pt>
                <c:pt idx="3459">
                  <c:v>61.546592748551937</c:v>
                </c:pt>
                <c:pt idx="3460">
                  <c:v>61.482363868303992</c:v>
                </c:pt>
                <c:pt idx="3461">
                  <c:v>61.418151990431511</c:v>
                </c:pt>
                <c:pt idx="3462">
                  <c:v>61.353957115383814</c:v>
                </c:pt>
                <c:pt idx="3463">
                  <c:v>61.289779243610205</c:v>
                </c:pt>
                <c:pt idx="3464">
                  <c:v>61.225618375559534</c:v>
                </c:pt>
                <c:pt idx="3465">
                  <c:v>61.161474511680289</c:v>
                </c:pt>
                <c:pt idx="3466">
                  <c:v>61.09734765242068</c:v>
                </c:pt>
                <c:pt idx="3467">
                  <c:v>61.033237798229152</c:v>
                </c:pt>
                <c:pt idx="3468">
                  <c:v>60.969144949552913</c:v>
                </c:pt>
                <c:pt idx="3469">
                  <c:v>60.905069106839555</c:v>
                </c:pt>
                <c:pt idx="3470">
                  <c:v>60.84101027053633</c:v>
                </c:pt>
                <c:pt idx="3471">
                  <c:v>60.776968441090155</c:v>
                </c:pt>
                <c:pt idx="3472">
                  <c:v>60.712943618947406</c:v>
                </c:pt>
                <c:pt idx="3473">
                  <c:v>60.648935804554476</c:v>
                </c:pt>
                <c:pt idx="3474">
                  <c:v>60.584944998357329</c:v>
                </c:pt>
                <c:pt idx="3475">
                  <c:v>60.520971200801746</c:v>
                </c:pt>
                <c:pt idx="3476">
                  <c:v>60.457014412333294</c:v>
                </c:pt>
                <c:pt idx="3477">
                  <c:v>60.393074633396949</c:v>
                </c:pt>
                <c:pt idx="3478">
                  <c:v>60.329151864437449</c:v>
                </c:pt>
                <c:pt idx="3479">
                  <c:v>60.265246105899735</c:v>
                </c:pt>
                <c:pt idx="3480">
                  <c:v>60.201357358228051</c:v>
                </c:pt>
                <c:pt idx="3481">
                  <c:v>60.13748562186634</c:v>
                </c:pt>
                <c:pt idx="3482">
                  <c:v>60.07363089725834</c:v>
                </c:pt>
                <c:pt idx="3483">
                  <c:v>60.009793184847631</c:v>
                </c:pt>
                <c:pt idx="3484">
                  <c:v>59.945972485077554</c:v>
                </c:pt>
                <c:pt idx="3485">
                  <c:v>59.882168798390921</c:v>
                </c:pt>
                <c:pt idx="3486">
                  <c:v>59.818382125230293</c:v>
                </c:pt>
                <c:pt idx="3487">
                  <c:v>59.754612466038161</c:v>
                </c:pt>
                <c:pt idx="3488">
                  <c:v>59.690859821256709</c:v>
                </c:pt>
                <c:pt idx="3489">
                  <c:v>59.627124191327709</c:v>
                </c:pt>
                <c:pt idx="3490">
                  <c:v>59.563405576692723</c:v>
                </c:pt>
                <c:pt idx="3491">
                  <c:v>59.499703977793153</c:v>
                </c:pt>
                <c:pt idx="3492">
                  <c:v>59.436019395069827</c:v>
                </c:pt>
                <c:pt idx="3493">
                  <c:v>59.372351828963708</c:v>
                </c:pt>
                <c:pt idx="3494">
                  <c:v>59.308701279915276</c:v>
                </c:pt>
                <c:pt idx="3495">
                  <c:v>59.245067748364526</c:v>
                </c:pt>
                <c:pt idx="3496">
                  <c:v>59.181451234751712</c:v>
                </c:pt>
                <c:pt idx="3497">
                  <c:v>59.117851739516354</c:v>
                </c:pt>
                <c:pt idx="3498">
                  <c:v>59.054269263097964</c:v>
                </c:pt>
                <c:pt idx="3499">
                  <c:v>58.990703805935603</c:v>
                </c:pt>
                <c:pt idx="3500">
                  <c:v>58.927155368468284</c:v>
                </c:pt>
                <c:pt idx="3501">
                  <c:v>58.863623951134564</c:v>
                </c:pt>
                <c:pt idx="3502">
                  <c:v>58.800109554372845</c:v>
                </c:pt>
                <c:pt idx="3503">
                  <c:v>58.736612178621215</c:v>
                </c:pt>
                <c:pt idx="3504">
                  <c:v>58.673131824317302</c:v>
                </c:pt>
                <c:pt idx="3505">
                  <c:v>58.609668491899065</c:v>
                </c:pt>
                <c:pt idx="3506">
                  <c:v>58.546222181803493</c:v>
                </c:pt>
                <c:pt idx="3507">
                  <c:v>58.482792894467885</c:v>
                </c:pt>
                <c:pt idx="3508">
                  <c:v>58.41938063032876</c:v>
                </c:pt>
                <c:pt idx="3509">
                  <c:v>58.355985389822926</c:v>
                </c:pt>
                <c:pt idx="3510">
                  <c:v>58.29260717338655</c:v>
                </c:pt>
                <c:pt idx="3511">
                  <c:v>58.22924598145574</c:v>
                </c:pt>
                <c:pt idx="3512">
                  <c:v>58.165901814466054</c:v>
                </c:pt>
                <c:pt idx="3513">
                  <c:v>58.102574672853052</c:v>
                </c:pt>
                <c:pt idx="3514">
                  <c:v>58.039264557052135</c:v>
                </c:pt>
                <c:pt idx="3515">
                  <c:v>57.97597146749824</c:v>
                </c:pt>
                <c:pt idx="3516">
                  <c:v>57.912695404626099</c:v>
                </c:pt>
                <c:pt idx="3517">
                  <c:v>57.849436368870222</c:v>
                </c:pt>
                <c:pt idx="3518">
                  <c:v>57.786194360664751</c:v>
                </c:pt>
                <c:pt idx="3519">
                  <c:v>57.722969380443779</c:v>
                </c:pt>
                <c:pt idx="3520">
                  <c:v>57.659761428640984</c:v>
                </c:pt>
                <c:pt idx="3521">
                  <c:v>57.596570505689847</c:v>
                </c:pt>
                <c:pt idx="3522">
                  <c:v>57.53339661202358</c:v>
                </c:pt>
                <c:pt idx="3523">
                  <c:v>57.470239748075244</c:v>
                </c:pt>
                <c:pt idx="3524">
                  <c:v>57.407099914277573</c:v>
                </c:pt>
                <c:pt idx="3525">
                  <c:v>57.343977111062934</c:v>
                </c:pt>
                <c:pt idx="3526">
                  <c:v>57.280871338863733</c:v>
                </c:pt>
                <c:pt idx="3527">
                  <c:v>57.21778259811191</c:v>
                </c:pt>
                <c:pt idx="3528">
                  <c:v>57.154710889239247</c:v>
                </c:pt>
                <c:pt idx="3529">
                  <c:v>57.091656212677208</c:v>
                </c:pt>
                <c:pt idx="3530">
                  <c:v>57.028618568856878</c:v>
                </c:pt>
                <c:pt idx="3531">
                  <c:v>56.965597958209628</c:v>
                </c:pt>
                <c:pt idx="3532">
                  <c:v>56.902594381165954</c:v>
                </c:pt>
                <c:pt idx="3533">
                  <c:v>56.839607838156432</c:v>
                </c:pt>
                <c:pt idx="3534">
                  <c:v>56.776638329611437</c:v>
                </c:pt>
                <c:pt idx="3535">
                  <c:v>56.713685855960875</c:v>
                </c:pt>
                <c:pt idx="3536">
                  <c:v>56.650750417634804</c:v>
                </c:pt>
                <c:pt idx="3537">
                  <c:v>56.587832015062574</c:v>
                </c:pt>
                <c:pt idx="3538">
                  <c:v>56.524930648673603</c:v>
                </c:pt>
                <c:pt idx="3539">
                  <c:v>56.462046318896967</c:v>
                </c:pt>
                <c:pt idx="3540">
                  <c:v>56.399179026161619</c:v>
                </c:pt>
                <c:pt idx="3541">
                  <c:v>56.336328770895989</c:v>
                </c:pt>
                <c:pt idx="3542">
                  <c:v>56.273495553528555</c:v>
                </c:pt>
                <c:pt idx="3543">
                  <c:v>56.210679374487427</c:v>
                </c:pt>
                <c:pt idx="3544">
                  <c:v>56.147880234200663</c:v>
                </c:pt>
                <c:pt idx="3545">
                  <c:v>56.085098133095698</c:v>
                </c:pt>
                <c:pt idx="3546">
                  <c:v>56.022333071600308</c:v>
                </c:pt>
                <c:pt idx="3547">
                  <c:v>55.959585050141463</c:v>
                </c:pt>
                <c:pt idx="3548">
                  <c:v>55.896854069146109</c:v>
                </c:pt>
                <c:pt idx="3549">
                  <c:v>55.834140129041316</c:v>
                </c:pt>
                <c:pt idx="3550">
                  <c:v>55.771443230253276</c:v>
                </c:pt>
                <c:pt idx="3551">
                  <c:v>55.708763373208342</c:v>
                </c:pt>
                <c:pt idx="3552">
                  <c:v>55.646100558332584</c:v>
                </c:pt>
                <c:pt idx="3553">
                  <c:v>55.583454786052066</c:v>
                </c:pt>
                <c:pt idx="3554">
                  <c:v>55.520826056792075</c:v>
                </c:pt>
                <c:pt idx="3555">
                  <c:v>55.458214370978233</c:v>
                </c:pt>
                <c:pt idx="3556">
                  <c:v>55.395619729035623</c:v>
                </c:pt>
                <c:pt idx="3557">
                  <c:v>55.33304213138905</c:v>
                </c:pt>
                <c:pt idx="3558">
                  <c:v>55.270481578463304</c:v>
                </c:pt>
                <c:pt idx="3559">
                  <c:v>55.207938070682928</c:v>
                </c:pt>
                <c:pt idx="3560">
                  <c:v>55.145411608472102</c:v>
                </c:pt>
                <c:pt idx="3561">
                  <c:v>55.082902192255062</c:v>
                </c:pt>
                <c:pt idx="3562">
                  <c:v>55.020409822455356</c:v>
                </c:pt>
                <c:pt idx="3563">
                  <c:v>54.957934499496602</c:v>
                </c:pt>
                <c:pt idx="3564">
                  <c:v>54.895476223802348</c:v>
                </c:pt>
                <c:pt idx="3565">
                  <c:v>54.833034995795622</c:v>
                </c:pt>
                <c:pt idx="3566">
                  <c:v>54.770610815899431</c:v>
                </c:pt>
                <c:pt idx="3567">
                  <c:v>54.7082036845365</c:v>
                </c:pt>
                <c:pt idx="3568">
                  <c:v>54.645813602129124</c:v>
                </c:pt>
                <c:pt idx="3569">
                  <c:v>54.583440569099871</c:v>
                </c:pt>
                <c:pt idx="3570">
                  <c:v>54.521084585870639</c:v>
                </c:pt>
                <c:pt idx="3571">
                  <c:v>54.458745652863335</c:v>
                </c:pt>
                <c:pt idx="3572">
                  <c:v>54.396423770499602</c:v>
                </c:pt>
                <c:pt idx="3573">
                  <c:v>54.334118939200955</c:v>
                </c:pt>
                <c:pt idx="3574">
                  <c:v>54.271831159388221</c:v>
                </c:pt>
                <c:pt idx="3575">
                  <c:v>54.209560431482828</c:v>
                </c:pt>
                <c:pt idx="3576">
                  <c:v>54.147306755905497</c:v>
                </c:pt>
                <c:pt idx="3577">
                  <c:v>54.085070133076606</c:v>
                </c:pt>
                <c:pt idx="3578">
                  <c:v>54.022850563416618</c:v>
                </c:pt>
                <c:pt idx="3579">
                  <c:v>53.960648047345792</c:v>
                </c:pt>
                <c:pt idx="3580">
                  <c:v>53.89846258528393</c:v>
                </c:pt>
                <c:pt idx="3581">
                  <c:v>53.836294177650799</c:v>
                </c:pt>
                <c:pt idx="3582">
                  <c:v>53.774142824865869</c:v>
                </c:pt>
                <c:pt idx="3583">
                  <c:v>53.712008527348758</c:v>
                </c:pt>
                <c:pt idx="3584">
                  <c:v>53.649891285518265</c:v>
                </c:pt>
                <c:pt idx="3585">
                  <c:v>53.587791099793307</c:v>
                </c:pt>
                <c:pt idx="3586">
                  <c:v>53.525707970592805</c:v>
                </c:pt>
                <c:pt idx="3587">
                  <c:v>53.46364189833514</c:v>
                </c:pt>
                <c:pt idx="3588">
                  <c:v>53.401592883438703</c:v>
                </c:pt>
                <c:pt idx="3589">
                  <c:v>53.339560926321447</c:v>
                </c:pt>
                <c:pt idx="3590">
                  <c:v>53.277546027401343</c:v>
                </c:pt>
                <c:pt idx="3591">
                  <c:v>53.21554818709609</c:v>
                </c:pt>
                <c:pt idx="3592">
                  <c:v>53.153567405823068</c:v>
                </c:pt>
                <c:pt idx="3593">
                  <c:v>53.091603683999843</c:v>
                </c:pt>
                <c:pt idx="3594">
                  <c:v>53.029657022043295</c:v>
                </c:pt>
                <c:pt idx="3595">
                  <c:v>52.967727420370345</c:v>
                </c:pt>
                <c:pt idx="3596">
                  <c:v>52.905814879397774</c:v>
                </c:pt>
                <c:pt idx="3597">
                  <c:v>52.84391939954201</c:v>
                </c:pt>
                <c:pt idx="3598">
                  <c:v>52.782040981219374</c:v>
                </c:pt>
                <c:pt idx="3599">
                  <c:v>52.720179624845976</c:v>
                </c:pt>
                <c:pt idx="3600">
                  <c:v>52.658335330837772</c:v>
                </c:pt>
                <c:pt idx="3601">
                  <c:v>52.596508099610553</c:v>
                </c:pt>
                <c:pt idx="3602">
                  <c:v>52.534697931579608</c:v>
                </c:pt>
                <c:pt idx="3603">
                  <c:v>52.472904827160555</c:v>
                </c:pt>
                <c:pt idx="3604">
                  <c:v>52.411128786768415</c:v>
                </c:pt>
                <c:pt idx="3605">
                  <c:v>52.349369810818125</c:v>
                </c:pt>
                <c:pt idx="3606">
                  <c:v>52.287627899724598</c:v>
                </c:pt>
                <c:pt idx="3607">
                  <c:v>52.225903053902243</c:v>
                </c:pt>
                <c:pt idx="3608">
                  <c:v>52.164195273765529</c:v>
                </c:pt>
                <c:pt idx="3609">
                  <c:v>52.102504559728452</c:v>
                </c:pt>
                <c:pt idx="3610">
                  <c:v>52.040830912205372</c:v>
                </c:pt>
                <c:pt idx="3611">
                  <c:v>51.979174331609848</c:v>
                </c:pt>
                <c:pt idx="3612">
                  <c:v>51.917534818355698</c:v>
                </c:pt>
                <c:pt idx="3613">
                  <c:v>51.85591237285621</c:v>
                </c:pt>
                <c:pt idx="3614">
                  <c:v>51.794306995524906</c:v>
                </c:pt>
                <c:pt idx="3615">
                  <c:v>51.732718686774561</c:v>
                </c:pt>
                <c:pt idx="3616">
                  <c:v>51.671147447018249</c:v>
                </c:pt>
                <c:pt idx="3617">
                  <c:v>51.609593276668647</c:v>
                </c:pt>
                <c:pt idx="3618">
                  <c:v>51.548056176138353</c:v>
                </c:pt>
                <c:pt idx="3619">
                  <c:v>51.486536145839693</c:v>
                </c:pt>
                <c:pt idx="3620">
                  <c:v>51.425033186184869</c:v>
                </c:pt>
                <c:pt idx="3621">
                  <c:v>51.363547297585804</c:v>
                </c:pt>
                <c:pt idx="3622">
                  <c:v>51.302078480454377</c:v>
                </c:pt>
                <c:pt idx="3623">
                  <c:v>51.240626735202333</c:v>
                </c:pt>
                <c:pt idx="3624">
                  <c:v>51.179192062240929</c:v>
                </c:pt>
                <c:pt idx="3625">
                  <c:v>51.117774461981625</c:v>
                </c:pt>
                <c:pt idx="3626">
                  <c:v>51.056373934835513</c:v>
                </c:pt>
                <c:pt idx="3627">
                  <c:v>50.994990481213435</c:v>
                </c:pt>
                <c:pt idx="3628">
                  <c:v>50.93362410152632</c:v>
                </c:pt>
                <c:pt idx="3629">
                  <c:v>50.872274796184456</c:v>
                </c:pt>
                <c:pt idx="3630">
                  <c:v>50.810942565598609</c:v>
                </c:pt>
                <c:pt idx="3631">
                  <c:v>50.749627410178789</c:v>
                </c:pt>
                <c:pt idx="3632">
                  <c:v>50.688329330335314</c:v>
                </c:pt>
                <c:pt idx="3633">
                  <c:v>50.627048326477805</c:v>
                </c:pt>
                <c:pt idx="3634">
                  <c:v>50.565784399016131</c:v>
                </c:pt>
                <c:pt idx="3635">
                  <c:v>50.504537548359913</c:v>
                </c:pt>
                <c:pt idx="3636">
                  <c:v>50.443307774918424</c:v>
                </c:pt>
                <c:pt idx="3637">
                  <c:v>50.382095079100907</c:v>
                </c:pt>
                <c:pt idx="3638">
                  <c:v>50.320899461316607</c:v>
                </c:pt>
                <c:pt idx="3639">
                  <c:v>50.259720921974299</c:v>
                </c:pt>
                <c:pt idx="3640">
                  <c:v>50.198559461482546</c:v>
                </c:pt>
                <c:pt idx="3641">
                  <c:v>50.137415080250257</c:v>
                </c:pt>
                <c:pt idx="3642">
                  <c:v>50.076287778685455</c:v>
                </c:pt>
                <c:pt idx="3643">
                  <c:v>50.015177557196743</c:v>
                </c:pt>
                <c:pt idx="3644">
                  <c:v>49.954084416191996</c:v>
                </c:pt>
                <c:pt idx="3645">
                  <c:v>49.893008356079186</c:v>
                </c:pt>
                <c:pt idx="3646">
                  <c:v>49.831949377266014</c:v>
                </c:pt>
                <c:pt idx="3647">
                  <c:v>49.770907480160076</c:v>
                </c:pt>
                <c:pt idx="3648">
                  <c:v>49.709882665168827</c:v>
                </c:pt>
                <c:pt idx="3649">
                  <c:v>49.648874932699577</c:v>
                </c:pt>
                <c:pt idx="3650">
                  <c:v>49.587884283159369</c:v>
                </c:pt>
                <c:pt idx="3651">
                  <c:v>49.526910716955413</c:v>
                </c:pt>
                <c:pt idx="3652">
                  <c:v>49.465954234494021</c:v>
                </c:pt>
                <c:pt idx="3653">
                  <c:v>49.405014836182261</c:v>
                </c:pt>
                <c:pt idx="3654">
                  <c:v>49.344092522426472</c:v>
                </c:pt>
                <c:pt idx="3655">
                  <c:v>49.28318729363302</c:v>
                </c:pt>
                <c:pt idx="3656">
                  <c:v>49.22229915020813</c:v>
                </c:pt>
                <c:pt idx="3657">
                  <c:v>49.161428092557678</c:v>
                </c:pt>
                <c:pt idx="3658">
                  <c:v>49.100574121087661</c:v>
                </c:pt>
                <c:pt idx="3659">
                  <c:v>49.039737236203855</c:v>
                </c:pt>
                <c:pt idx="3660">
                  <c:v>48.978917438311662</c:v>
                </c:pt>
                <c:pt idx="3661">
                  <c:v>48.91811472781653</c:v>
                </c:pt>
                <c:pt idx="3662">
                  <c:v>48.857329105123931</c:v>
                </c:pt>
                <c:pt idx="3663">
                  <c:v>48.796560570639031</c:v>
                </c:pt>
                <c:pt idx="3664">
                  <c:v>48.735809124766426</c:v>
                </c:pt>
                <c:pt idx="3665">
                  <c:v>48.675074767911205</c:v>
                </c:pt>
                <c:pt idx="3666">
                  <c:v>48.614357500478206</c:v>
                </c:pt>
                <c:pt idx="3667">
                  <c:v>48.553657322871629</c:v>
                </c:pt>
                <c:pt idx="3668">
                  <c:v>48.492974235496042</c:v>
                </c:pt>
                <c:pt idx="3669">
                  <c:v>48.432308238755766</c:v>
                </c:pt>
                <c:pt idx="3670">
                  <c:v>48.371659333054772</c:v>
                </c:pt>
                <c:pt idx="3671">
                  <c:v>48.31102751879704</c:v>
                </c:pt>
                <c:pt idx="3672">
                  <c:v>48.250412796386399</c:v>
                </c:pt>
                <c:pt idx="3673">
                  <c:v>48.189815166226708</c:v>
                </c:pt>
                <c:pt idx="3674">
                  <c:v>48.129234628721186</c:v>
                </c:pt>
                <c:pt idx="3675">
                  <c:v>48.068671184273505</c:v>
                </c:pt>
                <c:pt idx="3676">
                  <c:v>48.008124833286956</c:v>
                </c:pt>
                <c:pt idx="3677">
                  <c:v>47.94759557616446</c:v>
                </c:pt>
                <c:pt idx="3678">
                  <c:v>47.887083413309014</c:v>
                </c:pt>
                <c:pt idx="3679">
                  <c:v>47.82658834512376</c:v>
                </c:pt>
                <c:pt idx="3680">
                  <c:v>47.766110372011056</c:v>
                </c:pt>
                <c:pt idx="3681">
                  <c:v>47.70564949437356</c:v>
                </c:pt>
                <c:pt idx="3682">
                  <c:v>47.645205712613858</c:v>
                </c:pt>
                <c:pt idx="3683">
                  <c:v>47.584779027134282</c:v>
                </c:pt>
                <c:pt idx="3684">
                  <c:v>47.524369438336684</c:v>
                </c:pt>
                <c:pt idx="3685">
                  <c:v>47.463976946623461</c:v>
                </c:pt>
                <c:pt idx="3686">
                  <c:v>47.403601552396346</c:v>
                </c:pt>
                <c:pt idx="3687">
                  <c:v>47.343243256057342</c:v>
                </c:pt>
                <c:pt idx="3688">
                  <c:v>47.282902058007728</c:v>
                </c:pt>
                <c:pt idx="3689">
                  <c:v>47.222577958649367</c:v>
                </c:pt>
                <c:pt idx="3690">
                  <c:v>47.162270958383431</c:v>
                </c:pt>
                <c:pt idx="3691">
                  <c:v>47.101981057611432</c:v>
                </c:pt>
                <c:pt idx="3692">
                  <c:v>47.041708256734402</c:v>
                </c:pt>
                <c:pt idx="3693">
                  <c:v>46.981452556153215</c:v>
                </c:pt>
                <c:pt idx="3694">
                  <c:v>46.921213956268957</c:v>
                </c:pt>
                <c:pt idx="3695">
                  <c:v>46.860992457482197</c:v>
                </c:pt>
                <c:pt idx="3696">
                  <c:v>46.80078806019371</c:v>
                </c:pt>
                <c:pt idx="3697">
                  <c:v>46.740600764804128</c:v>
                </c:pt>
                <c:pt idx="3698">
                  <c:v>46.680430571713586</c:v>
                </c:pt>
                <c:pt idx="3699">
                  <c:v>46.620277481322475</c:v>
                </c:pt>
                <c:pt idx="3700">
                  <c:v>46.560141494030972</c:v>
                </c:pt>
                <c:pt idx="3701">
                  <c:v>46.500022610239057</c:v>
                </c:pt>
                <c:pt idx="3702">
                  <c:v>46.439920830346686</c:v>
                </c:pt>
                <c:pt idx="3703">
                  <c:v>46.37983615475359</c:v>
                </c:pt>
                <c:pt idx="3704">
                  <c:v>46.319768583859563</c:v>
                </c:pt>
                <c:pt idx="3705">
                  <c:v>46.259718118064036</c:v>
                </c:pt>
                <c:pt idx="3706">
                  <c:v>46.199684757766462</c:v>
                </c:pt>
                <c:pt idx="3707">
                  <c:v>46.139668503366337</c:v>
                </c:pt>
                <c:pt idx="3708">
                  <c:v>46.079669355262666</c:v>
                </c:pt>
                <c:pt idx="3709">
                  <c:v>46.01968731385471</c:v>
                </c:pt>
                <c:pt idx="3710">
                  <c:v>45.959722379541226</c:v>
                </c:pt>
                <c:pt idx="3711">
                  <c:v>45.89977455272134</c:v>
                </c:pt>
                <c:pt idx="3712">
                  <c:v>45.839843833793665</c:v>
                </c:pt>
                <c:pt idx="3713">
                  <c:v>45.77993022315691</c:v>
                </c:pt>
                <c:pt idx="3714">
                  <c:v>45.720033721209518</c:v>
                </c:pt>
                <c:pt idx="3715">
                  <c:v>45.660154328350075</c:v>
                </c:pt>
                <c:pt idx="3716">
                  <c:v>45.600292044976705</c:v>
                </c:pt>
                <c:pt idx="3717">
                  <c:v>45.540446871487745</c:v>
                </c:pt>
                <c:pt idx="3718">
                  <c:v>45.480618808281292</c:v>
                </c:pt>
                <c:pt idx="3719">
                  <c:v>45.420807855755235</c:v>
                </c:pt>
                <c:pt idx="3720">
                  <c:v>45.361014014307727</c:v>
                </c:pt>
                <c:pt idx="3721">
                  <c:v>45.301237284336239</c:v>
                </c:pt>
                <c:pt idx="3722">
                  <c:v>45.241477666238595</c:v>
                </c:pt>
                <c:pt idx="3723">
                  <c:v>45.181735160412416</c:v>
                </c:pt>
                <c:pt idx="3724">
                  <c:v>45.122009767255008</c:v>
                </c:pt>
                <c:pt idx="3725">
                  <c:v>45.062301487163893</c:v>
                </c:pt>
                <c:pt idx="3726">
                  <c:v>45.002610320536299</c:v>
                </c:pt>
                <c:pt idx="3727">
                  <c:v>44.942936267769426</c:v>
                </c:pt>
                <c:pt idx="3728">
                  <c:v>44.88327932926034</c:v>
                </c:pt>
                <c:pt idx="3729">
                  <c:v>44.823639505405943</c:v>
                </c:pt>
                <c:pt idx="3730">
                  <c:v>44.76401679660313</c:v>
                </c:pt>
                <c:pt idx="3731">
                  <c:v>44.70441120324886</c:v>
                </c:pt>
                <c:pt idx="3732">
                  <c:v>44.644822725739516</c:v>
                </c:pt>
                <c:pt idx="3733">
                  <c:v>44.585251364471844</c:v>
                </c:pt>
                <c:pt idx="3734">
                  <c:v>44.52569711984232</c:v>
                </c:pt>
                <c:pt idx="3735">
                  <c:v>44.466159992247299</c:v>
                </c:pt>
                <c:pt idx="3736">
                  <c:v>44.40663998208305</c:v>
                </c:pt>
                <c:pt idx="3737">
                  <c:v>44.347137089745893</c:v>
                </c:pt>
                <c:pt idx="3738">
                  <c:v>44.287651315631706</c:v>
                </c:pt>
                <c:pt idx="3739">
                  <c:v>44.228182660136667</c:v>
                </c:pt>
                <c:pt idx="3740">
                  <c:v>44.168731123656933</c:v>
                </c:pt>
                <c:pt idx="3741">
                  <c:v>44.109296706587834</c:v>
                </c:pt>
                <c:pt idx="3742">
                  <c:v>44.04987940932574</c:v>
                </c:pt>
                <c:pt idx="3743">
                  <c:v>43.990479232265734</c:v>
                </c:pt>
                <c:pt idx="3744">
                  <c:v>43.931096175803816</c:v>
                </c:pt>
                <c:pt idx="3745">
                  <c:v>43.871730240335239</c:v>
                </c:pt>
                <c:pt idx="3746">
                  <c:v>43.812381426255335</c:v>
                </c:pt>
                <c:pt idx="3747">
                  <c:v>43.753049733959642</c:v>
                </c:pt>
                <c:pt idx="3748">
                  <c:v>43.693735163843307</c:v>
                </c:pt>
                <c:pt idx="3749">
                  <c:v>43.634437716301477</c:v>
                </c:pt>
                <c:pt idx="3750">
                  <c:v>43.575157391729199</c:v>
                </c:pt>
                <c:pt idx="3751">
                  <c:v>43.515894190521408</c:v>
                </c:pt>
                <c:pt idx="3752">
                  <c:v>43.456648113073065</c:v>
                </c:pt>
                <c:pt idx="3753">
                  <c:v>43.397419159778956</c:v>
                </c:pt>
                <c:pt idx="3754">
                  <c:v>43.3382073310338</c:v>
                </c:pt>
                <c:pt idx="3755">
                  <c:v>43.279012627232412</c:v>
                </c:pt>
                <c:pt idx="3756">
                  <c:v>43.219835048769312</c:v>
                </c:pt>
                <c:pt idx="3757">
                  <c:v>43.160674596038859</c:v>
                </c:pt>
                <c:pt idx="3758">
                  <c:v>43.101531269435547</c:v>
                </c:pt>
                <c:pt idx="3759">
                  <c:v>43.04240506935372</c:v>
                </c:pt>
                <c:pt idx="3760">
                  <c:v>42.983295996187799</c:v>
                </c:pt>
                <c:pt idx="3761">
                  <c:v>42.924204050331916</c:v>
                </c:pt>
                <c:pt idx="3762">
                  <c:v>42.865129232180045</c:v>
                </c:pt>
                <c:pt idx="3763">
                  <c:v>42.806071542126453</c:v>
                </c:pt>
                <c:pt idx="3764">
                  <c:v>42.747030980565064</c:v>
                </c:pt>
                <c:pt idx="3765">
                  <c:v>42.68800754788964</c:v>
                </c:pt>
                <c:pt idx="3766">
                  <c:v>42.629001244494255</c:v>
                </c:pt>
                <c:pt idx="3767">
                  <c:v>42.57001207077252</c:v>
                </c:pt>
                <c:pt idx="3768">
                  <c:v>42.511040027118149</c:v>
                </c:pt>
                <c:pt idx="3769">
                  <c:v>42.452085113924802</c:v>
                </c:pt>
                <c:pt idx="3770">
                  <c:v>42.393147331586142</c:v>
                </c:pt>
                <c:pt idx="3771">
                  <c:v>42.334226680495298</c:v>
                </c:pt>
                <c:pt idx="3772">
                  <c:v>42.27532316104616</c:v>
                </c:pt>
                <c:pt idx="3773">
                  <c:v>42.216436773631976</c:v>
                </c:pt>
                <c:pt idx="3774">
                  <c:v>42.157567518645799</c:v>
                </c:pt>
                <c:pt idx="3775">
                  <c:v>42.098715396481182</c:v>
                </c:pt>
                <c:pt idx="3776">
                  <c:v>42.039880407531086</c:v>
                </c:pt>
                <c:pt idx="3777">
                  <c:v>41.981062552188746</c:v>
                </c:pt>
                <c:pt idx="3778">
                  <c:v>41.922261830847049</c:v>
                </c:pt>
                <c:pt idx="3779">
                  <c:v>41.863478243899117</c:v>
                </c:pt>
                <c:pt idx="3780">
                  <c:v>41.804711791737923</c:v>
                </c:pt>
                <c:pt idx="3781">
                  <c:v>41.745962474756247</c:v>
                </c:pt>
                <c:pt idx="3782">
                  <c:v>41.687230293347056</c:v>
                </c:pt>
                <c:pt idx="3783">
                  <c:v>41.628515247902861</c:v>
                </c:pt>
                <c:pt idx="3784">
                  <c:v>41.569817338816392</c:v>
                </c:pt>
                <c:pt idx="3785">
                  <c:v>41.511136566480381</c:v>
                </c:pt>
                <c:pt idx="3786">
                  <c:v>41.452472931287552</c:v>
                </c:pt>
                <c:pt idx="3787">
                  <c:v>41.393826433630167</c:v>
                </c:pt>
                <c:pt idx="3788">
                  <c:v>41.335197073900872</c:v>
                </c:pt>
                <c:pt idx="3789">
                  <c:v>41.276584852492014</c:v>
                </c:pt>
                <c:pt idx="3790">
                  <c:v>41.217989769796006</c:v>
                </c:pt>
                <c:pt idx="3791">
                  <c:v>41.159411826205371</c:v>
                </c:pt>
                <c:pt idx="3792">
                  <c:v>41.100851022111904</c:v>
                </c:pt>
                <c:pt idx="3793">
                  <c:v>41.042307357908271</c:v>
                </c:pt>
                <c:pt idx="3794">
                  <c:v>40.983780833986494</c:v>
                </c:pt>
                <c:pt idx="3795">
                  <c:v>40.925271450738585</c:v>
                </c:pt>
                <c:pt idx="3796">
                  <c:v>40.866779208556757</c:v>
                </c:pt>
                <c:pt idx="3797">
                  <c:v>40.808304107832946</c:v>
                </c:pt>
                <c:pt idx="3798">
                  <c:v>40.7498461489592</c:v>
                </c:pt>
                <c:pt idx="3799">
                  <c:v>40.691405332327463</c:v>
                </c:pt>
                <c:pt idx="3800">
                  <c:v>40.632981658329641</c:v>
                </c:pt>
                <c:pt idx="3801">
                  <c:v>40.574575127357427</c:v>
                </c:pt>
                <c:pt idx="3802">
                  <c:v>40.516185739802893</c:v>
                </c:pt>
                <c:pt idx="3803">
                  <c:v>40.457813496057597</c:v>
                </c:pt>
                <c:pt idx="3804">
                  <c:v>40.399458396513353</c:v>
                </c:pt>
                <c:pt idx="3805">
                  <c:v>40.341120441561827</c:v>
                </c:pt>
                <c:pt idx="3806">
                  <c:v>40.282799631594678</c:v>
                </c:pt>
                <c:pt idx="3807">
                  <c:v>40.224495967003577</c:v>
                </c:pt>
                <c:pt idx="3808">
                  <c:v>40.166209448179991</c:v>
                </c:pt>
                <c:pt idx="3809">
                  <c:v>40.107940075515323</c:v>
                </c:pt>
                <c:pt idx="3810">
                  <c:v>40.049687849401373</c:v>
                </c:pt>
                <c:pt idx="3811">
                  <c:v>39.9914527702295</c:v>
                </c:pt>
                <c:pt idx="3812">
                  <c:v>39.933234838390888</c:v>
                </c:pt>
                <c:pt idx="3813">
                  <c:v>39.875034054277414</c:v>
                </c:pt>
                <c:pt idx="3814">
                  <c:v>39.816850418279955</c:v>
                </c:pt>
                <c:pt idx="3815">
                  <c:v>39.758683930790028</c:v>
                </c:pt>
                <c:pt idx="3816">
                  <c:v>39.700534592199062</c:v>
                </c:pt>
                <c:pt idx="3817">
                  <c:v>39.642402402897908</c:v>
                </c:pt>
                <c:pt idx="3818">
                  <c:v>39.584287363278335</c:v>
                </c:pt>
                <c:pt idx="3819">
                  <c:v>39.526189473731151</c:v>
                </c:pt>
                <c:pt idx="3820">
                  <c:v>39.468108734647558</c:v>
                </c:pt>
                <c:pt idx="3821">
                  <c:v>39.410045146418902</c:v>
                </c:pt>
                <c:pt idx="3822">
                  <c:v>39.351998709436074</c:v>
                </c:pt>
                <c:pt idx="3823">
                  <c:v>39.293969424090506</c:v>
                </c:pt>
                <c:pt idx="3824">
                  <c:v>39.235957290773115</c:v>
                </c:pt>
                <c:pt idx="3825">
                  <c:v>39.177962309874779</c:v>
                </c:pt>
                <c:pt idx="3826">
                  <c:v>39.119984481786481</c:v>
                </c:pt>
                <c:pt idx="3827">
                  <c:v>39.062023806899504</c:v>
                </c:pt>
                <c:pt idx="3828">
                  <c:v>39.004080285604509</c:v>
                </c:pt>
                <c:pt idx="3829">
                  <c:v>38.946153918292673</c:v>
                </c:pt>
                <c:pt idx="3830">
                  <c:v>38.8882447053549</c:v>
                </c:pt>
                <c:pt idx="3831">
                  <c:v>38.830352647182011</c:v>
                </c:pt>
                <c:pt idx="3832">
                  <c:v>38.772477744164988</c:v>
                </c:pt>
                <c:pt idx="3833">
                  <c:v>38.714619996694751</c:v>
                </c:pt>
                <c:pt idx="3834">
                  <c:v>38.656779405161956</c:v>
                </c:pt>
                <c:pt idx="3835">
                  <c:v>38.598955969957615</c:v>
                </c:pt>
                <c:pt idx="3836">
                  <c:v>38.541149691472455</c:v>
                </c:pt>
                <c:pt idx="3837">
                  <c:v>38.483360570097418</c:v>
                </c:pt>
                <c:pt idx="3838">
                  <c:v>38.425588606223243</c:v>
                </c:pt>
                <c:pt idx="3839">
                  <c:v>38.367833800240518</c:v>
                </c:pt>
                <c:pt idx="3840">
                  <c:v>38.310096152540368</c:v>
                </c:pt>
                <c:pt idx="3841">
                  <c:v>38.252375663513305</c:v>
                </c:pt>
                <c:pt idx="3842">
                  <c:v>38.194672333550166</c:v>
                </c:pt>
                <c:pt idx="3843">
                  <c:v>38.13698616304162</c:v>
                </c:pt>
                <c:pt idx="3844">
                  <c:v>38.079317152378451</c:v>
                </c:pt>
                <c:pt idx="3845">
                  <c:v>38.021665301951323</c:v>
                </c:pt>
                <c:pt idx="3846">
                  <c:v>37.964030612150964</c:v>
                </c:pt>
                <c:pt idx="3847">
                  <c:v>37.906413083368136</c:v>
                </c:pt>
                <c:pt idx="3848">
                  <c:v>37.84881271599351</c:v>
                </c:pt>
                <c:pt idx="3849">
                  <c:v>37.791229510417743</c:v>
                </c:pt>
                <c:pt idx="3850">
                  <c:v>37.733663467031469</c:v>
                </c:pt>
                <c:pt idx="3851">
                  <c:v>37.676114586225481</c:v>
                </c:pt>
                <c:pt idx="3852">
                  <c:v>37.618582868390426</c:v>
                </c:pt>
                <c:pt idx="3853">
                  <c:v>37.561068313917012</c:v>
                </c:pt>
                <c:pt idx="3854">
                  <c:v>37.503570923195987</c:v>
                </c:pt>
                <c:pt idx="3855">
                  <c:v>37.446090696617716</c:v>
                </c:pt>
                <c:pt idx="3856">
                  <c:v>37.38862763457314</c:v>
                </c:pt>
                <c:pt idx="3857">
                  <c:v>37.33118173745293</c:v>
                </c:pt>
                <c:pt idx="3858">
                  <c:v>37.27375300564767</c:v>
                </c:pt>
                <c:pt idx="3859">
                  <c:v>37.216341439548046</c:v>
                </c:pt>
                <c:pt idx="3860">
                  <c:v>37.158947039544728</c:v>
                </c:pt>
                <c:pt idx="3861">
                  <c:v>37.101569806028458</c:v>
                </c:pt>
                <c:pt idx="3862">
                  <c:v>37.044209739389942</c:v>
                </c:pt>
                <c:pt idx="3863">
                  <c:v>36.986866840019957</c:v>
                </c:pt>
                <c:pt idx="3864">
                  <c:v>36.929541108308968</c:v>
                </c:pt>
                <c:pt idx="3865">
                  <c:v>36.872232544647773</c:v>
                </c:pt>
                <c:pt idx="3866">
                  <c:v>36.81494114942727</c:v>
                </c:pt>
                <c:pt idx="3867">
                  <c:v>36.757666923038066</c:v>
                </c:pt>
                <c:pt idx="3868">
                  <c:v>36.700409865870817</c:v>
                </c:pt>
                <c:pt idx="3869">
                  <c:v>36.643169978316614</c:v>
                </c:pt>
                <c:pt idx="3870">
                  <c:v>36.585947260765636</c:v>
                </c:pt>
                <c:pt idx="3871">
                  <c:v>36.528741713609179</c:v>
                </c:pt>
                <c:pt idx="3872">
                  <c:v>36.471553337237758</c:v>
                </c:pt>
                <c:pt idx="3873">
                  <c:v>36.414382132042242</c:v>
                </c:pt>
                <c:pt idx="3874">
                  <c:v>36.357228098413586</c:v>
                </c:pt>
                <c:pt idx="3875">
                  <c:v>36.300091236742375</c:v>
                </c:pt>
                <c:pt idx="3876">
                  <c:v>36.242971547419707</c:v>
                </c:pt>
                <c:pt idx="3877">
                  <c:v>36.185869030836386</c:v>
                </c:pt>
                <c:pt idx="3878">
                  <c:v>36.128783687383191</c:v>
                </c:pt>
                <c:pt idx="3879">
                  <c:v>36.071715517450968</c:v>
                </c:pt>
                <c:pt idx="3880">
                  <c:v>36.014664521430845</c:v>
                </c:pt>
                <c:pt idx="3881">
                  <c:v>35.957630699713533</c:v>
                </c:pt>
                <c:pt idx="3882">
                  <c:v>35.900614052690273</c:v>
                </c:pt>
                <c:pt idx="3883">
                  <c:v>35.843614580751876</c:v>
                </c:pt>
                <c:pt idx="3884">
                  <c:v>35.786632284289453</c:v>
                </c:pt>
                <c:pt idx="3885">
                  <c:v>35.729667163693748</c:v>
                </c:pt>
                <c:pt idx="3886">
                  <c:v>35.672719219356217</c:v>
                </c:pt>
                <c:pt idx="3887">
                  <c:v>35.615788451667797</c:v>
                </c:pt>
                <c:pt idx="3888">
                  <c:v>35.558874861019369</c:v>
                </c:pt>
                <c:pt idx="3889">
                  <c:v>35.501978447802394</c:v>
                </c:pt>
                <c:pt idx="3890">
                  <c:v>35.445099212407968</c:v>
                </c:pt>
                <c:pt idx="3891">
                  <c:v>35.388237155227145</c:v>
                </c:pt>
                <c:pt idx="3892">
                  <c:v>35.331392276651229</c:v>
                </c:pt>
                <c:pt idx="3893">
                  <c:v>35.27456457707153</c:v>
                </c:pt>
                <c:pt idx="3894">
                  <c:v>35.217754056879187</c:v>
                </c:pt>
                <c:pt idx="3895">
                  <c:v>35.160960716465638</c:v>
                </c:pt>
                <c:pt idx="3896">
                  <c:v>35.104184556222023</c:v>
                </c:pt>
                <c:pt idx="3897">
                  <c:v>35.047425576540036</c:v>
                </c:pt>
                <c:pt idx="3898">
                  <c:v>34.990683777810936</c:v>
                </c:pt>
                <c:pt idx="3899">
                  <c:v>34.933959160426127</c:v>
                </c:pt>
                <c:pt idx="3900">
                  <c:v>34.877251724777111</c:v>
                </c:pt>
                <c:pt idx="3901">
                  <c:v>34.820561471255459</c:v>
                </c:pt>
                <c:pt idx="3902">
                  <c:v>34.76388840025281</c:v>
                </c:pt>
                <c:pt idx="3903">
                  <c:v>34.707232512160729</c:v>
                </c:pt>
                <c:pt idx="3904">
                  <c:v>34.650593807370676</c:v>
                </c:pt>
                <c:pt idx="3905">
                  <c:v>34.59397228627445</c:v>
                </c:pt>
                <c:pt idx="3906">
                  <c:v>34.537367949263732</c:v>
                </c:pt>
                <c:pt idx="3907">
                  <c:v>34.480780796730571</c:v>
                </c:pt>
                <c:pt idx="3908">
                  <c:v>34.424210829066226</c:v>
                </c:pt>
                <c:pt idx="3909">
                  <c:v>34.367658046663045</c:v>
                </c:pt>
                <c:pt idx="3910">
                  <c:v>34.311122449912645</c:v>
                </c:pt>
                <c:pt idx="3911">
                  <c:v>34.254604039206903</c:v>
                </c:pt>
                <c:pt idx="3912">
                  <c:v>34.198102814938132</c:v>
                </c:pt>
                <c:pt idx="3913">
                  <c:v>34.141618777498181</c:v>
                </c:pt>
                <c:pt idx="3914">
                  <c:v>34.085151927278964</c:v>
                </c:pt>
                <c:pt idx="3915">
                  <c:v>34.028702264672866</c:v>
                </c:pt>
                <c:pt idx="3916">
                  <c:v>33.972269790071898</c:v>
                </c:pt>
                <c:pt idx="3917">
                  <c:v>33.915854503868374</c:v>
                </c:pt>
                <c:pt idx="3918">
                  <c:v>33.859456406454619</c:v>
                </c:pt>
                <c:pt idx="3919">
                  <c:v>33.803075498222704</c:v>
                </c:pt>
                <c:pt idx="3920">
                  <c:v>33.74671177956526</c:v>
                </c:pt>
                <c:pt idx="3921">
                  <c:v>33.690365250874613</c:v>
                </c:pt>
                <c:pt idx="3922">
                  <c:v>33.634035912543368</c:v>
                </c:pt>
                <c:pt idx="3923">
                  <c:v>33.577723764963821</c:v>
                </c:pt>
                <c:pt idx="3924">
                  <c:v>33.521428808528924</c:v>
                </c:pt>
                <c:pt idx="3925">
                  <c:v>33.465151043631117</c:v>
                </c:pt>
                <c:pt idx="3926">
                  <c:v>33.408890470662918</c:v>
                </c:pt>
                <c:pt idx="3927">
                  <c:v>33.352647090017442</c:v>
                </c:pt>
                <c:pt idx="3928">
                  <c:v>33.296420902087455</c:v>
                </c:pt>
                <c:pt idx="3929">
                  <c:v>33.240211907265682</c:v>
                </c:pt>
                <c:pt idx="3930">
                  <c:v>33.18402010594518</c:v>
                </c:pt>
                <c:pt idx="3931">
                  <c:v>33.127845498518923</c:v>
                </c:pt>
                <c:pt idx="3932">
                  <c:v>33.071688085380046</c:v>
                </c:pt>
                <c:pt idx="3933">
                  <c:v>33.015547866921622</c:v>
                </c:pt>
                <c:pt idx="3934">
                  <c:v>32.959424843536951</c:v>
                </c:pt>
                <c:pt idx="3935">
                  <c:v>32.903319015619324</c:v>
                </c:pt>
                <c:pt idx="3936">
                  <c:v>32.847230383561957</c:v>
                </c:pt>
                <c:pt idx="3937">
                  <c:v>32.791158947758341</c:v>
                </c:pt>
                <c:pt idx="3938">
                  <c:v>32.73510470860186</c:v>
                </c:pt>
                <c:pt idx="3939">
                  <c:v>32.679067666485992</c:v>
                </c:pt>
                <c:pt idx="3940">
                  <c:v>32.623047821804555</c:v>
                </c:pt>
                <c:pt idx="3941">
                  <c:v>32.567045174951097</c:v>
                </c:pt>
                <c:pt idx="3942">
                  <c:v>32.511059726319154</c:v>
                </c:pt>
                <c:pt idx="3943">
                  <c:v>32.455091476302968</c:v>
                </c:pt>
                <c:pt idx="3944">
                  <c:v>32.399140425296238</c:v>
                </c:pt>
                <c:pt idx="3945">
                  <c:v>32.343206573692882</c:v>
                </c:pt>
                <c:pt idx="3946">
                  <c:v>32.287289921886831</c:v>
                </c:pt>
                <c:pt idx="3947">
                  <c:v>32.231390470272395</c:v>
                </c:pt>
                <c:pt idx="3948">
                  <c:v>32.175508219243738</c:v>
                </c:pt>
                <c:pt idx="3949">
                  <c:v>32.119643169195051</c:v>
                </c:pt>
                <c:pt idx="3950">
                  <c:v>32.063795320520924</c:v>
                </c:pt>
                <c:pt idx="3951">
                  <c:v>32.007964673615433</c:v>
                </c:pt>
                <c:pt idx="3952">
                  <c:v>31.952151228873326</c:v>
                </c:pt>
                <c:pt idx="3953">
                  <c:v>31.896354986688955</c:v>
                </c:pt>
                <c:pt idx="3954">
                  <c:v>31.840575947457133</c:v>
                </c:pt>
                <c:pt idx="3955">
                  <c:v>31.784814111572473</c:v>
                </c:pt>
                <c:pt idx="3956">
                  <c:v>31.729069479430219</c:v>
                </c:pt>
                <c:pt idx="3957">
                  <c:v>31.673342051424747</c:v>
                </c:pt>
                <c:pt idx="3958">
                  <c:v>31.617631827951413</c:v>
                </c:pt>
                <c:pt idx="3959">
                  <c:v>31.561938809405259</c:v>
                </c:pt>
                <c:pt idx="3960">
                  <c:v>31.506262996181245</c:v>
                </c:pt>
                <c:pt idx="3961">
                  <c:v>31.45060438867478</c:v>
                </c:pt>
                <c:pt idx="3962">
                  <c:v>31.39496298728119</c:v>
                </c:pt>
                <c:pt idx="3963">
                  <c:v>31.339338792395949</c:v>
                </c:pt>
                <c:pt idx="3964">
                  <c:v>31.283731804414508</c:v>
                </c:pt>
                <c:pt idx="3965">
                  <c:v>31.228142023732566</c:v>
                </c:pt>
                <c:pt idx="3966">
                  <c:v>31.172569450745698</c:v>
                </c:pt>
                <c:pt idx="3967">
                  <c:v>31.117014085849696</c:v>
                </c:pt>
                <c:pt idx="3968">
                  <c:v>31.061475929440636</c:v>
                </c:pt>
                <c:pt idx="3969">
                  <c:v>31.005954981914211</c:v>
                </c:pt>
                <c:pt idx="3970">
                  <c:v>30.950451243666627</c:v>
                </c:pt>
                <c:pt idx="3971">
                  <c:v>30.894964715094329</c:v>
                </c:pt>
                <c:pt idx="3972">
                  <c:v>30.839495396593239</c:v>
                </c:pt>
                <c:pt idx="3973">
                  <c:v>30.784043288559804</c:v>
                </c:pt>
                <c:pt idx="3974">
                  <c:v>30.72860839139042</c:v>
                </c:pt>
                <c:pt idx="3975">
                  <c:v>30.673190705481939</c:v>
                </c:pt>
                <c:pt idx="3976">
                  <c:v>30.617790231230739</c:v>
                </c:pt>
                <c:pt idx="3977">
                  <c:v>30.562406969033756</c:v>
                </c:pt>
                <c:pt idx="3978">
                  <c:v>30.507040919287761</c:v>
                </c:pt>
                <c:pt idx="3979">
                  <c:v>30.451692082389567</c:v>
                </c:pt>
                <c:pt idx="3980">
                  <c:v>30.396360458736524</c:v>
                </c:pt>
                <c:pt idx="3981">
                  <c:v>30.341046048725723</c:v>
                </c:pt>
                <c:pt idx="3982">
                  <c:v>30.285748852754342</c:v>
                </c:pt>
                <c:pt idx="3983">
                  <c:v>30.230468871219838</c:v>
                </c:pt>
                <c:pt idx="3984">
                  <c:v>30.175206104519759</c:v>
                </c:pt>
                <c:pt idx="3985">
                  <c:v>30.119960553051566</c:v>
                </c:pt>
                <c:pt idx="3986">
                  <c:v>30.064732217213123</c:v>
                </c:pt>
                <c:pt idx="3987">
                  <c:v>30.009521097402111</c:v>
                </c:pt>
                <c:pt idx="3988">
                  <c:v>29.954327194016514</c:v>
                </c:pt>
                <c:pt idx="3989">
                  <c:v>29.899150507454351</c:v>
                </c:pt>
                <c:pt idx="3990">
                  <c:v>29.84399103811381</c:v>
                </c:pt>
                <c:pt idx="3991">
                  <c:v>29.788848786393256</c:v>
                </c:pt>
                <c:pt idx="3992">
                  <c:v>29.733723752690761</c:v>
                </c:pt>
                <c:pt idx="3993">
                  <c:v>29.67861593740508</c:v>
                </c:pt>
                <c:pt idx="3994">
                  <c:v>29.623525340934748</c:v>
                </c:pt>
                <c:pt idx="3995">
                  <c:v>29.568451963678292</c:v>
                </c:pt>
                <c:pt idx="3996">
                  <c:v>29.513395806034961</c:v>
                </c:pt>
                <c:pt idx="3997">
                  <c:v>29.458356868403538</c:v>
                </c:pt>
                <c:pt idx="3998">
                  <c:v>29.403335151182997</c:v>
                </c:pt>
                <c:pt idx="3999">
                  <c:v>29.348330654772546</c:v>
                </c:pt>
                <c:pt idx="4000">
                  <c:v>29.293343379571514</c:v>
                </c:pt>
                <c:pt idx="4001">
                  <c:v>29.23837332597952</c:v>
                </c:pt>
                <c:pt idx="4002">
                  <c:v>29.183420494395762</c:v>
                </c:pt>
                <c:pt idx="4003">
                  <c:v>29.128484885220189</c:v>
                </c:pt>
                <c:pt idx="4004">
                  <c:v>29.073566498852596</c:v>
                </c:pt>
                <c:pt idx="4005">
                  <c:v>29.018665335692841</c:v>
                </c:pt>
                <c:pt idx="4006">
                  <c:v>28.963781396141023</c:v>
                </c:pt>
                <c:pt idx="4007">
                  <c:v>28.908914680597256</c:v>
                </c:pt>
                <c:pt idx="4008">
                  <c:v>28.854065189462016</c:v>
                </c:pt>
                <c:pt idx="4009">
                  <c:v>28.799232923135424</c:v>
                </c:pt>
                <c:pt idx="4010">
                  <c:v>28.744417882018411</c:v>
                </c:pt>
                <c:pt idx="4011">
                  <c:v>28.689620066511569</c:v>
                </c:pt>
                <c:pt idx="4012">
                  <c:v>28.634839477015596</c:v>
                </c:pt>
                <c:pt idx="4013">
                  <c:v>28.580076113931675</c:v>
                </c:pt>
                <c:pt idx="4014">
                  <c:v>28.525329977660583</c:v>
                </c:pt>
                <c:pt idx="4015">
                  <c:v>28.470601068603681</c:v>
                </c:pt>
                <c:pt idx="4016">
                  <c:v>28.415889387162505</c:v>
                </c:pt>
                <c:pt idx="4017">
                  <c:v>28.361194933738432</c:v>
                </c:pt>
                <c:pt idx="4018">
                  <c:v>28.306517708732937</c:v>
                </c:pt>
                <c:pt idx="4019">
                  <c:v>28.251857712548034</c:v>
                </c:pt>
                <c:pt idx="4020">
                  <c:v>28.197214945585593</c:v>
                </c:pt>
                <c:pt idx="4021">
                  <c:v>28.142589408247488</c:v>
                </c:pt>
                <c:pt idx="4022">
                  <c:v>28.087981100936084</c:v>
                </c:pt>
                <c:pt idx="4023">
                  <c:v>28.033390024053631</c:v>
                </c:pt>
                <c:pt idx="4024">
                  <c:v>27.97881617800255</c:v>
                </c:pt>
                <c:pt idx="4025">
                  <c:v>27.924259563185498</c:v>
                </c:pt>
                <c:pt idx="4026">
                  <c:v>27.869720180005459</c:v>
                </c:pt>
                <c:pt idx="4027">
                  <c:v>27.815198028864931</c:v>
                </c:pt>
                <c:pt idx="4028">
                  <c:v>27.760693110167093</c:v>
                </c:pt>
                <c:pt idx="4029">
                  <c:v>27.706205424315392</c:v>
                </c:pt>
                <c:pt idx="4030">
                  <c:v>27.65173497171287</c:v>
                </c:pt>
                <c:pt idx="4031">
                  <c:v>27.597281752763138</c:v>
                </c:pt>
                <c:pt idx="4032">
                  <c:v>27.542845767869721</c:v>
                </c:pt>
                <c:pt idx="4033">
                  <c:v>27.488427017436546</c:v>
                </c:pt>
                <c:pt idx="4034">
                  <c:v>27.434025501867549</c:v>
                </c:pt>
                <c:pt idx="4035">
                  <c:v>27.379641221566708</c:v>
                </c:pt>
                <c:pt idx="4036">
                  <c:v>27.325274176938308</c:v>
                </c:pt>
                <c:pt idx="4037">
                  <c:v>27.270924368386662</c:v>
                </c:pt>
                <c:pt idx="4038">
                  <c:v>27.216591796316383</c:v>
                </c:pt>
                <c:pt idx="4039">
                  <c:v>27.16227646113208</c:v>
                </c:pt>
                <c:pt idx="4040">
                  <c:v>27.107978363238782</c:v>
                </c:pt>
                <c:pt idx="4041">
                  <c:v>27.053697503041409</c:v>
                </c:pt>
                <c:pt idx="4042">
                  <c:v>26.999433880945102</c:v>
                </c:pt>
                <c:pt idx="4043">
                  <c:v>26.945187497355217</c:v>
                </c:pt>
                <c:pt idx="4044">
                  <c:v>26.890958352677163</c:v>
                </c:pt>
                <c:pt idx="4045">
                  <c:v>26.836746447316727</c:v>
                </c:pt>
                <c:pt idx="4046">
                  <c:v>26.782551781679498</c:v>
                </c:pt>
                <c:pt idx="4047">
                  <c:v>26.728374356171791</c:v>
                </c:pt>
                <c:pt idx="4048">
                  <c:v>26.674214171199541</c:v>
                </c:pt>
                <c:pt idx="4049">
                  <c:v>26.620071227169028</c:v>
                </c:pt>
                <c:pt idx="4050">
                  <c:v>26.565945524486661</c:v>
                </c:pt>
                <c:pt idx="4051">
                  <c:v>26.511837063558975</c:v>
                </c:pt>
                <c:pt idx="4052">
                  <c:v>26.457745844793067</c:v>
                </c:pt>
                <c:pt idx="4053">
                  <c:v>26.403671868595609</c:v>
                </c:pt>
                <c:pt idx="4054">
                  <c:v>26.349615135373817</c:v>
                </c:pt>
                <c:pt idx="4055">
                  <c:v>26.295575645535106</c:v>
                </c:pt>
                <c:pt idx="4056">
                  <c:v>26.241553399486801</c:v>
                </c:pt>
                <c:pt idx="4057">
                  <c:v>26.18754839763665</c:v>
                </c:pt>
                <c:pt idx="4058">
                  <c:v>26.133560640392261</c:v>
                </c:pt>
                <c:pt idx="4059">
                  <c:v>26.079590128161779</c:v>
                </c:pt>
                <c:pt idx="4060">
                  <c:v>26.025636861353451</c:v>
                </c:pt>
                <c:pt idx="4061">
                  <c:v>25.971700840375483</c:v>
                </c:pt>
                <c:pt idx="4062">
                  <c:v>25.917782065636349</c:v>
                </c:pt>
                <c:pt idx="4063">
                  <c:v>25.86388053754462</c:v>
                </c:pt>
                <c:pt idx="4064">
                  <c:v>25.809996256509347</c:v>
                </c:pt>
                <c:pt idx="4065">
                  <c:v>25.756129222939588</c:v>
                </c:pt>
                <c:pt idx="4066">
                  <c:v>25.702279437244329</c:v>
                </c:pt>
                <c:pt idx="4067">
                  <c:v>25.648446899833164</c:v>
                </c:pt>
                <c:pt idx="4068">
                  <c:v>25.594631611115627</c:v>
                </c:pt>
                <c:pt idx="4069">
                  <c:v>25.540833571501583</c:v>
                </c:pt>
                <c:pt idx="4070">
                  <c:v>25.487052781400621</c:v>
                </c:pt>
                <c:pt idx="4071">
                  <c:v>25.433289241223285</c:v>
                </c:pt>
                <c:pt idx="4072">
                  <c:v>25.379542951379555</c:v>
                </c:pt>
                <c:pt idx="4073">
                  <c:v>25.325813912280132</c:v>
                </c:pt>
                <c:pt idx="4074">
                  <c:v>25.272102124335497</c:v>
                </c:pt>
                <c:pt idx="4075">
                  <c:v>25.21840758795668</c:v>
                </c:pt>
                <c:pt idx="4076">
                  <c:v>25.16473030355456</c:v>
                </c:pt>
                <c:pt idx="4077">
                  <c:v>25.111070271540651</c:v>
                </c:pt>
                <c:pt idx="4078">
                  <c:v>25.057427492326209</c:v>
                </c:pt>
                <c:pt idx="4079">
                  <c:v>25.00380196632284</c:v>
                </c:pt>
                <c:pt idx="4080">
                  <c:v>24.950193693942367</c:v>
                </c:pt>
                <c:pt idx="4081">
                  <c:v>24.896602675596736</c:v>
                </c:pt>
                <c:pt idx="4082">
                  <c:v>24.843028911698415</c:v>
                </c:pt>
                <c:pt idx="4083">
                  <c:v>24.789472402659328</c:v>
                </c:pt>
                <c:pt idx="4084">
                  <c:v>24.735933148892574</c:v>
                </c:pt>
                <c:pt idx="4085">
                  <c:v>24.682411150810651</c:v>
                </c:pt>
                <c:pt idx="4086">
                  <c:v>24.628906408826484</c:v>
                </c:pt>
                <c:pt idx="4087">
                  <c:v>24.575418923353485</c:v>
                </c:pt>
                <c:pt idx="4088">
                  <c:v>24.521948694804912</c:v>
                </c:pt>
                <c:pt idx="4089">
                  <c:v>24.468495723594337</c:v>
                </c:pt>
                <c:pt idx="4090">
                  <c:v>24.415060010135445</c:v>
                </c:pt>
                <c:pt idx="4091">
                  <c:v>24.361641554842492</c:v>
                </c:pt>
                <c:pt idx="4092">
                  <c:v>24.308240358129407</c:v>
                </c:pt>
                <c:pt idx="4093">
                  <c:v>24.254856420410828</c:v>
                </c:pt>
                <c:pt idx="4094">
                  <c:v>24.201489742101046</c:v>
                </c:pt>
                <c:pt idx="4095">
                  <c:v>24.148140323614999</c:v>
                </c:pt>
                <c:pt idx="4096">
                  <c:v>24.094808165367624</c:v>
                </c:pt>
                <c:pt idx="4097">
                  <c:v>24.041493267774396</c:v>
                </c:pt>
                <c:pt idx="4098">
                  <c:v>23.988195631250324</c:v>
                </c:pt>
                <c:pt idx="4099">
                  <c:v>23.934915256211301</c:v>
                </c:pt>
                <c:pt idx="4100">
                  <c:v>23.881652143073147</c:v>
                </c:pt>
                <c:pt idx="4101">
                  <c:v>23.828406292251934</c:v>
                </c:pt>
                <c:pt idx="4102">
                  <c:v>23.775177704163745</c:v>
                </c:pt>
                <c:pt idx="4103">
                  <c:v>23.721966379225186</c:v>
                </c:pt>
                <c:pt idx="4104">
                  <c:v>23.66877231785298</c:v>
                </c:pt>
                <c:pt idx="4105">
                  <c:v>23.615595520463842</c:v>
                </c:pt>
                <c:pt idx="4106">
                  <c:v>23.562435987475105</c:v>
                </c:pt>
                <c:pt idx="4107">
                  <c:v>23.509293719303905</c:v>
                </c:pt>
                <c:pt idx="4108">
                  <c:v>23.456168716367927</c:v>
                </c:pt>
                <c:pt idx="4109">
                  <c:v>23.403060979084842</c:v>
                </c:pt>
                <c:pt idx="4110">
                  <c:v>23.34997050787285</c:v>
                </c:pt>
                <c:pt idx="4111">
                  <c:v>23.29689730314988</c:v>
                </c:pt>
                <c:pt idx="4112">
                  <c:v>23.243841365334561</c:v>
                </c:pt>
                <c:pt idx="4113">
                  <c:v>23.190802694845441</c:v>
                </c:pt>
                <c:pt idx="4114">
                  <c:v>23.137781292101518</c:v>
                </c:pt>
                <c:pt idx="4115">
                  <c:v>23.084777157521778</c:v>
                </c:pt>
                <c:pt idx="4116">
                  <c:v>23.031790291525567</c:v>
                </c:pt>
                <c:pt idx="4117">
                  <c:v>22.978820694532427</c:v>
                </c:pt>
                <c:pt idx="4118">
                  <c:v>22.92586836696211</c:v>
                </c:pt>
                <c:pt idx="4119">
                  <c:v>22.872933309234721</c:v>
                </c:pt>
                <c:pt idx="4120">
                  <c:v>22.820015521770362</c:v>
                </c:pt>
                <c:pt idx="4121">
                  <c:v>22.767115004989527</c:v>
                </c:pt>
                <c:pt idx="4122">
                  <c:v>22.714231759312845</c:v>
                </c:pt>
                <c:pt idx="4123">
                  <c:v>22.661365785161422</c:v>
                </c:pt>
                <c:pt idx="4124">
                  <c:v>22.608517082956329</c:v>
                </c:pt>
                <c:pt idx="4125">
                  <c:v>22.555685653118761</c:v>
                </c:pt>
                <c:pt idx="4126">
                  <c:v>22.502871496070615</c:v>
                </c:pt>
                <c:pt idx="4127">
                  <c:v>22.45007461223366</c:v>
                </c:pt>
                <c:pt idx="4128">
                  <c:v>22.397295002030091</c:v>
                </c:pt>
                <c:pt idx="4129">
                  <c:v>22.344532665881957</c:v>
                </c:pt>
                <c:pt idx="4130">
                  <c:v>22.291787604212061</c:v>
                </c:pt>
                <c:pt idx="4131">
                  <c:v>22.239059817443039</c:v>
                </c:pt>
                <c:pt idx="4132">
                  <c:v>22.186349305998135</c:v>
                </c:pt>
                <c:pt idx="4133">
                  <c:v>22.1336560703005</c:v>
                </c:pt>
                <c:pt idx="4134">
                  <c:v>22.08098011077362</c:v>
                </c:pt>
                <c:pt idx="4135">
                  <c:v>22.02832142784149</c:v>
                </c:pt>
                <c:pt idx="4136">
                  <c:v>21.975680021927921</c:v>
                </c:pt>
                <c:pt idx="4137">
                  <c:v>21.92305589345716</c:v>
                </c:pt>
                <c:pt idx="4138">
                  <c:v>21.870449042853807</c:v>
                </c:pt>
                <c:pt idx="4139">
                  <c:v>21.817859470542494</c:v>
                </c:pt>
                <c:pt idx="4140">
                  <c:v>21.765287176948448</c:v>
                </c:pt>
                <c:pt idx="4141">
                  <c:v>21.71273216249665</c:v>
                </c:pt>
                <c:pt idx="4142">
                  <c:v>21.660194427612744</c:v>
                </c:pt>
                <c:pt idx="4143">
                  <c:v>21.607673972722409</c:v>
                </c:pt>
                <c:pt idx="4144">
                  <c:v>21.555170798251712</c:v>
                </c:pt>
                <c:pt idx="4145">
                  <c:v>21.502684904626729</c:v>
                </c:pt>
                <c:pt idx="4146">
                  <c:v>21.450216292274316</c:v>
                </c:pt>
                <c:pt idx="4147">
                  <c:v>21.397764961620911</c:v>
                </c:pt>
                <c:pt idx="4148">
                  <c:v>21.345330913093619</c:v>
                </c:pt>
                <c:pt idx="4149">
                  <c:v>21.292914147119632</c:v>
                </c:pt>
                <c:pt idx="4150">
                  <c:v>21.240514664126746</c:v>
                </c:pt>
                <c:pt idx="4151">
                  <c:v>21.188132464542317</c:v>
                </c:pt>
                <c:pt idx="4152">
                  <c:v>21.135767548794828</c:v>
                </c:pt>
                <c:pt idx="4153">
                  <c:v>21.083419917312366</c:v>
                </c:pt>
                <c:pt idx="4154">
                  <c:v>21.031089570523303</c:v>
                </c:pt>
                <c:pt idx="4155">
                  <c:v>20.978776508856697</c:v>
                </c:pt>
                <c:pt idx="4156">
                  <c:v>20.926480732741595</c:v>
                </c:pt>
                <c:pt idx="4157">
                  <c:v>20.874202242607396</c:v>
                </c:pt>
                <c:pt idx="4158">
                  <c:v>20.821941038883551</c:v>
                </c:pt>
                <c:pt idx="4159">
                  <c:v>20.769697122000139</c:v>
                </c:pt>
                <c:pt idx="4160">
                  <c:v>20.717470492387118</c:v>
                </c:pt>
                <c:pt idx="4161">
                  <c:v>20.665261150474983</c:v>
                </c:pt>
                <c:pt idx="4162">
                  <c:v>20.613069096694403</c:v>
                </c:pt>
                <c:pt idx="4163">
                  <c:v>20.560894331476451</c:v>
                </c:pt>
                <c:pt idx="4164">
                  <c:v>20.508736855252096</c:v>
                </c:pt>
                <c:pt idx="4165">
                  <c:v>20.45659666845307</c:v>
                </c:pt>
                <c:pt idx="4166">
                  <c:v>20.404473771510986</c:v>
                </c:pt>
                <c:pt idx="4167">
                  <c:v>20.352368164857989</c:v>
                </c:pt>
                <c:pt idx="4168">
                  <c:v>20.300279848926035</c:v>
                </c:pt>
                <c:pt idx="4169">
                  <c:v>20.248208824148147</c:v>
                </c:pt>
                <c:pt idx="4170">
                  <c:v>20.196155090957063</c:v>
                </c:pt>
                <c:pt idx="4171">
                  <c:v>20.14411864978587</c:v>
                </c:pt>
                <c:pt idx="4172">
                  <c:v>20.092099501067878</c:v>
                </c:pt>
                <c:pt idx="4173">
                  <c:v>20.040097645237037</c:v>
                </c:pt>
                <c:pt idx="4174">
                  <c:v>19.988113082727001</c:v>
                </c:pt>
                <c:pt idx="4175">
                  <c:v>19.936145813972246</c:v>
                </c:pt>
                <c:pt idx="4176">
                  <c:v>19.884195839407369</c:v>
                </c:pt>
                <c:pt idx="4177">
                  <c:v>19.832263159466951</c:v>
                </c:pt>
                <c:pt idx="4178">
                  <c:v>19.780347774586286</c:v>
                </c:pt>
                <c:pt idx="4179">
                  <c:v>19.728449685200694</c:v>
                </c:pt>
                <c:pt idx="4180">
                  <c:v>19.676568891745937</c:v>
                </c:pt>
                <c:pt idx="4181">
                  <c:v>19.624705394657891</c:v>
                </c:pt>
                <c:pt idx="4182">
                  <c:v>19.572859194372771</c:v>
                </c:pt>
                <c:pt idx="4183">
                  <c:v>19.521030291327065</c:v>
                </c:pt>
                <c:pt idx="4184">
                  <c:v>19.469218685957689</c:v>
                </c:pt>
                <c:pt idx="4185">
                  <c:v>19.417424378701806</c:v>
                </c:pt>
                <c:pt idx="4186">
                  <c:v>19.365647369996786</c:v>
                </c:pt>
                <c:pt idx="4187">
                  <c:v>19.313887660280336</c:v>
                </c:pt>
                <c:pt idx="4188">
                  <c:v>19.262145249990397</c:v>
                </c:pt>
                <c:pt idx="4189">
                  <c:v>19.210420139565258</c:v>
                </c:pt>
                <c:pt idx="4190">
                  <c:v>19.15871232944346</c:v>
                </c:pt>
                <c:pt idx="4191">
                  <c:v>19.107021820064123</c:v>
                </c:pt>
                <c:pt idx="4192">
                  <c:v>19.055348611866119</c:v>
                </c:pt>
                <c:pt idx="4193">
                  <c:v>19.003692705289097</c:v>
                </c:pt>
                <c:pt idx="4194">
                  <c:v>18.952054100772838</c:v>
                </c:pt>
                <c:pt idx="4195">
                  <c:v>18.900432798757201</c:v>
                </c:pt>
                <c:pt idx="4196">
                  <c:v>18.848828799682913</c:v>
                </c:pt>
                <c:pt idx="4197">
                  <c:v>18.797242103990296</c:v>
                </c:pt>
                <c:pt idx="4198">
                  <c:v>18.745672712120715</c:v>
                </c:pt>
                <c:pt idx="4199">
                  <c:v>18.694120624515161</c:v>
                </c:pt>
                <c:pt idx="4200">
                  <c:v>18.642585841615357</c:v>
                </c:pt>
                <c:pt idx="4201">
                  <c:v>18.591068363863091</c:v>
                </c:pt>
                <c:pt idx="4202">
                  <c:v>18.539568191700603</c:v>
                </c:pt>
                <c:pt idx="4203">
                  <c:v>18.48808532557047</c:v>
                </c:pt>
                <c:pt idx="4204">
                  <c:v>18.436619765915449</c:v>
                </c:pt>
                <c:pt idx="4205">
                  <c:v>18.385171513178697</c:v>
                </c:pt>
                <c:pt idx="4206">
                  <c:v>18.333740567803719</c:v>
                </c:pt>
                <c:pt idx="4207">
                  <c:v>18.282326930234252</c:v>
                </c:pt>
                <c:pt idx="4208">
                  <c:v>18.230930600914412</c:v>
                </c:pt>
                <c:pt idx="4209">
                  <c:v>18.179551580288496</c:v>
                </c:pt>
                <c:pt idx="4210">
                  <c:v>18.128189868801087</c:v>
                </c:pt>
                <c:pt idx="4211">
                  <c:v>18.076845466897456</c:v>
                </c:pt>
                <c:pt idx="4212">
                  <c:v>18.025518375022667</c:v>
                </c:pt>
                <c:pt idx="4213">
                  <c:v>17.974208593622681</c:v>
                </c:pt>
                <c:pt idx="4214">
                  <c:v>17.922916123143182</c:v>
                </c:pt>
                <c:pt idx="4215">
                  <c:v>17.871640964030583</c:v>
                </c:pt>
                <c:pt idx="4216">
                  <c:v>17.820383116731588</c:v>
                </c:pt>
                <c:pt idx="4217">
                  <c:v>17.769142581692893</c:v>
                </c:pt>
                <c:pt idx="4218">
                  <c:v>17.717919359361929</c:v>
                </c:pt>
                <c:pt idx="4219">
                  <c:v>17.666713450186187</c:v>
                </c:pt>
                <c:pt idx="4220">
                  <c:v>17.615524854613799</c:v>
                </c:pt>
                <c:pt idx="4221">
                  <c:v>17.56435357309266</c:v>
                </c:pt>
                <c:pt idx="4222">
                  <c:v>17.51319960607162</c:v>
                </c:pt>
                <c:pt idx="4223">
                  <c:v>17.462062953999517</c:v>
                </c:pt>
                <c:pt idx="4224">
                  <c:v>17.410943617325419</c:v>
                </c:pt>
                <c:pt idx="4225">
                  <c:v>17.359841596498889</c:v>
                </c:pt>
                <c:pt idx="4226">
                  <c:v>17.308756891969775</c:v>
                </c:pt>
                <c:pt idx="4227">
                  <c:v>17.257689504188527</c:v>
                </c:pt>
                <c:pt idx="4228">
                  <c:v>17.206639433605456</c:v>
                </c:pt>
                <c:pt idx="4229">
                  <c:v>17.155606680671497</c:v>
                </c:pt>
                <c:pt idx="4230">
                  <c:v>17.10459124583792</c:v>
                </c:pt>
                <c:pt idx="4231">
                  <c:v>17.053593129556301</c:v>
                </c:pt>
                <c:pt idx="4232">
                  <c:v>17.002612332278314</c:v>
                </c:pt>
                <c:pt idx="4233">
                  <c:v>16.95164885445627</c:v>
                </c:pt>
                <c:pt idx="4234">
                  <c:v>16.900702696542954</c:v>
                </c:pt>
                <c:pt idx="4235">
                  <c:v>16.849773858991167</c:v>
                </c:pt>
                <c:pt idx="4236">
                  <c:v>16.798862342253926</c:v>
                </c:pt>
                <c:pt idx="4237">
                  <c:v>16.747968146785073</c:v>
                </c:pt>
                <c:pt idx="4238">
                  <c:v>16.697091273038552</c:v>
                </c:pt>
                <c:pt idx="4239">
                  <c:v>16.646231721468382</c:v>
                </c:pt>
                <c:pt idx="4240">
                  <c:v>16.595389492529353</c:v>
                </c:pt>
                <c:pt idx="4241">
                  <c:v>16.544564586676422</c:v>
                </c:pt>
                <c:pt idx="4242">
                  <c:v>16.493757004364905</c:v>
                </c:pt>
                <c:pt idx="4243">
                  <c:v>16.442966746050388</c:v>
                </c:pt>
                <c:pt idx="4244">
                  <c:v>16.392193812189124</c:v>
                </c:pt>
                <c:pt idx="4245">
                  <c:v>16.341438203237196</c:v>
                </c:pt>
                <c:pt idx="4246">
                  <c:v>16.290699919651438</c:v>
                </c:pt>
                <c:pt idx="4247">
                  <c:v>16.239978961888944</c:v>
                </c:pt>
                <c:pt idx="4248">
                  <c:v>16.189275330406993</c:v>
                </c:pt>
                <c:pt idx="4249">
                  <c:v>16.138589025663581</c:v>
                </c:pt>
                <c:pt idx="4250">
                  <c:v>16.08792004811659</c:v>
                </c:pt>
                <c:pt idx="4251">
                  <c:v>16.037268398224743</c:v>
                </c:pt>
                <c:pt idx="4252">
                  <c:v>15.986634076446594</c:v>
                </c:pt>
                <c:pt idx="4253">
                  <c:v>15.936017083241778</c:v>
                </c:pt>
                <c:pt idx="4254">
                  <c:v>15.885417419069483</c:v>
                </c:pt>
                <c:pt idx="4255">
                  <c:v>15.834835084389741</c:v>
                </c:pt>
                <c:pt idx="4256">
                  <c:v>15.784270079662861</c:v>
                </c:pt>
                <c:pt idx="4257">
                  <c:v>15.733722405349448</c:v>
                </c:pt>
                <c:pt idx="4258">
                  <c:v>15.683192061910567</c:v>
                </c:pt>
                <c:pt idx="4259">
                  <c:v>15.632679049807512</c:v>
                </c:pt>
                <c:pt idx="4260">
                  <c:v>15.582183369502221</c:v>
                </c:pt>
                <c:pt idx="4261">
                  <c:v>15.531705021456558</c:v>
                </c:pt>
                <c:pt idx="4262">
                  <c:v>15.48124400613318</c:v>
                </c:pt>
                <c:pt idx="4263">
                  <c:v>15.430800323994728</c:v>
                </c:pt>
                <c:pt idx="4264">
                  <c:v>15.3803739755046</c:v>
                </c:pt>
                <c:pt idx="4265">
                  <c:v>15.329964961126342</c:v>
                </c:pt>
                <c:pt idx="4266">
                  <c:v>15.27957328132379</c:v>
                </c:pt>
                <c:pt idx="4267">
                  <c:v>15.22919893656143</c:v>
                </c:pt>
                <c:pt idx="4268">
                  <c:v>15.178841927303949</c:v>
                </c:pt>
                <c:pt idx="4269">
                  <c:v>15.1285022540165</c:v>
                </c:pt>
                <c:pt idx="4270">
                  <c:v>15.078179917164332</c:v>
                </c:pt>
                <c:pt idx="4271">
                  <c:v>15.027874917213468</c:v>
                </c:pt>
                <c:pt idx="4272">
                  <c:v>14.977587254629956</c:v>
                </c:pt>
                <c:pt idx="4273">
                  <c:v>14.927316929880419</c:v>
                </c:pt>
                <c:pt idx="4274">
                  <c:v>14.877063943431949</c:v>
                </c:pt>
                <c:pt idx="4275">
                  <c:v>14.826828295751801</c:v>
                </c:pt>
                <c:pt idx="4276">
                  <c:v>14.776609987307841</c:v>
                </c:pt>
                <c:pt idx="4277">
                  <c:v>14.726409018567953</c:v>
                </c:pt>
                <c:pt idx="4278">
                  <c:v>14.676225390000701</c:v>
                </c:pt>
                <c:pt idx="4279">
                  <c:v>14.626059102075148</c:v>
                </c:pt>
                <c:pt idx="4280">
                  <c:v>14.57591015526037</c:v>
                </c:pt>
                <c:pt idx="4281">
                  <c:v>14.525778550026192</c:v>
                </c:pt>
                <c:pt idx="4282">
                  <c:v>14.475664286842571</c:v>
                </c:pt>
                <c:pt idx="4283">
                  <c:v>14.425567366180022</c:v>
                </c:pt>
                <c:pt idx="4284">
                  <c:v>14.375487788509254</c:v>
                </c:pt>
                <c:pt idx="4285">
                  <c:v>14.325425554301722</c:v>
                </c:pt>
                <c:pt idx="4286">
                  <c:v>14.27538066402883</c:v>
                </c:pt>
                <c:pt idx="4287">
                  <c:v>14.225353118162499</c:v>
                </c:pt>
                <c:pt idx="4288">
                  <c:v>14.175342917175392</c:v>
                </c:pt>
                <c:pt idx="4289">
                  <c:v>14.125350061540191</c:v>
                </c:pt>
                <c:pt idx="4290">
                  <c:v>14.07537455173019</c:v>
                </c:pt>
                <c:pt idx="4291">
                  <c:v>14.025416388218902</c:v>
                </c:pt>
                <c:pt idx="4292">
                  <c:v>13.975475571480162</c:v>
                </c:pt>
                <c:pt idx="4293">
                  <c:v>13.925552101988732</c:v>
                </c:pt>
                <c:pt idx="4294">
                  <c:v>13.875645980218911</c:v>
                </c:pt>
                <c:pt idx="4295">
                  <c:v>13.825757206646303</c:v>
                </c:pt>
                <c:pt idx="4296">
                  <c:v>13.775885781746471</c:v>
                </c:pt>
                <c:pt idx="4297">
                  <c:v>13.726031705995348</c:v>
                </c:pt>
                <c:pt idx="4298">
                  <c:v>13.676194979869422</c:v>
                </c:pt>
                <c:pt idx="4299">
                  <c:v>13.626375603845299</c:v>
                </c:pt>
                <c:pt idx="4300">
                  <c:v>13.576573578400479</c:v>
                </c:pt>
                <c:pt idx="4301">
                  <c:v>13.526788904012561</c:v>
                </c:pt>
                <c:pt idx="4302">
                  <c:v>13.477021581159418</c:v>
                </c:pt>
                <c:pt idx="4303">
                  <c:v>13.427271610319558</c:v>
                </c:pt>
                <c:pt idx="4304">
                  <c:v>13.377538991971962</c:v>
                </c:pt>
                <c:pt idx="4305">
                  <c:v>13.327823726595799</c:v>
                </c:pt>
                <c:pt idx="4306">
                  <c:v>13.27812581467094</c:v>
                </c:pt>
                <c:pt idx="4307">
                  <c:v>13.228445256677222</c:v>
                </c:pt>
                <c:pt idx="4308">
                  <c:v>13.1787820530954</c:v>
                </c:pt>
                <c:pt idx="4309">
                  <c:v>13.129136204406343</c:v>
                </c:pt>
                <c:pt idx="4310">
                  <c:v>13.07950771109137</c:v>
                </c:pt>
                <c:pt idx="4311">
                  <c:v>13.029896573632362</c:v>
                </c:pt>
                <c:pt idx="4312">
                  <c:v>12.980302792511511</c:v>
                </c:pt>
                <c:pt idx="4313">
                  <c:v>12.930726368211419</c:v>
                </c:pt>
                <c:pt idx="4314">
                  <c:v>12.88116730121504</c:v>
                </c:pt>
                <c:pt idx="4315">
                  <c:v>12.831625592005929</c:v>
                </c:pt>
                <c:pt idx="4316">
                  <c:v>12.782101241068013</c:v>
                </c:pt>
                <c:pt idx="4317">
                  <c:v>12.732594248885562</c:v>
                </c:pt>
                <c:pt idx="4318">
                  <c:v>12.683104615943479</c:v>
                </c:pt>
                <c:pt idx="4319">
                  <c:v>12.633632342726862</c:v>
                </c:pt>
                <c:pt idx="4320">
                  <c:v>12.584177429721191</c:v>
                </c:pt>
                <c:pt idx="4321">
                  <c:v>12.53473987741256</c:v>
                </c:pt>
                <c:pt idx="4322">
                  <c:v>12.485319686287539</c:v>
                </c:pt>
                <c:pt idx="4323">
                  <c:v>12.435916856833051</c:v>
                </c:pt>
                <c:pt idx="4324">
                  <c:v>12.386531389536291</c:v>
                </c:pt>
                <c:pt idx="4325">
                  <c:v>12.33716328488492</c:v>
                </c:pt>
                <c:pt idx="4326">
                  <c:v>12.287812543367581</c:v>
                </c:pt>
                <c:pt idx="4327">
                  <c:v>12.238479165472427</c:v>
                </c:pt>
                <c:pt idx="4328">
                  <c:v>12.189163151688721</c:v>
                </c:pt>
                <c:pt idx="4329">
                  <c:v>12.13986450250616</c:v>
                </c:pt>
                <c:pt idx="4330">
                  <c:v>12.090583218414512</c:v>
                </c:pt>
                <c:pt idx="4331">
                  <c:v>12.04131929990416</c:v>
                </c:pt>
                <c:pt idx="4332">
                  <c:v>11.99207274746607</c:v>
                </c:pt>
                <c:pt idx="4333">
                  <c:v>11.942843561591468</c:v>
                </c:pt>
                <c:pt idx="4334">
                  <c:v>11.893631742772127</c:v>
                </c:pt>
                <c:pt idx="4335">
                  <c:v>11.844437291500132</c:v>
                </c:pt>
                <c:pt idx="4336">
                  <c:v>11.795260208268189</c:v>
                </c:pt>
                <c:pt idx="4337">
                  <c:v>11.746100493569431</c:v>
                </c:pt>
                <c:pt idx="4338">
                  <c:v>11.696958147897249</c:v>
                </c:pt>
                <c:pt idx="4339">
                  <c:v>11.647833171745669</c:v>
                </c:pt>
                <c:pt idx="4340">
                  <c:v>11.598725565609127</c:v>
                </c:pt>
                <c:pt idx="4341">
                  <c:v>11.549635329982442</c:v>
                </c:pt>
                <c:pt idx="4342">
                  <c:v>11.500562465361043</c:v>
                </c:pt>
                <c:pt idx="4343">
                  <c:v>11.451506972240681</c:v>
                </c:pt>
                <c:pt idx="4344">
                  <c:v>11.402468851117479</c:v>
                </c:pt>
                <c:pt idx="4345">
                  <c:v>11.353448102488194</c:v>
                </c:pt>
                <c:pt idx="4346">
                  <c:v>11.304444726850083</c:v>
                </c:pt>
                <c:pt idx="4347">
                  <c:v>11.255458724700652</c:v>
                </c:pt>
                <c:pt idx="4348">
                  <c:v>11.206490096537832</c:v>
                </c:pt>
                <c:pt idx="4349">
                  <c:v>11.157538842860452</c:v>
                </c:pt>
                <c:pt idx="4350">
                  <c:v>11.108604964167229</c:v>
                </c:pt>
                <c:pt idx="4351">
                  <c:v>11.05968846095783</c:v>
                </c:pt>
                <c:pt idx="4352">
                  <c:v>11.010789333732133</c:v>
                </c:pt>
                <c:pt idx="4353">
                  <c:v>10.961907582990531</c:v>
                </c:pt>
                <c:pt idx="4354">
                  <c:v>10.913043209233759</c:v>
                </c:pt>
                <c:pt idx="4355">
                  <c:v>10.864196212963245</c:v>
                </c:pt>
                <c:pt idx="4356">
                  <c:v>10.815366594680604</c:v>
                </c:pt>
                <c:pt idx="4357">
                  <c:v>10.766554354888294</c:v>
                </c:pt>
                <c:pt idx="4358">
                  <c:v>10.71775949408902</c:v>
                </c:pt>
                <c:pt idx="4359">
                  <c:v>10.668982012785994</c:v>
                </c:pt>
                <c:pt idx="4360">
                  <c:v>10.620221911482698</c:v>
                </c:pt>
                <c:pt idx="4361">
                  <c:v>10.571479190683528</c:v>
                </c:pt>
                <c:pt idx="4362">
                  <c:v>10.52275385089297</c:v>
                </c:pt>
                <c:pt idx="4363">
                  <c:v>10.47404589261618</c:v>
                </c:pt>
                <c:pt idx="4364">
                  <c:v>10.425355316358782</c:v>
                </c:pt>
                <c:pt idx="4365">
                  <c:v>10.376682122626562</c:v>
                </c:pt>
                <c:pt idx="4366">
                  <c:v>10.328026311926459</c:v>
                </c:pt>
                <c:pt idx="4367">
                  <c:v>10.27938788476513</c:v>
                </c:pt>
                <c:pt idx="4368">
                  <c:v>10.230766841650277</c:v>
                </c:pt>
                <c:pt idx="4369">
                  <c:v>10.182163183089868</c:v>
                </c:pt>
                <c:pt idx="4370">
                  <c:v>10.133576909592477</c:v>
                </c:pt>
                <c:pt idx="4371">
                  <c:v>10.085008021666789</c:v>
                </c:pt>
                <c:pt idx="4372">
                  <c:v>10.036456519822483</c:v>
                </c:pt>
                <c:pt idx="4373">
                  <c:v>9.9879224045693604</c:v>
                </c:pt>
                <c:pt idx="4374">
                  <c:v>9.9394056764178931</c:v>
                </c:pt>
                <c:pt idx="4375">
                  <c:v>9.8909063358790394</c:v>
                </c:pt>
                <c:pt idx="4376">
                  <c:v>9.842424383464051</c:v>
                </c:pt>
                <c:pt idx="4377">
                  <c:v>9.7939598196849165</c:v>
                </c:pt>
                <c:pt idx="4378">
                  <c:v>9.7455126450540188</c:v>
                </c:pt>
                <c:pt idx="4379">
                  <c:v>9.6970828600842101</c:v>
                </c:pt>
                <c:pt idx="4380">
                  <c:v>9.6486704652889426</c:v>
                </c:pt>
                <c:pt idx="4381">
                  <c:v>9.6002754611820329</c:v>
                </c:pt>
                <c:pt idx="4382">
                  <c:v>9.5518978482777488</c:v>
                </c:pt>
                <c:pt idx="4383">
                  <c:v>9.5035376270911929</c:v>
                </c:pt>
                <c:pt idx="4384">
                  <c:v>9.4551947981374855</c:v>
                </c:pt>
                <c:pt idx="4385">
                  <c:v>9.4068693619327632</c:v>
                </c:pt>
                <c:pt idx="4386">
                  <c:v>9.3585613189932833</c:v>
                </c:pt>
                <c:pt idx="4387">
                  <c:v>9.3102706698358002</c:v>
                </c:pt>
                <c:pt idx="4388">
                  <c:v>9.2619974149777686</c:v>
                </c:pt>
                <c:pt idx="4389">
                  <c:v>9.2137415549372008</c:v>
                </c:pt>
                <c:pt idx="4390">
                  <c:v>9.1655030902323933</c:v>
                </c:pt>
                <c:pt idx="4391">
                  <c:v>9.1172820213821506</c:v>
                </c:pt>
                <c:pt idx="4392">
                  <c:v>9.0690783489062028</c:v>
                </c:pt>
                <c:pt idx="4393">
                  <c:v>9.0208920733240934</c:v>
                </c:pt>
                <c:pt idx="4394">
                  <c:v>8.9727231951565614</c:v>
                </c:pt>
                <c:pt idx="4395">
                  <c:v>8.9245717149244115</c:v>
                </c:pt>
                <c:pt idx="4396">
                  <c:v>8.8764376331490702</c:v>
                </c:pt>
                <c:pt idx="4397">
                  <c:v>8.8283209503526887</c:v>
                </c:pt>
                <c:pt idx="4398">
                  <c:v>8.7802216670575568</c:v>
                </c:pt>
                <c:pt idx="4399">
                  <c:v>8.7321397837868044</c:v>
                </c:pt>
                <c:pt idx="4400">
                  <c:v>8.6840753010640679</c:v>
                </c:pt>
                <c:pt idx="4401">
                  <c:v>8.6360282194131059</c:v>
                </c:pt>
                <c:pt idx="4402">
                  <c:v>8.5879985393588072</c:v>
                </c:pt>
                <c:pt idx="4403">
                  <c:v>8.5399862614261224</c:v>
                </c:pt>
                <c:pt idx="4404">
                  <c:v>8.491991386140624</c:v>
                </c:pt>
                <c:pt idx="4405">
                  <c:v>8.4440139140286874</c:v>
                </c:pt>
                <c:pt idx="4406">
                  <c:v>8.3960538456166773</c:v>
                </c:pt>
                <c:pt idx="4407">
                  <c:v>8.3481111814319853</c:v>
                </c:pt>
                <c:pt idx="4408">
                  <c:v>8.3001859220021288</c:v>
                </c:pt>
                <c:pt idx="4409">
                  <c:v>8.252278067855741</c:v>
                </c:pt>
                <c:pt idx="4410">
                  <c:v>8.2043876195213006</c:v>
                </c:pt>
                <c:pt idx="4411">
                  <c:v>8.1565145775281316</c:v>
                </c:pt>
                <c:pt idx="4412">
                  <c:v>8.1086589424063487</c:v>
                </c:pt>
                <c:pt idx="4413">
                  <c:v>8.0608207146860327</c:v>
                </c:pt>
                <c:pt idx="4414">
                  <c:v>8.0129998948982593</c:v>
                </c:pt>
                <c:pt idx="4415">
                  <c:v>7.9651964835744025</c:v>
                </c:pt>
                <c:pt idx="4416">
                  <c:v>7.9174104812465771</c:v>
                </c:pt>
                <c:pt idx="4417">
                  <c:v>7.8696418884474042</c:v>
                </c:pt>
                <c:pt idx="4418">
                  <c:v>7.8218907057095635</c:v>
                </c:pt>
                <c:pt idx="4419">
                  <c:v>7.7741569335669274</c:v>
                </c:pt>
                <c:pt idx="4420">
                  <c:v>7.7264405725536562</c:v>
                </c:pt>
                <c:pt idx="4421">
                  <c:v>7.6787416232043606</c:v>
                </c:pt>
                <c:pt idx="4422">
                  <c:v>7.6310600860544477</c:v>
                </c:pt>
                <c:pt idx="4423">
                  <c:v>7.5833959616394955</c:v>
                </c:pt>
                <c:pt idx="4424">
                  <c:v>7.5357492504960524</c:v>
                </c:pt>
                <c:pt idx="4425">
                  <c:v>7.4881199531608331</c:v>
                </c:pt>
                <c:pt idx="4426">
                  <c:v>7.4405080701712896</c:v>
                </c:pt>
                <c:pt idx="4427">
                  <c:v>7.3929136020656756</c:v>
                </c:pt>
                <c:pt idx="4428">
                  <c:v>7.3453365493821252</c:v>
                </c:pt>
                <c:pt idx="4429">
                  <c:v>7.2977769126599696</c:v>
                </c:pt>
                <c:pt idx="4430">
                  <c:v>7.2502346924388803</c:v>
                </c:pt>
                <c:pt idx="4431">
                  <c:v>7.202709889258756</c:v>
                </c:pt>
                <c:pt idx="4432">
                  <c:v>7.1552025036606324</c:v>
                </c:pt>
                <c:pt idx="4433">
                  <c:v>7.1077125361857139</c:v>
                </c:pt>
                <c:pt idx="4434">
                  <c:v>7.0602399873760655</c:v>
                </c:pt>
                <c:pt idx="4435">
                  <c:v>7.0127848577739647</c:v>
                </c:pt>
                <c:pt idx="4436">
                  <c:v>6.9653471479223308</c:v>
                </c:pt>
                <c:pt idx="4437">
                  <c:v>6.9179268583646927</c:v>
                </c:pt>
                <c:pt idx="4438">
                  <c:v>6.8705239896453358</c:v>
                </c:pt>
                <c:pt idx="4439">
                  <c:v>6.8231385423088096</c:v>
                </c:pt>
                <c:pt idx="4440">
                  <c:v>6.7757705169005362</c:v>
                </c:pt>
                <c:pt idx="4441">
                  <c:v>6.7284199139663201</c:v>
                </c:pt>
                <c:pt idx="4442">
                  <c:v>6.6810867340524283</c:v>
                </c:pt>
                <c:pt idx="4443">
                  <c:v>6.6337709777056935</c:v>
                </c:pt>
                <c:pt idx="4444">
                  <c:v>6.5864726454739762</c:v>
                </c:pt>
                <c:pt idx="4445">
                  <c:v>6.539191737905071</c:v>
                </c:pt>
                <c:pt idx="4446">
                  <c:v>6.491928255547748</c:v>
                </c:pt>
                <c:pt idx="4447">
                  <c:v>6.4446821989513987</c:v>
                </c:pt>
                <c:pt idx="4448">
                  <c:v>6.3974535686658083</c:v>
                </c:pt>
                <c:pt idx="4449">
                  <c:v>6.3502423652411162</c:v>
                </c:pt>
                <c:pt idx="4450">
                  <c:v>6.3030485892285251</c:v>
                </c:pt>
                <c:pt idx="4451">
                  <c:v>6.2558722411795316</c:v>
                </c:pt>
                <c:pt idx="4452">
                  <c:v>6.2087133216463144</c:v>
                </c:pt>
                <c:pt idx="4453">
                  <c:v>6.161571831181675</c:v>
                </c:pt>
                <c:pt idx="4454">
                  <c:v>6.1144477703387556</c:v>
                </c:pt>
                <c:pt idx="4455">
                  <c:v>6.0673411396714405</c:v>
                </c:pt>
                <c:pt idx="4456">
                  <c:v>6.0202519397342371</c:v>
                </c:pt>
                <c:pt idx="4457">
                  <c:v>5.9731801710823333</c:v>
                </c:pt>
                <c:pt idx="4458">
                  <c:v>5.9261258342711471</c:v>
                </c:pt>
                <c:pt idx="4459">
                  <c:v>5.8790889298570619</c:v>
                </c:pt>
                <c:pt idx="4460">
                  <c:v>5.8320694583969725</c:v>
                </c:pt>
                <c:pt idx="4461">
                  <c:v>5.7850674204481729</c:v>
                </c:pt>
                <c:pt idx="4462">
                  <c:v>5.7380828165687481</c:v>
                </c:pt>
                <c:pt idx="4463">
                  <c:v>5.6911156473171314</c:v>
                </c:pt>
                <c:pt idx="4464">
                  <c:v>5.6441659132526638</c:v>
                </c:pt>
                <c:pt idx="4465">
                  <c:v>5.5972336149352486</c:v>
                </c:pt>
                <c:pt idx="4466">
                  <c:v>5.5503187529251923</c:v>
                </c:pt>
                <c:pt idx="4467">
                  <c:v>5.5034213277833155</c:v>
                </c:pt>
                <c:pt idx="4468">
                  <c:v>5.4565413400713965</c:v>
                </c:pt>
                <c:pt idx="4469">
                  <c:v>5.4096787903516796</c:v>
                </c:pt>
                <c:pt idx="4470">
                  <c:v>5.3628336791868474</c:v>
                </c:pt>
                <c:pt idx="4471">
                  <c:v>5.3160060071402873</c:v>
                </c:pt>
                <c:pt idx="4472">
                  <c:v>5.2691957747762217</c:v>
                </c:pt>
                <c:pt idx="4473">
                  <c:v>5.2224029826589344</c:v>
                </c:pt>
                <c:pt idx="4474">
                  <c:v>5.175627631353791</c:v>
                </c:pt>
                <c:pt idx="4475">
                  <c:v>5.1288697214267236</c:v>
                </c:pt>
                <c:pt idx="4476">
                  <c:v>5.0821292534441804</c:v>
                </c:pt>
                <c:pt idx="4477">
                  <c:v>5.0354062279728851</c:v>
                </c:pt>
                <c:pt idx="4478">
                  <c:v>4.9887006455809351</c:v>
                </c:pt>
                <c:pt idx="4479">
                  <c:v>4.9420125068362477</c:v>
                </c:pt>
                <c:pt idx="4480">
                  <c:v>4.8953418123078336</c:v>
                </c:pt>
                <c:pt idx="4481">
                  <c:v>4.8486885625653136</c:v>
                </c:pt>
                <c:pt idx="4482">
                  <c:v>4.8020527581788306</c:v>
                </c:pt>
                <c:pt idx="4483">
                  <c:v>4.7554343997190358</c:v>
                </c:pt>
                <c:pt idx="4484">
                  <c:v>4.7088334877573175</c:v>
                </c:pt>
                <c:pt idx="4485">
                  <c:v>4.6622500228656909</c:v>
                </c:pt>
                <c:pt idx="4486">
                  <c:v>4.6156840056166288</c:v>
                </c:pt>
                <c:pt idx="4487">
                  <c:v>4.5691354365835073</c:v>
                </c:pt>
                <c:pt idx="4488">
                  <c:v>4.5226043163401641</c:v>
                </c:pt>
                <c:pt idx="4489">
                  <c:v>4.4760906454611717</c:v>
                </c:pt>
                <c:pt idx="4490">
                  <c:v>4.42959442452144</c:v>
                </c:pt>
                <c:pt idx="4491">
                  <c:v>4.3831156540969678</c:v>
                </c:pt>
                <c:pt idx="4492">
                  <c:v>4.3366543347640363</c:v>
                </c:pt>
                <c:pt idx="4493">
                  <c:v>4.2902104670995405</c:v>
                </c:pt>
                <c:pt idx="4494">
                  <c:v>4.2437840516811889</c:v>
                </c:pt>
                <c:pt idx="4495">
                  <c:v>4.1973750890871315</c:v>
                </c:pt>
                <c:pt idx="4496">
                  <c:v>4.1509835798964874</c:v>
                </c:pt>
                <c:pt idx="4497">
                  <c:v>4.1046095246887262</c:v>
                </c:pt>
                <c:pt idx="4498">
                  <c:v>4.0582529240438712</c:v>
                </c:pt>
                <c:pt idx="4499">
                  <c:v>4.0119137785429757</c:v>
                </c:pt>
                <c:pt idx="4500">
                  <c:v>3.9655920887674379</c:v>
                </c:pt>
                <c:pt idx="4501">
                  <c:v>3.9192878552993311</c:v>
                </c:pt>
                <c:pt idx="4502">
                  <c:v>3.8730010787213596</c:v>
                </c:pt>
                <c:pt idx="4503">
                  <c:v>3.8267317596169623</c:v>
                </c:pt>
                <c:pt idx="4504">
                  <c:v>3.7804798985702059</c:v>
                </c:pt>
                <c:pt idx="4505">
                  <c:v>3.7342454961657263</c:v>
                </c:pt>
                <c:pt idx="4506">
                  <c:v>3.6880285529890102</c:v>
                </c:pt>
                <c:pt idx="4507">
                  <c:v>3.6418290696258278</c:v>
                </c:pt>
                <c:pt idx="4508">
                  <c:v>3.5956470466629185</c:v>
                </c:pt>
                <c:pt idx="4509">
                  <c:v>3.5494824846873598</c:v>
                </c:pt>
                <c:pt idx="4510">
                  <c:v>3.5033353842871975</c:v>
                </c:pt>
                <c:pt idx="4511">
                  <c:v>3.4572057460513292</c:v>
                </c:pt>
                <c:pt idx="4512">
                  <c:v>3.4110935705685388</c:v>
                </c:pt>
                <c:pt idx="4513">
                  <c:v>3.3649988584291459</c:v>
                </c:pt>
                <c:pt idx="4514">
                  <c:v>3.3189216102234131</c:v>
                </c:pt>
                <c:pt idx="4515">
                  <c:v>3.272861826542623</c:v>
                </c:pt>
                <c:pt idx="4516">
                  <c:v>3.2268195079788597</c:v>
                </c:pt>
                <c:pt idx="4517">
                  <c:v>3.180794655124374</c:v>
                </c:pt>
                <c:pt idx="4518">
                  <c:v>3.1347872685726097</c:v>
                </c:pt>
                <c:pt idx="4519">
                  <c:v>3.0887973489172973</c:v>
                </c:pt>
                <c:pt idx="4520">
                  <c:v>3.0428248967530749</c:v>
                </c:pt>
                <c:pt idx="4521">
                  <c:v>2.9968699126750944</c:v>
                </c:pt>
                <c:pt idx="4522">
                  <c:v>2.9509323972792454</c:v>
                </c:pt>
                <c:pt idx="4523">
                  <c:v>2.9050123511620431</c:v>
                </c:pt>
                <c:pt idx="4524">
                  <c:v>2.859109774920682</c:v>
                </c:pt>
                <c:pt idx="4525">
                  <c:v>2.8132246691532146</c:v>
                </c:pt>
                <c:pt idx="4526">
                  <c:v>2.7673570344580871</c:v>
                </c:pt>
                <c:pt idx="4527">
                  <c:v>2.7215068714345994</c:v>
                </c:pt>
                <c:pt idx="4528">
                  <c:v>2.6756741806825062</c:v>
                </c:pt>
                <c:pt idx="4529">
                  <c:v>2.6298589628025302</c:v>
                </c:pt>
                <c:pt idx="4530">
                  <c:v>2.5840612183960738</c:v>
                </c:pt>
                <c:pt idx="4531">
                  <c:v>2.538280948064823</c:v>
                </c:pt>
                <c:pt idx="4532">
                  <c:v>2.4925181524114919</c:v>
                </c:pt>
                <c:pt idx="4533">
                  <c:v>2.4467728320395277</c:v>
                </c:pt>
                <c:pt idx="4534">
                  <c:v>2.401044987552893</c:v>
                </c:pt>
                <c:pt idx="4535">
                  <c:v>2.3553346195562308</c:v>
                </c:pt>
                <c:pt idx="4536">
                  <c:v>2.3096417286548094</c:v>
                </c:pt>
                <c:pt idx="4537">
                  <c:v>2.2639663154549794</c:v>
                </c:pt>
                <c:pt idx="4538">
                  <c:v>2.2183083805632577</c:v>
                </c:pt>
                <c:pt idx="4539">
                  <c:v>2.1726679245872442</c:v>
                </c:pt>
                <c:pt idx="4540">
                  <c:v>2.1270449481349947</c:v>
                </c:pt>
                <c:pt idx="4541">
                  <c:v>2.0814394518153563</c:v>
                </c:pt>
                <c:pt idx="4542">
                  <c:v>2.0358514362380324</c:v>
                </c:pt>
                <c:pt idx="4543">
                  <c:v>1.9902809020128982</c:v>
                </c:pt>
                <c:pt idx="4544">
                  <c:v>1.9447278497510752</c:v>
                </c:pt>
                <c:pt idx="4545">
                  <c:v>1.8991922800640848</c:v>
                </c:pt>
                <c:pt idx="4546">
                  <c:v>1.8536741935643017</c:v>
                </c:pt>
                <c:pt idx="4547">
                  <c:v>1.8081735908650669</c:v>
                </c:pt>
                <c:pt idx="4548">
                  <c:v>1.7626904725797199</c:v>
                </c:pt>
                <c:pt idx="4549">
                  <c:v>1.7172248393228529</c:v>
                </c:pt>
                <c:pt idx="4550">
                  <c:v>1.6717766917095098</c:v>
                </c:pt>
                <c:pt idx="4551">
                  <c:v>1.6263460303555921</c:v>
                </c:pt>
                <c:pt idx="4552">
                  <c:v>1.5809328558776199</c:v>
                </c:pt>
                <c:pt idx="4553">
                  <c:v>1.5355371688929149</c:v>
                </c:pt>
                <c:pt idx="4554">
                  <c:v>1.4901589700193649</c:v>
                </c:pt>
                <c:pt idx="4555">
                  <c:v>1.4447982598759377</c:v>
                </c:pt>
                <c:pt idx="4556">
                  <c:v>1.3994550390817155</c:v>
                </c:pt>
                <c:pt idx="4557">
                  <c:v>1.354129308256802</c:v>
                </c:pt>
                <c:pt idx="4558">
                  <c:v>1.3088210680220977</c:v>
                </c:pt>
                <c:pt idx="4559">
                  <c:v>1.2635303189993576</c:v>
                </c:pt>
                <c:pt idx="4560">
                  <c:v>1.2182570618106752</c:v>
                </c:pt>
                <c:pt idx="4561">
                  <c:v>1.1730012970791106</c:v>
                </c:pt>
                <c:pt idx="4562">
                  <c:v>1.127763025428294</c:v>
                </c:pt>
                <c:pt idx="4563">
                  <c:v>1.082542247482706</c:v>
                </c:pt>
                <c:pt idx="4564">
                  <c:v>1.037338963867626</c:v>
                </c:pt>
                <c:pt idx="4565">
                  <c:v>0.99215317520884128</c:v>
                </c:pt>
                <c:pt idx="4566">
                  <c:v>0.9469848821329947</c:v>
                </c:pt>
                <c:pt idx="4567">
                  <c:v>0.90183408526740994</c:v>
                </c:pt>
                <c:pt idx="4568">
                  <c:v>0.85670078524009352</c:v>
                </c:pt>
                <c:pt idx="4569">
                  <c:v>0.81158498267978985</c:v>
                </c:pt>
                <c:pt idx="4570">
                  <c:v>0.76648667821626759</c:v>
                </c:pt>
                <c:pt idx="4571">
                  <c:v>0.72140587247986354</c:v>
                </c:pt>
                <c:pt idx="4572">
                  <c:v>0.67634256610114118</c:v>
                </c:pt>
                <c:pt idx="4573">
                  <c:v>0.6312967597123702</c:v>
                </c:pt>
                <c:pt idx="4574">
                  <c:v>0.58626845394564941</c:v>
                </c:pt>
                <c:pt idx="4575">
                  <c:v>0.54125764943455579</c:v>
                </c:pt>
                <c:pt idx="4576">
                  <c:v>0.49626434681277942</c:v>
                </c:pt>
                <c:pt idx="4577">
                  <c:v>0.45128854671509089</c:v>
                </c:pt>
                <c:pt idx="4578">
                  <c:v>0.40633024977711335</c:v>
                </c:pt>
                <c:pt idx="4579">
                  <c:v>0.36138945663469724</c:v>
                </c:pt>
                <c:pt idx="4580">
                  <c:v>0.31646616792511412</c:v>
                </c:pt>
                <c:pt idx="4581">
                  <c:v>0.27156038428603324</c:v>
                </c:pt>
                <c:pt idx="4582">
                  <c:v>0.22667210635557916</c:v>
                </c:pt>
                <c:pt idx="4583">
                  <c:v>0.18180133477346774</c:v>
                </c:pt>
                <c:pt idx="4584">
                  <c:v>0.13694807017930094</c:v>
                </c:pt>
                <c:pt idx="4585">
                  <c:v>9.2112313213760885E-2</c:v>
                </c:pt>
                <c:pt idx="4586">
                  <c:v>4.7294064518496284E-2</c:v>
                </c:pt>
                <c:pt idx="4587">
                  <c:v>2.4933247356102588E-3</c:v>
                </c:pt>
                <c:pt idx="4588">
                  <c:v>-4.2289905491941233E-2</c:v>
                </c:pt>
                <c:pt idx="4589">
                  <c:v>-8.705562552034965E-2</c:v>
                </c:pt>
                <c:pt idx="4590">
                  <c:v>-0.13180383470518109</c:v>
                </c:pt>
                <c:pt idx="4591">
                  <c:v>-0.17653453240120603</c:v>
                </c:pt>
                <c:pt idx="4592">
                  <c:v>-0.22124771796239884</c:v>
                </c:pt>
                <c:pt idx="4593">
                  <c:v>-0.26594339074182471</c:v>
                </c:pt>
                <c:pt idx="4594">
                  <c:v>-0.31062155009215081</c:v>
                </c:pt>
                <c:pt idx="4595">
                  <c:v>-0.35528219536490729</c:v>
                </c:pt>
                <c:pt idx="4596">
                  <c:v>-0.39992532591111296</c:v>
                </c:pt>
                <c:pt idx="4597">
                  <c:v>-0.44455094108087684</c:v>
                </c:pt>
                <c:pt idx="4598">
                  <c:v>-0.48915904022356926</c:v>
                </c:pt>
                <c:pt idx="4599">
                  <c:v>-0.53374962268759452</c:v>
                </c:pt>
                <c:pt idx="4600">
                  <c:v>-0.57832268782095742</c:v>
                </c:pt>
                <c:pt idx="4601">
                  <c:v>-0.62287823497069905</c:v>
                </c:pt>
                <c:pt idx="4602">
                  <c:v>-0.66741626348317606</c:v>
                </c:pt>
                <c:pt idx="4603">
                  <c:v>-0.71193677270377975</c:v>
                </c:pt>
                <c:pt idx="4604">
                  <c:v>-0.75643976197710561</c:v>
                </c:pt>
                <c:pt idx="4605">
                  <c:v>-0.80092523064718102</c:v>
                </c:pt>
                <c:pt idx="4606">
                  <c:v>-0.8453931780571794</c:v>
                </c:pt>
                <c:pt idx="4607">
                  <c:v>-0.88984360354953673</c:v>
                </c:pt>
                <c:pt idx="4608">
                  <c:v>-0.93427650646572158</c:v>
                </c:pt>
                <c:pt idx="4609">
                  <c:v>-0.97869188614640756</c:v>
                </c:pt>
                <c:pt idx="4610">
                  <c:v>-1.0230897419316991</c:v>
                </c:pt>
                <c:pt idx="4611">
                  <c:v>-1.0674700731609619</c:v>
                </c:pt>
                <c:pt idx="4612">
                  <c:v>-1.1118328791722549</c:v>
                </c:pt>
                <c:pt idx="4613">
                  <c:v>-1.1561781593034082</c:v>
                </c:pt>
                <c:pt idx="4614">
                  <c:v>-1.2005059128912881</c:v>
                </c:pt>
                <c:pt idx="4615">
                  <c:v>-1.2448161392717343</c:v>
                </c:pt>
                <c:pt idx="4616">
                  <c:v>-1.2891088377801339</c:v>
                </c:pt>
                <c:pt idx="4617">
                  <c:v>-1.3333840077509078</c:v>
                </c:pt>
                <c:pt idx="4618">
                  <c:v>-1.3776416485176808</c:v>
                </c:pt>
                <c:pt idx="4619">
                  <c:v>-1.4218817594132818</c:v>
                </c:pt>
                <c:pt idx="4620">
                  <c:v>-1.466104339769629</c:v>
                </c:pt>
                <c:pt idx="4621">
                  <c:v>-1.510309388918017</c:v>
                </c:pt>
                <c:pt idx="4622">
                  <c:v>-1.5544969061887741</c:v>
                </c:pt>
                <c:pt idx="4623">
                  <c:v>-1.598666890911659</c:v>
                </c:pt>
                <c:pt idx="4624">
                  <c:v>-1.6428193424154067</c:v>
                </c:pt>
                <c:pt idx="4625">
                  <c:v>-1.686954260027846</c:v>
                </c:pt>
                <c:pt idx="4626">
                  <c:v>-1.7310716430765747</c:v>
                </c:pt>
                <c:pt idx="4627">
                  <c:v>-1.7751714908874308</c:v>
                </c:pt>
                <c:pt idx="4628">
                  <c:v>-1.819253802786136</c:v>
                </c:pt>
                <c:pt idx="4629">
                  <c:v>-1.8633185780976189</c:v>
                </c:pt>
                <c:pt idx="4630">
                  <c:v>-1.907365816145614</c:v>
                </c:pt>
                <c:pt idx="4631">
                  <c:v>-1.951395516253172</c:v>
                </c:pt>
                <c:pt idx="4632">
                  <c:v>-1.9954076777426619</c:v>
                </c:pt>
                <c:pt idx="4633">
                  <c:v>-2.0394022999356025</c:v>
                </c:pt>
                <c:pt idx="4634">
                  <c:v>-2.0833793821522595</c:v>
                </c:pt>
                <c:pt idx="4635">
                  <c:v>-2.127338923712728</c:v>
                </c:pt>
                <c:pt idx="4636">
                  <c:v>-2.1712809239360236</c:v>
                </c:pt>
                <c:pt idx="4637">
                  <c:v>-2.2152053821400268</c:v>
                </c:pt>
                <c:pt idx="4638">
                  <c:v>-2.2591122976422753</c:v>
                </c:pt>
                <c:pt idx="4639">
                  <c:v>-2.3030016697592255</c:v>
                </c:pt>
                <c:pt idx="4640">
                  <c:v>-2.3468734978063708</c:v>
                </c:pt>
                <c:pt idx="4641">
                  <c:v>-2.3907277810985192</c:v>
                </c:pt>
                <c:pt idx="4642">
                  <c:v>-2.4345645189499123</c:v>
                </c:pt>
                <c:pt idx="4643">
                  <c:v>-2.4783837106733135</c:v>
                </c:pt>
                <c:pt idx="4644">
                  <c:v>-2.522185355581144</c:v>
                </c:pt>
                <c:pt idx="4645">
                  <c:v>-2.5659694529850299</c:v>
                </c:pt>
                <c:pt idx="4646">
                  <c:v>-2.6097360021956892</c:v>
                </c:pt>
                <c:pt idx="4647">
                  <c:v>-2.6534850025224737</c:v>
                </c:pt>
                <c:pt idx="4648">
                  <c:v>-2.6972164532745069</c:v>
                </c:pt>
                <c:pt idx="4649">
                  <c:v>-2.7409303537600076</c:v>
                </c:pt>
                <c:pt idx="4650">
                  <c:v>-2.7846267032858241</c:v>
                </c:pt>
                <c:pt idx="4651">
                  <c:v>-2.8283055011588085</c:v>
                </c:pt>
                <c:pt idx="4652">
                  <c:v>-2.871966746684222</c:v>
                </c:pt>
                <c:pt idx="4653">
                  <c:v>-2.9156104391669824</c:v>
                </c:pt>
                <c:pt idx="4654">
                  <c:v>-2.9592365779107581</c:v>
                </c:pt>
                <c:pt idx="4655">
                  <c:v>-3.0028451622184202</c:v>
                </c:pt>
                <c:pt idx="4656">
                  <c:v>-3.046436191392047</c:v>
                </c:pt>
                <c:pt idx="4657">
                  <c:v>-3.0900096647332584</c:v>
                </c:pt>
                <c:pt idx="4658">
                  <c:v>-3.1335655815420864</c:v>
                </c:pt>
                <c:pt idx="4659">
                  <c:v>-3.1771039411182191</c:v>
                </c:pt>
                <c:pt idx="4660">
                  <c:v>-3.2206247427604362</c:v>
                </c:pt>
                <c:pt idx="4661">
                  <c:v>-3.2641279857662653</c:v>
                </c:pt>
                <c:pt idx="4662">
                  <c:v>-3.3076136694327829</c:v>
                </c:pt>
                <c:pt idx="4663">
                  <c:v>-3.351081793055926</c:v>
                </c:pt>
                <c:pt idx="4664">
                  <c:v>-3.3945323559312901</c:v>
                </c:pt>
                <c:pt idx="4665">
                  <c:v>-3.4379653573528799</c:v>
                </c:pt>
                <c:pt idx="4666">
                  <c:v>-3.4813807966142458</c:v>
                </c:pt>
                <c:pt idx="4667">
                  <c:v>-3.5247786730081425</c:v>
                </c:pt>
                <c:pt idx="4668">
                  <c:v>-3.5681589858259599</c:v>
                </c:pt>
                <c:pt idx="4669">
                  <c:v>-3.6115217343588597</c:v>
                </c:pt>
                <c:pt idx="4670">
                  <c:v>-3.6548669178964133</c:v>
                </c:pt>
                <c:pt idx="4671">
                  <c:v>-3.6981945357279646</c:v>
                </c:pt>
                <c:pt idx="4672">
                  <c:v>-3.7415045871416055</c:v>
                </c:pt>
                <c:pt idx="4673">
                  <c:v>-3.7847970714249759</c:v>
                </c:pt>
                <c:pt idx="4674">
                  <c:v>-3.828071987864007</c:v>
                </c:pt>
                <c:pt idx="4675">
                  <c:v>-3.8713293357445195</c:v>
                </c:pt>
                <c:pt idx="4676">
                  <c:v>-3.9145691143511945</c:v>
                </c:pt>
                <c:pt idx="4677">
                  <c:v>-3.9577913229675805</c:v>
                </c:pt>
                <c:pt idx="4678">
                  <c:v>-4.0009959608768773</c:v>
                </c:pt>
                <c:pt idx="4679">
                  <c:v>-4.0441830273608153</c:v>
                </c:pt>
                <c:pt idx="4680">
                  <c:v>-4.0873525217006668</c:v>
                </c:pt>
                <c:pt idx="4681">
                  <c:v>-4.1305044431764477</c:v>
                </c:pt>
                <c:pt idx="4682">
                  <c:v>-4.1736387910677317</c:v>
                </c:pt>
                <c:pt idx="4683">
                  <c:v>-4.2167555646526012</c:v>
                </c:pt>
                <c:pt idx="4684">
                  <c:v>-4.2598547632088071</c:v>
                </c:pt>
                <c:pt idx="4685">
                  <c:v>-4.302936386012731</c:v>
                </c:pt>
                <c:pt idx="4686">
                  <c:v>-4.3460004323401904</c:v>
                </c:pt>
                <c:pt idx="4687">
                  <c:v>-4.3890469014659743</c:v>
                </c:pt>
                <c:pt idx="4688">
                  <c:v>-4.4320757926639676</c:v>
                </c:pt>
                <c:pt idx="4689">
                  <c:v>-4.4750871052072512</c:v>
                </c:pt>
                <c:pt idx="4690">
                  <c:v>-4.5180808383675508</c:v>
                </c:pt>
                <c:pt idx="4691">
                  <c:v>-4.5610569914164776</c:v>
                </c:pt>
                <c:pt idx="4692">
                  <c:v>-4.6040155636239302</c:v>
                </c:pt>
                <c:pt idx="4693">
                  <c:v>-4.6469565542593605</c:v>
                </c:pt>
                <c:pt idx="4694">
                  <c:v>-4.6898799625914185</c:v>
                </c:pt>
                <c:pt idx="4695">
                  <c:v>-4.7327857878871677</c:v>
                </c:pt>
                <c:pt idx="4696">
                  <c:v>-4.7756740294133246</c:v>
                </c:pt>
                <c:pt idx="4697">
                  <c:v>-4.8185446864356987</c:v>
                </c:pt>
                <c:pt idx="4698">
                  <c:v>-4.8613977582188568</c:v>
                </c:pt>
                <c:pt idx="4699">
                  <c:v>-4.9042332440268979</c:v>
                </c:pt>
                <c:pt idx="4700">
                  <c:v>-4.9470511431222235</c:v>
                </c:pt>
                <c:pt idx="4701">
                  <c:v>-4.989851454767348</c:v>
                </c:pt>
                <c:pt idx="4702">
                  <c:v>-5.0326341782229624</c:v>
                </c:pt>
                <c:pt idx="4703">
                  <c:v>-5.0753993127494264</c:v>
                </c:pt>
                <c:pt idx="4704">
                  <c:v>-5.1181468576056073</c:v>
                </c:pt>
                <c:pt idx="4705">
                  <c:v>-5.160876812049934</c:v>
                </c:pt>
                <c:pt idx="4706">
                  <c:v>-5.2035891753396877</c:v>
                </c:pt>
                <c:pt idx="4707">
                  <c:v>-5.2462839467312392</c:v>
                </c:pt>
                <c:pt idx="4708">
                  <c:v>-5.2889611254798314</c:v>
                </c:pt>
                <c:pt idx="4709">
                  <c:v>-5.3316207108402418</c:v>
                </c:pt>
                <c:pt idx="4710">
                  <c:v>-5.3742627020660061</c:v>
                </c:pt>
                <c:pt idx="4711">
                  <c:v>-5.4168870984095179</c:v>
                </c:pt>
                <c:pt idx="4712">
                  <c:v>-5.4594938991224922</c:v>
                </c:pt>
                <c:pt idx="4713">
                  <c:v>-5.5020831034557318</c:v>
                </c:pt>
                <c:pt idx="4714">
                  <c:v>-5.5446547106590165</c:v>
                </c:pt>
                <c:pt idx="4715">
                  <c:v>-5.5872087199809926</c:v>
                </c:pt>
                <c:pt idx="4716">
                  <c:v>-5.6297451306698463</c:v>
                </c:pt>
                <c:pt idx="4717">
                  <c:v>-5.6722639419720631</c:v>
                </c:pt>
                <c:pt idx="4718">
                  <c:v>-5.7147651531340102</c:v>
                </c:pt>
                <c:pt idx="4719">
                  <c:v>-5.7572487634005824</c:v>
                </c:pt>
                <c:pt idx="4720">
                  <c:v>-5.7997147720157605</c:v>
                </c:pt>
                <c:pt idx="4721">
                  <c:v>-5.8421631782226209</c:v>
                </c:pt>
                <c:pt idx="4722">
                  <c:v>-5.8845939812632082</c:v>
                </c:pt>
                <c:pt idx="4723">
                  <c:v>-5.9270071803788937</c:v>
                </c:pt>
                <c:pt idx="4724">
                  <c:v>-5.9694027748099074</c:v>
                </c:pt>
                <c:pt idx="4725">
                  <c:v>-6.0117807637953424</c:v>
                </c:pt>
                <c:pt idx="4726">
                  <c:v>-6.0541411465733859</c:v>
                </c:pt>
                <c:pt idx="4727">
                  <c:v>-6.0964839223816512</c:v>
                </c:pt>
                <c:pt idx="4728">
                  <c:v>-6.1388090904560499</c:v>
                </c:pt>
                <c:pt idx="4729">
                  <c:v>-6.1811166500323784</c:v>
                </c:pt>
                <c:pt idx="4730">
                  <c:v>-6.223406600344731</c:v>
                </c:pt>
                <c:pt idx="4731">
                  <c:v>-6.2656789406266284</c:v>
                </c:pt>
                <c:pt idx="4732">
                  <c:v>-6.3079336701103434</c:v>
                </c:pt>
                <c:pt idx="4733">
                  <c:v>-6.3501707880275822</c:v>
                </c:pt>
                <c:pt idx="4734">
                  <c:v>-6.3923902936086856</c:v>
                </c:pt>
                <c:pt idx="4735">
                  <c:v>-6.4345921860831945</c:v>
                </c:pt>
                <c:pt idx="4736">
                  <c:v>-6.4767764646796326</c:v>
                </c:pt>
                <c:pt idx="4737">
                  <c:v>-6.5189431286253807</c:v>
                </c:pt>
                <c:pt idx="4738">
                  <c:v>-6.5610921771471453</c:v>
                </c:pt>
                <c:pt idx="4739">
                  <c:v>-6.6032236094703771</c:v>
                </c:pt>
                <c:pt idx="4740">
                  <c:v>-6.6453374248197292</c:v>
                </c:pt>
                <c:pt idx="4741">
                  <c:v>-6.6874336224186095</c:v>
                </c:pt>
                <c:pt idx="4742">
                  <c:v>-6.729512201489853</c:v>
                </c:pt>
                <c:pt idx="4743">
                  <c:v>-6.7715731612548229</c:v>
                </c:pt>
                <c:pt idx="4744">
                  <c:v>-6.8136165009339607</c:v>
                </c:pt>
                <c:pt idx="4745">
                  <c:v>-6.8556422197471525</c:v>
                </c:pt>
                <c:pt idx="4746">
                  <c:v>-6.8976503169126886</c:v>
                </c:pt>
                <c:pt idx="4747">
                  <c:v>-6.9396407916485172</c:v>
                </c:pt>
                <c:pt idx="4748">
                  <c:v>-6.981613643170876</c:v>
                </c:pt>
                <c:pt idx="4749">
                  <c:v>-7.0235688706954402</c:v>
                </c:pt>
                <c:pt idx="4750">
                  <c:v>-7.0655064734367548</c:v>
                </c:pt>
                <c:pt idx="4751">
                  <c:v>-7.107426450608556</c:v>
                </c:pt>
                <c:pt idx="4752">
                  <c:v>-7.1493288014231107</c:v>
                </c:pt>
                <c:pt idx="4753">
                  <c:v>-7.1912135250918823</c:v>
                </c:pt>
                <c:pt idx="4754">
                  <c:v>-7.2330806208256604</c:v>
                </c:pt>
                <c:pt idx="4755">
                  <c:v>-7.2749300878339795</c:v>
                </c:pt>
                <c:pt idx="4756">
                  <c:v>-7.3167619253250109</c:v>
                </c:pt>
                <c:pt idx="4757">
                  <c:v>-7.3585761325065846</c:v>
                </c:pt>
                <c:pt idx="4758">
                  <c:v>-7.40037270858494</c:v>
                </c:pt>
                <c:pt idx="4759">
                  <c:v>-7.4421516527655163</c:v>
                </c:pt>
                <c:pt idx="4760">
                  <c:v>-7.4839129642527382</c:v>
                </c:pt>
                <c:pt idx="4761">
                  <c:v>-7.5256566422497704</c:v>
                </c:pt>
                <c:pt idx="4762">
                  <c:v>-7.5673826859592168</c:v>
                </c:pt>
                <c:pt idx="4763">
                  <c:v>-7.6090910945824266</c:v>
                </c:pt>
                <c:pt idx="4764">
                  <c:v>-7.6507818673194929</c:v>
                </c:pt>
                <c:pt idx="4765">
                  <c:v>-7.6924550033696155</c:v>
                </c:pt>
                <c:pt idx="4766">
                  <c:v>-7.7341105019312968</c:v>
                </c:pt>
                <c:pt idx="4767">
                  <c:v>-7.7757483622013419</c:v>
                </c:pt>
                <c:pt idx="4768">
                  <c:v>-7.8173685833760942</c:v>
                </c:pt>
                <c:pt idx="4769">
                  <c:v>-7.8589711646506544</c:v>
                </c:pt>
                <c:pt idx="4770">
                  <c:v>-7.9005561052190965</c:v>
                </c:pt>
                <c:pt idx="4771">
                  <c:v>-7.9421234042743567</c:v>
                </c:pt>
                <c:pt idx="4772">
                  <c:v>-7.9836730610085747</c:v>
                </c:pt>
                <c:pt idx="4773">
                  <c:v>-8.0252050746124155</c:v>
                </c:pt>
                <c:pt idx="4774">
                  <c:v>-8.0667194442758614</c:v>
                </c:pt>
                <c:pt idx="4775">
                  <c:v>-8.1082161691877559</c:v>
                </c:pt>
                <c:pt idx="4776">
                  <c:v>-8.1496952485358047</c:v>
                </c:pt>
                <c:pt idx="4777">
                  <c:v>-8.1911566815070387</c:v>
                </c:pt>
                <c:pt idx="4778">
                  <c:v>-8.2326004672865452</c:v>
                </c:pt>
                <c:pt idx="4779">
                  <c:v>-8.2740266050595306</c:v>
                </c:pt>
                <c:pt idx="4780">
                  <c:v>-8.3154350940092776</c:v>
                </c:pt>
                <c:pt idx="4781">
                  <c:v>-8.3568259333181345</c:v>
                </c:pt>
                <c:pt idx="4782">
                  <c:v>-8.3981991221675685</c:v>
                </c:pt>
                <c:pt idx="4783">
                  <c:v>-8.439554659738123</c:v>
                </c:pt>
                <c:pt idx="4784">
                  <c:v>-8.4808925452089756</c:v>
                </c:pt>
                <c:pt idx="4785">
                  <c:v>-8.5222127777581687</c:v>
                </c:pt>
                <c:pt idx="4786">
                  <c:v>-8.5635153565633022</c:v>
                </c:pt>
                <c:pt idx="4787">
                  <c:v>-8.6048002808001325</c:v>
                </c:pt>
                <c:pt idx="4788">
                  <c:v>-8.6460675496436465</c:v>
                </c:pt>
                <c:pt idx="4789">
                  <c:v>-8.6873171622677869</c:v>
                </c:pt>
                <c:pt idx="4790">
                  <c:v>-8.7285491178456027</c:v>
                </c:pt>
                <c:pt idx="4791">
                  <c:v>-8.7697634155487663</c:v>
                </c:pt>
                <c:pt idx="4792">
                  <c:v>-8.8109600545479374</c:v>
                </c:pt>
                <c:pt idx="4793">
                  <c:v>-8.8521390340127386</c:v>
                </c:pt>
                <c:pt idx="4794">
                  <c:v>-8.8933003531116697</c:v>
                </c:pt>
                <c:pt idx="4795">
                  <c:v>-8.9344440110124328</c:v>
                </c:pt>
                <c:pt idx="4796">
                  <c:v>-8.9755700068811297</c:v>
                </c:pt>
                <c:pt idx="4797">
                  <c:v>-9.0166783398830717</c:v>
                </c:pt>
                <c:pt idx="4798">
                  <c:v>-9.0577690091824365</c:v>
                </c:pt>
                <c:pt idx="4799">
                  <c:v>-9.0988420139424875</c:v>
                </c:pt>
                <c:pt idx="4800">
                  <c:v>-9.1398973533248977</c:v>
                </c:pt>
                <c:pt idx="4801">
                  <c:v>-9.1809350264907703</c:v>
                </c:pt>
                <c:pt idx="4802">
                  <c:v>-9.2219550325997357</c:v>
                </c:pt>
                <c:pt idx="4803">
                  <c:v>-9.2629573708108506</c:v>
                </c:pt>
                <c:pt idx="4804">
                  <c:v>-9.3039420402812443</c:v>
                </c:pt>
                <c:pt idx="4805">
                  <c:v>-9.3449090401676926</c:v>
                </c:pt>
                <c:pt idx="4806">
                  <c:v>-9.385858369625625</c:v>
                </c:pt>
                <c:pt idx="4807">
                  <c:v>-9.4267900278093215</c:v>
                </c:pt>
                <c:pt idx="4808">
                  <c:v>-9.4677040138715824</c:v>
                </c:pt>
                <c:pt idx="4809">
                  <c:v>-9.5086003269647676</c:v>
                </c:pt>
                <c:pt idx="4810">
                  <c:v>-9.5494789662398585</c:v>
                </c:pt>
                <c:pt idx="4811">
                  <c:v>-9.5903399308467119</c:v>
                </c:pt>
                <c:pt idx="4812">
                  <c:v>-9.6311832199336891</c:v>
                </c:pt>
                <c:pt idx="4813">
                  <c:v>-9.6720088326488298</c:v>
                </c:pt>
                <c:pt idx="4814">
                  <c:v>-9.7128167681383388</c:v>
                </c:pt>
                <c:pt idx="4815">
                  <c:v>-9.7536070255476393</c:v>
                </c:pt>
                <c:pt idx="4816">
                  <c:v>-9.7943796040210014</c:v>
                </c:pt>
                <c:pt idx="4817">
                  <c:v>-9.8351345027014663</c:v>
                </c:pt>
                <c:pt idx="4818">
                  <c:v>-9.8758717207310251</c:v>
                </c:pt>
                <c:pt idx="4819">
                  <c:v>-9.916591257250559</c:v>
                </c:pt>
                <c:pt idx="4820">
                  <c:v>-9.9572931113999061</c:v>
                </c:pt>
                <c:pt idx="4821">
                  <c:v>-9.9979772823173203</c:v>
                </c:pt>
                <c:pt idx="4822">
                  <c:v>-10.038643769140608</c:v>
                </c:pt>
                <c:pt idx="4823">
                  <c:v>-10.079292571005741</c:v>
                </c:pt>
                <c:pt idx="4824">
                  <c:v>-10.119923687048129</c:v>
                </c:pt>
                <c:pt idx="4825">
                  <c:v>-10.160537116401601</c:v>
                </c:pt>
                <c:pt idx="4826">
                  <c:v>-10.201132858199403</c:v>
                </c:pt>
                <c:pt idx="4827">
                  <c:v>-10.241710911572847</c:v>
                </c:pt>
                <c:pt idx="4828">
                  <c:v>-10.282271275652818</c:v>
                </c:pt>
                <c:pt idx="4829">
                  <c:v>-10.32281394956857</c:v>
                </c:pt>
                <c:pt idx="4830">
                  <c:v>-10.363338932448579</c:v>
                </c:pt>
                <c:pt idx="4831">
                  <c:v>-10.403846223419984</c:v>
                </c:pt>
                <c:pt idx="4832">
                  <c:v>-10.44433582160849</c:v>
                </c:pt>
                <c:pt idx="4833">
                  <c:v>-10.48480772613919</c:v>
                </c:pt>
                <c:pt idx="4834">
                  <c:v>-10.525261936135912</c:v>
                </c:pt>
                <c:pt idx="4835">
                  <c:v>-10.565698450720729</c:v>
                </c:pt>
                <c:pt idx="4836">
                  <c:v>-10.60611726901533</c:v>
                </c:pt>
                <c:pt idx="4837">
                  <c:v>-10.646518390139761</c:v>
                </c:pt>
                <c:pt idx="4838">
                  <c:v>-10.6869018132133</c:v>
                </c:pt>
                <c:pt idx="4839">
                  <c:v>-10.727267537353498</c:v>
                </c:pt>
                <c:pt idx="4840">
                  <c:v>-10.76761556167725</c:v>
                </c:pt>
                <c:pt idx="4841">
                  <c:v>-10.807945885300059</c:v>
                </c:pt>
                <c:pt idx="4842">
                  <c:v>-10.848258507336197</c:v>
                </c:pt>
                <c:pt idx="4843">
                  <c:v>-10.888553426898913</c:v>
                </c:pt>
                <c:pt idx="4844">
                  <c:v>-10.928830643100181</c:v>
                </c:pt>
                <c:pt idx="4845">
                  <c:v>-10.96909015505088</c:v>
                </c:pt>
                <c:pt idx="4846">
                  <c:v>-11.009331961860481</c:v>
                </c:pt>
                <c:pt idx="4847">
                  <c:v>-11.04955606263758</c:v>
                </c:pt>
                <c:pt idx="4848">
                  <c:v>-11.089762456489503</c:v>
                </c:pt>
                <c:pt idx="4849">
                  <c:v>-11.129951142522089</c:v>
                </c:pt>
                <c:pt idx="4850">
                  <c:v>-11.170122119840412</c:v>
                </c:pt>
                <c:pt idx="4851">
                  <c:v>-11.210275387548281</c:v>
                </c:pt>
                <c:pt idx="4852">
                  <c:v>-11.250410944748133</c:v>
                </c:pt>
                <c:pt idx="4853">
                  <c:v>-11.290528790541257</c:v>
                </c:pt>
                <c:pt idx="4854">
                  <c:v>-11.33062892402774</c:v>
                </c:pt>
                <c:pt idx="4855">
                  <c:v>-11.37071134430659</c:v>
                </c:pt>
                <c:pt idx="4856">
                  <c:v>-11.41077605047548</c:v>
                </c:pt>
                <c:pt idx="4857">
                  <c:v>-11.450823041630708</c:v>
                </c:pt>
                <c:pt idx="4858">
                  <c:v>-11.490852316868141</c:v>
                </c:pt>
                <c:pt idx="4859">
                  <c:v>-11.530863875281449</c:v>
                </c:pt>
                <c:pt idx="4860">
                  <c:v>-11.57085771596377</c:v>
                </c:pt>
                <c:pt idx="4861">
                  <c:v>-11.610833838006952</c:v>
                </c:pt>
                <c:pt idx="4862">
                  <c:v>-11.650792240501183</c:v>
                </c:pt>
                <c:pt idx="4863">
                  <c:v>-11.690732922535569</c:v>
                </c:pt>
                <c:pt idx="4864">
                  <c:v>-11.730655883198841</c:v>
                </c:pt>
                <c:pt idx="4865">
                  <c:v>-11.770561121577257</c:v>
                </c:pt>
                <c:pt idx="4866">
                  <c:v>-11.810448636756583</c:v>
                </c:pt>
                <c:pt idx="4867">
                  <c:v>-11.85031842782138</c:v>
                </c:pt>
                <c:pt idx="4868">
                  <c:v>-11.890170493854669</c:v>
                </c:pt>
                <c:pt idx="4869">
                  <c:v>-11.930004833938431</c:v>
                </c:pt>
                <c:pt idx="4870">
                  <c:v>-11.96982144715361</c:v>
                </c:pt>
                <c:pt idx="4871">
                  <c:v>-12.009620332579232</c:v>
                </c:pt>
                <c:pt idx="4872">
                  <c:v>-12.049401489293869</c:v>
                </c:pt>
                <c:pt idx="4873">
                  <c:v>-12.0891649163745</c:v>
                </c:pt>
                <c:pt idx="4874">
                  <c:v>-12.128910612896957</c:v>
                </c:pt>
                <c:pt idx="4875">
                  <c:v>-12.16863857793572</c:v>
                </c:pt>
                <c:pt idx="4876">
                  <c:v>-12.208348810564249</c:v>
                </c:pt>
                <c:pt idx="4877">
                  <c:v>-12.248041309854496</c:v>
                </c:pt>
                <c:pt idx="4878">
                  <c:v>-12.28771607487732</c:v>
                </c:pt>
                <c:pt idx="4879">
                  <c:v>-12.327373104702529</c:v>
                </c:pt>
                <c:pt idx="4880">
                  <c:v>-12.367012398398122</c:v>
                </c:pt>
                <c:pt idx="4881">
                  <c:v>-12.406633955031403</c:v>
                </c:pt>
                <c:pt idx="4882">
                  <c:v>-12.446237773668322</c:v>
                </c:pt>
                <c:pt idx="4883">
                  <c:v>-12.48582385337312</c:v>
                </c:pt>
                <c:pt idx="4884">
                  <c:v>-12.52539219320937</c:v>
                </c:pt>
                <c:pt idx="4885">
                  <c:v>-12.564942792239149</c:v>
                </c:pt>
                <c:pt idx="4886">
                  <c:v>-12.604475649523289</c:v>
                </c:pt>
                <c:pt idx="4887">
                  <c:v>-12.643990764121158</c:v>
                </c:pt>
                <c:pt idx="4888">
                  <c:v>-12.6834881350913</c:v>
                </c:pt>
                <c:pt idx="4889">
                  <c:v>-12.722967761490567</c:v>
                </c:pt>
                <c:pt idx="4890">
                  <c:v>-12.762429642374912</c:v>
                </c:pt>
                <c:pt idx="4891">
                  <c:v>-12.801873776798569</c:v>
                </c:pt>
                <c:pt idx="4892">
                  <c:v>-12.841300163814756</c:v>
                </c:pt>
                <c:pt idx="4893">
                  <c:v>-12.880708802475571</c:v>
                </c:pt>
                <c:pt idx="4894">
                  <c:v>-12.920099691831577</c:v>
                </c:pt>
                <c:pt idx="4895">
                  <c:v>-12.959472830932272</c:v>
                </c:pt>
                <c:pt idx="4896">
                  <c:v>-12.998828218825739</c:v>
                </c:pt>
                <c:pt idx="4897">
                  <c:v>-13.038165854558828</c:v>
                </c:pt>
                <c:pt idx="4898">
                  <c:v>-13.077485737177142</c:v>
                </c:pt>
                <c:pt idx="4899">
                  <c:v>-13.116787865724694</c:v>
                </c:pt>
                <c:pt idx="4900">
                  <c:v>-13.156072239244573</c:v>
                </c:pt>
                <c:pt idx="4901">
                  <c:v>-13.195338856778621</c:v>
                </c:pt>
                <c:pt idx="4902">
                  <c:v>-13.234587717367221</c:v>
                </c:pt>
                <c:pt idx="4903">
                  <c:v>-13.27381882004914</c:v>
                </c:pt>
                <c:pt idx="4904">
                  <c:v>-13.313032163862372</c:v>
                </c:pt>
                <c:pt idx="4905">
                  <c:v>-13.35222774784353</c:v>
                </c:pt>
                <c:pt idx="4906">
                  <c:v>-13.391405571027631</c:v>
                </c:pt>
                <c:pt idx="4907">
                  <c:v>-13.430565632448692</c:v>
                </c:pt>
                <c:pt idx="4908">
                  <c:v>-13.469707931139231</c:v>
                </c:pt>
                <c:pt idx="4909">
                  <c:v>-13.508832466130627</c:v>
                </c:pt>
                <c:pt idx="4910">
                  <c:v>-13.547939236452812</c:v>
                </c:pt>
                <c:pt idx="4911">
                  <c:v>-13.587028241134188</c:v>
                </c:pt>
                <c:pt idx="4912">
                  <c:v>-13.626099479202542</c:v>
                </c:pt>
                <c:pt idx="4913">
                  <c:v>-13.665152949683664</c:v>
                </c:pt>
                <c:pt idx="4914">
                  <c:v>-13.704188651602118</c:v>
                </c:pt>
                <c:pt idx="4915">
                  <c:v>-13.743206583981587</c:v>
                </c:pt>
                <c:pt idx="4916">
                  <c:v>-13.782206745844119</c:v>
                </c:pt>
                <c:pt idx="4917">
                  <c:v>-13.821189136210309</c:v>
                </c:pt>
                <c:pt idx="4918">
                  <c:v>-13.86015375409983</c:v>
                </c:pt>
                <c:pt idx="4919">
                  <c:v>-13.899100598530312</c:v>
                </c:pt>
                <c:pt idx="4920">
                  <c:v>-13.938029668519048</c:v>
                </c:pt>
                <c:pt idx="4921">
                  <c:v>-13.976940963081292</c:v>
                </c:pt>
                <c:pt idx="4922">
                  <c:v>-14.015834481230909</c:v>
                </c:pt>
                <c:pt idx="4923">
                  <c:v>-14.054710221981113</c:v>
                </c:pt>
                <c:pt idx="4924">
                  <c:v>-14.09356818434304</c:v>
                </c:pt>
                <c:pt idx="4925">
                  <c:v>-14.13240836732672</c:v>
                </c:pt>
                <c:pt idx="4926">
                  <c:v>-14.171230769941021</c:v>
                </c:pt>
                <c:pt idx="4927">
                  <c:v>-14.21003539119323</c:v>
                </c:pt>
                <c:pt idx="4928">
                  <c:v>-14.248822230089621</c:v>
                </c:pt>
                <c:pt idx="4929">
                  <c:v>-14.287591285634621</c:v>
                </c:pt>
                <c:pt idx="4930">
                  <c:v>-14.326342556831889</c:v>
                </c:pt>
                <c:pt idx="4931">
                  <c:v>-14.365076042682801</c:v>
                </c:pt>
                <c:pt idx="4932">
                  <c:v>-14.40379174218873</c:v>
                </c:pt>
                <c:pt idx="4933">
                  <c:v>-14.442489654348666</c:v>
                </c:pt>
                <c:pt idx="4934">
                  <c:v>-14.48116977816022</c:v>
                </c:pt>
                <c:pt idx="4935">
                  <c:v>-14.519832112620351</c:v>
                </c:pt>
                <c:pt idx="4936">
                  <c:v>-14.558476656724173</c:v>
                </c:pt>
                <c:pt idx="4937">
                  <c:v>-14.597103409465319</c:v>
                </c:pt>
                <c:pt idx="4938">
                  <c:v>-14.63571236983654</c:v>
                </c:pt>
                <c:pt idx="4939">
                  <c:v>-14.674303536828631</c:v>
                </c:pt>
                <c:pt idx="4940">
                  <c:v>-14.7128769094316</c:v>
                </c:pt>
                <c:pt idx="4941">
                  <c:v>-14.751432486633632</c:v>
                </c:pt>
                <c:pt idx="4942">
                  <c:v>-14.789970267421548</c:v>
                </c:pt>
                <c:pt idx="4943">
                  <c:v>-14.828490250781044</c:v>
                </c:pt>
                <c:pt idx="4944">
                  <c:v>-14.866992435696432</c:v>
                </c:pt>
                <c:pt idx="4945">
                  <c:v>-14.905476821150442</c:v>
                </c:pt>
                <c:pt idx="4946">
                  <c:v>-14.94394340612433</c:v>
                </c:pt>
                <c:pt idx="4947">
                  <c:v>-14.9823921895981</c:v>
                </c:pt>
                <c:pt idx="4948">
                  <c:v>-15.020823170550836</c:v>
                </c:pt>
                <c:pt idx="4949">
                  <c:v>-15.059236347959372</c:v>
                </c:pt>
                <c:pt idx="4950">
                  <c:v>-15.097631720799818</c:v>
                </c:pt>
                <c:pt idx="4951">
                  <c:v>-15.136009288046409</c:v>
                </c:pt>
                <c:pt idx="4952">
                  <c:v>-15.174369048672418</c:v>
                </c:pt>
                <c:pt idx="4953">
                  <c:v>-15.212711001649319</c:v>
                </c:pt>
                <c:pt idx="4954">
                  <c:v>-15.251035145947469</c:v>
                </c:pt>
                <c:pt idx="4955">
                  <c:v>-15.289341480535477</c:v>
                </c:pt>
                <c:pt idx="4956">
                  <c:v>-15.327630004381211</c:v>
                </c:pt>
                <c:pt idx="4957">
                  <c:v>-15.365900716450202</c:v>
                </c:pt>
                <c:pt idx="4958">
                  <c:v>-15.404153615707342</c:v>
                </c:pt>
                <c:pt idx="4959">
                  <c:v>-15.442388701115698</c:v>
                </c:pt>
                <c:pt idx="4960">
                  <c:v>-15.480605971637322</c:v>
                </c:pt>
                <c:pt idx="4961">
                  <c:v>-15.518805426232291</c:v>
                </c:pt>
                <c:pt idx="4962">
                  <c:v>-15.556987063859712</c:v>
                </c:pt>
                <c:pt idx="4963">
                  <c:v>-15.595150883476952</c:v>
                </c:pt>
                <c:pt idx="4964">
                  <c:v>-15.633296884039909</c:v>
                </c:pt>
                <c:pt idx="4965">
                  <c:v>-15.671425064503692</c:v>
                </c:pt>
                <c:pt idx="4966">
                  <c:v>-15.709535423821142</c:v>
                </c:pt>
                <c:pt idx="4967">
                  <c:v>-15.747627960944268</c:v>
                </c:pt>
                <c:pt idx="4968">
                  <c:v>-15.785702674823431</c:v>
                </c:pt>
                <c:pt idx="4969">
                  <c:v>-15.823759564407451</c:v>
                </c:pt>
                <c:pt idx="4970">
                  <c:v>-15.861798628643839</c:v>
                </c:pt>
                <c:pt idx="4971">
                  <c:v>-15.899819866478252</c:v>
                </c:pt>
                <c:pt idx="4972">
                  <c:v>-15.937823276855799</c:v>
                </c:pt>
                <c:pt idx="4973">
                  <c:v>-15.975808858719402</c:v>
                </c:pt>
                <c:pt idx="4974">
                  <c:v>-16.013776611010663</c:v>
                </c:pt>
                <c:pt idx="4975">
                  <c:v>-16.051726532669754</c:v>
                </c:pt>
                <c:pt idx="4976">
                  <c:v>-16.089658622635799</c:v>
                </c:pt>
                <c:pt idx="4977">
                  <c:v>-16.127572879845896</c:v>
                </c:pt>
                <c:pt idx="4978">
                  <c:v>-16.165469303235845</c:v>
                </c:pt>
                <c:pt idx="4979">
                  <c:v>-16.203347891740407</c:v>
                </c:pt>
                <c:pt idx="4980">
                  <c:v>-16.241208644291927</c:v>
                </c:pt>
                <c:pt idx="4981">
                  <c:v>-16.279051559822221</c:v>
                </c:pt>
                <c:pt idx="4982">
                  <c:v>-16.316876637261149</c:v>
                </c:pt>
                <c:pt idx="4983">
                  <c:v>-16.354683875537315</c:v>
                </c:pt>
                <c:pt idx="4984">
                  <c:v>-16.392473273577753</c:v>
                </c:pt>
                <c:pt idx="4985">
                  <c:v>-16.430244830308133</c:v>
                </c:pt>
                <c:pt idx="4986">
                  <c:v>-16.467998544652524</c:v>
                </c:pt>
                <c:pt idx="4987">
                  <c:v>-16.505734415533368</c:v>
                </c:pt>
                <c:pt idx="4988">
                  <c:v>-16.543452441872152</c:v>
                </c:pt>
                <c:pt idx="4989">
                  <c:v>-16.581152622588149</c:v>
                </c:pt>
                <c:pt idx="4990">
                  <c:v>-16.618834956599763</c:v>
                </c:pt>
                <c:pt idx="4991">
                  <c:v>-16.656499442823637</c:v>
                </c:pt>
                <c:pt idx="4992">
                  <c:v>-16.694146080175017</c:v>
                </c:pt>
                <c:pt idx="4993">
                  <c:v>-16.731774867567367</c:v>
                </c:pt>
                <c:pt idx="4994">
                  <c:v>-16.769385803913046</c:v>
                </c:pt>
                <c:pt idx="4995">
                  <c:v>-16.806978888122611</c:v>
                </c:pt>
                <c:pt idx="4996">
                  <c:v>-16.844554119105339</c:v>
                </c:pt>
                <c:pt idx="4997">
                  <c:v>-16.882111495769141</c:v>
                </c:pt>
                <c:pt idx="4998">
                  <c:v>-16.919651017019703</c:v>
                </c:pt>
                <c:pt idx="4999">
                  <c:v>-16.957172681761953</c:v>
                </c:pt>
                <c:pt idx="5000">
                  <c:v>-16.994676488899188</c:v>
                </c:pt>
                <c:pt idx="5001">
                  <c:v>-17.032162437332936</c:v>
                </c:pt>
                <c:pt idx="5002">
                  <c:v>-17.069630525963181</c:v>
                </c:pt>
                <c:pt idx="5003">
                  <c:v>-17.107080753688887</c:v>
                </c:pt>
                <c:pt idx="5004">
                  <c:v>-17.144513119406675</c:v>
                </c:pt>
                <c:pt idx="5005">
                  <c:v>-17.181927622012559</c:v>
                </c:pt>
                <c:pt idx="5006">
                  <c:v>-17.219324260400359</c:v>
                </c:pt>
                <c:pt idx="5007">
                  <c:v>-17.256703033462536</c:v>
                </c:pt>
                <c:pt idx="5008">
                  <c:v>-17.294063940090101</c:v>
                </c:pt>
                <c:pt idx="5009">
                  <c:v>-17.331406979172638</c:v>
                </c:pt>
                <c:pt idx="5010">
                  <c:v>-17.368732149597854</c:v>
                </c:pt>
                <c:pt idx="5011">
                  <c:v>-17.406039450252539</c:v>
                </c:pt>
                <c:pt idx="5012">
                  <c:v>-17.443328880021163</c:v>
                </c:pt>
                <c:pt idx="5013">
                  <c:v>-17.480600437787018</c:v>
                </c:pt>
                <c:pt idx="5014">
                  <c:v>-17.517854122431977</c:v>
                </c:pt>
                <c:pt idx="5015">
                  <c:v>-17.555089932836207</c:v>
                </c:pt>
                <c:pt idx="5016">
                  <c:v>-17.592307867878109</c:v>
                </c:pt>
                <c:pt idx="5017">
                  <c:v>-17.62950792643522</c:v>
                </c:pt>
                <c:pt idx="5018">
                  <c:v>-17.666690107382859</c:v>
                </c:pt>
                <c:pt idx="5019">
                  <c:v>-17.703854409594843</c:v>
                </c:pt>
                <c:pt idx="5020">
                  <c:v>-17.741000831944056</c:v>
                </c:pt>
                <c:pt idx="5021">
                  <c:v>-17.778129373300928</c:v>
                </c:pt>
                <c:pt idx="5022">
                  <c:v>-17.815240032535083</c:v>
                </c:pt>
                <c:pt idx="5023">
                  <c:v>-17.852332808513943</c:v>
                </c:pt>
                <c:pt idx="5024">
                  <c:v>-17.889407700103728</c:v>
                </c:pt>
                <c:pt idx="5025">
                  <c:v>-17.926464706169035</c:v>
                </c:pt>
                <c:pt idx="5026">
                  <c:v>-17.96350382557312</c:v>
                </c:pt>
                <c:pt idx="5027">
                  <c:v>-18.000525057177295</c:v>
                </c:pt>
                <c:pt idx="5028">
                  <c:v>-18.037528399841388</c:v>
                </c:pt>
                <c:pt idx="5029">
                  <c:v>-18.074513852423419</c:v>
                </c:pt>
                <c:pt idx="5030">
                  <c:v>-18.111481413780279</c:v>
                </c:pt>
                <c:pt idx="5031">
                  <c:v>-18.148431082766983</c:v>
                </c:pt>
                <c:pt idx="5032">
                  <c:v>-18.185362858237507</c:v>
                </c:pt>
                <c:pt idx="5033">
                  <c:v>-18.222276739043018</c:v>
                </c:pt>
                <c:pt idx="5034">
                  <c:v>-18.259172724034393</c:v>
                </c:pt>
                <c:pt idx="5035">
                  <c:v>-18.296050812060287</c:v>
                </c:pt>
                <c:pt idx="5036">
                  <c:v>-18.332911001967599</c:v>
                </c:pt>
                <c:pt idx="5037">
                  <c:v>-18.369753292601956</c:v>
                </c:pt>
                <c:pt idx="5038">
                  <c:v>-18.406577682807146</c:v>
                </c:pt>
                <c:pt idx="5039">
                  <c:v>-18.443384171425741</c:v>
                </c:pt>
                <c:pt idx="5040">
                  <c:v>-18.480172757298483</c:v>
                </c:pt>
                <c:pt idx="5041">
                  <c:v>-18.516943439264139</c:v>
                </c:pt>
                <c:pt idx="5042">
                  <c:v>-18.553696216160283</c:v>
                </c:pt>
                <c:pt idx="5043">
                  <c:v>-18.590431086822662</c:v>
                </c:pt>
                <c:pt idx="5044">
                  <c:v>-18.62714805008596</c:v>
                </c:pt>
                <c:pt idx="5045">
                  <c:v>-18.663847104782288</c:v>
                </c:pt>
                <c:pt idx="5046">
                  <c:v>-18.700528249742824</c:v>
                </c:pt>
                <c:pt idx="5047">
                  <c:v>-18.737191483796948</c:v>
                </c:pt>
                <c:pt idx="5048">
                  <c:v>-18.773836805772305</c:v>
                </c:pt>
                <c:pt idx="5049">
                  <c:v>-18.810464214495205</c:v>
                </c:pt>
                <c:pt idx="5050">
                  <c:v>-18.847073708789761</c:v>
                </c:pt>
                <c:pt idx="5051">
                  <c:v>-18.883665287479115</c:v>
                </c:pt>
                <c:pt idx="5052">
                  <c:v>-18.920238949383982</c:v>
                </c:pt>
                <c:pt idx="5053">
                  <c:v>-18.956794693324529</c:v>
                </c:pt>
                <c:pt idx="5054">
                  <c:v>-18.993332518118045</c:v>
                </c:pt>
                <c:pt idx="5055">
                  <c:v>-19.029852422580973</c:v>
                </c:pt>
                <c:pt idx="5056">
                  <c:v>-19.066354405527989</c:v>
                </c:pt>
                <c:pt idx="5057">
                  <c:v>-19.102838465772212</c:v>
                </c:pt>
                <c:pt idx="5058">
                  <c:v>-19.139304602124238</c:v>
                </c:pt>
                <c:pt idx="5059">
                  <c:v>-19.175752813394471</c:v>
                </c:pt>
                <c:pt idx="5060">
                  <c:v>-19.212183098390081</c:v>
                </c:pt>
                <c:pt idx="5061">
                  <c:v>-19.248595455918061</c:v>
                </c:pt>
                <c:pt idx="5062">
                  <c:v>-19.284989884782647</c:v>
                </c:pt>
                <c:pt idx="5063">
                  <c:v>-19.321366383787048</c:v>
                </c:pt>
                <c:pt idx="5064">
                  <c:v>-19.357724951732219</c:v>
                </c:pt>
                <c:pt idx="5065">
                  <c:v>-19.394065587417863</c:v>
                </c:pt>
                <c:pt idx="5066">
                  <c:v>-19.430388289641936</c:v>
                </c:pt>
                <c:pt idx="5067">
                  <c:v>-19.466693057200636</c:v>
                </c:pt>
                <c:pt idx="5068">
                  <c:v>-19.50297988888855</c:v>
                </c:pt>
                <c:pt idx="5069">
                  <c:v>-19.539248783498419</c:v>
                </c:pt>
                <c:pt idx="5070">
                  <c:v>-19.575499739821616</c:v>
                </c:pt>
                <c:pt idx="5071">
                  <c:v>-19.611732756647541</c:v>
                </c:pt>
                <c:pt idx="5072">
                  <c:v>-19.647947832764256</c:v>
                </c:pt>
                <c:pt idx="5073">
                  <c:v>-19.68414496695738</c:v>
                </c:pt>
                <c:pt idx="5074">
                  <c:v>-19.720324158011692</c:v>
                </c:pt>
                <c:pt idx="5075">
                  <c:v>-19.756485404709387</c:v>
                </c:pt>
                <c:pt idx="5076">
                  <c:v>-19.792628705832097</c:v>
                </c:pt>
                <c:pt idx="5077">
                  <c:v>-19.828754060158701</c:v>
                </c:pt>
                <c:pt idx="5078">
                  <c:v>-19.864861466466834</c:v>
                </c:pt>
                <c:pt idx="5079">
                  <c:v>-19.900950923532431</c:v>
                </c:pt>
                <c:pt idx="5080">
                  <c:v>-19.937022430129723</c:v>
                </c:pt>
                <c:pt idx="5081">
                  <c:v>-19.973075985030793</c:v>
                </c:pt>
                <c:pt idx="5082">
                  <c:v>-20.009111587006771</c:v>
                </c:pt>
                <c:pt idx="5083">
                  <c:v>-20.045129234826444</c:v>
                </c:pt>
                <c:pt idx="5084">
                  <c:v>-20.081128927257001</c:v>
                </c:pt>
                <c:pt idx="5085">
                  <c:v>-20.117110663063784</c:v>
                </c:pt>
                <c:pt idx="5086">
                  <c:v>-20.153074441011036</c:v>
                </c:pt>
                <c:pt idx="5087">
                  <c:v>-20.18902025986046</c:v>
                </c:pt>
                <c:pt idx="5088">
                  <c:v>-20.224948118372424</c:v>
                </c:pt>
                <c:pt idx="5089">
                  <c:v>-20.260858015305701</c:v>
                </c:pt>
                <c:pt idx="5090">
                  <c:v>-20.296749949417226</c:v>
                </c:pt>
                <c:pt idx="5091">
                  <c:v>-20.332623919461579</c:v>
                </c:pt>
                <c:pt idx="5092">
                  <c:v>-20.3684799241924</c:v>
                </c:pt>
                <c:pt idx="5093">
                  <c:v>-20.404317962361397</c:v>
                </c:pt>
                <c:pt idx="5094">
                  <c:v>-20.440138032718146</c:v>
                </c:pt>
                <c:pt idx="5095">
                  <c:v>-20.475940134010838</c:v>
                </c:pt>
                <c:pt idx="5096">
                  <c:v>-20.511724264985837</c:v>
                </c:pt>
                <c:pt idx="5097">
                  <c:v>-20.547490424387828</c:v>
                </c:pt>
                <c:pt idx="5098">
                  <c:v>-20.583238610959196</c:v>
                </c:pt>
                <c:pt idx="5099">
                  <c:v>-20.618968823441435</c:v>
                </c:pt>
                <c:pt idx="5100">
                  <c:v>-20.654681060573299</c:v>
                </c:pt>
                <c:pt idx="5101">
                  <c:v>-20.690375321092528</c:v>
                </c:pt>
                <c:pt idx="5102">
                  <c:v>-20.726051603735019</c:v>
                </c:pt>
                <c:pt idx="5103">
                  <c:v>-20.761709907234316</c:v>
                </c:pt>
                <c:pt idx="5104">
                  <c:v>-20.797350230322706</c:v>
                </c:pt>
                <c:pt idx="5105">
                  <c:v>-20.832972571730519</c:v>
                </c:pt>
                <c:pt idx="5106">
                  <c:v>-20.868576930186176</c:v>
                </c:pt>
                <c:pt idx="5107">
                  <c:v>-20.904163304416951</c:v>
                </c:pt>
                <c:pt idx="5108">
                  <c:v>-20.939731693147046</c:v>
                </c:pt>
                <c:pt idx="5109">
                  <c:v>-20.975282095100447</c:v>
                </c:pt>
                <c:pt idx="5110">
                  <c:v>-21.010814508997949</c:v>
                </c:pt>
                <c:pt idx="5111">
                  <c:v>-21.046328933559316</c:v>
                </c:pt>
                <c:pt idx="5112">
                  <c:v>-21.081825367502631</c:v>
                </c:pt>
                <c:pt idx="5113">
                  <c:v>-21.11730380954344</c:v>
                </c:pt>
                <c:pt idx="5114">
                  <c:v>-21.152764258396083</c:v>
                </c:pt>
                <c:pt idx="5115">
                  <c:v>-21.188206712772569</c:v>
                </c:pt>
                <c:pt idx="5116">
                  <c:v>-21.223631171383825</c:v>
                </c:pt>
                <c:pt idx="5117">
                  <c:v>-21.259037632938487</c:v>
                </c:pt>
                <c:pt idx="5118">
                  <c:v>-21.294426096143233</c:v>
                </c:pt>
                <c:pt idx="5119">
                  <c:v>-21.329796559703304</c:v>
                </c:pt>
                <c:pt idx="5120">
                  <c:v>-21.36514902232198</c:v>
                </c:pt>
                <c:pt idx="5121">
                  <c:v>-21.400483482700619</c:v>
                </c:pt>
                <c:pt idx="5122">
                  <c:v>-21.435799939538633</c:v>
                </c:pt>
                <c:pt idx="5123">
                  <c:v>-21.471098391533872</c:v>
                </c:pt>
                <c:pt idx="5124">
                  <c:v>-21.506378837381984</c:v>
                </c:pt>
                <c:pt idx="5125">
                  <c:v>-21.541641275777511</c:v>
                </c:pt>
                <c:pt idx="5126">
                  <c:v>-21.576885705412057</c:v>
                </c:pt>
                <c:pt idx="5127">
                  <c:v>-21.612112124976139</c:v>
                </c:pt>
                <c:pt idx="5128">
                  <c:v>-21.64732053315862</c:v>
                </c:pt>
                <c:pt idx="5129">
                  <c:v>-21.682510928645968</c:v>
                </c:pt>
                <c:pt idx="5130">
                  <c:v>-21.717683310122599</c:v>
                </c:pt>
                <c:pt idx="5131">
                  <c:v>-21.752837676271884</c:v>
                </c:pt>
                <c:pt idx="5132">
                  <c:v>-21.787974025774872</c:v>
                </c:pt>
                <c:pt idx="5133">
                  <c:v>-21.823092357310369</c:v>
                </c:pt>
                <c:pt idx="5134">
                  <c:v>-21.8581926695561</c:v>
                </c:pt>
                <c:pt idx="5135">
                  <c:v>-21.89327496118705</c:v>
                </c:pt>
                <c:pt idx="5136">
                  <c:v>-21.92833923087726</c:v>
                </c:pt>
                <c:pt idx="5137">
                  <c:v>-21.963385477298232</c:v>
                </c:pt>
                <c:pt idx="5138">
                  <c:v>-21.998413699119908</c:v>
                </c:pt>
                <c:pt idx="5139">
                  <c:v>-22.033423895009996</c:v>
                </c:pt>
                <c:pt idx="5140">
                  <c:v>-22.068416063634736</c:v>
                </c:pt>
                <c:pt idx="5141">
                  <c:v>-22.103390203657849</c:v>
                </c:pt>
                <c:pt idx="5142">
                  <c:v>-22.138346313742147</c:v>
                </c:pt>
                <c:pt idx="5143">
                  <c:v>-22.173284392548062</c:v>
                </c:pt>
                <c:pt idx="5144">
                  <c:v>-22.208204438733276</c:v>
                </c:pt>
                <c:pt idx="5145">
                  <c:v>-22.243106450955167</c:v>
                </c:pt>
                <c:pt idx="5146">
                  <c:v>-22.277990427868026</c:v>
                </c:pt>
                <c:pt idx="5147">
                  <c:v>-22.312856368124535</c:v>
                </c:pt>
                <c:pt idx="5148">
                  <c:v>-22.347704270375683</c:v>
                </c:pt>
                <c:pt idx="5149">
                  <c:v>-22.382534133270205</c:v>
                </c:pt>
                <c:pt idx="5150">
                  <c:v>-22.417345955455463</c:v>
                </c:pt>
                <c:pt idx="5151">
                  <c:v>-22.452139735576164</c:v>
                </c:pt>
                <c:pt idx="5152">
                  <c:v>-22.486915472275481</c:v>
                </c:pt>
                <c:pt idx="5153">
                  <c:v>-22.521673164194851</c:v>
                </c:pt>
                <c:pt idx="5154">
                  <c:v>-22.556412809973654</c:v>
                </c:pt>
                <c:pt idx="5155">
                  <c:v>-22.59113440824893</c:v>
                </c:pt>
                <c:pt idx="5156">
                  <c:v>-22.625837957656426</c:v>
                </c:pt>
                <c:pt idx="5157">
                  <c:v>-22.66052345682948</c:v>
                </c:pt>
                <c:pt idx="5158">
                  <c:v>-22.695190904399681</c:v>
                </c:pt>
                <c:pt idx="5159">
                  <c:v>-22.729840298996287</c:v>
                </c:pt>
                <c:pt idx="5160">
                  <c:v>-22.764471639247461</c:v>
                </c:pt>
                <c:pt idx="5161">
                  <c:v>-22.799084923778711</c:v>
                </c:pt>
                <c:pt idx="5162">
                  <c:v>-22.833680151213631</c:v>
                </c:pt>
                <c:pt idx="5163">
                  <c:v>-22.86825732017445</c:v>
                </c:pt>
                <c:pt idx="5164">
                  <c:v>-22.902816429280453</c:v>
                </c:pt>
                <c:pt idx="5165">
                  <c:v>-22.93735747714965</c:v>
                </c:pt>
                <c:pt idx="5166">
                  <c:v>-22.971880462398136</c:v>
                </c:pt>
                <c:pt idx="5167">
                  <c:v>-23.006385383639952</c:v>
                </c:pt>
                <c:pt idx="5168">
                  <c:v>-23.040872239486532</c:v>
                </c:pt>
                <c:pt idx="5169">
                  <c:v>-23.07534102854828</c:v>
                </c:pt>
                <c:pt idx="5170">
                  <c:v>-23.10979174943299</c:v>
                </c:pt>
                <c:pt idx="5171">
                  <c:v>-23.14422440074696</c:v>
                </c:pt>
                <c:pt idx="5172">
                  <c:v>-23.178638981093908</c:v>
                </c:pt>
                <c:pt idx="5173">
                  <c:v>-23.213035489076052</c:v>
                </c:pt>
                <c:pt idx="5174">
                  <c:v>-23.247413923293319</c:v>
                </c:pt>
                <c:pt idx="5175">
                  <c:v>-23.281774282343743</c:v>
                </c:pt>
                <c:pt idx="5176">
                  <c:v>-23.316116564823627</c:v>
                </c:pt>
                <c:pt idx="5177">
                  <c:v>-23.350440769326671</c:v>
                </c:pt>
                <c:pt idx="5178">
                  <c:v>-23.384746894445183</c:v>
                </c:pt>
                <c:pt idx="5179">
                  <c:v>-23.419034938769123</c:v>
                </c:pt>
                <c:pt idx="5180">
                  <c:v>-23.45330490088617</c:v>
                </c:pt>
                <c:pt idx="5181">
                  <c:v>-23.487556779382828</c:v>
                </c:pt>
                <c:pt idx="5182">
                  <c:v>-23.521790572843024</c:v>
                </c:pt>
                <c:pt idx="5183">
                  <c:v>-23.556006279848649</c:v>
                </c:pt>
                <c:pt idx="5184">
                  <c:v>-23.590203898979496</c:v>
                </c:pt>
                <c:pt idx="5185">
                  <c:v>-23.624383428813704</c:v>
                </c:pt>
                <c:pt idx="5186">
                  <c:v>-23.658544867926757</c:v>
                </c:pt>
                <c:pt idx="5187">
                  <c:v>-23.692688214892833</c:v>
                </c:pt>
                <c:pt idx="5188">
                  <c:v>-23.726813468283861</c:v>
                </c:pt>
                <c:pt idx="5189">
                  <c:v>-23.760920626669471</c:v>
                </c:pt>
                <c:pt idx="5190">
                  <c:v>-23.795009688617306</c:v>
                </c:pt>
                <c:pt idx="5191">
                  <c:v>-23.829080652692991</c:v>
                </c:pt>
                <c:pt idx="5192">
                  <c:v>-23.863133517460305</c:v>
                </c:pt>
                <c:pt idx="5193">
                  <c:v>-23.897168281480791</c:v>
                </c:pt>
                <c:pt idx="5194">
                  <c:v>-23.931184943314118</c:v>
                </c:pt>
                <c:pt idx="5195">
                  <c:v>-23.965183501517515</c:v>
                </c:pt>
                <c:pt idx="5196">
                  <c:v>-23.999163954646349</c:v>
                </c:pt>
                <c:pt idx="5197">
                  <c:v>-24.033126301254075</c:v>
                </c:pt>
                <c:pt idx="5198">
                  <c:v>-24.067070539891969</c:v>
                </c:pt>
                <c:pt idx="5199">
                  <c:v>-24.100996669109072</c:v>
                </c:pt>
                <c:pt idx="5200">
                  <c:v>-24.134904687452668</c:v>
                </c:pt>
                <c:pt idx="5201">
                  <c:v>-24.168794593467677</c:v>
                </c:pt>
                <c:pt idx="5202">
                  <c:v>-24.202666385696887</c:v>
                </c:pt>
                <c:pt idx="5203">
                  <c:v>-24.23652006268145</c:v>
                </c:pt>
                <c:pt idx="5204">
                  <c:v>-24.27035562296015</c:v>
                </c:pt>
                <c:pt idx="5205">
                  <c:v>-24.304173065069392</c:v>
                </c:pt>
                <c:pt idx="5206">
                  <c:v>-24.33797238754374</c:v>
                </c:pt>
                <c:pt idx="5207">
                  <c:v>-24.371753588915848</c:v>
                </c:pt>
                <c:pt idx="5208">
                  <c:v>-24.405516667716196</c:v>
                </c:pt>
                <c:pt idx="5209">
                  <c:v>-24.439261622472543</c:v>
                </c:pt>
                <c:pt idx="5210">
                  <c:v>-24.472988451711501</c:v>
                </c:pt>
                <c:pt idx="5211">
                  <c:v>-24.50669715395674</c:v>
                </c:pt>
                <c:pt idx="5212">
                  <c:v>-24.54038772773043</c:v>
                </c:pt>
                <c:pt idx="5213">
                  <c:v>-24.574060171552624</c:v>
                </c:pt>
                <c:pt idx="5214">
                  <c:v>-24.6077144839407</c:v>
                </c:pt>
                <c:pt idx="5215">
                  <c:v>-24.641350663410044</c:v>
                </c:pt>
                <c:pt idx="5216">
                  <c:v>-24.674968708473955</c:v>
                </c:pt>
                <c:pt idx="5217">
                  <c:v>-24.708568617644183</c:v>
                </c:pt>
                <c:pt idx="5218">
                  <c:v>-24.742150389429806</c:v>
                </c:pt>
                <c:pt idx="5219">
                  <c:v>-24.775714022337468</c:v>
                </c:pt>
                <c:pt idx="5220">
                  <c:v>-24.809259514872281</c:v>
                </c:pt>
                <c:pt idx="5221">
                  <c:v>-24.842786865536876</c:v>
                </c:pt>
                <c:pt idx="5222">
                  <c:v>-24.876296072831845</c:v>
                </c:pt>
                <c:pt idx="5223">
                  <c:v>-24.909787135255726</c:v>
                </c:pt>
                <c:pt idx="5224">
                  <c:v>-24.943260051304428</c:v>
                </c:pt>
                <c:pt idx="5225">
                  <c:v>-24.976714819472189</c:v>
                </c:pt>
                <c:pt idx="5226">
                  <c:v>-25.010151438251064</c:v>
                </c:pt>
                <c:pt idx="5227">
                  <c:v>-25.043569906130589</c:v>
                </c:pt>
                <c:pt idx="5228">
                  <c:v>-25.076970221598291</c:v>
                </c:pt>
                <c:pt idx="5229">
                  <c:v>-25.110352383139737</c:v>
                </c:pt>
                <c:pt idx="5230">
                  <c:v>-25.143716389238019</c:v>
                </c:pt>
                <c:pt idx="5231">
                  <c:v>-25.177062238374159</c:v>
                </c:pt>
                <c:pt idx="5232">
                  <c:v>-25.210389929027372</c:v>
                </c:pt>
                <c:pt idx="5233">
                  <c:v>-25.243699459673682</c:v>
                </c:pt>
                <c:pt idx="5234">
                  <c:v>-25.276990828787969</c:v>
                </c:pt>
                <c:pt idx="5235">
                  <c:v>-25.310264034842312</c:v>
                </c:pt>
                <c:pt idx="5236">
                  <c:v>-25.343519076306894</c:v>
                </c:pt>
                <c:pt idx="5237">
                  <c:v>-25.37675595164939</c:v>
                </c:pt>
                <c:pt idx="5238">
                  <c:v>-25.40997465933566</c:v>
                </c:pt>
                <c:pt idx="5239">
                  <c:v>-25.443175197829127</c:v>
                </c:pt>
                <c:pt idx="5240">
                  <c:v>-25.476357565591059</c:v>
                </c:pt>
                <c:pt idx="5241">
                  <c:v>-25.509521761080183</c:v>
                </c:pt>
                <c:pt idx="5242">
                  <c:v>-25.542667782753536</c:v>
                </c:pt>
                <c:pt idx="5243">
                  <c:v>-25.575795629065787</c:v>
                </c:pt>
                <c:pt idx="5244">
                  <c:v>-25.608905298468638</c:v>
                </c:pt>
                <c:pt idx="5245">
                  <c:v>-25.641996789412879</c:v>
                </c:pt>
                <c:pt idx="5246">
                  <c:v>-25.67507010034609</c:v>
                </c:pt>
                <c:pt idx="5247">
                  <c:v>-25.708125229713737</c:v>
                </c:pt>
                <c:pt idx="5248">
                  <c:v>-25.74116217595946</c:v>
                </c:pt>
                <c:pt idx="5249">
                  <c:v>-25.774180937524246</c:v>
                </c:pt>
                <c:pt idx="5250">
                  <c:v>-25.807181512847084</c:v>
                </c:pt>
                <c:pt idx="5251">
                  <c:v>-25.840163900364189</c:v>
                </c:pt>
                <c:pt idx="5252">
                  <c:v>-25.873128098510453</c:v>
                </c:pt>
                <c:pt idx="5253">
                  <c:v>-25.906074105717781</c:v>
                </c:pt>
                <c:pt idx="5254">
                  <c:v>-25.939001920416164</c:v>
                </c:pt>
                <c:pt idx="5255">
                  <c:v>-25.971911541032632</c:v>
                </c:pt>
                <c:pt idx="5256">
                  <c:v>-26.004802965992951</c:v>
                </c:pt>
                <c:pt idx="5257">
                  <c:v>-26.03767619371985</c:v>
                </c:pt>
                <c:pt idx="5258">
                  <c:v>-26.070531222634092</c:v>
                </c:pt>
                <c:pt idx="5259">
                  <c:v>-26.103368051154636</c:v>
                </c:pt>
                <c:pt idx="5260">
                  <c:v>-26.13618667769703</c:v>
                </c:pt>
                <c:pt idx="5261">
                  <c:v>-26.168987100675455</c:v>
                </c:pt>
                <c:pt idx="5262">
                  <c:v>-26.201769318501356</c:v>
                </c:pt>
                <c:pt idx="5263">
                  <c:v>-26.234533329584171</c:v>
                </c:pt>
                <c:pt idx="5264">
                  <c:v>-26.267279132330767</c:v>
                </c:pt>
                <c:pt idx="5265">
                  <c:v>-26.300006725145693</c:v>
                </c:pt>
                <c:pt idx="5266">
                  <c:v>-26.332716106431409</c:v>
                </c:pt>
                <c:pt idx="5267">
                  <c:v>-26.365407274587763</c:v>
                </c:pt>
                <c:pt idx="5268">
                  <c:v>-26.39808022801293</c:v>
                </c:pt>
                <c:pt idx="5269">
                  <c:v>-26.430734965101976</c:v>
                </c:pt>
                <c:pt idx="5270">
                  <c:v>-26.463371484248061</c:v>
                </c:pt>
                <c:pt idx="5271">
                  <c:v>-26.495989783842159</c:v>
                </c:pt>
                <c:pt idx="5272">
                  <c:v>-26.528589862272096</c:v>
                </c:pt>
                <c:pt idx="5273">
                  <c:v>-26.561171717924541</c:v>
                </c:pt>
                <c:pt idx="5274">
                  <c:v>-26.593735349182957</c:v>
                </c:pt>
                <c:pt idx="5275">
                  <c:v>-26.626280754428933</c:v>
                </c:pt>
                <c:pt idx="5276">
                  <c:v>-26.65880793204138</c:v>
                </c:pt>
                <c:pt idx="5277">
                  <c:v>-26.691316880396759</c:v>
                </c:pt>
                <c:pt idx="5278">
                  <c:v>-26.723807597869889</c:v>
                </c:pt>
                <c:pt idx="5279">
                  <c:v>-26.756280082832227</c:v>
                </c:pt>
                <c:pt idx="5280">
                  <c:v>-26.788734333653842</c:v>
                </c:pt>
                <c:pt idx="5281">
                  <c:v>-26.821170348701859</c:v>
                </c:pt>
                <c:pt idx="5282">
                  <c:v>-26.853588126340984</c:v>
                </c:pt>
                <c:pt idx="5283">
                  <c:v>-26.885987664934252</c:v>
                </c:pt>
                <c:pt idx="5284">
                  <c:v>-26.91836896284104</c:v>
                </c:pt>
                <c:pt idx="5285">
                  <c:v>-26.950732018419608</c:v>
                </c:pt>
                <c:pt idx="5286">
                  <c:v>-26.98307683002513</c:v>
                </c:pt>
                <c:pt idx="5287">
                  <c:v>-27.01540339601064</c:v>
                </c:pt>
                <c:pt idx="5288">
                  <c:v>-27.047711714726738</c:v>
                </c:pt>
                <c:pt idx="5289">
                  <c:v>-27.080001784521578</c:v>
                </c:pt>
                <c:pt idx="5290">
                  <c:v>-27.112273603741126</c:v>
                </c:pt>
                <c:pt idx="5291">
                  <c:v>-27.144527170728395</c:v>
                </c:pt>
                <c:pt idx="5292">
                  <c:v>-27.176762483824227</c:v>
                </c:pt>
                <c:pt idx="5293">
                  <c:v>-27.208979541367793</c:v>
                </c:pt>
                <c:pt idx="5294">
                  <c:v>-27.241178341694596</c:v>
                </c:pt>
                <c:pt idx="5295">
                  <c:v>-27.273358883138659</c:v>
                </c:pt>
                <c:pt idx="5296">
                  <c:v>-27.30552116403118</c:v>
                </c:pt>
                <c:pt idx="5297">
                  <c:v>-27.337665182701301</c:v>
                </c:pt>
                <c:pt idx="5298">
                  <c:v>-27.369790937474868</c:v>
                </c:pt>
                <c:pt idx="5299">
                  <c:v>-27.401898426676276</c:v>
                </c:pt>
                <c:pt idx="5300">
                  <c:v>-27.43398764862701</c:v>
                </c:pt>
                <c:pt idx="5301">
                  <c:v>-27.466058601646132</c:v>
                </c:pt>
                <c:pt idx="5302">
                  <c:v>-27.498111284050136</c:v>
                </c:pt>
                <c:pt idx="5303">
                  <c:v>-27.530145694153649</c:v>
                </c:pt>
                <c:pt idx="5304">
                  <c:v>-27.562161830268046</c:v>
                </c:pt>
                <c:pt idx="5305">
                  <c:v>-27.594159690702835</c:v>
                </c:pt>
                <c:pt idx="5306">
                  <c:v>-27.626139273764405</c:v>
                </c:pt>
                <c:pt idx="5307">
                  <c:v>-27.65810057775758</c:v>
                </c:pt>
                <c:pt idx="5308">
                  <c:v>-27.690043600983866</c:v>
                </c:pt>
                <c:pt idx="5309">
                  <c:v>-27.721968341742873</c:v>
                </c:pt>
                <c:pt idx="5310">
                  <c:v>-27.753874798331541</c:v>
                </c:pt>
                <c:pt idx="5311">
                  <c:v>-27.785762969044008</c:v>
                </c:pt>
                <c:pt idx="5312">
                  <c:v>-27.817632852172487</c:v>
                </c:pt>
                <c:pt idx="5313">
                  <c:v>-27.849484446006333</c:v>
                </c:pt>
                <c:pt idx="5314">
                  <c:v>-27.88131774883237</c:v>
                </c:pt>
                <c:pt idx="5315">
                  <c:v>-27.913132758935088</c:v>
                </c:pt>
                <c:pt idx="5316">
                  <c:v>-27.944929474596787</c:v>
                </c:pt>
                <c:pt idx="5317">
                  <c:v>-27.976707894096247</c:v>
                </c:pt>
                <c:pt idx="5318">
                  <c:v>-28.008468015711227</c:v>
                </c:pt>
                <c:pt idx="5319">
                  <c:v>-28.040209837715164</c:v>
                </c:pt>
                <c:pt idx="5320">
                  <c:v>-28.071933358380821</c:v>
                </c:pt>
                <c:pt idx="5321">
                  <c:v>-28.103638575976618</c:v>
                </c:pt>
                <c:pt idx="5322">
                  <c:v>-28.13532548877021</c:v>
                </c:pt>
                <c:pt idx="5323">
                  <c:v>-28.166994095025473</c:v>
                </c:pt>
                <c:pt idx="5324">
                  <c:v>-28.198644393004027</c:v>
                </c:pt>
                <c:pt idx="5325">
                  <c:v>-28.230276380965211</c:v>
                </c:pt>
                <c:pt idx="5326">
                  <c:v>-28.261890057165889</c:v>
                </c:pt>
                <c:pt idx="5327">
                  <c:v>-28.293485419860023</c:v>
                </c:pt>
                <c:pt idx="5328">
                  <c:v>-28.325062467299013</c:v>
                </c:pt>
                <c:pt idx="5329">
                  <c:v>-28.356621197731947</c:v>
                </c:pt>
                <c:pt idx="5330">
                  <c:v>-28.388161609405238</c:v>
                </c:pt>
                <c:pt idx="5331">
                  <c:v>-28.419683700562636</c:v>
                </c:pt>
                <c:pt idx="5332">
                  <c:v>-28.451187469445642</c:v>
                </c:pt>
                <c:pt idx="5333">
                  <c:v>-28.482672914292657</c:v>
                </c:pt>
                <c:pt idx="5334">
                  <c:v>-28.51414003334008</c:v>
                </c:pt>
                <c:pt idx="5335">
                  <c:v>-28.545588824821206</c:v>
                </c:pt>
                <c:pt idx="5336">
                  <c:v>-28.577019286967293</c:v>
                </c:pt>
                <c:pt idx="5337">
                  <c:v>-28.608431418006663</c:v>
                </c:pt>
                <c:pt idx="5338">
                  <c:v>-28.639825216164748</c:v>
                </c:pt>
                <c:pt idx="5339">
                  <c:v>-28.671200679664761</c:v>
                </c:pt>
                <c:pt idx="5340">
                  <c:v>-28.702557806727494</c:v>
                </c:pt>
                <c:pt idx="5341">
                  <c:v>-28.733896595571029</c:v>
                </c:pt>
                <c:pt idx="5342">
                  <c:v>-28.765217044410008</c:v>
                </c:pt>
                <c:pt idx="5343">
                  <c:v>-28.796519151457858</c:v>
                </c:pt>
                <c:pt idx="5344">
                  <c:v>-28.827802914924121</c:v>
                </c:pt>
                <c:pt idx="5345">
                  <c:v>-28.859068333016644</c:v>
                </c:pt>
                <c:pt idx="5346">
                  <c:v>-28.890315403939837</c:v>
                </c:pt>
                <c:pt idx="5347">
                  <c:v>-28.921544125896222</c:v>
                </c:pt>
                <c:pt idx="5348">
                  <c:v>-28.952754497085209</c:v>
                </c:pt>
                <c:pt idx="5349">
                  <c:v>-28.983946515703842</c:v>
                </c:pt>
                <c:pt idx="5350">
                  <c:v>-29.015120179945995</c:v>
                </c:pt>
                <c:pt idx="5351">
                  <c:v>-29.046275488003463</c:v>
                </c:pt>
                <c:pt idx="5352">
                  <c:v>-29.077412438065547</c:v>
                </c:pt>
                <c:pt idx="5353">
                  <c:v>-29.108531028318051</c:v>
                </c:pt>
                <c:pt idx="5354">
                  <c:v>-29.1396312569446</c:v>
                </c:pt>
                <c:pt idx="5355">
                  <c:v>-29.170713122126298</c:v>
                </c:pt>
                <c:pt idx="5356">
                  <c:v>-29.201776622041336</c:v>
                </c:pt>
                <c:pt idx="5357">
                  <c:v>-29.23282175486526</c:v>
                </c:pt>
                <c:pt idx="5358">
                  <c:v>-29.263848518771223</c:v>
                </c:pt>
                <c:pt idx="5359">
                  <c:v>-29.29485691192912</c:v>
                </c:pt>
                <c:pt idx="5360">
                  <c:v>-29.325846932506177</c:v>
                </c:pt>
                <c:pt idx="5361">
                  <c:v>-29.356818578668083</c:v>
                </c:pt>
                <c:pt idx="5362">
                  <c:v>-29.387771848576275</c:v>
                </c:pt>
                <c:pt idx="5363">
                  <c:v>-29.418706740390178</c:v>
                </c:pt>
                <c:pt idx="5364">
                  <c:v>-29.449623252266576</c:v>
                </c:pt>
                <c:pt idx="5365">
                  <c:v>-29.480521382359303</c:v>
                </c:pt>
                <c:pt idx="5366">
                  <c:v>-29.511401128819955</c:v>
                </c:pt>
                <c:pt idx="5367">
                  <c:v>-29.542262489796659</c:v>
                </c:pt>
                <c:pt idx="5368">
                  <c:v>-29.573105463435525</c:v>
                </c:pt>
                <c:pt idx="5369">
                  <c:v>-29.603930047879711</c:v>
                </c:pt>
                <c:pt idx="5370">
                  <c:v>-29.634736241269078</c:v>
                </c:pt>
                <c:pt idx="5371">
                  <c:v>-29.665524041741541</c:v>
                </c:pt>
                <c:pt idx="5372">
                  <c:v>-29.696293447431511</c:v>
                </c:pt>
                <c:pt idx="5373">
                  <c:v>-29.727044456471788</c:v>
                </c:pt>
                <c:pt idx="5374">
                  <c:v>-29.757777066991078</c:v>
                </c:pt>
                <c:pt idx="5375">
                  <c:v>-29.788491277116282</c:v>
                </c:pt>
                <c:pt idx="5376">
                  <c:v>-29.819187084971247</c:v>
                </c:pt>
                <c:pt idx="5377">
                  <c:v>-29.849864488676594</c:v>
                </c:pt>
                <c:pt idx="5378">
                  <c:v>-29.880523486350906</c:v>
                </c:pt>
                <c:pt idx="5379">
                  <c:v>-29.911164076109287</c:v>
                </c:pt>
                <c:pt idx="5380">
                  <c:v>-29.941786256064965</c:v>
                </c:pt>
                <c:pt idx="5381">
                  <c:v>-29.972390024327467</c:v>
                </c:pt>
                <c:pt idx="5382">
                  <c:v>-30.002975379003775</c:v>
                </c:pt>
                <c:pt idx="5383">
                  <c:v>-30.033542318198609</c:v>
                </c:pt>
                <c:pt idx="5384">
                  <c:v>-30.064090840013186</c:v>
                </c:pt>
                <c:pt idx="5385">
                  <c:v>-30.094620942546328</c:v>
                </c:pt>
                <c:pt idx="5386">
                  <c:v>-30.125132623893879</c:v>
                </c:pt>
                <c:pt idx="5387">
                  <c:v>-30.155625882148627</c:v>
                </c:pt>
                <c:pt idx="5388">
                  <c:v>-30.186100715400983</c:v>
                </c:pt>
                <c:pt idx="5389">
                  <c:v>-30.216557121738731</c:v>
                </c:pt>
                <c:pt idx="5390">
                  <c:v>-30.246995099245911</c:v>
                </c:pt>
                <c:pt idx="5391">
                  <c:v>-30.277414646004733</c:v>
                </c:pt>
                <c:pt idx="5392">
                  <c:v>-30.307815760093778</c:v>
                </c:pt>
                <c:pt idx="5393">
                  <c:v>-30.338198439589011</c:v>
                </c:pt>
                <c:pt idx="5394">
                  <c:v>-30.368562682563994</c:v>
                </c:pt>
                <c:pt idx="5395">
                  <c:v>-30.398908487088931</c:v>
                </c:pt>
                <c:pt idx="5396">
                  <c:v>-30.429235851231223</c:v>
                </c:pt>
                <c:pt idx="5397">
                  <c:v>-30.459544773055597</c:v>
                </c:pt>
                <c:pt idx="5398">
                  <c:v>-30.489835250624029</c:v>
                </c:pt>
                <c:pt idx="5399">
                  <c:v>-30.520107281994736</c:v>
                </c:pt>
                <c:pt idx="5400">
                  <c:v>-30.550360865224491</c:v>
                </c:pt>
                <c:pt idx="5401">
                  <c:v>-30.580595998365816</c:v>
                </c:pt>
                <c:pt idx="5402">
                  <c:v>-30.610812679469461</c:v>
                </c:pt>
                <c:pt idx="5403">
                  <c:v>-30.64101090658238</c:v>
                </c:pt>
                <c:pt idx="5404">
                  <c:v>-30.671190677749511</c:v>
                </c:pt>
                <c:pt idx="5405">
                  <c:v>-30.701351991011563</c:v>
                </c:pt>
                <c:pt idx="5406">
                  <c:v>-30.731494844407681</c:v>
                </c:pt>
                <c:pt idx="5407">
                  <c:v>-30.761619235973789</c:v>
                </c:pt>
                <c:pt idx="5408">
                  <c:v>-30.791725163742335</c:v>
                </c:pt>
                <c:pt idx="5409">
                  <c:v>-30.821812625743227</c:v>
                </c:pt>
                <c:pt idx="5410">
                  <c:v>-30.851881620003557</c:v>
                </c:pt>
                <c:pt idx="5411">
                  <c:v>-30.88193214454742</c:v>
                </c:pt>
                <c:pt idx="5412">
                  <c:v>-30.911964197395662</c:v>
                </c:pt>
                <c:pt idx="5413">
                  <c:v>-30.941977776566599</c:v>
                </c:pt>
                <c:pt idx="5414">
                  <c:v>-30.971972880075377</c:v>
                </c:pt>
                <c:pt idx="5415">
                  <c:v>-31.001949505933954</c:v>
                </c:pt>
                <c:pt idx="5416">
                  <c:v>-31.031907652152142</c:v>
                </c:pt>
                <c:pt idx="5417">
                  <c:v>-31.061847316736081</c:v>
                </c:pt>
                <c:pt idx="5418">
                  <c:v>-31.091768497688975</c:v>
                </c:pt>
                <c:pt idx="5419">
                  <c:v>-31.121671193011082</c:v>
                </c:pt>
                <c:pt idx="5420">
                  <c:v>-31.151555400700154</c:v>
                </c:pt>
                <c:pt idx="5421">
                  <c:v>-31.18142111875073</c:v>
                </c:pt>
                <c:pt idx="5422">
                  <c:v>-31.211268345153773</c:v>
                </c:pt>
                <c:pt idx="5423">
                  <c:v>-31.241097077897788</c:v>
                </c:pt>
                <c:pt idx="5424">
                  <c:v>-31.270907314968611</c:v>
                </c:pt>
                <c:pt idx="5425">
                  <c:v>-31.300699054348396</c:v>
                </c:pt>
                <c:pt idx="5426">
                  <c:v>-31.330472294016491</c:v>
                </c:pt>
                <c:pt idx="5427">
                  <c:v>-31.360227031949815</c:v>
                </c:pt>
                <c:pt idx="5428">
                  <c:v>-31.389963266121129</c:v>
                </c:pt>
                <c:pt idx="5429">
                  <c:v>-31.419680994501448</c:v>
                </c:pt>
                <c:pt idx="5430">
                  <c:v>-31.449380215057602</c:v>
                </c:pt>
                <c:pt idx="5431">
                  <c:v>-31.47906092575414</c:v>
                </c:pt>
                <c:pt idx="5432">
                  <c:v>-31.508723124552432</c:v>
                </c:pt>
                <c:pt idx="5433">
                  <c:v>-31.53836680941043</c:v>
                </c:pt>
                <c:pt idx="5434">
                  <c:v>-31.567991978283601</c:v>
                </c:pt>
                <c:pt idx="5435">
                  <c:v>-31.59759862912421</c:v>
                </c:pt>
                <c:pt idx="5436">
                  <c:v>-31.627186759881003</c:v>
                </c:pt>
                <c:pt idx="5437">
                  <c:v>-31.656756368500233</c:v>
                </c:pt>
                <c:pt idx="5438">
                  <c:v>-31.686307452924837</c:v>
                </c:pt>
                <c:pt idx="5439">
                  <c:v>-31.71584001109494</c:v>
                </c:pt>
                <c:pt idx="5440">
                  <c:v>-31.745354040946889</c:v>
                </c:pt>
                <c:pt idx="5441">
                  <c:v>-31.774849540414319</c:v>
                </c:pt>
                <c:pt idx="5442">
                  <c:v>-31.804326507428236</c:v>
                </c:pt>
                <c:pt idx="5443">
                  <c:v>-31.83378493991626</c:v>
                </c:pt>
                <c:pt idx="5444">
                  <c:v>-31.863224835802438</c:v>
                </c:pt>
                <c:pt idx="5445">
                  <c:v>-31.892646193008488</c:v>
                </c:pt>
                <c:pt idx="5446">
                  <c:v>-31.922049009452447</c:v>
                </c:pt>
                <c:pt idx="5447">
                  <c:v>-31.951433283049308</c:v>
                </c:pt>
                <c:pt idx="5448">
                  <c:v>-31.980799011711202</c:v>
                </c:pt>
                <c:pt idx="5449">
                  <c:v>-32.010146193346642</c:v>
                </c:pt>
                <c:pt idx="5450">
                  <c:v>-32.039474825861987</c:v>
                </c:pt>
                <c:pt idx="5451">
                  <c:v>-32.068784907159454</c:v>
                </c:pt>
                <c:pt idx="5452">
                  <c:v>-32.098076435138353</c:v>
                </c:pt>
                <c:pt idx="5453">
                  <c:v>-32.127349407695348</c:v>
                </c:pt>
                <c:pt idx="5454">
                  <c:v>-32.156603822723405</c:v>
                </c:pt>
                <c:pt idx="5455">
                  <c:v>-32.185839678112586</c:v>
                </c:pt>
                <c:pt idx="5456">
                  <c:v>-32.215056971749448</c:v>
                </c:pt>
                <c:pt idx="5457">
                  <c:v>-32.244255701517943</c:v>
                </c:pt>
                <c:pt idx="5458">
                  <c:v>-32.273435865298374</c:v>
                </c:pt>
                <c:pt idx="5459">
                  <c:v>-32.302597460968336</c:v>
                </c:pt>
                <c:pt idx="5460">
                  <c:v>-32.33174048640177</c:v>
                </c:pt>
                <c:pt idx="5461">
                  <c:v>-32.360864939469536</c:v>
                </c:pt>
                <c:pt idx="5462">
                  <c:v>-32.389970818039217</c:v>
                </c:pt>
                <c:pt idx="5463">
                  <c:v>-32.419058119975553</c:v>
                </c:pt>
                <c:pt idx="5464">
                  <c:v>-32.448126843140066</c:v>
                </c:pt>
                <c:pt idx="5465">
                  <c:v>-32.477176985390827</c:v>
                </c:pt>
                <c:pt idx="5466">
                  <c:v>-32.506208544582186</c:v>
                </c:pt>
                <c:pt idx="5467">
                  <c:v>-32.535221518566395</c:v>
                </c:pt>
                <c:pt idx="5468">
                  <c:v>-32.564215905191709</c:v>
                </c:pt>
                <c:pt idx="5469">
                  <c:v>-32.593191702303159</c:v>
                </c:pt>
                <c:pt idx="5470">
                  <c:v>-32.622148907742769</c:v>
                </c:pt>
                <c:pt idx="5471">
                  <c:v>-32.651087519349559</c:v>
                </c:pt>
                <c:pt idx="5472">
                  <c:v>-32.680007534958627</c:v>
                </c:pt>
                <c:pt idx="5473">
                  <c:v>-32.70890895240251</c:v>
                </c:pt>
                <c:pt idx="5474">
                  <c:v>-32.73779176951011</c:v>
                </c:pt>
                <c:pt idx="5475">
                  <c:v>-32.76665598410689</c:v>
                </c:pt>
                <c:pt idx="5476">
                  <c:v>-32.795501594015434</c:v>
                </c:pt>
                <c:pt idx="5477">
                  <c:v>-32.82432859705483</c:v>
                </c:pt>
                <c:pt idx="5478">
                  <c:v>-32.853136991040905</c:v>
                </c:pt>
                <c:pt idx="5479">
                  <c:v>-32.881926773786105</c:v>
                </c:pt>
                <c:pt idx="5480">
                  <c:v>-32.910697943100153</c:v>
                </c:pt>
                <c:pt idx="5481">
                  <c:v>-32.939450496788531</c:v>
                </c:pt>
                <c:pt idx="5482">
                  <c:v>-32.968184432653914</c:v>
                </c:pt>
                <c:pt idx="5483">
                  <c:v>-32.996899748496105</c:v>
                </c:pt>
                <c:pt idx="5484">
                  <c:v>-33.025596442110611</c:v>
                </c:pt>
                <c:pt idx="5485">
                  <c:v>-33.054274511290302</c:v>
                </c:pt>
                <c:pt idx="5486">
                  <c:v>-33.082933953824813</c:v>
                </c:pt>
                <c:pt idx="5487">
                  <c:v>-33.11157476749991</c:v>
                </c:pt>
                <c:pt idx="5488">
                  <c:v>-33.1401969500983</c:v>
                </c:pt>
                <c:pt idx="5489">
                  <c:v>-33.16880049939941</c:v>
                </c:pt>
                <c:pt idx="5490">
                  <c:v>-33.197385413179127</c:v>
                </c:pt>
                <c:pt idx="5491">
                  <c:v>-33.225951689210149</c:v>
                </c:pt>
                <c:pt idx="5492">
                  <c:v>-33.254499325262074</c:v>
                </c:pt>
                <c:pt idx="5493">
                  <c:v>-33.283028319100417</c:v>
                </c:pt>
                <c:pt idx="5494">
                  <c:v>-33.311538668487565</c:v>
                </c:pt>
                <c:pt idx="5495">
                  <c:v>-33.340030371183325</c:v>
                </c:pt>
                <c:pt idx="5496">
                  <c:v>-33.36850342494273</c:v>
                </c:pt>
                <c:pt idx="5497">
                  <c:v>-33.396957827518406</c:v>
                </c:pt>
                <c:pt idx="5498">
                  <c:v>-33.425393576659587</c:v>
                </c:pt>
                <c:pt idx="5499">
                  <c:v>-33.453810670111515</c:v>
                </c:pt>
                <c:pt idx="5500">
                  <c:v>-33.482209105616484</c:v>
                </c:pt>
                <c:pt idx="5501">
                  <c:v>-33.510588880913076</c:v>
                </c:pt>
                <c:pt idx="5502">
                  <c:v>-33.538949993736942</c:v>
                </c:pt>
                <c:pt idx="5503">
                  <c:v>-33.567292441819454</c:v>
                </c:pt>
                <c:pt idx="5504">
                  <c:v>-33.595616222889774</c:v>
                </c:pt>
                <c:pt idx="5505">
                  <c:v>-33.623921334672161</c:v>
                </c:pt>
                <c:pt idx="5506">
                  <c:v>-33.652207774888602</c:v>
                </c:pt>
                <c:pt idx="5507">
                  <c:v>-33.680475541257174</c:v>
                </c:pt>
                <c:pt idx="5508">
                  <c:v>-33.70872463149265</c:v>
                </c:pt>
                <c:pt idx="5509">
                  <c:v>-33.736955043306182</c:v>
                </c:pt>
                <c:pt idx="5510">
                  <c:v>-33.765166774405039</c:v>
                </c:pt>
                <c:pt idx="5511">
                  <c:v>-33.79335982249399</c:v>
                </c:pt>
                <c:pt idx="5512">
                  <c:v>-33.821534185273599</c:v>
                </c:pt>
                <c:pt idx="5513">
                  <c:v>-33.849689860441046</c:v>
                </c:pt>
                <c:pt idx="5514">
                  <c:v>-33.877826845690308</c:v>
                </c:pt>
                <c:pt idx="5515">
                  <c:v>-33.905945138711623</c:v>
                </c:pt>
                <c:pt idx="5516">
                  <c:v>-33.934044737191975</c:v>
                </c:pt>
                <c:pt idx="5517">
                  <c:v>-33.962125638814037</c:v>
                </c:pt>
                <c:pt idx="5518">
                  <c:v>-33.990187841257978</c:v>
                </c:pt>
                <c:pt idx="5519">
                  <c:v>-34.018231342200288</c:v>
                </c:pt>
                <c:pt idx="5520">
                  <c:v>-34.046256139312781</c:v>
                </c:pt>
                <c:pt idx="5521">
                  <c:v>-34.07426223026566</c:v>
                </c:pt>
                <c:pt idx="5522">
                  <c:v>-34.102249612723938</c:v>
                </c:pt>
                <c:pt idx="5523">
                  <c:v>-34.130218284349503</c:v>
                </c:pt>
                <c:pt idx="5524">
                  <c:v>-34.158168242801317</c:v>
                </c:pt>
                <c:pt idx="5525">
                  <c:v>-34.186099485734005</c:v>
                </c:pt>
                <c:pt idx="5526">
                  <c:v>-34.214012010799308</c:v>
                </c:pt>
                <c:pt idx="5527">
                  <c:v>-34.24190581564477</c:v>
                </c:pt>
                <c:pt idx="5528">
                  <c:v>-34.269780897914707</c:v>
                </c:pt>
                <c:pt idx="5529">
                  <c:v>-34.297637255249747</c:v>
                </c:pt>
                <c:pt idx="5530">
                  <c:v>-34.32547488528671</c:v>
                </c:pt>
                <c:pt idx="5531">
                  <c:v>-34.353293785659439</c:v>
                </c:pt>
                <c:pt idx="5532">
                  <c:v>-34.381093953997642</c:v>
                </c:pt>
                <c:pt idx="5533">
                  <c:v>-34.408875387927253</c:v>
                </c:pt>
                <c:pt idx="5534">
                  <c:v>-34.436638085071252</c:v>
                </c:pt>
                <c:pt idx="5535">
                  <c:v>-34.464382043048481</c:v>
                </c:pt>
                <c:pt idx="5536">
                  <c:v>-34.492107259474608</c:v>
                </c:pt>
                <c:pt idx="5537">
                  <c:v>-34.519813731960816</c:v>
                </c:pt>
                <c:pt idx="5538">
                  <c:v>-34.547501458115498</c:v>
                </c:pt>
                <c:pt idx="5539">
                  <c:v>-34.575170435543157</c:v>
                </c:pt>
                <c:pt idx="5540">
                  <c:v>-34.602820661844518</c:v>
                </c:pt>
                <c:pt idx="5541">
                  <c:v>-34.630452134616291</c:v>
                </c:pt>
                <c:pt idx="5542">
                  <c:v>-34.6580648514527</c:v>
                </c:pt>
                <c:pt idx="5543">
                  <c:v>-34.685658809942943</c:v>
                </c:pt>
                <c:pt idx="5544">
                  <c:v>-34.713234007673066</c:v>
                </c:pt>
                <c:pt idx="5545">
                  <c:v>-34.740790442225894</c:v>
                </c:pt>
                <c:pt idx="5546">
                  <c:v>-34.768328111179997</c:v>
                </c:pt>
                <c:pt idx="5547">
                  <c:v>-34.795847012109967</c:v>
                </c:pt>
                <c:pt idx="5548">
                  <c:v>-34.823347142587579</c:v>
                </c:pt>
                <c:pt idx="5549">
                  <c:v>-34.85082850018027</c:v>
                </c:pt>
                <c:pt idx="5550">
                  <c:v>-34.878291082452101</c:v>
                </c:pt>
                <c:pt idx="5551">
                  <c:v>-34.905734886962883</c:v>
                </c:pt>
                <c:pt idx="5552">
                  <c:v>-34.933159911269229</c:v>
                </c:pt>
                <c:pt idx="5553">
                  <c:v>-34.960566152923953</c:v>
                </c:pt>
                <c:pt idx="5554">
                  <c:v>-34.98795360947571</c:v>
                </c:pt>
                <c:pt idx="5555">
                  <c:v>-35.01532227846981</c:v>
                </c:pt>
                <c:pt idx="5556">
                  <c:v>-35.042672157447491</c:v>
                </c:pt>
                <c:pt idx="5557">
                  <c:v>-35.070003243946474</c:v>
                </c:pt>
                <c:pt idx="5558">
                  <c:v>-35.097315535500975</c:v>
                </c:pt>
                <c:pt idx="5559">
                  <c:v>-35.124609029640553</c:v>
                </c:pt>
                <c:pt idx="5560">
                  <c:v>-35.151883723891785</c:v>
                </c:pt>
                <c:pt idx="5561">
                  <c:v>-35.179139615777267</c:v>
                </c:pt>
                <c:pt idx="5562">
                  <c:v>-35.206376702815938</c:v>
                </c:pt>
                <c:pt idx="5563">
                  <c:v>-35.233594982522121</c:v>
                </c:pt>
                <c:pt idx="5564">
                  <c:v>-35.260794452407076</c:v>
                </c:pt>
                <c:pt idx="5565">
                  <c:v>-35.287975109978397</c:v>
                </c:pt>
                <c:pt idx="5566">
                  <c:v>-35.315136952739351</c:v>
                </c:pt>
                <c:pt idx="5567">
                  <c:v>-35.34227997818931</c:v>
                </c:pt>
                <c:pt idx="5568">
                  <c:v>-35.369404183824535</c:v>
                </c:pt>
                <c:pt idx="5569">
                  <c:v>-35.39650956713654</c:v>
                </c:pt>
                <c:pt idx="5570">
                  <c:v>-35.423596125613976</c:v>
                </c:pt>
                <c:pt idx="5571">
                  <c:v>-35.450663856740263</c:v>
                </c:pt>
                <c:pt idx="5572">
                  <c:v>-35.477712757996464</c:v>
                </c:pt>
                <c:pt idx="5573">
                  <c:v>-35.504742826858724</c:v>
                </c:pt>
                <c:pt idx="5574">
                  <c:v>-35.531754060799635</c:v>
                </c:pt>
                <c:pt idx="5575">
                  <c:v>-35.558746457288109</c:v>
                </c:pt>
                <c:pt idx="5576">
                  <c:v>-35.58572001378883</c:v>
                </c:pt>
                <c:pt idx="5577">
                  <c:v>-35.612674727762666</c:v>
                </c:pt>
                <c:pt idx="5578">
                  <c:v>-35.639610596666493</c:v>
                </c:pt>
                <c:pt idx="5579">
                  <c:v>-35.666527617954053</c:v>
                </c:pt>
                <c:pt idx="5580">
                  <c:v>-35.693425789073736</c:v>
                </c:pt>
                <c:pt idx="5581">
                  <c:v>-35.720305107471134</c:v>
                </c:pt>
                <c:pt idx="5582">
                  <c:v>-35.747165570587697</c:v>
                </c:pt>
                <c:pt idx="5583">
                  <c:v>-35.774007175860604</c:v>
                </c:pt>
                <c:pt idx="5584">
                  <c:v>-35.800829920723281</c:v>
                </c:pt>
                <c:pt idx="5585">
                  <c:v>-35.827633802605476</c:v>
                </c:pt>
                <c:pt idx="5586">
                  <c:v>-35.854418818932054</c:v>
                </c:pt>
                <c:pt idx="5587">
                  <c:v>-35.881184967125186</c:v>
                </c:pt>
                <c:pt idx="5588">
                  <c:v>-35.907932244602357</c:v>
                </c:pt>
                <c:pt idx="5589">
                  <c:v>-35.934660648776621</c:v>
                </c:pt>
                <c:pt idx="5590">
                  <c:v>-35.9613701770582</c:v>
                </c:pt>
                <c:pt idx="5591">
                  <c:v>-35.988060826852177</c:v>
                </c:pt>
                <c:pt idx="5592">
                  <c:v>-36.014732595560353</c:v>
                </c:pt>
                <c:pt idx="5593">
                  <c:v>-36.041385480580345</c:v>
                </c:pt>
                <c:pt idx="5594">
                  <c:v>-36.068019479305292</c:v>
                </c:pt>
                <c:pt idx="5595">
                  <c:v>-36.094634589125178</c:v>
                </c:pt>
                <c:pt idx="5596">
                  <c:v>-36.121230807425434</c:v>
                </c:pt>
                <c:pt idx="5597">
                  <c:v>-36.147808131586942</c:v>
                </c:pt>
                <c:pt idx="5598">
                  <c:v>-36.174366558987742</c:v>
                </c:pt>
                <c:pt idx="5599">
                  <c:v>-36.200906087000867</c:v>
                </c:pt>
                <c:pt idx="5600">
                  <c:v>-36.227426712995623</c:v>
                </c:pt>
                <c:pt idx="5601">
                  <c:v>-36.253928434336956</c:v>
                </c:pt>
                <c:pt idx="5602">
                  <c:v>-36.280411248386322</c:v>
                </c:pt>
                <c:pt idx="5603">
                  <c:v>-36.306875152500822</c:v>
                </c:pt>
                <c:pt idx="5604">
                  <c:v>-36.333320144032832</c:v>
                </c:pt>
                <c:pt idx="5605">
                  <c:v>-36.359746220332049</c:v>
                </c:pt>
                <c:pt idx="5606">
                  <c:v>-36.386153378742215</c:v>
                </c:pt>
                <c:pt idx="5607">
                  <c:v>-36.412541616604756</c:v>
                </c:pt>
                <c:pt idx="5608">
                  <c:v>-36.438910931255762</c:v>
                </c:pt>
                <c:pt idx="5609">
                  <c:v>-36.465261320027537</c:v>
                </c:pt>
                <c:pt idx="5610">
                  <c:v>-36.491592780248475</c:v>
                </c:pt>
                <c:pt idx="5611">
                  <c:v>-36.517905309242494</c:v>
                </c:pt>
                <c:pt idx="5612">
                  <c:v>-36.544198904329797</c:v>
                </c:pt>
                <c:pt idx="5613">
                  <c:v>-36.570473562825839</c:v>
                </c:pt>
                <c:pt idx="5614">
                  <c:v>-36.596729282042411</c:v>
                </c:pt>
                <c:pt idx="5615">
                  <c:v>-36.622966059286846</c:v>
                </c:pt>
                <c:pt idx="5616">
                  <c:v>-36.649183891862485</c:v>
                </c:pt>
                <c:pt idx="5617">
                  <c:v>-36.675382777068251</c:v>
                </c:pt>
                <c:pt idx="5618">
                  <c:v>-36.701562712199298</c:v>
                </c:pt>
                <c:pt idx="5619">
                  <c:v>-36.727723694545894</c:v>
                </c:pt>
                <c:pt idx="5620">
                  <c:v>-36.753865721394654</c:v>
                </c:pt>
                <c:pt idx="5621">
                  <c:v>-36.779988790027865</c:v>
                </c:pt>
                <c:pt idx="5622">
                  <c:v>-36.80609289772331</c:v>
                </c:pt>
                <c:pt idx="5623">
                  <c:v>-36.832178041755078</c:v>
                </c:pt>
                <c:pt idx="5624">
                  <c:v>-36.85824421939234</c:v>
                </c:pt>
                <c:pt idx="5625">
                  <c:v>-36.884291427900543</c:v>
                </c:pt>
                <c:pt idx="5626">
                  <c:v>-36.910319664540502</c:v>
                </c:pt>
                <c:pt idx="5627">
                  <c:v>-36.936328926569395</c:v>
                </c:pt>
                <c:pt idx="5628">
                  <c:v>-36.962319211239389</c:v>
                </c:pt>
                <c:pt idx="5629">
                  <c:v>-36.98829051579871</c:v>
                </c:pt>
                <c:pt idx="5630">
                  <c:v>-37.01424283749094</c:v>
                </c:pt>
                <c:pt idx="5631">
                  <c:v>-37.04017617355629</c:v>
                </c:pt>
                <c:pt idx="5632">
                  <c:v>-37.06609052122991</c:v>
                </c:pt>
                <c:pt idx="5633">
                  <c:v>-37.091985877742374</c:v>
                </c:pt>
                <c:pt idx="5634">
                  <c:v>-37.117862240320903</c:v>
                </c:pt>
                <c:pt idx="5635">
                  <c:v>-37.143719606187183</c:v>
                </c:pt>
                <c:pt idx="5636">
                  <c:v>-37.169557972560099</c:v>
                </c:pt>
                <c:pt idx="5637">
                  <c:v>-37.195377336652378</c:v>
                </c:pt>
                <c:pt idx="5638">
                  <c:v>-37.221177695674157</c:v>
                </c:pt>
                <c:pt idx="5639">
                  <c:v>-37.246959046829666</c:v>
                </c:pt>
                <c:pt idx="5640">
                  <c:v>-37.272721387320018</c:v>
                </c:pt>
                <c:pt idx="5641">
                  <c:v>-37.298464714341257</c:v>
                </c:pt>
                <c:pt idx="5642">
                  <c:v>-37.324189025085211</c:v>
                </c:pt>
                <c:pt idx="5643">
                  <c:v>-37.349894316739032</c:v>
                </c:pt>
                <c:pt idx="5644">
                  <c:v>-37.375580586486471</c:v>
                </c:pt>
                <c:pt idx="5645">
                  <c:v>-37.401247831505486</c:v>
                </c:pt>
                <c:pt idx="5646">
                  <c:v>-37.426896048970498</c:v>
                </c:pt>
                <c:pt idx="5647">
                  <c:v>-37.452525236051379</c:v>
                </c:pt>
                <c:pt idx="5648">
                  <c:v>-37.478135389913355</c:v>
                </c:pt>
                <c:pt idx="5649">
                  <c:v>-37.503726507717523</c:v>
                </c:pt>
                <c:pt idx="5650">
                  <c:v>-37.529298586620428</c:v>
                </c:pt>
                <c:pt idx="5651">
                  <c:v>-37.554851623773899</c:v>
                </c:pt>
                <c:pt idx="5652">
                  <c:v>-37.5803856163256</c:v>
                </c:pt>
                <c:pt idx="5653">
                  <c:v>-37.60590056141853</c:v>
                </c:pt>
                <c:pt idx="5654">
                  <c:v>-37.631396456191332</c:v>
                </c:pt>
                <c:pt idx="5655">
                  <c:v>-37.656873297778191</c:v>
                </c:pt>
                <c:pt idx="5656">
                  <c:v>-37.682331083308839</c:v>
                </c:pt>
                <c:pt idx="5657">
                  <c:v>-37.707769809908143</c:v>
                </c:pt>
                <c:pt idx="5658">
                  <c:v>-37.733189474696985</c:v>
                </c:pt>
                <c:pt idx="5659">
                  <c:v>-37.758590074791023</c:v>
                </c:pt>
                <c:pt idx="5660">
                  <c:v>-37.783971607302348</c:v>
                </c:pt>
                <c:pt idx="5661">
                  <c:v>-37.809334069337567</c:v>
                </c:pt>
                <c:pt idx="5662">
                  <c:v>-37.834677457999568</c:v>
                </c:pt>
                <c:pt idx="5663">
                  <c:v>-37.860001770385956</c:v>
                </c:pt>
                <c:pt idx="5664">
                  <c:v>-37.885307003590185</c:v>
                </c:pt>
                <c:pt idx="5665">
                  <c:v>-37.910593154700955</c:v>
                </c:pt>
                <c:pt idx="5666">
                  <c:v>-37.935860220802674</c:v>
                </c:pt>
                <c:pt idx="5667">
                  <c:v>-37.961108198974856</c:v>
                </c:pt>
                <c:pt idx="5668">
                  <c:v>-37.986337086292735</c:v>
                </c:pt>
                <c:pt idx="5669">
                  <c:v>-38.011546879826192</c:v>
                </c:pt>
                <c:pt idx="5670">
                  <c:v>-38.036737576641421</c:v>
                </c:pt>
                <c:pt idx="5671">
                  <c:v>-38.061909173799954</c:v>
                </c:pt>
                <c:pt idx="5672">
                  <c:v>-38.087061668357634</c:v>
                </c:pt>
                <c:pt idx="5673">
                  <c:v>-38.112195057367153</c:v>
                </c:pt>
                <c:pt idx="5674">
                  <c:v>-38.137309337875145</c:v>
                </c:pt>
                <c:pt idx="5675">
                  <c:v>-38.162404506924709</c:v>
                </c:pt>
                <c:pt idx="5676">
                  <c:v>-38.187480561553492</c:v>
                </c:pt>
                <c:pt idx="5677">
                  <c:v>-38.212537498795143</c:v>
                </c:pt>
                <c:pt idx="5678">
                  <c:v>-38.237575315677709</c:v>
                </c:pt>
                <c:pt idx="5679">
                  <c:v>-38.262594009225673</c:v>
                </c:pt>
                <c:pt idx="5680">
                  <c:v>-38.287593576457937</c:v>
                </c:pt>
                <c:pt idx="5681">
                  <c:v>-38.312574014389206</c:v>
                </c:pt>
                <c:pt idx="5682">
                  <c:v>-38.337535320028863</c:v>
                </c:pt>
                <c:pt idx="5683">
                  <c:v>-38.362477490382659</c:v>
                </c:pt>
                <c:pt idx="5684">
                  <c:v>-38.38740052245037</c:v>
                </c:pt>
                <c:pt idx="5685">
                  <c:v>-38.412304413228</c:v>
                </c:pt>
                <c:pt idx="5686">
                  <c:v>-38.437189159706165</c:v>
                </c:pt>
                <c:pt idx="5687">
                  <c:v>-38.462054758871034</c:v>
                </c:pt>
                <c:pt idx="5688">
                  <c:v>-38.486901207703845</c:v>
                </c:pt>
                <c:pt idx="5689">
                  <c:v>-38.511728503181352</c:v>
                </c:pt>
                <c:pt idx="5690">
                  <c:v>-38.53653664227518</c:v>
                </c:pt>
                <c:pt idx="5691">
                  <c:v>-38.561325621952342</c:v>
                </c:pt>
                <c:pt idx="5692">
                  <c:v>-38.586095439174812</c:v>
                </c:pt>
                <c:pt idx="5693">
                  <c:v>-38.610846090900104</c:v>
                </c:pt>
                <c:pt idx="5694">
                  <c:v>-38.635577574080969</c:v>
                </c:pt>
                <c:pt idx="5695">
                  <c:v>-38.660289885664653</c:v>
                </c:pt>
                <c:pt idx="5696">
                  <c:v>-38.684983022594501</c:v>
                </c:pt>
                <c:pt idx="5697">
                  <c:v>-38.709656981808109</c:v>
                </c:pt>
                <c:pt idx="5698">
                  <c:v>-38.734311760238882</c:v>
                </c:pt>
                <c:pt idx="5699">
                  <c:v>-38.758947354815007</c:v>
                </c:pt>
                <c:pt idx="5700">
                  <c:v>-38.783563762460005</c:v>
                </c:pt>
                <c:pt idx="5701">
                  <c:v>-38.808160980092396</c:v>
                </c:pt>
                <c:pt idx="5702">
                  <c:v>-38.832739004625687</c:v>
                </c:pt>
                <c:pt idx="5703">
                  <c:v>-38.857297832969095</c:v>
                </c:pt>
                <c:pt idx="5704">
                  <c:v>-38.881837462025523</c:v>
                </c:pt>
                <c:pt idx="5705">
                  <c:v>-38.906357888694799</c:v>
                </c:pt>
                <c:pt idx="5706">
                  <c:v>-38.930859109870362</c:v>
                </c:pt>
                <c:pt idx="5707">
                  <c:v>-38.955341122441432</c:v>
                </c:pt>
                <c:pt idx="5708">
                  <c:v>-38.979803923292188</c:v>
                </c:pt>
                <c:pt idx="5709">
                  <c:v>-39.004247509301237</c:v>
                </c:pt>
                <c:pt idx="5710">
                  <c:v>-39.02867187734369</c:v>
                </c:pt>
                <c:pt idx="5711">
                  <c:v>-39.053077024288136</c:v>
                </c:pt>
                <c:pt idx="5712">
                  <c:v>-39.077462946998764</c:v>
                </c:pt>
                <c:pt idx="5713">
                  <c:v>-39.101829642334849</c:v>
                </c:pt>
                <c:pt idx="5714">
                  <c:v>-39.126177107150568</c:v>
                </c:pt>
                <c:pt idx="5715">
                  <c:v>-39.150505338295098</c:v>
                </c:pt>
                <c:pt idx="5716">
                  <c:v>-39.174814332612691</c:v>
                </c:pt>
                <c:pt idx="5717">
                  <c:v>-39.199104086942661</c:v>
                </c:pt>
                <c:pt idx="5718">
                  <c:v>-39.223374598118838</c:v>
                </c:pt>
                <c:pt idx="5719">
                  <c:v>-39.24762586297021</c:v>
                </c:pt>
                <c:pt idx="5720">
                  <c:v>-39.271857878321001</c:v>
                </c:pt>
                <c:pt idx="5721">
                  <c:v>-39.296070640989761</c:v>
                </c:pt>
                <c:pt idx="5722">
                  <c:v>-39.320264147790965</c:v>
                </c:pt>
                <c:pt idx="5723">
                  <c:v>-39.344438395532791</c:v>
                </c:pt>
                <c:pt idx="5724">
                  <c:v>-39.368593381018911</c:v>
                </c:pt>
                <c:pt idx="5725">
                  <c:v>-39.392729101048246</c:v>
                </c:pt>
                <c:pt idx="5726">
                  <c:v>-39.416845552413903</c:v>
                </c:pt>
                <c:pt idx="5727">
                  <c:v>-39.440942731904272</c:v>
                </c:pt>
                <c:pt idx="5728">
                  <c:v>-39.46502063630254</c:v>
                </c:pt>
                <c:pt idx="5729">
                  <c:v>-39.48907926238649</c:v>
                </c:pt>
                <c:pt idx="5730">
                  <c:v>-39.513118606929488</c:v>
                </c:pt>
                <c:pt idx="5731">
                  <c:v>-39.537138666698574</c:v>
                </c:pt>
                <c:pt idx="5732">
                  <c:v>-39.561139438457019</c:v>
                </c:pt>
                <c:pt idx="5733">
                  <c:v>-39.585120918961429</c:v>
                </c:pt>
                <c:pt idx="5734">
                  <c:v>-39.6090831049641</c:v>
                </c:pt>
                <c:pt idx="5735">
                  <c:v>-39.633025993212236</c:v>
                </c:pt>
                <c:pt idx="5736">
                  <c:v>-39.656949580447453</c:v>
                </c:pt>
                <c:pt idx="5737">
                  <c:v>-39.680853863406064</c:v>
                </c:pt>
                <c:pt idx="5738">
                  <c:v>-39.704738838819424</c:v>
                </c:pt>
                <c:pt idx="5739">
                  <c:v>-39.728604503413571</c:v>
                </c:pt>
                <c:pt idx="5740">
                  <c:v>-39.752450853909117</c:v>
                </c:pt>
                <c:pt idx="5741">
                  <c:v>-39.776277887021884</c:v>
                </c:pt>
                <c:pt idx="5742">
                  <c:v>-39.800085599461497</c:v>
                </c:pt>
                <c:pt idx="5743">
                  <c:v>-39.823873987933602</c:v>
                </c:pt>
                <c:pt idx="5744">
                  <c:v>-39.847643049137488</c:v>
                </c:pt>
                <c:pt idx="5745">
                  <c:v>-39.87139277976717</c:v>
                </c:pt>
                <c:pt idx="5746">
                  <c:v>-39.895123176512193</c:v>
                </c:pt>
                <c:pt idx="5747">
                  <c:v>-39.91883423605573</c:v>
                </c:pt>
                <c:pt idx="5748">
                  <c:v>-39.942525955076626</c:v>
                </c:pt>
                <c:pt idx="5749">
                  <c:v>-39.966198330247437</c:v>
                </c:pt>
                <c:pt idx="5750">
                  <c:v>-39.989851358236173</c:v>
                </c:pt>
                <c:pt idx="5751">
                  <c:v>-40.013485035705166</c:v>
                </c:pt>
                <c:pt idx="5752">
                  <c:v>-40.03709935931095</c:v>
                </c:pt>
                <c:pt idx="5753">
                  <c:v>-40.060694325705356</c:v>
                </c:pt>
                <c:pt idx="5754">
                  <c:v>-40.084269931534486</c:v>
                </c:pt>
                <c:pt idx="5755">
                  <c:v>-40.107826173439143</c:v>
                </c:pt>
                <c:pt idx="5756">
                  <c:v>-40.131363048053977</c:v>
                </c:pt>
                <c:pt idx="5757">
                  <c:v>-40.154880552009949</c:v>
                </c:pt>
                <c:pt idx="5758">
                  <c:v>-40.178378681930383</c:v>
                </c:pt>
                <c:pt idx="5759">
                  <c:v>-40.201857434434999</c:v>
                </c:pt>
                <c:pt idx="5760">
                  <c:v>-40.225316806137421</c:v>
                </c:pt>
                <c:pt idx="5761">
                  <c:v>-40.248756793645207</c:v>
                </c:pt>
                <c:pt idx="5762">
                  <c:v>-40.272177393561449</c:v>
                </c:pt>
                <c:pt idx="5763">
                  <c:v>-40.295578602482649</c:v>
                </c:pt>
                <c:pt idx="5764">
                  <c:v>-40.318960417001151</c:v>
                </c:pt>
                <c:pt idx="5765">
                  <c:v>-40.34232283370244</c:v>
                </c:pt>
                <c:pt idx="5766">
                  <c:v>-40.365665849166987</c:v>
                </c:pt>
                <c:pt idx="5767">
                  <c:v>-40.388989459970318</c:v>
                </c:pt>
                <c:pt idx="5768">
                  <c:v>-40.412293662681975</c:v>
                </c:pt>
                <c:pt idx="5769">
                  <c:v>-40.43557845386561</c:v>
                </c:pt>
                <c:pt idx="5770">
                  <c:v>-40.458843830079388</c:v>
                </c:pt>
                <c:pt idx="5771">
                  <c:v>-40.482089787876518</c:v>
                </c:pt>
                <c:pt idx="5772">
                  <c:v>-40.505316323803704</c:v>
                </c:pt>
                <c:pt idx="5773">
                  <c:v>-40.528523434403212</c:v>
                </c:pt>
                <c:pt idx="5774">
                  <c:v>-40.55171111621091</c:v>
                </c:pt>
                <c:pt idx="5775">
                  <c:v>-40.574879365756885</c:v>
                </c:pt>
                <c:pt idx="5776">
                  <c:v>-40.598028179566029</c:v>
                </c:pt>
                <c:pt idx="5777">
                  <c:v>-40.621157554157605</c:v>
                </c:pt>
                <c:pt idx="5778">
                  <c:v>-40.644267486045393</c:v>
                </c:pt>
                <c:pt idx="5779">
                  <c:v>-40.667357971736514</c:v>
                </c:pt>
                <c:pt idx="5780">
                  <c:v>-40.690429007733592</c:v>
                </c:pt>
                <c:pt idx="5781">
                  <c:v>-40.71348059053269</c:v>
                </c:pt>
                <c:pt idx="5782">
                  <c:v>-40.736512716625342</c:v>
                </c:pt>
                <c:pt idx="5783">
                  <c:v>-40.759525382496072</c:v>
                </c:pt>
                <c:pt idx="5784">
                  <c:v>-40.782518584624036</c:v>
                </c:pt>
                <c:pt idx="5785">
                  <c:v>-40.805492319483328</c:v>
                </c:pt>
                <c:pt idx="5786">
                  <c:v>-40.828446583541499</c:v>
                </c:pt>
                <c:pt idx="5787">
                  <c:v>-40.851381373260828</c:v>
                </c:pt>
                <c:pt idx="5788">
                  <c:v>-40.874296685097576</c:v>
                </c:pt>
                <c:pt idx="5789">
                  <c:v>-40.897192515502702</c:v>
                </c:pt>
                <c:pt idx="5790">
                  <c:v>-40.920068860920949</c:v>
                </c:pt>
                <c:pt idx="5791">
                  <c:v>-40.942925717790843</c:v>
                </c:pt>
                <c:pt idx="5792">
                  <c:v>-40.965763082546175</c:v>
                </c:pt>
                <c:pt idx="5793">
                  <c:v>-40.98858095161409</c:v>
                </c:pt>
                <c:pt idx="5794">
                  <c:v>-41.011379321416534</c:v>
                </c:pt>
                <c:pt idx="5795">
                  <c:v>-41.034158188368622</c:v>
                </c:pt>
                <c:pt idx="5796">
                  <c:v>-41.056917548880797</c:v>
                </c:pt>
                <c:pt idx="5797">
                  <c:v>-41.07965739935679</c:v>
                </c:pt>
                <c:pt idx="5798">
                  <c:v>-41.102377736195024</c:v>
                </c:pt>
                <c:pt idx="5799">
                  <c:v>-41.125078555787752</c:v>
                </c:pt>
                <c:pt idx="5800">
                  <c:v>-41.147759854521105</c:v>
                </c:pt>
                <c:pt idx="5801">
                  <c:v>-41.170421628775962</c:v>
                </c:pt>
                <c:pt idx="5802">
                  <c:v>-41.193063874926622</c:v>
                </c:pt>
                <c:pt idx="5803">
                  <c:v>-41.215686589341701</c:v>
                </c:pt>
                <c:pt idx="5804">
                  <c:v>-41.238289768384156</c:v>
                </c:pt>
                <c:pt idx="5805">
                  <c:v>-41.260873408410525</c:v>
                </c:pt>
                <c:pt idx="5806">
                  <c:v>-41.283437505771701</c:v>
                </c:pt>
                <c:pt idx="5807">
                  <c:v>-41.305982056812397</c:v>
                </c:pt>
                <c:pt idx="5808">
                  <c:v>-41.32850705787115</c:v>
                </c:pt>
                <c:pt idx="5809">
                  <c:v>-41.351012505281048</c:v>
                </c:pt>
                <c:pt idx="5810">
                  <c:v>-41.373498395369261</c:v>
                </c:pt>
                <c:pt idx="5811">
                  <c:v>-41.395964724456057</c:v>
                </c:pt>
                <c:pt idx="5812">
                  <c:v>-41.418411488856172</c:v>
                </c:pt>
                <c:pt idx="5813">
                  <c:v>-41.440838684878656</c:v>
                </c:pt>
                <c:pt idx="5814">
                  <c:v>-41.463246308825944</c:v>
                </c:pt>
                <c:pt idx="5815">
                  <c:v>-41.48563435699446</c:v>
                </c:pt>
                <c:pt idx="5816">
                  <c:v>-41.508002825674964</c:v>
                </c:pt>
                <c:pt idx="5817">
                  <c:v>-41.53035171115171</c:v>
                </c:pt>
                <c:pt idx="5818">
                  <c:v>-41.552681009702994</c:v>
                </c:pt>
                <c:pt idx="5819">
                  <c:v>-41.574990717601104</c:v>
                </c:pt>
                <c:pt idx="5820">
                  <c:v>-41.597280831111959</c:v>
                </c:pt>
                <c:pt idx="5821">
                  <c:v>-41.619551346495605</c:v>
                </c:pt>
                <c:pt idx="5822">
                  <c:v>-41.641802260005477</c:v>
                </c:pt>
                <c:pt idx="5823">
                  <c:v>-41.664033567889355</c:v>
                </c:pt>
                <c:pt idx="5824">
                  <c:v>-41.686245266388646</c:v>
                </c:pt>
                <c:pt idx="5825">
                  <c:v>-41.708437351738375</c:v>
                </c:pt>
                <c:pt idx="5826">
                  <c:v>-41.730609820168134</c:v>
                </c:pt>
                <c:pt idx="5827">
                  <c:v>-41.752762667900406</c:v>
                </c:pt>
                <c:pt idx="5828">
                  <c:v>-41.774895891151402</c:v>
                </c:pt>
                <c:pt idx="5829">
                  <c:v>-41.797009486131692</c:v>
                </c:pt>
                <c:pt idx="5830">
                  <c:v>-41.819103449045485</c:v>
                </c:pt>
                <c:pt idx="5831">
                  <c:v>-41.841177776090198</c:v>
                </c:pt>
                <c:pt idx="5832">
                  <c:v>-41.863232463458012</c:v>
                </c:pt>
                <c:pt idx="5833">
                  <c:v>-41.885267507333566</c:v>
                </c:pt>
                <c:pt idx="5834">
                  <c:v>-41.907282903896018</c:v>
                </c:pt>
                <c:pt idx="5835">
                  <c:v>-41.929278649318405</c:v>
                </c:pt>
                <c:pt idx="5836">
                  <c:v>-41.951254739766263</c:v>
                </c:pt>
                <c:pt idx="5837">
                  <c:v>-41.973211171400116</c:v>
                </c:pt>
                <c:pt idx="5838">
                  <c:v>-41.995147940373563</c:v>
                </c:pt>
                <c:pt idx="5839">
                  <c:v>-42.017065042833615</c:v>
                </c:pt>
                <c:pt idx="5840">
                  <c:v>-42.038962474921</c:v>
                </c:pt>
                <c:pt idx="5841">
                  <c:v>-42.060840232770659</c:v>
                </c:pt>
                <c:pt idx="5842">
                  <c:v>-42.082698312510438</c:v>
                </c:pt>
                <c:pt idx="5843">
                  <c:v>-42.104536710262266</c:v>
                </c:pt>
                <c:pt idx="5844">
                  <c:v>-42.126355422140996</c:v>
                </c:pt>
                <c:pt idx="5845">
                  <c:v>-42.148154444255567</c:v>
                </c:pt>
                <c:pt idx="5846">
                  <c:v>-42.169933772708255</c:v>
                </c:pt>
                <c:pt idx="5847">
                  <c:v>-42.191693403595011</c:v>
                </c:pt>
                <c:pt idx="5848">
                  <c:v>-42.213433333005185</c:v>
                </c:pt>
                <c:pt idx="5849">
                  <c:v>-42.235153557021874</c:v>
                </c:pt>
                <c:pt idx="5850">
                  <c:v>-42.256854071721186</c:v>
                </c:pt>
                <c:pt idx="5851">
                  <c:v>-42.278534873173669</c:v>
                </c:pt>
                <c:pt idx="5852">
                  <c:v>-42.300195957441758</c:v>
                </c:pt>
                <c:pt idx="5853">
                  <c:v>-42.321837320583029</c:v>
                </c:pt>
                <c:pt idx="5854">
                  <c:v>-42.343458958647417</c:v>
                </c:pt>
                <c:pt idx="5855">
                  <c:v>-42.365060867678892</c:v>
                </c:pt>
                <c:pt idx="5856">
                  <c:v>-42.386643043714045</c:v>
                </c:pt>
                <c:pt idx="5857">
                  <c:v>-42.408205482783792</c:v>
                </c:pt>
                <c:pt idx="5858">
                  <c:v>-42.429748180911879</c:v>
                </c:pt>
                <c:pt idx="5859">
                  <c:v>-42.451271134115871</c:v>
                </c:pt>
                <c:pt idx="5860">
                  <c:v>-42.472774338405721</c:v>
                </c:pt>
                <c:pt idx="5861">
                  <c:v>-42.494257789785991</c:v>
                </c:pt>
                <c:pt idx="5862">
                  <c:v>-42.515721484254122</c:v>
                </c:pt>
                <c:pt idx="5863">
                  <c:v>-42.537165417800274</c:v>
                </c:pt>
                <c:pt idx="5864">
                  <c:v>-42.558589586408907</c:v>
                </c:pt>
                <c:pt idx="5865">
                  <c:v>-42.579993986057218</c:v>
                </c:pt>
                <c:pt idx="5866">
                  <c:v>-42.60137861271545</c:v>
                </c:pt>
                <c:pt idx="5867">
                  <c:v>-42.6227434623476</c:v>
                </c:pt>
                <c:pt idx="5868">
                  <c:v>-42.644088530910778</c:v>
                </c:pt>
                <c:pt idx="5869">
                  <c:v>-42.665413814355425</c:v>
                </c:pt>
                <c:pt idx="5870">
                  <c:v>-42.686719308624845</c:v>
                </c:pt>
                <c:pt idx="5871">
                  <c:v>-42.708005009656006</c:v>
                </c:pt>
                <c:pt idx="5872">
                  <c:v>-42.729270913378812</c:v>
                </c:pt>
                <c:pt idx="5873">
                  <c:v>-42.750517015716625</c:v>
                </c:pt>
                <c:pt idx="5874">
                  <c:v>-42.77174331258523</c:v>
                </c:pt>
                <c:pt idx="5875">
                  <c:v>-42.792949799894643</c:v>
                </c:pt>
                <c:pt idx="5876">
                  <c:v>-42.814136473547293</c:v>
                </c:pt>
                <c:pt idx="5877">
                  <c:v>-42.835303329439348</c:v>
                </c:pt>
                <c:pt idx="5878">
                  <c:v>-42.856450363459253</c:v>
                </c:pt>
                <c:pt idx="5879">
                  <c:v>-42.87757757148897</c:v>
                </c:pt>
                <c:pt idx="5880">
                  <c:v>-42.898684949404178</c:v>
                </c:pt>
                <c:pt idx="5881">
                  <c:v>-42.919772493072564</c:v>
                </c:pt>
                <c:pt idx="5882">
                  <c:v>-42.94084019835536</c:v>
                </c:pt>
                <c:pt idx="5883">
                  <c:v>-42.961888061107103</c:v>
                </c:pt>
                <c:pt idx="5884">
                  <c:v>-42.982916077175055</c:v>
                </c:pt>
                <c:pt idx="5885">
                  <c:v>-43.003924242399712</c:v>
                </c:pt>
                <c:pt idx="5886">
                  <c:v>-43.024912552614005</c:v>
                </c:pt>
                <c:pt idx="5887">
                  <c:v>-43.045881003644617</c:v>
                </c:pt>
                <c:pt idx="5888">
                  <c:v>-43.066829591310849</c:v>
                </c:pt>
                <c:pt idx="5889">
                  <c:v>-43.087758311425155</c:v>
                </c:pt>
                <c:pt idx="5890">
                  <c:v>-43.108667159792539</c:v>
                </c:pt>
                <c:pt idx="5891">
                  <c:v>-43.129556132211356</c:v>
                </c:pt>
                <c:pt idx="5892">
                  <c:v>-43.150425224472599</c:v>
                </c:pt>
                <c:pt idx="5893">
                  <c:v>-43.171274432360235</c:v>
                </c:pt>
                <c:pt idx="5894">
                  <c:v>-43.192103751651359</c:v>
                </c:pt>
                <c:pt idx="5895">
                  <c:v>-43.212913178115812</c:v>
                </c:pt>
                <c:pt idx="5896">
                  <c:v>-43.233702707515995</c:v>
                </c:pt>
                <c:pt idx="5897">
                  <c:v>-43.254472335607424</c:v>
                </c:pt>
                <c:pt idx="5898">
                  <c:v>-43.275222058138709</c:v>
                </c:pt>
                <c:pt idx="5899">
                  <c:v>-43.295951870850743</c:v>
                </c:pt>
                <c:pt idx="5900">
                  <c:v>-43.316661769477641</c:v>
                </c:pt>
                <c:pt idx="5901">
                  <c:v>-43.337351749746105</c:v>
                </c:pt>
                <c:pt idx="5902">
                  <c:v>-43.358021807376005</c:v>
                </c:pt>
                <c:pt idx="5903">
                  <c:v>-43.378671938079094</c:v>
                </c:pt>
                <c:pt idx="5904">
                  <c:v>-43.399302137560483</c:v>
                </c:pt>
                <c:pt idx="5905">
                  <c:v>-43.419912401518154</c:v>
                </c:pt>
                <c:pt idx="5906">
                  <c:v>-43.440502725642716</c:v>
                </c:pt>
                <c:pt idx="5907">
                  <c:v>-43.461073105617217</c:v>
                </c:pt>
                <c:pt idx="5908">
                  <c:v>-43.481623537117613</c:v>
                </c:pt>
                <c:pt idx="5909">
                  <c:v>-43.502154015812202</c:v>
                </c:pt>
                <c:pt idx="5910">
                  <c:v>-43.522664537362793</c:v>
                </c:pt>
                <c:pt idx="5911">
                  <c:v>-43.543155097422812</c:v>
                </c:pt>
                <c:pt idx="5912">
                  <c:v>-43.563625691638599</c:v>
                </c:pt>
                <c:pt idx="5913">
                  <c:v>-43.584076315649831</c:v>
                </c:pt>
                <c:pt idx="5914">
                  <c:v>-43.604506965087296</c:v>
                </c:pt>
                <c:pt idx="5915">
                  <c:v>-43.624917635576082</c:v>
                </c:pt>
                <c:pt idx="5916">
                  <c:v>-43.64530832273266</c:v>
                </c:pt>
                <c:pt idx="5917">
                  <c:v>-43.665679022166557</c:v>
                </c:pt>
                <c:pt idx="5918">
                  <c:v>-43.686029729479806</c:v>
                </c:pt>
                <c:pt idx="5919">
                  <c:v>-43.70636044026655</c:v>
                </c:pt>
                <c:pt idx="5920">
                  <c:v>-43.726671150113987</c:v>
                </c:pt>
                <c:pt idx="5921">
                  <c:v>-43.746961854601345</c:v>
                </c:pt>
                <c:pt idx="5922">
                  <c:v>-43.767232549300452</c:v>
                </c:pt>
                <c:pt idx="5923">
                  <c:v>-43.787483229776221</c:v>
                </c:pt>
                <c:pt idx="5924">
                  <c:v>-43.807713891585017</c:v>
                </c:pt>
                <c:pt idx="5925">
                  <c:v>-43.82792453027632</c:v>
                </c:pt>
                <c:pt idx="5926">
                  <c:v>-43.848115141391709</c:v>
                </c:pt>
                <c:pt idx="5927">
                  <c:v>-43.868285720465167</c:v>
                </c:pt>
                <c:pt idx="5928">
                  <c:v>-43.888436263023145</c:v>
                </c:pt>
                <c:pt idx="5929">
                  <c:v>-43.90856676458435</c:v>
                </c:pt>
                <c:pt idx="5930">
                  <c:v>-43.928677220660511</c:v>
                </c:pt>
                <c:pt idx="5931">
                  <c:v>-43.948767626754197</c:v>
                </c:pt>
                <c:pt idx="5932">
                  <c:v>-43.968837978361933</c:v>
                </c:pt>
                <c:pt idx="5933">
                  <c:v>-43.988888270971472</c:v>
                </c:pt>
                <c:pt idx="5934">
                  <c:v>-44.008918500063317</c:v>
                </c:pt>
                <c:pt idx="5935">
                  <c:v>-44.028928661109894</c:v>
                </c:pt>
                <c:pt idx="5936">
                  <c:v>-44.048918749576565</c:v>
                </c:pt>
                <c:pt idx="5937">
                  <c:v>-44.068888760919727</c:v>
                </c:pt>
                <c:pt idx="5938">
                  <c:v>-44.088838690589512</c:v>
                </c:pt>
                <c:pt idx="5939">
                  <c:v>-44.108768534026986</c:v>
                </c:pt>
                <c:pt idx="5940">
                  <c:v>-44.128678286666123</c:v>
                </c:pt>
                <c:pt idx="5941">
                  <c:v>-44.148567943932612</c:v>
                </c:pt>
                <c:pt idx="5942">
                  <c:v>-44.168437501244902</c:v>
                </c:pt>
                <c:pt idx="5943">
                  <c:v>-44.188286954012874</c:v>
                </c:pt>
                <c:pt idx="5944">
                  <c:v>-44.208116297639265</c:v>
                </c:pt>
                <c:pt idx="5945">
                  <c:v>-44.227925527518039</c:v>
                </c:pt>
                <c:pt idx="5946">
                  <c:v>-44.247714639036246</c:v>
                </c:pt>
                <c:pt idx="5947">
                  <c:v>-44.267483627571835</c:v>
                </c:pt>
                <c:pt idx="5948">
                  <c:v>-44.287232488495818</c:v>
                </c:pt>
                <c:pt idx="5949">
                  <c:v>-44.306961217170908</c:v>
                </c:pt>
                <c:pt idx="5950">
                  <c:v>-44.326669808951863</c:v>
                </c:pt>
                <c:pt idx="5951">
                  <c:v>-44.346358259185372</c:v>
                </c:pt>
                <c:pt idx="5952">
                  <c:v>-44.366026563210127</c:v>
                </c:pt>
                <c:pt idx="5953">
                  <c:v>-44.385674716356952</c:v>
                </c:pt>
                <c:pt idx="5954">
                  <c:v>-44.405302713948167</c:v>
                </c:pt>
                <c:pt idx="5955">
                  <c:v>-44.424910551298623</c:v>
                </c:pt>
                <c:pt idx="5956">
                  <c:v>-44.444498223714895</c:v>
                </c:pt>
                <c:pt idx="5957">
                  <c:v>-44.464065726495448</c:v>
                </c:pt>
                <c:pt idx="5958">
                  <c:v>-44.483613054930004</c:v>
                </c:pt>
                <c:pt idx="5959">
                  <c:v>-44.503140204301133</c:v>
                </c:pt>
                <c:pt idx="5960">
                  <c:v>-44.52264716988298</c:v>
                </c:pt>
                <c:pt idx="5961">
                  <c:v>-44.54213394694132</c:v>
                </c:pt>
                <c:pt idx="5962">
                  <c:v>-44.561600530733756</c:v>
                </c:pt>
                <c:pt idx="5963">
                  <c:v>-44.581046916509933</c:v>
                </c:pt>
                <c:pt idx="5964">
                  <c:v>-44.600473099510907</c:v>
                </c:pt>
                <c:pt idx="5965">
                  <c:v>-44.619879074969901</c:v>
                </c:pt>
                <c:pt idx="5966">
                  <c:v>-44.63926483811116</c:v>
                </c:pt>
                <c:pt idx="5967">
                  <c:v>-44.658630384152218</c:v>
                </c:pt>
                <c:pt idx="5968">
                  <c:v>-44.677975708300153</c:v>
                </c:pt>
                <c:pt idx="5969">
                  <c:v>-44.697300805755795</c:v>
                </c:pt>
                <c:pt idx="5970">
                  <c:v>-44.71660567171039</c:v>
                </c:pt>
                <c:pt idx="5971">
                  <c:v>-44.735890301347403</c:v>
                </c:pt>
                <c:pt idx="5972">
                  <c:v>-44.755154689841277</c:v>
                </c:pt>
                <c:pt idx="5973">
                  <c:v>-44.774398832358955</c:v>
                </c:pt>
                <c:pt idx="5974">
                  <c:v>-44.793622724058487</c:v>
                </c:pt>
                <c:pt idx="5975">
                  <c:v>-44.812826360089552</c:v>
                </c:pt>
                <c:pt idx="5976">
                  <c:v>-44.832009735593772</c:v>
                </c:pt>
                <c:pt idx="5977">
                  <c:v>-44.851172845703381</c:v>
                </c:pt>
                <c:pt idx="5978">
                  <c:v>-44.870315685543055</c:v>
                </c:pt>
                <c:pt idx="5979">
                  <c:v>-44.889438250229254</c:v>
                </c:pt>
                <c:pt idx="5980">
                  <c:v>-44.908540534868678</c:v>
                </c:pt>
                <c:pt idx="5981">
                  <c:v>-44.927622534560733</c:v>
                </c:pt>
                <c:pt idx="5982">
                  <c:v>-44.946684244395492</c:v>
                </c:pt>
                <c:pt idx="5983">
                  <c:v>-44.965725659454797</c:v>
                </c:pt>
                <c:pt idx="5984">
                  <c:v>-44.984746774812074</c:v>
                </c:pt>
                <c:pt idx="5985">
                  <c:v>-45.003747585532025</c:v>
                </c:pt>
                <c:pt idx="5986">
                  <c:v>-45.022728086670611</c:v>
                </c:pt>
                <c:pt idx="5987">
                  <c:v>-45.041688273275263</c:v>
                </c:pt>
                <c:pt idx="5988">
                  <c:v>-45.060628140384608</c:v>
                </c:pt>
                <c:pt idx="5989">
                  <c:v>-45.079547683028807</c:v>
                </c:pt>
                <c:pt idx="5990">
                  <c:v>-45.098446896229518</c:v>
                </c:pt>
                <c:pt idx="5991">
                  <c:v>-45.117325774999301</c:v>
                </c:pt>
                <c:pt idx="5992">
                  <c:v>-45.136184314341961</c:v>
                </c:pt>
                <c:pt idx="5993">
                  <c:v>-45.155022509253222</c:v>
                </c:pt>
                <c:pt idx="5994">
                  <c:v>-45.173840354719623</c:v>
                </c:pt>
                <c:pt idx="5995">
                  <c:v>-45.192637845718373</c:v>
                </c:pt>
                <c:pt idx="5996">
                  <c:v>-45.211414977218666</c:v>
                </c:pt>
                <c:pt idx="5997">
                  <c:v>-45.230171744181192</c:v>
                </c:pt>
                <c:pt idx="5998">
                  <c:v>-45.248908141556569</c:v>
                </c:pt>
                <c:pt idx="5999">
                  <c:v>-45.267624164287263</c:v>
                </c:pt>
                <c:pt idx="6000">
                  <c:v>-45.286319807307052</c:v>
                </c:pt>
                <c:pt idx="6001">
                  <c:v>-45.304995065540815</c:v>
                </c:pt>
                <c:pt idx="6002">
                  <c:v>-45.323649933904278</c:v>
                </c:pt>
                <c:pt idx="6003">
                  <c:v>-45.342284407304234</c:v>
                </c:pt>
                <c:pt idx="6004">
                  <c:v>-45.360898480638454</c:v>
                </c:pt>
                <c:pt idx="6005">
                  <c:v>-45.379492148795919</c:v>
                </c:pt>
                <c:pt idx="6006">
                  <c:v>-45.398065406656592</c:v>
                </c:pt>
                <c:pt idx="6007">
                  <c:v>-45.416618249091528</c:v>
                </c:pt>
                <c:pt idx="6008">
                  <c:v>-45.435150670963083</c:v>
                </c:pt>
                <c:pt idx="6009">
                  <c:v>-45.453662667123503</c:v>
                </c:pt>
                <c:pt idx="6010">
                  <c:v>-45.472154232416699</c:v>
                </c:pt>
                <c:pt idx="6011">
                  <c:v>-45.49062536167758</c:v>
                </c:pt>
                <c:pt idx="6012">
                  <c:v>-45.509076049731497</c:v>
                </c:pt>
                <c:pt idx="6013">
                  <c:v>-45.527506291395348</c:v>
                </c:pt>
                <c:pt idx="6014">
                  <c:v>-45.545916081476378</c:v>
                </c:pt>
                <c:pt idx="6015">
                  <c:v>-45.564305414772598</c:v>
                </c:pt>
                <c:pt idx="6016">
                  <c:v>-45.582674286073427</c:v>
                </c:pt>
                <c:pt idx="6017">
                  <c:v>-45.601022690158572</c:v>
                </c:pt>
                <c:pt idx="6018">
                  <c:v>-45.619350621798553</c:v>
                </c:pt>
                <c:pt idx="6019">
                  <c:v>-45.637658075754807</c:v>
                </c:pt>
                <c:pt idx="6020">
                  <c:v>-45.655945046779216</c:v>
                </c:pt>
                <c:pt idx="6021">
                  <c:v>-45.674211529614865</c:v>
                </c:pt>
                <c:pt idx="6022">
                  <c:v>-45.692457518995134</c:v>
                </c:pt>
                <c:pt idx="6023">
                  <c:v>-45.710683009644114</c:v>
                </c:pt>
                <c:pt idx="6024">
                  <c:v>-45.72888799627691</c:v>
                </c:pt>
                <c:pt idx="6025">
                  <c:v>-45.747072473598848</c:v>
                </c:pt>
                <c:pt idx="6026">
                  <c:v>-45.765236436306338</c:v>
                </c:pt>
                <c:pt idx="6027">
                  <c:v>-45.783379879085317</c:v>
                </c:pt>
                <c:pt idx="6028">
                  <c:v>-45.801502796613981</c:v>
                </c:pt>
                <c:pt idx="6029">
                  <c:v>-45.819605183559077</c:v>
                </c:pt>
                <c:pt idx="6030">
                  <c:v>-45.837687034580021</c:v>
                </c:pt>
                <c:pt idx="6031">
                  <c:v>-45.855748344325157</c:v>
                </c:pt>
                <c:pt idx="6032">
                  <c:v>-45.873789107434106</c:v>
                </c:pt>
                <c:pt idx="6033">
                  <c:v>-45.891809318536666</c:v>
                </c:pt>
                <c:pt idx="6034">
                  <c:v>-45.909808972252847</c:v>
                </c:pt>
                <c:pt idx="6035">
                  <c:v>-45.927788063193518</c:v>
                </c:pt>
                <c:pt idx="6036">
                  <c:v>-45.945746585959853</c:v>
                </c:pt>
                <c:pt idx="6037">
                  <c:v>-45.963684535143145</c:v>
                </c:pt>
                <c:pt idx="6038">
                  <c:v>-45.981601905325689</c:v>
                </c:pt>
                <c:pt idx="6039">
                  <c:v>-45.999498691079403</c:v>
                </c:pt>
                <c:pt idx="6040">
                  <c:v>-46.017374886967154</c:v>
                </c:pt>
                <c:pt idx="6041">
                  <c:v>-46.035230487541575</c:v>
                </c:pt>
                <c:pt idx="6042">
                  <c:v>-46.053065487345563</c:v>
                </c:pt>
                <c:pt idx="6043">
                  <c:v>-46.070879880912855</c:v>
                </c:pt>
                <c:pt idx="6044">
                  <c:v>-46.08867366276688</c:v>
                </c:pt>
                <c:pt idx="6045">
                  <c:v>-46.106446827421621</c:v>
                </c:pt>
                <c:pt idx="6046">
                  <c:v>-46.124199369380854</c:v>
                </c:pt>
                <c:pt idx="6047">
                  <c:v>-46.141931283139293</c:v>
                </c:pt>
                <c:pt idx="6048">
                  <c:v>-46.159642563180618</c:v>
                </c:pt>
                <c:pt idx="6049">
                  <c:v>-46.17733320397992</c:v>
                </c:pt>
                <c:pt idx="6050">
                  <c:v>-46.195003200001629</c:v>
                </c:pt>
                <c:pt idx="6051">
                  <c:v>-46.212652545700337</c:v>
                </c:pt>
                <c:pt idx="6052">
                  <c:v>-46.230281235520863</c:v>
                </c:pt>
                <c:pt idx="6053">
                  <c:v>-46.247889263897989</c:v>
                </c:pt>
                <c:pt idx="6054">
                  <c:v>-46.26547662525644</c:v>
                </c:pt>
                <c:pt idx="6055">
                  <c:v>-46.283043314011309</c:v>
                </c:pt>
                <c:pt idx="6056">
                  <c:v>-46.300589324566943</c:v>
                </c:pt>
                <c:pt idx="6057">
                  <c:v>-46.318114651318567</c:v>
                </c:pt>
                <c:pt idx="6058">
                  <c:v>-46.335619288650321</c:v>
                </c:pt>
                <c:pt idx="6059">
                  <c:v>-46.353103230937514</c:v>
                </c:pt>
                <c:pt idx="6060">
                  <c:v>-46.370566472544098</c:v>
                </c:pt>
                <c:pt idx="6061">
                  <c:v>-46.388009007824103</c:v>
                </c:pt>
                <c:pt idx="6062">
                  <c:v>-46.40543083112226</c:v>
                </c:pt>
                <c:pt idx="6063">
                  <c:v>-46.422831936772305</c:v>
                </c:pt>
                <c:pt idx="6064">
                  <c:v>-46.440212319098293</c:v>
                </c:pt>
                <c:pt idx="6065">
                  <c:v>-46.457571972413504</c:v>
                </c:pt>
                <c:pt idx="6066">
                  <c:v>-46.474910891021239</c:v>
                </c:pt>
                <c:pt idx="6067">
                  <c:v>-46.492229069214822</c:v>
                </c:pt>
                <c:pt idx="6068">
                  <c:v>-46.509526501276518</c:v>
                </c:pt>
                <c:pt idx="6069">
                  <c:v>-46.526803181479472</c:v>
                </c:pt>
                <c:pt idx="6070">
                  <c:v>-46.544059104085193</c:v>
                </c:pt>
                <c:pt idx="6071">
                  <c:v>-46.561294263345239</c:v>
                </c:pt>
                <c:pt idx="6072">
                  <c:v>-46.578508653501387</c:v>
                </c:pt>
                <c:pt idx="6073">
                  <c:v>-46.595702268784699</c:v>
                </c:pt>
                <c:pt idx="6074">
                  <c:v>-46.612875103415092</c:v>
                </c:pt>
                <c:pt idx="6075">
                  <c:v>-46.630027151602739</c:v>
                </c:pt>
                <c:pt idx="6076">
                  <c:v>-46.647158407547572</c:v>
                </c:pt>
                <c:pt idx="6077">
                  <c:v>-46.664268865438146</c:v>
                </c:pt>
                <c:pt idx="6078">
                  <c:v>-46.681358519453447</c:v>
                </c:pt>
                <c:pt idx="6079">
                  <c:v>-46.698427363760914</c:v>
                </c:pt>
                <c:pt idx="6080">
                  <c:v>-46.7154753925184</c:v>
                </c:pt>
                <c:pt idx="6081">
                  <c:v>-46.732502599871921</c:v>
                </c:pt>
                <c:pt idx="6082">
                  <c:v>-46.7495089799582</c:v>
                </c:pt>
                <c:pt idx="6083">
                  <c:v>-46.766494526902591</c:v>
                </c:pt>
                <c:pt idx="6084">
                  <c:v>-46.783459234820214</c:v>
                </c:pt>
                <c:pt idx="6085">
                  <c:v>-46.800403097815035</c:v>
                </c:pt>
                <c:pt idx="6086">
                  <c:v>-46.817326109980563</c:v>
                </c:pt>
                <c:pt idx="6087">
                  <c:v>-46.834228265398949</c:v>
                </c:pt>
                <c:pt idx="6088">
                  <c:v>-46.851109558143023</c:v>
                </c:pt>
                <c:pt idx="6089">
                  <c:v>-46.867969982273102</c:v>
                </c:pt>
                <c:pt idx="6090">
                  <c:v>-46.884809531839473</c:v>
                </c:pt>
                <c:pt idx="6091">
                  <c:v>-46.901628200882264</c:v>
                </c:pt>
                <c:pt idx="6092">
                  <c:v>-46.918425983429238</c:v>
                </c:pt>
                <c:pt idx="6093">
                  <c:v>-46.93520287349844</c:v>
                </c:pt>
                <c:pt idx="6094">
                  <c:v>-46.951958865096735</c:v>
                </c:pt>
                <c:pt idx="6095">
                  <c:v>-46.968693952220121</c:v>
                </c:pt>
                <c:pt idx="6096">
                  <c:v>-46.98540812885318</c:v>
                </c:pt>
                <c:pt idx="6097">
                  <c:v>-47.002101388969386</c:v>
                </c:pt>
                <c:pt idx="6098">
                  <c:v>-47.018773726532402</c:v>
                </c:pt>
                <c:pt idx="6099">
                  <c:v>-47.035425135493881</c:v>
                </c:pt>
                <c:pt idx="6100">
                  <c:v>-47.052055609794074</c:v>
                </c:pt>
                <c:pt idx="6101">
                  <c:v>-47.068665143363482</c:v>
                </c:pt>
                <c:pt idx="6102">
                  <c:v>-47.085253730119867</c:v>
                </c:pt>
                <c:pt idx="6103">
                  <c:v>-47.101821363970707</c:v>
                </c:pt>
                <c:pt idx="6104">
                  <c:v>-47.118368038812427</c:v>
                </c:pt>
                <c:pt idx="6105">
                  <c:v>-47.13489374853026</c:v>
                </c:pt>
                <c:pt idx="6106">
                  <c:v>-47.1513984869976</c:v>
                </c:pt>
                <c:pt idx="6107">
                  <c:v>-47.167882248077213</c:v>
                </c:pt>
                <c:pt idx="6108">
                  <c:v>-47.184345025620871</c:v>
                </c:pt>
                <c:pt idx="6109">
                  <c:v>-47.200786813467907</c:v>
                </c:pt>
                <c:pt idx="6110">
                  <c:v>-47.217207605447179</c:v>
                </c:pt>
                <c:pt idx="6111">
                  <c:v>-47.233607395376161</c:v>
                </c:pt>
                <c:pt idx="6112">
                  <c:v>-47.249986177060975</c:v>
                </c:pt>
                <c:pt idx="6113">
                  <c:v>-47.266343944295677</c:v>
                </c:pt>
                <c:pt idx="6114">
                  <c:v>-47.282680690864304</c:v>
                </c:pt>
                <c:pt idx="6115">
                  <c:v>-47.298996410537548</c:v>
                </c:pt>
                <c:pt idx="6116">
                  <c:v>-47.31529109707644</c:v>
                </c:pt>
                <c:pt idx="6117">
                  <c:v>-47.331564744229176</c:v>
                </c:pt>
                <c:pt idx="6118">
                  <c:v>-47.347817345732942</c:v>
                </c:pt>
                <c:pt idx="6119">
                  <c:v>-47.364048895313822</c:v>
                </c:pt>
                <c:pt idx="6120">
                  <c:v>-47.380259386685395</c:v>
                </c:pt>
                <c:pt idx="6121">
                  <c:v>-47.39644881355008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957-F846-943C-B2CBDB2C1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083136"/>
        <c:axId val="139097600"/>
      </c:scatterChart>
      <c:valAx>
        <c:axId val="139083136"/>
        <c:scaling>
          <c:orientation val="minMax"/>
          <c:max val="21000"/>
          <c:min val="-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</a:t>
                </a:r>
                <a:r>
                  <a:rPr lang="en-US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endParaRPr lang="ru-RU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91738924464371085"/>
              <c:y val="0.9045623836126626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9097600"/>
        <c:crosses val="autoZero"/>
        <c:crossBetween val="midCat"/>
      </c:valAx>
      <c:valAx>
        <c:axId val="139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z,</a:t>
                </a:r>
                <a:r>
                  <a:rPr lang="en-US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endParaRPr lang="ru-RU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2.548791037991729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9083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083303854905012E-2"/>
          <c:y val="5.0586341687744313E-2"/>
          <c:w val="0.88176639109795119"/>
          <c:h val="0.82201284393371266"/>
        </c:manualLayout>
      </c:layout>
      <c:scatterChart>
        <c:scatterStyle val="lineMarker"/>
        <c:varyColors val="0"/>
        <c:ser>
          <c:idx val="0"/>
          <c:order val="0"/>
          <c:tx>
            <c:v>исх</c:v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'Без погрешностей'!$N$2:$N$13</c:f>
              <c:numCache>
                <c:formatCode>General</c:formatCode>
                <c:ptCount val="12"/>
                <c:pt idx="0">
                  <c:v>0</c:v>
                </c:pt>
                <c:pt idx="1">
                  <c:v>6.8876301937227424</c:v>
                </c:pt>
                <c:pt idx="2">
                  <c:v>13.77136409592295</c:v>
                </c:pt>
                <c:pt idx="3">
                  <c:v>20.651206288839781</c:v>
                </c:pt>
                <c:pt idx="4">
                  <c:v>27.527161346700115</c:v>
                </c:pt>
                <c:pt idx="5">
                  <c:v>34.39923383573722</c:v>
                </c:pt>
                <c:pt idx="6">
                  <c:v>41.267428314209383</c:v>
                </c:pt>
                <c:pt idx="7">
                  <c:v>48.131749332418423</c:v>
                </c:pt>
                <c:pt idx="8">
                  <c:v>54.992201432728187</c:v>
                </c:pt>
                <c:pt idx="9">
                  <c:v>61.848789149583048</c:v>
                </c:pt>
                <c:pt idx="10">
                  <c:v>68.701517009526228</c:v>
                </c:pt>
                <c:pt idx="11">
                  <c:v>75.550389531218173</c:v>
                </c:pt>
              </c:numCache>
            </c:numRef>
          </c:xVal>
          <c:yVal>
            <c:numRef>
              <c:f>'Без погрешностей'!$O$2:$O$13</c:f>
              <c:numCache>
                <c:formatCode>General</c:formatCode>
                <c:ptCount val="12"/>
                <c:pt idx="0">
                  <c:v>0</c:v>
                </c:pt>
                <c:pt idx="1">
                  <c:v>3.8178757594399038</c:v>
                </c:pt>
                <c:pt idx="2">
                  <c:v>7.632910664289672</c:v>
                </c:pt>
                <c:pt idx="3">
                  <c:v>11.445107639562559</c:v>
                </c:pt>
                <c:pt idx="4">
                  <c:v>15.254469605143059</c:v>
                </c:pt>
                <c:pt idx="5">
                  <c:v>19.060999475798859</c:v>
                </c:pt>
                <c:pt idx="6">
                  <c:v>22.864700161192715</c:v>
                </c:pt>
                <c:pt idx="7">
                  <c:v>26.665574565894349</c:v>
                </c:pt>
                <c:pt idx="8">
                  <c:v>30.463625589392276</c:v>
                </c:pt>
                <c:pt idx="9">
                  <c:v>34.258856126105613</c:v>
                </c:pt>
                <c:pt idx="10">
                  <c:v>38.051269065395765</c:v>
                </c:pt>
                <c:pt idx="11">
                  <c:v>41.840867291578341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00-A04F-B3C7-1C4039D693B7}"/>
            </c:ext>
          </c:extLst>
        </c:ser>
        <c:ser>
          <c:idx val="1"/>
          <c:order val="1"/>
          <c:tx>
            <c:v>3</c:v>
          </c:tx>
          <c:spPr>
            <a:ln w="2540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'Погрешность 3 метра'!$F$6109:$F$6122</c:f>
              <c:numCache>
                <c:formatCode>General</c:formatCode>
                <c:ptCount val="14"/>
                <c:pt idx="0">
                  <c:v>70.879801938244768</c:v>
                </c:pt>
                <c:pt idx="1">
                  <c:v>64.044736091000232</c:v>
                </c:pt>
                <c:pt idx="2">
                  <c:v>57.205824345870504</c:v>
                </c:pt>
                <c:pt idx="3">
                  <c:v>50.363062195305247</c:v>
                </c:pt>
                <c:pt idx="4">
                  <c:v>43.51644512388156</c:v>
                </c:pt>
                <c:pt idx="5">
                  <c:v>36.665968608289404</c:v>
                </c:pt>
                <c:pt idx="6">
                  <c:v>29.81162811732429</c:v>
                </c:pt>
                <c:pt idx="7">
                  <c:v>22.953419111861876</c:v>
                </c:pt>
                <c:pt idx="8">
                  <c:v>16.091337044839747</c:v>
                </c:pt>
                <c:pt idx="9">
                  <c:v>9.2253773612392234</c:v>
                </c:pt>
                <c:pt idx="10">
                  <c:v>2.3555354980708216</c:v>
                </c:pt>
                <c:pt idx="11">
                  <c:v>-4.518193115658506</c:v>
                </c:pt>
                <c:pt idx="12">
                  <c:v>-11.395813058938073</c:v>
                </c:pt>
                <c:pt idx="13">
                  <c:v>-18.277328918808053</c:v>
                </c:pt>
              </c:numCache>
            </c:numRef>
          </c:xVal>
          <c:yVal>
            <c:numRef>
              <c:f>'Погрешность 3 метра'!$G$6109:$G$6122</c:f>
              <c:numCache>
                <c:formatCode>General</c:formatCode>
                <c:ptCount val="14"/>
                <c:pt idx="0">
                  <c:v>47.646585187511093</c:v>
                </c:pt>
                <c:pt idx="1">
                  <c:v>43.847898395654013</c:v>
                </c:pt>
                <c:pt idx="2">
                  <c:v>40.04639280079455</c:v>
                </c:pt>
                <c:pt idx="3">
                  <c:v>36.242065513988727</c:v>
                </c:pt>
                <c:pt idx="4">
                  <c:v>32.434913641238147</c:v>
                </c:pt>
                <c:pt idx="5">
                  <c:v>28.624934283478275</c:v>
                </c:pt>
                <c:pt idx="6">
                  <c:v>24.812124536566522</c:v>
                </c:pt>
                <c:pt idx="7">
                  <c:v>20.996481491270561</c:v>
                </c:pt>
                <c:pt idx="8">
                  <c:v>17.1780022332564</c:v>
                </c:pt>
                <c:pt idx="9">
                  <c:v>13.356683843076501</c:v>
                </c:pt>
                <c:pt idx="10">
                  <c:v>9.5325233961578384</c:v>
                </c:pt>
                <c:pt idx="11">
                  <c:v>5.7055179627899735</c:v>
                </c:pt>
                <c:pt idx="12">
                  <c:v>1.8756646081130308</c:v>
                </c:pt>
                <c:pt idx="13">
                  <c:v>-1.9570396078943257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00-A04F-B3C7-1C4039D693B7}"/>
            </c:ext>
          </c:extLst>
        </c:ser>
        <c:ser>
          <c:idx val="2"/>
          <c:order val="2"/>
          <c:tx>
            <c:v>5</c:v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'Погрешность 5 метров'!$F$6106:$F$6120</c:f>
              <c:numCache>
                <c:formatCode>General</c:formatCode>
                <c:ptCount val="15"/>
                <c:pt idx="0">
                  <c:v>72.518489480164135</c:v>
                </c:pt>
                <c:pt idx="1">
                  <c:v>65.682642856259889</c:v>
                </c:pt>
                <c:pt idx="2">
                  <c:v>58.842950313788606</c:v>
                </c:pt>
                <c:pt idx="3">
                  <c:v>51.999407345658256</c:v>
                </c:pt>
                <c:pt idx="4">
                  <c:v>45.152009436926157</c:v>
                </c:pt>
                <c:pt idx="5">
                  <c:v>38.300752064766122</c:v>
                </c:pt>
                <c:pt idx="6">
                  <c:v>31.445630698439331</c:v>
                </c:pt>
                <c:pt idx="7">
                  <c:v>24.586640799305304</c:v>
                </c:pt>
                <c:pt idx="8">
                  <c:v>17.723777820781823</c:v>
                </c:pt>
                <c:pt idx="9">
                  <c:v>10.857037208334084</c:v>
                </c:pt>
                <c:pt idx="10">
                  <c:v>3.986414399445493</c:v>
                </c:pt>
                <c:pt idx="11">
                  <c:v>-2.888095176382194</c:v>
                </c:pt>
                <c:pt idx="12">
                  <c:v>-9.7664960976617312</c:v>
                </c:pt>
                <c:pt idx="13">
                  <c:v>-16.648792950931234</c:v>
                </c:pt>
                <c:pt idx="14">
                  <c:v>-23.534990330783327</c:v>
                </c:pt>
              </c:numCache>
            </c:numRef>
          </c:xVal>
          <c:yVal>
            <c:numRef>
              <c:f>'Погрешность 5 метров'!$G$6106:$G$6120</c:f>
              <c:numCache>
                <c:formatCode>General</c:formatCode>
                <c:ptCount val="15"/>
                <c:pt idx="0">
                  <c:v>50.213039865422253</c:v>
                </c:pt>
                <c:pt idx="1">
                  <c:v>46.417266863080989</c:v>
                </c:pt>
                <c:pt idx="2">
                  <c:v>42.618676904220983</c:v>
                </c:pt>
                <c:pt idx="3">
                  <c:v>38.817267102390495</c:v>
                </c:pt>
                <c:pt idx="4">
                  <c:v>35.013034566088415</c:v>
                </c:pt>
                <c:pt idx="5">
                  <c:v>31.205976398752227</c:v>
                </c:pt>
                <c:pt idx="6">
                  <c:v>27.39608969874643</c:v>
                </c:pt>
                <c:pt idx="7">
                  <c:v>23.58337155935066</c:v>
                </c:pt>
                <c:pt idx="8">
                  <c:v>19.767819068747869</c:v>
                </c:pt>
                <c:pt idx="9">
                  <c:v>15.949429310012439</c:v>
                </c:pt>
                <c:pt idx="10">
                  <c:v>12.128199361098249</c:v>
                </c:pt>
                <c:pt idx="11">
                  <c:v>8.3041262948267462</c:v>
                </c:pt>
                <c:pt idx="12">
                  <c:v>4.4772071788749619</c:v>
                </c:pt>
                <c:pt idx="13">
                  <c:v>0.64743907576349191</c:v>
                </c:pt>
                <c:pt idx="14">
                  <c:v>-3.1851809571555614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00-A04F-B3C7-1C4039D693B7}"/>
            </c:ext>
          </c:extLst>
        </c:ser>
        <c:ser>
          <c:idx val="3"/>
          <c:order val="3"/>
          <c:tx>
            <c:v>10</c:v>
          </c:tx>
          <c:spPr>
            <a:ln w="2540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'Погрешность 10 метров'!$F$6119:$F$6123</c:f>
              <c:numCache>
                <c:formatCode>General</c:formatCode>
                <c:ptCount val="5"/>
                <c:pt idx="0">
                  <c:v>75.903154749699766</c:v>
                </c:pt>
                <c:pt idx="1">
                  <c:v>69.076372242219776</c:v>
                </c:pt>
                <c:pt idx="2">
                  <c:v>62.24574742778713</c:v>
                </c:pt>
                <c:pt idx="3">
                  <c:v>55.411275801186996</c:v>
                </c:pt>
                <c:pt idx="4">
                  <c:v>48.572952849328438</c:v>
                </c:pt>
              </c:numCache>
            </c:numRef>
          </c:xVal>
          <c:yVal>
            <c:numRef>
              <c:f>'Погрешность 10 метров'!$G$6119:$G$6123</c:f>
              <c:numCache>
                <c:formatCode>General</c:formatCode>
                <c:ptCount val="5"/>
                <c:pt idx="0">
                  <c:v>14.052471921824862</c:v>
                </c:pt>
                <c:pt idx="1">
                  <c:v>10.235141172455998</c:v>
                </c:pt>
                <c:pt idx="2">
                  <c:v>6.4149805670854851</c:v>
                </c:pt>
                <c:pt idx="3">
                  <c:v>2.5919872026458313</c:v>
                </c:pt>
                <c:pt idx="4">
                  <c:v>-1.233841829011451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700-A04F-B3C7-1C4039D693B7}"/>
            </c:ext>
          </c:extLst>
        </c:ser>
        <c:ser>
          <c:idx val="4"/>
          <c:order val="4"/>
          <c:tx>
            <c:v>без</c:v>
          </c:tx>
          <c:spPr>
            <a:ln w="2540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'Без погрешностей'!$F$6109:$F$6120</c:f>
              <c:numCache>
                <c:formatCode>General</c:formatCode>
                <c:ptCount val="12"/>
                <c:pt idx="0">
                  <c:v>71.811703571183898</c:v>
                </c:pt>
                <c:pt idx="1">
                  <c:v>64.97686806200727</c:v>
                </c:pt>
                <c:pt idx="2">
                  <c:v>58.138186353306075</c:v>
                </c:pt>
                <c:pt idx="3">
                  <c:v>51.29565393659869</c:v>
                </c:pt>
                <c:pt idx="4">
                  <c:v>44.449266295538102</c:v>
                </c:pt>
                <c:pt idx="5">
                  <c:v>37.599018905886631</c:v>
                </c:pt>
                <c:pt idx="6">
                  <c:v>30.744907235508439</c:v>
                </c:pt>
                <c:pt idx="7">
                  <c:v>23.886926744351509</c:v>
                </c:pt>
                <c:pt idx="8">
                  <c:v>17.025072884418481</c:v>
                </c:pt>
                <c:pt idx="9">
                  <c:v>10.159341099744783</c:v>
                </c:pt>
                <c:pt idx="10">
                  <c:v>3.2897268264023309</c:v>
                </c:pt>
                <c:pt idx="11">
                  <c:v>-3.5837745075405119</c:v>
                </c:pt>
              </c:numCache>
            </c:numRef>
          </c:xVal>
          <c:yVal>
            <c:numRef>
              <c:f>'Без погрешностей'!$G$6109:$G$6120</c:f>
              <c:numCache>
                <c:formatCode>General</c:formatCode>
                <c:ptCount val="12"/>
                <c:pt idx="0">
                  <c:v>41.933356377393636</c:v>
                </c:pt>
                <c:pt idx="1">
                  <c:v>38.132454983698281</c:v>
                </c:pt>
                <c:pt idx="2">
                  <c:v>34.328733295457582</c:v>
                </c:pt>
                <c:pt idx="3">
                  <c:v>30.52218842162203</c:v>
                </c:pt>
                <c:pt idx="4">
                  <c:v>26.712817466083404</c:v>
                </c:pt>
                <c:pt idx="5">
                  <c:v>22.900617527663016</c:v>
                </c:pt>
                <c:pt idx="6">
                  <c:v>19.08558570009988</c:v>
                </c:pt>
                <c:pt idx="7">
                  <c:v>15.267719072038878</c:v>
                </c:pt>
                <c:pt idx="8">
                  <c:v>11.447014727018921</c:v>
                </c:pt>
                <c:pt idx="9">
                  <c:v>7.6234697434610137</c:v>
                </c:pt>
                <c:pt idx="10">
                  <c:v>3.7970811946563465</c:v>
                </c:pt>
                <c:pt idx="11">
                  <c:v>-3.215385124570691E-2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700-A04F-B3C7-1C4039D69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471936"/>
        <c:axId val="142473856"/>
      </c:scatterChart>
      <c:valAx>
        <c:axId val="142471936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.92074320576816415"/>
              <c:y val="0.914899795952730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2473856"/>
        <c:crosses val="autoZero"/>
        <c:crossBetween val="midCat"/>
      </c:valAx>
      <c:valAx>
        <c:axId val="14247385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</a:p>
            </c:rich>
          </c:tx>
          <c:layout>
            <c:manualLayout>
              <c:xMode val="edge"/>
              <c:yMode val="edge"/>
              <c:x val="0"/>
              <c:y val="3.5446649876974367E-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2471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0.366</cdr:x>
      <cdr:y>0.16789</cdr:y>
    </cdr:from>
    <cdr:to>
      <cdr:x>0.42743</cdr:x>
      <cdr:y>0.29729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0656972C-901E-0D73-F9E1-929ED085ACE7}"/>
            </a:ext>
          </a:extLst>
        </cdr:cNvPr>
        <cdr:cNvCxnSpPr/>
      </cdr:nvCxnSpPr>
      <cdr:spPr>
        <a:xfrm xmlns:a="http://schemas.openxmlformats.org/drawingml/2006/main" flipV="1">
          <a:off x="1663574" y="468875"/>
          <a:ext cx="279248" cy="36137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0.48164</cdr:x>
      <cdr:y>0.26004</cdr:y>
    </cdr:from>
    <cdr:to>
      <cdr:x>0.54067</cdr:x>
      <cdr:y>0.37768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:a16="http://schemas.microsoft.com/office/drawing/2014/main" id="{54F0C647-E0ED-D775-6F1F-B7111A599826}"/>
            </a:ext>
          </a:extLst>
        </cdr:cNvPr>
        <cdr:cNvCxnSpPr/>
      </cdr:nvCxnSpPr>
      <cdr:spPr>
        <a:xfrm xmlns:a="http://schemas.openxmlformats.org/drawingml/2006/main" flipV="1">
          <a:off x="2189217" y="726221"/>
          <a:ext cx="268297" cy="32852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0.40575</cdr:x>
      <cdr:y>0.08328</cdr:y>
    </cdr:from>
    <cdr:to>
      <cdr:x>0.46959</cdr:x>
      <cdr:y>0.19895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A53EB90E-3690-C488-4CE0-F62D49EB191B}"/>
            </a:ext>
          </a:extLst>
        </cdr:cNvPr>
        <cdr:cNvSpPr txBox="1"/>
      </cdr:nvSpPr>
      <cdr:spPr>
        <a:xfrm xmlns:a="http://schemas.openxmlformats.org/drawingml/2006/main">
          <a:off x="1844263" y="232572"/>
          <a:ext cx="290199" cy="3230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  <cdr:relSizeAnchor xmlns:cdr="http://schemas.openxmlformats.org/drawingml/2006/chartDrawing">
    <cdr:from>
      <cdr:x>0.5238</cdr:x>
      <cdr:y>0.18006</cdr:y>
    </cdr:from>
    <cdr:to>
      <cdr:x>0.59367</cdr:x>
      <cdr:y>0.28986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EA13BB2-78FA-9A63-4F35-9894200FB55C}"/>
            </a:ext>
          </a:extLst>
        </cdr:cNvPr>
        <cdr:cNvSpPr txBox="1"/>
      </cdr:nvSpPr>
      <cdr:spPr>
        <a:xfrm xmlns:a="http://schemas.openxmlformats.org/drawingml/2006/main">
          <a:off x="2380857" y="502868"/>
          <a:ext cx="317576" cy="3066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0.4878</cdr:x>
      <cdr:y>0.43089</cdr:y>
    </cdr:from>
    <cdr:to>
      <cdr:x>0.54024</cdr:x>
      <cdr:y>0.5874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9F3C727F-66FB-D9BB-A0EF-04A813632B63}"/>
            </a:ext>
          </a:extLst>
        </cdr:cNvPr>
        <cdr:cNvCxnSpPr/>
      </cdr:nvCxnSpPr>
      <cdr:spPr>
        <a:xfrm xmlns:a="http://schemas.openxmlformats.org/drawingml/2006/main" flipH="1" flipV="1">
          <a:off x="2230244" y="1182029"/>
          <a:ext cx="239751" cy="42932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0.53293</cdr:x>
      <cdr:y>0.36789</cdr:y>
    </cdr:from>
    <cdr:to>
      <cdr:x>0.62805</cdr:x>
      <cdr:y>0.65447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:a16="http://schemas.microsoft.com/office/drawing/2014/main" id="{30502C7B-EF47-A18D-9E6E-02C2A76D1CAE}"/>
            </a:ext>
          </a:extLst>
        </cdr:cNvPr>
        <cdr:cNvCxnSpPr/>
      </cdr:nvCxnSpPr>
      <cdr:spPr>
        <a:xfrm xmlns:a="http://schemas.openxmlformats.org/drawingml/2006/main" flipH="1" flipV="1">
          <a:off x="2436541" y="1009185"/>
          <a:ext cx="434898" cy="78616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0.50244</cdr:x>
      <cdr:y>0.28252</cdr:y>
    </cdr:from>
    <cdr:to>
      <cdr:x>0.58902</cdr:x>
      <cdr:y>0.41667</cdr:y>
    </cdr:to>
    <cdr:sp macro="" textlink="">
      <cdr:nvSpPr>
        <cdr:cNvPr id="6" name="Надпись 5"/>
        <cdr:cNvSpPr txBox="1"/>
      </cdr:nvSpPr>
      <cdr:spPr>
        <a:xfrm xmlns:a="http://schemas.openxmlformats.org/drawingml/2006/main">
          <a:off x="2297151" y="775009"/>
          <a:ext cx="395868" cy="3679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cdr:txBody>
    </cdr:sp>
  </cdr:relSizeAnchor>
  <cdr:relSizeAnchor xmlns:cdr="http://schemas.openxmlformats.org/drawingml/2006/chartDrawing">
    <cdr:from>
      <cdr:x>0.45501</cdr:x>
      <cdr:y>0.34575</cdr:y>
    </cdr:from>
    <cdr:to>
      <cdr:x>0.5416</cdr:x>
      <cdr:y>0.4799</cdr:y>
    </cdr:to>
    <cdr:sp macro="" textlink="">
      <cdr:nvSpPr>
        <cdr:cNvPr id="7" name="Надпись 1"/>
        <cdr:cNvSpPr txBox="1"/>
      </cdr:nvSpPr>
      <cdr:spPr>
        <a:xfrm xmlns:a="http://schemas.openxmlformats.org/drawingml/2006/main">
          <a:off x="2080322" y="948473"/>
          <a:ext cx="395868" cy="3679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0.39024</cdr:x>
      <cdr:y>0.1626</cdr:y>
    </cdr:from>
    <cdr:to>
      <cdr:x>0.39024</cdr:x>
      <cdr:y>0.45528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9FF01654-4813-73A1-CB5C-052D6013732E}"/>
            </a:ext>
          </a:extLst>
        </cdr:cNvPr>
        <cdr:cNvCxnSpPr/>
      </cdr:nvCxnSpPr>
      <cdr:spPr>
        <a:xfrm xmlns:a="http://schemas.openxmlformats.org/drawingml/2006/main">
          <a:off x="1784195" y="446049"/>
          <a:ext cx="0" cy="80288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0.48537</cdr:x>
      <cdr:y>0.57724</cdr:y>
    </cdr:from>
    <cdr:to>
      <cdr:x>0.48537</cdr:x>
      <cdr:y>0.86382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:a16="http://schemas.microsoft.com/office/drawing/2014/main" id="{412CAA18-D16C-BCBB-78F4-0D39BA8E7023}"/>
            </a:ext>
          </a:extLst>
        </cdr:cNvPr>
        <cdr:cNvCxnSpPr/>
      </cdr:nvCxnSpPr>
      <cdr:spPr>
        <a:xfrm xmlns:a="http://schemas.openxmlformats.org/drawingml/2006/main" flipV="1">
          <a:off x="2219092" y="1583473"/>
          <a:ext cx="0" cy="78616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0.36098</cdr:x>
      <cdr:y>0.44106</cdr:y>
    </cdr:from>
    <cdr:to>
      <cdr:x>0.42317</cdr:x>
      <cdr:y>0.5752</cdr:y>
    </cdr:to>
    <cdr:sp macro="" textlink="">
      <cdr:nvSpPr>
        <cdr:cNvPr id="6" name="Надпись 5"/>
        <cdr:cNvSpPr txBox="1"/>
      </cdr:nvSpPr>
      <cdr:spPr>
        <a:xfrm xmlns:a="http://schemas.openxmlformats.org/drawingml/2006/main">
          <a:off x="1650381" y="1209907"/>
          <a:ext cx="284356" cy="3679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0.45732</cdr:x>
      <cdr:y>0.4878</cdr:y>
    </cdr:from>
    <cdr:to>
      <cdr:x>0.54634</cdr:x>
      <cdr:y>0.61585</cdr:y>
    </cdr:to>
    <cdr:sp macro="" textlink="">
      <cdr:nvSpPr>
        <cdr:cNvPr id="7" name="Надпись 6"/>
        <cdr:cNvSpPr txBox="1"/>
      </cdr:nvSpPr>
      <cdr:spPr>
        <a:xfrm xmlns:a="http://schemas.openxmlformats.org/drawingml/2006/main">
          <a:off x="2090852" y="1338146"/>
          <a:ext cx="407020" cy="3512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0.44925</cdr:x>
      <cdr:y>0.50443</cdr:y>
    </cdr:from>
    <cdr:to>
      <cdr:x>0.48981</cdr:x>
      <cdr:y>0.6079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774813B1-B6AA-6751-A01C-F1DB931979FC}"/>
            </a:ext>
          </a:extLst>
        </cdr:cNvPr>
        <cdr:cNvCxnSpPr/>
      </cdr:nvCxnSpPr>
      <cdr:spPr>
        <a:xfrm xmlns:a="http://schemas.openxmlformats.org/drawingml/2006/main" flipH="1" flipV="1">
          <a:off x="2057400" y="1393031"/>
          <a:ext cx="185737" cy="28575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0.50385</cdr:x>
      <cdr:y>0.45528</cdr:y>
    </cdr:from>
    <cdr:to>
      <cdr:x>0.55064</cdr:x>
      <cdr:y>0.58203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:a16="http://schemas.microsoft.com/office/drawing/2014/main" id="{42A7C14C-772B-F236-FEF1-1C80577E27D5}"/>
            </a:ext>
          </a:extLst>
        </cdr:cNvPr>
        <cdr:cNvCxnSpPr/>
      </cdr:nvCxnSpPr>
      <cdr:spPr>
        <a:xfrm xmlns:a="http://schemas.openxmlformats.org/drawingml/2006/main" flipH="1" flipV="1">
          <a:off x="2307431" y="1257300"/>
          <a:ext cx="214312" cy="350044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0.57404</cdr:x>
      <cdr:y>0.40613</cdr:y>
    </cdr:from>
    <cdr:to>
      <cdr:x>0.63956</cdr:x>
      <cdr:y>0.58979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id="{7DE85116-325E-2816-7ED1-9E4F243032D7}"/>
            </a:ext>
          </a:extLst>
        </cdr:cNvPr>
        <cdr:cNvCxnSpPr/>
      </cdr:nvCxnSpPr>
      <cdr:spPr>
        <a:xfrm xmlns:a="http://schemas.openxmlformats.org/drawingml/2006/main" flipH="1" flipV="1">
          <a:off x="2628900" y="1121569"/>
          <a:ext cx="300037" cy="50720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0.677</cdr:x>
      <cdr:y>0.31559</cdr:y>
    </cdr:from>
    <cdr:to>
      <cdr:x>0.75031</cdr:x>
      <cdr:y>0.52512</cdr:y>
    </cdr:to>
    <cdr:cxnSp macro="">
      <cdr:nvCxnSpPr>
        <cdr:cNvPr id="9" name="Прямая соединительная линия 8">
          <a:extLst xmlns:a="http://schemas.openxmlformats.org/drawingml/2006/main">
            <a:ext uri="{FF2B5EF4-FFF2-40B4-BE49-F238E27FC236}">
              <a16:creationId xmlns:a16="http://schemas.microsoft.com/office/drawing/2014/main" id="{E66E1166-D80F-D6DC-5A86-20888BE9EB8F}"/>
            </a:ext>
          </a:extLst>
        </cdr:cNvPr>
        <cdr:cNvCxnSpPr/>
      </cdr:nvCxnSpPr>
      <cdr:spPr>
        <a:xfrm xmlns:a="http://schemas.openxmlformats.org/drawingml/2006/main" flipH="1" flipV="1">
          <a:off x="3100387" y="871537"/>
          <a:ext cx="335756" cy="578644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0.85639</cdr:x>
      <cdr:y>0.67257</cdr:y>
    </cdr:from>
    <cdr:to>
      <cdr:x>0.89694</cdr:x>
      <cdr:y>0.7838</cdr:y>
    </cdr:to>
    <cdr:cxnSp macro="">
      <cdr:nvCxnSpPr>
        <cdr:cNvPr id="11" name="Прямая соединительная линия 10">
          <a:extLst xmlns:a="http://schemas.openxmlformats.org/drawingml/2006/main">
            <a:ext uri="{FF2B5EF4-FFF2-40B4-BE49-F238E27FC236}">
              <a16:creationId xmlns:a16="http://schemas.microsoft.com/office/drawing/2014/main" id="{6CFD5586-4F0D-2543-3A4B-635E08CFCC37}"/>
            </a:ext>
          </a:extLst>
        </cdr:cNvPr>
        <cdr:cNvCxnSpPr/>
      </cdr:nvCxnSpPr>
      <cdr:spPr>
        <a:xfrm xmlns:a="http://schemas.openxmlformats.org/drawingml/2006/main" flipH="1" flipV="1">
          <a:off x="3921918" y="1857375"/>
          <a:ext cx="185738" cy="30718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0.41493</cdr:x>
      <cdr:y>0.42165</cdr:y>
    </cdr:from>
    <cdr:to>
      <cdr:x>0.48045</cdr:x>
      <cdr:y>0.53029</cdr:y>
    </cdr:to>
    <cdr:sp macro="" textlink="">
      <cdr:nvSpPr>
        <cdr:cNvPr id="12" name="Надпись 11"/>
        <cdr:cNvSpPr txBox="1"/>
      </cdr:nvSpPr>
      <cdr:spPr>
        <a:xfrm xmlns:a="http://schemas.openxmlformats.org/drawingml/2006/main">
          <a:off x="1900237" y="1164431"/>
          <a:ext cx="300038" cy="3000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0.46953</cdr:x>
      <cdr:y>0.3725</cdr:y>
    </cdr:from>
    <cdr:to>
      <cdr:x>0.53349</cdr:x>
      <cdr:y>0.46562</cdr:y>
    </cdr:to>
    <cdr:sp macro="" textlink="">
      <cdr:nvSpPr>
        <cdr:cNvPr id="13" name="Надпись 12"/>
        <cdr:cNvSpPr txBox="1"/>
      </cdr:nvSpPr>
      <cdr:spPr>
        <a:xfrm xmlns:a="http://schemas.openxmlformats.org/drawingml/2006/main">
          <a:off x="2150268" y="1028701"/>
          <a:ext cx="292893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0.53817</cdr:x>
      <cdr:y>0.32076</cdr:y>
    </cdr:from>
    <cdr:to>
      <cdr:x>0.62084</cdr:x>
      <cdr:y>0.45786</cdr:y>
    </cdr:to>
    <cdr:sp macro="" textlink="">
      <cdr:nvSpPr>
        <cdr:cNvPr id="14" name="Надпись 13"/>
        <cdr:cNvSpPr txBox="1"/>
      </cdr:nvSpPr>
      <cdr:spPr>
        <a:xfrm xmlns:a="http://schemas.openxmlformats.org/drawingml/2006/main">
          <a:off x="2464594" y="885825"/>
          <a:ext cx="378618" cy="3786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0.64736</cdr:x>
      <cdr:y>0.22764</cdr:y>
    </cdr:from>
    <cdr:to>
      <cdr:x>0.71131</cdr:x>
      <cdr:y>0.33111</cdr:y>
    </cdr:to>
    <cdr:sp macro="" textlink="">
      <cdr:nvSpPr>
        <cdr:cNvPr id="15" name="Надпись 14"/>
        <cdr:cNvSpPr txBox="1"/>
      </cdr:nvSpPr>
      <cdr:spPr>
        <a:xfrm xmlns:a="http://schemas.openxmlformats.org/drawingml/2006/main">
          <a:off x="2964656" y="628650"/>
          <a:ext cx="292893" cy="285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0.81895</cdr:x>
      <cdr:y>0.58203</cdr:y>
    </cdr:from>
    <cdr:to>
      <cdr:x>0.87354</cdr:x>
      <cdr:y>0.68033</cdr:y>
    </cdr:to>
    <cdr:sp macro="" textlink="">
      <cdr:nvSpPr>
        <cdr:cNvPr id="16" name="Надпись 15"/>
        <cdr:cNvSpPr txBox="1"/>
      </cdr:nvSpPr>
      <cdr:spPr>
        <a:xfrm xmlns:a="http://schemas.openxmlformats.org/drawingml/2006/main">
          <a:off x="3750468" y="1607344"/>
          <a:ext cx="250031" cy="2714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endParaRPr lang="ru-RU" sz="140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CDECF-4A82-A14E-AD03-A54E324335ED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222BB-D4DB-5C41-9F01-DA4712AD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5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26D60-09FE-3FEA-FBE3-D6FC8F46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ECA33-3B1A-568E-46B9-92FCD8F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0C66B-4136-A75C-C5EF-38DF16CB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AEB1-B022-BD40-9205-0E6E82DC2B29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837067-0E04-9817-4924-5672072F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5739E5-289C-BEFC-2311-84D5F824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31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4F7CE-3B2C-2E02-F4CF-E629D8D0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8ED483-158A-A2C0-68FF-348507337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AF30EC-5E20-81C0-3584-413A2BB1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206B-1CC3-414D-8DE3-1A5FB7613518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EC75DD-58B6-DE8F-E66C-BAC27207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1948C4-85D4-0332-E890-8D4EEF4D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63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8B4D15-E08F-B511-49BD-392F7E517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1AA06C-ED88-3E45-33F7-013F08EFA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448E06-A41F-FC2B-70C7-59EF98FE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F9E5-7F8F-224B-B98E-CDA995C0314F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C21AE7-9D13-4EC1-558D-32BD8AE5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655C59-42A5-773A-D83F-E1EE834D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0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9818D-B3CF-AF63-01A9-2531CA46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A11A15-BFA2-544A-2A30-24118CF20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D5504B-3967-F212-9A5C-6986B4BE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94F2-321E-A443-8F64-565E641C456E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27D5A9-3A8F-A19E-51BF-1BD0C988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C4ECA-A55E-D584-8201-B95F23A7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ECDF0-253B-3A49-ABCB-B6EE0C62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088FBA-29CE-2EAB-C266-F350E42B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7EE8C-8755-A742-5339-3359AE85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72961-6D2C-E643-A485-7F7BA0B0C1F5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BC8F5-A786-18DF-3326-8E7FDD9E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4F8035-7991-349C-82B8-F6696C0A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6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8E978-1436-2900-40D9-58106A97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B9B114-2C5D-A188-497C-998907E57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510122-7171-D346-2A9B-3930DD5B6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81DEF5-2197-5D79-FE2A-7F28DE61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61E9-BBC3-F94F-B43F-E85EF11A5614}" type="datetime1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FAE237-1515-02F0-B6C4-4622E1D9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745221-5452-5C8D-C983-A5CFC3D7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44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D5FC3-8C67-E914-FD79-F4676028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3DDEA1-8C12-B2D3-A88E-B334407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BE441D-1120-067D-1A9A-533D3AF3C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4BFCA5-3D90-A59E-3F3F-512E913B4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B5710D-25B6-1E57-2F48-84BBB92BF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3B7777-79C9-8660-A0D3-ADAD07EDD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A50A-E892-864D-A787-7BA2D86AF0B7}" type="datetime1">
              <a:rPr lang="ru-RU" smtClean="0"/>
              <a:t>21.06.2023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F6510D-4F91-0643-6836-4EDA4609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8FDA55-7D99-11F3-8F2E-20B42FB3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32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1D074-073D-A8D5-766A-311A59ED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9398DE-8CC7-32E4-93CA-8E0238F8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9460-AE35-2747-8696-2204DE9BD804}" type="datetime1">
              <a:rPr lang="ru-RU" smtClean="0"/>
              <a:t>21.06.2023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5813DD-EDE0-8F36-ABCD-DAE3EE4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4523CE-55FD-01A0-1C17-0F4BDC93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26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D0A2A1-BC02-5C2B-8E06-F2C9065C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157F-F5CB-4146-8A4D-B8E7701D9B5D}" type="datetime1">
              <a:rPr lang="ru-RU" smtClean="0"/>
              <a:t>21.06.2023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22FD01B-C682-FE16-2603-3069F17C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89324D-544D-1826-5501-375CB6F7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23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CEF53-D564-BB98-01C1-C1507E14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89D87-1016-7B6A-324B-1B1DE46E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23F29C-04F7-7EE7-1997-52998CF2D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2CCC93-2F8E-E548-BEA1-A189E63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41B2-994B-7D41-9F50-0FE7AF0BBB81}" type="datetime1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CADCB8-535C-7E2C-A15C-BCFCF45D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00143E-B8A3-BEEF-BC96-245FEEAA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59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49E1E-EE40-3246-5166-7EE799E0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C8EA71-DAFA-DE5B-A852-0B4F6D6EC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9484C0-2CFF-5681-A0C0-32A94A377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FDA3C7-49E8-6B00-9D6F-F17754C7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775D-D710-EF48-800F-D1F59E76AA1E}" type="datetime1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047327-8FC0-E6DC-3055-E6B5B392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306462-F079-AA92-5C92-AF35189B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0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C949A-0FFE-754B-A39E-AFBF43F2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D8A957-CD7F-2EDF-D1E5-A9C823DD3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E7B5FF-8E64-E397-08FE-F37E83A59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9F349-140B-BC40-9AD9-446EFA5B3EA1}" type="datetime1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38B8B6-3DD7-07CF-4C81-6FF95D72D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Ренкез Г.В. «Разработка алгоритма восстановления начальных условий стрельбы по участку траектории»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10587B-4E36-410B-2F39-F5BBF8CFB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BC884-8B46-FE48-8A98-E0FBAA81A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89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_________Microsoft_Word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4D23CF-6FDF-B653-F7A7-F59EDD2BB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38" y="186175"/>
            <a:ext cx="11687503" cy="1274763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МИНОБРНАУКИ РОССИИ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ИЖЕВСКИЙ ГОСУДАРСТВЕННЫЙ ТЕХНИЧЕСКИЙ УНИВЕРСИТЕТ ИМЕНИ М.Т. КАЛАШНИКОВА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ФАКУЛЬТЕТ </a:t>
            </a:r>
            <a:r>
              <a:rPr lang="ru-RU" altLang="ru-RU" sz="1800" dirty="0">
                <a:latin typeface="Bookman Old Style" panose="02050604050505020204" pitchFamily="18" charset="0"/>
              </a:rPr>
              <a:t>«</a:t>
            </a:r>
            <a:r>
              <a:rPr lang="ru-RU" altLang="ru-RU" sz="1800" b="0" dirty="0">
                <a:latin typeface="Bookman Old Style" panose="02050604050505020204" pitchFamily="18" charset="0"/>
              </a:rPr>
              <a:t>МАТЕМАТИКА И ЕСТЕСТВЕННЫЕ НАУКИ»</a:t>
            </a:r>
            <a:endParaRPr lang="en-US" altLang="ru-RU" sz="1800" b="0" dirty="0">
              <a:latin typeface="Bookman Old Style" panose="020506040505050202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КАФЕДРА </a:t>
            </a:r>
            <a:r>
              <a:rPr lang="ru-RU" altLang="ru-RU" sz="1800" dirty="0">
                <a:latin typeface="Times New Roman" panose="02020603050405020304" pitchFamily="18" charset="0"/>
              </a:rPr>
              <a:t>«</a:t>
            </a:r>
            <a:r>
              <a:rPr lang="ru-RU" altLang="ru-RU" sz="1800" b="0" dirty="0">
                <a:latin typeface="Bookman Old Style" panose="02050604050505020204" pitchFamily="18" charset="0"/>
              </a:rPr>
              <a:t>ПРИКЛАДНАЯ МАТЕМАТИКА И ИНФОРМАЦИОННЫЕ ТЕХНОЛОГИИ</a:t>
            </a:r>
            <a:r>
              <a:rPr lang="ru-RU" altLang="ru-RU" sz="1800" b="0" dirty="0">
                <a:latin typeface="Times New Roman" panose="02020603050405020304" pitchFamily="18" charset="0"/>
              </a:rPr>
              <a:t>»</a:t>
            </a:r>
          </a:p>
          <a:p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5E25F-2B27-5258-CB35-6BD2B5BC0E4A}"/>
              </a:ext>
            </a:extLst>
          </p:cNvPr>
          <p:cNvSpPr txBox="1"/>
          <p:nvPr/>
        </p:nvSpPr>
        <p:spPr>
          <a:xfrm>
            <a:off x="1460937" y="2194831"/>
            <a:ext cx="92491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</a:t>
            </a:r>
            <a:r>
              <a:rPr lang="ru-RU" sz="2600" dirty="0">
                <a:effectLst/>
              </a:rPr>
              <a:t> </a:t>
            </a:r>
            <a:endParaRPr lang="ru-RU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DE72D-45B3-AD08-1BE7-998D9476ACF7}"/>
              </a:ext>
            </a:extLst>
          </p:cNvPr>
          <p:cNvSpPr txBox="1"/>
          <p:nvPr/>
        </p:nvSpPr>
        <p:spPr>
          <a:xfrm>
            <a:off x="877032" y="4463842"/>
            <a:ext cx="11052209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Руководитель</a:t>
            </a:r>
            <a:endParaRPr lang="ru-RU" altLang="ru-RU" b="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д.т.н., профессор	                          				С.А. Королев</a:t>
            </a:r>
          </a:p>
          <a:p>
            <a:pPr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None/>
            </a:pPr>
            <a:endParaRPr lang="ru-RU" altLang="ru-RU" sz="1800" b="0" dirty="0">
              <a:latin typeface="Bookman Old Style" panose="0205060405050502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Исполнитель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студент гр.Б19-181-1				             </a:t>
            </a:r>
            <a:r>
              <a:rPr lang="ru-RU" altLang="ru-RU" sz="1800" b="0" dirty="0">
                <a:solidFill>
                  <a:srgbClr val="FF0000"/>
                </a:solidFill>
                <a:latin typeface="Bookman Old Style" panose="02050604050505020204" pitchFamily="18" charset="0"/>
              </a:rPr>
              <a:t> 		</a:t>
            </a:r>
            <a:r>
              <a:rPr lang="ru-RU" altLang="ru-RU" sz="1800" b="0" dirty="0">
                <a:latin typeface="Bookman Old Style" panose="02050604050505020204" pitchFamily="18" charset="0"/>
              </a:rPr>
              <a:t>Г.В. Ренкез		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23565-5EE6-C39B-621B-65AA63C263E1}"/>
              </a:ext>
            </a:extLst>
          </p:cNvPr>
          <p:cNvSpPr txBox="1"/>
          <p:nvPr/>
        </p:nvSpPr>
        <p:spPr>
          <a:xfrm>
            <a:off x="3036687" y="631075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Bookman Old Style" panose="02050604050505020204" pitchFamily="18" charset="0"/>
              </a:rPr>
              <a:t>Ижевск  2023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1F64434-4204-86B2-07A9-721F5C35D5A3}"/>
              </a:ext>
            </a:extLst>
          </p:cNvPr>
          <p:cNvCxnSpPr>
            <a:cxnSpLocks/>
          </p:cNvCxnSpPr>
          <p:nvPr/>
        </p:nvCxnSpPr>
        <p:spPr>
          <a:xfrm>
            <a:off x="0" y="6283699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AADEA98-3589-6F54-C9AE-B77B9E27A380}"/>
              </a:ext>
            </a:extLst>
          </p:cNvPr>
          <p:cNvCxnSpPr>
            <a:cxnSpLocks/>
          </p:cNvCxnSpPr>
          <p:nvPr/>
        </p:nvCxnSpPr>
        <p:spPr>
          <a:xfrm>
            <a:off x="0" y="136634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00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2E1C96-E49F-130D-3143-8621FD5E132F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6E831EB-660F-C13E-9626-42B9D32444BF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B7F9F5-6A1F-0E9B-8231-D24494EE08C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10/</a:t>
            </a:r>
            <a:r>
              <a:rPr lang="ru-RU" sz="1400" dirty="0"/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79671-F1BA-F3F1-D59C-7FEBC9D040FA}"/>
                  </a:ext>
                </a:extLst>
              </p:cNvPr>
              <p:cNvSpPr txBox="1"/>
              <p:nvPr/>
            </p:nvSpPr>
            <p:spPr>
              <a:xfrm>
                <a:off x="266218" y="682906"/>
                <a:ext cx="11667281" cy="1967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28600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Исследование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будем проводить на снаряде ОФ29 со следующими начальными условиями: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координаты места выстрела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(0;0;0)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начальная скорость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000" b="0" i="1" kern="100" smtClean="0">
                        <a:latin typeface="Cambria Math" panose="02040503050406030204" pitchFamily="18" charset="0"/>
                      </a:rPr>
                      <m:t>=945 </m:t>
                    </m:r>
                    <m:f>
                      <m:fPr>
                        <m:type m:val="skw"/>
                        <m:ctrlPr>
                          <a:rPr lang="ru-RU" sz="2000" b="0" i="1" kern="1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0" i="1" kern="100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sz="2000" b="0" i="1" kern="100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000" b="0" i="1" kern="1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2000" kern="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kern="1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kern="100" smtClean="0">
                        <a:latin typeface="Cambria Math" panose="02040503050406030204" pitchFamily="18" charset="0"/>
                      </a:rPr>
                      <m:t>29</m:t>
                    </m:r>
                    <m:r>
                      <a:rPr lang="en-US" sz="20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2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Фиксировать траекторию будем в разных условиях: без погрешностей, с погрешностью до 3,  5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 метров.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Также рассмотрим как изменяется результат работы алгоритма при различной длине зафиксированной траектории. </a:t>
                </a: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C79671-F1BA-F3F1-D59C-7FEBC9D04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682906"/>
                <a:ext cx="11667281" cy="1967846"/>
              </a:xfrm>
              <a:prstGeom prst="rect">
                <a:avLst/>
              </a:prstGeom>
              <a:blipFill>
                <a:blip r:embed="rId2"/>
                <a:stretch>
                  <a:fillRect l="-653" t="-5128" r="-5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8BA2B0-BFB6-AAC1-E145-DBAD7BE3A691}"/>
              </a:ext>
            </a:extLst>
          </p:cNvPr>
          <p:cNvSpPr txBox="1"/>
          <p:nvPr/>
        </p:nvSpPr>
        <p:spPr>
          <a:xfrm>
            <a:off x="6760098" y="5440624"/>
            <a:ext cx="488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Рисунок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1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Зафиксированный участок траектории с погрешностью 3 м</a:t>
            </a:r>
            <a:r>
              <a:rPr lang="ru-RU" sz="1400" dirty="0">
                <a:effectLst/>
              </a:rPr>
              <a:t> 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CCEED-8D02-E51A-CFCB-62200B8451A6}"/>
              </a:ext>
            </a:extLst>
          </p:cNvPr>
          <p:cNvSpPr txBox="1"/>
          <p:nvPr/>
        </p:nvSpPr>
        <p:spPr>
          <a:xfrm>
            <a:off x="844952" y="5377464"/>
            <a:ext cx="4861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Интерполированный участок траектории 1 – интерполированный участок траектории, 2 - зафиксированная траектория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8F0C85C8-803C-8713-BBF0-23C998BB6B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825654"/>
              </p:ext>
            </p:extLst>
          </p:nvPr>
        </p:nvGraphicFramePr>
        <p:xfrm>
          <a:off x="6793230" y="2427638"/>
          <a:ext cx="4560570" cy="2757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6170D66E-F460-EF33-48A7-5C02E7A68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922801"/>
              </p:ext>
            </p:extLst>
          </p:nvPr>
        </p:nvGraphicFramePr>
        <p:xfrm>
          <a:off x="1002970" y="2427638"/>
          <a:ext cx="4545330" cy="2792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9565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2D688-5529-3785-C32A-B22C7744D92E}"/>
              </a:ext>
            </a:extLst>
          </p:cNvPr>
          <p:cNvSpPr txBox="1"/>
          <p:nvPr/>
        </p:nvSpPr>
        <p:spPr>
          <a:xfrm>
            <a:off x="400956" y="19477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3A66FE5-B1F4-4EA0-3993-837F76868F28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596C8B-7DAC-4D7F-67B4-0C7EC1398D51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11/</a:t>
            </a:r>
            <a:r>
              <a:rPr lang="ru-RU" sz="1400" dirty="0"/>
              <a:t>16</a:t>
            </a:r>
          </a:p>
        </p:txBody>
      </p:sp>
      <p:sp>
        <p:nvSpPr>
          <p:cNvPr id="3" name="Рамка 2">
            <a:extLst>
              <a:ext uri="{FF2B5EF4-FFF2-40B4-BE49-F238E27FC236}">
                <a16:creationId xmlns:a16="http://schemas.microsoft.com/office/drawing/2014/main" id="{D341AC04-82FE-DD80-4ADF-B0C1BEC1EC2E}"/>
              </a:ext>
            </a:extLst>
          </p:cNvPr>
          <p:cNvSpPr/>
          <p:nvPr/>
        </p:nvSpPr>
        <p:spPr>
          <a:xfrm>
            <a:off x="2303362" y="2361235"/>
            <a:ext cx="590309" cy="729206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DE9F5-A071-FA9A-1F71-3F06BB18A101}"/>
              </a:ext>
            </a:extLst>
          </p:cNvPr>
          <p:cNvSpPr txBox="1"/>
          <p:nvPr/>
        </p:nvSpPr>
        <p:spPr>
          <a:xfrm>
            <a:off x="6838313" y="4738266"/>
            <a:ext cx="4715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Участок траектории в месте выстрела 1 – исходная траектория, 2 – восстановленная траектория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56867-7E57-7093-03DB-C1B51DE9AE43}"/>
              </a:ext>
            </a:extLst>
          </p:cNvPr>
          <p:cNvSpPr txBox="1"/>
          <p:nvPr/>
        </p:nvSpPr>
        <p:spPr>
          <a:xfrm>
            <a:off x="245679" y="4549849"/>
            <a:ext cx="610564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Траектория полета снаряда в плоскости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XY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53E6DC9F-E9F0-E73E-FDB4-DBDCFBE7E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43594"/>
              </p:ext>
            </p:extLst>
          </p:nvPr>
        </p:nvGraphicFramePr>
        <p:xfrm>
          <a:off x="408009" y="1232458"/>
          <a:ext cx="5943314" cy="3505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2831FD8-D310-F2A2-9D03-D0A9DD9D0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882274"/>
              </p:ext>
            </p:extLst>
          </p:nvPr>
        </p:nvGraphicFramePr>
        <p:xfrm>
          <a:off x="6513653" y="1232459"/>
          <a:ext cx="5184973" cy="3505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413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2B48D0-5610-06C2-03EC-6C3B78C39F0D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6CCE898-9F6B-3EB2-5AB3-0E3C1CB34A96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C1D822-F480-CE73-EBD9-6A2B3E20F60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12/</a:t>
            </a:r>
            <a:r>
              <a:rPr lang="ru-RU" sz="1400" dirty="0"/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BB470-7F2D-C58F-3B2B-B13DF66FC75F}"/>
              </a:ext>
            </a:extLst>
          </p:cNvPr>
          <p:cNvSpPr txBox="1"/>
          <p:nvPr/>
        </p:nvSpPr>
        <p:spPr>
          <a:xfrm>
            <a:off x="628741" y="5028510"/>
            <a:ext cx="4992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Траектории полета снаряда в плоскости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XZ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EBD96B-5611-70F4-9A67-A2F74554873C}"/>
              </a:ext>
            </a:extLst>
          </p:cNvPr>
          <p:cNvSpPr txBox="1"/>
          <p:nvPr/>
        </p:nvSpPr>
        <p:spPr>
          <a:xfrm>
            <a:off x="6350986" y="4932537"/>
            <a:ext cx="5584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Участок траектории в месте выстрела 1 – исходная траектория, 2 – восстановленная траектория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79637771-7977-C600-563B-1043B3C3F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439314"/>
              </p:ext>
            </p:extLst>
          </p:nvPr>
        </p:nvGraphicFramePr>
        <p:xfrm>
          <a:off x="412530" y="1056769"/>
          <a:ext cx="5497939" cy="3727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9EC96A3-7A04-9B12-5984-EEAB628B7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914070"/>
              </p:ext>
            </p:extLst>
          </p:nvPr>
        </p:nvGraphicFramePr>
        <p:xfrm>
          <a:off x="5883164" y="1084932"/>
          <a:ext cx="6052603" cy="3727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010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F8DC8-D735-683D-ABD4-1A43B9FE50FA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1ACB4-60B0-FFB2-B159-7A2FF7B9BE65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13/</a:t>
            </a:r>
            <a:r>
              <a:rPr lang="ru-RU" sz="1400" dirty="0"/>
              <a:t>16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78D9022-7926-FB68-F07D-15B92DBB23E6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23D5BE1-53E7-995B-B571-E7B6D4447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043570"/>
              </p:ext>
            </p:extLst>
          </p:nvPr>
        </p:nvGraphicFramePr>
        <p:xfrm>
          <a:off x="0" y="1237793"/>
          <a:ext cx="4570095" cy="3613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583FE4F-23DB-8F3F-76C1-8143B7117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406797"/>
              </p:ext>
            </p:extLst>
          </p:nvPr>
        </p:nvGraphicFramePr>
        <p:xfrm>
          <a:off x="4570095" y="1237792"/>
          <a:ext cx="7370114" cy="3613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E85211-E9F4-8649-68B9-ACD0FFE663ED}"/>
              </a:ext>
            </a:extLst>
          </p:cNvPr>
          <p:cNvSpPr txBox="1"/>
          <p:nvPr/>
        </p:nvSpPr>
        <p:spPr>
          <a:xfrm>
            <a:off x="6096000" y="4944367"/>
            <a:ext cx="49935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участков траектории с разной погрешностью в плоскости 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ctr"/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2B01A-9AB0-3F70-0400-816A6F458C0C}"/>
              </a:ext>
            </a:extLst>
          </p:cNvPr>
          <p:cNvSpPr txBox="1"/>
          <p:nvPr/>
        </p:nvSpPr>
        <p:spPr>
          <a:xfrm>
            <a:off x="412531" y="4944367"/>
            <a:ext cx="42050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Результаты работы алгоритма при зафиксированных траекториях с разными погрешностями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ctr"/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67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CDEB9C-B60F-F05A-22D7-D0FEFD1D62C1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E7218BA-D278-F1BA-C99F-D6C971AE14B0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0DC8CF-4104-0663-B782-1E9DA03F1047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</a:t>
            </a:r>
            <a:r>
              <a:rPr lang="en-US" sz="1400" dirty="0">
                <a:effectLst/>
              </a:rPr>
              <a:t>4</a:t>
            </a:r>
            <a:r>
              <a:rPr lang="ru-RU" sz="1400" dirty="0">
                <a:effectLst/>
              </a:rPr>
              <a:t>/</a:t>
            </a:r>
            <a:r>
              <a:rPr lang="ru-RU" sz="1400" dirty="0"/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1739F6D9-D976-9F27-104F-BF218E1B9B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99080"/>
                  </p:ext>
                </p:extLst>
              </p:nvPr>
            </p:nvGraphicFramePr>
            <p:xfrm>
              <a:off x="159027" y="2209800"/>
              <a:ext cx="7169426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8485">
                      <a:extLst>
                        <a:ext uri="{9D8B030D-6E8A-4147-A177-3AD203B41FA5}">
                          <a16:colId xmlns:a16="http://schemas.microsoft.com/office/drawing/2014/main" val="1409157657"/>
                        </a:ext>
                      </a:extLst>
                    </a:gridCol>
                    <a:gridCol w="951548">
                      <a:extLst>
                        <a:ext uri="{9D8B030D-6E8A-4147-A177-3AD203B41FA5}">
                          <a16:colId xmlns:a16="http://schemas.microsoft.com/office/drawing/2014/main" val="2629421001"/>
                        </a:ext>
                      </a:extLst>
                    </a:gridCol>
                    <a:gridCol w="581866">
                      <a:extLst>
                        <a:ext uri="{9D8B030D-6E8A-4147-A177-3AD203B41FA5}">
                          <a16:colId xmlns:a16="http://schemas.microsoft.com/office/drawing/2014/main" val="2365160842"/>
                        </a:ext>
                      </a:extLst>
                    </a:gridCol>
                    <a:gridCol w="1002348">
                      <a:extLst>
                        <a:ext uri="{9D8B030D-6E8A-4147-A177-3AD203B41FA5}">
                          <a16:colId xmlns:a16="http://schemas.microsoft.com/office/drawing/2014/main" val="3490295845"/>
                        </a:ext>
                      </a:extLst>
                    </a:gridCol>
                    <a:gridCol w="1002348">
                      <a:extLst>
                        <a:ext uri="{9D8B030D-6E8A-4147-A177-3AD203B41FA5}">
                          <a16:colId xmlns:a16="http://schemas.microsoft.com/office/drawing/2014/main" val="3114626733"/>
                        </a:ext>
                      </a:extLst>
                    </a:gridCol>
                    <a:gridCol w="951548">
                      <a:extLst>
                        <a:ext uri="{9D8B030D-6E8A-4147-A177-3AD203B41FA5}">
                          <a16:colId xmlns:a16="http://schemas.microsoft.com/office/drawing/2014/main" val="3106407763"/>
                        </a:ext>
                      </a:extLst>
                    </a:gridCol>
                    <a:gridCol w="951283">
                      <a:extLst>
                        <a:ext uri="{9D8B030D-6E8A-4147-A177-3AD203B41FA5}">
                          <a16:colId xmlns:a16="http://schemas.microsoft.com/office/drawing/2014/main" val="19842918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Погрешность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м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  <m:r>
                                  <a:rPr lang="en-US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м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м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м</m:t>
                                    </m:r>
                                  </m:num>
                                  <m:den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град.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ru-RU" sz="16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град.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92734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Исходные данные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181670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погрешностей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3.584 </a:t>
                          </a: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(0.01%)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0.375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944.754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(0.02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 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(8.477%)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29.126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(0.436%)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505638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метра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18.551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(0.09%)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6.855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0.622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945.272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(7.644%)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29.127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88731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метров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22.454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20.371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1.796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945.045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176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(8.8%)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29.129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446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609418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метров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52.144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(0.2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49.748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4.25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944.279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0.077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(6.765%)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29.139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9997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>
                <a:extLst>
                  <a:ext uri="{FF2B5EF4-FFF2-40B4-BE49-F238E27FC236}">
                    <a16:creationId xmlns:a16="http://schemas.microsoft.com/office/drawing/2014/main" id="{1739F6D9-D976-9F27-104F-BF218E1B9B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4299080"/>
                  </p:ext>
                </p:extLst>
              </p:nvPr>
            </p:nvGraphicFramePr>
            <p:xfrm>
              <a:off x="159027" y="2209800"/>
              <a:ext cx="7169426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8485">
                      <a:extLst>
                        <a:ext uri="{9D8B030D-6E8A-4147-A177-3AD203B41FA5}">
                          <a16:colId xmlns:a16="http://schemas.microsoft.com/office/drawing/2014/main" val="1409157657"/>
                        </a:ext>
                      </a:extLst>
                    </a:gridCol>
                    <a:gridCol w="951548">
                      <a:extLst>
                        <a:ext uri="{9D8B030D-6E8A-4147-A177-3AD203B41FA5}">
                          <a16:colId xmlns:a16="http://schemas.microsoft.com/office/drawing/2014/main" val="2629421001"/>
                        </a:ext>
                      </a:extLst>
                    </a:gridCol>
                    <a:gridCol w="581866">
                      <a:extLst>
                        <a:ext uri="{9D8B030D-6E8A-4147-A177-3AD203B41FA5}">
                          <a16:colId xmlns:a16="http://schemas.microsoft.com/office/drawing/2014/main" val="2365160842"/>
                        </a:ext>
                      </a:extLst>
                    </a:gridCol>
                    <a:gridCol w="1002348">
                      <a:extLst>
                        <a:ext uri="{9D8B030D-6E8A-4147-A177-3AD203B41FA5}">
                          <a16:colId xmlns:a16="http://schemas.microsoft.com/office/drawing/2014/main" val="3490295845"/>
                        </a:ext>
                      </a:extLst>
                    </a:gridCol>
                    <a:gridCol w="1002348">
                      <a:extLst>
                        <a:ext uri="{9D8B030D-6E8A-4147-A177-3AD203B41FA5}">
                          <a16:colId xmlns:a16="http://schemas.microsoft.com/office/drawing/2014/main" val="3114626733"/>
                        </a:ext>
                      </a:extLst>
                    </a:gridCol>
                    <a:gridCol w="951548">
                      <a:extLst>
                        <a:ext uri="{9D8B030D-6E8A-4147-A177-3AD203B41FA5}">
                          <a16:colId xmlns:a16="http://schemas.microsoft.com/office/drawing/2014/main" val="3106407763"/>
                        </a:ext>
                      </a:extLst>
                    </a:gridCol>
                    <a:gridCol w="951283">
                      <a:extLst>
                        <a:ext uri="{9D8B030D-6E8A-4147-A177-3AD203B41FA5}">
                          <a16:colId xmlns:a16="http://schemas.microsoft.com/office/drawing/2014/main" val="1984291888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Погрешность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8947" t="-178947" r="-467105" b="-9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60870" t="-178947" r="-671739" b="-9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6582" t="-178947" r="-291139" b="-9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26582" t="-178947" r="-191139" b="-9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54667" t="-178947" r="-101333" b="-9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54667" t="-178947" r="-1333" b="-96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27344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Исходные данные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18167049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погрешностей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3.584 </a:t>
                          </a: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(0.01%)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0.375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944.754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(0.02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 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(8.477%)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29.126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(0.436%)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50563830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метра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18.551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(0.09%)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6.855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0.622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945.272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(7.644%)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29.127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88731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метров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22.454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20.371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1.796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945.045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176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(8.8%)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29.129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446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6094188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метров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52.144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(0.2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49.748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4.25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944.279 </a:t>
                          </a:r>
                          <a:endParaRPr lang="en-US" sz="160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0.077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(6.765%)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29.139 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481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99979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B03F5F0-8899-2750-6064-C238C7CF8795}"/>
              </a:ext>
            </a:extLst>
          </p:cNvPr>
          <p:cNvSpPr txBox="1"/>
          <p:nvPr/>
        </p:nvSpPr>
        <p:spPr>
          <a:xfrm>
            <a:off x="7639914" y="5223374"/>
            <a:ext cx="42050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Сравнение участков траектории с разной погрешностью 1 – исходная траектория, 2 – без погрешностей, 3 - погрешность 3 метра, 4 – погрешность 5 метров, 5 – погрешность 10 метров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443F5BF4-5D82-65ED-25A2-B9A0C06F5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171495"/>
              </p:ext>
            </p:extLst>
          </p:nvPr>
        </p:nvGraphicFramePr>
        <p:xfrm>
          <a:off x="7639914" y="1594805"/>
          <a:ext cx="4205046" cy="361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AB401C-6B6F-E551-FBC3-7B2079E7D7E5}"/>
              </a:ext>
            </a:extLst>
          </p:cNvPr>
          <p:cNvSpPr txBox="1"/>
          <p:nvPr/>
        </p:nvSpPr>
        <p:spPr>
          <a:xfrm>
            <a:off x="159027" y="1565068"/>
            <a:ext cx="7169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Усреднённые результаты работы алгоритма по 20 итерациям при разных погрешностях.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3594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2AA91-C25F-0B69-6348-2AA5D44E5314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13D906C-BE5C-DB35-7D1E-A0735B3CFCE0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DD4B10-FDFE-C47F-12C4-294686CB5CFC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1</a:t>
            </a:r>
            <a:r>
              <a:rPr lang="en-US" sz="1400" dirty="0">
                <a:effectLst/>
              </a:rPr>
              <a:t>5</a:t>
            </a:r>
            <a:r>
              <a:rPr lang="ru-RU" sz="1400" dirty="0">
                <a:effectLst/>
              </a:rPr>
              <a:t>/</a:t>
            </a:r>
            <a:r>
              <a:rPr lang="ru-RU" sz="1400" dirty="0"/>
              <a:t>16</a:t>
            </a:r>
          </a:p>
        </p:txBody>
      </p:sp>
      <p:pic>
        <p:nvPicPr>
          <p:cNvPr id="12" name="Рисунок 11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96DC9CA-A961-577E-5F20-F05CDF0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" y="619254"/>
            <a:ext cx="3789662" cy="180937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Рисунок 13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8E5FBC2-11ED-FE80-E184-5BC4A885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47" y="619254"/>
            <a:ext cx="3789662" cy="182949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Рисунок 1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A3D9257-D89D-EFFF-9870-48F10EB0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303" y="619261"/>
            <a:ext cx="3820396" cy="182948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7FD2C3-1D60-2876-D790-4D54EC3E3514}"/>
              </a:ext>
            </a:extLst>
          </p:cNvPr>
          <p:cNvSpPr txBox="1"/>
          <p:nvPr/>
        </p:nvSpPr>
        <p:spPr>
          <a:xfrm>
            <a:off x="484349" y="2535958"/>
            <a:ext cx="31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Зафиксированный участок траектории при 500 точках.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E3C45-5D86-2DD8-2F04-CA8396605051}"/>
              </a:ext>
            </a:extLst>
          </p:cNvPr>
          <p:cNvSpPr txBox="1"/>
          <p:nvPr/>
        </p:nvSpPr>
        <p:spPr>
          <a:xfrm>
            <a:off x="4582859" y="2556078"/>
            <a:ext cx="31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Зафиксированный участок траектории при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точках.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30834-C6B1-A6B9-FB0D-6A7913156A72}"/>
              </a:ext>
            </a:extLst>
          </p:cNvPr>
          <p:cNvSpPr txBox="1"/>
          <p:nvPr/>
        </p:nvSpPr>
        <p:spPr>
          <a:xfrm>
            <a:off x="8524613" y="2568862"/>
            <a:ext cx="31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Зафиксированный участок траектории при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точках.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2242F54A-E2CC-6842-4EE1-D5091EEB3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9220935"/>
                  </p:ext>
                </p:extLst>
              </p:nvPr>
            </p:nvGraphicFramePr>
            <p:xfrm>
              <a:off x="1395542" y="3613613"/>
              <a:ext cx="9557672" cy="29997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946969">
                      <a:extLst>
                        <a:ext uri="{9D8B030D-6E8A-4147-A177-3AD203B41FA5}">
                          <a16:colId xmlns:a16="http://schemas.microsoft.com/office/drawing/2014/main" val="4011154668"/>
                        </a:ext>
                      </a:extLst>
                    </a:gridCol>
                    <a:gridCol w="900748">
                      <a:extLst>
                        <a:ext uri="{9D8B030D-6E8A-4147-A177-3AD203B41FA5}">
                          <a16:colId xmlns:a16="http://schemas.microsoft.com/office/drawing/2014/main" val="3292606769"/>
                        </a:ext>
                      </a:extLst>
                    </a:gridCol>
                    <a:gridCol w="595948">
                      <a:extLst>
                        <a:ext uri="{9D8B030D-6E8A-4147-A177-3AD203B41FA5}">
                          <a16:colId xmlns:a16="http://schemas.microsoft.com/office/drawing/2014/main" val="1166035467"/>
                        </a:ext>
                      </a:extLst>
                    </a:gridCol>
                    <a:gridCol w="1053148">
                      <a:extLst>
                        <a:ext uri="{9D8B030D-6E8A-4147-A177-3AD203B41FA5}">
                          <a16:colId xmlns:a16="http://schemas.microsoft.com/office/drawing/2014/main" val="2048541811"/>
                        </a:ext>
                      </a:extLst>
                    </a:gridCol>
                    <a:gridCol w="900748">
                      <a:extLst>
                        <a:ext uri="{9D8B030D-6E8A-4147-A177-3AD203B41FA5}">
                          <a16:colId xmlns:a16="http://schemas.microsoft.com/office/drawing/2014/main" val="1661083141"/>
                        </a:ext>
                      </a:extLst>
                    </a:gridCol>
                    <a:gridCol w="956818">
                      <a:extLst>
                        <a:ext uri="{9D8B030D-6E8A-4147-A177-3AD203B41FA5}">
                          <a16:colId xmlns:a16="http://schemas.microsoft.com/office/drawing/2014/main" val="2108202809"/>
                        </a:ext>
                      </a:extLst>
                    </a:gridCol>
                    <a:gridCol w="1203293">
                      <a:extLst>
                        <a:ext uri="{9D8B030D-6E8A-4147-A177-3AD203B41FA5}">
                          <a16:colId xmlns:a16="http://schemas.microsoft.com/office/drawing/2014/main" val="447280789"/>
                        </a:ext>
                      </a:extLst>
                    </a:gridCol>
                  </a:tblGrid>
                  <a:tr h="2673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з0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з0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з0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ru-RU" sz="16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88363257"/>
                      </a:ext>
                    </a:extLst>
                  </a:tr>
                  <a:tr h="294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Начальное значение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67252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1000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18.551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(0.091%)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6.855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0.622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945.272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.644%)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29.127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5904269"/>
                      </a:ext>
                    </a:extLst>
                  </a:tr>
                  <a:tr h="257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(0.254%)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100.821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(20.388%)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941.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633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(0.356%)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7.241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(0.514%)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5579024"/>
                      </a:ext>
                    </a:extLst>
                  </a:tr>
                  <a:tr h="257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125.793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623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143.711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.990%)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937.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(0.842%)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7.477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(0.636%)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45324690"/>
                      </a:ext>
                    </a:extLst>
                  </a:tr>
                  <a:tr h="257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180.146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(0.892%)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155.257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(31.319%)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896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(1.276%)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6.874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(0.764%)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42853946"/>
                      </a:ext>
                    </a:extLst>
                  </a:tr>
                  <a:tr h="257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100 точках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(2.427%)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337.005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(67.982%)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27.692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(3.476%)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6.874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324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(2.016%)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80287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19">
                <a:extLst>
                  <a:ext uri="{FF2B5EF4-FFF2-40B4-BE49-F238E27FC236}">
                    <a16:creationId xmlns:a16="http://schemas.microsoft.com/office/drawing/2014/main" id="{2242F54A-E2CC-6842-4EE1-D5091EEB3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9220935"/>
                  </p:ext>
                </p:extLst>
              </p:nvPr>
            </p:nvGraphicFramePr>
            <p:xfrm>
              <a:off x="1395542" y="3613613"/>
              <a:ext cx="9557672" cy="29997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946969">
                      <a:extLst>
                        <a:ext uri="{9D8B030D-6E8A-4147-A177-3AD203B41FA5}">
                          <a16:colId xmlns:a16="http://schemas.microsoft.com/office/drawing/2014/main" val="4011154668"/>
                        </a:ext>
                      </a:extLst>
                    </a:gridCol>
                    <a:gridCol w="900748">
                      <a:extLst>
                        <a:ext uri="{9D8B030D-6E8A-4147-A177-3AD203B41FA5}">
                          <a16:colId xmlns:a16="http://schemas.microsoft.com/office/drawing/2014/main" val="3292606769"/>
                        </a:ext>
                      </a:extLst>
                    </a:gridCol>
                    <a:gridCol w="595948">
                      <a:extLst>
                        <a:ext uri="{9D8B030D-6E8A-4147-A177-3AD203B41FA5}">
                          <a16:colId xmlns:a16="http://schemas.microsoft.com/office/drawing/2014/main" val="1166035467"/>
                        </a:ext>
                      </a:extLst>
                    </a:gridCol>
                    <a:gridCol w="1053148">
                      <a:extLst>
                        <a:ext uri="{9D8B030D-6E8A-4147-A177-3AD203B41FA5}">
                          <a16:colId xmlns:a16="http://schemas.microsoft.com/office/drawing/2014/main" val="2048541811"/>
                        </a:ext>
                      </a:extLst>
                    </a:gridCol>
                    <a:gridCol w="900748">
                      <a:extLst>
                        <a:ext uri="{9D8B030D-6E8A-4147-A177-3AD203B41FA5}">
                          <a16:colId xmlns:a16="http://schemas.microsoft.com/office/drawing/2014/main" val="1661083141"/>
                        </a:ext>
                      </a:extLst>
                    </a:gridCol>
                    <a:gridCol w="956818">
                      <a:extLst>
                        <a:ext uri="{9D8B030D-6E8A-4147-A177-3AD203B41FA5}">
                          <a16:colId xmlns:a16="http://schemas.microsoft.com/office/drawing/2014/main" val="2108202809"/>
                        </a:ext>
                      </a:extLst>
                    </a:gridCol>
                    <a:gridCol w="1203293">
                      <a:extLst>
                        <a:ext uri="{9D8B030D-6E8A-4147-A177-3AD203B41FA5}">
                          <a16:colId xmlns:a16="http://schemas.microsoft.com/office/drawing/2014/main" val="447280789"/>
                        </a:ext>
                      </a:extLst>
                    </a:gridCol>
                  </a:tblGrid>
                  <a:tr h="2673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39437" t="-23810" r="-525352" b="-10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814894" t="-23810" r="-693617" b="-10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511905" t="-23810" r="-288095" b="-10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23944" t="-23810" r="-240845" b="-10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000" t="-23810" r="-128000" b="-10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694737" t="-23810" r="-1053" b="-107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363257"/>
                      </a:ext>
                    </a:extLst>
                  </a:tr>
                  <a:tr h="294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Начальное значение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672523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1000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18.551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(0.091%)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6.855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0.622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945.272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.644%)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29.127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5904269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(0.254%)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100.821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(20.388%)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941.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633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(0.356%)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7.241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(0.514%)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5579024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125.793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623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143.711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.990%)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937.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(0.842%)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7.477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29.18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(0.636%)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45324690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 точках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180.146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(0.892%)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155.257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(31.319%)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896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(1.276%)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6.874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196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(0.764%)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42853946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Восстановленное значение при 100 точках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.7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(2.427%)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337.005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(67.982%)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27.692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(3.476%)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0.074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6.874</a:t>
                          </a:r>
                          <a:r>
                            <a:rPr lang="en-US" sz="16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%)</a:t>
                          </a:r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</a:t>
                          </a:r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324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6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(2.016%)</a:t>
                          </a:r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802875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079ED2-BDA6-C19B-A063-36F649EAF786}"/>
              </a:ext>
            </a:extLst>
          </p:cNvPr>
          <p:cNvSpPr txBox="1"/>
          <p:nvPr/>
        </p:nvSpPr>
        <p:spPr>
          <a:xfrm>
            <a:off x="1238786" y="3255483"/>
            <a:ext cx="971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Усреднённые результаты работы алгоритма по 20 итерациям при 1000,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00,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00,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00 и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 точках, (в процентах)</a:t>
            </a:r>
          </a:p>
        </p:txBody>
      </p:sp>
    </p:spTree>
    <p:extLst>
      <p:ext uri="{BB962C8B-B14F-4D97-AF65-F5344CB8AC3E}">
        <p14:creationId xmlns:p14="http://schemas.microsoft.com/office/powerpoint/2010/main" val="196556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3B2B80-6268-24AB-2B53-F0DE6C1F53CB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B9862FF-53B3-122A-E41D-7267FC880960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BF5625-BDC3-C075-A82A-C82C610C2FD2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ru-RU" sz="1400" dirty="0"/>
              <a:t>1</a:t>
            </a:r>
            <a:r>
              <a:rPr lang="en-US" sz="1400" dirty="0"/>
              <a:t>6</a:t>
            </a:r>
            <a:r>
              <a:rPr lang="ru-RU" sz="1400" dirty="0">
                <a:effectLst/>
              </a:rPr>
              <a:t>/</a:t>
            </a:r>
            <a:r>
              <a:rPr lang="en-US" sz="1400" dirty="0">
                <a:effectLst/>
              </a:rPr>
              <a:t>1</a:t>
            </a:r>
            <a:r>
              <a:rPr lang="ru-RU" sz="1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EA778-2E26-796D-E1FC-FF9243012993}"/>
              </a:ext>
            </a:extLst>
          </p:cNvPr>
          <p:cNvSpPr txBox="1"/>
          <p:nvPr/>
        </p:nvSpPr>
        <p:spPr>
          <a:xfrm>
            <a:off x="115747" y="648182"/>
            <a:ext cx="11956648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tabLst>
                <a:tab pos="228600" algn="l"/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Произведен о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бзор способов обработки данных траекторных измерений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п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роанализированы подходы к решению обратной задачи внешней баллистики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предоставлена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математическая модель внешней баллистики с учетом баллистических факторов.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Разработан и реализован метод обратного интегрирования, алгоритм вычисления траекторных параметров и алгоритм для вычисления координат места выстрела. 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Реализован алгоритм вычисления баллистического коэффициента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реализована нейронная сеть 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определения типа снаряда.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Реализован программный комплекс, включающий в себя математическую модель внешней баллистики и метод обратного интегрирования.</a:t>
            </a:r>
          </a:p>
          <a:p>
            <a:pPr lvl="0" algn="just">
              <a:lnSpc>
                <a:spcPct val="150000"/>
              </a:lnSpc>
              <a:tabLst>
                <a:tab pos="228600" algn="l"/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Проведены исследования и было выявлено, что наилучший результат можно получить, если фиксировать траекторию с погрешностью, не превышающую 3 метра. При этом, объем траекторных данных должен быть не меньше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 точек.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этом случае начальное значение   </a:t>
            </a:r>
            <a:r>
              <a:rPr lang="en-US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будет равно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551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м, что составляет </a:t>
            </a:r>
            <a:r>
              <a:rPr lang="en-US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0.091%</a:t>
            </a:r>
            <a:r>
              <a:rPr lang="ru-RU" sz="20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 дальности полета снаряда – 20 км.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3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11135-96EC-F666-D692-935D4A967B79}"/>
              </a:ext>
            </a:extLst>
          </p:cNvPr>
          <p:cNvSpPr txBox="1"/>
          <p:nvPr/>
        </p:nvSpPr>
        <p:spPr>
          <a:xfrm>
            <a:off x="756745" y="168166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состав задач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48FB8EA-7C88-9707-5FB7-812C511A358A}"/>
              </a:ext>
            </a:extLst>
          </p:cNvPr>
          <p:cNvCxnSpPr>
            <a:cxnSpLocks/>
          </p:cNvCxnSpPr>
          <p:nvPr/>
        </p:nvCxnSpPr>
        <p:spPr>
          <a:xfrm>
            <a:off x="0" y="660609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255718-9D73-EDC6-0928-B6DFF38E33E7}"/>
              </a:ext>
            </a:extLst>
          </p:cNvPr>
          <p:cNvSpPr txBox="1"/>
          <p:nvPr/>
        </p:nvSpPr>
        <p:spPr>
          <a:xfrm>
            <a:off x="683172" y="819807"/>
            <a:ext cx="10741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математических моделей, вычислительных алгоритмов и программы для решения обратной задачи внешней баллистики по результатам анализа траекторных измерений.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4609-7A47-DE6F-9469-D3399F941ED6}"/>
              </a:ext>
            </a:extLst>
          </p:cNvPr>
          <p:cNvSpPr txBox="1"/>
          <p:nvPr/>
        </p:nvSpPr>
        <p:spPr>
          <a:xfrm>
            <a:off x="683172" y="1955410"/>
            <a:ext cx="103397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 задач: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Обзор способов обработки данных траекторных измерений.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 подходов к решению обратной задачи внешней баллистики.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математической модели внешней баллистики с учетом баллистических и метеорологических факторов.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решения обратной задачи внешней баллистики на основе методов интеллектуального анализа данных: искусственные нейронные сетей, деревья решений, генетические алгоритмы.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 задачи идентификации средств поражения по результатам анализа траекторных параметров.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математических моделей и алгоритмов в виде расчетной программы решения обратной задачи внешней баллистики.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Исследование устойчивости и точности решения обратной задачи в зависимости от объема зарегистрированных данных по траектории.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E1749-B413-AB7A-D746-121F87C603B7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2/</a:t>
            </a:r>
            <a:r>
              <a:rPr lang="en-US" sz="1400" dirty="0">
                <a:effectLst/>
              </a:rPr>
              <a:t>16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1445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C4EE6B-E617-0A4E-F574-5B638F0FD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8483" y="1080638"/>
                <a:ext cx="6060743" cy="5354879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 сегодняшний день контрбатарейная  борьба является одной из самых важных ситуаций на поле боя, ведь она позволяет подавлять огневые точки противника, в следствии чего повышается эффективность работы артиллерийских войск.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Рассматриваются две системы координат: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земная система координат;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стартовая система координат;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Зафиксируем участок траектории относительно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По этому участку определяются траекторные параметры: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решается задача классификации снаряда.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Необходимо восстановить начальные условия стрельбы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и найти координаты места выстрела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системе координат</a:t>
                </a:r>
                <a:r>
                  <a:rPr lang="ru-RU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C4EE6B-E617-0A4E-F574-5B638F0FD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483" y="1080638"/>
                <a:ext cx="6060743" cy="5354879"/>
              </a:xfrm>
              <a:blipFill>
                <a:blip r:embed="rId2"/>
                <a:stretch>
                  <a:fillRect l="-1255" t="-946" r="-1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62FCBF-D428-F69F-523D-7DEC8340C22E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en-US" sz="1400" dirty="0"/>
              <a:t>3</a:t>
            </a:r>
            <a:r>
              <a:rPr lang="ru-RU" sz="1400" dirty="0">
                <a:effectLst/>
              </a:rPr>
              <a:t>/</a:t>
            </a:r>
            <a:r>
              <a:rPr lang="en-US" sz="1400" dirty="0">
                <a:effectLst/>
              </a:rPr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EE266-196A-DA3D-8403-55FBC914E662}"/>
              </a:ext>
            </a:extLst>
          </p:cNvPr>
          <p:cNvSpPr txBox="1"/>
          <p:nvPr/>
        </p:nvSpPr>
        <p:spPr>
          <a:xfrm>
            <a:off x="756745" y="168166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постановка задачи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A47BF19-B3DF-6764-F4F9-16071F5E6115}"/>
              </a:ext>
            </a:extLst>
          </p:cNvPr>
          <p:cNvCxnSpPr>
            <a:cxnSpLocks/>
          </p:cNvCxnSpPr>
          <p:nvPr/>
        </p:nvCxnSpPr>
        <p:spPr>
          <a:xfrm>
            <a:off x="0" y="660609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7FE503-132A-DA9A-23FB-B50DD3DB79F2}"/>
              </a:ext>
            </a:extLst>
          </p:cNvPr>
          <p:cNvSpPr txBox="1"/>
          <p:nvPr/>
        </p:nvSpPr>
        <p:spPr>
          <a:xfrm>
            <a:off x="7727898" y="5104864"/>
            <a:ext cx="397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 Земная и стартовые системы координат</a:t>
            </a:r>
          </a:p>
        </p:txBody>
      </p:sp>
      <p:pic>
        <p:nvPicPr>
          <p:cNvPr id="2" name="Рисунок 1" descr="Изображение выглядит как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6238CD6-FB02-78F2-1661-5DE56674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87" y="1014473"/>
            <a:ext cx="5332106" cy="38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1F2CEF-7BD8-68FF-9A63-0399113198BB}"/>
              </a:ext>
            </a:extLst>
          </p:cNvPr>
          <p:cNvCxnSpPr>
            <a:cxnSpLocks/>
          </p:cNvCxnSpPr>
          <p:nvPr/>
        </p:nvCxnSpPr>
        <p:spPr>
          <a:xfrm>
            <a:off x="0" y="660609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9783B7-1AEC-CA12-DACD-EFC7610CAF0A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en-US" sz="1400" dirty="0"/>
              <a:t>4</a:t>
            </a:r>
            <a:r>
              <a:rPr lang="ru-RU" sz="1400" dirty="0">
                <a:effectLst/>
              </a:rPr>
              <a:t>/</a:t>
            </a:r>
            <a:r>
              <a:rPr lang="en-US" sz="1400" dirty="0">
                <a:effectLst/>
              </a:rPr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5CD0B-B277-9068-0890-2B0DC41CCBFD}"/>
              </a:ext>
            </a:extLst>
          </p:cNvPr>
          <p:cNvSpPr txBox="1"/>
          <p:nvPr/>
        </p:nvSpPr>
        <p:spPr>
          <a:xfrm>
            <a:off x="625365" y="168166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B6E2AF-AED4-A6FF-7F41-888CCB5BE887}"/>
                  </a:ext>
                </a:extLst>
              </p:cNvPr>
              <p:cNvSpPr txBox="1"/>
              <p:nvPr/>
            </p:nvSpPr>
            <p:spPr>
              <a:xfrm>
                <a:off x="168166" y="683172"/>
                <a:ext cx="5391806" cy="6116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Координаты центра масс снаряда определяются из решения уравнений:</a:t>
                </a: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(1)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 движения снаряда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𝑔𝑠𝑖𝑛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/>
                  <a:t>; 		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𝑔𝑐𝑜𝑠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𝑚𝑉</m:t>
                        </m:r>
                      </m:den>
                    </m:f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(3)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𝑚𝑉𝑐𝑜𝑠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(4)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B6E2AF-AED4-A6FF-7F41-888CCB5BE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683172"/>
                <a:ext cx="5391806" cy="6116354"/>
              </a:xfrm>
              <a:prstGeom prst="rect">
                <a:avLst/>
              </a:prstGeom>
              <a:blipFill>
                <a:blip r:embed="rId2"/>
                <a:stretch>
                  <a:fillRect l="-1176" r="-1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307C1-7D9F-1A1E-24CE-EB62C45C07A9}"/>
                  </a:ext>
                </a:extLst>
              </p:cNvPr>
              <p:cNvSpPr txBox="1"/>
              <p:nvPr/>
            </p:nvSpPr>
            <p:spPr>
              <a:xfrm>
                <a:off x="5904471" y="4132139"/>
                <a:ext cx="5854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Рисунок 2. Ориентация стартовой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траекторной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систем координат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307C1-7D9F-1A1E-24CE-EB62C45C0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71" y="4132139"/>
                <a:ext cx="5854262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0754278-EF4D-30EF-1807-456DBBD06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866273"/>
            <a:ext cx="172190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 descr="Изображение выглядит как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66C81D-22EC-A991-CFB2-F82612C05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34" y="846973"/>
            <a:ext cx="5791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7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613672-711E-A954-9E0A-F020814BC2F0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решения задачи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DFB91D-ED1F-AFB9-E0DB-9F38EB3B456B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F6B741-EB79-8E8E-6CCB-77D42E54EF3E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5/</a:t>
            </a:r>
            <a:r>
              <a:rPr lang="en-US" sz="1400" dirty="0">
                <a:effectLst/>
              </a:rPr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FA500-D79F-B4DB-60BA-FD3E8240FC0E}"/>
                  </a:ext>
                </a:extLst>
              </p:cNvPr>
              <p:cNvSpPr txBox="1"/>
              <p:nvPr/>
            </p:nvSpPr>
            <p:spPr>
              <a:xfrm>
                <a:off x="239890" y="735721"/>
                <a:ext cx="7287955" cy="648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 зафиксированном участке траектории (рис.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найдем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           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                              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(7)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                        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Критерием подобия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баллистике является баллистический коэффициент: </a:t>
                </a:r>
                <a:endParaRPr lang="ru-RU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 зафиксированном участке определим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 (2):</a:t>
                </a:r>
              </a:p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ru-RU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den>
                    </m:f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(9)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баллистического коэффициента</a:t>
                </a:r>
              </a:p>
              <a:p>
                <a:pPr algn="ctr"/>
                <a:r>
                  <a:rPr lang="ru-RU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количество точек на зафиксированном участке траектории.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FA500-D79F-B4DB-60BA-FD3E8240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90" y="735721"/>
                <a:ext cx="7287955" cy="6488636"/>
              </a:xfrm>
              <a:prstGeom prst="rect">
                <a:avLst/>
              </a:prstGeom>
              <a:blipFill>
                <a:blip r:embed="rId2"/>
                <a:stretch>
                  <a:fillRect l="-870" t="-587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5C59F9-5114-EC22-93A6-04B4C55D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5" y="636503"/>
            <a:ext cx="4664154" cy="3311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FFBB1-06B2-B8BF-2927-EE3F7347B057}"/>
              </a:ext>
            </a:extLst>
          </p:cNvPr>
          <p:cNvSpPr txBox="1"/>
          <p:nvPr/>
        </p:nvSpPr>
        <p:spPr>
          <a:xfrm>
            <a:off x="8025866" y="3673804"/>
            <a:ext cx="366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 Зафиксированный участок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172371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D9887-B132-A252-7B44-CFC37246E91F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типов снарядов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D23158B-3033-939E-4E97-0E42536C3E15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29817D-6042-015A-6268-F6BD0024677E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6/</a:t>
            </a:r>
            <a:r>
              <a:rPr lang="en-US" sz="1400" dirty="0">
                <a:effectLst/>
              </a:rPr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8E9BCEB-7DE2-F45D-50CC-4104F5952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66459"/>
              </p:ext>
            </p:extLst>
          </p:nvPr>
        </p:nvGraphicFramePr>
        <p:xfrm>
          <a:off x="7217360" y="680521"/>
          <a:ext cx="5665787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9347200" imgH="4267200" progId="Word.Document.12">
                  <p:embed/>
                </p:oleObj>
              </mc:Choice>
              <mc:Fallback>
                <p:oleObj name="Документ" r:id="rId2" imgW="9347200" imgH="426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17360" y="680521"/>
                        <a:ext cx="5665787" cy="242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ACDD5A-2793-12FE-BEB8-B3CA8B5328A8}"/>
              </a:ext>
            </a:extLst>
          </p:cNvPr>
          <p:cNvSpPr txBox="1"/>
          <p:nvPr/>
        </p:nvSpPr>
        <p:spPr>
          <a:xfrm>
            <a:off x="8067451" y="3105454"/>
            <a:ext cx="3286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4. Архитектура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386471-9F6E-56E7-A500-CA1F9280803B}"/>
                  </a:ext>
                </a:extLst>
              </p:cNvPr>
              <p:cNvSpPr txBox="1"/>
              <p:nvPr/>
            </p:nvSpPr>
            <p:spPr>
              <a:xfrm>
                <a:off x="243068" y="743414"/>
                <a:ext cx="6597691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Для определения типа снаряда будем использовать двухслойную нейронную сеть.</a:t>
                </a:r>
              </a:p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Входной параметр: баллистический коэффициент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Выходной параметр: вектор вероятностей, номер элемента с наибольшей вероятностью является номером снаряда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номер класса,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количество классов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Функции активации: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выходном слое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𝑠𝑜𝑓𝑡𝑚𝑎𝑥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386471-9F6E-56E7-A500-CA1F92808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8" y="743414"/>
                <a:ext cx="6597691" cy="2554545"/>
              </a:xfrm>
              <a:prstGeom prst="rect">
                <a:avLst/>
              </a:prstGeom>
              <a:blipFill>
                <a:blip r:embed="rId4"/>
                <a:stretch>
                  <a:fillRect l="-1154" t="-1485" r="-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35223-7C7B-551C-8ABC-163258284231}"/>
                  </a:ext>
                </a:extLst>
              </p:cNvPr>
              <p:cNvSpPr txBox="1"/>
              <p:nvPr/>
            </p:nvSpPr>
            <p:spPr>
              <a:xfrm>
                <a:off x="7604567" y="3854370"/>
                <a:ext cx="3749233" cy="1417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𝑠𝑜𝑓𝑡𝑚𝑎𝑥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35223-7C7B-551C-8ABC-1632582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67" y="3854370"/>
                <a:ext cx="3749233" cy="1417439"/>
              </a:xfrm>
              <a:prstGeom prst="rect">
                <a:avLst/>
              </a:prstGeom>
              <a:blipFill>
                <a:blip r:embed="rId5"/>
                <a:stretch>
                  <a:fillRect b="-42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4783AE4D-DEB9-7B98-1468-3F0571355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046790"/>
                  </p:ext>
                </p:extLst>
              </p:nvPr>
            </p:nvGraphicFramePr>
            <p:xfrm>
              <a:off x="243068" y="3278632"/>
              <a:ext cx="5722116" cy="2926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686">
                      <a:extLst>
                        <a:ext uri="{9D8B030D-6E8A-4147-A177-3AD203B41FA5}">
                          <a16:colId xmlns:a16="http://schemas.microsoft.com/office/drawing/2014/main" val="1136216096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482134860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1985446932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713858738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151633116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3631808539"/>
                        </a:ext>
                      </a:extLst>
                    </a:gridCol>
                  </a:tblGrid>
                  <a:tr h="317003"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Номер класса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Имя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Калибр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Масса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ru-RU" sz="16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906948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ОФ29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0,512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09717435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ОФ-462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21,78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0,752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26830272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ОФ-506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36,00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0,651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73321861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БР-540Б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48,96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0,543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82869117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ПБ-35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51,07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0,498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2154299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Г-545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56,00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0,454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74813970"/>
                      </a:ext>
                    </a:extLst>
                  </a:tr>
                  <a:tr h="317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О-530А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40,00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0,635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6914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4783AE4D-DEB9-7B98-1468-3F0571355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046790"/>
                  </p:ext>
                </p:extLst>
              </p:nvPr>
            </p:nvGraphicFramePr>
            <p:xfrm>
              <a:off x="243068" y="3278632"/>
              <a:ext cx="5722116" cy="2926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3686">
                      <a:extLst>
                        <a:ext uri="{9D8B030D-6E8A-4147-A177-3AD203B41FA5}">
                          <a16:colId xmlns:a16="http://schemas.microsoft.com/office/drawing/2014/main" val="1136216096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482134860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1985446932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713858738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2151633116"/>
                        </a:ext>
                      </a:extLst>
                    </a:gridCol>
                    <a:gridCol w="953686">
                      <a:extLst>
                        <a:ext uri="{9D8B030D-6E8A-4147-A177-3AD203B41FA5}">
                          <a16:colId xmlns:a16="http://schemas.microsoft.com/office/drawing/2014/main" val="363180853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Номер класса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Имя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Калибр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302667" t="-4348" r="-201333" b="-4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Масса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ru-RU" sz="16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9069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ОФ29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0,512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0971743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ОФ-462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21,78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0,752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2683027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ОФ-506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ru-RU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36,00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0,651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7332186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БР-540Б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48,96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0,543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828691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ПБ-35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51,07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0,498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2154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Г-545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56,00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0,454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7481397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О-530А</a:t>
                          </a:r>
                          <a:endParaRPr lang="ru-RU" sz="16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1,10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40,00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lang="ru-RU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0,635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69146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DFCFD85-7328-5880-4893-1E2A82BFDDB8}"/>
              </a:ext>
            </a:extLst>
          </p:cNvPr>
          <p:cNvSpPr txBox="1"/>
          <p:nvPr/>
        </p:nvSpPr>
        <p:spPr>
          <a:xfrm>
            <a:off x="243068" y="2960624"/>
            <a:ext cx="541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1. Снаряды и их параметры.</a:t>
            </a:r>
          </a:p>
        </p:txBody>
      </p:sp>
    </p:spTree>
    <p:extLst>
      <p:ext uri="{BB962C8B-B14F-4D97-AF65-F5344CB8AC3E}">
        <p14:creationId xmlns:p14="http://schemas.microsoft.com/office/powerpoint/2010/main" val="255230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1304D-7E86-FABA-BD4D-5084F332ED9B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обучения нейронной сети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812142-C20C-64B6-F183-3C53881C9738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D43C22-89FB-E735-47CE-C43632D43C28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ru-RU" sz="1400" dirty="0"/>
              <a:t>7</a:t>
            </a:r>
            <a:r>
              <a:rPr lang="ru-RU" sz="1400" dirty="0">
                <a:effectLst/>
              </a:rPr>
              <a:t>/</a:t>
            </a:r>
            <a:r>
              <a:rPr lang="en-US" sz="1400" dirty="0">
                <a:effectLst/>
              </a:rPr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6EA50-6FC2-DC53-7944-CA6E1DFEDB33}"/>
              </a:ext>
            </a:extLst>
          </p:cNvPr>
          <p:cNvSpPr txBox="1"/>
          <p:nvPr/>
        </p:nvSpPr>
        <p:spPr>
          <a:xfrm>
            <a:off x="856972" y="4200506"/>
            <a:ext cx="4462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обучения нейронной сети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0FD89-1161-E623-F752-EC7EA4E672D6}"/>
              </a:ext>
            </a:extLst>
          </p:cNvPr>
          <p:cNvSpPr txBox="1"/>
          <p:nvPr/>
        </p:nvSpPr>
        <p:spPr>
          <a:xfrm>
            <a:off x="6506819" y="5066347"/>
            <a:ext cx="446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6. График обучения нейронной сети</a:t>
            </a:r>
          </a:p>
        </p:txBody>
      </p:sp>
      <p:pic>
        <p:nvPicPr>
          <p:cNvPr id="17" name="Рисунок 16" descr="Изображение выглядит как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4099BD3-3316-37CE-DC27-F9FB4D29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76" y="626577"/>
            <a:ext cx="4929005" cy="4333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42FBD9-6B9E-024A-6B33-F94C454C5205}"/>
                  </a:ext>
                </a:extLst>
              </p:cNvPr>
              <p:cNvSpPr txBox="1"/>
              <p:nvPr/>
            </p:nvSpPr>
            <p:spPr>
              <a:xfrm>
                <a:off x="5757919" y="434978"/>
                <a:ext cx="138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42FBD9-6B9E-024A-6B33-F94C454C5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19" y="434978"/>
                <a:ext cx="13895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3CFC81D-96F6-828C-73E4-0869E8C5B9DF}"/>
              </a:ext>
            </a:extLst>
          </p:cNvPr>
          <p:cNvSpPr txBox="1"/>
          <p:nvPr/>
        </p:nvSpPr>
        <p:spPr>
          <a:xfrm>
            <a:off x="8149407" y="4730760"/>
            <a:ext cx="162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итерации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A05DD-B707-31B3-E710-60CF9CA5E2A3}"/>
              </a:ext>
            </a:extLst>
          </p:cNvPr>
          <p:cNvSpPr txBox="1"/>
          <p:nvPr/>
        </p:nvSpPr>
        <p:spPr>
          <a:xfrm>
            <a:off x="412531" y="4845629"/>
            <a:ext cx="441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обучения нейронной сети удалось правильно классифицировать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 снаряда 3945 раза из 4000. Ошибка составила 1,38%.</a:t>
            </a:r>
          </a:p>
        </p:txBody>
      </p:sp>
      <p:pic>
        <p:nvPicPr>
          <p:cNvPr id="23" name="Рисунок 22" descr="Изображение выглядит как текст, Шриф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7E0C421-1279-F720-E599-5F6AF108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3880"/>
            <a:ext cx="6040176" cy="3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EDBD6B-C49E-CB0E-EE7D-6A0DBE52BAE5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программы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1EE6332-8415-0A9E-5B9E-E147D69F01B4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3EA137-140C-4967-4267-73F10E84E3EC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en-US" sz="1400" dirty="0"/>
              <a:t>8</a:t>
            </a:r>
            <a:r>
              <a:rPr lang="ru-RU" sz="1400" dirty="0">
                <a:effectLst/>
              </a:rPr>
              <a:t>/</a:t>
            </a:r>
            <a:r>
              <a:rPr lang="ru-RU" sz="1400" dirty="0"/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97BF4-124D-5287-1498-4DCDDEE3A279}"/>
              </a:ext>
            </a:extLst>
          </p:cNvPr>
          <p:cNvSpPr txBox="1"/>
          <p:nvPr/>
        </p:nvSpPr>
        <p:spPr>
          <a:xfrm>
            <a:off x="1157280" y="6038302"/>
            <a:ext cx="366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7. Блок-схема работы программы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7407F-1017-E544-9509-C12483261DC4}"/>
              </a:ext>
            </a:extLst>
          </p:cNvPr>
          <p:cNvSpPr txBox="1"/>
          <p:nvPr/>
        </p:nvSpPr>
        <p:spPr>
          <a:xfrm>
            <a:off x="6579987" y="6024296"/>
            <a:ext cx="4982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8. Блок-схема метода Рунге-Кутты 4 – ого порядка</a:t>
            </a:r>
          </a:p>
        </p:txBody>
      </p:sp>
      <p:pic>
        <p:nvPicPr>
          <p:cNvPr id="5" name="Рисунок 4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F262585-2B42-436E-041D-61ABD4C7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38" y="726483"/>
            <a:ext cx="3910694" cy="5293606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EDAA63A-970B-0D87-39EB-C2CD27C4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67" y="726482"/>
            <a:ext cx="4206865" cy="52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23DFD-1B3F-564B-79B9-D90C5F171C3E}"/>
              </a:ext>
            </a:extLst>
          </p:cNvPr>
          <p:cNvSpPr txBox="1"/>
          <p:nvPr/>
        </p:nvSpPr>
        <p:spPr>
          <a:xfrm>
            <a:off x="412531" y="19478"/>
            <a:ext cx="10941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3C901FE-8F86-0273-4184-9AC1C16C00C3}"/>
              </a:ext>
            </a:extLst>
          </p:cNvPr>
          <p:cNvCxnSpPr>
            <a:cxnSpLocks/>
          </p:cNvCxnSpPr>
          <p:nvPr/>
        </p:nvCxnSpPr>
        <p:spPr>
          <a:xfrm>
            <a:off x="0" y="51192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22682B-1F4A-E77B-184E-99170BB6DF6C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/>
              <a:t>Ренкез Г.В. «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алгоритма восстановления начальных условий стрельбы по участку траектории»</a:t>
            </a:r>
            <a:r>
              <a:rPr lang="ru-RU" sz="1400" dirty="0">
                <a:effectLst/>
              </a:rPr>
              <a:t>  </a:t>
            </a:r>
            <a:r>
              <a:rPr lang="en-US" sz="1400" dirty="0"/>
              <a:t>9</a:t>
            </a:r>
            <a:r>
              <a:rPr lang="ru-RU" sz="1400" dirty="0">
                <a:effectLst/>
              </a:rPr>
              <a:t>/</a:t>
            </a:r>
            <a:r>
              <a:rPr lang="ru-RU" sz="1400" dirty="0"/>
              <a:t>1</a:t>
            </a:r>
            <a:r>
              <a:rPr lang="en-US" sz="1400" dirty="0"/>
              <a:t>6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C20D7-328C-DF28-BA2D-37882B8EF36D}"/>
              </a:ext>
            </a:extLst>
          </p:cNvPr>
          <p:cNvSpPr txBox="1"/>
          <p:nvPr/>
        </p:nvSpPr>
        <p:spPr>
          <a:xfrm>
            <a:off x="3225477" y="6027002"/>
            <a:ext cx="574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9. Окно программы, вкладка восстановления начальных условий стрельбы </a:t>
            </a:r>
          </a:p>
        </p:txBody>
      </p:sp>
      <p:pic>
        <p:nvPicPr>
          <p:cNvPr id="3" name="Рисунок 2" descr="Изображение выглядит как снимок экрана, Граф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55C016C-93D7-01F8-7D8E-B72E5C6B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18" y="587359"/>
            <a:ext cx="10120431" cy="5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135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11016</TotalTime>
  <Words>1858</Words>
  <Application>Microsoft Macintosh PowerPoint</Application>
  <PresentationFormat>Широкоэкранный</PresentationFormat>
  <Paragraphs>331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Cambria Math</vt:lpstr>
      <vt:lpstr>Georgia</vt:lpstr>
      <vt:lpstr>Times New Roman</vt:lpstr>
      <vt:lpstr>Тема Office</vt:lpstr>
      <vt:lpstr>Документ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A2044</dc:creator>
  <cp:lastModifiedBy>A2044</cp:lastModifiedBy>
  <cp:revision>232</cp:revision>
  <dcterms:created xsi:type="dcterms:W3CDTF">2023-05-22T07:54:57Z</dcterms:created>
  <dcterms:modified xsi:type="dcterms:W3CDTF">2023-06-21T18:08:35Z</dcterms:modified>
</cp:coreProperties>
</file>